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85834"/>
    <a:srgbClr val="D3EBF5"/>
    <a:srgbClr val="C4D4E2"/>
    <a:srgbClr val="FFC88A"/>
    <a:srgbClr val="F2F2F2"/>
    <a:srgbClr val="5A5A66"/>
    <a:srgbClr val="000000"/>
    <a:srgbClr val="EFF1F8"/>
    <a:srgbClr val="373737"/>
    <a:srgbClr val="445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50000" autoAdjust="0"/>
  </p:normalViewPr>
  <p:slideViewPr>
    <p:cSldViewPr snapToGrid="0" snapToObjects="1">
      <p:cViewPr>
        <p:scale>
          <a:sx n="34" d="100"/>
          <a:sy n="34" d="100"/>
        </p:scale>
        <p:origin x="1496" y="111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60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24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66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38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64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71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4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1">
            <a:extLst>
              <a:ext uri="{FF2B5EF4-FFF2-40B4-BE49-F238E27FC236}">
                <a16:creationId xmlns:a16="http://schemas.microsoft.com/office/drawing/2014/main" id="{DA79EF99-6B21-F241-9B05-A434EB43B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5182" y="4195229"/>
            <a:ext cx="1530416" cy="2129101"/>
          </a:xfrm>
          <a:custGeom>
            <a:avLst/>
            <a:gdLst>
              <a:gd name="T0" fmla="*/ 1703 w 1704"/>
              <a:gd name="T1" fmla="*/ 0 h 2369"/>
              <a:gd name="T2" fmla="*/ 0 w 1704"/>
              <a:gd name="T3" fmla="*/ 0 h 2369"/>
              <a:gd name="T4" fmla="*/ 0 w 1704"/>
              <a:gd name="T5" fmla="*/ 2368 h 2369"/>
              <a:gd name="T6" fmla="*/ 1703 w 1704"/>
              <a:gd name="T7" fmla="*/ 2368 h 2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04" h="2369">
                <a:moveTo>
                  <a:pt x="1703" y="0"/>
                </a:moveTo>
                <a:lnTo>
                  <a:pt x="0" y="0"/>
                </a:lnTo>
                <a:lnTo>
                  <a:pt x="0" y="2368"/>
                </a:lnTo>
                <a:lnTo>
                  <a:pt x="1703" y="2368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" name="Freeform 2">
            <a:extLst>
              <a:ext uri="{FF2B5EF4-FFF2-40B4-BE49-F238E27FC236}">
                <a16:creationId xmlns:a16="http://schemas.microsoft.com/office/drawing/2014/main" id="{EF8DE5B3-BF57-354E-B42C-C3C0D1B8E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5182" y="9738031"/>
            <a:ext cx="1530416" cy="2129101"/>
          </a:xfrm>
          <a:custGeom>
            <a:avLst/>
            <a:gdLst>
              <a:gd name="T0" fmla="*/ 1703 w 1704"/>
              <a:gd name="T1" fmla="*/ 0 h 2369"/>
              <a:gd name="T2" fmla="*/ 0 w 1704"/>
              <a:gd name="T3" fmla="*/ 0 h 2369"/>
              <a:gd name="T4" fmla="*/ 0 w 1704"/>
              <a:gd name="T5" fmla="*/ 2368 h 2369"/>
              <a:gd name="T6" fmla="*/ 1703 w 1704"/>
              <a:gd name="T7" fmla="*/ 2368 h 2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04" h="2369">
                <a:moveTo>
                  <a:pt x="1703" y="0"/>
                </a:moveTo>
                <a:lnTo>
                  <a:pt x="0" y="0"/>
                </a:lnTo>
                <a:lnTo>
                  <a:pt x="0" y="2368"/>
                </a:lnTo>
                <a:lnTo>
                  <a:pt x="1703" y="2368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" name="Line 3">
            <a:extLst>
              <a:ext uri="{FF2B5EF4-FFF2-40B4-BE49-F238E27FC236}">
                <a16:creationId xmlns:a16="http://schemas.microsoft.com/office/drawing/2014/main" id="{9AE190CE-5688-5149-AA9E-C588CA8BEF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2299" y="7953867"/>
            <a:ext cx="9575012" cy="3964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3" name="Freeform 4">
            <a:extLst>
              <a:ext uri="{FF2B5EF4-FFF2-40B4-BE49-F238E27FC236}">
                <a16:creationId xmlns:a16="http://schemas.microsoft.com/office/drawing/2014/main" id="{860F77FE-83B7-DC46-9CB4-F084293BE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789" y="5265727"/>
            <a:ext cx="9757393" cy="5546766"/>
          </a:xfrm>
          <a:custGeom>
            <a:avLst/>
            <a:gdLst>
              <a:gd name="T0" fmla="*/ 10852 w 10853"/>
              <a:gd name="T1" fmla="*/ 0 h 6167"/>
              <a:gd name="T2" fmla="*/ 0 w 10853"/>
              <a:gd name="T3" fmla="*/ 0 h 6167"/>
              <a:gd name="T4" fmla="*/ 0 w 10853"/>
              <a:gd name="T5" fmla="*/ 6166 h 6167"/>
              <a:gd name="T6" fmla="*/ 10852 w 10853"/>
              <a:gd name="T7" fmla="*/ 6166 h 6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53" h="6167">
                <a:moveTo>
                  <a:pt x="10852" y="0"/>
                </a:moveTo>
                <a:lnTo>
                  <a:pt x="0" y="0"/>
                </a:lnTo>
                <a:lnTo>
                  <a:pt x="0" y="6166"/>
                </a:lnTo>
                <a:lnTo>
                  <a:pt x="10852" y="6166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" name="Freeform 24">
            <a:extLst>
              <a:ext uri="{FF2B5EF4-FFF2-40B4-BE49-F238E27FC236}">
                <a16:creationId xmlns:a16="http://schemas.microsoft.com/office/drawing/2014/main" id="{C4D45B85-6372-5D49-9C2F-D2B2555C9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214" y="4532236"/>
            <a:ext cx="3952913" cy="1459050"/>
          </a:xfrm>
          <a:custGeom>
            <a:avLst/>
            <a:gdLst>
              <a:gd name="T0" fmla="*/ 4394 w 4395"/>
              <a:gd name="T1" fmla="*/ 1623 h 1624"/>
              <a:gd name="T2" fmla="*/ 0 w 4395"/>
              <a:gd name="T3" fmla="*/ 1623 h 1624"/>
              <a:gd name="T4" fmla="*/ 0 w 4395"/>
              <a:gd name="T5" fmla="*/ 0 h 1624"/>
              <a:gd name="T6" fmla="*/ 4394 w 4395"/>
              <a:gd name="T7" fmla="*/ 0 h 1624"/>
              <a:gd name="T8" fmla="*/ 4394 w 4395"/>
              <a:gd name="T9" fmla="*/ 1623 h 1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95" h="1624">
                <a:moveTo>
                  <a:pt x="4394" y="1623"/>
                </a:moveTo>
                <a:lnTo>
                  <a:pt x="0" y="1623"/>
                </a:lnTo>
                <a:lnTo>
                  <a:pt x="0" y="0"/>
                </a:lnTo>
                <a:lnTo>
                  <a:pt x="4394" y="0"/>
                </a:lnTo>
                <a:lnTo>
                  <a:pt x="4394" y="162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69">
            <a:extLst>
              <a:ext uri="{FF2B5EF4-FFF2-40B4-BE49-F238E27FC236}">
                <a16:creationId xmlns:a16="http://schemas.microsoft.com/office/drawing/2014/main" id="{49CE6C38-90E8-7549-94E5-BBCE48F9C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214" y="7303639"/>
            <a:ext cx="3952913" cy="1459050"/>
          </a:xfrm>
          <a:custGeom>
            <a:avLst/>
            <a:gdLst>
              <a:gd name="T0" fmla="*/ 4394 w 4395"/>
              <a:gd name="T1" fmla="*/ 1622 h 1623"/>
              <a:gd name="T2" fmla="*/ 0 w 4395"/>
              <a:gd name="T3" fmla="*/ 1622 h 1623"/>
              <a:gd name="T4" fmla="*/ 0 w 4395"/>
              <a:gd name="T5" fmla="*/ 0 h 1623"/>
              <a:gd name="T6" fmla="*/ 4394 w 4395"/>
              <a:gd name="T7" fmla="*/ 0 h 1623"/>
              <a:gd name="T8" fmla="*/ 4394 w 4395"/>
              <a:gd name="T9" fmla="*/ 1622 h 1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95" h="1623">
                <a:moveTo>
                  <a:pt x="4394" y="1622"/>
                </a:moveTo>
                <a:lnTo>
                  <a:pt x="0" y="1622"/>
                </a:lnTo>
                <a:lnTo>
                  <a:pt x="0" y="0"/>
                </a:lnTo>
                <a:lnTo>
                  <a:pt x="4394" y="0"/>
                </a:lnTo>
                <a:lnTo>
                  <a:pt x="4394" y="162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19">
            <a:extLst>
              <a:ext uri="{FF2B5EF4-FFF2-40B4-BE49-F238E27FC236}">
                <a16:creationId xmlns:a16="http://schemas.microsoft.com/office/drawing/2014/main" id="{AA820B3D-9441-8644-AE60-E94333C67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214" y="10075039"/>
            <a:ext cx="3952913" cy="1459050"/>
          </a:xfrm>
          <a:custGeom>
            <a:avLst/>
            <a:gdLst>
              <a:gd name="T0" fmla="*/ 4394 w 4395"/>
              <a:gd name="T1" fmla="*/ 1622 h 1623"/>
              <a:gd name="T2" fmla="*/ 0 w 4395"/>
              <a:gd name="T3" fmla="*/ 1622 h 1623"/>
              <a:gd name="T4" fmla="*/ 0 w 4395"/>
              <a:gd name="T5" fmla="*/ 0 h 1623"/>
              <a:gd name="T6" fmla="*/ 4394 w 4395"/>
              <a:gd name="T7" fmla="*/ 0 h 1623"/>
              <a:gd name="T8" fmla="*/ 4394 w 4395"/>
              <a:gd name="T9" fmla="*/ 1622 h 1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95" h="1623">
                <a:moveTo>
                  <a:pt x="4394" y="1622"/>
                </a:moveTo>
                <a:lnTo>
                  <a:pt x="0" y="1622"/>
                </a:lnTo>
                <a:lnTo>
                  <a:pt x="0" y="0"/>
                </a:lnTo>
                <a:lnTo>
                  <a:pt x="4394" y="0"/>
                </a:lnTo>
                <a:lnTo>
                  <a:pt x="4394" y="162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173">
            <a:extLst>
              <a:ext uri="{FF2B5EF4-FFF2-40B4-BE49-F238E27FC236}">
                <a16:creationId xmlns:a16="http://schemas.microsoft.com/office/drawing/2014/main" id="{D066EB9E-FC7E-114B-80F1-ED14D80FD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2351" y="4532236"/>
            <a:ext cx="3952913" cy="1459050"/>
          </a:xfrm>
          <a:custGeom>
            <a:avLst/>
            <a:gdLst>
              <a:gd name="T0" fmla="*/ 4394 w 4395"/>
              <a:gd name="T1" fmla="*/ 1623 h 1624"/>
              <a:gd name="T2" fmla="*/ 0 w 4395"/>
              <a:gd name="T3" fmla="*/ 1623 h 1624"/>
              <a:gd name="T4" fmla="*/ 0 w 4395"/>
              <a:gd name="T5" fmla="*/ 0 h 1624"/>
              <a:gd name="T6" fmla="*/ 4394 w 4395"/>
              <a:gd name="T7" fmla="*/ 0 h 1624"/>
              <a:gd name="T8" fmla="*/ 4394 w 4395"/>
              <a:gd name="T9" fmla="*/ 1623 h 1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95" h="1624">
                <a:moveTo>
                  <a:pt x="4394" y="1623"/>
                </a:moveTo>
                <a:lnTo>
                  <a:pt x="0" y="1623"/>
                </a:lnTo>
                <a:lnTo>
                  <a:pt x="0" y="0"/>
                </a:lnTo>
                <a:lnTo>
                  <a:pt x="4394" y="0"/>
                </a:lnTo>
                <a:lnTo>
                  <a:pt x="4394" y="162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22">
            <a:extLst>
              <a:ext uri="{FF2B5EF4-FFF2-40B4-BE49-F238E27FC236}">
                <a16:creationId xmlns:a16="http://schemas.microsoft.com/office/drawing/2014/main" id="{1356343D-D7D0-2541-9E7C-34E61F40E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3733" y="3469667"/>
            <a:ext cx="3952916" cy="1451120"/>
          </a:xfrm>
          <a:custGeom>
            <a:avLst/>
            <a:gdLst>
              <a:gd name="T0" fmla="*/ 4394 w 4395"/>
              <a:gd name="T1" fmla="*/ 1612 h 1613"/>
              <a:gd name="T2" fmla="*/ 0 w 4395"/>
              <a:gd name="T3" fmla="*/ 1612 h 1613"/>
              <a:gd name="T4" fmla="*/ 0 w 4395"/>
              <a:gd name="T5" fmla="*/ 0 h 1613"/>
              <a:gd name="T6" fmla="*/ 4394 w 4395"/>
              <a:gd name="T7" fmla="*/ 0 h 1613"/>
              <a:gd name="T8" fmla="*/ 4394 w 4395"/>
              <a:gd name="T9" fmla="*/ 1612 h 1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95" h="1613">
                <a:moveTo>
                  <a:pt x="4394" y="1612"/>
                </a:moveTo>
                <a:lnTo>
                  <a:pt x="0" y="1612"/>
                </a:lnTo>
                <a:lnTo>
                  <a:pt x="0" y="0"/>
                </a:lnTo>
                <a:lnTo>
                  <a:pt x="4394" y="0"/>
                </a:lnTo>
                <a:lnTo>
                  <a:pt x="4394" y="161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272">
            <a:extLst>
              <a:ext uri="{FF2B5EF4-FFF2-40B4-BE49-F238E27FC236}">
                <a16:creationId xmlns:a16="http://schemas.microsoft.com/office/drawing/2014/main" id="{87D861DF-6593-E649-9F0C-9BA8A127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3733" y="5483790"/>
            <a:ext cx="3952916" cy="1451120"/>
          </a:xfrm>
          <a:custGeom>
            <a:avLst/>
            <a:gdLst>
              <a:gd name="T0" fmla="*/ 4394 w 4395"/>
              <a:gd name="T1" fmla="*/ 1613 h 1614"/>
              <a:gd name="T2" fmla="*/ 0 w 4395"/>
              <a:gd name="T3" fmla="*/ 1613 h 1614"/>
              <a:gd name="T4" fmla="*/ 0 w 4395"/>
              <a:gd name="T5" fmla="*/ 0 h 1614"/>
              <a:gd name="T6" fmla="*/ 4394 w 4395"/>
              <a:gd name="T7" fmla="*/ 0 h 1614"/>
              <a:gd name="T8" fmla="*/ 4394 w 4395"/>
              <a:gd name="T9" fmla="*/ 1613 h 1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95" h="1614">
                <a:moveTo>
                  <a:pt x="4394" y="1613"/>
                </a:moveTo>
                <a:lnTo>
                  <a:pt x="0" y="1613"/>
                </a:lnTo>
                <a:lnTo>
                  <a:pt x="0" y="0"/>
                </a:lnTo>
                <a:lnTo>
                  <a:pt x="4394" y="0"/>
                </a:lnTo>
                <a:lnTo>
                  <a:pt x="4394" y="161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17">
            <a:extLst>
              <a:ext uri="{FF2B5EF4-FFF2-40B4-BE49-F238E27FC236}">
                <a16:creationId xmlns:a16="http://schemas.microsoft.com/office/drawing/2014/main" id="{28CE51AD-AB75-E04C-B216-3D20E8E4A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3733" y="9032295"/>
            <a:ext cx="3952916" cy="1459050"/>
          </a:xfrm>
          <a:custGeom>
            <a:avLst/>
            <a:gdLst>
              <a:gd name="T0" fmla="*/ 4394 w 4395"/>
              <a:gd name="T1" fmla="*/ 1623 h 1624"/>
              <a:gd name="T2" fmla="*/ 0 w 4395"/>
              <a:gd name="T3" fmla="*/ 1623 h 1624"/>
              <a:gd name="T4" fmla="*/ 0 w 4395"/>
              <a:gd name="T5" fmla="*/ 0 h 1624"/>
              <a:gd name="T6" fmla="*/ 4394 w 4395"/>
              <a:gd name="T7" fmla="*/ 0 h 1624"/>
              <a:gd name="T8" fmla="*/ 4394 w 4395"/>
              <a:gd name="T9" fmla="*/ 1623 h 1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95" h="1624">
                <a:moveTo>
                  <a:pt x="4394" y="1623"/>
                </a:moveTo>
                <a:lnTo>
                  <a:pt x="0" y="1623"/>
                </a:lnTo>
                <a:lnTo>
                  <a:pt x="0" y="0"/>
                </a:lnTo>
                <a:lnTo>
                  <a:pt x="4394" y="0"/>
                </a:lnTo>
                <a:lnTo>
                  <a:pt x="4394" y="162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65">
            <a:extLst>
              <a:ext uri="{FF2B5EF4-FFF2-40B4-BE49-F238E27FC236}">
                <a16:creationId xmlns:a16="http://schemas.microsoft.com/office/drawing/2014/main" id="{87268948-62FE-7440-9793-641C957DD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3733" y="11042452"/>
            <a:ext cx="3952916" cy="1459050"/>
          </a:xfrm>
          <a:custGeom>
            <a:avLst/>
            <a:gdLst>
              <a:gd name="T0" fmla="*/ 4394 w 4395"/>
              <a:gd name="T1" fmla="*/ 1623 h 1624"/>
              <a:gd name="T2" fmla="*/ 0 w 4395"/>
              <a:gd name="T3" fmla="*/ 1623 h 1624"/>
              <a:gd name="T4" fmla="*/ 0 w 4395"/>
              <a:gd name="T5" fmla="*/ 0 h 1624"/>
              <a:gd name="T6" fmla="*/ 4394 w 4395"/>
              <a:gd name="T7" fmla="*/ 0 h 1624"/>
              <a:gd name="T8" fmla="*/ 4394 w 4395"/>
              <a:gd name="T9" fmla="*/ 1623 h 1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95" h="1624">
                <a:moveTo>
                  <a:pt x="4394" y="1623"/>
                </a:moveTo>
                <a:lnTo>
                  <a:pt x="0" y="1623"/>
                </a:lnTo>
                <a:lnTo>
                  <a:pt x="0" y="0"/>
                </a:lnTo>
                <a:lnTo>
                  <a:pt x="4394" y="0"/>
                </a:lnTo>
                <a:lnTo>
                  <a:pt x="4394" y="162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14">
            <a:extLst>
              <a:ext uri="{FF2B5EF4-FFF2-40B4-BE49-F238E27FC236}">
                <a16:creationId xmlns:a16="http://schemas.microsoft.com/office/drawing/2014/main" id="{C3851F6D-BEE6-BA46-8F29-7C7969290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2351" y="7303639"/>
            <a:ext cx="3952913" cy="1459050"/>
          </a:xfrm>
          <a:custGeom>
            <a:avLst/>
            <a:gdLst>
              <a:gd name="T0" fmla="*/ 4394 w 4395"/>
              <a:gd name="T1" fmla="*/ 1622 h 1623"/>
              <a:gd name="T2" fmla="*/ 0 w 4395"/>
              <a:gd name="T3" fmla="*/ 1622 h 1623"/>
              <a:gd name="T4" fmla="*/ 0 w 4395"/>
              <a:gd name="T5" fmla="*/ 0 h 1623"/>
              <a:gd name="T6" fmla="*/ 4394 w 4395"/>
              <a:gd name="T7" fmla="*/ 0 h 1623"/>
              <a:gd name="T8" fmla="*/ 4394 w 4395"/>
              <a:gd name="T9" fmla="*/ 1622 h 1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95" h="1623">
                <a:moveTo>
                  <a:pt x="4394" y="1622"/>
                </a:moveTo>
                <a:lnTo>
                  <a:pt x="0" y="1622"/>
                </a:lnTo>
                <a:lnTo>
                  <a:pt x="0" y="0"/>
                </a:lnTo>
                <a:lnTo>
                  <a:pt x="4394" y="0"/>
                </a:lnTo>
                <a:lnTo>
                  <a:pt x="4394" y="162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61">
            <a:extLst>
              <a:ext uri="{FF2B5EF4-FFF2-40B4-BE49-F238E27FC236}">
                <a16:creationId xmlns:a16="http://schemas.microsoft.com/office/drawing/2014/main" id="{89B39917-4B22-3F48-9CE3-2DBE3EB93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2351" y="10075039"/>
            <a:ext cx="3952913" cy="1459050"/>
          </a:xfrm>
          <a:custGeom>
            <a:avLst/>
            <a:gdLst>
              <a:gd name="T0" fmla="*/ 4394 w 4395"/>
              <a:gd name="T1" fmla="*/ 1622 h 1623"/>
              <a:gd name="T2" fmla="*/ 0 w 4395"/>
              <a:gd name="T3" fmla="*/ 1622 h 1623"/>
              <a:gd name="T4" fmla="*/ 0 w 4395"/>
              <a:gd name="T5" fmla="*/ 0 h 1623"/>
              <a:gd name="T6" fmla="*/ 4394 w 4395"/>
              <a:gd name="T7" fmla="*/ 0 h 1623"/>
              <a:gd name="T8" fmla="*/ 4394 w 4395"/>
              <a:gd name="T9" fmla="*/ 1622 h 1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95" h="1623">
                <a:moveTo>
                  <a:pt x="4394" y="1622"/>
                </a:moveTo>
                <a:lnTo>
                  <a:pt x="0" y="1622"/>
                </a:lnTo>
                <a:lnTo>
                  <a:pt x="0" y="0"/>
                </a:lnTo>
                <a:lnTo>
                  <a:pt x="4394" y="0"/>
                </a:lnTo>
                <a:lnTo>
                  <a:pt x="4394" y="162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509">
            <a:extLst>
              <a:ext uri="{FF2B5EF4-FFF2-40B4-BE49-F238E27FC236}">
                <a16:creationId xmlns:a16="http://schemas.microsoft.com/office/drawing/2014/main" id="{144ABE5C-37E2-8D45-A0CD-86A21D741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002" y="6522570"/>
            <a:ext cx="2862592" cy="2862592"/>
          </a:xfrm>
          <a:custGeom>
            <a:avLst/>
            <a:gdLst>
              <a:gd name="T0" fmla="*/ 3184 w 3185"/>
              <a:gd name="T1" fmla="*/ 1591 h 3184"/>
              <a:gd name="T2" fmla="*/ 3184 w 3185"/>
              <a:gd name="T3" fmla="*/ 1591 h 3184"/>
              <a:gd name="T4" fmla="*/ 1592 w 3185"/>
              <a:gd name="T5" fmla="*/ 3183 h 3184"/>
              <a:gd name="T6" fmla="*/ 0 w 3185"/>
              <a:gd name="T7" fmla="*/ 1591 h 3184"/>
              <a:gd name="T8" fmla="*/ 1592 w 3185"/>
              <a:gd name="T9" fmla="*/ 0 h 3184"/>
              <a:gd name="T10" fmla="*/ 3184 w 3185"/>
              <a:gd name="T11" fmla="*/ 1591 h 3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85" h="3184">
                <a:moveTo>
                  <a:pt x="3184" y="1591"/>
                </a:moveTo>
                <a:lnTo>
                  <a:pt x="3184" y="1591"/>
                </a:lnTo>
                <a:cubicBezTo>
                  <a:pt x="3184" y="2468"/>
                  <a:pt x="2469" y="3183"/>
                  <a:pt x="1592" y="3183"/>
                </a:cubicBezTo>
                <a:cubicBezTo>
                  <a:pt x="716" y="3183"/>
                  <a:pt x="0" y="2468"/>
                  <a:pt x="0" y="1591"/>
                </a:cubicBezTo>
                <a:cubicBezTo>
                  <a:pt x="0" y="714"/>
                  <a:pt x="716" y="0"/>
                  <a:pt x="1592" y="0"/>
                </a:cubicBezTo>
                <a:cubicBezTo>
                  <a:pt x="2469" y="0"/>
                  <a:pt x="3184" y="714"/>
                  <a:pt x="3184" y="15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555">
            <a:extLst>
              <a:ext uri="{FF2B5EF4-FFF2-40B4-BE49-F238E27FC236}">
                <a16:creationId xmlns:a16="http://schemas.microsoft.com/office/drawing/2014/main" id="{C3295AE9-8F4F-FC4D-A449-31C5E6FD1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0039" y="11323955"/>
            <a:ext cx="717629" cy="816751"/>
          </a:xfrm>
          <a:custGeom>
            <a:avLst/>
            <a:gdLst>
              <a:gd name="T0" fmla="*/ 403 w 797"/>
              <a:gd name="T1" fmla="*/ 907 h 908"/>
              <a:gd name="T2" fmla="*/ 403 w 797"/>
              <a:gd name="T3" fmla="*/ 907 h 908"/>
              <a:gd name="T4" fmla="*/ 393 w 797"/>
              <a:gd name="T5" fmla="*/ 907 h 908"/>
              <a:gd name="T6" fmla="*/ 171 w 797"/>
              <a:gd name="T7" fmla="*/ 735 h 908"/>
              <a:gd name="T8" fmla="*/ 0 w 797"/>
              <a:gd name="T9" fmla="*/ 191 h 908"/>
              <a:gd name="T10" fmla="*/ 20 w 797"/>
              <a:gd name="T11" fmla="*/ 141 h 908"/>
              <a:gd name="T12" fmla="*/ 70 w 797"/>
              <a:gd name="T13" fmla="*/ 110 h 908"/>
              <a:gd name="T14" fmla="*/ 352 w 797"/>
              <a:gd name="T15" fmla="*/ 10 h 908"/>
              <a:gd name="T16" fmla="*/ 443 w 797"/>
              <a:gd name="T17" fmla="*/ 10 h 908"/>
              <a:gd name="T18" fmla="*/ 725 w 797"/>
              <a:gd name="T19" fmla="*/ 110 h 908"/>
              <a:gd name="T20" fmla="*/ 776 w 797"/>
              <a:gd name="T21" fmla="*/ 141 h 908"/>
              <a:gd name="T22" fmla="*/ 796 w 797"/>
              <a:gd name="T23" fmla="*/ 191 h 908"/>
              <a:gd name="T24" fmla="*/ 634 w 797"/>
              <a:gd name="T25" fmla="*/ 735 h 908"/>
              <a:gd name="T26" fmla="*/ 413 w 797"/>
              <a:gd name="T27" fmla="*/ 907 h 908"/>
              <a:gd name="T28" fmla="*/ 403 w 797"/>
              <a:gd name="T29" fmla="*/ 907 h 908"/>
              <a:gd name="T30" fmla="*/ 393 w 797"/>
              <a:gd name="T31" fmla="*/ 866 h 908"/>
              <a:gd name="T32" fmla="*/ 393 w 797"/>
              <a:gd name="T33" fmla="*/ 866 h 908"/>
              <a:gd name="T34" fmla="*/ 403 w 797"/>
              <a:gd name="T35" fmla="*/ 50 h 908"/>
              <a:gd name="T36" fmla="*/ 403 w 797"/>
              <a:gd name="T37" fmla="*/ 50 h 908"/>
              <a:gd name="T38" fmla="*/ 383 w 797"/>
              <a:gd name="T39" fmla="*/ 50 h 908"/>
              <a:gd name="T40" fmla="*/ 70 w 797"/>
              <a:gd name="T41" fmla="*/ 161 h 908"/>
              <a:gd name="T42" fmla="*/ 60 w 797"/>
              <a:gd name="T43" fmla="*/ 171 h 908"/>
              <a:gd name="T44" fmla="*/ 50 w 797"/>
              <a:gd name="T45" fmla="*/ 191 h 908"/>
              <a:gd name="T46" fmla="*/ 211 w 797"/>
              <a:gd name="T47" fmla="*/ 705 h 908"/>
              <a:gd name="T48" fmla="*/ 403 w 797"/>
              <a:gd name="T49" fmla="*/ 856 h 908"/>
              <a:gd name="T50" fmla="*/ 594 w 797"/>
              <a:gd name="T51" fmla="*/ 705 h 908"/>
              <a:gd name="T52" fmla="*/ 745 w 797"/>
              <a:gd name="T53" fmla="*/ 191 h 908"/>
              <a:gd name="T54" fmla="*/ 735 w 797"/>
              <a:gd name="T55" fmla="*/ 171 h 908"/>
              <a:gd name="T56" fmla="*/ 725 w 797"/>
              <a:gd name="T57" fmla="*/ 161 h 908"/>
              <a:gd name="T58" fmla="*/ 413 w 797"/>
              <a:gd name="T59" fmla="*/ 50 h 908"/>
              <a:gd name="T60" fmla="*/ 403 w 797"/>
              <a:gd name="T61" fmla="*/ 5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97" h="908">
                <a:moveTo>
                  <a:pt x="403" y="907"/>
                </a:moveTo>
                <a:lnTo>
                  <a:pt x="403" y="907"/>
                </a:lnTo>
                <a:cubicBezTo>
                  <a:pt x="393" y="907"/>
                  <a:pt x="393" y="907"/>
                  <a:pt x="393" y="907"/>
                </a:cubicBezTo>
                <a:cubicBezTo>
                  <a:pt x="383" y="907"/>
                  <a:pt x="231" y="836"/>
                  <a:pt x="171" y="735"/>
                </a:cubicBezTo>
                <a:cubicBezTo>
                  <a:pt x="50" y="564"/>
                  <a:pt x="20" y="302"/>
                  <a:pt x="0" y="191"/>
                </a:cubicBezTo>
                <a:cubicBezTo>
                  <a:pt x="0" y="171"/>
                  <a:pt x="10" y="151"/>
                  <a:pt x="20" y="141"/>
                </a:cubicBezTo>
                <a:cubicBezTo>
                  <a:pt x="30" y="120"/>
                  <a:pt x="50" y="110"/>
                  <a:pt x="70" y="110"/>
                </a:cubicBezTo>
                <a:cubicBezTo>
                  <a:pt x="221" y="100"/>
                  <a:pt x="312" y="50"/>
                  <a:pt x="352" y="10"/>
                </a:cubicBezTo>
                <a:cubicBezTo>
                  <a:pt x="383" y="0"/>
                  <a:pt x="413" y="0"/>
                  <a:pt x="443" y="10"/>
                </a:cubicBezTo>
                <a:cubicBezTo>
                  <a:pt x="484" y="50"/>
                  <a:pt x="584" y="100"/>
                  <a:pt x="725" y="110"/>
                </a:cubicBezTo>
                <a:cubicBezTo>
                  <a:pt x="745" y="110"/>
                  <a:pt x="766" y="120"/>
                  <a:pt x="776" y="141"/>
                </a:cubicBezTo>
                <a:cubicBezTo>
                  <a:pt x="786" y="151"/>
                  <a:pt x="796" y="171"/>
                  <a:pt x="796" y="191"/>
                </a:cubicBezTo>
                <a:cubicBezTo>
                  <a:pt x="786" y="302"/>
                  <a:pt x="745" y="564"/>
                  <a:pt x="634" y="735"/>
                </a:cubicBezTo>
                <a:cubicBezTo>
                  <a:pt x="564" y="836"/>
                  <a:pt x="413" y="907"/>
                  <a:pt x="413" y="907"/>
                </a:cubicBezTo>
                <a:cubicBezTo>
                  <a:pt x="403" y="907"/>
                  <a:pt x="403" y="907"/>
                  <a:pt x="403" y="907"/>
                </a:cubicBezTo>
                <a:close/>
                <a:moveTo>
                  <a:pt x="393" y="866"/>
                </a:moveTo>
                <a:lnTo>
                  <a:pt x="393" y="866"/>
                </a:lnTo>
                <a:close/>
                <a:moveTo>
                  <a:pt x="403" y="50"/>
                </a:moveTo>
                <a:lnTo>
                  <a:pt x="403" y="50"/>
                </a:lnTo>
                <a:cubicBezTo>
                  <a:pt x="393" y="50"/>
                  <a:pt x="393" y="50"/>
                  <a:pt x="383" y="50"/>
                </a:cubicBezTo>
                <a:cubicBezTo>
                  <a:pt x="332" y="90"/>
                  <a:pt x="231" y="151"/>
                  <a:pt x="70" y="161"/>
                </a:cubicBezTo>
                <a:cubicBezTo>
                  <a:pt x="70" y="161"/>
                  <a:pt x="60" y="161"/>
                  <a:pt x="60" y="171"/>
                </a:cubicBezTo>
                <a:cubicBezTo>
                  <a:pt x="50" y="171"/>
                  <a:pt x="50" y="181"/>
                  <a:pt x="50" y="191"/>
                </a:cubicBezTo>
                <a:cubicBezTo>
                  <a:pt x="60" y="292"/>
                  <a:pt x="100" y="554"/>
                  <a:pt x="211" y="705"/>
                </a:cubicBezTo>
                <a:cubicBezTo>
                  <a:pt x="262" y="786"/>
                  <a:pt x="363" y="846"/>
                  <a:pt x="403" y="856"/>
                </a:cubicBezTo>
                <a:cubicBezTo>
                  <a:pt x="433" y="846"/>
                  <a:pt x="544" y="786"/>
                  <a:pt x="594" y="705"/>
                </a:cubicBezTo>
                <a:cubicBezTo>
                  <a:pt x="695" y="554"/>
                  <a:pt x="735" y="292"/>
                  <a:pt x="745" y="191"/>
                </a:cubicBezTo>
                <a:cubicBezTo>
                  <a:pt x="745" y="181"/>
                  <a:pt x="745" y="171"/>
                  <a:pt x="735" y="171"/>
                </a:cubicBezTo>
                <a:cubicBezTo>
                  <a:pt x="735" y="161"/>
                  <a:pt x="725" y="161"/>
                  <a:pt x="725" y="161"/>
                </a:cubicBezTo>
                <a:cubicBezTo>
                  <a:pt x="564" y="151"/>
                  <a:pt x="463" y="90"/>
                  <a:pt x="413" y="50"/>
                </a:cubicBezTo>
                <a:lnTo>
                  <a:pt x="403" y="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556">
            <a:extLst>
              <a:ext uri="{FF2B5EF4-FFF2-40B4-BE49-F238E27FC236}">
                <a16:creationId xmlns:a16="http://schemas.microsoft.com/office/drawing/2014/main" id="{71C0AEF9-028C-C443-A81C-E31396E2A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6032" y="11716470"/>
            <a:ext cx="261677" cy="190311"/>
          </a:xfrm>
          <a:custGeom>
            <a:avLst/>
            <a:gdLst>
              <a:gd name="T0" fmla="*/ 261 w 293"/>
              <a:gd name="T1" fmla="*/ 211 h 212"/>
              <a:gd name="T2" fmla="*/ 261 w 293"/>
              <a:gd name="T3" fmla="*/ 211 h 212"/>
              <a:gd name="T4" fmla="*/ 40 w 293"/>
              <a:gd name="T5" fmla="*/ 211 h 212"/>
              <a:gd name="T6" fmla="*/ 0 w 293"/>
              <a:gd name="T7" fmla="*/ 171 h 212"/>
              <a:gd name="T8" fmla="*/ 0 w 293"/>
              <a:gd name="T9" fmla="*/ 40 h 212"/>
              <a:gd name="T10" fmla="*/ 40 w 293"/>
              <a:gd name="T11" fmla="*/ 0 h 212"/>
              <a:gd name="T12" fmla="*/ 261 w 293"/>
              <a:gd name="T13" fmla="*/ 0 h 212"/>
              <a:gd name="T14" fmla="*/ 292 w 293"/>
              <a:gd name="T15" fmla="*/ 40 h 212"/>
              <a:gd name="T16" fmla="*/ 292 w 293"/>
              <a:gd name="T17" fmla="*/ 171 h 212"/>
              <a:gd name="T18" fmla="*/ 261 w 293"/>
              <a:gd name="T19" fmla="*/ 211 h 212"/>
              <a:gd name="T20" fmla="*/ 50 w 293"/>
              <a:gd name="T21" fmla="*/ 161 h 212"/>
              <a:gd name="T22" fmla="*/ 50 w 293"/>
              <a:gd name="T23" fmla="*/ 161 h 212"/>
              <a:gd name="T24" fmla="*/ 242 w 293"/>
              <a:gd name="T25" fmla="*/ 161 h 212"/>
              <a:gd name="T26" fmla="*/ 242 w 293"/>
              <a:gd name="T27" fmla="*/ 50 h 212"/>
              <a:gd name="T28" fmla="*/ 50 w 293"/>
              <a:gd name="T29" fmla="*/ 50 h 212"/>
              <a:gd name="T30" fmla="*/ 50 w 293"/>
              <a:gd name="T31" fmla="*/ 16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3" h="212">
                <a:moveTo>
                  <a:pt x="261" y="211"/>
                </a:moveTo>
                <a:lnTo>
                  <a:pt x="261" y="211"/>
                </a:lnTo>
                <a:cubicBezTo>
                  <a:pt x="40" y="211"/>
                  <a:pt x="40" y="211"/>
                  <a:pt x="40" y="211"/>
                </a:cubicBezTo>
                <a:cubicBezTo>
                  <a:pt x="10" y="211"/>
                  <a:pt x="0" y="191"/>
                  <a:pt x="0" y="17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0"/>
                  <a:pt x="10" y="0"/>
                  <a:pt x="40" y="0"/>
                </a:cubicBezTo>
                <a:cubicBezTo>
                  <a:pt x="261" y="0"/>
                  <a:pt x="261" y="0"/>
                  <a:pt x="261" y="0"/>
                </a:cubicBezTo>
                <a:cubicBezTo>
                  <a:pt x="282" y="0"/>
                  <a:pt x="292" y="20"/>
                  <a:pt x="292" y="40"/>
                </a:cubicBezTo>
                <a:cubicBezTo>
                  <a:pt x="292" y="171"/>
                  <a:pt x="292" y="171"/>
                  <a:pt x="292" y="171"/>
                </a:cubicBezTo>
                <a:cubicBezTo>
                  <a:pt x="292" y="191"/>
                  <a:pt x="282" y="211"/>
                  <a:pt x="261" y="211"/>
                </a:cubicBezTo>
                <a:close/>
                <a:moveTo>
                  <a:pt x="50" y="161"/>
                </a:moveTo>
                <a:lnTo>
                  <a:pt x="50" y="161"/>
                </a:lnTo>
                <a:cubicBezTo>
                  <a:pt x="242" y="161"/>
                  <a:pt x="242" y="161"/>
                  <a:pt x="242" y="161"/>
                </a:cubicBezTo>
                <a:cubicBezTo>
                  <a:pt x="242" y="50"/>
                  <a:pt x="242" y="50"/>
                  <a:pt x="242" y="50"/>
                </a:cubicBezTo>
                <a:cubicBezTo>
                  <a:pt x="50" y="50"/>
                  <a:pt x="50" y="50"/>
                  <a:pt x="50" y="50"/>
                </a:cubicBezTo>
                <a:lnTo>
                  <a:pt x="50" y="16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557">
            <a:extLst>
              <a:ext uri="{FF2B5EF4-FFF2-40B4-BE49-F238E27FC236}">
                <a16:creationId xmlns:a16="http://schemas.microsoft.com/office/drawing/2014/main" id="{6ABF3691-1F7F-564C-8581-99A63DAAE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5858" y="11561844"/>
            <a:ext cx="225993" cy="198240"/>
          </a:xfrm>
          <a:custGeom>
            <a:avLst/>
            <a:gdLst>
              <a:gd name="T0" fmla="*/ 231 w 253"/>
              <a:gd name="T1" fmla="*/ 221 h 222"/>
              <a:gd name="T2" fmla="*/ 231 w 253"/>
              <a:gd name="T3" fmla="*/ 221 h 222"/>
              <a:gd name="T4" fmla="*/ 201 w 253"/>
              <a:gd name="T5" fmla="*/ 191 h 222"/>
              <a:gd name="T6" fmla="*/ 201 w 253"/>
              <a:gd name="T7" fmla="*/ 131 h 222"/>
              <a:gd name="T8" fmla="*/ 131 w 253"/>
              <a:gd name="T9" fmla="*/ 50 h 222"/>
              <a:gd name="T10" fmla="*/ 50 w 253"/>
              <a:gd name="T11" fmla="*/ 131 h 222"/>
              <a:gd name="T12" fmla="*/ 50 w 253"/>
              <a:gd name="T13" fmla="*/ 191 h 222"/>
              <a:gd name="T14" fmla="*/ 30 w 253"/>
              <a:gd name="T15" fmla="*/ 221 h 222"/>
              <a:gd name="T16" fmla="*/ 30 w 253"/>
              <a:gd name="T17" fmla="*/ 221 h 222"/>
              <a:gd name="T18" fmla="*/ 0 w 253"/>
              <a:gd name="T19" fmla="*/ 191 h 222"/>
              <a:gd name="T20" fmla="*/ 0 w 253"/>
              <a:gd name="T21" fmla="*/ 131 h 222"/>
              <a:gd name="T22" fmla="*/ 131 w 253"/>
              <a:gd name="T23" fmla="*/ 0 h 222"/>
              <a:gd name="T24" fmla="*/ 252 w 253"/>
              <a:gd name="T25" fmla="*/ 131 h 222"/>
              <a:gd name="T26" fmla="*/ 252 w 253"/>
              <a:gd name="T27" fmla="*/ 191 h 222"/>
              <a:gd name="T28" fmla="*/ 231 w 253"/>
              <a:gd name="T29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3" h="222">
                <a:moveTo>
                  <a:pt x="231" y="221"/>
                </a:moveTo>
                <a:lnTo>
                  <a:pt x="231" y="221"/>
                </a:lnTo>
                <a:cubicBezTo>
                  <a:pt x="212" y="221"/>
                  <a:pt x="201" y="211"/>
                  <a:pt x="201" y="191"/>
                </a:cubicBezTo>
                <a:cubicBezTo>
                  <a:pt x="201" y="131"/>
                  <a:pt x="201" y="131"/>
                  <a:pt x="201" y="131"/>
                </a:cubicBezTo>
                <a:cubicBezTo>
                  <a:pt x="201" y="90"/>
                  <a:pt x="171" y="50"/>
                  <a:pt x="131" y="50"/>
                </a:cubicBezTo>
                <a:cubicBezTo>
                  <a:pt x="80" y="50"/>
                  <a:pt x="50" y="90"/>
                  <a:pt x="50" y="131"/>
                </a:cubicBezTo>
                <a:cubicBezTo>
                  <a:pt x="50" y="191"/>
                  <a:pt x="50" y="191"/>
                  <a:pt x="50" y="191"/>
                </a:cubicBezTo>
                <a:cubicBezTo>
                  <a:pt x="50" y="211"/>
                  <a:pt x="40" y="221"/>
                  <a:pt x="30" y="221"/>
                </a:cubicBezTo>
                <a:lnTo>
                  <a:pt x="30" y="221"/>
                </a:lnTo>
                <a:cubicBezTo>
                  <a:pt x="10" y="221"/>
                  <a:pt x="0" y="211"/>
                  <a:pt x="0" y="191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60"/>
                  <a:pt x="60" y="0"/>
                  <a:pt x="131" y="0"/>
                </a:cubicBezTo>
                <a:cubicBezTo>
                  <a:pt x="191" y="0"/>
                  <a:pt x="252" y="60"/>
                  <a:pt x="252" y="131"/>
                </a:cubicBezTo>
                <a:cubicBezTo>
                  <a:pt x="252" y="191"/>
                  <a:pt x="252" y="191"/>
                  <a:pt x="252" y="191"/>
                </a:cubicBezTo>
                <a:cubicBezTo>
                  <a:pt x="252" y="211"/>
                  <a:pt x="241" y="221"/>
                  <a:pt x="231" y="2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558">
            <a:extLst>
              <a:ext uri="{FF2B5EF4-FFF2-40B4-BE49-F238E27FC236}">
                <a16:creationId xmlns:a16="http://schemas.microsoft.com/office/drawing/2014/main" id="{F47738A2-49F3-F843-BCAE-8675D6555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3166" y="10110724"/>
            <a:ext cx="824680" cy="55507"/>
          </a:xfrm>
          <a:custGeom>
            <a:avLst/>
            <a:gdLst>
              <a:gd name="T0" fmla="*/ 886 w 918"/>
              <a:gd name="T1" fmla="*/ 61 h 62"/>
              <a:gd name="T2" fmla="*/ 886 w 918"/>
              <a:gd name="T3" fmla="*/ 61 h 62"/>
              <a:gd name="T4" fmla="*/ 30 w 918"/>
              <a:gd name="T5" fmla="*/ 61 h 62"/>
              <a:gd name="T6" fmla="*/ 0 w 918"/>
              <a:gd name="T7" fmla="*/ 30 h 62"/>
              <a:gd name="T8" fmla="*/ 30 w 918"/>
              <a:gd name="T9" fmla="*/ 0 h 62"/>
              <a:gd name="T10" fmla="*/ 886 w 918"/>
              <a:gd name="T11" fmla="*/ 0 h 62"/>
              <a:gd name="T12" fmla="*/ 917 w 918"/>
              <a:gd name="T13" fmla="*/ 30 h 62"/>
              <a:gd name="T14" fmla="*/ 886 w 918"/>
              <a:gd name="T15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8" h="62">
                <a:moveTo>
                  <a:pt x="886" y="61"/>
                </a:moveTo>
                <a:lnTo>
                  <a:pt x="886" y="61"/>
                </a:lnTo>
                <a:cubicBezTo>
                  <a:pt x="30" y="61"/>
                  <a:pt x="30" y="61"/>
                  <a:pt x="30" y="61"/>
                </a:cubicBezTo>
                <a:cubicBezTo>
                  <a:pt x="10" y="61"/>
                  <a:pt x="0" y="41"/>
                  <a:pt x="0" y="30"/>
                </a:cubicBezTo>
                <a:cubicBezTo>
                  <a:pt x="0" y="10"/>
                  <a:pt x="10" y="0"/>
                  <a:pt x="30" y="0"/>
                </a:cubicBezTo>
                <a:cubicBezTo>
                  <a:pt x="886" y="0"/>
                  <a:pt x="886" y="0"/>
                  <a:pt x="886" y="0"/>
                </a:cubicBezTo>
                <a:cubicBezTo>
                  <a:pt x="896" y="0"/>
                  <a:pt x="917" y="10"/>
                  <a:pt x="917" y="30"/>
                </a:cubicBezTo>
                <a:cubicBezTo>
                  <a:pt x="917" y="41"/>
                  <a:pt x="896" y="61"/>
                  <a:pt x="886" y="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559">
            <a:extLst>
              <a:ext uri="{FF2B5EF4-FFF2-40B4-BE49-F238E27FC236}">
                <a16:creationId xmlns:a16="http://schemas.microsoft.com/office/drawing/2014/main" id="{CCE575FE-A02E-BC4D-AD91-267450E94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4355" y="10011602"/>
            <a:ext cx="634369" cy="55507"/>
          </a:xfrm>
          <a:custGeom>
            <a:avLst/>
            <a:gdLst>
              <a:gd name="T0" fmla="*/ 674 w 706"/>
              <a:gd name="T1" fmla="*/ 60 h 61"/>
              <a:gd name="T2" fmla="*/ 674 w 706"/>
              <a:gd name="T3" fmla="*/ 60 h 61"/>
              <a:gd name="T4" fmla="*/ 29 w 706"/>
              <a:gd name="T5" fmla="*/ 60 h 61"/>
              <a:gd name="T6" fmla="*/ 0 w 706"/>
              <a:gd name="T7" fmla="*/ 30 h 61"/>
              <a:gd name="T8" fmla="*/ 29 w 706"/>
              <a:gd name="T9" fmla="*/ 0 h 61"/>
              <a:gd name="T10" fmla="*/ 674 w 706"/>
              <a:gd name="T11" fmla="*/ 0 h 61"/>
              <a:gd name="T12" fmla="*/ 705 w 706"/>
              <a:gd name="T13" fmla="*/ 30 h 61"/>
              <a:gd name="T14" fmla="*/ 674 w 706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6" h="61">
                <a:moveTo>
                  <a:pt x="674" y="60"/>
                </a:moveTo>
                <a:lnTo>
                  <a:pt x="674" y="60"/>
                </a:lnTo>
                <a:cubicBezTo>
                  <a:pt x="29" y="60"/>
                  <a:pt x="29" y="60"/>
                  <a:pt x="29" y="60"/>
                </a:cubicBezTo>
                <a:cubicBezTo>
                  <a:pt x="9" y="60"/>
                  <a:pt x="0" y="50"/>
                  <a:pt x="0" y="30"/>
                </a:cubicBezTo>
                <a:cubicBezTo>
                  <a:pt x="0" y="10"/>
                  <a:pt x="9" y="0"/>
                  <a:pt x="29" y="0"/>
                </a:cubicBezTo>
                <a:cubicBezTo>
                  <a:pt x="674" y="0"/>
                  <a:pt x="674" y="0"/>
                  <a:pt x="674" y="0"/>
                </a:cubicBezTo>
                <a:cubicBezTo>
                  <a:pt x="695" y="0"/>
                  <a:pt x="705" y="10"/>
                  <a:pt x="705" y="30"/>
                </a:cubicBezTo>
                <a:cubicBezTo>
                  <a:pt x="705" y="50"/>
                  <a:pt x="695" y="60"/>
                  <a:pt x="674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560">
            <a:extLst>
              <a:ext uri="{FF2B5EF4-FFF2-40B4-BE49-F238E27FC236}">
                <a16:creationId xmlns:a16="http://schemas.microsoft.com/office/drawing/2014/main" id="{1AB94DBD-5B53-5449-8B27-D9837F472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4355" y="9523932"/>
            <a:ext cx="634369" cy="55507"/>
          </a:xfrm>
          <a:custGeom>
            <a:avLst/>
            <a:gdLst>
              <a:gd name="T0" fmla="*/ 674 w 706"/>
              <a:gd name="T1" fmla="*/ 61 h 62"/>
              <a:gd name="T2" fmla="*/ 674 w 706"/>
              <a:gd name="T3" fmla="*/ 61 h 62"/>
              <a:gd name="T4" fmla="*/ 29 w 706"/>
              <a:gd name="T5" fmla="*/ 61 h 62"/>
              <a:gd name="T6" fmla="*/ 0 w 706"/>
              <a:gd name="T7" fmla="*/ 31 h 62"/>
              <a:gd name="T8" fmla="*/ 29 w 706"/>
              <a:gd name="T9" fmla="*/ 0 h 62"/>
              <a:gd name="T10" fmla="*/ 674 w 706"/>
              <a:gd name="T11" fmla="*/ 0 h 62"/>
              <a:gd name="T12" fmla="*/ 705 w 706"/>
              <a:gd name="T13" fmla="*/ 31 h 62"/>
              <a:gd name="T14" fmla="*/ 674 w 706"/>
              <a:gd name="T15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6" h="62">
                <a:moveTo>
                  <a:pt x="674" y="61"/>
                </a:moveTo>
                <a:lnTo>
                  <a:pt x="674" y="61"/>
                </a:lnTo>
                <a:cubicBezTo>
                  <a:pt x="29" y="61"/>
                  <a:pt x="29" y="61"/>
                  <a:pt x="29" y="61"/>
                </a:cubicBezTo>
                <a:cubicBezTo>
                  <a:pt x="9" y="61"/>
                  <a:pt x="0" y="51"/>
                  <a:pt x="0" y="31"/>
                </a:cubicBezTo>
                <a:cubicBezTo>
                  <a:pt x="0" y="21"/>
                  <a:pt x="9" y="0"/>
                  <a:pt x="29" y="0"/>
                </a:cubicBezTo>
                <a:cubicBezTo>
                  <a:pt x="674" y="0"/>
                  <a:pt x="674" y="0"/>
                  <a:pt x="674" y="0"/>
                </a:cubicBezTo>
                <a:cubicBezTo>
                  <a:pt x="695" y="0"/>
                  <a:pt x="705" y="21"/>
                  <a:pt x="705" y="31"/>
                </a:cubicBezTo>
                <a:cubicBezTo>
                  <a:pt x="705" y="51"/>
                  <a:pt x="695" y="61"/>
                  <a:pt x="674" y="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561">
            <a:extLst>
              <a:ext uri="{FF2B5EF4-FFF2-40B4-BE49-F238E27FC236}">
                <a16:creationId xmlns:a16="http://schemas.microsoft.com/office/drawing/2014/main" id="{C21B4AB1-19AD-7C49-912C-E0BEC610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3476" y="9623051"/>
            <a:ext cx="55507" cy="344940"/>
          </a:xfrm>
          <a:custGeom>
            <a:avLst/>
            <a:gdLst>
              <a:gd name="T0" fmla="*/ 30 w 62"/>
              <a:gd name="T1" fmla="*/ 383 h 384"/>
              <a:gd name="T2" fmla="*/ 30 w 62"/>
              <a:gd name="T3" fmla="*/ 383 h 384"/>
              <a:gd name="T4" fmla="*/ 20 w 62"/>
              <a:gd name="T5" fmla="*/ 383 h 384"/>
              <a:gd name="T6" fmla="*/ 0 w 62"/>
              <a:gd name="T7" fmla="*/ 353 h 384"/>
              <a:gd name="T8" fmla="*/ 0 w 62"/>
              <a:gd name="T9" fmla="*/ 30 h 384"/>
              <a:gd name="T10" fmla="*/ 30 w 62"/>
              <a:gd name="T11" fmla="*/ 0 h 384"/>
              <a:gd name="T12" fmla="*/ 30 w 62"/>
              <a:gd name="T13" fmla="*/ 0 h 384"/>
              <a:gd name="T14" fmla="*/ 61 w 62"/>
              <a:gd name="T15" fmla="*/ 30 h 384"/>
              <a:gd name="T16" fmla="*/ 51 w 62"/>
              <a:gd name="T17" fmla="*/ 353 h 384"/>
              <a:gd name="T18" fmla="*/ 30 w 62"/>
              <a:gd name="T19" fmla="*/ 383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384">
                <a:moveTo>
                  <a:pt x="30" y="383"/>
                </a:moveTo>
                <a:lnTo>
                  <a:pt x="30" y="383"/>
                </a:lnTo>
                <a:cubicBezTo>
                  <a:pt x="20" y="383"/>
                  <a:pt x="20" y="383"/>
                  <a:pt x="20" y="383"/>
                </a:cubicBezTo>
                <a:cubicBezTo>
                  <a:pt x="10" y="383"/>
                  <a:pt x="0" y="373"/>
                  <a:pt x="0" y="35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0"/>
                  <a:pt x="10" y="0"/>
                  <a:pt x="30" y="0"/>
                </a:cubicBezTo>
                <a:lnTo>
                  <a:pt x="30" y="0"/>
                </a:lnTo>
                <a:cubicBezTo>
                  <a:pt x="40" y="0"/>
                  <a:pt x="61" y="20"/>
                  <a:pt x="61" y="30"/>
                </a:cubicBezTo>
                <a:cubicBezTo>
                  <a:pt x="51" y="353"/>
                  <a:pt x="51" y="353"/>
                  <a:pt x="51" y="353"/>
                </a:cubicBezTo>
                <a:cubicBezTo>
                  <a:pt x="51" y="373"/>
                  <a:pt x="40" y="383"/>
                  <a:pt x="30" y="38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562">
            <a:extLst>
              <a:ext uri="{FF2B5EF4-FFF2-40B4-BE49-F238E27FC236}">
                <a16:creationId xmlns:a16="http://schemas.microsoft.com/office/drawing/2014/main" id="{C34652B9-18CB-2446-8E11-3755F890C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3787" y="9623051"/>
            <a:ext cx="55507" cy="344940"/>
          </a:xfrm>
          <a:custGeom>
            <a:avLst/>
            <a:gdLst>
              <a:gd name="T0" fmla="*/ 30 w 61"/>
              <a:gd name="T1" fmla="*/ 383 h 384"/>
              <a:gd name="T2" fmla="*/ 30 w 61"/>
              <a:gd name="T3" fmla="*/ 383 h 384"/>
              <a:gd name="T4" fmla="*/ 30 w 61"/>
              <a:gd name="T5" fmla="*/ 383 h 384"/>
              <a:gd name="T6" fmla="*/ 0 w 61"/>
              <a:gd name="T7" fmla="*/ 353 h 384"/>
              <a:gd name="T8" fmla="*/ 0 w 61"/>
              <a:gd name="T9" fmla="*/ 30 h 384"/>
              <a:gd name="T10" fmla="*/ 30 w 61"/>
              <a:gd name="T11" fmla="*/ 0 h 384"/>
              <a:gd name="T12" fmla="*/ 30 w 61"/>
              <a:gd name="T13" fmla="*/ 0 h 384"/>
              <a:gd name="T14" fmla="*/ 60 w 61"/>
              <a:gd name="T15" fmla="*/ 30 h 384"/>
              <a:gd name="T16" fmla="*/ 60 w 61"/>
              <a:gd name="T17" fmla="*/ 353 h 384"/>
              <a:gd name="T18" fmla="*/ 30 w 61"/>
              <a:gd name="T19" fmla="*/ 383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384">
                <a:moveTo>
                  <a:pt x="30" y="383"/>
                </a:moveTo>
                <a:lnTo>
                  <a:pt x="30" y="383"/>
                </a:lnTo>
                <a:lnTo>
                  <a:pt x="30" y="383"/>
                </a:lnTo>
                <a:cubicBezTo>
                  <a:pt x="10" y="383"/>
                  <a:pt x="0" y="373"/>
                  <a:pt x="0" y="35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0"/>
                  <a:pt x="10" y="0"/>
                  <a:pt x="30" y="0"/>
                </a:cubicBezTo>
                <a:lnTo>
                  <a:pt x="30" y="0"/>
                </a:lnTo>
                <a:cubicBezTo>
                  <a:pt x="50" y="0"/>
                  <a:pt x="60" y="20"/>
                  <a:pt x="60" y="30"/>
                </a:cubicBezTo>
                <a:cubicBezTo>
                  <a:pt x="60" y="353"/>
                  <a:pt x="60" y="353"/>
                  <a:pt x="60" y="353"/>
                </a:cubicBezTo>
                <a:cubicBezTo>
                  <a:pt x="60" y="373"/>
                  <a:pt x="40" y="383"/>
                  <a:pt x="30" y="38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563">
            <a:extLst>
              <a:ext uri="{FF2B5EF4-FFF2-40B4-BE49-F238E27FC236}">
                <a16:creationId xmlns:a16="http://schemas.microsoft.com/office/drawing/2014/main" id="{0F9B65FD-E18D-8642-A11C-8DAEA552A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4098" y="9623051"/>
            <a:ext cx="55507" cy="344940"/>
          </a:xfrm>
          <a:custGeom>
            <a:avLst/>
            <a:gdLst>
              <a:gd name="T0" fmla="*/ 30 w 61"/>
              <a:gd name="T1" fmla="*/ 383 h 384"/>
              <a:gd name="T2" fmla="*/ 30 w 61"/>
              <a:gd name="T3" fmla="*/ 383 h 384"/>
              <a:gd name="T4" fmla="*/ 30 w 61"/>
              <a:gd name="T5" fmla="*/ 383 h 384"/>
              <a:gd name="T6" fmla="*/ 0 w 61"/>
              <a:gd name="T7" fmla="*/ 353 h 384"/>
              <a:gd name="T8" fmla="*/ 0 w 61"/>
              <a:gd name="T9" fmla="*/ 30 h 384"/>
              <a:gd name="T10" fmla="*/ 30 w 61"/>
              <a:gd name="T11" fmla="*/ 0 h 384"/>
              <a:gd name="T12" fmla="*/ 30 w 61"/>
              <a:gd name="T13" fmla="*/ 0 h 384"/>
              <a:gd name="T14" fmla="*/ 60 w 61"/>
              <a:gd name="T15" fmla="*/ 30 h 384"/>
              <a:gd name="T16" fmla="*/ 60 w 61"/>
              <a:gd name="T17" fmla="*/ 353 h 384"/>
              <a:gd name="T18" fmla="*/ 30 w 61"/>
              <a:gd name="T19" fmla="*/ 383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384">
                <a:moveTo>
                  <a:pt x="30" y="383"/>
                </a:moveTo>
                <a:lnTo>
                  <a:pt x="30" y="383"/>
                </a:lnTo>
                <a:lnTo>
                  <a:pt x="30" y="383"/>
                </a:lnTo>
                <a:cubicBezTo>
                  <a:pt x="19" y="383"/>
                  <a:pt x="0" y="373"/>
                  <a:pt x="0" y="35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0"/>
                  <a:pt x="19" y="0"/>
                  <a:pt x="30" y="0"/>
                </a:cubicBezTo>
                <a:lnTo>
                  <a:pt x="30" y="0"/>
                </a:lnTo>
                <a:cubicBezTo>
                  <a:pt x="50" y="0"/>
                  <a:pt x="60" y="20"/>
                  <a:pt x="60" y="30"/>
                </a:cubicBezTo>
                <a:cubicBezTo>
                  <a:pt x="60" y="353"/>
                  <a:pt x="60" y="353"/>
                  <a:pt x="60" y="353"/>
                </a:cubicBezTo>
                <a:cubicBezTo>
                  <a:pt x="60" y="373"/>
                  <a:pt x="50" y="383"/>
                  <a:pt x="30" y="38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564">
            <a:extLst>
              <a:ext uri="{FF2B5EF4-FFF2-40B4-BE49-F238E27FC236}">
                <a16:creationId xmlns:a16="http://schemas.microsoft.com/office/drawing/2014/main" id="{B91F33F0-EF09-864E-95E5-08F1560CB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5236" y="9357410"/>
            <a:ext cx="832610" cy="174452"/>
          </a:xfrm>
          <a:custGeom>
            <a:avLst/>
            <a:gdLst>
              <a:gd name="T0" fmla="*/ 30 w 928"/>
              <a:gd name="T1" fmla="*/ 192 h 193"/>
              <a:gd name="T2" fmla="*/ 30 w 928"/>
              <a:gd name="T3" fmla="*/ 192 h 193"/>
              <a:gd name="T4" fmla="*/ 0 w 928"/>
              <a:gd name="T5" fmla="*/ 171 h 193"/>
              <a:gd name="T6" fmla="*/ 20 w 928"/>
              <a:gd name="T7" fmla="*/ 131 h 193"/>
              <a:gd name="T8" fmla="*/ 453 w 928"/>
              <a:gd name="T9" fmla="*/ 0 h 193"/>
              <a:gd name="T10" fmla="*/ 473 w 928"/>
              <a:gd name="T11" fmla="*/ 0 h 193"/>
              <a:gd name="T12" fmla="*/ 906 w 928"/>
              <a:gd name="T13" fmla="*/ 131 h 193"/>
              <a:gd name="T14" fmla="*/ 927 w 928"/>
              <a:gd name="T15" fmla="*/ 171 h 193"/>
              <a:gd name="T16" fmla="*/ 886 w 928"/>
              <a:gd name="T17" fmla="*/ 192 h 193"/>
              <a:gd name="T18" fmla="*/ 463 w 928"/>
              <a:gd name="T19" fmla="*/ 60 h 193"/>
              <a:gd name="T20" fmla="*/ 40 w 928"/>
              <a:gd name="T21" fmla="*/ 192 h 193"/>
              <a:gd name="T22" fmla="*/ 30 w 928"/>
              <a:gd name="T23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28" h="193">
                <a:moveTo>
                  <a:pt x="30" y="192"/>
                </a:moveTo>
                <a:lnTo>
                  <a:pt x="30" y="192"/>
                </a:lnTo>
                <a:cubicBezTo>
                  <a:pt x="20" y="192"/>
                  <a:pt x="10" y="181"/>
                  <a:pt x="0" y="171"/>
                </a:cubicBezTo>
                <a:cubicBezTo>
                  <a:pt x="0" y="151"/>
                  <a:pt x="10" y="141"/>
                  <a:pt x="20" y="131"/>
                </a:cubicBezTo>
                <a:cubicBezTo>
                  <a:pt x="453" y="0"/>
                  <a:pt x="453" y="0"/>
                  <a:pt x="453" y="0"/>
                </a:cubicBezTo>
                <a:cubicBezTo>
                  <a:pt x="463" y="0"/>
                  <a:pt x="473" y="0"/>
                  <a:pt x="473" y="0"/>
                </a:cubicBezTo>
                <a:cubicBezTo>
                  <a:pt x="906" y="131"/>
                  <a:pt x="906" y="131"/>
                  <a:pt x="906" y="131"/>
                </a:cubicBezTo>
                <a:cubicBezTo>
                  <a:pt x="917" y="131"/>
                  <a:pt x="927" y="151"/>
                  <a:pt x="927" y="171"/>
                </a:cubicBezTo>
                <a:cubicBezTo>
                  <a:pt x="917" y="181"/>
                  <a:pt x="896" y="192"/>
                  <a:pt x="886" y="192"/>
                </a:cubicBezTo>
                <a:cubicBezTo>
                  <a:pt x="463" y="60"/>
                  <a:pt x="463" y="60"/>
                  <a:pt x="463" y="60"/>
                </a:cubicBezTo>
                <a:cubicBezTo>
                  <a:pt x="40" y="192"/>
                  <a:pt x="40" y="192"/>
                  <a:pt x="40" y="192"/>
                </a:cubicBezTo>
                <a:cubicBezTo>
                  <a:pt x="40" y="192"/>
                  <a:pt x="40" y="192"/>
                  <a:pt x="30" y="1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565">
            <a:extLst>
              <a:ext uri="{FF2B5EF4-FFF2-40B4-BE49-F238E27FC236}">
                <a16:creationId xmlns:a16="http://schemas.microsoft.com/office/drawing/2014/main" id="{C38CD68A-32F5-EA49-9661-79A45DE4E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658" y="7676331"/>
            <a:ext cx="717632" cy="717629"/>
          </a:xfrm>
          <a:custGeom>
            <a:avLst/>
            <a:gdLst>
              <a:gd name="T0" fmla="*/ 403 w 797"/>
              <a:gd name="T1" fmla="*/ 796 h 797"/>
              <a:gd name="T2" fmla="*/ 403 w 797"/>
              <a:gd name="T3" fmla="*/ 796 h 797"/>
              <a:gd name="T4" fmla="*/ 120 w 797"/>
              <a:gd name="T5" fmla="*/ 685 h 797"/>
              <a:gd name="T6" fmla="*/ 0 w 797"/>
              <a:gd name="T7" fmla="*/ 403 h 797"/>
              <a:gd name="T8" fmla="*/ 120 w 797"/>
              <a:gd name="T9" fmla="*/ 121 h 797"/>
              <a:gd name="T10" fmla="*/ 403 w 797"/>
              <a:gd name="T11" fmla="*/ 0 h 797"/>
              <a:gd name="T12" fmla="*/ 685 w 797"/>
              <a:gd name="T13" fmla="*/ 121 h 797"/>
              <a:gd name="T14" fmla="*/ 796 w 797"/>
              <a:gd name="T15" fmla="*/ 403 h 797"/>
              <a:gd name="T16" fmla="*/ 685 w 797"/>
              <a:gd name="T17" fmla="*/ 685 h 797"/>
              <a:gd name="T18" fmla="*/ 403 w 797"/>
              <a:gd name="T19" fmla="*/ 796 h 797"/>
              <a:gd name="T20" fmla="*/ 403 w 797"/>
              <a:gd name="T21" fmla="*/ 50 h 797"/>
              <a:gd name="T22" fmla="*/ 403 w 797"/>
              <a:gd name="T23" fmla="*/ 50 h 797"/>
              <a:gd name="T24" fmla="*/ 50 w 797"/>
              <a:gd name="T25" fmla="*/ 403 h 797"/>
              <a:gd name="T26" fmla="*/ 403 w 797"/>
              <a:gd name="T27" fmla="*/ 755 h 797"/>
              <a:gd name="T28" fmla="*/ 745 w 797"/>
              <a:gd name="T29" fmla="*/ 403 h 797"/>
              <a:gd name="T30" fmla="*/ 403 w 797"/>
              <a:gd name="T31" fmla="*/ 50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97" h="797">
                <a:moveTo>
                  <a:pt x="403" y="796"/>
                </a:moveTo>
                <a:lnTo>
                  <a:pt x="403" y="796"/>
                </a:lnTo>
                <a:cubicBezTo>
                  <a:pt x="292" y="796"/>
                  <a:pt x="191" y="755"/>
                  <a:pt x="120" y="685"/>
                </a:cubicBezTo>
                <a:cubicBezTo>
                  <a:pt x="40" y="604"/>
                  <a:pt x="0" y="504"/>
                  <a:pt x="0" y="403"/>
                </a:cubicBezTo>
                <a:cubicBezTo>
                  <a:pt x="0" y="292"/>
                  <a:pt x="40" y="191"/>
                  <a:pt x="120" y="121"/>
                </a:cubicBezTo>
                <a:cubicBezTo>
                  <a:pt x="191" y="40"/>
                  <a:pt x="292" y="0"/>
                  <a:pt x="403" y="0"/>
                </a:cubicBezTo>
                <a:cubicBezTo>
                  <a:pt x="504" y="0"/>
                  <a:pt x="604" y="40"/>
                  <a:pt x="685" y="121"/>
                </a:cubicBezTo>
                <a:cubicBezTo>
                  <a:pt x="755" y="191"/>
                  <a:pt x="796" y="292"/>
                  <a:pt x="796" y="403"/>
                </a:cubicBezTo>
                <a:cubicBezTo>
                  <a:pt x="796" y="504"/>
                  <a:pt x="755" y="604"/>
                  <a:pt x="685" y="685"/>
                </a:cubicBezTo>
                <a:cubicBezTo>
                  <a:pt x="604" y="755"/>
                  <a:pt x="504" y="796"/>
                  <a:pt x="403" y="796"/>
                </a:cubicBezTo>
                <a:close/>
                <a:moveTo>
                  <a:pt x="403" y="50"/>
                </a:moveTo>
                <a:lnTo>
                  <a:pt x="403" y="50"/>
                </a:lnTo>
                <a:cubicBezTo>
                  <a:pt x="211" y="50"/>
                  <a:pt x="50" y="211"/>
                  <a:pt x="50" y="403"/>
                </a:cubicBezTo>
                <a:cubicBezTo>
                  <a:pt x="50" y="594"/>
                  <a:pt x="211" y="755"/>
                  <a:pt x="403" y="755"/>
                </a:cubicBezTo>
                <a:cubicBezTo>
                  <a:pt x="594" y="755"/>
                  <a:pt x="745" y="594"/>
                  <a:pt x="745" y="403"/>
                </a:cubicBezTo>
                <a:cubicBezTo>
                  <a:pt x="745" y="211"/>
                  <a:pt x="594" y="50"/>
                  <a:pt x="403" y="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566">
            <a:extLst>
              <a:ext uri="{FF2B5EF4-FFF2-40B4-BE49-F238E27FC236}">
                <a16:creationId xmlns:a16="http://schemas.microsoft.com/office/drawing/2014/main" id="{A4456C76-8ADD-B947-9533-2071FC2F2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709" y="7763557"/>
            <a:ext cx="507496" cy="118944"/>
          </a:xfrm>
          <a:custGeom>
            <a:avLst/>
            <a:gdLst>
              <a:gd name="T0" fmla="*/ 283 w 566"/>
              <a:gd name="T1" fmla="*/ 130 h 131"/>
              <a:gd name="T2" fmla="*/ 283 w 566"/>
              <a:gd name="T3" fmla="*/ 130 h 131"/>
              <a:gd name="T4" fmla="*/ 283 w 566"/>
              <a:gd name="T5" fmla="*/ 130 h 131"/>
              <a:gd name="T6" fmla="*/ 11 w 566"/>
              <a:gd name="T7" fmla="*/ 40 h 131"/>
              <a:gd name="T8" fmla="*/ 11 w 566"/>
              <a:gd name="T9" fmla="*/ 10 h 131"/>
              <a:gd name="T10" fmla="*/ 41 w 566"/>
              <a:gd name="T11" fmla="*/ 0 h 131"/>
              <a:gd name="T12" fmla="*/ 283 w 566"/>
              <a:gd name="T13" fmla="*/ 80 h 131"/>
              <a:gd name="T14" fmla="*/ 524 w 566"/>
              <a:gd name="T15" fmla="*/ 10 h 131"/>
              <a:gd name="T16" fmla="*/ 555 w 566"/>
              <a:gd name="T17" fmla="*/ 20 h 131"/>
              <a:gd name="T18" fmla="*/ 545 w 566"/>
              <a:gd name="T19" fmla="*/ 50 h 131"/>
              <a:gd name="T20" fmla="*/ 283 w 566"/>
              <a:gd name="T21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6" h="131">
                <a:moveTo>
                  <a:pt x="283" y="130"/>
                </a:moveTo>
                <a:lnTo>
                  <a:pt x="283" y="130"/>
                </a:lnTo>
                <a:lnTo>
                  <a:pt x="283" y="130"/>
                </a:lnTo>
                <a:cubicBezTo>
                  <a:pt x="182" y="130"/>
                  <a:pt x="91" y="100"/>
                  <a:pt x="11" y="40"/>
                </a:cubicBezTo>
                <a:cubicBezTo>
                  <a:pt x="0" y="40"/>
                  <a:pt x="0" y="20"/>
                  <a:pt x="11" y="10"/>
                </a:cubicBezTo>
                <a:cubicBezTo>
                  <a:pt x="11" y="0"/>
                  <a:pt x="31" y="0"/>
                  <a:pt x="41" y="0"/>
                </a:cubicBezTo>
                <a:cubicBezTo>
                  <a:pt x="111" y="50"/>
                  <a:pt x="192" y="80"/>
                  <a:pt x="283" y="80"/>
                </a:cubicBezTo>
                <a:cubicBezTo>
                  <a:pt x="363" y="80"/>
                  <a:pt x="444" y="60"/>
                  <a:pt x="524" y="10"/>
                </a:cubicBezTo>
                <a:cubicBezTo>
                  <a:pt x="535" y="0"/>
                  <a:pt x="545" y="10"/>
                  <a:pt x="555" y="20"/>
                </a:cubicBezTo>
                <a:cubicBezTo>
                  <a:pt x="565" y="30"/>
                  <a:pt x="555" y="40"/>
                  <a:pt x="545" y="50"/>
                </a:cubicBezTo>
                <a:cubicBezTo>
                  <a:pt x="474" y="100"/>
                  <a:pt x="384" y="130"/>
                  <a:pt x="283" y="1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567">
            <a:extLst>
              <a:ext uri="{FF2B5EF4-FFF2-40B4-BE49-F238E27FC236}">
                <a16:creationId xmlns:a16="http://schemas.microsoft.com/office/drawing/2014/main" id="{1E943624-5FD3-E44A-B241-739853587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709" y="8191756"/>
            <a:ext cx="507496" cy="118944"/>
          </a:xfrm>
          <a:custGeom>
            <a:avLst/>
            <a:gdLst>
              <a:gd name="T0" fmla="*/ 535 w 566"/>
              <a:gd name="T1" fmla="*/ 131 h 132"/>
              <a:gd name="T2" fmla="*/ 535 w 566"/>
              <a:gd name="T3" fmla="*/ 131 h 132"/>
              <a:gd name="T4" fmla="*/ 524 w 566"/>
              <a:gd name="T5" fmla="*/ 121 h 132"/>
              <a:gd name="T6" fmla="*/ 283 w 566"/>
              <a:gd name="T7" fmla="*/ 51 h 132"/>
              <a:gd name="T8" fmla="*/ 41 w 566"/>
              <a:gd name="T9" fmla="*/ 121 h 132"/>
              <a:gd name="T10" fmla="*/ 11 w 566"/>
              <a:gd name="T11" fmla="*/ 111 h 132"/>
              <a:gd name="T12" fmla="*/ 11 w 566"/>
              <a:gd name="T13" fmla="*/ 81 h 132"/>
              <a:gd name="T14" fmla="*/ 283 w 566"/>
              <a:gd name="T15" fmla="*/ 0 h 132"/>
              <a:gd name="T16" fmla="*/ 545 w 566"/>
              <a:gd name="T17" fmla="*/ 81 h 132"/>
              <a:gd name="T18" fmla="*/ 555 w 566"/>
              <a:gd name="T19" fmla="*/ 121 h 132"/>
              <a:gd name="T20" fmla="*/ 535 w 566"/>
              <a:gd name="T21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6" h="132">
                <a:moveTo>
                  <a:pt x="535" y="131"/>
                </a:moveTo>
                <a:lnTo>
                  <a:pt x="535" y="131"/>
                </a:lnTo>
                <a:cubicBezTo>
                  <a:pt x="524" y="131"/>
                  <a:pt x="524" y="131"/>
                  <a:pt x="524" y="121"/>
                </a:cubicBezTo>
                <a:cubicBezTo>
                  <a:pt x="454" y="71"/>
                  <a:pt x="374" y="51"/>
                  <a:pt x="283" y="51"/>
                </a:cubicBezTo>
                <a:cubicBezTo>
                  <a:pt x="192" y="41"/>
                  <a:pt x="111" y="71"/>
                  <a:pt x="41" y="121"/>
                </a:cubicBezTo>
                <a:cubicBezTo>
                  <a:pt x="31" y="121"/>
                  <a:pt x="11" y="121"/>
                  <a:pt x="11" y="111"/>
                </a:cubicBezTo>
                <a:cubicBezTo>
                  <a:pt x="0" y="101"/>
                  <a:pt x="0" y="81"/>
                  <a:pt x="11" y="81"/>
                </a:cubicBezTo>
                <a:cubicBezTo>
                  <a:pt x="91" y="20"/>
                  <a:pt x="192" y="0"/>
                  <a:pt x="283" y="0"/>
                </a:cubicBezTo>
                <a:cubicBezTo>
                  <a:pt x="384" y="0"/>
                  <a:pt x="474" y="30"/>
                  <a:pt x="545" y="81"/>
                </a:cubicBezTo>
                <a:cubicBezTo>
                  <a:pt x="555" y="91"/>
                  <a:pt x="565" y="111"/>
                  <a:pt x="555" y="121"/>
                </a:cubicBezTo>
                <a:cubicBezTo>
                  <a:pt x="545" y="121"/>
                  <a:pt x="545" y="131"/>
                  <a:pt x="535" y="1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568">
            <a:extLst>
              <a:ext uri="{FF2B5EF4-FFF2-40B4-BE49-F238E27FC236}">
                <a16:creationId xmlns:a16="http://schemas.microsoft.com/office/drawing/2014/main" id="{11805A59-1240-874A-820C-14E68D61C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658" y="8009375"/>
            <a:ext cx="717632" cy="47578"/>
          </a:xfrm>
          <a:custGeom>
            <a:avLst/>
            <a:gdLst>
              <a:gd name="T0" fmla="*/ 776 w 797"/>
              <a:gd name="T1" fmla="*/ 50 h 51"/>
              <a:gd name="T2" fmla="*/ 776 w 797"/>
              <a:gd name="T3" fmla="*/ 50 h 51"/>
              <a:gd name="T4" fmla="*/ 30 w 797"/>
              <a:gd name="T5" fmla="*/ 50 h 51"/>
              <a:gd name="T6" fmla="*/ 0 w 797"/>
              <a:gd name="T7" fmla="*/ 30 h 51"/>
              <a:gd name="T8" fmla="*/ 30 w 797"/>
              <a:gd name="T9" fmla="*/ 0 h 51"/>
              <a:gd name="T10" fmla="*/ 776 w 797"/>
              <a:gd name="T11" fmla="*/ 0 h 51"/>
              <a:gd name="T12" fmla="*/ 796 w 797"/>
              <a:gd name="T13" fmla="*/ 30 h 51"/>
              <a:gd name="T14" fmla="*/ 776 w 797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7" h="51">
                <a:moveTo>
                  <a:pt x="776" y="50"/>
                </a:moveTo>
                <a:lnTo>
                  <a:pt x="776" y="50"/>
                </a:lnTo>
                <a:cubicBezTo>
                  <a:pt x="30" y="50"/>
                  <a:pt x="30" y="50"/>
                  <a:pt x="30" y="50"/>
                </a:cubicBezTo>
                <a:cubicBezTo>
                  <a:pt x="10" y="50"/>
                  <a:pt x="0" y="40"/>
                  <a:pt x="0" y="30"/>
                </a:cubicBezTo>
                <a:cubicBezTo>
                  <a:pt x="0" y="10"/>
                  <a:pt x="10" y="0"/>
                  <a:pt x="30" y="0"/>
                </a:cubicBezTo>
                <a:cubicBezTo>
                  <a:pt x="776" y="0"/>
                  <a:pt x="776" y="0"/>
                  <a:pt x="776" y="0"/>
                </a:cubicBezTo>
                <a:cubicBezTo>
                  <a:pt x="786" y="0"/>
                  <a:pt x="796" y="10"/>
                  <a:pt x="796" y="30"/>
                </a:cubicBezTo>
                <a:cubicBezTo>
                  <a:pt x="796" y="40"/>
                  <a:pt x="786" y="50"/>
                  <a:pt x="776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569">
            <a:extLst>
              <a:ext uri="{FF2B5EF4-FFF2-40B4-BE49-F238E27FC236}">
                <a16:creationId xmlns:a16="http://schemas.microsoft.com/office/drawing/2014/main" id="{B199308F-83FC-514E-9AB3-B7B1C3EB7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391" y="7676331"/>
            <a:ext cx="237889" cy="717629"/>
          </a:xfrm>
          <a:custGeom>
            <a:avLst/>
            <a:gdLst>
              <a:gd name="T0" fmla="*/ 222 w 263"/>
              <a:gd name="T1" fmla="*/ 796 h 797"/>
              <a:gd name="T2" fmla="*/ 222 w 263"/>
              <a:gd name="T3" fmla="*/ 796 h 797"/>
              <a:gd name="T4" fmla="*/ 212 w 263"/>
              <a:gd name="T5" fmla="*/ 796 h 797"/>
              <a:gd name="T6" fmla="*/ 0 w 263"/>
              <a:gd name="T7" fmla="*/ 393 h 797"/>
              <a:gd name="T8" fmla="*/ 222 w 263"/>
              <a:gd name="T9" fmla="*/ 10 h 797"/>
              <a:gd name="T10" fmla="*/ 262 w 263"/>
              <a:gd name="T11" fmla="*/ 10 h 797"/>
              <a:gd name="T12" fmla="*/ 252 w 263"/>
              <a:gd name="T13" fmla="*/ 50 h 797"/>
              <a:gd name="T14" fmla="*/ 50 w 263"/>
              <a:gd name="T15" fmla="*/ 403 h 797"/>
              <a:gd name="T16" fmla="*/ 242 w 263"/>
              <a:gd name="T17" fmla="*/ 755 h 797"/>
              <a:gd name="T18" fmla="*/ 242 w 263"/>
              <a:gd name="T19" fmla="*/ 796 h 797"/>
              <a:gd name="T20" fmla="*/ 222 w 263"/>
              <a:gd name="T21" fmla="*/ 796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3" h="797">
                <a:moveTo>
                  <a:pt x="222" y="796"/>
                </a:moveTo>
                <a:lnTo>
                  <a:pt x="222" y="796"/>
                </a:lnTo>
                <a:lnTo>
                  <a:pt x="212" y="796"/>
                </a:lnTo>
                <a:cubicBezTo>
                  <a:pt x="70" y="675"/>
                  <a:pt x="0" y="544"/>
                  <a:pt x="0" y="393"/>
                </a:cubicBezTo>
                <a:cubicBezTo>
                  <a:pt x="10" y="252"/>
                  <a:pt x="80" y="121"/>
                  <a:pt x="222" y="10"/>
                </a:cubicBezTo>
                <a:cubicBezTo>
                  <a:pt x="232" y="0"/>
                  <a:pt x="252" y="0"/>
                  <a:pt x="262" y="10"/>
                </a:cubicBezTo>
                <a:cubicBezTo>
                  <a:pt x="262" y="20"/>
                  <a:pt x="262" y="40"/>
                  <a:pt x="252" y="50"/>
                </a:cubicBezTo>
                <a:cubicBezTo>
                  <a:pt x="121" y="151"/>
                  <a:pt x="60" y="272"/>
                  <a:pt x="50" y="403"/>
                </a:cubicBezTo>
                <a:cubicBezTo>
                  <a:pt x="50" y="524"/>
                  <a:pt x="111" y="645"/>
                  <a:pt x="242" y="755"/>
                </a:cubicBezTo>
                <a:cubicBezTo>
                  <a:pt x="252" y="765"/>
                  <a:pt x="252" y="786"/>
                  <a:pt x="242" y="796"/>
                </a:cubicBezTo>
                <a:cubicBezTo>
                  <a:pt x="242" y="796"/>
                  <a:pt x="232" y="796"/>
                  <a:pt x="222" y="79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570">
            <a:extLst>
              <a:ext uri="{FF2B5EF4-FFF2-40B4-BE49-F238E27FC236}">
                <a16:creationId xmlns:a16="http://schemas.microsoft.com/office/drawing/2014/main" id="{B21B1EF6-4E97-F943-AEF9-CA109C1CE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6702" y="7676331"/>
            <a:ext cx="245818" cy="717629"/>
          </a:xfrm>
          <a:custGeom>
            <a:avLst/>
            <a:gdLst>
              <a:gd name="T0" fmla="*/ 30 w 272"/>
              <a:gd name="T1" fmla="*/ 796 h 797"/>
              <a:gd name="T2" fmla="*/ 30 w 272"/>
              <a:gd name="T3" fmla="*/ 796 h 797"/>
              <a:gd name="T4" fmla="*/ 10 w 272"/>
              <a:gd name="T5" fmla="*/ 786 h 797"/>
              <a:gd name="T6" fmla="*/ 10 w 272"/>
              <a:gd name="T7" fmla="*/ 755 h 797"/>
              <a:gd name="T8" fmla="*/ 211 w 272"/>
              <a:gd name="T9" fmla="*/ 403 h 797"/>
              <a:gd name="T10" fmla="*/ 30 w 272"/>
              <a:gd name="T11" fmla="*/ 50 h 797"/>
              <a:gd name="T12" fmla="*/ 30 w 272"/>
              <a:gd name="T13" fmla="*/ 10 h 797"/>
              <a:gd name="T14" fmla="*/ 60 w 272"/>
              <a:gd name="T15" fmla="*/ 10 h 797"/>
              <a:gd name="T16" fmla="*/ 262 w 272"/>
              <a:gd name="T17" fmla="*/ 403 h 797"/>
              <a:gd name="T18" fmla="*/ 40 w 272"/>
              <a:gd name="T19" fmla="*/ 796 h 797"/>
              <a:gd name="T20" fmla="*/ 30 w 272"/>
              <a:gd name="T21" fmla="*/ 796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2" h="797">
                <a:moveTo>
                  <a:pt x="30" y="796"/>
                </a:moveTo>
                <a:lnTo>
                  <a:pt x="30" y="796"/>
                </a:lnTo>
                <a:cubicBezTo>
                  <a:pt x="20" y="796"/>
                  <a:pt x="10" y="796"/>
                  <a:pt x="10" y="786"/>
                </a:cubicBezTo>
                <a:cubicBezTo>
                  <a:pt x="0" y="776"/>
                  <a:pt x="0" y="765"/>
                  <a:pt x="10" y="755"/>
                </a:cubicBezTo>
                <a:cubicBezTo>
                  <a:pt x="141" y="655"/>
                  <a:pt x="211" y="534"/>
                  <a:pt x="211" y="403"/>
                </a:cubicBezTo>
                <a:cubicBezTo>
                  <a:pt x="221" y="272"/>
                  <a:pt x="151" y="151"/>
                  <a:pt x="30" y="50"/>
                </a:cubicBezTo>
                <a:cubicBezTo>
                  <a:pt x="20" y="40"/>
                  <a:pt x="20" y="20"/>
                  <a:pt x="30" y="10"/>
                </a:cubicBezTo>
                <a:cubicBezTo>
                  <a:pt x="30" y="0"/>
                  <a:pt x="50" y="0"/>
                  <a:pt x="60" y="10"/>
                </a:cubicBezTo>
                <a:cubicBezTo>
                  <a:pt x="201" y="121"/>
                  <a:pt x="271" y="262"/>
                  <a:pt x="262" y="403"/>
                </a:cubicBezTo>
                <a:cubicBezTo>
                  <a:pt x="262" y="544"/>
                  <a:pt x="181" y="685"/>
                  <a:pt x="40" y="796"/>
                </a:cubicBezTo>
                <a:lnTo>
                  <a:pt x="30" y="79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571">
            <a:extLst>
              <a:ext uri="{FF2B5EF4-FFF2-40B4-BE49-F238E27FC236}">
                <a16:creationId xmlns:a16="http://schemas.microsoft.com/office/drawing/2014/main" id="{DD0D2C40-BFC2-F342-A9AF-706D458C3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828" y="5091275"/>
            <a:ext cx="162558" cy="471811"/>
          </a:xfrm>
          <a:custGeom>
            <a:avLst/>
            <a:gdLst>
              <a:gd name="T0" fmla="*/ 91 w 183"/>
              <a:gd name="T1" fmla="*/ 524 h 525"/>
              <a:gd name="T2" fmla="*/ 91 w 183"/>
              <a:gd name="T3" fmla="*/ 524 h 525"/>
              <a:gd name="T4" fmla="*/ 10 w 183"/>
              <a:gd name="T5" fmla="*/ 484 h 525"/>
              <a:gd name="T6" fmla="*/ 0 w 183"/>
              <a:gd name="T7" fmla="*/ 443 h 525"/>
              <a:gd name="T8" fmla="*/ 51 w 183"/>
              <a:gd name="T9" fmla="*/ 443 h 525"/>
              <a:gd name="T10" fmla="*/ 51 w 183"/>
              <a:gd name="T11" fmla="*/ 443 h 525"/>
              <a:gd name="T12" fmla="*/ 61 w 183"/>
              <a:gd name="T13" fmla="*/ 464 h 525"/>
              <a:gd name="T14" fmla="*/ 91 w 183"/>
              <a:gd name="T15" fmla="*/ 484 h 525"/>
              <a:gd name="T16" fmla="*/ 121 w 183"/>
              <a:gd name="T17" fmla="*/ 464 h 525"/>
              <a:gd name="T18" fmla="*/ 131 w 183"/>
              <a:gd name="T19" fmla="*/ 443 h 525"/>
              <a:gd name="T20" fmla="*/ 131 w 183"/>
              <a:gd name="T21" fmla="*/ 20 h 525"/>
              <a:gd name="T22" fmla="*/ 152 w 183"/>
              <a:gd name="T23" fmla="*/ 0 h 525"/>
              <a:gd name="T24" fmla="*/ 152 w 183"/>
              <a:gd name="T25" fmla="*/ 0 h 525"/>
              <a:gd name="T26" fmla="*/ 182 w 183"/>
              <a:gd name="T27" fmla="*/ 20 h 525"/>
              <a:gd name="T28" fmla="*/ 182 w 183"/>
              <a:gd name="T29" fmla="*/ 443 h 525"/>
              <a:gd name="T30" fmla="*/ 172 w 183"/>
              <a:gd name="T31" fmla="*/ 484 h 525"/>
              <a:gd name="T32" fmla="*/ 91 w 183"/>
              <a:gd name="T33" fmla="*/ 524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3" h="525">
                <a:moveTo>
                  <a:pt x="91" y="524"/>
                </a:moveTo>
                <a:lnTo>
                  <a:pt x="91" y="524"/>
                </a:lnTo>
                <a:cubicBezTo>
                  <a:pt x="61" y="524"/>
                  <a:pt x="31" y="514"/>
                  <a:pt x="10" y="484"/>
                </a:cubicBezTo>
                <a:cubicBezTo>
                  <a:pt x="0" y="464"/>
                  <a:pt x="0" y="443"/>
                  <a:pt x="0" y="443"/>
                </a:cubicBezTo>
                <a:cubicBezTo>
                  <a:pt x="51" y="443"/>
                  <a:pt x="51" y="443"/>
                  <a:pt x="51" y="443"/>
                </a:cubicBezTo>
                <a:lnTo>
                  <a:pt x="51" y="443"/>
                </a:lnTo>
                <a:cubicBezTo>
                  <a:pt x="51" y="443"/>
                  <a:pt x="51" y="453"/>
                  <a:pt x="61" y="464"/>
                </a:cubicBezTo>
                <a:cubicBezTo>
                  <a:pt x="61" y="474"/>
                  <a:pt x="71" y="484"/>
                  <a:pt x="91" y="484"/>
                </a:cubicBezTo>
                <a:cubicBezTo>
                  <a:pt x="111" y="484"/>
                  <a:pt x="121" y="474"/>
                  <a:pt x="121" y="464"/>
                </a:cubicBezTo>
                <a:cubicBezTo>
                  <a:pt x="131" y="453"/>
                  <a:pt x="131" y="443"/>
                  <a:pt x="131" y="443"/>
                </a:cubicBezTo>
                <a:cubicBezTo>
                  <a:pt x="131" y="20"/>
                  <a:pt x="131" y="20"/>
                  <a:pt x="131" y="20"/>
                </a:cubicBezTo>
                <a:cubicBezTo>
                  <a:pt x="131" y="10"/>
                  <a:pt x="142" y="0"/>
                  <a:pt x="152" y="0"/>
                </a:cubicBezTo>
                <a:lnTo>
                  <a:pt x="152" y="0"/>
                </a:lnTo>
                <a:cubicBezTo>
                  <a:pt x="172" y="0"/>
                  <a:pt x="182" y="10"/>
                  <a:pt x="182" y="20"/>
                </a:cubicBezTo>
                <a:cubicBezTo>
                  <a:pt x="182" y="443"/>
                  <a:pt x="182" y="443"/>
                  <a:pt x="182" y="443"/>
                </a:cubicBezTo>
                <a:cubicBezTo>
                  <a:pt x="182" y="443"/>
                  <a:pt x="182" y="464"/>
                  <a:pt x="172" y="484"/>
                </a:cubicBezTo>
                <a:cubicBezTo>
                  <a:pt x="152" y="514"/>
                  <a:pt x="131" y="524"/>
                  <a:pt x="91" y="5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572">
            <a:extLst>
              <a:ext uri="{FF2B5EF4-FFF2-40B4-BE49-F238E27FC236}">
                <a16:creationId xmlns:a16="http://schemas.microsoft.com/office/drawing/2014/main" id="{307D17B3-EF30-7446-8DE4-8DAD03F60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784" y="4920787"/>
            <a:ext cx="951554" cy="237889"/>
          </a:xfrm>
          <a:custGeom>
            <a:avLst/>
            <a:gdLst>
              <a:gd name="T0" fmla="*/ 846 w 1059"/>
              <a:gd name="T1" fmla="*/ 262 h 263"/>
              <a:gd name="T2" fmla="*/ 846 w 1059"/>
              <a:gd name="T3" fmla="*/ 262 h 263"/>
              <a:gd name="T4" fmla="*/ 836 w 1059"/>
              <a:gd name="T5" fmla="*/ 262 h 263"/>
              <a:gd name="T6" fmla="*/ 524 w 1059"/>
              <a:gd name="T7" fmla="*/ 222 h 263"/>
              <a:gd name="T8" fmla="*/ 524 w 1059"/>
              <a:gd name="T9" fmla="*/ 222 h 263"/>
              <a:gd name="T10" fmla="*/ 221 w 1059"/>
              <a:gd name="T11" fmla="*/ 262 h 263"/>
              <a:gd name="T12" fmla="*/ 171 w 1059"/>
              <a:gd name="T13" fmla="*/ 242 h 263"/>
              <a:gd name="T14" fmla="*/ 141 w 1059"/>
              <a:gd name="T15" fmla="*/ 222 h 263"/>
              <a:gd name="T16" fmla="*/ 141 w 1059"/>
              <a:gd name="T17" fmla="*/ 222 h 263"/>
              <a:gd name="T18" fmla="*/ 30 w 1059"/>
              <a:gd name="T19" fmla="*/ 222 h 263"/>
              <a:gd name="T20" fmla="*/ 0 w 1059"/>
              <a:gd name="T21" fmla="*/ 202 h 263"/>
              <a:gd name="T22" fmla="*/ 10 w 1059"/>
              <a:gd name="T23" fmla="*/ 172 h 263"/>
              <a:gd name="T24" fmla="*/ 171 w 1059"/>
              <a:gd name="T25" fmla="*/ 91 h 263"/>
              <a:gd name="T26" fmla="*/ 524 w 1059"/>
              <a:gd name="T27" fmla="*/ 0 h 263"/>
              <a:gd name="T28" fmla="*/ 886 w 1059"/>
              <a:gd name="T29" fmla="*/ 91 h 263"/>
              <a:gd name="T30" fmla="*/ 1038 w 1059"/>
              <a:gd name="T31" fmla="*/ 182 h 263"/>
              <a:gd name="T32" fmla="*/ 1048 w 1059"/>
              <a:gd name="T33" fmla="*/ 202 h 263"/>
              <a:gd name="T34" fmla="*/ 1027 w 1059"/>
              <a:gd name="T35" fmla="*/ 222 h 263"/>
              <a:gd name="T36" fmla="*/ 917 w 1059"/>
              <a:gd name="T37" fmla="*/ 222 h 263"/>
              <a:gd name="T38" fmla="*/ 906 w 1059"/>
              <a:gd name="T39" fmla="*/ 222 h 263"/>
              <a:gd name="T40" fmla="*/ 886 w 1059"/>
              <a:gd name="T41" fmla="*/ 242 h 263"/>
              <a:gd name="T42" fmla="*/ 846 w 1059"/>
              <a:gd name="T43" fmla="*/ 262 h 263"/>
              <a:gd name="T44" fmla="*/ 524 w 1059"/>
              <a:gd name="T45" fmla="*/ 172 h 263"/>
              <a:gd name="T46" fmla="*/ 524 w 1059"/>
              <a:gd name="T47" fmla="*/ 172 h 263"/>
              <a:gd name="T48" fmla="*/ 846 w 1059"/>
              <a:gd name="T49" fmla="*/ 212 h 263"/>
              <a:gd name="T50" fmla="*/ 856 w 1059"/>
              <a:gd name="T51" fmla="*/ 212 h 263"/>
              <a:gd name="T52" fmla="*/ 876 w 1059"/>
              <a:gd name="T53" fmla="*/ 192 h 263"/>
              <a:gd name="T54" fmla="*/ 917 w 1059"/>
              <a:gd name="T55" fmla="*/ 172 h 263"/>
              <a:gd name="T56" fmla="*/ 937 w 1059"/>
              <a:gd name="T57" fmla="*/ 172 h 263"/>
              <a:gd name="T58" fmla="*/ 866 w 1059"/>
              <a:gd name="T59" fmla="*/ 132 h 263"/>
              <a:gd name="T60" fmla="*/ 524 w 1059"/>
              <a:gd name="T61" fmla="*/ 51 h 263"/>
              <a:gd name="T62" fmla="*/ 111 w 1059"/>
              <a:gd name="T63" fmla="*/ 172 h 263"/>
              <a:gd name="T64" fmla="*/ 141 w 1059"/>
              <a:gd name="T65" fmla="*/ 172 h 263"/>
              <a:gd name="T66" fmla="*/ 181 w 1059"/>
              <a:gd name="T67" fmla="*/ 192 h 263"/>
              <a:gd name="T68" fmla="*/ 201 w 1059"/>
              <a:gd name="T69" fmla="*/ 212 h 263"/>
              <a:gd name="T70" fmla="*/ 211 w 1059"/>
              <a:gd name="T71" fmla="*/ 212 h 263"/>
              <a:gd name="T72" fmla="*/ 524 w 1059"/>
              <a:gd name="T73" fmla="*/ 17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59" h="263">
                <a:moveTo>
                  <a:pt x="846" y="262"/>
                </a:moveTo>
                <a:lnTo>
                  <a:pt x="846" y="262"/>
                </a:lnTo>
                <a:lnTo>
                  <a:pt x="836" y="262"/>
                </a:lnTo>
                <a:cubicBezTo>
                  <a:pt x="785" y="252"/>
                  <a:pt x="624" y="222"/>
                  <a:pt x="524" y="222"/>
                </a:cubicBezTo>
                <a:lnTo>
                  <a:pt x="524" y="222"/>
                </a:lnTo>
                <a:cubicBezTo>
                  <a:pt x="423" y="222"/>
                  <a:pt x="261" y="252"/>
                  <a:pt x="221" y="262"/>
                </a:cubicBezTo>
                <a:cubicBezTo>
                  <a:pt x="201" y="262"/>
                  <a:pt x="181" y="262"/>
                  <a:pt x="171" y="242"/>
                </a:cubicBezTo>
                <a:cubicBezTo>
                  <a:pt x="141" y="222"/>
                  <a:pt x="141" y="222"/>
                  <a:pt x="141" y="222"/>
                </a:cubicBezTo>
                <a:lnTo>
                  <a:pt x="141" y="222"/>
                </a:lnTo>
                <a:cubicBezTo>
                  <a:pt x="30" y="222"/>
                  <a:pt x="30" y="222"/>
                  <a:pt x="30" y="222"/>
                </a:cubicBezTo>
                <a:cubicBezTo>
                  <a:pt x="20" y="222"/>
                  <a:pt x="10" y="212"/>
                  <a:pt x="0" y="202"/>
                </a:cubicBezTo>
                <a:cubicBezTo>
                  <a:pt x="0" y="192"/>
                  <a:pt x="0" y="182"/>
                  <a:pt x="10" y="172"/>
                </a:cubicBezTo>
                <a:cubicBezTo>
                  <a:pt x="20" y="172"/>
                  <a:pt x="80" y="132"/>
                  <a:pt x="171" y="91"/>
                </a:cubicBezTo>
                <a:cubicBezTo>
                  <a:pt x="261" y="51"/>
                  <a:pt x="393" y="0"/>
                  <a:pt x="524" y="0"/>
                </a:cubicBezTo>
                <a:cubicBezTo>
                  <a:pt x="665" y="0"/>
                  <a:pt x="796" y="51"/>
                  <a:pt x="886" y="91"/>
                </a:cubicBezTo>
                <a:cubicBezTo>
                  <a:pt x="977" y="132"/>
                  <a:pt x="1038" y="172"/>
                  <a:pt x="1038" y="182"/>
                </a:cubicBezTo>
                <a:cubicBezTo>
                  <a:pt x="1048" y="182"/>
                  <a:pt x="1058" y="192"/>
                  <a:pt x="1048" y="202"/>
                </a:cubicBezTo>
                <a:cubicBezTo>
                  <a:pt x="1048" y="212"/>
                  <a:pt x="1038" y="222"/>
                  <a:pt x="1027" y="222"/>
                </a:cubicBezTo>
                <a:cubicBezTo>
                  <a:pt x="917" y="222"/>
                  <a:pt x="917" y="222"/>
                  <a:pt x="917" y="222"/>
                </a:cubicBezTo>
                <a:lnTo>
                  <a:pt x="906" y="222"/>
                </a:lnTo>
                <a:cubicBezTo>
                  <a:pt x="886" y="242"/>
                  <a:pt x="886" y="242"/>
                  <a:pt x="886" y="242"/>
                </a:cubicBezTo>
                <a:cubicBezTo>
                  <a:pt x="876" y="262"/>
                  <a:pt x="866" y="262"/>
                  <a:pt x="846" y="262"/>
                </a:cubicBezTo>
                <a:close/>
                <a:moveTo>
                  <a:pt x="524" y="172"/>
                </a:moveTo>
                <a:lnTo>
                  <a:pt x="524" y="172"/>
                </a:lnTo>
                <a:cubicBezTo>
                  <a:pt x="635" y="172"/>
                  <a:pt x="785" y="202"/>
                  <a:pt x="846" y="212"/>
                </a:cubicBezTo>
                <a:cubicBezTo>
                  <a:pt x="846" y="212"/>
                  <a:pt x="846" y="212"/>
                  <a:pt x="856" y="212"/>
                </a:cubicBezTo>
                <a:cubicBezTo>
                  <a:pt x="876" y="192"/>
                  <a:pt x="876" y="192"/>
                  <a:pt x="876" y="192"/>
                </a:cubicBezTo>
                <a:cubicBezTo>
                  <a:pt x="886" y="182"/>
                  <a:pt x="896" y="172"/>
                  <a:pt x="917" y="172"/>
                </a:cubicBezTo>
                <a:cubicBezTo>
                  <a:pt x="937" y="172"/>
                  <a:pt x="937" y="172"/>
                  <a:pt x="937" y="172"/>
                </a:cubicBezTo>
                <a:cubicBezTo>
                  <a:pt x="917" y="162"/>
                  <a:pt x="896" y="152"/>
                  <a:pt x="866" y="132"/>
                </a:cubicBezTo>
                <a:cubicBezTo>
                  <a:pt x="776" y="91"/>
                  <a:pt x="655" y="51"/>
                  <a:pt x="524" y="51"/>
                </a:cubicBezTo>
                <a:cubicBezTo>
                  <a:pt x="372" y="51"/>
                  <a:pt x="211" y="121"/>
                  <a:pt x="111" y="172"/>
                </a:cubicBezTo>
                <a:cubicBezTo>
                  <a:pt x="141" y="172"/>
                  <a:pt x="141" y="172"/>
                  <a:pt x="141" y="172"/>
                </a:cubicBezTo>
                <a:cubicBezTo>
                  <a:pt x="151" y="172"/>
                  <a:pt x="171" y="182"/>
                  <a:pt x="181" y="192"/>
                </a:cubicBezTo>
                <a:cubicBezTo>
                  <a:pt x="201" y="212"/>
                  <a:pt x="201" y="212"/>
                  <a:pt x="201" y="212"/>
                </a:cubicBezTo>
                <a:lnTo>
                  <a:pt x="211" y="212"/>
                </a:lnTo>
                <a:cubicBezTo>
                  <a:pt x="272" y="202"/>
                  <a:pt x="423" y="172"/>
                  <a:pt x="524" y="17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573">
            <a:extLst>
              <a:ext uri="{FF2B5EF4-FFF2-40B4-BE49-F238E27FC236}">
                <a16:creationId xmlns:a16="http://schemas.microsoft.com/office/drawing/2014/main" id="{F9C0898B-3792-D040-B08D-46838D8F1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8773" y="4893035"/>
            <a:ext cx="47578" cy="75330"/>
          </a:xfrm>
          <a:custGeom>
            <a:avLst/>
            <a:gdLst>
              <a:gd name="T0" fmla="*/ 21 w 52"/>
              <a:gd name="T1" fmla="*/ 81 h 82"/>
              <a:gd name="T2" fmla="*/ 21 w 52"/>
              <a:gd name="T3" fmla="*/ 81 h 82"/>
              <a:gd name="T4" fmla="*/ 21 w 52"/>
              <a:gd name="T5" fmla="*/ 81 h 82"/>
              <a:gd name="T6" fmla="*/ 0 w 52"/>
              <a:gd name="T7" fmla="*/ 61 h 82"/>
              <a:gd name="T8" fmla="*/ 0 w 52"/>
              <a:gd name="T9" fmla="*/ 20 h 82"/>
              <a:gd name="T10" fmla="*/ 21 w 52"/>
              <a:gd name="T11" fmla="*/ 0 h 82"/>
              <a:gd name="T12" fmla="*/ 21 w 52"/>
              <a:gd name="T13" fmla="*/ 0 h 82"/>
              <a:gd name="T14" fmla="*/ 51 w 52"/>
              <a:gd name="T15" fmla="*/ 20 h 82"/>
              <a:gd name="T16" fmla="*/ 51 w 52"/>
              <a:gd name="T17" fmla="*/ 61 h 82"/>
              <a:gd name="T18" fmla="*/ 21 w 52"/>
              <a:gd name="T1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" h="82">
                <a:moveTo>
                  <a:pt x="21" y="81"/>
                </a:moveTo>
                <a:lnTo>
                  <a:pt x="21" y="81"/>
                </a:lnTo>
                <a:lnTo>
                  <a:pt x="21" y="81"/>
                </a:lnTo>
                <a:cubicBezTo>
                  <a:pt x="11" y="81"/>
                  <a:pt x="0" y="71"/>
                  <a:pt x="0" y="6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1" y="0"/>
                  <a:pt x="21" y="0"/>
                </a:cubicBezTo>
                <a:lnTo>
                  <a:pt x="21" y="0"/>
                </a:lnTo>
                <a:cubicBezTo>
                  <a:pt x="41" y="0"/>
                  <a:pt x="51" y="10"/>
                  <a:pt x="51" y="20"/>
                </a:cubicBezTo>
                <a:cubicBezTo>
                  <a:pt x="51" y="61"/>
                  <a:pt x="51" y="61"/>
                  <a:pt x="51" y="61"/>
                </a:cubicBezTo>
                <a:cubicBezTo>
                  <a:pt x="51" y="71"/>
                  <a:pt x="41" y="81"/>
                  <a:pt x="21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574">
            <a:extLst>
              <a:ext uri="{FF2B5EF4-FFF2-40B4-BE49-F238E27FC236}">
                <a16:creationId xmlns:a16="http://schemas.microsoft.com/office/drawing/2014/main" id="{116ACC94-4564-C24F-BD80-2C3404C3C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2228" y="4785984"/>
            <a:ext cx="329078" cy="816751"/>
          </a:xfrm>
          <a:custGeom>
            <a:avLst/>
            <a:gdLst>
              <a:gd name="T0" fmla="*/ 292 w 364"/>
              <a:gd name="T1" fmla="*/ 907 h 908"/>
              <a:gd name="T2" fmla="*/ 292 w 364"/>
              <a:gd name="T3" fmla="*/ 907 h 908"/>
              <a:gd name="T4" fmla="*/ 61 w 364"/>
              <a:gd name="T5" fmla="*/ 907 h 908"/>
              <a:gd name="T6" fmla="*/ 41 w 364"/>
              <a:gd name="T7" fmla="*/ 877 h 908"/>
              <a:gd name="T8" fmla="*/ 20 w 364"/>
              <a:gd name="T9" fmla="*/ 615 h 908"/>
              <a:gd name="T10" fmla="*/ 141 w 364"/>
              <a:gd name="T11" fmla="*/ 51 h 908"/>
              <a:gd name="T12" fmla="*/ 151 w 364"/>
              <a:gd name="T13" fmla="*/ 10 h 908"/>
              <a:gd name="T14" fmla="*/ 182 w 364"/>
              <a:gd name="T15" fmla="*/ 0 h 908"/>
              <a:gd name="T16" fmla="*/ 182 w 364"/>
              <a:gd name="T17" fmla="*/ 0 h 908"/>
              <a:gd name="T18" fmla="*/ 202 w 364"/>
              <a:gd name="T19" fmla="*/ 10 h 908"/>
              <a:gd name="T20" fmla="*/ 202 w 364"/>
              <a:gd name="T21" fmla="*/ 20 h 908"/>
              <a:gd name="T22" fmla="*/ 343 w 364"/>
              <a:gd name="T23" fmla="*/ 645 h 908"/>
              <a:gd name="T24" fmla="*/ 312 w 364"/>
              <a:gd name="T25" fmla="*/ 645 h 908"/>
              <a:gd name="T26" fmla="*/ 343 w 364"/>
              <a:gd name="T27" fmla="*/ 645 h 908"/>
              <a:gd name="T28" fmla="*/ 312 w 364"/>
              <a:gd name="T29" fmla="*/ 877 h 908"/>
              <a:gd name="T30" fmla="*/ 292 w 364"/>
              <a:gd name="T31" fmla="*/ 907 h 908"/>
              <a:gd name="T32" fmla="*/ 81 w 364"/>
              <a:gd name="T33" fmla="*/ 857 h 908"/>
              <a:gd name="T34" fmla="*/ 81 w 364"/>
              <a:gd name="T35" fmla="*/ 857 h 908"/>
              <a:gd name="T36" fmla="*/ 272 w 364"/>
              <a:gd name="T37" fmla="*/ 857 h 908"/>
              <a:gd name="T38" fmla="*/ 292 w 364"/>
              <a:gd name="T39" fmla="*/ 635 h 908"/>
              <a:gd name="T40" fmla="*/ 182 w 364"/>
              <a:gd name="T41" fmla="*/ 81 h 908"/>
              <a:gd name="T42" fmla="*/ 71 w 364"/>
              <a:gd name="T43" fmla="*/ 605 h 908"/>
              <a:gd name="T44" fmla="*/ 81 w 364"/>
              <a:gd name="T45" fmla="*/ 857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64" h="908">
                <a:moveTo>
                  <a:pt x="292" y="907"/>
                </a:moveTo>
                <a:lnTo>
                  <a:pt x="292" y="907"/>
                </a:lnTo>
                <a:cubicBezTo>
                  <a:pt x="61" y="907"/>
                  <a:pt x="61" y="907"/>
                  <a:pt x="61" y="907"/>
                </a:cubicBezTo>
                <a:cubicBezTo>
                  <a:pt x="51" y="907"/>
                  <a:pt x="41" y="897"/>
                  <a:pt x="41" y="877"/>
                </a:cubicBezTo>
                <a:cubicBezTo>
                  <a:pt x="20" y="615"/>
                  <a:pt x="20" y="615"/>
                  <a:pt x="20" y="615"/>
                </a:cubicBezTo>
                <a:cubicBezTo>
                  <a:pt x="0" y="423"/>
                  <a:pt x="41" y="242"/>
                  <a:pt x="141" y="51"/>
                </a:cubicBezTo>
                <a:cubicBezTo>
                  <a:pt x="151" y="10"/>
                  <a:pt x="151" y="10"/>
                  <a:pt x="151" y="10"/>
                </a:cubicBezTo>
                <a:cubicBezTo>
                  <a:pt x="162" y="10"/>
                  <a:pt x="172" y="0"/>
                  <a:pt x="182" y="0"/>
                </a:cubicBezTo>
                <a:lnTo>
                  <a:pt x="182" y="0"/>
                </a:lnTo>
                <a:cubicBezTo>
                  <a:pt x="182" y="0"/>
                  <a:pt x="192" y="10"/>
                  <a:pt x="202" y="10"/>
                </a:cubicBezTo>
                <a:cubicBezTo>
                  <a:pt x="202" y="20"/>
                  <a:pt x="202" y="20"/>
                  <a:pt x="202" y="20"/>
                </a:cubicBezTo>
                <a:cubicBezTo>
                  <a:pt x="312" y="222"/>
                  <a:pt x="363" y="433"/>
                  <a:pt x="343" y="645"/>
                </a:cubicBezTo>
                <a:cubicBezTo>
                  <a:pt x="312" y="645"/>
                  <a:pt x="312" y="645"/>
                  <a:pt x="312" y="645"/>
                </a:cubicBezTo>
                <a:cubicBezTo>
                  <a:pt x="343" y="645"/>
                  <a:pt x="343" y="645"/>
                  <a:pt x="343" y="645"/>
                </a:cubicBezTo>
                <a:cubicBezTo>
                  <a:pt x="312" y="877"/>
                  <a:pt x="312" y="877"/>
                  <a:pt x="312" y="877"/>
                </a:cubicBezTo>
                <a:cubicBezTo>
                  <a:pt x="312" y="897"/>
                  <a:pt x="302" y="907"/>
                  <a:pt x="292" y="907"/>
                </a:cubicBezTo>
                <a:close/>
                <a:moveTo>
                  <a:pt x="81" y="857"/>
                </a:moveTo>
                <a:lnTo>
                  <a:pt x="81" y="857"/>
                </a:lnTo>
                <a:cubicBezTo>
                  <a:pt x="272" y="857"/>
                  <a:pt x="272" y="857"/>
                  <a:pt x="272" y="857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312" y="444"/>
                  <a:pt x="272" y="252"/>
                  <a:pt x="182" y="81"/>
                </a:cubicBezTo>
                <a:cubicBezTo>
                  <a:pt x="91" y="252"/>
                  <a:pt x="51" y="433"/>
                  <a:pt x="71" y="605"/>
                </a:cubicBezTo>
                <a:lnTo>
                  <a:pt x="81" y="85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575">
            <a:extLst>
              <a:ext uri="{FF2B5EF4-FFF2-40B4-BE49-F238E27FC236}">
                <a16:creationId xmlns:a16="http://schemas.microsoft.com/office/drawing/2014/main" id="{E88F610E-3E69-6143-A5B5-12BEB41E3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6150" y="5372776"/>
            <a:ext cx="162558" cy="352869"/>
          </a:xfrm>
          <a:custGeom>
            <a:avLst/>
            <a:gdLst>
              <a:gd name="T0" fmla="*/ 161 w 183"/>
              <a:gd name="T1" fmla="*/ 393 h 394"/>
              <a:gd name="T2" fmla="*/ 161 w 183"/>
              <a:gd name="T3" fmla="*/ 393 h 394"/>
              <a:gd name="T4" fmla="*/ 141 w 183"/>
              <a:gd name="T5" fmla="*/ 383 h 394"/>
              <a:gd name="T6" fmla="*/ 10 w 183"/>
              <a:gd name="T7" fmla="*/ 222 h 394"/>
              <a:gd name="T8" fmla="*/ 20 w 183"/>
              <a:gd name="T9" fmla="*/ 192 h 394"/>
              <a:gd name="T10" fmla="*/ 50 w 183"/>
              <a:gd name="T11" fmla="*/ 192 h 394"/>
              <a:gd name="T12" fmla="*/ 131 w 183"/>
              <a:gd name="T13" fmla="*/ 302 h 394"/>
              <a:gd name="T14" fmla="*/ 131 w 183"/>
              <a:gd name="T15" fmla="*/ 262 h 394"/>
              <a:gd name="T16" fmla="*/ 30 w 183"/>
              <a:gd name="T17" fmla="*/ 41 h 394"/>
              <a:gd name="T18" fmla="*/ 40 w 183"/>
              <a:gd name="T19" fmla="*/ 10 h 394"/>
              <a:gd name="T20" fmla="*/ 71 w 183"/>
              <a:gd name="T21" fmla="*/ 20 h 394"/>
              <a:gd name="T22" fmla="*/ 182 w 183"/>
              <a:gd name="T23" fmla="*/ 242 h 394"/>
              <a:gd name="T24" fmla="*/ 182 w 183"/>
              <a:gd name="T25" fmla="*/ 252 h 394"/>
              <a:gd name="T26" fmla="*/ 182 w 183"/>
              <a:gd name="T27" fmla="*/ 373 h 394"/>
              <a:gd name="T28" fmla="*/ 171 w 183"/>
              <a:gd name="T29" fmla="*/ 393 h 394"/>
              <a:gd name="T30" fmla="*/ 161 w 183"/>
              <a:gd name="T31" fmla="*/ 393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3" h="394">
                <a:moveTo>
                  <a:pt x="161" y="393"/>
                </a:moveTo>
                <a:lnTo>
                  <a:pt x="161" y="393"/>
                </a:lnTo>
                <a:cubicBezTo>
                  <a:pt x="151" y="393"/>
                  <a:pt x="141" y="393"/>
                  <a:pt x="141" y="383"/>
                </a:cubicBezTo>
                <a:cubicBezTo>
                  <a:pt x="10" y="222"/>
                  <a:pt x="10" y="222"/>
                  <a:pt x="10" y="222"/>
                </a:cubicBezTo>
                <a:cubicBezTo>
                  <a:pt x="0" y="212"/>
                  <a:pt x="10" y="202"/>
                  <a:pt x="20" y="192"/>
                </a:cubicBezTo>
                <a:cubicBezTo>
                  <a:pt x="30" y="182"/>
                  <a:pt x="40" y="182"/>
                  <a:pt x="50" y="192"/>
                </a:cubicBezTo>
                <a:cubicBezTo>
                  <a:pt x="131" y="302"/>
                  <a:pt x="131" y="302"/>
                  <a:pt x="131" y="302"/>
                </a:cubicBezTo>
                <a:cubicBezTo>
                  <a:pt x="131" y="262"/>
                  <a:pt x="131" y="262"/>
                  <a:pt x="131" y="262"/>
                </a:cubicBezTo>
                <a:cubicBezTo>
                  <a:pt x="30" y="41"/>
                  <a:pt x="30" y="41"/>
                  <a:pt x="30" y="41"/>
                </a:cubicBezTo>
                <a:cubicBezTo>
                  <a:pt x="20" y="31"/>
                  <a:pt x="30" y="20"/>
                  <a:pt x="40" y="10"/>
                </a:cubicBezTo>
                <a:cubicBezTo>
                  <a:pt x="50" y="0"/>
                  <a:pt x="61" y="10"/>
                  <a:pt x="71" y="20"/>
                </a:cubicBezTo>
                <a:cubicBezTo>
                  <a:pt x="182" y="242"/>
                  <a:pt x="182" y="242"/>
                  <a:pt x="182" y="242"/>
                </a:cubicBezTo>
                <a:lnTo>
                  <a:pt x="182" y="252"/>
                </a:lnTo>
                <a:cubicBezTo>
                  <a:pt x="182" y="373"/>
                  <a:pt x="182" y="373"/>
                  <a:pt x="182" y="373"/>
                </a:cubicBezTo>
                <a:cubicBezTo>
                  <a:pt x="182" y="383"/>
                  <a:pt x="182" y="393"/>
                  <a:pt x="171" y="393"/>
                </a:cubicBezTo>
                <a:cubicBezTo>
                  <a:pt x="161" y="393"/>
                  <a:pt x="161" y="393"/>
                  <a:pt x="161" y="39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576">
            <a:extLst>
              <a:ext uri="{FF2B5EF4-FFF2-40B4-BE49-F238E27FC236}">
                <a16:creationId xmlns:a16="http://schemas.microsoft.com/office/drawing/2014/main" id="{3237EB2F-62F6-B040-869B-9BEEB204D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6895" y="5380705"/>
            <a:ext cx="154629" cy="344940"/>
          </a:xfrm>
          <a:custGeom>
            <a:avLst/>
            <a:gdLst>
              <a:gd name="T0" fmla="*/ 20 w 172"/>
              <a:gd name="T1" fmla="*/ 383 h 384"/>
              <a:gd name="T2" fmla="*/ 20 w 172"/>
              <a:gd name="T3" fmla="*/ 383 h 384"/>
              <a:gd name="T4" fmla="*/ 10 w 172"/>
              <a:gd name="T5" fmla="*/ 383 h 384"/>
              <a:gd name="T6" fmla="*/ 0 w 172"/>
              <a:gd name="T7" fmla="*/ 363 h 384"/>
              <a:gd name="T8" fmla="*/ 0 w 172"/>
              <a:gd name="T9" fmla="*/ 242 h 384"/>
              <a:gd name="T10" fmla="*/ 0 w 172"/>
              <a:gd name="T11" fmla="*/ 232 h 384"/>
              <a:gd name="T12" fmla="*/ 110 w 172"/>
              <a:gd name="T13" fmla="*/ 21 h 384"/>
              <a:gd name="T14" fmla="*/ 141 w 172"/>
              <a:gd name="T15" fmla="*/ 10 h 384"/>
              <a:gd name="T16" fmla="*/ 151 w 172"/>
              <a:gd name="T17" fmla="*/ 41 h 384"/>
              <a:gd name="T18" fmla="*/ 50 w 172"/>
              <a:gd name="T19" fmla="*/ 252 h 384"/>
              <a:gd name="T20" fmla="*/ 50 w 172"/>
              <a:gd name="T21" fmla="*/ 292 h 384"/>
              <a:gd name="T22" fmla="*/ 121 w 172"/>
              <a:gd name="T23" fmla="*/ 192 h 384"/>
              <a:gd name="T24" fmla="*/ 161 w 172"/>
              <a:gd name="T25" fmla="*/ 192 h 384"/>
              <a:gd name="T26" fmla="*/ 161 w 172"/>
              <a:gd name="T27" fmla="*/ 222 h 384"/>
              <a:gd name="T28" fmla="*/ 40 w 172"/>
              <a:gd name="T29" fmla="*/ 373 h 384"/>
              <a:gd name="T30" fmla="*/ 20 w 172"/>
              <a:gd name="T31" fmla="*/ 383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2" h="384">
                <a:moveTo>
                  <a:pt x="20" y="383"/>
                </a:moveTo>
                <a:lnTo>
                  <a:pt x="20" y="383"/>
                </a:lnTo>
                <a:cubicBezTo>
                  <a:pt x="20" y="383"/>
                  <a:pt x="20" y="383"/>
                  <a:pt x="10" y="383"/>
                </a:cubicBezTo>
                <a:cubicBezTo>
                  <a:pt x="0" y="383"/>
                  <a:pt x="0" y="373"/>
                  <a:pt x="0" y="363"/>
                </a:cubicBezTo>
                <a:cubicBezTo>
                  <a:pt x="0" y="242"/>
                  <a:pt x="0" y="242"/>
                  <a:pt x="0" y="242"/>
                </a:cubicBezTo>
                <a:lnTo>
                  <a:pt x="0" y="232"/>
                </a:lnTo>
                <a:cubicBezTo>
                  <a:pt x="110" y="21"/>
                  <a:pt x="110" y="21"/>
                  <a:pt x="110" y="21"/>
                </a:cubicBezTo>
                <a:cubicBezTo>
                  <a:pt x="110" y="10"/>
                  <a:pt x="131" y="0"/>
                  <a:pt x="141" y="10"/>
                </a:cubicBezTo>
                <a:cubicBezTo>
                  <a:pt x="151" y="10"/>
                  <a:pt x="161" y="31"/>
                  <a:pt x="151" y="41"/>
                </a:cubicBezTo>
                <a:cubicBezTo>
                  <a:pt x="50" y="252"/>
                  <a:pt x="50" y="252"/>
                  <a:pt x="50" y="252"/>
                </a:cubicBezTo>
                <a:cubicBezTo>
                  <a:pt x="50" y="292"/>
                  <a:pt x="50" y="292"/>
                  <a:pt x="50" y="292"/>
                </a:cubicBezTo>
                <a:cubicBezTo>
                  <a:pt x="121" y="192"/>
                  <a:pt x="121" y="192"/>
                  <a:pt x="121" y="192"/>
                </a:cubicBezTo>
                <a:cubicBezTo>
                  <a:pt x="131" y="182"/>
                  <a:pt x="141" y="182"/>
                  <a:pt x="161" y="192"/>
                </a:cubicBezTo>
                <a:cubicBezTo>
                  <a:pt x="171" y="202"/>
                  <a:pt x="171" y="212"/>
                  <a:pt x="161" y="222"/>
                </a:cubicBezTo>
                <a:cubicBezTo>
                  <a:pt x="40" y="373"/>
                  <a:pt x="40" y="373"/>
                  <a:pt x="40" y="373"/>
                </a:cubicBezTo>
                <a:cubicBezTo>
                  <a:pt x="40" y="383"/>
                  <a:pt x="30" y="383"/>
                  <a:pt x="20" y="38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577">
            <a:extLst>
              <a:ext uri="{FF2B5EF4-FFF2-40B4-BE49-F238E27FC236}">
                <a16:creationId xmlns:a16="http://schemas.microsoft.com/office/drawing/2014/main" id="{5355E03C-4235-6246-A968-09077B841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9454" y="5555157"/>
            <a:ext cx="146697" cy="83262"/>
          </a:xfrm>
          <a:custGeom>
            <a:avLst/>
            <a:gdLst>
              <a:gd name="T0" fmla="*/ 131 w 162"/>
              <a:gd name="T1" fmla="*/ 90 h 91"/>
              <a:gd name="T2" fmla="*/ 131 w 162"/>
              <a:gd name="T3" fmla="*/ 90 h 91"/>
              <a:gd name="T4" fmla="*/ 20 w 162"/>
              <a:gd name="T5" fmla="*/ 90 h 91"/>
              <a:gd name="T6" fmla="*/ 0 w 162"/>
              <a:gd name="T7" fmla="*/ 70 h 91"/>
              <a:gd name="T8" fmla="*/ 0 w 162"/>
              <a:gd name="T9" fmla="*/ 20 h 91"/>
              <a:gd name="T10" fmla="*/ 20 w 162"/>
              <a:gd name="T11" fmla="*/ 0 h 91"/>
              <a:gd name="T12" fmla="*/ 131 w 162"/>
              <a:gd name="T13" fmla="*/ 0 h 91"/>
              <a:gd name="T14" fmla="*/ 161 w 162"/>
              <a:gd name="T15" fmla="*/ 20 h 91"/>
              <a:gd name="T16" fmla="*/ 161 w 162"/>
              <a:gd name="T17" fmla="*/ 70 h 91"/>
              <a:gd name="T18" fmla="*/ 131 w 162"/>
              <a:gd name="T19" fmla="*/ 90 h 91"/>
              <a:gd name="T20" fmla="*/ 50 w 162"/>
              <a:gd name="T21" fmla="*/ 50 h 91"/>
              <a:gd name="T22" fmla="*/ 50 w 162"/>
              <a:gd name="T23" fmla="*/ 50 h 91"/>
              <a:gd name="T24" fmla="*/ 111 w 162"/>
              <a:gd name="T25" fmla="*/ 50 h 91"/>
              <a:gd name="T26" fmla="*/ 111 w 162"/>
              <a:gd name="T27" fmla="*/ 50 h 91"/>
              <a:gd name="T28" fmla="*/ 50 w 162"/>
              <a:gd name="T29" fmla="*/ 5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2" h="91">
                <a:moveTo>
                  <a:pt x="131" y="90"/>
                </a:moveTo>
                <a:lnTo>
                  <a:pt x="131" y="90"/>
                </a:lnTo>
                <a:cubicBezTo>
                  <a:pt x="20" y="90"/>
                  <a:pt x="20" y="90"/>
                  <a:pt x="20" y="90"/>
                </a:cubicBezTo>
                <a:cubicBezTo>
                  <a:pt x="10" y="90"/>
                  <a:pt x="0" y="80"/>
                  <a:pt x="0" y="7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41" y="0"/>
                  <a:pt x="161" y="10"/>
                  <a:pt x="161" y="20"/>
                </a:cubicBezTo>
                <a:cubicBezTo>
                  <a:pt x="161" y="70"/>
                  <a:pt x="161" y="70"/>
                  <a:pt x="161" y="70"/>
                </a:cubicBezTo>
                <a:cubicBezTo>
                  <a:pt x="161" y="80"/>
                  <a:pt x="141" y="90"/>
                  <a:pt x="131" y="90"/>
                </a:cubicBezTo>
                <a:close/>
                <a:moveTo>
                  <a:pt x="50" y="50"/>
                </a:moveTo>
                <a:lnTo>
                  <a:pt x="50" y="50"/>
                </a:lnTo>
                <a:cubicBezTo>
                  <a:pt x="111" y="50"/>
                  <a:pt x="111" y="50"/>
                  <a:pt x="111" y="50"/>
                </a:cubicBezTo>
                <a:lnTo>
                  <a:pt x="111" y="50"/>
                </a:lnTo>
                <a:cubicBezTo>
                  <a:pt x="50" y="50"/>
                  <a:pt x="50" y="50"/>
                  <a:pt x="50" y="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578">
            <a:extLst>
              <a:ext uri="{FF2B5EF4-FFF2-40B4-BE49-F238E27FC236}">
                <a16:creationId xmlns:a16="http://schemas.microsoft.com/office/drawing/2014/main" id="{EF911C83-3A5B-3243-9D59-5906FBDB2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1347" y="5019909"/>
            <a:ext cx="126874" cy="134804"/>
          </a:xfrm>
          <a:custGeom>
            <a:avLst/>
            <a:gdLst>
              <a:gd name="T0" fmla="*/ 71 w 142"/>
              <a:gd name="T1" fmla="*/ 151 h 152"/>
              <a:gd name="T2" fmla="*/ 71 w 142"/>
              <a:gd name="T3" fmla="*/ 151 h 152"/>
              <a:gd name="T4" fmla="*/ 0 w 142"/>
              <a:gd name="T5" fmla="*/ 81 h 152"/>
              <a:gd name="T6" fmla="*/ 71 w 142"/>
              <a:gd name="T7" fmla="*/ 0 h 152"/>
              <a:gd name="T8" fmla="*/ 141 w 142"/>
              <a:gd name="T9" fmla="*/ 81 h 152"/>
              <a:gd name="T10" fmla="*/ 71 w 142"/>
              <a:gd name="T11" fmla="*/ 151 h 152"/>
              <a:gd name="T12" fmla="*/ 71 w 142"/>
              <a:gd name="T13" fmla="*/ 51 h 152"/>
              <a:gd name="T14" fmla="*/ 71 w 142"/>
              <a:gd name="T15" fmla="*/ 51 h 152"/>
              <a:gd name="T16" fmla="*/ 40 w 142"/>
              <a:gd name="T17" fmla="*/ 81 h 152"/>
              <a:gd name="T18" fmla="*/ 71 w 142"/>
              <a:gd name="T19" fmla="*/ 101 h 152"/>
              <a:gd name="T20" fmla="*/ 91 w 142"/>
              <a:gd name="T21" fmla="*/ 81 h 152"/>
              <a:gd name="T22" fmla="*/ 71 w 142"/>
              <a:gd name="T23" fmla="*/ 51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2" h="152">
                <a:moveTo>
                  <a:pt x="71" y="151"/>
                </a:moveTo>
                <a:lnTo>
                  <a:pt x="71" y="151"/>
                </a:lnTo>
                <a:cubicBezTo>
                  <a:pt x="30" y="151"/>
                  <a:pt x="0" y="121"/>
                  <a:pt x="0" y="81"/>
                </a:cubicBezTo>
                <a:cubicBezTo>
                  <a:pt x="0" y="41"/>
                  <a:pt x="30" y="0"/>
                  <a:pt x="71" y="0"/>
                </a:cubicBezTo>
                <a:cubicBezTo>
                  <a:pt x="111" y="0"/>
                  <a:pt x="141" y="41"/>
                  <a:pt x="141" y="81"/>
                </a:cubicBezTo>
                <a:cubicBezTo>
                  <a:pt x="141" y="121"/>
                  <a:pt x="111" y="151"/>
                  <a:pt x="71" y="151"/>
                </a:cubicBezTo>
                <a:close/>
                <a:moveTo>
                  <a:pt x="71" y="51"/>
                </a:moveTo>
                <a:lnTo>
                  <a:pt x="71" y="51"/>
                </a:lnTo>
                <a:cubicBezTo>
                  <a:pt x="61" y="51"/>
                  <a:pt x="40" y="61"/>
                  <a:pt x="40" y="81"/>
                </a:cubicBezTo>
                <a:cubicBezTo>
                  <a:pt x="40" y="91"/>
                  <a:pt x="61" y="101"/>
                  <a:pt x="71" y="101"/>
                </a:cubicBezTo>
                <a:cubicBezTo>
                  <a:pt x="81" y="101"/>
                  <a:pt x="91" y="91"/>
                  <a:pt x="91" y="81"/>
                </a:cubicBezTo>
                <a:cubicBezTo>
                  <a:pt x="91" y="61"/>
                  <a:pt x="81" y="51"/>
                  <a:pt x="71" y="5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579">
            <a:extLst>
              <a:ext uri="{FF2B5EF4-FFF2-40B4-BE49-F238E27FC236}">
                <a16:creationId xmlns:a16="http://schemas.microsoft.com/office/drawing/2014/main" id="{371067BE-393F-2642-8AD9-82FF6B164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7031" y="5392601"/>
            <a:ext cx="47578" cy="337008"/>
          </a:xfrm>
          <a:custGeom>
            <a:avLst/>
            <a:gdLst>
              <a:gd name="T0" fmla="*/ 31 w 52"/>
              <a:gd name="T1" fmla="*/ 373 h 374"/>
              <a:gd name="T2" fmla="*/ 31 w 52"/>
              <a:gd name="T3" fmla="*/ 373 h 374"/>
              <a:gd name="T4" fmla="*/ 0 w 52"/>
              <a:gd name="T5" fmla="*/ 353 h 374"/>
              <a:gd name="T6" fmla="*/ 0 w 52"/>
              <a:gd name="T7" fmla="*/ 21 h 374"/>
              <a:gd name="T8" fmla="*/ 31 w 52"/>
              <a:gd name="T9" fmla="*/ 0 h 374"/>
              <a:gd name="T10" fmla="*/ 51 w 52"/>
              <a:gd name="T11" fmla="*/ 21 h 374"/>
              <a:gd name="T12" fmla="*/ 51 w 52"/>
              <a:gd name="T13" fmla="*/ 353 h 374"/>
              <a:gd name="T14" fmla="*/ 31 w 52"/>
              <a:gd name="T15" fmla="*/ 373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374">
                <a:moveTo>
                  <a:pt x="31" y="373"/>
                </a:moveTo>
                <a:lnTo>
                  <a:pt x="31" y="373"/>
                </a:lnTo>
                <a:cubicBezTo>
                  <a:pt x="11" y="373"/>
                  <a:pt x="0" y="363"/>
                  <a:pt x="0" y="35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"/>
                  <a:pt x="11" y="0"/>
                  <a:pt x="31" y="0"/>
                </a:cubicBezTo>
                <a:cubicBezTo>
                  <a:pt x="41" y="0"/>
                  <a:pt x="51" y="11"/>
                  <a:pt x="51" y="21"/>
                </a:cubicBezTo>
                <a:cubicBezTo>
                  <a:pt x="51" y="353"/>
                  <a:pt x="51" y="353"/>
                  <a:pt x="51" y="353"/>
                </a:cubicBezTo>
                <a:cubicBezTo>
                  <a:pt x="51" y="363"/>
                  <a:pt x="41" y="373"/>
                  <a:pt x="31" y="3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2" name="Freeform 580">
            <a:extLst>
              <a:ext uri="{FF2B5EF4-FFF2-40B4-BE49-F238E27FC236}">
                <a16:creationId xmlns:a16="http://schemas.microsoft.com/office/drawing/2014/main" id="{A4AB915D-D19A-AF40-8559-48D043E7C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3748" y="7093503"/>
            <a:ext cx="769173" cy="578862"/>
          </a:xfrm>
          <a:custGeom>
            <a:avLst/>
            <a:gdLst>
              <a:gd name="T0" fmla="*/ 786 w 857"/>
              <a:gd name="T1" fmla="*/ 644 h 645"/>
              <a:gd name="T2" fmla="*/ 786 w 857"/>
              <a:gd name="T3" fmla="*/ 644 h 645"/>
              <a:gd name="T4" fmla="*/ 81 w 857"/>
              <a:gd name="T5" fmla="*/ 644 h 645"/>
              <a:gd name="T6" fmla="*/ 0 w 857"/>
              <a:gd name="T7" fmla="*/ 573 h 645"/>
              <a:gd name="T8" fmla="*/ 0 w 857"/>
              <a:gd name="T9" fmla="*/ 69 h 645"/>
              <a:gd name="T10" fmla="*/ 81 w 857"/>
              <a:gd name="T11" fmla="*/ 0 h 645"/>
              <a:gd name="T12" fmla="*/ 786 w 857"/>
              <a:gd name="T13" fmla="*/ 0 h 645"/>
              <a:gd name="T14" fmla="*/ 856 w 857"/>
              <a:gd name="T15" fmla="*/ 69 h 645"/>
              <a:gd name="T16" fmla="*/ 856 w 857"/>
              <a:gd name="T17" fmla="*/ 573 h 645"/>
              <a:gd name="T18" fmla="*/ 786 w 857"/>
              <a:gd name="T19" fmla="*/ 644 h 645"/>
              <a:gd name="T20" fmla="*/ 81 w 857"/>
              <a:gd name="T21" fmla="*/ 40 h 645"/>
              <a:gd name="T22" fmla="*/ 81 w 857"/>
              <a:gd name="T23" fmla="*/ 40 h 645"/>
              <a:gd name="T24" fmla="*/ 50 w 857"/>
              <a:gd name="T25" fmla="*/ 69 h 645"/>
              <a:gd name="T26" fmla="*/ 50 w 857"/>
              <a:gd name="T27" fmla="*/ 573 h 645"/>
              <a:gd name="T28" fmla="*/ 81 w 857"/>
              <a:gd name="T29" fmla="*/ 593 h 645"/>
              <a:gd name="T30" fmla="*/ 786 w 857"/>
              <a:gd name="T31" fmla="*/ 593 h 645"/>
              <a:gd name="T32" fmla="*/ 806 w 857"/>
              <a:gd name="T33" fmla="*/ 573 h 645"/>
              <a:gd name="T34" fmla="*/ 806 w 857"/>
              <a:gd name="T35" fmla="*/ 69 h 645"/>
              <a:gd name="T36" fmla="*/ 786 w 857"/>
              <a:gd name="T37" fmla="*/ 40 h 645"/>
              <a:gd name="T38" fmla="*/ 81 w 857"/>
              <a:gd name="T39" fmla="*/ 40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57" h="645">
                <a:moveTo>
                  <a:pt x="786" y="644"/>
                </a:moveTo>
                <a:lnTo>
                  <a:pt x="786" y="644"/>
                </a:lnTo>
                <a:cubicBezTo>
                  <a:pt x="81" y="644"/>
                  <a:pt x="81" y="644"/>
                  <a:pt x="81" y="644"/>
                </a:cubicBezTo>
                <a:cubicBezTo>
                  <a:pt x="40" y="644"/>
                  <a:pt x="0" y="614"/>
                  <a:pt x="0" y="573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0"/>
                  <a:pt x="40" y="0"/>
                  <a:pt x="81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826" y="0"/>
                  <a:pt x="856" y="30"/>
                  <a:pt x="856" y="69"/>
                </a:cubicBezTo>
                <a:cubicBezTo>
                  <a:pt x="856" y="573"/>
                  <a:pt x="856" y="573"/>
                  <a:pt x="856" y="573"/>
                </a:cubicBezTo>
                <a:cubicBezTo>
                  <a:pt x="856" y="614"/>
                  <a:pt x="826" y="644"/>
                  <a:pt x="786" y="644"/>
                </a:cubicBezTo>
                <a:close/>
                <a:moveTo>
                  <a:pt x="81" y="40"/>
                </a:moveTo>
                <a:lnTo>
                  <a:pt x="81" y="40"/>
                </a:lnTo>
                <a:cubicBezTo>
                  <a:pt x="60" y="40"/>
                  <a:pt x="50" y="50"/>
                  <a:pt x="50" y="69"/>
                </a:cubicBezTo>
                <a:cubicBezTo>
                  <a:pt x="50" y="573"/>
                  <a:pt x="50" y="573"/>
                  <a:pt x="50" y="573"/>
                </a:cubicBezTo>
                <a:cubicBezTo>
                  <a:pt x="50" y="583"/>
                  <a:pt x="60" y="593"/>
                  <a:pt x="81" y="593"/>
                </a:cubicBezTo>
                <a:cubicBezTo>
                  <a:pt x="786" y="593"/>
                  <a:pt x="786" y="593"/>
                  <a:pt x="786" y="593"/>
                </a:cubicBezTo>
                <a:cubicBezTo>
                  <a:pt x="796" y="593"/>
                  <a:pt x="806" y="583"/>
                  <a:pt x="806" y="573"/>
                </a:cubicBezTo>
                <a:cubicBezTo>
                  <a:pt x="806" y="69"/>
                  <a:pt x="806" y="69"/>
                  <a:pt x="806" y="69"/>
                </a:cubicBezTo>
                <a:cubicBezTo>
                  <a:pt x="806" y="50"/>
                  <a:pt x="796" y="40"/>
                  <a:pt x="786" y="40"/>
                </a:cubicBezTo>
                <a:lnTo>
                  <a:pt x="81" y="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Freeform 581">
            <a:extLst>
              <a:ext uri="{FF2B5EF4-FFF2-40B4-BE49-F238E27FC236}">
                <a16:creationId xmlns:a16="http://schemas.microsoft.com/office/drawing/2014/main" id="{C5FD5A28-46B9-5646-84C1-C269B0FC1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486" y="6994384"/>
            <a:ext cx="943625" cy="769173"/>
          </a:xfrm>
          <a:custGeom>
            <a:avLst/>
            <a:gdLst>
              <a:gd name="T0" fmla="*/ 978 w 1049"/>
              <a:gd name="T1" fmla="*/ 856 h 857"/>
              <a:gd name="T2" fmla="*/ 978 w 1049"/>
              <a:gd name="T3" fmla="*/ 856 h 857"/>
              <a:gd name="T4" fmla="*/ 71 w 1049"/>
              <a:gd name="T5" fmla="*/ 856 h 857"/>
              <a:gd name="T6" fmla="*/ 0 w 1049"/>
              <a:gd name="T7" fmla="*/ 785 h 857"/>
              <a:gd name="T8" fmla="*/ 0 w 1049"/>
              <a:gd name="T9" fmla="*/ 81 h 857"/>
              <a:gd name="T10" fmla="*/ 71 w 1049"/>
              <a:gd name="T11" fmla="*/ 0 h 857"/>
              <a:gd name="T12" fmla="*/ 978 w 1049"/>
              <a:gd name="T13" fmla="*/ 0 h 857"/>
              <a:gd name="T14" fmla="*/ 1048 w 1049"/>
              <a:gd name="T15" fmla="*/ 81 h 857"/>
              <a:gd name="T16" fmla="*/ 1048 w 1049"/>
              <a:gd name="T17" fmla="*/ 785 h 857"/>
              <a:gd name="T18" fmla="*/ 978 w 1049"/>
              <a:gd name="T19" fmla="*/ 856 h 857"/>
              <a:gd name="T20" fmla="*/ 71 w 1049"/>
              <a:gd name="T21" fmla="*/ 50 h 857"/>
              <a:gd name="T22" fmla="*/ 71 w 1049"/>
              <a:gd name="T23" fmla="*/ 50 h 857"/>
              <a:gd name="T24" fmla="*/ 41 w 1049"/>
              <a:gd name="T25" fmla="*/ 81 h 857"/>
              <a:gd name="T26" fmla="*/ 41 w 1049"/>
              <a:gd name="T27" fmla="*/ 785 h 857"/>
              <a:gd name="T28" fmla="*/ 71 w 1049"/>
              <a:gd name="T29" fmla="*/ 805 h 857"/>
              <a:gd name="T30" fmla="*/ 978 w 1049"/>
              <a:gd name="T31" fmla="*/ 805 h 857"/>
              <a:gd name="T32" fmla="*/ 998 w 1049"/>
              <a:gd name="T33" fmla="*/ 785 h 857"/>
              <a:gd name="T34" fmla="*/ 998 w 1049"/>
              <a:gd name="T35" fmla="*/ 81 h 857"/>
              <a:gd name="T36" fmla="*/ 978 w 1049"/>
              <a:gd name="T37" fmla="*/ 50 h 857"/>
              <a:gd name="T38" fmla="*/ 71 w 1049"/>
              <a:gd name="T39" fmla="*/ 5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9" h="857">
                <a:moveTo>
                  <a:pt x="978" y="856"/>
                </a:moveTo>
                <a:lnTo>
                  <a:pt x="978" y="856"/>
                </a:lnTo>
                <a:cubicBezTo>
                  <a:pt x="71" y="856"/>
                  <a:pt x="71" y="856"/>
                  <a:pt x="71" y="856"/>
                </a:cubicBezTo>
                <a:cubicBezTo>
                  <a:pt x="30" y="856"/>
                  <a:pt x="0" y="825"/>
                  <a:pt x="0" y="785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40"/>
                  <a:pt x="30" y="0"/>
                  <a:pt x="71" y="0"/>
                </a:cubicBezTo>
                <a:cubicBezTo>
                  <a:pt x="978" y="0"/>
                  <a:pt x="978" y="0"/>
                  <a:pt x="978" y="0"/>
                </a:cubicBezTo>
                <a:cubicBezTo>
                  <a:pt x="1018" y="0"/>
                  <a:pt x="1048" y="40"/>
                  <a:pt x="1048" y="81"/>
                </a:cubicBezTo>
                <a:cubicBezTo>
                  <a:pt x="1048" y="785"/>
                  <a:pt x="1048" y="785"/>
                  <a:pt x="1048" y="785"/>
                </a:cubicBezTo>
                <a:cubicBezTo>
                  <a:pt x="1048" y="825"/>
                  <a:pt x="1018" y="856"/>
                  <a:pt x="978" y="856"/>
                </a:cubicBezTo>
                <a:close/>
                <a:moveTo>
                  <a:pt x="71" y="50"/>
                </a:moveTo>
                <a:lnTo>
                  <a:pt x="71" y="50"/>
                </a:lnTo>
                <a:cubicBezTo>
                  <a:pt x="51" y="50"/>
                  <a:pt x="41" y="60"/>
                  <a:pt x="41" y="81"/>
                </a:cubicBezTo>
                <a:cubicBezTo>
                  <a:pt x="41" y="785"/>
                  <a:pt x="41" y="785"/>
                  <a:pt x="41" y="785"/>
                </a:cubicBezTo>
                <a:cubicBezTo>
                  <a:pt x="41" y="795"/>
                  <a:pt x="51" y="805"/>
                  <a:pt x="71" y="805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88" y="805"/>
                  <a:pt x="998" y="795"/>
                  <a:pt x="998" y="785"/>
                </a:cubicBezTo>
                <a:cubicBezTo>
                  <a:pt x="998" y="81"/>
                  <a:pt x="998" y="81"/>
                  <a:pt x="998" y="81"/>
                </a:cubicBezTo>
                <a:cubicBezTo>
                  <a:pt x="998" y="60"/>
                  <a:pt x="988" y="50"/>
                  <a:pt x="978" y="50"/>
                </a:cubicBezTo>
                <a:lnTo>
                  <a:pt x="71" y="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4" name="Freeform 582">
            <a:extLst>
              <a:ext uri="{FF2B5EF4-FFF2-40B4-BE49-F238E27FC236}">
                <a16:creationId xmlns:a16="http://schemas.microsoft.com/office/drawing/2014/main" id="{F132E91F-6378-CA40-A629-82A04FAED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9741" y="7319498"/>
            <a:ext cx="126874" cy="134804"/>
          </a:xfrm>
          <a:custGeom>
            <a:avLst/>
            <a:gdLst>
              <a:gd name="T0" fmla="*/ 70 w 142"/>
              <a:gd name="T1" fmla="*/ 151 h 152"/>
              <a:gd name="T2" fmla="*/ 70 w 142"/>
              <a:gd name="T3" fmla="*/ 151 h 152"/>
              <a:gd name="T4" fmla="*/ 0 w 142"/>
              <a:gd name="T5" fmla="*/ 70 h 152"/>
              <a:gd name="T6" fmla="*/ 70 w 142"/>
              <a:gd name="T7" fmla="*/ 0 h 152"/>
              <a:gd name="T8" fmla="*/ 141 w 142"/>
              <a:gd name="T9" fmla="*/ 70 h 152"/>
              <a:gd name="T10" fmla="*/ 70 w 142"/>
              <a:gd name="T11" fmla="*/ 151 h 152"/>
              <a:gd name="T12" fmla="*/ 70 w 142"/>
              <a:gd name="T13" fmla="*/ 40 h 152"/>
              <a:gd name="T14" fmla="*/ 70 w 142"/>
              <a:gd name="T15" fmla="*/ 40 h 152"/>
              <a:gd name="T16" fmla="*/ 40 w 142"/>
              <a:gd name="T17" fmla="*/ 70 h 152"/>
              <a:gd name="T18" fmla="*/ 70 w 142"/>
              <a:gd name="T19" fmla="*/ 100 h 152"/>
              <a:gd name="T20" fmla="*/ 101 w 142"/>
              <a:gd name="T21" fmla="*/ 70 h 152"/>
              <a:gd name="T22" fmla="*/ 70 w 142"/>
              <a:gd name="T23" fmla="*/ 4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2" h="152">
                <a:moveTo>
                  <a:pt x="70" y="151"/>
                </a:moveTo>
                <a:lnTo>
                  <a:pt x="70" y="151"/>
                </a:lnTo>
                <a:cubicBezTo>
                  <a:pt x="30" y="151"/>
                  <a:pt x="0" y="110"/>
                  <a:pt x="0" y="70"/>
                </a:cubicBezTo>
                <a:cubicBezTo>
                  <a:pt x="0" y="30"/>
                  <a:pt x="30" y="0"/>
                  <a:pt x="70" y="0"/>
                </a:cubicBezTo>
                <a:cubicBezTo>
                  <a:pt x="111" y="0"/>
                  <a:pt x="141" y="30"/>
                  <a:pt x="141" y="70"/>
                </a:cubicBezTo>
                <a:cubicBezTo>
                  <a:pt x="141" y="110"/>
                  <a:pt x="111" y="151"/>
                  <a:pt x="70" y="151"/>
                </a:cubicBezTo>
                <a:close/>
                <a:moveTo>
                  <a:pt x="70" y="40"/>
                </a:moveTo>
                <a:lnTo>
                  <a:pt x="70" y="40"/>
                </a:lnTo>
                <a:cubicBezTo>
                  <a:pt x="60" y="40"/>
                  <a:pt x="40" y="60"/>
                  <a:pt x="40" y="70"/>
                </a:cubicBezTo>
                <a:cubicBezTo>
                  <a:pt x="40" y="90"/>
                  <a:pt x="60" y="100"/>
                  <a:pt x="70" y="100"/>
                </a:cubicBezTo>
                <a:cubicBezTo>
                  <a:pt x="80" y="100"/>
                  <a:pt x="101" y="90"/>
                  <a:pt x="101" y="70"/>
                </a:cubicBezTo>
                <a:cubicBezTo>
                  <a:pt x="101" y="60"/>
                  <a:pt x="80" y="40"/>
                  <a:pt x="70" y="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5" name="Freeform 583">
            <a:extLst>
              <a:ext uri="{FF2B5EF4-FFF2-40B4-BE49-F238E27FC236}">
                <a16:creationId xmlns:a16="http://schemas.microsoft.com/office/drawing/2014/main" id="{0E789FEB-48EA-D84D-ACB5-64EBC862A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937" y="7184695"/>
            <a:ext cx="400447" cy="400444"/>
          </a:xfrm>
          <a:custGeom>
            <a:avLst/>
            <a:gdLst>
              <a:gd name="T0" fmla="*/ 221 w 444"/>
              <a:gd name="T1" fmla="*/ 443 h 444"/>
              <a:gd name="T2" fmla="*/ 221 w 444"/>
              <a:gd name="T3" fmla="*/ 443 h 444"/>
              <a:gd name="T4" fmla="*/ 0 w 444"/>
              <a:gd name="T5" fmla="*/ 221 h 444"/>
              <a:gd name="T6" fmla="*/ 221 w 444"/>
              <a:gd name="T7" fmla="*/ 0 h 444"/>
              <a:gd name="T8" fmla="*/ 443 w 444"/>
              <a:gd name="T9" fmla="*/ 221 h 444"/>
              <a:gd name="T10" fmla="*/ 221 w 444"/>
              <a:gd name="T11" fmla="*/ 443 h 444"/>
              <a:gd name="T12" fmla="*/ 221 w 444"/>
              <a:gd name="T13" fmla="*/ 40 h 444"/>
              <a:gd name="T14" fmla="*/ 221 w 444"/>
              <a:gd name="T15" fmla="*/ 40 h 444"/>
              <a:gd name="T16" fmla="*/ 40 w 444"/>
              <a:gd name="T17" fmla="*/ 221 h 444"/>
              <a:gd name="T18" fmla="*/ 221 w 444"/>
              <a:gd name="T19" fmla="*/ 392 h 444"/>
              <a:gd name="T20" fmla="*/ 393 w 444"/>
              <a:gd name="T21" fmla="*/ 221 h 444"/>
              <a:gd name="T22" fmla="*/ 221 w 444"/>
              <a:gd name="T23" fmla="*/ 4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4" h="444">
                <a:moveTo>
                  <a:pt x="221" y="443"/>
                </a:moveTo>
                <a:lnTo>
                  <a:pt x="221" y="443"/>
                </a:lnTo>
                <a:cubicBezTo>
                  <a:pt x="100" y="443"/>
                  <a:pt x="0" y="342"/>
                  <a:pt x="0" y="221"/>
                </a:cubicBezTo>
                <a:cubicBezTo>
                  <a:pt x="0" y="100"/>
                  <a:pt x="100" y="0"/>
                  <a:pt x="221" y="0"/>
                </a:cubicBezTo>
                <a:cubicBezTo>
                  <a:pt x="342" y="0"/>
                  <a:pt x="443" y="100"/>
                  <a:pt x="443" y="221"/>
                </a:cubicBezTo>
                <a:cubicBezTo>
                  <a:pt x="443" y="342"/>
                  <a:pt x="342" y="443"/>
                  <a:pt x="221" y="443"/>
                </a:cubicBezTo>
                <a:close/>
                <a:moveTo>
                  <a:pt x="221" y="40"/>
                </a:moveTo>
                <a:lnTo>
                  <a:pt x="221" y="40"/>
                </a:lnTo>
                <a:cubicBezTo>
                  <a:pt x="120" y="40"/>
                  <a:pt x="40" y="121"/>
                  <a:pt x="40" y="221"/>
                </a:cubicBezTo>
                <a:cubicBezTo>
                  <a:pt x="40" y="322"/>
                  <a:pt x="120" y="392"/>
                  <a:pt x="221" y="392"/>
                </a:cubicBezTo>
                <a:cubicBezTo>
                  <a:pt x="312" y="392"/>
                  <a:pt x="393" y="322"/>
                  <a:pt x="393" y="221"/>
                </a:cubicBezTo>
                <a:cubicBezTo>
                  <a:pt x="393" y="121"/>
                  <a:pt x="312" y="40"/>
                  <a:pt x="221" y="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6" name="Freeform 584">
            <a:extLst>
              <a:ext uri="{FF2B5EF4-FFF2-40B4-BE49-F238E27FC236}">
                <a16:creationId xmlns:a16="http://schemas.microsoft.com/office/drawing/2014/main" id="{16BAC18E-D10F-EE40-89CE-C6C56D850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5425" y="7240202"/>
            <a:ext cx="47578" cy="63437"/>
          </a:xfrm>
          <a:custGeom>
            <a:avLst/>
            <a:gdLst>
              <a:gd name="T0" fmla="*/ 30 w 51"/>
              <a:gd name="T1" fmla="*/ 71 h 72"/>
              <a:gd name="T2" fmla="*/ 30 w 51"/>
              <a:gd name="T3" fmla="*/ 71 h 72"/>
              <a:gd name="T4" fmla="*/ 0 w 51"/>
              <a:gd name="T5" fmla="*/ 50 h 72"/>
              <a:gd name="T6" fmla="*/ 0 w 51"/>
              <a:gd name="T7" fmla="*/ 30 h 72"/>
              <a:gd name="T8" fmla="*/ 30 w 51"/>
              <a:gd name="T9" fmla="*/ 0 h 72"/>
              <a:gd name="T10" fmla="*/ 50 w 51"/>
              <a:gd name="T11" fmla="*/ 30 h 72"/>
              <a:gd name="T12" fmla="*/ 50 w 51"/>
              <a:gd name="T13" fmla="*/ 50 h 72"/>
              <a:gd name="T14" fmla="*/ 30 w 51"/>
              <a:gd name="T15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72">
                <a:moveTo>
                  <a:pt x="30" y="71"/>
                </a:moveTo>
                <a:lnTo>
                  <a:pt x="30" y="71"/>
                </a:lnTo>
                <a:cubicBezTo>
                  <a:pt x="20" y="71"/>
                  <a:pt x="0" y="61"/>
                  <a:pt x="0" y="5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20" y="0"/>
                  <a:pt x="30" y="0"/>
                </a:cubicBezTo>
                <a:cubicBezTo>
                  <a:pt x="40" y="0"/>
                  <a:pt x="50" y="10"/>
                  <a:pt x="50" y="3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61"/>
                  <a:pt x="40" y="71"/>
                  <a:pt x="30" y="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7" name="Freeform 585">
            <a:extLst>
              <a:ext uri="{FF2B5EF4-FFF2-40B4-BE49-F238E27FC236}">
                <a16:creationId xmlns:a16="http://schemas.microsoft.com/office/drawing/2014/main" id="{DE9D68E6-143F-CE4F-9070-3092A4EA2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755" y="7275884"/>
            <a:ext cx="63437" cy="63437"/>
          </a:xfrm>
          <a:custGeom>
            <a:avLst/>
            <a:gdLst>
              <a:gd name="T0" fmla="*/ 30 w 71"/>
              <a:gd name="T1" fmla="*/ 71 h 72"/>
              <a:gd name="T2" fmla="*/ 30 w 71"/>
              <a:gd name="T3" fmla="*/ 71 h 72"/>
              <a:gd name="T4" fmla="*/ 10 w 71"/>
              <a:gd name="T5" fmla="*/ 61 h 72"/>
              <a:gd name="T6" fmla="*/ 10 w 71"/>
              <a:gd name="T7" fmla="*/ 21 h 72"/>
              <a:gd name="T8" fmla="*/ 30 w 71"/>
              <a:gd name="T9" fmla="*/ 10 h 72"/>
              <a:gd name="T10" fmla="*/ 60 w 71"/>
              <a:gd name="T11" fmla="*/ 10 h 72"/>
              <a:gd name="T12" fmla="*/ 60 w 71"/>
              <a:gd name="T13" fmla="*/ 41 h 72"/>
              <a:gd name="T14" fmla="*/ 40 w 71"/>
              <a:gd name="T15" fmla="*/ 61 h 72"/>
              <a:gd name="T16" fmla="*/ 30 w 71"/>
              <a:gd name="T17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72">
                <a:moveTo>
                  <a:pt x="30" y="71"/>
                </a:moveTo>
                <a:lnTo>
                  <a:pt x="30" y="71"/>
                </a:lnTo>
                <a:cubicBezTo>
                  <a:pt x="20" y="71"/>
                  <a:pt x="20" y="61"/>
                  <a:pt x="10" y="61"/>
                </a:cubicBezTo>
                <a:cubicBezTo>
                  <a:pt x="0" y="51"/>
                  <a:pt x="0" y="31"/>
                  <a:pt x="10" y="21"/>
                </a:cubicBezTo>
                <a:cubicBezTo>
                  <a:pt x="30" y="10"/>
                  <a:pt x="30" y="10"/>
                  <a:pt x="30" y="10"/>
                </a:cubicBezTo>
                <a:cubicBezTo>
                  <a:pt x="40" y="0"/>
                  <a:pt x="50" y="0"/>
                  <a:pt x="60" y="10"/>
                </a:cubicBezTo>
                <a:cubicBezTo>
                  <a:pt x="70" y="21"/>
                  <a:pt x="70" y="31"/>
                  <a:pt x="60" y="41"/>
                </a:cubicBezTo>
                <a:cubicBezTo>
                  <a:pt x="40" y="61"/>
                  <a:pt x="40" y="61"/>
                  <a:pt x="40" y="61"/>
                </a:cubicBezTo>
                <a:lnTo>
                  <a:pt x="30" y="7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8" name="Freeform 586">
            <a:extLst>
              <a:ext uri="{FF2B5EF4-FFF2-40B4-BE49-F238E27FC236}">
                <a16:creationId xmlns:a16="http://schemas.microsoft.com/office/drawing/2014/main" id="{DAFC45D9-7D8C-0547-AD06-C57B693A1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6440" y="7355180"/>
            <a:ext cx="63437" cy="47578"/>
          </a:xfrm>
          <a:custGeom>
            <a:avLst/>
            <a:gdLst>
              <a:gd name="T0" fmla="*/ 50 w 72"/>
              <a:gd name="T1" fmla="*/ 50 h 51"/>
              <a:gd name="T2" fmla="*/ 50 w 72"/>
              <a:gd name="T3" fmla="*/ 50 h 51"/>
              <a:gd name="T4" fmla="*/ 20 w 72"/>
              <a:gd name="T5" fmla="*/ 50 h 51"/>
              <a:gd name="T6" fmla="*/ 0 w 72"/>
              <a:gd name="T7" fmla="*/ 30 h 51"/>
              <a:gd name="T8" fmla="*/ 20 w 72"/>
              <a:gd name="T9" fmla="*/ 0 h 51"/>
              <a:gd name="T10" fmla="*/ 50 w 72"/>
              <a:gd name="T11" fmla="*/ 0 h 51"/>
              <a:gd name="T12" fmla="*/ 71 w 72"/>
              <a:gd name="T13" fmla="*/ 30 h 51"/>
              <a:gd name="T14" fmla="*/ 50 w 72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51">
                <a:moveTo>
                  <a:pt x="50" y="50"/>
                </a:moveTo>
                <a:lnTo>
                  <a:pt x="50" y="50"/>
                </a:lnTo>
                <a:cubicBezTo>
                  <a:pt x="20" y="50"/>
                  <a:pt x="20" y="50"/>
                  <a:pt x="20" y="50"/>
                </a:cubicBezTo>
                <a:cubicBezTo>
                  <a:pt x="10" y="50"/>
                  <a:pt x="0" y="40"/>
                  <a:pt x="0" y="30"/>
                </a:cubicBezTo>
                <a:cubicBezTo>
                  <a:pt x="0" y="20"/>
                  <a:pt x="10" y="0"/>
                  <a:pt x="2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61" y="0"/>
                  <a:pt x="71" y="20"/>
                  <a:pt x="71" y="30"/>
                </a:cubicBezTo>
                <a:cubicBezTo>
                  <a:pt x="71" y="40"/>
                  <a:pt x="61" y="50"/>
                  <a:pt x="50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9" name="Freeform 587">
            <a:extLst>
              <a:ext uri="{FF2B5EF4-FFF2-40B4-BE49-F238E27FC236}">
                <a16:creationId xmlns:a16="http://schemas.microsoft.com/office/drawing/2014/main" id="{A6CA0338-C0A5-974F-A362-B7A4A0BB5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755" y="7430513"/>
            <a:ext cx="63437" cy="63437"/>
          </a:xfrm>
          <a:custGeom>
            <a:avLst/>
            <a:gdLst>
              <a:gd name="T0" fmla="*/ 50 w 71"/>
              <a:gd name="T1" fmla="*/ 70 h 71"/>
              <a:gd name="T2" fmla="*/ 50 w 71"/>
              <a:gd name="T3" fmla="*/ 70 h 71"/>
              <a:gd name="T4" fmla="*/ 30 w 71"/>
              <a:gd name="T5" fmla="*/ 60 h 71"/>
              <a:gd name="T6" fmla="*/ 10 w 71"/>
              <a:gd name="T7" fmla="*/ 50 h 71"/>
              <a:gd name="T8" fmla="*/ 10 w 71"/>
              <a:gd name="T9" fmla="*/ 10 h 71"/>
              <a:gd name="T10" fmla="*/ 50 w 71"/>
              <a:gd name="T11" fmla="*/ 10 h 71"/>
              <a:gd name="T12" fmla="*/ 60 w 71"/>
              <a:gd name="T13" fmla="*/ 30 h 71"/>
              <a:gd name="T14" fmla="*/ 60 w 71"/>
              <a:gd name="T15" fmla="*/ 60 h 71"/>
              <a:gd name="T16" fmla="*/ 50 w 71"/>
              <a:gd name="T17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71">
                <a:moveTo>
                  <a:pt x="50" y="70"/>
                </a:moveTo>
                <a:lnTo>
                  <a:pt x="50" y="70"/>
                </a:lnTo>
                <a:cubicBezTo>
                  <a:pt x="40" y="70"/>
                  <a:pt x="30" y="70"/>
                  <a:pt x="30" y="60"/>
                </a:cubicBezTo>
                <a:cubicBezTo>
                  <a:pt x="10" y="50"/>
                  <a:pt x="10" y="50"/>
                  <a:pt x="10" y="50"/>
                </a:cubicBezTo>
                <a:cubicBezTo>
                  <a:pt x="0" y="40"/>
                  <a:pt x="0" y="20"/>
                  <a:pt x="10" y="10"/>
                </a:cubicBezTo>
                <a:cubicBezTo>
                  <a:pt x="20" y="0"/>
                  <a:pt x="40" y="0"/>
                  <a:pt x="50" y="10"/>
                </a:cubicBezTo>
                <a:cubicBezTo>
                  <a:pt x="60" y="30"/>
                  <a:pt x="60" y="30"/>
                  <a:pt x="60" y="30"/>
                </a:cubicBezTo>
                <a:cubicBezTo>
                  <a:pt x="70" y="40"/>
                  <a:pt x="70" y="50"/>
                  <a:pt x="60" y="60"/>
                </a:cubicBezTo>
                <a:cubicBezTo>
                  <a:pt x="60" y="70"/>
                  <a:pt x="50" y="70"/>
                  <a:pt x="50" y="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0" name="Freeform 588">
            <a:extLst>
              <a:ext uri="{FF2B5EF4-FFF2-40B4-BE49-F238E27FC236}">
                <a16:creationId xmlns:a16="http://schemas.microsoft.com/office/drawing/2014/main" id="{BFE7B86C-475C-A04E-88D0-A52607EF7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319" y="7466195"/>
            <a:ext cx="47578" cy="63437"/>
          </a:xfrm>
          <a:custGeom>
            <a:avLst/>
            <a:gdLst>
              <a:gd name="T0" fmla="*/ 20 w 52"/>
              <a:gd name="T1" fmla="*/ 70 h 71"/>
              <a:gd name="T2" fmla="*/ 20 w 52"/>
              <a:gd name="T3" fmla="*/ 70 h 71"/>
              <a:gd name="T4" fmla="*/ 0 w 52"/>
              <a:gd name="T5" fmla="*/ 50 h 71"/>
              <a:gd name="T6" fmla="*/ 0 w 52"/>
              <a:gd name="T7" fmla="*/ 20 h 71"/>
              <a:gd name="T8" fmla="*/ 20 w 52"/>
              <a:gd name="T9" fmla="*/ 0 h 71"/>
              <a:gd name="T10" fmla="*/ 51 w 52"/>
              <a:gd name="T11" fmla="*/ 20 h 71"/>
              <a:gd name="T12" fmla="*/ 51 w 52"/>
              <a:gd name="T13" fmla="*/ 50 h 71"/>
              <a:gd name="T14" fmla="*/ 20 w 52"/>
              <a:gd name="T15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71">
                <a:moveTo>
                  <a:pt x="20" y="70"/>
                </a:moveTo>
                <a:lnTo>
                  <a:pt x="20" y="70"/>
                </a:lnTo>
                <a:cubicBezTo>
                  <a:pt x="10" y="70"/>
                  <a:pt x="0" y="60"/>
                  <a:pt x="0" y="5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40" y="0"/>
                  <a:pt x="51" y="10"/>
                  <a:pt x="51" y="20"/>
                </a:cubicBezTo>
                <a:cubicBezTo>
                  <a:pt x="51" y="50"/>
                  <a:pt x="51" y="50"/>
                  <a:pt x="51" y="50"/>
                </a:cubicBezTo>
                <a:cubicBezTo>
                  <a:pt x="51" y="60"/>
                  <a:pt x="40" y="70"/>
                  <a:pt x="20" y="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1" name="Freeform 589">
            <a:extLst>
              <a:ext uri="{FF2B5EF4-FFF2-40B4-BE49-F238E27FC236}">
                <a16:creationId xmlns:a16="http://schemas.microsoft.com/office/drawing/2014/main" id="{9A379126-B10D-B548-90DF-34ECBC611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129" y="7430513"/>
            <a:ext cx="63437" cy="63437"/>
          </a:xfrm>
          <a:custGeom>
            <a:avLst/>
            <a:gdLst>
              <a:gd name="T0" fmla="*/ 31 w 72"/>
              <a:gd name="T1" fmla="*/ 70 h 71"/>
              <a:gd name="T2" fmla="*/ 31 w 72"/>
              <a:gd name="T3" fmla="*/ 70 h 71"/>
              <a:gd name="T4" fmla="*/ 10 w 72"/>
              <a:gd name="T5" fmla="*/ 60 h 71"/>
              <a:gd name="T6" fmla="*/ 10 w 72"/>
              <a:gd name="T7" fmla="*/ 30 h 71"/>
              <a:gd name="T8" fmla="*/ 31 w 72"/>
              <a:gd name="T9" fmla="*/ 10 h 71"/>
              <a:gd name="T10" fmla="*/ 61 w 72"/>
              <a:gd name="T11" fmla="*/ 10 h 71"/>
              <a:gd name="T12" fmla="*/ 61 w 72"/>
              <a:gd name="T13" fmla="*/ 50 h 71"/>
              <a:gd name="T14" fmla="*/ 41 w 72"/>
              <a:gd name="T15" fmla="*/ 60 h 71"/>
              <a:gd name="T16" fmla="*/ 31 w 72"/>
              <a:gd name="T17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" h="71">
                <a:moveTo>
                  <a:pt x="31" y="70"/>
                </a:moveTo>
                <a:lnTo>
                  <a:pt x="31" y="70"/>
                </a:lnTo>
                <a:cubicBezTo>
                  <a:pt x="20" y="70"/>
                  <a:pt x="10" y="70"/>
                  <a:pt x="10" y="60"/>
                </a:cubicBezTo>
                <a:cubicBezTo>
                  <a:pt x="0" y="60"/>
                  <a:pt x="0" y="40"/>
                  <a:pt x="10" y="30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0"/>
                  <a:pt x="51" y="0"/>
                  <a:pt x="61" y="10"/>
                </a:cubicBezTo>
                <a:cubicBezTo>
                  <a:pt x="71" y="20"/>
                  <a:pt x="71" y="40"/>
                  <a:pt x="61" y="50"/>
                </a:cubicBezTo>
                <a:cubicBezTo>
                  <a:pt x="41" y="60"/>
                  <a:pt x="41" y="60"/>
                  <a:pt x="41" y="60"/>
                </a:cubicBezTo>
                <a:cubicBezTo>
                  <a:pt x="41" y="70"/>
                  <a:pt x="31" y="70"/>
                  <a:pt x="31" y="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2" name="Freeform 590">
            <a:extLst>
              <a:ext uri="{FF2B5EF4-FFF2-40B4-BE49-F238E27FC236}">
                <a16:creationId xmlns:a16="http://schemas.microsoft.com/office/drawing/2014/main" id="{F3BCC914-DE91-F94B-8678-F90F4D64D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45" y="7367076"/>
            <a:ext cx="63437" cy="47578"/>
          </a:xfrm>
          <a:custGeom>
            <a:avLst/>
            <a:gdLst>
              <a:gd name="T0" fmla="*/ 50 w 72"/>
              <a:gd name="T1" fmla="*/ 50 h 51"/>
              <a:gd name="T2" fmla="*/ 50 w 72"/>
              <a:gd name="T3" fmla="*/ 50 h 51"/>
              <a:gd name="T4" fmla="*/ 20 w 72"/>
              <a:gd name="T5" fmla="*/ 50 h 51"/>
              <a:gd name="T6" fmla="*/ 0 w 72"/>
              <a:gd name="T7" fmla="*/ 20 h 51"/>
              <a:gd name="T8" fmla="*/ 20 w 72"/>
              <a:gd name="T9" fmla="*/ 0 h 51"/>
              <a:gd name="T10" fmla="*/ 50 w 72"/>
              <a:gd name="T11" fmla="*/ 0 h 51"/>
              <a:gd name="T12" fmla="*/ 71 w 72"/>
              <a:gd name="T13" fmla="*/ 20 h 51"/>
              <a:gd name="T14" fmla="*/ 50 w 72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51">
                <a:moveTo>
                  <a:pt x="50" y="50"/>
                </a:moveTo>
                <a:lnTo>
                  <a:pt x="50" y="50"/>
                </a:lnTo>
                <a:cubicBezTo>
                  <a:pt x="20" y="50"/>
                  <a:pt x="20" y="50"/>
                  <a:pt x="20" y="50"/>
                </a:cubicBezTo>
                <a:cubicBezTo>
                  <a:pt x="10" y="50"/>
                  <a:pt x="0" y="4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60" y="0"/>
                  <a:pt x="71" y="10"/>
                  <a:pt x="71" y="20"/>
                </a:cubicBezTo>
                <a:cubicBezTo>
                  <a:pt x="71" y="40"/>
                  <a:pt x="60" y="50"/>
                  <a:pt x="50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3" name="Freeform 591">
            <a:extLst>
              <a:ext uri="{FF2B5EF4-FFF2-40B4-BE49-F238E27FC236}">
                <a16:creationId xmlns:a16="http://schemas.microsoft.com/office/drawing/2014/main" id="{FC1AEDBD-F5AB-DA43-8D88-F9FD46C31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129" y="7275884"/>
            <a:ext cx="63437" cy="63437"/>
          </a:xfrm>
          <a:custGeom>
            <a:avLst/>
            <a:gdLst>
              <a:gd name="T0" fmla="*/ 41 w 72"/>
              <a:gd name="T1" fmla="*/ 71 h 72"/>
              <a:gd name="T2" fmla="*/ 41 w 72"/>
              <a:gd name="T3" fmla="*/ 71 h 72"/>
              <a:gd name="T4" fmla="*/ 20 w 72"/>
              <a:gd name="T5" fmla="*/ 61 h 72"/>
              <a:gd name="T6" fmla="*/ 10 w 72"/>
              <a:gd name="T7" fmla="*/ 41 h 72"/>
              <a:gd name="T8" fmla="*/ 10 w 72"/>
              <a:gd name="T9" fmla="*/ 10 h 72"/>
              <a:gd name="T10" fmla="*/ 41 w 72"/>
              <a:gd name="T11" fmla="*/ 10 h 72"/>
              <a:gd name="T12" fmla="*/ 61 w 72"/>
              <a:gd name="T13" fmla="*/ 31 h 72"/>
              <a:gd name="T14" fmla="*/ 61 w 72"/>
              <a:gd name="T15" fmla="*/ 61 h 72"/>
              <a:gd name="T16" fmla="*/ 41 w 72"/>
              <a:gd name="T17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" h="72">
                <a:moveTo>
                  <a:pt x="41" y="71"/>
                </a:moveTo>
                <a:lnTo>
                  <a:pt x="41" y="71"/>
                </a:lnTo>
                <a:cubicBezTo>
                  <a:pt x="31" y="71"/>
                  <a:pt x="31" y="71"/>
                  <a:pt x="20" y="61"/>
                </a:cubicBezTo>
                <a:cubicBezTo>
                  <a:pt x="10" y="41"/>
                  <a:pt x="10" y="41"/>
                  <a:pt x="10" y="41"/>
                </a:cubicBezTo>
                <a:cubicBezTo>
                  <a:pt x="0" y="31"/>
                  <a:pt x="0" y="21"/>
                  <a:pt x="10" y="10"/>
                </a:cubicBezTo>
                <a:cubicBezTo>
                  <a:pt x="20" y="0"/>
                  <a:pt x="31" y="0"/>
                  <a:pt x="41" y="10"/>
                </a:cubicBezTo>
                <a:cubicBezTo>
                  <a:pt x="61" y="31"/>
                  <a:pt x="61" y="31"/>
                  <a:pt x="61" y="31"/>
                </a:cubicBezTo>
                <a:cubicBezTo>
                  <a:pt x="71" y="41"/>
                  <a:pt x="71" y="51"/>
                  <a:pt x="61" y="61"/>
                </a:cubicBezTo>
                <a:cubicBezTo>
                  <a:pt x="51" y="71"/>
                  <a:pt x="51" y="71"/>
                  <a:pt x="41" y="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4" name="Freeform 592">
            <a:extLst>
              <a:ext uri="{FF2B5EF4-FFF2-40B4-BE49-F238E27FC236}">
                <a16:creationId xmlns:a16="http://schemas.microsoft.com/office/drawing/2014/main" id="{D64A59AC-7675-1647-B084-D13B9F17F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9173" y="7355180"/>
            <a:ext cx="202204" cy="47578"/>
          </a:xfrm>
          <a:custGeom>
            <a:avLst/>
            <a:gdLst>
              <a:gd name="T0" fmla="*/ 192 w 223"/>
              <a:gd name="T1" fmla="*/ 50 h 51"/>
              <a:gd name="T2" fmla="*/ 192 w 223"/>
              <a:gd name="T3" fmla="*/ 50 h 51"/>
              <a:gd name="T4" fmla="*/ 31 w 223"/>
              <a:gd name="T5" fmla="*/ 50 h 51"/>
              <a:gd name="T6" fmla="*/ 0 w 223"/>
              <a:gd name="T7" fmla="*/ 30 h 51"/>
              <a:gd name="T8" fmla="*/ 31 w 223"/>
              <a:gd name="T9" fmla="*/ 0 h 51"/>
              <a:gd name="T10" fmla="*/ 192 w 223"/>
              <a:gd name="T11" fmla="*/ 0 h 51"/>
              <a:gd name="T12" fmla="*/ 222 w 223"/>
              <a:gd name="T13" fmla="*/ 30 h 51"/>
              <a:gd name="T14" fmla="*/ 192 w 223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3" h="51">
                <a:moveTo>
                  <a:pt x="192" y="50"/>
                </a:moveTo>
                <a:lnTo>
                  <a:pt x="192" y="50"/>
                </a:lnTo>
                <a:cubicBezTo>
                  <a:pt x="31" y="50"/>
                  <a:pt x="31" y="50"/>
                  <a:pt x="31" y="50"/>
                </a:cubicBezTo>
                <a:cubicBezTo>
                  <a:pt x="10" y="50"/>
                  <a:pt x="0" y="40"/>
                  <a:pt x="0" y="30"/>
                </a:cubicBezTo>
                <a:cubicBezTo>
                  <a:pt x="0" y="10"/>
                  <a:pt x="10" y="0"/>
                  <a:pt x="31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202" y="0"/>
                  <a:pt x="222" y="10"/>
                  <a:pt x="222" y="30"/>
                </a:cubicBezTo>
                <a:cubicBezTo>
                  <a:pt x="222" y="40"/>
                  <a:pt x="202" y="50"/>
                  <a:pt x="192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5" name="Freeform 593">
            <a:extLst>
              <a:ext uri="{FF2B5EF4-FFF2-40B4-BE49-F238E27FC236}">
                <a16:creationId xmlns:a16="http://schemas.microsoft.com/office/drawing/2014/main" id="{CD6DD6D9-60F3-7141-9197-3848DC3F2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3748" y="7719943"/>
            <a:ext cx="317185" cy="134804"/>
          </a:xfrm>
          <a:custGeom>
            <a:avLst/>
            <a:gdLst>
              <a:gd name="T0" fmla="*/ 211 w 354"/>
              <a:gd name="T1" fmla="*/ 151 h 152"/>
              <a:gd name="T2" fmla="*/ 211 w 354"/>
              <a:gd name="T3" fmla="*/ 151 h 152"/>
              <a:gd name="T4" fmla="*/ 151 w 354"/>
              <a:gd name="T5" fmla="*/ 151 h 152"/>
              <a:gd name="T6" fmla="*/ 101 w 354"/>
              <a:gd name="T7" fmla="*/ 131 h 152"/>
              <a:gd name="T8" fmla="*/ 10 w 354"/>
              <a:gd name="T9" fmla="*/ 41 h 152"/>
              <a:gd name="T10" fmla="*/ 10 w 354"/>
              <a:gd name="T11" fmla="*/ 20 h 152"/>
              <a:gd name="T12" fmla="*/ 30 w 354"/>
              <a:gd name="T13" fmla="*/ 0 h 152"/>
              <a:gd name="T14" fmla="*/ 332 w 354"/>
              <a:gd name="T15" fmla="*/ 0 h 152"/>
              <a:gd name="T16" fmla="*/ 353 w 354"/>
              <a:gd name="T17" fmla="*/ 20 h 152"/>
              <a:gd name="T18" fmla="*/ 342 w 354"/>
              <a:gd name="T19" fmla="*/ 41 h 152"/>
              <a:gd name="T20" fmla="*/ 262 w 354"/>
              <a:gd name="T21" fmla="*/ 131 h 152"/>
              <a:gd name="T22" fmla="*/ 211 w 354"/>
              <a:gd name="T23" fmla="*/ 151 h 152"/>
              <a:gd name="T24" fmla="*/ 91 w 354"/>
              <a:gd name="T25" fmla="*/ 51 h 152"/>
              <a:gd name="T26" fmla="*/ 91 w 354"/>
              <a:gd name="T27" fmla="*/ 51 h 152"/>
              <a:gd name="T28" fmla="*/ 131 w 354"/>
              <a:gd name="T29" fmla="*/ 101 h 152"/>
              <a:gd name="T30" fmla="*/ 151 w 354"/>
              <a:gd name="T31" fmla="*/ 101 h 152"/>
              <a:gd name="T32" fmla="*/ 211 w 354"/>
              <a:gd name="T33" fmla="*/ 101 h 152"/>
              <a:gd name="T34" fmla="*/ 221 w 354"/>
              <a:gd name="T35" fmla="*/ 101 h 152"/>
              <a:gd name="T36" fmla="*/ 272 w 354"/>
              <a:gd name="T37" fmla="*/ 51 h 152"/>
              <a:gd name="T38" fmla="*/ 91 w 354"/>
              <a:gd name="T39" fmla="*/ 51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54" h="152">
                <a:moveTo>
                  <a:pt x="211" y="151"/>
                </a:moveTo>
                <a:lnTo>
                  <a:pt x="211" y="151"/>
                </a:lnTo>
                <a:cubicBezTo>
                  <a:pt x="151" y="151"/>
                  <a:pt x="151" y="151"/>
                  <a:pt x="151" y="151"/>
                </a:cubicBezTo>
                <a:cubicBezTo>
                  <a:pt x="131" y="151"/>
                  <a:pt x="111" y="141"/>
                  <a:pt x="101" y="131"/>
                </a:cubicBezTo>
                <a:cubicBezTo>
                  <a:pt x="10" y="41"/>
                  <a:pt x="10" y="41"/>
                  <a:pt x="10" y="41"/>
                </a:cubicBezTo>
                <a:cubicBezTo>
                  <a:pt x="0" y="41"/>
                  <a:pt x="0" y="30"/>
                  <a:pt x="10" y="20"/>
                </a:cubicBezTo>
                <a:cubicBezTo>
                  <a:pt x="10" y="10"/>
                  <a:pt x="20" y="0"/>
                  <a:pt x="30" y="0"/>
                </a:cubicBezTo>
                <a:cubicBezTo>
                  <a:pt x="332" y="0"/>
                  <a:pt x="332" y="0"/>
                  <a:pt x="332" y="0"/>
                </a:cubicBezTo>
                <a:cubicBezTo>
                  <a:pt x="342" y="0"/>
                  <a:pt x="353" y="10"/>
                  <a:pt x="353" y="20"/>
                </a:cubicBezTo>
                <a:cubicBezTo>
                  <a:pt x="353" y="30"/>
                  <a:pt x="353" y="41"/>
                  <a:pt x="342" y="41"/>
                </a:cubicBezTo>
                <a:cubicBezTo>
                  <a:pt x="262" y="131"/>
                  <a:pt x="262" y="131"/>
                  <a:pt x="262" y="131"/>
                </a:cubicBezTo>
                <a:cubicBezTo>
                  <a:pt x="242" y="141"/>
                  <a:pt x="232" y="151"/>
                  <a:pt x="211" y="151"/>
                </a:cubicBezTo>
                <a:close/>
                <a:moveTo>
                  <a:pt x="91" y="51"/>
                </a:moveTo>
                <a:lnTo>
                  <a:pt x="91" y="51"/>
                </a:lnTo>
                <a:cubicBezTo>
                  <a:pt x="131" y="101"/>
                  <a:pt x="131" y="101"/>
                  <a:pt x="131" y="101"/>
                </a:cubicBezTo>
                <a:cubicBezTo>
                  <a:pt x="141" y="101"/>
                  <a:pt x="141" y="101"/>
                  <a:pt x="151" y="101"/>
                </a:cubicBezTo>
                <a:cubicBezTo>
                  <a:pt x="211" y="101"/>
                  <a:pt x="211" y="101"/>
                  <a:pt x="211" y="101"/>
                </a:cubicBezTo>
                <a:cubicBezTo>
                  <a:pt x="221" y="101"/>
                  <a:pt x="221" y="101"/>
                  <a:pt x="221" y="101"/>
                </a:cubicBezTo>
                <a:cubicBezTo>
                  <a:pt x="272" y="51"/>
                  <a:pt x="272" y="51"/>
                  <a:pt x="272" y="51"/>
                </a:cubicBezTo>
                <a:lnTo>
                  <a:pt x="91" y="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6" name="Freeform 594">
            <a:extLst>
              <a:ext uri="{FF2B5EF4-FFF2-40B4-BE49-F238E27FC236}">
                <a16:creationId xmlns:a16="http://schemas.microsoft.com/office/drawing/2014/main" id="{6D778348-A9FE-A84D-AA49-F3D4F55D8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736" y="7719943"/>
            <a:ext cx="317185" cy="134804"/>
          </a:xfrm>
          <a:custGeom>
            <a:avLst/>
            <a:gdLst>
              <a:gd name="T0" fmla="*/ 211 w 353"/>
              <a:gd name="T1" fmla="*/ 151 h 152"/>
              <a:gd name="T2" fmla="*/ 211 w 353"/>
              <a:gd name="T3" fmla="*/ 151 h 152"/>
              <a:gd name="T4" fmla="*/ 141 w 353"/>
              <a:gd name="T5" fmla="*/ 151 h 152"/>
              <a:gd name="T6" fmla="*/ 101 w 353"/>
              <a:gd name="T7" fmla="*/ 131 h 152"/>
              <a:gd name="T8" fmla="*/ 10 w 353"/>
              <a:gd name="T9" fmla="*/ 41 h 152"/>
              <a:gd name="T10" fmla="*/ 10 w 353"/>
              <a:gd name="T11" fmla="*/ 20 h 152"/>
              <a:gd name="T12" fmla="*/ 30 w 353"/>
              <a:gd name="T13" fmla="*/ 0 h 152"/>
              <a:gd name="T14" fmla="*/ 332 w 353"/>
              <a:gd name="T15" fmla="*/ 0 h 152"/>
              <a:gd name="T16" fmla="*/ 352 w 353"/>
              <a:gd name="T17" fmla="*/ 20 h 152"/>
              <a:gd name="T18" fmla="*/ 342 w 353"/>
              <a:gd name="T19" fmla="*/ 41 h 152"/>
              <a:gd name="T20" fmla="*/ 252 w 353"/>
              <a:gd name="T21" fmla="*/ 131 h 152"/>
              <a:gd name="T22" fmla="*/ 211 w 353"/>
              <a:gd name="T23" fmla="*/ 151 h 152"/>
              <a:gd name="T24" fmla="*/ 91 w 353"/>
              <a:gd name="T25" fmla="*/ 51 h 152"/>
              <a:gd name="T26" fmla="*/ 91 w 353"/>
              <a:gd name="T27" fmla="*/ 51 h 152"/>
              <a:gd name="T28" fmla="*/ 131 w 353"/>
              <a:gd name="T29" fmla="*/ 101 h 152"/>
              <a:gd name="T30" fmla="*/ 141 w 353"/>
              <a:gd name="T31" fmla="*/ 101 h 152"/>
              <a:gd name="T32" fmla="*/ 211 w 353"/>
              <a:gd name="T33" fmla="*/ 101 h 152"/>
              <a:gd name="T34" fmla="*/ 221 w 353"/>
              <a:gd name="T35" fmla="*/ 101 h 152"/>
              <a:gd name="T36" fmla="*/ 272 w 353"/>
              <a:gd name="T37" fmla="*/ 51 h 152"/>
              <a:gd name="T38" fmla="*/ 91 w 353"/>
              <a:gd name="T39" fmla="*/ 51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53" h="152">
                <a:moveTo>
                  <a:pt x="211" y="151"/>
                </a:moveTo>
                <a:lnTo>
                  <a:pt x="211" y="151"/>
                </a:lnTo>
                <a:cubicBezTo>
                  <a:pt x="141" y="151"/>
                  <a:pt x="141" y="151"/>
                  <a:pt x="141" y="151"/>
                </a:cubicBezTo>
                <a:cubicBezTo>
                  <a:pt x="131" y="151"/>
                  <a:pt x="111" y="141"/>
                  <a:pt x="101" y="131"/>
                </a:cubicBezTo>
                <a:cubicBezTo>
                  <a:pt x="10" y="41"/>
                  <a:pt x="10" y="41"/>
                  <a:pt x="10" y="41"/>
                </a:cubicBezTo>
                <a:cubicBezTo>
                  <a:pt x="0" y="41"/>
                  <a:pt x="0" y="30"/>
                  <a:pt x="10" y="20"/>
                </a:cubicBezTo>
                <a:cubicBezTo>
                  <a:pt x="10" y="10"/>
                  <a:pt x="20" y="0"/>
                  <a:pt x="30" y="0"/>
                </a:cubicBezTo>
                <a:cubicBezTo>
                  <a:pt x="332" y="0"/>
                  <a:pt x="332" y="0"/>
                  <a:pt x="332" y="0"/>
                </a:cubicBezTo>
                <a:cubicBezTo>
                  <a:pt x="342" y="0"/>
                  <a:pt x="352" y="10"/>
                  <a:pt x="352" y="20"/>
                </a:cubicBezTo>
                <a:cubicBezTo>
                  <a:pt x="352" y="30"/>
                  <a:pt x="352" y="41"/>
                  <a:pt x="342" y="41"/>
                </a:cubicBezTo>
                <a:cubicBezTo>
                  <a:pt x="252" y="131"/>
                  <a:pt x="252" y="131"/>
                  <a:pt x="252" y="131"/>
                </a:cubicBezTo>
                <a:cubicBezTo>
                  <a:pt x="241" y="141"/>
                  <a:pt x="231" y="151"/>
                  <a:pt x="211" y="151"/>
                </a:cubicBezTo>
                <a:close/>
                <a:moveTo>
                  <a:pt x="91" y="51"/>
                </a:moveTo>
                <a:lnTo>
                  <a:pt x="91" y="51"/>
                </a:lnTo>
                <a:cubicBezTo>
                  <a:pt x="131" y="101"/>
                  <a:pt x="131" y="101"/>
                  <a:pt x="131" y="101"/>
                </a:cubicBezTo>
                <a:cubicBezTo>
                  <a:pt x="141" y="101"/>
                  <a:pt x="141" y="101"/>
                  <a:pt x="141" y="101"/>
                </a:cubicBezTo>
                <a:cubicBezTo>
                  <a:pt x="211" y="101"/>
                  <a:pt x="211" y="101"/>
                  <a:pt x="211" y="101"/>
                </a:cubicBezTo>
                <a:lnTo>
                  <a:pt x="221" y="101"/>
                </a:lnTo>
                <a:cubicBezTo>
                  <a:pt x="272" y="51"/>
                  <a:pt x="272" y="51"/>
                  <a:pt x="272" y="51"/>
                </a:cubicBezTo>
                <a:lnTo>
                  <a:pt x="91" y="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7" name="Freeform 595">
            <a:extLst>
              <a:ext uri="{FF2B5EF4-FFF2-40B4-BE49-F238E27FC236}">
                <a16:creationId xmlns:a16="http://schemas.microsoft.com/office/drawing/2014/main" id="{27E246BF-956E-CC46-8CCE-1CF24E0BF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9551" y="3723415"/>
            <a:ext cx="951554" cy="47578"/>
          </a:xfrm>
          <a:custGeom>
            <a:avLst/>
            <a:gdLst>
              <a:gd name="T0" fmla="*/ 1028 w 1059"/>
              <a:gd name="T1" fmla="*/ 51 h 52"/>
              <a:gd name="T2" fmla="*/ 1028 w 1059"/>
              <a:gd name="T3" fmla="*/ 51 h 52"/>
              <a:gd name="T4" fmla="*/ 31 w 1059"/>
              <a:gd name="T5" fmla="*/ 51 h 52"/>
              <a:gd name="T6" fmla="*/ 0 w 1059"/>
              <a:gd name="T7" fmla="*/ 21 h 52"/>
              <a:gd name="T8" fmla="*/ 31 w 1059"/>
              <a:gd name="T9" fmla="*/ 0 h 52"/>
              <a:gd name="T10" fmla="*/ 1028 w 1059"/>
              <a:gd name="T11" fmla="*/ 0 h 52"/>
              <a:gd name="T12" fmla="*/ 1058 w 1059"/>
              <a:gd name="T13" fmla="*/ 21 h 52"/>
              <a:gd name="T14" fmla="*/ 1028 w 1059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59" h="52">
                <a:moveTo>
                  <a:pt x="1028" y="51"/>
                </a:moveTo>
                <a:lnTo>
                  <a:pt x="1028" y="51"/>
                </a:lnTo>
                <a:cubicBezTo>
                  <a:pt x="31" y="51"/>
                  <a:pt x="31" y="51"/>
                  <a:pt x="31" y="51"/>
                </a:cubicBezTo>
                <a:cubicBezTo>
                  <a:pt x="20" y="51"/>
                  <a:pt x="0" y="41"/>
                  <a:pt x="0" y="21"/>
                </a:cubicBezTo>
                <a:cubicBezTo>
                  <a:pt x="0" y="11"/>
                  <a:pt x="20" y="0"/>
                  <a:pt x="31" y="0"/>
                </a:cubicBezTo>
                <a:cubicBezTo>
                  <a:pt x="1028" y="0"/>
                  <a:pt x="1028" y="0"/>
                  <a:pt x="1028" y="0"/>
                </a:cubicBezTo>
                <a:cubicBezTo>
                  <a:pt x="1048" y="0"/>
                  <a:pt x="1058" y="11"/>
                  <a:pt x="1058" y="21"/>
                </a:cubicBezTo>
                <a:cubicBezTo>
                  <a:pt x="1058" y="41"/>
                  <a:pt x="1048" y="51"/>
                  <a:pt x="1028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8" name="Freeform 596">
            <a:extLst>
              <a:ext uri="{FF2B5EF4-FFF2-40B4-BE49-F238E27FC236}">
                <a16:creationId xmlns:a16="http://schemas.microsoft.com/office/drawing/2014/main" id="{07701222-5058-C949-838A-EEE6FC500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7481" y="4215051"/>
            <a:ext cx="943625" cy="47578"/>
          </a:xfrm>
          <a:custGeom>
            <a:avLst/>
            <a:gdLst>
              <a:gd name="T0" fmla="*/ 1028 w 1049"/>
              <a:gd name="T1" fmla="*/ 50 h 51"/>
              <a:gd name="T2" fmla="*/ 1028 w 1049"/>
              <a:gd name="T3" fmla="*/ 50 h 51"/>
              <a:gd name="T4" fmla="*/ 21 w 1049"/>
              <a:gd name="T5" fmla="*/ 50 h 51"/>
              <a:gd name="T6" fmla="*/ 0 w 1049"/>
              <a:gd name="T7" fmla="*/ 30 h 51"/>
              <a:gd name="T8" fmla="*/ 21 w 1049"/>
              <a:gd name="T9" fmla="*/ 0 h 51"/>
              <a:gd name="T10" fmla="*/ 1028 w 1049"/>
              <a:gd name="T11" fmla="*/ 0 h 51"/>
              <a:gd name="T12" fmla="*/ 1048 w 1049"/>
              <a:gd name="T13" fmla="*/ 30 h 51"/>
              <a:gd name="T14" fmla="*/ 1028 w 1049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9" h="51">
                <a:moveTo>
                  <a:pt x="1028" y="50"/>
                </a:moveTo>
                <a:lnTo>
                  <a:pt x="1028" y="50"/>
                </a:lnTo>
                <a:cubicBezTo>
                  <a:pt x="21" y="50"/>
                  <a:pt x="21" y="50"/>
                  <a:pt x="21" y="50"/>
                </a:cubicBezTo>
                <a:cubicBezTo>
                  <a:pt x="10" y="50"/>
                  <a:pt x="0" y="40"/>
                  <a:pt x="0" y="30"/>
                </a:cubicBezTo>
                <a:cubicBezTo>
                  <a:pt x="0" y="10"/>
                  <a:pt x="10" y="0"/>
                  <a:pt x="21" y="0"/>
                </a:cubicBezTo>
                <a:cubicBezTo>
                  <a:pt x="1028" y="0"/>
                  <a:pt x="1028" y="0"/>
                  <a:pt x="1028" y="0"/>
                </a:cubicBezTo>
                <a:cubicBezTo>
                  <a:pt x="1038" y="0"/>
                  <a:pt x="1048" y="10"/>
                  <a:pt x="1048" y="30"/>
                </a:cubicBezTo>
                <a:cubicBezTo>
                  <a:pt x="1048" y="40"/>
                  <a:pt x="1038" y="50"/>
                  <a:pt x="1028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9" name="Freeform 597">
            <a:extLst>
              <a:ext uri="{FF2B5EF4-FFF2-40B4-BE49-F238E27FC236}">
                <a16:creationId xmlns:a16="http://schemas.microsoft.com/office/drawing/2014/main" id="{6D5D6793-205A-9742-B97C-134339EDC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5059" y="3723415"/>
            <a:ext cx="844506" cy="535250"/>
          </a:xfrm>
          <a:custGeom>
            <a:avLst/>
            <a:gdLst>
              <a:gd name="T0" fmla="*/ 907 w 938"/>
              <a:gd name="T1" fmla="*/ 595 h 596"/>
              <a:gd name="T2" fmla="*/ 907 w 938"/>
              <a:gd name="T3" fmla="*/ 595 h 596"/>
              <a:gd name="T4" fmla="*/ 30 w 938"/>
              <a:gd name="T5" fmla="*/ 595 h 596"/>
              <a:gd name="T6" fmla="*/ 0 w 938"/>
              <a:gd name="T7" fmla="*/ 575 h 596"/>
              <a:gd name="T8" fmla="*/ 0 w 938"/>
              <a:gd name="T9" fmla="*/ 21 h 596"/>
              <a:gd name="T10" fmla="*/ 30 w 938"/>
              <a:gd name="T11" fmla="*/ 0 h 596"/>
              <a:gd name="T12" fmla="*/ 907 w 938"/>
              <a:gd name="T13" fmla="*/ 0 h 596"/>
              <a:gd name="T14" fmla="*/ 937 w 938"/>
              <a:gd name="T15" fmla="*/ 21 h 596"/>
              <a:gd name="T16" fmla="*/ 937 w 938"/>
              <a:gd name="T17" fmla="*/ 575 h 596"/>
              <a:gd name="T18" fmla="*/ 907 w 938"/>
              <a:gd name="T19" fmla="*/ 595 h 596"/>
              <a:gd name="T20" fmla="*/ 50 w 938"/>
              <a:gd name="T21" fmla="*/ 545 h 596"/>
              <a:gd name="T22" fmla="*/ 50 w 938"/>
              <a:gd name="T23" fmla="*/ 545 h 596"/>
              <a:gd name="T24" fmla="*/ 886 w 938"/>
              <a:gd name="T25" fmla="*/ 545 h 596"/>
              <a:gd name="T26" fmla="*/ 886 w 938"/>
              <a:gd name="T27" fmla="*/ 51 h 596"/>
              <a:gd name="T28" fmla="*/ 50 w 938"/>
              <a:gd name="T29" fmla="*/ 51 h 596"/>
              <a:gd name="T30" fmla="*/ 50 w 938"/>
              <a:gd name="T31" fmla="*/ 545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38" h="596">
                <a:moveTo>
                  <a:pt x="907" y="595"/>
                </a:moveTo>
                <a:lnTo>
                  <a:pt x="907" y="595"/>
                </a:lnTo>
                <a:cubicBezTo>
                  <a:pt x="30" y="595"/>
                  <a:pt x="30" y="595"/>
                  <a:pt x="30" y="595"/>
                </a:cubicBezTo>
                <a:cubicBezTo>
                  <a:pt x="10" y="595"/>
                  <a:pt x="0" y="585"/>
                  <a:pt x="0" y="575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"/>
                  <a:pt x="10" y="0"/>
                  <a:pt x="30" y="0"/>
                </a:cubicBezTo>
                <a:cubicBezTo>
                  <a:pt x="907" y="0"/>
                  <a:pt x="907" y="0"/>
                  <a:pt x="907" y="0"/>
                </a:cubicBezTo>
                <a:cubicBezTo>
                  <a:pt x="927" y="0"/>
                  <a:pt x="937" y="11"/>
                  <a:pt x="937" y="21"/>
                </a:cubicBezTo>
                <a:cubicBezTo>
                  <a:pt x="937" y="575"/>
                  <a:pt x="937" y="575"/>
                  <a:pt x="937" y="575"/>
                </a:cubicBezTo>
                <a:cubicBezTo>
                  <a:pt x="937" y="585"/>
                  <a:pt x="927" y="595"/>
                  <a:pt x="907" y="595"/>
                </a:cubicBezTo>
                <a:close/>
                <a:moveTo>
                  <a:pt x="50" y="545"/>
                </a:moveTo>
                <a:lnTo>
                  <a:pt x="50" y="545"/>
                </a:lnTo>
                <a:cubicBezTo>
                  <a:pt x="886" y="545"/>
                  <a:pt x="886" y="545"/>
                  <a:pt x="886" y="545"/>
                </a:cubicBezTo>
                <a:cubicBezTo>
                  <a:pt x="886" y="51"/>
                  <a:pt x="886" y="51"/>
                  <a:pt x="886" y="51"/>
                </a:cubicBezTo>
                <a:cubicBezTo>
                  <a:pt x="50" y="51"/>
                  <a:pt x="50" y="51"/>
                  <a:pt x="50" y="51"/>
                </a:cubicBezTo>
                <a:lnTo>
                  <a:pt x="50" y="5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0" name="Freeform 598">
            <a:extLst>
              <a:ext uri="{FF2B5EF4-FFF2-40B4-BE49-F238E27FC236}">
                <a16:creationId xmlns:a16="http://schemas.microsoft.com/office/drawing/2014/main" id="{D315EDDC-257A-1747-AA9E-E4BFA5734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9469" y="4215051"/>
            <a:ext cx="47578" cy="337010"/>
          </a:xfrm>
          <a:custGeom>
            <a:avLst/>
            <a:gdLst>
              <a:gd name="T0" fmla="*/ 20 w 52"/>
              <a:gd name="T1" fmla="*/ 372 h 373"/>
              <a:gd name="T2" fmla="*/ 20 w 52"/>
              <a:gd name="T3" fmla="*/ 372 h 373"/>
              <a:gd name="T4" fmla="*/ 0 w 52"/>
              <a:gd name="T5" fmla="*/ 352 h 373"/>
              <a:gd name="T6" fmla="*/ 0 w 52"/>
              <a:gd name="T7" fmla="*/ 30 h 373"/>
              <a:gd name="T8" fmla="*/ 20 w 52"/>
              <a:gd name="T9" fmla="*/ 0 h 373"/>
              <a:gd name="T10" fmla="*/ 51 w 52"/>
              <a:gd name="T11" fmla="*/ 30 h 373"/>
              <a:gd name="T12" fmla="*/ 51 w 52"/>
              <a:gd name="T13" fmla="*/ 352 h 373"/>
              <a:gd name="T14" fmla="*/ 20 w 52"/>
              <a:gd name="T15" fmla="*/ 372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373">
                <a:moveTo>
                  <a:pt x="20" y="372"/>
                </a:moveTo>
                <a:lnTo>
                  <a:pt x="20" y="372"/>
                </a:lnTo>
                <a:cubicBezTo>
                  <a:pt x="10" y="372"/>
                  <a:pt x="0" y="362"/>
                  <a:pt x="0" y="352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10" y="0"/>
                  <a:pt x="20" y="0"/>
                </a:cubicBezTo>
                <a:cubicBezTo>
                  <a:pt x="41" y="0"/>
                  <a:pt x="51" y="10"/>
                  <a:pt x="51" y="30"/>
                </a:cubicBezTo>
                <a:cubicBezTo>
                  <a:pt x="51" y="352"/>
                  <a:pt x="51" y="352"/>
                  <a:pt x="51" y="352"/>
                </a:cubicBezTo>
                <a:cubicBezTo>
                  <a:pt x="51" y="362"/>
                  <a:pt x="41" y="372"/>
                  <a:pt x="20" y="3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1" name="Freeform 599">
            <a:extLst>
              <a:ext uri="{FF2B5EF4-FFF2-40B4-BE49-F238E27FC236}">
                <a16:creationId xmlns:a16="http://schemas.microsoft.com/office/drawing/2014/main" id="{9050C9C9-614F-BC4D-BB1C-B0D6011E8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5547" y="4512413"/>
            <a:ext cx="499566" cy="154626"/>
          </a:xfrm>
          <a:custGeom>
            <a:avLst/>
            <a:gdLst>
              <a:gd name="T0" fmla="*/ 30 w 555"/>
              <a:gd name="T1" fmla="*/ 171 h 172"/>
              <a:gd name="T2" fmla="*/ 30 w 555"/>
              <a:gd name="T3" fmla="*/ 171 h 172"/>
              <a:gd name="T4" fmla="*/ 10 w 555"/>
              <a:gd name="T5" fmla="*/ 161 h 172"/>
              <a:gd name="T6" fmla="*/ 20 w 555"/>
              <a:gd name="T7" fmla="*/ 131 h 172"/>
              <a:gd name="T8" fmla="*/ 272 w 555"/>
              <a:gd name="T9" fmla="*/ 0 h 172"/>
              <a:gd name="T10" fmla="*/ 292 w 555"/>
              <a:gd name="T11" fmla="*/ 0 h 172"/>
              <a:gd name="T12" fmla="*/ 544 w 555"/>
              <a:gd name="T13" fmla="*/ 131 h 172"/>
              <a:gd name="T14" fmla="*/ 554 w 555"/>
              <a:gd name="T15" fmla="*/ 161 h 172"/>
              <a:gd name="T16" fmla="*/ 524 w 555"/>
              <a:gd name="T17" fmla="*/ 171 h 172"/>
              <a:gd name="T18" fmla="*/ 282 w 555"/>
              <a:gd name="T19" fmla="*/ 50 h 172"/>
              <a:gd name="T20" fmla="*/ 40 w 555"/>
              <a:gd name="T21" fmla="*/ 171 h 172"/>
              <a:gd name="T22" fmla="*/ 30 w 555"/>
              <a:gd name="T23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5" h="172">
                <a:moveTo>
                  <a:pt x="30" y="171"/>
                </a:moveTo>
                <a:lnTo>
                  <a:pt x="30" y="171"/>
                </a:lnTo>
                <a:cubicBezTo>
                  <a:pt x="20" y="171"/>
                  <a:pt x="10" y="171"/>
                  <a:pt x="10" y="161"/>
                </a:cubicBezTo>
                <a:cubicBezTo>
                  <a:pt x="0" y="151"/>
                  <a:pt x="10" y="131"/>
                  <a:pt x="20" y="131"/>
                </a:cubicBezTo>
                <a:cubicBezTo>
                  <a:pt x="272" y="0"/>
                  <a:pt x="272" y="0"/>
                  <a:pt x="272" y="0"/>
                </a:cubicBezTo>
                <a:cubicBezTo>
                  <a:pt x="282" y="0"/>
                  <a:pt x="292" y="0"/>
                  <a:pt x="292" y="0"/>
                </a:cubicBezTo>
                <a:cubicBezTo>
                  <a:pt x="544" y="131"/>
                  <a:pt x="544" y="131"/>
                  <a:pt x="544" y="131"/>
                </a:cubicBezTo>
                <a:cubicBezTo>
                  <a:pt x="554" y="131"/>
                  <a:pt x="554" y="151"/>
                  <a:pt x="554" y="161"/>
                </a:cubicBezTo>
                <a:cubicBezTo>
                  <a:pt x="544" y="171"/>
                  <a:pt x="534" y="171"/>
                  <a:pt x="524" y="171"/>
                </a:cubicBezTo>
                <a:cubicBezTo>
                  <a:pt x="282" y="50"/>
                  <a:pt x="282" y="50"/>
                  <a:pt x="282" y="50"/>
                </a:cubicBezTo>
                <a:cubicBezTo>
                  <a:pt x="40" y="171"/>
                  <a:pt x="40" y="171"/>
                  <a:pt x="40" y="171"/>
                </a:cubicBezTo>
                <a:lnTo>
                  <a:pt x="30" y="17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2" name="Freeform 600">
            <a:extLst>
              <a:ext uri="{FF2B5EF4-FFF2-40B4-BE49-F238E27FC236}">
                <a16:creationId xmlns:a16="http://schemas.microsoft.com/office/drawing/2014/main" id="{893D6C69-F8E4-A44E-A291-7B42219E9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1540" y="4567921"/>
            <a:ext cx="47578" cy="99119"/>
          </a:xfrm>
          <a:custGeom>
            <a:avLst/>
            <a:gdLst>
              <a:gd name="T0" fmla="*/ 30 w 52"/>
              <a:gd name="T1" fmla="*/ 110 h 111"/>
              <a:gd name="T2" fmla="*/ 30 w 52"/>
              <a:gd name="T3" fmla="*/ 110 h 111"/>
              <a:gd name="T4" fmla="*/ 0 w 52"/>
              <a:gd name="T5" fmla="*/ 90 h 111"/>
              <a:gd name="T6" fmla="*/ 0 w 52"/>
              <a:gd name="T7" fmla="*/ 20 h 111"/>
              <a:gd name="T8" fmla="*/ 30 w 52"/>
              <a:gd name="T9" fmla="*/ 0 h 111"/>
              <a:gd name="T10" fmla="*/ 51 w 52"/>
              <a:gd name="T11" fmla="*/ 20 h 111"/>
              <a:gd name="T12" fmla="*/ 51 w 52"/>
              <a:gd name="T13" fmla="*/ 90 h 111"/>
              <a:gd name="T14" fmla="*/ 30 w 52"/>
              <a:gd name="T15" fmla="*/ 11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111">
                <a:moveTo>
                  <a:pt x="30" y="110"/>
                </a:moveTo>
                <a:lnTo>
                  <a:pt x="30" y="110"/>
                </a:lnTo>
                <a:cubicBezTo>
                  <a:pt x="10" y="110"/>
                  <a:pt x="0" y="100"/>
                  <a:pt x="0" y="9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30" y="0"/>
                </a:cubicBezTo>
                <a:cubicBezTo>
                  <a:pt x="40" y="0"/>
                  <a:pt x="51" y="10"/>
                  <a:pt x="51" y="20"/>
                </a:cubicBezTo>
                <a:cubicBezTo>
                  <a:pt x="51" y="90"/>
                  <a:pt x="51" y="90"/>
                  <a:pt x="51" y="90"/>
                </a:cubicBezTo>
                <a:cubicBezTo>
                  <a:pt x="51" y="100"/>
                  <a:pt x="40" y="110"/>
                  <a:pt x="30" y="11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3" name="Freeform 601">
            <a:extLst>
              <a:ext uri="{FF2B5EF4-FFF2-40B4-BE49-F238E27FC236}">
                <a16:creationId xmlns:a16="http://schemas.microsoft.com/office/drawing/2014/main" id="{C3B4E985-52D6-B04B-B874-19D882BC0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8984" y="3822537"/>
            <a:ext cx="344937" cy="344937"/>
          </a:xfrm>
          <a:custGeom>
            <a:avLst/>
            <a:gdLst>
              <a:gd name="T0" fmla="*/ 363 w 383"/>
              <a:gd name="T1" fmla="*/ 182 h 384"/>
              <a:gd name="T2" fmla="*/ 363 w 383"/>
              <a:gd name="T3" fmla="*/ 182 h 384"/>
              <a:gd name="T4" fmla="*/ 201 w 383"/>
              <a:gd name="T5" fmla="*/ 182 h 384"/>
              <a:gd name="T6" fmla="*/ 232 w 383"/>
              <a:gd name="T7" fmla="*/ 20 h 384"/>
              <a:gd name="T8" fmla="*/ 221 w 383"/>
              <a:gd name="T9" fmla="*/ 10 h 384"/>
              <a:gd name="T10" fmla="*/ 191 w 383"/>
              <a:gd name="T11" fmla="*/ 0 h 384"/>
              <a:gd name="T12" fmla="*/ 50 w 383"/>
              <a:gd name="T13" fmla="*/ 61 h 384"/>
              <a:gd name="T14" fmla="*/ 0 w 383"/>
              <a:gd name="T15" fmla="*/ 192 h 384"/>
              <a:gd name="T16" fmla="*/ 50 w 383"/>
              <a:gd name="T17" fmla="*/ 333 h 384"/>
              <a:gd name="T18" fmla="*/ 50 w 383"/>
              <a:gd name="T19" fmla="*/ 333 h 384"/>
              <a:gd name="T20" fmla="*/ 50 w 383"/>
              <a:gd name="T21" fmla="*/ 333 h 384"/>
              <a:gd name="T22" fmla="*/ 191 w 383"/>
              <a:gd name="T23" fmla="*/ 383 h 384"/>
              <a:gd name="T24" fmla="*/ 322 w 383"/>
              <a:gd name="T25" fmla="*/ 333 h 384"/>
              <a:gd name="T26" fmla="*/ 382 w 383"/>
              <a:gd name="T27" fmla="*/ 192 h 384"/>
              <a:gd name="T28" fmla="*/ 363 w 383"/>
              <a:gd name="T29" fmla="*/ 182 h 384"/>
              <a:gd name="T30" fmla="*/ 70 w 383"/>
              <a:gd name="T31" fmla="*/ 81 h 384"/>
              <a:gd name="T32" fmla="*/ 70 w 383"/>
              <a:gd name="T33" fmla="*/ 81 h 384"/>
              <a:gd name="T34" fmla="*/ 191 w 383"/>
              <a:gd name="T35" fmla="*/ 30 h 384"/>
              <a:gd name="T36" fmla="*/ 201 w 383"/>
              <a:gd name="T37" fmla="*/ 30 h 384"/>
              <a:gd name="T38" fmla="*/ 171 w 383"/>
              <a:gd name="T39" fmla="*/ 192 h 384"/>
              <a:gd name="T40" fmla="*/ 60 w 383"/>
              <a:gd name="T41" fmla="*/ 303 h 384"/>
              <a:gd name="T42" fmla="*/ 20 w 383"/>
              <a:gd name="T43" fmla="*/ 192 h 384"/>
              <a:gd name="T44" fmla="*/ 70 w 383"/>
              <a:gd name="T45" fmla="*/ 81 h 384"/>
              <a:gd name="T46" fmla="*/ 302 w 383"/>
              <a:gd name="T47" fmla="*/ 313 h 384"/>
              <a:gd name="T48" fmla="*/ 302 w 383"/>
              <a:gd name="T49" fmla="*/ 313 h 384"/>
              <a:gd name="T50" fmla="*/ 191 w 383"/>
              <a:gd name="T51" fmla="*/ 363 h 384"/>
              <a:gd name="T52" fmla="*/ 80 w 383"/>
              <a:gd name="T53" fmla="*/ 323 h 384"/>
              <a:gd name="T54" fmla="*/ 191 w 383"/>
              <a:gd name="T55" fmla="*/ 212 h 384"/>
              <a:gd name="T56" fmla="*/ 353 w 383"/>
              <a:gd name="T57" fmla="*/ 212 h 384"/>
              <a:gd name="T58" fmla="*/ 302 w 383"/>
              <a:gd name="T59" fmla="*/ 313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83" h="384">
                <a:moveTo>
                  <a:pt x="363" y="182"/>
                </a:moveTo>
                <a:lnTo>
                  <a:pt x="363" y="182"/>
                </a:lnTo>
                <a:cubicBezTo>
                  <a:pt x="201" y="182"/>
                  <a:pt x="201" y="182"/>
                  <a:pt x="201" y="182"/>
                </a:cubicBezTo>
                <a:cubicBezTo>
                  <a:pt x="232" y="20"/>
                  <a:pt x="232" y="20"/>
                  <a:pt x="232" y="20"/>
                </a:cubicBezTo>
                <a:cubicBezTo>
                  <a:pt x="232" y="10"/>
                  <a:pt x="232" y="10"/>
                  <a:pt x="221" y="10"/>
                </a:cubicBezTo>
                <a:cubicBezTo>
                  <a:pt x="211" y="0"/>
                  <a:pt x="201" y="0"/>
                  <a:pt x="191" y="0"/>
                </a:cubicBezTo>
                <a:cubicBezTo>
                  <a:pt x="141" y="0"/>
                  <a:pt x="90" y="20"/>
                  <a:pt x="50" y="61"/>
                </a:cubicBezTo>
                <a:cubicBezTo>
                  <a:pt x="20" y="91"/>
                  <a:pt x="0" y="141"/>
                  <a:pt x="0" y="192"/>
                </a:cubicBezTo>
                <a:cubicBezTo>
                  <a:pt x="0" y="242"/>
                  <a:pt x="20" y="292"/>
                  <a:pt x="50" y="333"/>
                </a:cubicBezTo>
                <a:lnTo>
                  <a:pt x="50" y="333"/>
                </a:lnTo>
                <a:lnTo>
                  <a:pt x="50" y="333"/>
                </a:lnTo>
                <a:cubicBezTo>
                  <a:pt x="90" y="363"/>
                  <a:pt x="141" y="383"/>
                  <a:pt x="191" y="383"/>
                </a:cubicBezTo>
                <a:cubicBezTo>
                  <a:pt x="242" y="383"/>
                  <a:pt x="292" y="363"/>
                  <a:pt x="322" y="333"/>
                </a:cubicBezTo>
                <a:cubicBezTo>
                  <a:pt x="363" y="292"/>
                  <a:pt x="382" y="242"/>
                  <a:pt x="382" y="192"/>
                </a:cubicBezTo>
                <a:cubicBezTo>
                  <a:pt x="382" y="192"/>
                  <a:pt x="372" y="182"/>
                  <a:pt x="363" y="182"/>
                </a:cubicBezTo>
                <a:close/>
                <a:moveTo>
                  <a:pt x="70" y="81"/>
                </a:moveTo>
                <a:lnTo>
                  <a:pt x="70" y="81"/>
                </a:lnTo>
                <a:cubicBezTo>
                  <a:pt x="100" y="50"/>
                  <a:pt x="141" y="30"/>
                  <a:pt x="191" y="30"/>
                </a:cubicBezTo>
                <a:lnTo>
                  <a:pt x="201" y="30"/>
                </a:lnTo>
                <a:cubicBezTo>
                  <a:pt x="171" y="192"/>
                  <a:pt x="171" y="192"/>
                  <a:pt x="171" y="192"/>
                </a:cubicBezTo>
                <a:cubicBezTo>
                  <a:pt x="60" y="303"/>
                  <a:pt x="60" y="303"/>
                  <a:pt x="60" y="303"/>
                </a:cubicBezTo>
                <a:cubicBezTo>
                  <a:pt x="40" y="272"/>
                  <a:pt x="20" y="232"/>
                  <a:pt x="20" y="192"/>
                </a:cubicBezTo>
                <a:cubicBezTo>
                  <a:pt x="20" y="151"/>
                  <a:pt x="40" y="111"/>
                  <a:pt x="70" y="81"/>
                </a:cubicBezTo>
                <a:close/>
                <a:moveTo>
                  <a:pt x="302" y="313"/>
                </a:moveTo>
                <a:lnTo>
                  <a:pt x="302" y="313"/>
                </a:lnTo>
                <a:cubicBezTo>
                  <a:pt x="272" y="343"/>
                  <a:pt x="232" y="363"/>
                  <a:pt x="191" y="363"/>
                </a:cubicBezTo>
                <a:cubicBezTo>
                  <a:pt x="151" y="363"/>
                  <a:pt x="111" y="343"/>
                  <a:pt x="80" y="323"/>
                </a:cubicBezTo>
                <a:cubicBezTo>
                  <a:pt x="191" y="212"/>
                  <a:pt x="191" y="212"/>
                  <a:pt x="191" y="212"/>
                </a:cubicBezTo>
                <a:cubicBezTo>
                  <a:pt x="353" y="212"/>
                  <a:pt x="353" y="212"/>
                  <a:pt x="353" y="212"/>
                </a:cubicBezTo>
                <a:cubicBezTo>
                  <a:pt x="353" y="242"/>
                  <a:pt x="332" y="282"/>
                  <a:pt x="302" y="31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4" name="Freeform 602">
            <a:extLst>
              <a:ext uri="{FF2B5EF4-FFF2-40B4-BE49-F238E27FC236}">
                <a16:creationId xmlns:a16="http://schemas.microsoft.com/office/drawing/2014/main" id="{E4A2AC98-B18F-1F49-AF85-BB6C040CE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7224" y="3786852"/>
            <a:ext cx="190311" cy="190311"/>
          </a:xfrm>
          <a:custGeom>
            <a:avLst/>
            <a:gdLst>
              <a:gd name="T0" fmla="*/ 161 w 213"/>
              <a:gd name="T1" fmla="*/ 70 h 212"/>
              <a:gd name="T2" fmla="*/ 161 w 213"/>
              <a:gd name="T3" fmla="*/ 70 h 212"/>
              <a:gd name="T4" fmla="*/ 51 w 213"/>
              <a:gd name="T5" fmla="*/ 0 h 212"/>
              <a:gd name="T6" fmla="*/ 41 w 213"/>
              <a:gd name="T7" fmla="*/ 10 h 212"/>
              <a:gd name="T8" fmla="*/ 31 w 213"/>
              <a:gd name="T9" fmla="*/ 20 h 212"/>
              <a:gd name="T10" fmla="*/ 0 w 213"/>
              <a:gd name="T11" fmla="*/ 191 h 212"/>
              <a:gd name="T12" fmla="*/ 11 w 213"/>
              <a:gd name="T13" fmla="*/ 201 h 212"/>
              <a:gd name="T14" fmla="*/ 21 w 213"/>
              <a:gd name="T15" fmla="*/ 211 h 212"/>
              <a:gd name="T16" fmla="*/ 192 w 213"/>
              <a:gd name="T17" fmla="*/ 211 h 212"/>
              <a:gd name="T18" fmla="*/ 212 w 213"/>
              <a:gd name="T19" fmla="*/ 191 h 212"/>
              <a:gd name="T20" fmla="*/ 161 w 213"/>
              <a:gd name="T21" fmla="*/ 70 h 212"/>
              <a:gd name="T22" fmla="*/ 31 w 213"/>
              <a:gd name="T23" fmla="*/ 181 h 212"/>
              <a:gd name="T24" fmla="*/ 31 w 213"/>
              <a:gd name="T25" fmla="*/ 181 h 212"/>
              <a:gd name="T26" fmla="*/ 61 w 213"/>
              <a:gd name="T27" fmla="*/ 30 h 212"/>
              <a:gd name="T28" fmla="*/ 142 w 213"/>
              <a:gd name="T29" fmla="*/ 90 h 212"/>
              <a:gd name="T30" fmla="*/ 182 w 213"/>
              <a:gd name="T31" fmla="*/ 181 h 212"/>
              <a:gd name="T32" fmla="*/ 31 w 213"/>
              <a:gd name="T33" fmla="*/ 18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13" h="212">
                <a:moveTo>
                  <a:pt x="161" y="70"/>
                </a:moveTo>
                <a:lnTo>
                  <a:pt x="161" y="70"/>
                </a:lnTo>
                <a:cubicBezTo>
                  <a:pt x="132" y="40"/>
                  <a:pt x="91" y="10"/>
                  <a:pt x="51" y="0"/>
                </a:cubicBezTo>
                <a:cubicBezTo>
                  <a:pt x="51" y="0"/>
                  <a:pt x="41" y="0"/>
                  <a:pt x="41" y="10"/>
                </a:cubicBezTo>
                <a:cubicBezTo>
                  <a:pt x="41" y="10"/>
                  <a:pt x="31" y="10"/>
                  <a:pt x="31" y="20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201"/>
                  <a:pt x="0" y="201"/>
                  <a:pt x="11" y="201"/>
                </a:cubicBezTo>
                <a:cubicBezTo>
                  <a:pt x="11" y="211"/>
                  <a:pt x="11" y="211"/>
                  <a:pt x="21" y="211"/>
                </a:cubicBezTo>
                <a:cubicBezTo>
                  <a:pt x="192" y="211"/>
                  <a:pt x="192" y="211"/>
                  <a:pt x="192" y="211"/>
                </a:cubicBezTo>
                <a:cubicBezTo>
                  <a:pt x="202" y="211"/>
                  <a:pt x="212" y="201"/>
                  <a:pt x="212" y="191"/>
                </a:cubicBezTo>
                <a:cubicBezTo>
                  <a:pt x="212" y="151"/>
                  <a:pt x="192" y="101"/>
                  <a:pt x="161" y="70"/>
                </a:cubicBezTo>
                <a:close/>
                <a:moveTo>
                  <a:pt x="31" y="181"/>
                </a:moveTo>
                <a:lnTo>
                  <a:pt x="31" y="181"/>
                </a:lnTo>
                <a:cubicBezTo>
                  <a:pt x="61" y="30"/>
                  <a:pt x="61" y="30"/>
                  <a:pt x="61" y="30"/>
                </a:cubicBezTo>
                <a:cubicBezTo>
                  <a:pt x="91" y="40"/>
                  <a:pt x="121" y="60"/>
                  <a:pt x="142" y="90"/>
                </a:cubicBezTo>
                <a:cubicBezTo>
                  <a:pt x="161" y="111"/>
                  <a:pt x="182" y="151"/>
                  <a:pt x="182" y="181"/>
                </a:cubicBezTo>
                <a:lnTo>
                  <a:pt x="31" y="18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5" name="Freeform 603">
            <a:extLst>
              <a:ext uri="{FF2B5EF4-FFF2-40B4-BE49-F238E27FC236}">
                <a16:creationId xmlns:a16="http://schemas.microsoft.com/office/drawing/2014/main" id="{5896D280-75B0-5B47-9C3A-7F1C15D6E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4339" y="8108494"/>
            <a:ext cx="154626" cy="265643"/>
          </a:xfrm>
          <a:custGeom>
            <a:avLst/>
            <a:gdLst>
              <a:gd name="T0" fmla="*/ 151 w 172"/>
              <a:gd name="T1" fmla="*/ 293 h 294"/>
              <a:gd name="T2" fmla="*/ 151 w 172"/>
              <a:gd name="T3" fmla="*/ 293 h 294"/>
              <a:gd name="T4" fmla="*/ 20 w 172"/>
              <a:gd name="T5" fmla="*/ 293 h 294"/>
              <a:gd name="T6" fmla="*/ 0 w 172"/>
              <a:gd name="T7" fmla="*/ 272 h 294"/>
              <a:gd name="T8" fmla="*/ 0 w 172"/>
              <a:gd name="T9" fmla="*/ 21 h 294"/>
              <a:gd name="T10" fmla="*/ 20 w 172"/>
              <a:gd name="T11" fmla="*/ 0 h 294"/>
              <a:gd name="T12" fmla="*/ 151 w 172"/>
              <a:gd name="T13" fmla="*/ 0 h 294"/>
              <a:gd name="T14" fmla="*/ 171 w 172"/>
              <a:gd name="T15" fmla="*/ 21 h 294"/>
              <a:gd name="T16" fmla="*/ 171 w 172"/>
              <a:gd name="T17" fmla="*/ 272 h 294"/>
              <a:gd name="T18" fmla="*/ 151 w 172"/>
              <a:gd name="T19" fmla="*/ 293 h 294"/>
              <a:gd name="T20" fmla="*/ 50 w 172"/>
              <a:gd name="T21" fmla="*/ 242 h 294"/>
              <a:gd name="T22" fmla="*/ 50 w 172"/>
              <a:gd name="T23" fmla="*/ 242 h 294"/>
              <a:gd name="T24" fmla="*/ 121 w 172"/>
              <a:gd name="T25" fmla="*/ 242 h 294"/>
              <a:gd name="T26" fmla="*/ 121 w 172"/>
              <a:gd name="T27" fmla="*/ 41 h 294"/>
              <a:gd name="T28" fmla="*/ 50 w 172"/>
              <a:gd name="T29" fmla="*/ 41 h 294"/>
              <a:gd name="T30" fmla="*/ 50 w 172"/>
              <a:gd name="T31" fmla="*/ 242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2" h="294">
                <a:moveTo>
                  <a:pt x="151" y="293"/>
                </a:moveTo>
                <a:lnTo>
                  <a:pt x="151" y="293"/>
                </a:lnTo>
                <a:cubicBezTo>
                  <a:pt x="20" y="293"/>
                  <a:pt x="20" y="293"/>
                  <a:pt x="20" y="293"/>
                </a:cubicBezTo>
                <a:cubicBezTo>
                  <a:pt x="10" y="293"/>
                  <a:pt x="0" y="282"/>
                  <a:pt x="0" y="27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"/>
                  <a:pt x="10" y="0"/>
                  <a:pt x="20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61" y="0"/>
                  <a:pt x="171" y="11"/>
                  <a:pt x="171" y="21"/>
                </a:cubicBezTo>
                <a:cubicBezTo>
                  <a:pt x="171" y="272"/>
                  <a:pt x="171" y="272"/>
                  <a:pt x="171" y="272"/>
                </a:cubicBezTo>
                <a:cubicBezTo>
                  <a:pt x="171" y="282"/>
                  <a:pt x="161" y="293"/>
                  <a:pt x="151" y="293"/>
                </a:cubicBezTo>
                <a:close/>
                <a:moveTo>
                  <a:pt x="50" y="242"/>
                </a:moveTo>
                <a:lnTo>
                  <a:pt x="50" y="242"/>
                </a:lnTo>
                <a:cubicBezTo>
                  <a:pt x="121" y="242"/>
                  <a:pt x="121" y="242"/>
                  <a:pt x="121" y="242"/>
                </a:cubicBezTo>
                <a:cubicBezTo>
                  <a:pt x="121" y="41"/>
                  <a:pt x="121" y="41"/>
                  <a:pt x="121" y="41"/>
                </a:cubicBezTo>
                <a:cubicBezTo>
                  <a:pt x="50" y="41"/>
                  <a:pt x="50" y="41"/>
                  <a:pt x="50" y="41"/>
                </a:cubicBezTo>
                <a:lnTo>
                  <a:pt x="50" y="2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6" name="Freeform 604">
            <a:extLst>
              <a:ext uri="{FF2B5EF4-FFF2-40B4-BE49-F238E27FC236}">
                <a16:creationId xmlns:a16="http://schemas.microsoft.com/office/drawing/2014/main" id="{D813FB76-D23A-CB44-98D9-93CF41E15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0332" y="7882501"/>
            <a:ext cx="154629" cy="491636"/>
          </a:xfrm>
          <a:custGeom>
            <a:avLst/>
            <a:gdLst>
              <a:gd name="T0" fmla="*/ 141 w 173"/>
              <a:gd name="T1" fmla="*/ 545 h 546"/>
              <a:gd name="T2" fmla="*/ 141 w 173"/>
              <a:gd name="T3" fmla="*/ 545 h 546"/>
              <a:gd name="T4" fmla="*/ 20 w 173"/>
              <a:gd name="T5" fmla="*/ 545 h 546"/>
              <a:gd name="T6" fmla="*/ 0 w 173"/>
              <a:gd name="T7" fmla="*/ 524 h 546"/>
              <a:gd name="T8" fmla="*/ 0 w 173"/>
              <a:gd name="T9" fmla="*/ 21 h 546"/>
              <a:gd name="T10" fmla="*/ 20 w 173"/>
              <a:gd name="T11" fmla="*/ 0 h 546"/>
              <a:gd name="T12" fmla="*/ 141 w 173"/>
              <a:gd name="T13" fmla="*/ 0 h 546"/>
              <a:gd name="T14" fmla="*/ 172 w 173"/>
              <a:gd name="T15" fmla="*/ 21 h 546"/>
              <a:gd name="T16" fmla="*/ 172 w 173"/>
              <a:gd name="T17" fmla="*/ 524 h 546"/>
              <a:gd name="T18" fmla="*/ 141 w 173"/>
              <a:gd name="T19" fmla="*/ 545 h 546"/>
              <a:gd name="T20" fmla="*/ 40 w 173"/>
              <a:gd name="T21" fmla="*/ 494 h 546"/>
              <a:gd name="T22" fmla="*/ 40 w 173"/>
              <a:gd name="T23" fmla="*/ 494 h 546"/>
              <a:gd name="T24" fmla="*/ 121 w 173"/>
              <a:gd name="T25" fmla="*/ 494 h 546"/>
              <a:gd name="T26" fmla="*/ 121 w 173"/>
              <a:gd name="T27" fmla="*/ 41 h 546"/>
              <a:gd name="T28" fmla="*/ 40 w 173"/>
              <a:gd name="T29" fmla="*/ 41 h 546"/>
              <a:gd name="T30" fmla="*/ 40 w 173"/>
              <a:gd name="T31" fmla="*/ 494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546">
                <a:moveTo>
                  <a:pt x="141" y="545"/>
                </a:moveTo>
                <a:lnTo>
                  <a:pt x="141" y="545"/>
                </a:lnTo>
                <a:cubicBezTo>
                  <a:pt x="20" y="545"/>
                  <a:pt x="20" y="545"/>
                  <a:pt x="20" y="545"/>
                </a:cubicBezTo>
                <a:cubicBezTo>
                  <a:pt x="10" y="545"/>
                  <a:pt x="0" y="534"/>
                  <a:pt x="0" y="524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0"/>
                  <a:pt x="10" y="0"/>
                  <a:pt x="20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61" y="0"/>
                  <a:pt x="172" y="10"/>
                  <a:pt x="172" y="21"/>
                </a:cubicBezTo>
                <a:cubicBezTo>
                  <a:pt x="172" y="524"/>
                  <a:pt x="172" y="524"/>
                  <a:pt x="172" y="524"/>
                </a:cubicBezTo>
                <a:cubicBezTo>
                  <a:pt x="172" y="534"/>
                  <a:pt x="161" y="545"/>
                  <a:pt x="141" y="545"/>
                </a:cubicBezTo>
                <a:close/>
                <a:moveTo>
                  <a:pt x="40" y="494"/>
                </a:moveTo>
                <a:lnTo>
                  <a:pt x="40" y="494"/>
                </a:lnTo>
                <a:cubicBezTo>
                  <a:pt x="121" y="494"/>
                  <a:pt x="121" y="494"/>
                  <a:pt x="121" y="494"/>
                </a:cubicBezTo>
                <a:cubicBezTo>
                  <a:pt x="121" y="41"/>
                  <a:pt x="121" y="41"/>
                  <a:pt x="121" y="41"/>
                </a:cubicBezTo>
                <a:cubicBezTo>
                  <a:pt x="40" y="41"/>
                  <a:pt x="40" y="41"/>
                  <a:pt x="40" y="41"/>
                </a:cubicBezTo>
                <a:lnTo>
                  <a:pt x="40" y="49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7" name="Freeform 605">
            <a:extLst>
              <a:ext uri="{FF2B5EF4-FFF2-40B4-BE49-F238E27FC236}">
                <a16:creationId xmlns:a16="http://schemas.microsoft.com/office/drawing/2014/main" id="{826086F4-D2D4-F64B-B6E9-6F08DAA8C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8398" y="7656506"/>
            <a:ext cx="154626" cy="717632"/>
          </a:xfrm>
          <a:custGeom>
            <a:avLst/>
            <a:gdLst>
              <a:gd name="T0" fmla="*/ 151 w 172"/>
              <a:gd name="T1" fmla="*/ 796 h 797"/>
              <a:gd name="T2" fmla="*/ 151 w 172"/>
              <a:gd name="T3" fmla="*/ 796 h 797"/>
              <a:gd name="T4" fmla="*/ 20 w 172"/>
              <a:gd name="T5" fmla="*/ 796 h 797"/>
              <a:gd name="T6" fmla="*/ 0 w 172"/>
              <a:gd name="T7" fmla="*/ 775 h 797"/>
              <a:gd name="T8" fmla="*/ 0 w 172"/>
              <a:gd name="T9" fmla="*/ 20 h 797"/>
              <a:gd name="T10" fmla="*/ 20 w 172"/>
              <a:gd name="T11" fmla="*/ 0 h 797"/>
              <a:gd name="T12" fmla="*/ 151 w 172"/>
              <a:gd name="T13" fmla="*/ 0 h 797"/>
              <a:gd name="T14" fmla="*/ 171 w 172"/>
              <a:gd name="T15" fmla="*/ 20 h 797"/>
              <a:gd name="T16" fmla="*/ 171 w 172"/>
              <a:gd name="T17" fmla="*/ 775 h 797"/>
              <a:gd name="T18" fmla="*/ 151 w 172"/>
              <a:gd name="T19" fmla="*/ 796 h 797"/>
              <a:gd name="T20" fmla="*/ 50 w 172"/>
              <a:gd name="T21" fmla="*/ 745 h 797"/>
              <a:gd name="T22" fmla="*/ 50 w 172"/>
              <a:gd name="T23" fmla="*/ 745 h 797"/>
              <a:gd name="T24" fmla="*/ 131 w 172"/>
              <a:gd name="T25" fmla="*/ 745 h 797"/>
              <a:gd name="T26" fmla="*/ 131 w 172"/>
              <a:gd name="T27" fmla="*/ 50 h 797"/>
              <a:gd name="T28" fmla="*/ 50 w 172"/>
              <a:gd name="T29" fmla="*/ 50 h 797"/>
              <a:gd name="T30" fmla="*/ 50 w 172"/>
              <a:gd name="T31" fmla="*/ 745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2" h="797">
                <a:moveTo>
                  <a:pt x="151" y="796"/>
                </a:moveTo>
                <a:lnTo>
                  <a:pt x="151" y="796"/>
                </a:lnTo>
                <a:cubicBezTo>
                  <a:pt x="20" y="796"/>
                  <a:pt x="20" y="796"/>
                  <a:pt x="20" y="796"/>
                </a:cubicBezTo>
                <a:cubicBezTo>
                  <a:pt x="10" y="796"/>
                  <a:pt x="0" y="785"/>
                  <a:pt x="0" y="775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61" y="0"/>
                  <a:pt x="171" y="10"/>
                  <a:pt x="171" y="20"/>
                </a:cubicBezTo>
                <a:cubicBezTo>
                  <a:pt x="171" y="775"/>
                  <a:pt x="171" y="775"/>
                  <a:pt x="171" y="775"/>
                </a:cubicBezTo>
                <a:cubicBezTo>
                  <a:pt x="171" y="785"/>
                  <a:pt x="161" y="796"/>
                  <a:pt x="151" y="796"/>
                </a:cubicBezTo>
                <a:close/>
                <a:moveTo>
                  <a:pt x="50" y="745"/>
                </a:moveTo>
                <a:lnTo>
                  <a:pt x="50" y="745"/>
                </a:lnTo>
                <a:cubicBezTo>
                  <a:pt x="131" y="745"/>
                  <a:pt x="131" y="745"/>
                  <a:pt x="131" y="745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50" y="50"/>
                  <a:pt x="50" y="50"/>
                  <a:pt x="50" y="50"/>
                </a:cubicBezTo>
                <a:lnTo>
                  <a:pt x="50" y="7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8" name="Freeform 606">
            <a:extLst>
              <a:ext uri="{FF2B5EF4-FFF2-40B4-BE49-F238E27FC236}">
                <a16:creationId xmlns:a16="http://schemas.microsoft.com/office/drawing/2014/main" id="{39AC7FCF-1CE0-714C-B5F9-0E1C083CF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7617" y="5908026"/>
            <a:ext cx="47578" cy="598685"/>
          </a:xfrm>
          <a:custGeom>
            <a:avLst/>
            <a:gdLst>
              <a:gd name="T0" fmla="*/ 20 w 51"/>
              <a:gd name="T1" fmla="*/ 665 h 666"/>
              <a:gd name="T2" fmla="*/ 20 w 51"/>
              <a:gd name="T3" fmla="*/ 665 h 666"/>
              <a:gd name="T4" fmla="*/ 0 w 51"/>
              <a:gd name="T5" fmla="*/ 645 h 666"/>
              <a:gd name="T6" fmla="*/ 0 w 51"/>
              <a:gd name="T7" fmla="*/ 20 h 666"/>
              <a:gd name="T8" fmla="*/ 20 w 51"/>
              <a:gd name="T9" fmla="*/ 0 h 666"/>
              <a:gd name="T10" fmla="*/ 50 w 51"/>
              <a:gd name="T11" fmla="*/ 20 h 666"/>
              <a:gd name="T12" fmla="*/ 50 w 51"/>
              <a:gd name="T13" fmla="*/ 645 h 666"/>
              <a:gd name="T14" fmla="*/ 20 w 51"/>
              <a:gd name="T15" fmla="*/ 665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666">
                <a:moveTo>
                  <a:pt x="20" y="665"/>
                </a:moveTo>
                <a:lnTo>
                  <a:pt x="20" y="665"/>
                </a:lnTo>
                <a:cubicBezTo>
                  <a:pt x="10" y="665"/>
                  <a:pt x="0" y="655"/>
                  <a:pt x="0" y="645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40" y="0"/>
                  <a:pt x="50" y="10"/>
                  <a:pt x="50" y="20"/>
                </a:cubicBezTo>
                <a:cubicBezTo>
                  <a:pt x="50" y="645"/>
                  <a:pt x="50" y="645"/>
                  <a:pt x="50" y="645"/>
                </a:cubicBezTo>
                <a:cubicBezTo>
                  <a:pt x="50" y="655"/>
                  <a:pt x="40" y="665"/>
                  <a:pt x="20" y="6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9" name="Freeform 607">
            <a:extLst>
              <a:ext uri="{FF2B5EF4-FFF2-40B4-BE49-F238E27FC236}">
                <a16:creationId xmlns:a16="http://schemas.microsoft.com/office/drawing/2014/main" id="{85962D58-1744-DF42-9E5E-E77E3FDAE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7617" y="6471029"/>
            <a:ext cx="598685" cy="35682"/>
          </a:xfrm>
          <a:custGeom>
            <a:avLst/>
            <a:gdLst>
              <a:gd name="T0" fmla="*/ 645 w 666"/>
              <a:gd name="T1" fmla="*/ 40 h 41"/>
              <a:gd name="T2" fmla="*/ 645 w 666"/>
              <a:gd name="T3" fmla="*/ 40 h 41"/>
              <a:gd name="T4" fmla="*/ 20 w 666"/>
              <a:gd name="T5" fmla="*/ 40 h 41"/>
              <a:gd name="T6" fmla="*/ 0 w 666"/>
              <a:gd name="T7" fmla="*/ 20 h 41"/>
              <a:gd name="T8" fmla="*/ 20 w 666"/>
              <a:gd name="T9" fmla="*/ 0 h 41"/>
              <a:gd name="T10" fmla="*/ 645 w 666"/>
              <a:gd name="T11" fmla="*/ 0 h 41"/>
              <a:gd name="T12" fmla="*/ 665 w 666"/>
              <a:gd name="T13" fmla="*/ 20 h 41"/>
              <a:gd name="T14" fmla="*/ 645 w 666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6" h="41">
                <a:moveTo>
                  <a:pt x="645" y="40"/>
                </a:moveTo>
                <a:lnTo>
                  <a:pt x="645" y="40"/>
                </a:lnTo>
                <a:cubicBezTo>
                  <a:pt x="20" y="40"/>
                  <a:pt x="20" y="40"/>
                  <a:pt x="20" y="40"/>
                </a:cubicBezTo>
                <a:cubicBezTo>
                  <a:pt x="10" y="40"/>
                  <a:pt x="0" y="3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645" y="0"/>
                  <a:pt x="645" y="0"/>
                  <a:pt x="645" y="0"/>
                </a:cubicBezTo>
                <a:cubicBezTo>
                  <a:pt x="655" y="0"/>
                  <a:pt x="665" y="10"/>
                  <a:pt x="665" y="20"/>
                </a:cubicBezTo>
                <a:cubicBezTo>
                  <a:pt x="665" y="30"/>
                  <a:pt x="655" y="40"/>
                  <a:pt x="645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0" name="Freeform 608">
            <a:extLst>
              <a:ext uri="{FF2B5EF4-FFF2-40B4-BE49-F238E27FC236}">
                <a16:creationId xmlns:a16="http://schemas.microsoft.com/office/drawing/2014/main" id="{43258995-531D-264B-B3C0-D283ECDDE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6913" y="6019041"/>
            <a:ext cx="527318" cy="424233"/>
          </a:xfrm>
          <a:custGeom>
            <a:avLst/>
            <a:gdLst>
              <a:gd name="T0" fmla="*/ 312 w 585"/>
              <a:gd name="T1" fmla="*/ 473 h 474"/>
              <a:gd name="T2" fmla="*/ 312 w 585"/>
              <a:gd name="T3" fmla="*/ 473 h 474"/>
              <a:gd name="T4" fmla="*/ 292 w 585"/>
              <a:gd name="T5" fmla="*/ 463 h 474"/>
              <a:gd name="T6" fmla="*/ 181 w 585"/>
              <a:gd name="T7" fmla="*/ 312 h 474"/>
              <a:gd name="T8" fmla="*/ 40 w 585"/>
              <a:gd name="T9" fmla="*/ 463 h 474"/>
              <a:gd name="T10" fmla="*/ 10 w 585"/>
              <a:gd name="T11" fmla="*/ 463 h 474"/>
              <a:gd name="T12" fmla="*/ 10 w 585"/>
              <a:gd name="T13" fmla="*/ 433 h 474"/>
              <a:gd name="T14" fmla="*/ 161 w 585"/>
              <a:gd name="T15" fmla="*/ 262 h 474"/>
              <a:gd name="T16" fmla="*/ 181 w 585"/>
              <a:gd name="T17" fmla="*/ 252 h 474"/>
              <a:gd name="T18" fmla="*/ 201 w 585"/>
              <a:gd name="T19" fmla="*/ 262 h 474"/>
              <a:gd name="T20" fmla="*/ 302 w 585"/>
              <a:gd name="T21" fmla="*/ 403 h 474"/>
              <a:gd name="T22" fmla="*/ 534 w 585"/>
              <a:gd name="T23" fmla="*/ 10 h 474"/>
              <a:gd name="T24" fmla="*/ 564 w 585"/>
              <a:gd name="T25" fmla="*/ 10 h 474"/>
              <a:gd name="T26" fmla="*/ 574 w 585"/>
              <a:gd name="T27" fmla="*/ 40 h 474"/>
              <a:gd name="T28" fmla="*/ 332 w 585"/>
              <a:gd name="T29" fmla="*/ 453 h 474"/>
              <a:gd name="T30" fmla="*/ 312 w 585"/>
              <a:gd name="T31" fmla="*/ 473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5" h="474">
                <a:moveTo>
                  <a:pt x="312" y="473"/>
                </a:moveTo>
                <a:lnTo>
                  <a:pt x="312" y="473"/>
                </a:lnTo>
                <a:cubicBezTo>
                  <a:pt x="302" y="473"/>
                  <a:pt x="292" y="463"/>
                  <a:pt x="292" y="463"/>
                </a:cubicBezTo>
                <a:cubicBezTo>
                  <a:pt x="181" y="312"/>
                  <a:pt x="181" y="312"/>
                  <a:pt x="181" y="312"/>
                </a:cubicBezTo>
                <a:cubicBezTo>
                  <a:pt x="40" y="463"/>
                  <a:pt x="40" y="463"/>
                  <a:pt x="40" y="463"/>
                </a:cubicBezTo>
                <a:cubicBezTo>
                  <a:pt x="30" y="473"/>
                  <a:pt x="20" y="473"/>
                  <a:pt x="10" y="463"/>
                </a:cubicBezTo>
                <a:cubicBezTo>
                  <a:pt x="0" y="453"/>
                  <a:pt x="0" y="443"/>
                  <a:pt x="10" y="433"/>
                </a:cubicBezTo>
                <a:cubicBezTo>
                  <a:pt x="161" y="262"/>
                  <a:pt x="161" y="262"/>
                  <a:pt x="161" y="262"/>
                </a:cubicBezTo>
                <a:cubicBezTo>
                  <a:pt x="171" y="252"/>
                  <a:pt x="171" y="252"/>
                  <a:pt x="181" y="252"/>
                </a:cubicBezTo>
                <a:cubicBezTo>
                  <a:pt x="191" y="252"/>
                  <a:pt x="191" y="262"/>
                  <a:pt x="201" y="262"/>
                </a:cubicBezTo>
                <a:cubicBezTo>
                  <a:pt x="302" y="403"/>
                  <a:pt x="302" y="403"/>
                  <a:pt x="302" y="403"/>
                </a:cubicBezTo>
                <a:cubicBezTo>
                  <a:pt x="534" y="10"/>
                  <a:pt x="534" y="10"/>
                  <a:pt x="534" y="10"/>
                </a:cubicBezTo>
                <a:cubicBezTo>
                  <a:pt x="544" y="0"/>
                  <a:pt x="554" y="0"/>
                  <a:pt x="564" y="10"/>
                </a:cubicBezTo>
                <a:cubicBezTo>
                  <a:pt x="584" y="10"/>
                  <a:pt x="584" y="30"/>
                  <a:pt x="574" y="40"/>
                </a:cubicBezTo>
                <a:cubicBezTo>
                  <a:pt x="332" y="453"/>
                  <a:pt x="332" y="453"/>
                  <a:pt x="332" y="453"/>
                </a:cubicBezTo>
                <a:cubicBezTo>
                  <a:pt x="322" y="463"/>
                  <a:pt x="312" y="473"/>
                  <a:pt x="312" y="4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1" name="Freeform 609">
            <a:extLst>
              <a:ext uri="{FF2B5EF4-FFF2-40B4-BE49-F238E27FC236}">
                <a16:creationId xmlns:a16="http://schemas.microsoft.com/office/drawing/2014/main" id="{D58BEBE9-B675-B241-A5E8-B64EA6D77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8724" y="6019041"/>
            <a:ext cx="71367" cy="126874"/>
          </a:xfrm>
          <a:custGeom>
            <a:avLst/>
            <a:gdLst>
              <a:gd name="T0" fmla="*/ 60 w 81"/>
              <a:gd name="T1" fmla="*/ 141 h 142"/>
              <a:gd name="T2" fmla="*/ 60 w 81"/>
              <a:gd name="T3" fmla="*/ 141 h 142"/>
              <a:gd name="T4" fmla="*/ 30 w 81"/>
              <a:gd name="T5" fmla="*/ 121 h 142"/>
              <a:gd name="T6" fmla="*/ 10 w 81"/>
              <a:gd name="T7" fmla="*/ 30 h 142"/>
              <a:gd name="T8" fmla="*/ 20 w 81"/>
              <a:gd name="T9" fmla="*/ 0 h 142"/>
              <a:gd name="T10" fmla="*/ 50 w 81"/>
              <a:gd name="T11" fmla="*/ 20 h 142"/>
              <a:gd name="T12" fmla="*/ 80 w 81"/>
              <a:gd name="T13" fmla="*/ 110 h 142"/>
              <a:gd name="T14" fmla="*/ 60 w 81"/>
              <a:gd name="T15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142">
                <a:moveTo>
                  <a:pt x="60" y="141"/>
                </a:moveTo>
                <a:lnTo>
                  <a:pt x="60" y="141"/>
                </a:lnTo>
                <a:cubicBezTo>
                  <a:pt x="50" y="141"/>
                  <a:pt x="40" y="131"/>
                  <a:pt x="30" y="121"/>
                </a:cubicBezTo>
                <a:cubicBezTo>
                  <a:pt x="10" y="30"/>
                  <a:pt x="10" y="30"/>
                  <a:pt x="10" y="30"/>
                </a:cubicBezTo>
                <a:cubicBezTo>
                  <a:pt x="0" y="20"/>
                  <a:pt x="10" y="10"/>
                  <a:pt x="20" y="0"/>
                </a:cubicBezTo>
                <a:cubicBezTo>
                  <a:pt x="40" y="0"/>
                  <a:pt x="50" y="10"/>
                  <a:pt x="50" y="20"/>
                </a:cubicBezTo>
                <a:cubicBezTo>
                  <a:pt x="80" y="110"/>
                  <a:pt x="80" y="110"/>
                  <a:pt x="80" y="110"/>
                </a:cubicBezTo>
                <a:cubicBezTo>
                  <a:pt x="80" y="121"/>
                  <a:pt x="80" y="131"/>
                  <a:pt x="60" y="1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2" name="Freeform 610">
            <a:extLst>
              <a:ext uri="{FF2B5EF4-FFF2-40B4-BE49-F238E27FC236}">
                <a16:creationId xmlns:a16="http://schemas.microsoft.com/office/drawing/2014/main" id="{9CB238AC-4A68-A54D-A4B2-AD6CB5815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7358" y="6019041"/>
            <a:ext cx="126874" cy="71367"/>
          </a:xfrm>
          <a:custGeom>
            <a:avLst/>
            <a:gdLst>
              <a:gd name="T0" fmla="*/ 20 w 142"/>
              <a:gd name="T1" fmla="*/ 80 h 81"/>
              <a:gd name="T2" fmla="*/ 20 w 142"/>
              <a:gd name="T3" fmla="*/ 80 h 81"/>
              <a:gd name="T4" fmla="*/ 0 w 142"/>
              <a:gd name="T5" fmla="*/ 60 h 81"/>
              <a:gd name="T6" fmla="*/ 20 w 142"/>
              <a:gd name="T7" fmla="*/ 30 h 81"/>
              <a:gd name="T8" fmla="*/ 101 w 142"/>
              <a:gd name="T9" fmla="*/ 0 h 81"/>
              <a:gd name="T10" fmla="*/ 131 w 142"/>
              <a:gd name="T11" fmla="*/ 20 h 81"/>
              <a:gd name="T12" fmla="*/ 121 w 142"/>
              <a:gd name="T13" fmla="*/ 50 h 81"/>
              <a:gd name="T14" fmla="*/ 30 w 142"/>
              <a:gd name="T15" fmla="*/ 80 h 81"/>
              <a:gd name="T16" fmla="*/ 20 w 142"/>
              <a:gd name="T17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81">
                <a:moveTo>
                  <a:pt x="20" y="80"/>
                </a:moveTo>
                <a:lnTo>
                  <a:pt x="20" y="80"/>
                </a:lnTo>
                <a:cubicBezTo>
                  <a:pt x="10" y="80"/>
                  <a:pt x="0" y="70"/>
                  <a:pt x="0" y="60"/>
                </a:cubicBezTo>
                <a:cubicBezTo>
                  <a:pt x="0" y="50"/>
                  <a:pt x="0" y="30"/>
                  <a:pt x="20" y="30"/>
                </a:cubicBezTo>
                <a:cubicBezTo>
                  <a:pt x="101" y="0"/>
                  <a:pt x="101" y="0"/>
                  <a:pt x="101" y="0"/>
                </a:cubicBezTo>
                <a:cubicBezTo>
                  <a:pt x="121" y="0"/>
                  <a:pt x="131" y="10"/>
                  <a:pt x="131" y="20"/>
                </a:cubicBezTo>
                <a:cubicBezTo>
                  <a:pt x="141" y="30"/>
                  <a:pt x="131" y="50"/>
                  <a:pt x="121" y="50"/>
                </a:cubicBezTo>
                <a:cubicBezTo>
                  <a:pt x="30" y="80"/>
                  <a:pt x="30" y="80"/>
                  <a:pt x="30" y="80"/>
                </a:cubicBezTo>
                <a:cubicBezTo>
                  <a:pt x="30" y="80"/>
                  <a:pt x="30" y="80"/>
                  <a:pt x="20" y="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3" name="Freeform 611">
            <a:extLst>
              <a:ext uri="{FF2B5EF4-FFF2-40B4-BE49-F238E27FC236}">
                <a16:creationId xmlns:a16="http://schemas.microsoft.com/office/drawing/2014/main" id="{94F920DC-6248-1A42-9211-D96C3F088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658" y="10499275"/>
            <a:ext cx="717632" cy="491636"/>
          </a:xfrm>
          <a:custGeom>
            <a:avLst/>
            <a:gdLst>
              <a:gd name="T0" fmla="*/ 755 w 797"/>
              <a:gd name="T1" fmla="*/ 544 h 545"/>
              <a:gd name="T2" fmla="*/ 755 w 797"/>
              <a:gd name="T3" fmla="*/ 544 h 545"/>
              <a:gd name="T4" fmla="*/ 40 w 797"/>
              <a:gd name="T5" fmla="*/ 544 h 545"/>
              <a:gd name="T6" fmla="*/ 0 w 797"/>
              <a:gd name="T7" fmla="*/ 504 h 545"/>
              <a:gd name="T8" fmla="*/ 0 w 797"/>
              <a:gd name="T9" fmla="*/ 40 h 545"/>
              <a:gd name="T10" fmla="*/ 40 w 797"/>
              <a:gd name="T11" fmla="*/ 0 h 545"/>
              <a:gd name="T12" fmla="*/ 755 w 797"/>
              <a:gd name="T13" fmla="*/ 0 h 545"/>
              <a:gd name="T14" fmla="*/ 796 w 797"/>
              <a:gd name="T15" fmla="*/ 40 h 545"/>
              <a:gd name="T16" fmla="*/ 796 w 797"/>
              <a:gd name="T17" fmla="*/ 504 h 545"/>
              <a:gd name="T18" fmla="*/ 755 w 797"/>
              <a:gd name="T19" fmla="*/ 544 h 545"/>
              <a:gd name="T20" fmla="*/ 50 w 797"/>
              <a:gd name="T21" fmla="*/ 494 h 545"/>
              <a:gd name="T22" fmla="*/ 50 w 797"/>
              <a:gd name="T23" fmla="*/ 494 h 545"/>
              <a:gd name="T24" fmla="*/ 745 w 797"/>
              <a:gd name="T25" fmla="*/ 494 h 545"/>
              <a:gd name="T26" fmla="*/ 745 w 797"/>
              <a:gd name="T27" fmla="*/ 50 h 545"/>
              <a:gd name="T28" fmla="*/ 50 w 797"/>
              <a:gd name="T29" fmla="*/ 50 h 545"/>
              <a:gd name="T30" fmla="*/ 50 w 797"/>
              <a:gd name="T31" fmla="*/ 494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97" h="545">
                <a:moveTo>
                  <a:pt x="755" y="544"/>
                </a:moveTo>
                <a:lnTo>
                  <a:pt x="755" y="544"/>
                </a:lnTo>
                <a:cubicBezTo>
                  <a:pt x="40" y="544"/>
                  <a:pt x="40" y="544"/>
                  <a:pt x="40" y="544"/>
                </a:cubicBezTo>
                <a:cubicBezTo>
                  <a:pt x="20" y="544"/>
                  <a:pt x="0" y="523"/>
                  <a:pt x="0" y="504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0"/>
                  <a:pt x="20" y="0"/>
                  <a:pt x="40" y="0"/>
                </a:cubicBezTo>
                <a:cubicBezTo>
                  <a:pt x="755" y="0"/>
                  <a:pt x="755" y="0"/>
                  <a:pt x="755" y="0"/>
                </a:cubicBezTo>
                <a:cubicBezTo>
                  <a:pt x="776" y="0"/>
                  <a:pt x="796" y="20"/>
                  <a:pt x="796" y="40"/>
                </a:cubicBezTo>
                <a:cubicBezTo>
                  <a:pt x="796" y="504"/>
                  <a:pt x="796" y="504"/>
                  <a:pt x="796" y="504"/>
                </a:cubicBezTo>
                <a:cubicBezTo>
                  <a:pt x="796" y="523"/>
                  <a:pt x="776" y="544"/>
                  <a:pt x="755" y="544"/>
                </a:cubicBezTo>
                <a:close/>
                <a:moveTo>
                  <a:pt x="50" y="494"/>
                </a:moveTo>
                <a:lnTo>
                  <a:pt x="50" y="494"/>
                </a:lnTo>
                <a:cubicBezTo>
                  <a:pt x="745" y="494"/>
                  <a:pt x="745" y="494"/>
                  <a:pt x="745" y="494"/>
                </a:cubicBezTo>
                <a:cubicBezTo>
                  <a:pt x="745" y="50"/>
                  <a:pt x="745" y="50"/>
                  <a:pt x="745" y="50"/>
                </a:cubicBezTo>
                <a:cubicBezTo>
                  <a:pt x="50" y="50"/>
                  <a:pt x="50" y="50"/>
                  <a:pt x="50" y="50"/>
                </a:cubicBezTo>
                <a:lnTo>
                  <a:pt x="50" y="49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4" name="Freeform 612">
            <a:extLst>
              <a:ext uri="{FF2B5EF4-FFF2-40B4-BE49-F238E27FC236}">
                <a16:creationId xmlns:a16="http://schemas.microsoft.com/office/drawing/2014/main" id="{45C708B7-54EC-0D46-B56A-C2C3767E1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658" y="10871967"/>
            <a:ext cx="717632" cy="47578"/>
          </a:xfrm>
          <a:custGeom>
            <a:avLst/>
            <a:gdLst>
              <a:gd name="T0" fmla="*/ 776 w 797"/>
              <a:gd name="T1" fmla="*/ 50 h 51"/>
              <a:gd name="T2" fmla="*/ 776 w 797"/>
              <a:gd name="T3" fmla="*/ 50 h 51"/>
              <a:gd name="T4" fmla="*/ 30 w 797"/>
              <a:gd name="T5" fmla="*/ 50 h 51"/>
              <a:gd name="T6" fmla="*/ 0 w 797"/>
              <a:gd name="T7" fmla="*/ 30 h 51"/>
              <a:gd name="T8" fmla="*/ 30 w 797"/>
              <a:gd name="T9" fmla="*/ 0 h 51"/>
              <a:gd name="T10" fmla="*/ 776 w 797"/>
              <a:gd name="T11" fmla="*/ 0 h 51"/>
              <a:gd name="T12" fmla="*/ 796 w 797"/>
              <a:gd name="T13" fmla="*/ 30 h 51"/>
              <a:gd name="T14" fmla="*/ 776 w 797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7" h="51">
                <a:moveTo>
                  <a:pt x="776" y="50"/>
                </a:moveTo>
                <a:lnTo>
                  <a:pt x="776" y="50"/>
                </a:lnTo>
                <a:cubicBezTo>
                  <a:pt x="30" y="50"/>
                  <a:pt x="30" y="50"/>
                  <a:pt x="30" y="50"/>
                </a:cubicBezTo>
                <a:cubicBezTo>
                  <a:pt x="10" y="50"/>
                  <a:pt x="0" y="40"/>
                  <a:pt x="0" y="30"/>
                </a:cubicBezTo>
                <a:cubicBezTo>
                  <a:pt x="0" y="20"/>
                  <a:pt x="10" y="0"/>
                  <a:pt x="30" y="0"/>
                </a:cubicBezTo>
                <a:cubicBezTo>
                  <a:pt x="776" y="0"/>
                  <a:pt x="776" y="0"/>
                  <a:pt x="776" y="0"/>
                </a:cubicBezTo>
                <a:cubicBezTo>
                  <a:pt x="786" y="0"/>
                  <a:pt x="796" y="20"/>
                  <a:pt x="796" y="30"/>
                </a:cubicBezTo>
                <a:cubicBezTo>
                  <a:pt x="796" y="40"/>
                  <a:pt x="786" y="50"/>
                  <a:pt x="776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5" name="Freeform 613">
            <a:extLst>
              <a:ext uri="{FF2B5EF4-FFF2-40B4-BE49-F238E27FC236}">
                <a16:creationId xmlns:a16="http://schemas.microsoft.com/office/drawing/2014/main" id="{E75692FC-41DD-FE49-A674-D5931F2DC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146" y="11070207"/>
            <a:ext cx="372692" cy="39648"/>
          </a:xfrm>
          <a:custGeom>
            <a:avLst/>
            <a:gdLst>
              <a:gd name="T0" fmla="*/ 393 w 414"/>
              <a:gd name="T1" fmla="*/ 41 h 42"/>
              <a:gd name="T2" fmla="*/ 393 w 414"/>
              <a:gd name="T3" fmla="*/ 41 h 42"/>
              <a:gd name="T4" fmla="*/ 20 w 414"/>
              <a:gd name="T5" fmla="*/ 41 h 42"/>
              <a:gd name="T6" fmla="*/ 0 w 414"/>
              <a:gd name="T7" fmla="*/ 21 h 42"/>
              <a:gd name="T8" fmla="*/ 20 w 414"/>
              <a:gd name="T9" fmla="*/ 0 h 42"/>
              <a:gd name="T10" fmla="*/ 393 w 414"/>
              <a:gd name="T11" fmla="*/ 0 h 42"/>
              <a:gd name="T12" fmla="*/ 413 w 414"/>
              <a:gd name="T13" fmla="*/ 21 h 42"/>
              <a:gd name="T14" fmla="*/ 393 w 414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4" h="42">
                <a:moveTo>
                  <a:pt x="393" y="41"/>
                </a:moveTo>
                <a:lnTo>
                  <a:pt x="393" y="41"/>
                </a:lnTo>
                <a:cubicBezTo>
                  <a:pt x="20" y="41"/>
                  <a:pt x="20" y="41"/>
                  <a:pt x="20" y="41"/>
                </a:cubicBezTo>
                <a:cubicBezTo>
                  <a:pt x="10" y="41"/>
                  <a:pt x="0" y="31"/>
                  <a:pt x="0" y="21"/>
                </a:cubicBezTo>
                <a:cubicBezTo>
                  <a:pt x="0" y="10"/>
                  <a:pt x="10" y="0"/>
                  <a:pt x="20" y="0"/>
                </a:cubicBezTo>
                <a:cubicBezTo>
                  <a:pt x="393" y="0"/>
                  <a:pt x="393" y="0"/>
                  <a:pt x="393" y="0"/>
                </a:cubicBezTo>
                <a:cubicBezTo>
                  <a:pt x="403" y="0"/>
                  <a:pt x="413" y="10"/>
                  <a:pt x="413" y="21"/>
                </a:cubicBezTo>
                <a:cubicBezTo>
                  <a:pt x="413" y="31"/>
                  <a:pt x="403" y="41"/>
                  <a:pt x="393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6" name="Freeform 614">
            <a:extLst>
              <a:ext uri="{FF2B5EF4-FFF2-40B4-BE49-F238E27FC236}">
                <a16:creationId xmlns:a16="http://schemas.microsoft.com/office/drawing/2014/main" id="{CE61936A-E6E4-474F-B197-A7F7838CE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654" y="10955227"/>
            <a:ext cx="261677" cy="154629"/>
          </a:xfrm>
          <a:custGeom>
            <a:avLst/>
            <a:gdLst>
              <a:gd name="T0" fmla="*/ 272 w 293"/>
              <a:gd name="T1" fmla="*/ 171 h 172"/>
              <a:gd name="T2" fmla="*/ 272 w 293"/>
              <a:gd name="T3" fmla="*/ 171 h 172"/>
              <a:gd name="T4" fmla="*/ 20 w 293"/>
              <a:gd name="T5" fmla="*/ 171 h 172"/>
              <a:gd name="T6" fmla="*/ 10 w 293"/>
              <a:gd name="T7" fmla="*/ 161 h 172"/>
              <a:gd name="T8" fmla="*/ 0 w 293"/>
              <a:gd name="T9" fmla="*/ 140 h 172"/>
              <a:gd name="T10" fmla="*/ 50 w 293"/>
              <a:gd name="T11" fmla="*/ 9 h 172"/>
              <a:gd name="T12" fmla="*/ 70 w 293"/>
              <a:gd name="T13" fmla="*/ 0 h 172"/>
              <a:gd name="T14" fmla="*/ 221 w 293"/>
              <a:gd name="T15" fmla="*/ 0 h 172"/>
              <a:gd name="T16" fmla="*/ 242 w 293"/>
              <a:gd name="T17" fmla="*/ 9 h 172"/>
              <a:gd name="T18" fmla="*/ 292 w 293"/>
              <a:gd name="T19" fmla="*/ 140 h 172"/>
              <a:gd name="T20" fmla="*/ 292 w 293"/>
              <a:gd name="T21" fmla="*/ 161 h 172"/>
              <a:gd name="T22" fmla="*/ 272 w 293"/>
              <a:gd name="T23" fmla="*/ 171 h 172"/>
              <a:gd name="T24" fmla="*/ 50 w 293"/>
              <a:gd name="T25" fmla="*/ 130 h 172"/>
              <a:gd name="T26" fmla="*/ 50 w 293"/>
              <a:gd name="T27" fmla="*/ 130 h 172"/>
              <a:gd name="T28" fmla="*/ 252 w 293"/>
              <a:gd name="T29" fmla="*/ 130 h 172"/>
              <a:gd name="T30" fmla="*/ 211 w 293"/>
              <a:gd name="T31" fmla="*/ 30 h 172"/>
              <a:gd name="T32" fmla="*/ 80 w 293"/>
              <a:gd name="T33" fmla="*/ 30 h 172"/>
              <a:gd name="T34" fmla="*/ 50 w 293"/>
              <a:gd name="T35" fmla="*/ 13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3" h="172">
                <a:moveTo>
                  <a:pt x="272" y="171"/>
                </a:moveTo>
                <a:lnTo>
                  <a:pt x="272" y="171"/>
                </a:lnTo>
                <a:cubicBezTo>
                  <a:pt x="20" y="171"/>
                  <a:pt x="20" y="171"/>
                  <a:pt x="20" y="171"/>
                </a:cubicBezTo>
                <a:cubicBezTo>
                  <a:pt x="10" y="171"/>
                  <a:pt x="10" y="161"/>
                  <a:pt x="10" y="161"/>
                </a:cubicBezTo>
                <a:cubicBezTo>
                  <a:pt x="0" y="151"/>
                  <a:pt x="0" y="151"/>
                  <a:pt x="0" y="140"/>
                </a:cubicBezTo>
                <a:cubicBezTo>
                  <a:pt x="50" y="9"/>
                  <a:pt x="50" y="9"/>
                  <a:pt x="50" y="9"/>
                </a:cubicBezTo>
                <a:cubicBezTo>
                  <a:pt x="60" y="0"/>
                  <a:pt x="60" y="0"/>
                  <a:pt x="70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31" y="0"/>
                  <a:pt x="242" y="0"/>
                  <a:pt x="242" y="9"/>
                </a:cubicBezTo>
                <a:cubicBezTo>
                  <a:pt x="292" y="140"/>
                  <a:pt x="292" y="140"/>
                  <a:pt x="292" y="140"/>
                </a:cubicBezTo>
                <a:cubicBezTo>
                  <a:pt x="292" y="151"/>
                  <a:pt x="292" y="151"/>
                  <a:pt x="292" y="161"/>
                </a:cubicBezTo>
                <a:cubicBezTo>
                  <a:pt x="282" y="161"/>
                  <a:pt x="282" y="171"/>
                  <a:pt x="272" y="171"/>
                </a:cubicBezTo>
                <a:close/>
                <a:moveTo>
                  <a:pt x="50" y="130"/>
                </a:moveTo>
                <a:lnTo>
                  <a:pt x="50" y="130"/>
                </a:lnTo>
                <a:cubicBezTo>
                  <a:pt x="252" y="130"/>
                  <a:pt x="252" y="130"/>
                  <a:pt x="252" y="130"/>
                </a:cubicBezTo>
                <a:cubicBezTo>
                  <a:pt x="211" y="30"/>
                  <a:pt x="211" y="30"/>
                  <a:pt x="211" y="30"/>
                </a:cubicBezTo>
                <a:cubicBezTo>
                  <a:pt x="80" y="30"/>
                  <a:pt x="80" y="30"/>
                  <a:pt x="80" y="30"/>
                </a:cubicBezTo>
                <a:lnTo>
                  <a:pt x="50" y="1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7" name="Freeform 615">
            <a:extLst>
              <a:ext uri="{FF2B5EF4-FFF2-40B4-BE49-F238E27FC236}">
                <a16:creationId xmlns:a16="http://schemas.microsoft.com/office/drawing/2014/main" id="{15568ADF-A658-604B-B8AE-ED047E8CF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5513" y="10745093"/>
            <a:ext cx="63437" cy="99119"/>
          </a:xfrm>
          <a:custGeom>
            <a:avLst/>
            <a:gdLst>
              <a:gd name="T0" fmla="*/ 60 w 71"/>
              <a:gd name="T1" fmla="*/ 111 h 112"/>
              <a:gd name="T2" fmla="*/ 60 w 71"/>
              <a:gd name="T3" fmla="*/ 111 h 112"/>
              <a:gd name="T4" fmla="*/ 10 w 71"/>
              <a:gd name="T5" fmla="*/ 111 h 112"/>
              <a:gd name="T6" fmla="*/ 0 w 71"/>
              <a:gd name="T7" fmla="*/ 111 h 112"/>
              <a:gd name="T8" fmla="*/ 0 w 71"/>
              <a:gd name="T9" fmla="*/ 10 h 112"/>
              <a:gd name="T10" fmla="*/ 10 w 71"/>
              <a:gd name="T11" fmla="*/ 0 h 112"/>
              <a:gd name="T12" fmla="*/ 60 w 71"/>
              <a:gd name="T13" fmla="*/ 0 h 112"/>
              <a:gd name="T14" fmla="*/ 70 w 71"/>
              <a:gd name="T15" fmla="*/ 10 h 112"/>
              <a:gd name="T16" fmla="*/ 70 w 71"/>
              <a:gd name="T17" fmla="*/ 111 h 112"/>
              <a:gd name="T18" fmla="*/ 60 w 71"/>
              <a:gd name="T19" fmla="*/ 111 h 112"/>
              <a:gd name="T20" fmla="*/ 20 w 71"/>
              <a:gd name="T21" fmla="*/ 101 h 112"/>
              <a:gd name="T22" fmla="*/ 20 w 71"/>
              <a:gd name="T23" fmla="*/ 101 h 112"/>
              <a:gd name="T24" fmla="*/ 50 w 71"/>
              <a:gd name="T25" fmla="*/ 101 h 112"/>
              <a:gd name="T26" fmla="*/ 50 w 71"/>
              <a:gd name="T27" fmla="*/ 20 h 112"/>
              <a:gd name="T28" fmla="*/ 20 w 71"/>
              <a:gd name="T29" fmla="*/ 20 h 112"/>
              <a:gd name="T30" fmla="*/ 20 w 71"/>
              <a:gd name="T31" fmla="*/ 10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1" h="112">
                <a:moveTo>
                  <a:pt x="60" y="111"/>
                </a:moveTo>
                <a:lnTo>
                  <a:pt x="60" y="111"/>
                </a:lnTo>
                <a:cubicBezTo>
                  <a:pt x="10" y="111"/>
                  <a:pt x="10" y="111"/>
                  <a:pt x="10" y="111"/>
                </a:cubicBezTo>
                <a:lnTo>
                  <a:pt x="0" y="111"/>
                </a:lnTo>
                <a:cubicBezTo>
                  <a:pt x="0" y="10"/>
                  <a:pt x="0" y="10"/>
                  <a:pt x="0" y="10"/>
                </a:cubicBezTo>
                <a:lnTo>
                  <a:pt x="10" y="0"/>
                </a:lnTo>
                <a:cubicBezTo>
                  <a:pt x="60" y="0"/>
                  <a:pt x="60" y="0"/>
                  <a:pt x="60" y="0"/>
                </a:cubicBezTo>
                <a:lnTo>
                  <a:pt x="70" y="10"/>
                </a:lnTo>
                <a:cubicBezTo>
                  <a:pt x="70" y="111"/>
                  <a:pt x="70" y="111"/>
                  <a:pt x="70" y="111"/>
                </a:cubicBezTo>
                <a:lnTo>
                  <a:pt x="60" y="111"/>
                </a:lnTo>
                <a:close/>
                <a:moveTo>
                  <a:pt x="20" y="101"/>
                </a:moveTo>
                <a:lnTo>
                  <a:pt x="20" y="101"/>
                </a:lnTo>
                <a:cubicBezTo>
                  <a:pt x="50" y="101"/>
                  <a:pt x="50" y="101"/>
                  <a:pt x="50" y="101"/>
                </a:cubicBezTo>
                <a:cubicBezTo>
                  <a:pt x="50" y="20"/>
                  <a:pt x="50" y="20"/>
                  <a:pt x="50" y="20"/>
                </a:cubicBezTo>
                <a:cubicBezTo>
                  <a:pt x="20" y="20"/>
                  <a:pt x="20" y="20"/>
                  <a:pt x="20" y="20"/>
                </a:cubicBezTo>
                <a:lnTo>
                  <a:pt x="20" y="1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8" name="Freeform 616">
            <a:extLst>
              <a:ext uri="{FF2B5EF4-FFF2-40B4-BE49-F238E27FC236}">
                <a16:creationId xmlns:a16="http://schemas.microsoft.com/office/drawing/2014/main" id="{55060DEF-4D3A-A14F-889A-BBA9AF902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6702" y="10665797"/>
            <a:ext cx="55507" cy="182381"/>
          </a:xfrm>
          <a:custGeom>
            <a:avLst/>
            <a:gdLst>
              <a:gd name="T0" fmla="*/ 50 w 61"/>
              <a:gd name="T1" fmla="*/ 202 h 203"/>
              <a:gd name="T2" fmla="*/ 50 w 61"/>
              <a:gd name="T3" fmla="*/ 202 h 203"/>
              <a:gd name="T4" fmla="*/ 0 w 61"/>
              <a:gd name="T5" fmla="*/ 202 h 203"/>
              <a:gd name="T6" fmla="*/ 0 w 61"/>
              <a:gd name="T7" fmla="*/ 202 h 203"/>
              <a:gd name="T8" fmla="*/ 0 w 61"/>
              <a:gd name="T9" fmla="*/ 10 h 203"/>
              <a:gd name="T10" fmla="*/ 0 w 61"/>
              <a:gd name="T11" fmla="*/ 0 h 203"/>
              <a:gd name="T12" fmla="*/ 50 w 61"/>
              <a:gd name="T13" fmla="*/ 0 h 203"/>
              <a:gd name="T14" fmla="*/ 60 w 61"/>
              <a:gd name="T15" fmla="*/ 10 h 203"/>
              <a:gd name="T16" fmla="*/ 60 w 61"/>
              <a:gd name="T17" fmla="*/ 202 h 203"/>
              <a:gd name="T18" fmla="*/ 50 w 61"/>
              <a:gd name="T19" fmla="*/ 202 h 203"/>
              <a:gd name="T20" fmla="*/ 10 w 61"/>
              <a:gd name="T21" fmla="*/ 192 h 203"/>
              <a:gd name="T22" fmla="*/ 10 w 61"/>
              <a:gd name="T23" fmla="*/ 192 h 203"/>
              <a:gd name="T24" fmla="*/ 40 w 61"/>
              <a:gd name="T25" fmla="*/ 192 h 203"/>
              <a:gd name="T26" fmla="*/ 40 w 61"/>
              <a:gd name="T27" fmla="*/ 20 h 203"/>
              <a:gd name="T28" fmla="*/ 10 w 61"/>
              <a:gd name="T29" fmla="*/ 20 h 203"/>
              <a:gd name="T30" fmla="*/ 10 w 61"/>
              <a:gd name="T31" fmla="*/ 19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" h="203">
                <a:moveTo>
                  <a:pt x="50" y="202"/>
                </a:moveTo>
                <a:lnTo>
                  <a:pt x="50" y="202"/>
                </a:lnTo>
                <a:cubicBezTo>
                  <a:pt x="0" y="202"/>
                  <a:pt x="0" y="202"/>
                  <a:pt x="0" y="202"/>
                </a:cubicBezTo>
                <a:lnTo>
                  <a:pt x="0" y="202"/>
                </a:ln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60" y="0"/>
                  <a:pt x="60" y="0"/>
                  <a:pt x="60" y="10"/>
                </a:cubicBezTo>
                <a:cubicBezTo>
                  <a:pt x="60" y="202"/>
                  <a:pt x="60" y="202"/>
                  <a:pt x="60" y="202"/>
                </a:cubicBezTo>
                <a:cubicBezTo>
                  <a:pt x="60" y="202"/>
                  <a:pt x="60" y="202"/>
                  <a:pt x="50" y="202"/>
                </a:cubicBezTo>
                <a:close/>
                <a:moveTo>
                  <a:pt x="10" y="192"/>
                </a:moveTo>
                <a:lnTo>
                  <a:pt x="10" y="192"/>
                </a:lnTo>
                <a:cubicBezTo>
                  <a:pt x="40" y="192"/>
                  <a:pt x="40" y="192"/>
                  <a:pt x="40" y="192"/>
                </a:cubicBezTo>
                <a:cubicBezTo>
                  <a:pt x="40" y="20"/>
                  <a:pt x="40" y="20"/>
                  <a:pt x="40" y="20"/>
                </a:cubicBezTo>
                <a:cubicBezTo>
                  <a:pt x="10" y="20"/>
                  <a:pt x="10" y="20"/>
                  <a:pt x="10" y="20"/>
                </a:cubicBezTo>
                <a:lnTo>
                  <a:pt x="10" y="1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9" name="Freeform 617">
            <a:extLst>
              <a:ext uri="{FF2B5EF4-FFF2-40B4-BE49-F238E27FC236}">
                <a16:creationId xmlns:a16="http://schemas.microsoft.com/office/drawing/2014/main" id="{AC4AC35E-CCED-1C42-A4F7-5E718D82C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964" y="10582535"/>
            <a:ext cx="55507" cy="265643"/>
          </a:xfrm>
          <a:custGeom>
            <a:avLst/>
            <a:gdLst>
              <a:gd name="T0" fmla="*/ 51 w 62"/>
              <a:gd name="T1" fmla="*/ 293 h 294"/>
              <a:gd name="T2" fmla="*/ 51 w 62"/>
              <a:gd name="T3" fmla="*/ 293 h 294"/>
              <a:gd name="T4" fmla="*/ 10 w 62"/>
              <a:gd name="T5" fmla="*/ 293 h 294"/>
              <a:gd name="T6" fmla="*/ 0 w 62"/>
              <a:gd name="T7" fmla="*/ 293 h 294"/>
              <a:gd name="T8" fmla="*/ 0 w 62"/>
              <a:gd name="T9" fmla="*/ 0 h 294"/>
              <a:gd name="T10" fmla="*/ 10 w 62"/>
              <a:gd name="T11" fmla="*/ 0 h 294"/>
              <a:gd name="T12" fmla="*/ 51 w 62"/>
              <a:gd name="T13" fmla="*/ 0 h 294"/>
              <a:gd name="T14" fmla="*/ 61 w 62"/>
              <a:gd name="T15" fmla="*/ 0 h 294"/>
              <a:gd name="T16" fmla="*/ 61 w 62"/>
              <a:gd name="T17" fmla="*/ 293 h 294"/>
              <a:gd name="T18" fmla="*/ 51 w 62"/>
              <a:gd name="T19" fmla="*/ 293 h 294"/>
              <a:gd name="T20" fmla="*/ 20 w 62"/>
              <a:gd name="T21" fmla="*/ 283 h 294"/>
              <a:gd name="T22" fmla="*/ 20 w 62"/>
              <a:gd name="T23" fmla="*/ 283 h 294"/>
              <a:gd name="T24" fmla="*/ 51 w 62"/>
              <a:gd name="T25" fmla="*/ 283 h 294"/>
              <a:gd name="T26" fmla="*/ 51 w 62"/>
              <a:gd name="T27" fmla="*/ 10 h 294"/>
              <a:gd name="T28" fmla="*/ 20 w 62"/>
              <a:gd name="T29" fmla="*/ 10 h 294"/>
              <a:gd name="T30" fmla="*/ 20 w 62"/>
              <a:gd name="T31" fmla="*/ 283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" h="294">
                <a:moveTo>
                  <a:pt x="51" y="293"/>
                </a:moveTo>
                <a:lnTo>
                  <a:pt x="51" y="293"/>
                </a:lnTo>
                <a:cubicBezTo>
                  <a:pt x="10" y="293"/>
                  <a:pt x="10" y="293"/>
                  <a:pt x="10" y="293"/>
                </a:cubicBezTo>
                <a:cubicBezTo>
                  <a:pt x="0" y="293"/>
                  <a:pt x="0" y="293"/>
                  <a:pt x="0" y="29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293"/>
                  <a:pt x="61" y="293"/>
                  <a:pt x="61" y="293"/>
                </a:cubicBezTo>
                <a:cubicBezTo>
                  <a:pt x="61" y="293"/>
                  <a:pt x="61" y="293"/>
                  <a:pt x="51" y="293"/>
                </a:cubicBezTo>
                <a:close/>
                <a:moveTo>
                  <a:pt x="20" y="283"/>
                </a:moveTo>
                <a:lnTo>
                  <a:pt x="20" y="283"/>
                </a:lnTo>
                <a:cubicBezTo>
                  <a:pt x="51" y="283"/>
                  <a:pt x="51" y="283"/>
                  <a:pt x="51" y="283"/>
                </a:cubicBezTo>
                <a:cubicBezTo>
                  <a:pt x="51" y="10"/>
                  <a:pt x="51" y="10"/>
                  <a:pt x="51" y="10"/>
                </a:cubicBezTo>
                <a:cubicBezTo>
                  <a:pt x="20" y="10"/>
                  <a:pt x="20" y="10"/>
                  <a:pt x="20" y="10"/>
                </a:cubicBezTo>
                <a:lnTo>
                  <a:pt x="20" y="28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0" name="Freeform 618">
            <a:extLst>
              <a:ext uri="{FF2B5EF4-FFF2-40B4-BE49-F238E27FC236}">
                <a16:creationId xmlns:a16="http://schemas.microsoft.com/office/drawing/2014/main" id="{15C37C67-615C-834D-8445-9FDE3CDBD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2795" y="10491345"/>
            <a:ext cx="717632" cy="491636"/>
          </a:xfrm>
          <a:custGeom>
            <a:avLst/>
            <a:gdLst>
              <a:gd name="T0" fmla="*/ 755 w 797"/>
              <a:gd name="T1" fmla="*/ 544 h 545"/>
              <a:gd name="T2" fmla="*/ 755 w 797"/>
              <a:gd name="T3" fmla="*/ 544 h 545"/>
              <a:gd name="T4" fmla="*/ 30 w 797"/>
              <a:gd name="T5" fmla="*/ 544 h 545"/>
              <a:gd name="T6" fmla="*/ 0 w 797"/>
              <a:gd name="T7" fmla="*/ 504 h 545"/>
              <a:gd name="T8" fmla="*/ 0 w 797"/>
              <a:gd name="T9" fmla="*/ 40 h 545"/>
              <a:gd name="T10" fmla="*/ 30 w 797"/>
              <a:gd name="T11" fmla="*/ 0 h 545"/>
              <a:gd name="T12" fmla="*/ 755 w 797"/>
              <a:gd name="T13" fmla="*/ 0 h 545"/>
              <a:gd name="T14" fmla="*/ 796 w 797"/>
              <a:gd name="T15" fmla="*/ 40 h 545"/>
              <a:gd name="T16" fmla="*/ 796 w 797"/>
              <a:gd name="T17" fmla="*/ 504 h 545"/>
              <a:gd name="T18" fmla="*/ 755 w 797"/>
              <a:gd name="T19" fmla="*/ 544 h 545"/>
              <a:gd name="T20" fmla="*/ 40 w 797"/>
              <a:gd name="T21" fmla="*/ 493 h 545"/>
              <a:gd name="T22" fmla="*/ 40 w 797"/>
              <a:gd name="T23" fmla="*/ 493 h 545"/>
              <a:gd name="T24" fmla="*/ 745 w 797"/>
              <a:gd name="T25" fmla="*/ 493 h 545"/>
              <a:gd name="T26" fmla="*/ 745 w 797"/>
              <a:gd name="T27" fmla="*/ 50 h 545"/>
              <a:gd name="T28" fmla="*/ 40 w 797"/>
              <a:gd name="T29" fmla="*/ 50 h 545"/>
              <a:gd name="T30" fmla="*/ 40 w 797"/>
              <a:gd name="T31" fmla="*/ 493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97" h="545">
                <a:moveTo>
                  <a:pt x="755" y="544"/>
                </a:moveTo>
                <a:lnTo>
                  <a:pt x="755" y="544"/>
                </a:lnTo>
                <a:cubicBezTo>
                  <a:pt x="30" y="544"/>
                  <a:pt x="30" y="544"/>
                  <a:pt x="30" y="544"/>
                </a:cubicBezTo>
                <a:cubicBezTo>
                  <a:pt x="10" y="544"/>
                  <a:pt x="0" y="523"/>
                  <a:pt x="0" y="504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0"/>
                  <a:pt x="10" y="0"/>
                  <a:pt x="30" y="0"/>
                </a:cubicBezTo>
                <a:cubicBezTo>
                  <a:pt x="755" y="0"/>
                  <a:pt x="755" y="0"/>
                  <a:pt x="755" y="0"/>
                </a:cubicBezTo>
                <a:cubicBezTo>
                  <a:pt x="776" y="0"/>
                  <a:pt x="796" y="20"/>
                  <a:pt x="796" y="40"/>
                </a:cubicBezTo>
                <a:cubicBezTo>
                  <a:pt x="796" y="504"/>
                  <a:pt x="796" y="504"/>
                  <a:pt x="796" y="504"/>
                </a:cubicBezTo>
                <a:cubicBezTo>
                  <a:pt x="796" y="523"/>
                  <a:pt x="776" y="544"/>
                  <a:pt x="755" y="544"/>
                </a:cubicBezTo>
                <a:close/>
                <a:moveTo>
                  <a:pt x="40" y="493"/>
                </a:moveTo>
                <a:lnTo>
                  <a:pt x="40" y="493"/>
                </a:lnTo>
                <a:cubicBezTo>
                  <a:pt x="745" y="493"/>
                  <a:pt x="745" y="493"/>
                  <a:pt x="745" y="493"/>
                </a:cubicBezTo>
                <a:cubicBezTo>
                  <a:pt x="745" y="50"/>
                  <a:pt x="745" y="50"/>
                  <a:pt x="745" y="50"/>
                </a:cubicBezTo>
                <a:cubicBezTo>
                  <a:pt x="40" y="50"/>
                  <a:pt x="40" y="50"/>
                  <a:pt x="40" y="50"/>
                </a:cubicBezTo>
                <a:lnTo>
                  <a:pt x="40" y="4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1" name="Freeform 619">
            <a:extLst>
              <a:ext uri="{FF2B5EF4-FFF2-40B4-BE49-F238E27FC236}">
                <a16:creationId xmlns:a16="http://schemas.microsoft.com/office/drawing/2014/main" id="{8DFA25B1-D700-0142-8708-7F0699B9D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1781" y="11018663"/>
            <a:ext cx="943625" cy="27755"/>
          </a:xfrm>
          <a:custGeom>
            <a:avLst/>
            <a:gdLst>
              <a:gd name="T0" fmla="*/ 1028 w 1049"/>
              <a:gd name="T1" fmla="*/ 30 h 31"/>
              <a:gd name="T2" fmla="*/ 1028 w 1049"/>
              <a:gd name="T3" fmla="*/ 30 h 31"/>
              <a:gd name="T4" fmla="*/ 10 w 1049"/>
              <a:gd name="T5" fmla="*/ 30 h 31"/>
              <a:gd name="T6" fmla="*/ 0 w 1049"/>
              <a:gd name="T7" fmla="*/ 10 h 31"/>
              <a:gd name="T8" fmla="*/ 10 w 1049"/>
              <a:gd name="T9" fmla="*/ 0 h 31"/>
              <a:gd name="T10" fmla="*/ 1028 w 1049"/>
              <a:gd name="T11" fmla="*/ 0 h 31"/>
              <a:gd name="T12" fmla="*/ 1048 w 1049"/>
              <a:gd name="T13" fmla="*/ 10 h 31"/>
              <a:gd name="T14" fmla="*/ 1028 w 1049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9" h="31">
                <a:moveTo>
                  <a:pt x="1028" y="30"/>
                </a:moveTo>
                <a:lnTo>
                  <a:pt x="1028" y="30"/>
                </a:lnTo>
                <a:cubicBezTo>
                  <a:pt x="10" y="30"/>
                  <a:pt x="10" y="30"/>
                  <a:pt x="10" y="30"/>
                </a:cubicBezTo>
                <a:cubicBezTo>
                  <a:pt x="0" y="30"/>
                  <a:pt x="0" y="20"/>
                  <a:pt x="0" y="10"/>
                </a:cubicBezTo>
                <a:cubicBezTo>
                  <a:pt x="0" y="0"/>
                  <a:pt x="0" y="0"/>
                  <a:pt x="10" y="0"/>
                </a:cubicBezTo>
                <a:cubicBezTo>
                  <a:pt x="1028" y="0"/>
                  <a:pt x="1028" y="0"/>
                  <a:pt x="1028" y="0"/>
                </a:cubicBezTo>
                <a:cubicBezTo>
                  <a:pt x="1038" y="0"/>
                  <a:pt x="1048" y="0"/>
                  <a:pt x="1048" y="10"/>
                </a:cubicBezTo>
                <a:cubicBezTo>
                  <a:pt x="1048" y="20"/>
                  <a:pt x="1038" y="30"/>
                  <a:pt x="1028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2" name="Freeform 620">
            <a:extLst>
              <a:ext uri="{FF2B5EF4-FFF2-40B4-BE49-F238E27FC236}">
                <a16:creationId xmlns:a16="http://schemas.microsoft.com/office/drawing/2014/main" id="{5A973AD5-7002-F248-AA2F-D8F24830E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6327" y="10792671"/>
            <a:ext cx="83260" cy="91189"/>
          </a:xfrm>
          <a:custGeom>
            <a:avLst/>
            <a:gdLst>
              <a:gd name="T0" fmla="*/ 30 w 92"/>
              <a:gd name="T1" fmla="*/ 101 h 102"/>
              <a:gd name="T2" fmla="*/ 30 w 92"/>
              <a:gd name="T3" fmla="*/ 101 h 102"/>
              <a:gd name="T4" fmla="*/ 30 w 92"/>
              <a:gd name="T5" fmla="*/ 101 h 102"/>
              <a:gd name="T6" fmla="*/ 30 w 92"/>
              <a:gd name="T7" fmla="*/ 101 h 102"/>
              <a:gd name="T8" fmla="*/ 0 w 92"/>
              <a:gd name="T9" fmla="*/ 10 h 102"/>
              <a:gd name="T10" fmla="*/ 0 w 92"/>
              <a:gd name="T11" fmla="*/ 0 h 102"/>
              <a:gd name="T12" fmla="*/ 10 w 92"/>
              <a:gd name="T13" fmla="*/ 0 h 102"/>
              <a:gd name="T14" fmla="*/ 91 w 92"/>
              <a:gd name="T15" fmla="*/ 40 h 102"/>
              <a:gd name="T16" fmla="*/ 91 w 92"/>
              <a:gd name="T17" fmla="*/ 51 h 102"/>
              <a:gd name="T18" fmla="*/ 91 w 92"/>
              <a:gd name="T19" fmla="*/ 61 h 102"/>
              <a:gd name="T20" fmla="*/ 50 w 92"/>
              <a:gd name="T21" fmla="*/ 61 h 102"/>
              <a:gd name="T22" fmla="*/ 40 w 92"/>
              <a:gd name="T23" fmla="*/ 101 h 102"/>
              <a:gd name="T24" fmla="*/ 30 w 92"/>
              <a:gd name="T25" fmla="*/ 101 h 102"/>
              <a:gd name="T26" fmla="*/ 20 w 92"/>
              <a:gd name="T27" fmla="*/ 20 h 102"/>
              <a:gd name="T28" fmla="*/ 20 w 92"/>
              <a:gd name="T29" fmla="*/ 20 h 102"/>
              <a:gd name="T30" fmla="*/ 30 w 92"/>
              <a:gd name="T31" fmla="*/ 71 h 102"/>
              <a:gd name="T32" fmla="*/ 40 w 92"/>
              <a:gd name="T33" fmla="*/ 51 h 102"/>
              <a:gd name="T34" fmla="*/ 50 w 92"/>
              <a:gd name="T35" fmla="*/ 51 h 102"/>
              <a:gd name="T36" fmla="*/ 70 w 92"/>
              <a:gd name="T37" fmla="*/ 51 h 102"/>
              <a:gd name="T38" fmla="*/ 20 w 92"/>
              <a:gd name="T39" fmla="*/ 2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2" h="102">
                <a:moveTo>
                  <a:pt x="30" y="101"/>
                </a:moveTo>
                <a:lnTo>
                  <a:pt x="30" y="101"/>
                </a:lnTo>
                <a:lnTo>
                  <a:pt x="30" y="101"/>
                </a:lnTo>
                <a:lnTo>
                  <a:pt x="30" y="101"/>
                </a:ln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lnTo>
                  <a:pt x="10" y="0"/>
                </a:lnTo>
                <a:cubicBezTo>
                  <a:pt x="91" y="40"/>
                  <a:pt x="91" y="40"/>
                  <a:pt x="91" y="40"/>
                </a:cubicBezTo>
                <a:lnTo>
                  <a:pt x="91" y="51"/>
                </a:lnTo>
                <a:lnTo>
                  <a:pt x="91" y="61"/>
                </a:lnTo>
                <a:cubicBezTo>
                  <a:pt x="50" y="61"/>
                  <a:pt x="50" y="61"/>
                  <a:pt x="50" y="61"/>
                </a:cubicBezTo>
                <a:cubicBezTo>
                  <a:pt x="40" y="101"/>
                  <a:pt x="40" y="101"/>
                  <a:pt x="40" y="101"/>
                </a:cubicBezTo>
                <a:cubicBezTo>
                  <a:pt x="40" y="101"/>
                  <a:pt x="40" y="101"/>
                  <a:pt x="30" y="101"/>
                </a:cubicBezTo>
                <a:close/>
                <a:moveTo>
                  <a:pt x="20" y="20"/>
                </a:moveTo>
                <a:lnTo>
                  <a:pt x="20" y="20"/>
                </a:lnTo>
                <a:cubicBezTo>
                  <a:pt x="30" y="71"/>
                  <a:pt x="30" y="71"/>
                  <a:pt x="30" y="71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51"/>
                  <a:pt x="40" y="51"/>
                  <a:pt x="50" y="51"/>
                </a:cubicBezTo>
                <a:cubicBezTo>
                  <a:pt x="70" y="51"/>
                  <a:pt x="70" y="51"/>
                  <a:pt x="70" y="51"/>
                </a:cubicBezTo>
                <a:lnTo>
                  <a:pt x="20" y="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3" name="Freeform 621">
            <a:extLst>
              <a:ext uri="{FF2B5EF4-FFF2-40B4-BE49-F238E27FC236}">
                <a16:creationId xmlns:a16="http://schemas.microsoft.com/office/drawing/2014/main" id="{FBE361B3-C1DA-CB42-B914-83546C82D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2009" y="10836282"/>
            <a:ext cx="47578" cy="47578"/>
          </a:xfrm>
          <a:custGeom>
            <a:avLst/>
            <a:gdLst>
              <a:gd name="T0" fmla="*/ 41 w 52"/>
              <a:gd name="T1" fmla="*/ 50 h 51"/>
              <a:gd name="T2" fmla="*/ 41 w 52"/>
              <a:gd name="T3" fmla="*/ 50 h 51"/>
              <a:gd name="T4" fmla="*/ 30 w 52"/>
              <a:gd name="T5" fmla="*/ 50 h 51"/>
              <a:gd name="T6" fmla="*/ 0 w 52"/>
              <a:gd name="T7" fmla="*/ 10 h 51"/>
              <a:gd name="T8" fmla="*/ 0 w 52"/>
              <a:gd name="T9" fmla="*/ 0 h 51"/>
              <a:gd name="T10" fmla="*/ 10 w 52"/>
              <a:gd name="T11" fmla="*/ 0 h 51"/>
              <a:gd name="T12" fmla="*/ 41 w 52"/>
              <a:gd name="T13" fmla="*/ 40 h 51"/>
              <a:gd name="T14" fmla="*/ 41 w 52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51">
                <a:moveTo>
                  <a:pt x="41" y="50"/>
                </a:moveTo>
                <a:lnTo>
                  <a:pt x="41" y="50"/>
                </a:lnTo>
                <a:lnTo>
                  <a:pt x="30" y="50"/>
                </a:lnTo>
                <a:cubicBezTo>
                  <a:pt x="0" y="10"/>
                  <a:pt x="0" y="10"/>
                  <a:pt x="0" y="10"/>
                </a:cubicBezTo>
                <a:lnTo>
                  <a:pt x="0" y="0"/>
                </a:lnTo>
                <a:cubicBezTo>
                  <a:pt x="10" y="0"/>
                  <a:pt x="10" y="0"/>
                  <a:pt x="10" y="0"/>
                </a:cubicBezTo>
                <a:cubicBezTo>
                  <a:pt x="41" y="40"/>
                  <a:pt x="41" y="40"/>
                  <a:pt x="41" y="40"/>
                </a:cubicBezTo>
                <a:cubicBezTo>
                  <a:pt x="51" y="40"/>
                  <a:pt x="51" y="40"/>
                  <a:pt x="41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4" name="Freeform 622">
            <a:extLst>
              <a:ext uri="{FF2B5EF4-FFF2-40B4-BE49-F238E27FC236}">
                <a16:creationId xmlns:a16="http://schemas.microsoft.com/office/drawing/2014/main" id="{5BD5BE1A-B1C6-C448-8B4B-E053E6729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1036" y="10554782"/>
            <a:ext cx="309255" cy="352867"/>
          </a:xfrm>
          <a:custGeom>
            <a:avLst/>
            <a:gdLst>
              <a:gd name="T0" fmla="*/ 172 w 344"/>
              <a:gd name="T1" fmla="*/ 393 h 394"/>
              <a:gd name="T2" fmla="*/ 172 w 344"/>
              <a:gd name="T3" fmla="*/ 393 h 394"/>
              <a:gd name="T4" fmla="*/ 172 w 344"/>
              <a:gd name="T5" fmla="*/ 393 h 394"/>
              <a:gd name="T6" fmla="*/ 71 w 344"/>
              <a:gd name="T7" fmla="*/ 323 h 394"/>
              <a:gd name="T8" fmla="*/ 0 w 344"/>
              <a:gd name="T9" fmla="*/ 91 h 394"/>
              <a:gd name="T10" fmla="*/ 10 w 344"/>
              <a:gd name="T11" fmla="*/ 60 h 394"/>
              <a:gd name="T12" fmla="*/ 41 w 344"/>
              <a:gd name="T13" fmla="*/ 50 h 394"/>
              <a:gd name="T14" fmla="*/ 152 w 344"/>
              <a:gd name="T15" fmla="*/ 10 h 394"/>
              <a:gd name="T16" fmla="*/ 192 w 344"/>
              <a:gd name="T17" fmla="*/ 10 h 394"/>
              <a:gd name="T18" fmla="*/ 313 w 344"/>
              <a:gd name="T19" fmla="*/ 50 h 394"/>
              <a:gd name="T20" fmla="*/ 333 w 344"/>
              <a:gd name="T21" fmla="*/ 60 h 394"/>
              <a:gd name="T22" fmla="*/ 343 w 344"/>
              <a:gd name="T23" fmla="*/ 91 h 394"/>
              <a:gd name="T24" fmla="*/ 273 w 344"/>
              <a:gd name="T25" fmla="*/ 323 h 394"/>
              <a:gd name="T26" fmla="*/ 182 w 344"/>
              <a:gd name="T27" fmla="*/ 393 h 394"/>
              <a:gd name="T28" fmla="*/ 172 w 344"/>
              <a:gd name="T29" fmla="*/ 393 h 394"/>
              <a:gd name="T30" fmla="*/ 172 w 344"/>
              <a:gd name="T31" fmla="*/ 40 h 394"/>
              <a:gd name="T32" fmla="*/ 172 w 344"/>
              <a:gd name="T33" fmla="*/ 40 h 394"/>
              <a:gd name="T34" fmla="*/ 172 w 344"/>
              <a:gd name="T35" fmla="*/ 40 h 394"/>
              <a:gd name="T36" fmla="*/ 41 w 344"/>
              <a:gd name="T37" fmla="*/ 81 h 394"/>
              <a:gd name="T38" fmla="*/ 41 w 344"/>
              <a:gd name="T39" fmla="*/ 81 h 394"/>
              <a:gd name="T40" fmla="*/ 41 w 344"/>
              <a:gd name="T41" fmla="*/ 91 h 394"/>
              <a:gd name="T42" fmla="*/ 101 w 344"/>
              <a:gd name="T43" fmla="*/ 302 h 394"/>
              <a:gd name="T44" fmla="*/ 172 w 344"/>
              <a:gd name="T45" fmla="*/ 363 h 394"/>
              <a:gd name="T46" fmla="*/ 252 w 344"/>
              <a:gd name="T47" fmla="*/ 302 h 394"/>
              <a:gd name="T48" fmla="*/ 313 w 344"/>
              <a:gd name="T49" fmla="*/ 91 h 394"/>
              <a:gd name="T50" fmla="*/ 313 w 344"/>
              <a:gd name="T51" fmla="*/ 81 h 394"/>
              <a:gd name="T52" fmla="*/ 303 w 344"/>
              <a:gd name="T53" fmla="*/ 81 h 394"/>
              <a:gd name="T54" fmla="*/ 172 w 344"/>
              <a:gd name="T55" fmla="*/ 4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44" h="394">
                <a:moveTo>
                  <a:pt x="172" y="393"/>
                </a:moveTo>
                <a:lnTo>
                  <a:pt x="172" y="393"/>
                </a:lnTo>
                <a:lnTo>
                  <a:pt x="172" y="393"/>
                </a:lnTo>
                <a:cubicBezTo>
                  <a:pt x="162" y="393"/>
                  <a:pt x="101" y="363"/>
                  <a:pt x="71" y="323"/>
                </a:cubicBezTo>
                <a:cubicBezTo>
                  <a:pt x="21" y="242"/>
                  <a:pt x="10" y="131"/>
                  <a:pt x="0" y="91"/>
                </a:cubicBezTo>
                <a:cubicBezTo>
                  <a:pt x="0" y="81"/>
                  <a:pt x="10" y="71"/>
                  <a:pt x="10" y="60"/>
                </a:cubicBezTo>
                <a:cubicBezTo>
                  <a:pt x="21" y="60"/>
                  <a:pt x="31" y="50"/>
                  <a:pt x="41" y="50"/>
                </a:cubicBezTo>
                <a:cubicBezTo>
                  <a:pt x="101" y="50"/>
                  <a:pt x="131" y="30"/>
                  <a:pt x="152" y="10"/>
                </a:cubicBezTo>
                <a:cubicBezTo>
                  <a:pt x="162" y="0"/>
                  <a:pt x="182" y="0"/>
                  <a:pt x="192" y="10"/>
                </a:cubicBezTo>
                <a:cubicBezTo>
                  <a:pt x="212" y="30"/>
                  <a:pt x="252" y="50"/>
                  <a:pt x="313" y="50"/>
                </a:cubicBezTo>
                <a:cubicBezTo>
                  <a:pt x="323" y="50"/>
                  <a:pt x="323" y="60"/>
                  <a:pt x="333" y="60"/>
                </a:cubicBezTo>
                <a:cubicBezTo>
                  <a:pt x="343" y="71"/>
                  <a:pt x="343" y="81"/>
                  <a:pt x="343" y="91"/>
                </a:cubicBezTo>
                <a:cubicBezTo>
                  <a:pt x="333" y="131"/>
                  <a:pt x="323" y="252"/>
                  <a:pt x="273" y="323"/>
                </a:cubicBezTo>
                <a:cubicBezTo>
                  <a:pt x="242" y="363"/>
                  <a:pt x="182" y="393"/>
                  <a:pt x="182" y="393"/>
                </a:cubicBezTo>
                <a:lnTo>
                  <a:pt x="172" y="393"/>
                </a:lnTo>
                <a:close/>
                <a:moveTo>
                  <a:pt x="172" y="40"/>
                </a:moveTo>
                <a:lnTo>
                  <a:pt x="172" y="40"/>
                </a:lnTo>
                <a:lnTo>
                  <a:pt x="172" y="40"/>
                </a:lnTo>
                <a:cubicBezTo>
                  <a:pt x="152" y="50"/>
                  <a:pt x="111" y="81"/>
                  <a:pt x="41" y="81"/>
                </a:cubicBezTo>
                <a:lnTo>
                  <a:pt x="41" y="81"/>
                </a:lnTo>
                <a:lnTo>
                  <a:pt x="41" y="91"/>
                </a:lnTo>
                <a:cubicBezTo>
                  <a:pt x="41" y="131"/>
                  <a:pt x="51" y="232"/>
                  <a:pt x="101" y="302"/>
                </a:cubicBezTo>
                <a:cubicBezTo>
                  <a:pt x="121" y="333"/>
                  <a:pt x="162" y="353"/>
                  <a:pt x="172" y="363"/>
                </a:cubicBezTo>
                <a:cubicBezTo>
                  <a:pt x="192" y="353"/>
                  <a:pt x="232" y="333"/>
                  <a:pt x="252" y="302"/>
                </a:cubicBezTo>
                <a:cubicBezTo>
                  <a:pt x="293" y="232"/>
                  <a:pt x="303" y="131"/>
                  <a:pt x="313" y="91"/>
                </a:cubicBezTo>
                <a:lnTo>
                  <a:pt x="313" y="81"/>
                </a:lnTo>
                <a:lnTo>
                  <a:pt x="303" y="81"/>
                </a:lnTo>
                <a:cubicBezTo>
                  <a:pt x="242" y="81"/>
                  <a:pt x="192" y="50"/>
                  <a:pt x="172" y="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5" name="Freeform 623">
            <a:extLst>
              <a:ext uri="{FF2B5EF4-FFF2-40B4-BE49-F238E27FC236}">
                <a16:creationId xmlns:a16="http://schemas.microsoft.com/office/drawing/2014/main" id="{8B63F3BE-F7BF-B94C-8E60-753F7F501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0157" y="10717338"/>
            <a:ext cx="118944" cy="91192"/>
          </a:xfrm>
          <a:custGeom>
            <a:avLst/>
            <a:gdLst>
              <a:gd name="T0" fmla="*/ 101 w 132"/>
              <a:gd name="T1" fmla="*/ 101 h 102"/>
              <a:gd name="T2" fmla="*/ 101 w 132"/>
              <a:gd name="T3" fmla="*/ 101 h 102"/>
              <a:gd name="T4" fmla="*/ 20 w 132"/>
              <a:gd name="T5" fmla="*/ 101 h 102"/>
              <a:gd name="T6" fmla="*/ 0 w 132"/>
              <a:gd name="T7" fmla="*/ 71 h 102"/>
              <a:gd name="T8" fmla="*/ 0 w 132"/>
              <a:gd name="T9" fmla="*/ 31 h 102"/>
              <a:gd name="T10" fmla="*/ 20 w 132"/>
              <a:gd name="T11" fmla="*/ 0 h 102"/>
              <a:gd name="T12" fmla="*/ 101 w 132"/>
              <a:gd name="T13" fmla="*/ 0 h 102"/>
              <a:gd name="T14" fmla="*/ 131 w 132"/>
              <a:gd name="T15" fmla="*/ 31 h 102"/>
              <a:gd name="T16" fmla="*/ 131 w 132"/>
              <a:gd name="T17" fmla="*/ 71 h 102"/>
              <a:gd name="T18" fmla="*/ 101 w 132"/>
              <a:gd name="T19" fmla="*/ 101 h 102"/>
              <a:gd name="T20" fmla="*/ 31 w 132"/>
              <a:gd name="T21" fmla="*/ 71 h 102"/>
              <a:gd name="T22" fmla="*/ 31 w 132"/>
              <a:gd name="T23" fmla="*/ 71 h 102"/>
              <a:gd name="T24" fmla="*/ 101 w 132"/>
              <a:gd name="T25" fmla="*/ 71 h 102"/>
              <a:gd name="T26" fmla="*/ 101 w 132"/>
              <a:gd name="T27" fmla="*/ 31 h 102"/>
              <a:gd name="T28" fmla="*/ 31 w 132"/>
              <a:gd name="T29" fmla="*/ 31 h 102"/>
              <a:gd name="T30" fmla="*/ 31 w 132"/>
              <a:gd name="T31" fmla="*/ 7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2" h="102">
                <a:moveTo>
                  <a:pt x="101" y="101"/>
                </a:moveTo>
                <a:lnTo>
                  <a:pt x="101" y="101"/>
                </a:lnTo>
                <a:cubicBezTo>
                  <a:pt x="20" y="101"/>
                  <a:pt x="20" y="101"/>
                  <a:pt x="20" y="101"/>
                </a:cubicBezTo>
                <a:cubicBezTo>
                  <a:pt x="10" y="101"/>
                  <a:pt x="0" y="91"/>
                  <a:pt x="0" y="7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1"/>
                  <a:pt x="10" y="0"/>
                  <a:pt x="20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11" y="0"/>
                  <a:pt x="131" y="11"/>
                  <a:pt x="131" y="31"/>
                </a:cubicBezTo>
                <a:cubicBezTo>
                  <a:pt x="131" y="71"/>
                  <a:pt x="131" y="71"/>
                  <a:pt x="131" y="71"/>
                </a:cubicBezTo>
                <a:cubicBezTo>
                  <a:pt x="131" y="91"/>
                  <a:pt x="111" y="101"/>
                  <a:pt x="101" y="101"/>
                </a:cubicBezTo>
                <a:close/>
                <a:moveTo>
                  <a:pt x="31" y="71"/>
                </a:moveTo>
                <a:lnTo>
                  <a:pt x="31" y="71"/>
                </a:lnTo>
                <a:cubicBezTo>
                  <a:pt x="101" y="71"/>
                  <a:pt x="101" y="71"/>
                  <a:pt x="101" y="71"/>
                </a:cubicBezTo>
                <a:cubicBezTo>
                  <a:pt x="101" y="31"/>
                  <a:pt x="101" y="31"/>
                  <a:pt x="101" y="31"/>
                </a:cubicBezTo>
                <a:cubicBezTo>
                  <a:pt x="31" y="31"/>
                  <a:pt x="31" y="31"/>
                  <a:pt x="31" y="31"/>
                </a:cubicBezTo>
                <a:lnTo>
                  <a:pt x="31" y="7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6" name="Freeform 624">
            <a:extLst>
              <a:ext uri="{FF2B5EF4-FFF2-40B4-BE49-F238E27FC236}">
                <a16:creationId xmlns:a16="http://schemas.microsoft.com/office/drawing/2014/main" id="{8565C8A5-42F3-8543-B7E0-42288FFA1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0157" y="10653901"/>
            <a:ext cx="111015" cy="91192"/>
          </a:xfrm>
          <a:custGeom>
            <a:avLst/>
            <a:gdLst>
              <a:gd name="T0" fmla="*/ 101 w 122"/>
              <a:gd name="T1" fmla="*/ 101 h 102"/>
              <a:gd name="T2" fmla="*/ 101 w 122"/>
              <a:gd name="T3" fmla="*/ 101 h 102"/>
              <a:gd name="T4" fmla="*/ 91 w 122"/>
              <a:gd name="T5" fmla="*/ 91 h 102"/>
              <a:gd name="T6" fmla="*/ 91 w 122"/>
              <a:gd name="T7" fmla="*/ 60 h 102"/>
              <a:gd name="T8" fmla="*/ 61 w 122"/>
              <a:gd name="T9" fmla="*/ 30 h 102"/>
              <a:gd name="T10" fmla="*/ 41 w 122"/>
              <a:gd name="T11" fmla="*/ 60 h 102"/>
              <a:gd name="T12" fmla="*/ 41 w 122"/>
              <a:gd name="T13" fmla="*/ 91 h 102"/>
              <a:gd name="T14" fmla="*/ 20 w 122"/>
              <a:gd name="T15" fmla="*/ 101 h 102"/>
              <a:gd name="T16" fmla="*/ 20 w 122"/>
              <a:gd name="T17" fmla="*/ 101 h 102"/>
              <a:gd name="T18" fmla="*/ 0 w 122"/>
              <a:gd name="T19" fmla="*/ 91 h 102"/>
              <a:gd name="T20" fmla="*/ 0 w 122"/>
              <a:gd name="T21" fmla="*/ 60 h 102"/>
              <a:gd name="T22" fmla="*/ 61 w 122"/>
              <a:gd name="T23" fmla="*/ 0 h 102"/>
              <a:gd name="T24" fmla="*/ 121 w 122"/>
              <a:gd name="T25" fmla="*/ 60 h 102"/>
              <a:gd name="T26" fmla="*/ 121 w 122"/>
              <a:gd name="T27" fmla="*/ 91 h 102"/>
              <a:gd name="T28" fmla="*/ 101 w 122"/>
              <a:gd name="T29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2" h="102">
                <a:moveTo>
                  <a:pt x="101" y="101"/>
                </a:moveTo>
                <a:lnTo>
                  <a:pt x="101" y="101"/>
                </a:lnTo>
                <a:cubicBezTo>
                  <a:pt x="91" y="101"/>
                  <a:pt x="91" y="101"/>
                  <a:pt x="91" y="91"/>
                </a:cubicBezTo>
                <a:cubicBezTo>
                  <a:pt x="91" y="60"/>
                  <a:pt x="91" y="60"/>
                  <a:pt x="91" y="60"/>
                </a:cubicBezTo>
                <a:cubicBezTo>
                  <a:pt x="91" y="50"/>
                  <a:pt x="81" y="30"/>
                  <a:pt x="61" y="30"/>
                </a:cubicBezTo>
                <a:cubicBezTo>
                  <a:pt x="51" y="30"/>
                  <a:pt x="41" y="50"/>
                  <a:pt x="41" y="60"/>
                </a:cubicBezTo>
                <a:cubicBezTo>
                  <a:pt x="41" y="91"/>
                  <a:pt x="41" y="91"/>
                  <a:pt x="41" y="91"/>
                </a:cubicBezTo>
                <a:cubicBezTo>
                  <a:pt x="41" y="101"/>
                  <a:pt x="31" y="101"/>
                  <a:pt x="20" y="101"/>
                </a:cubicBezTo>
                <a:lnTo>
                  <a:pt x="20" y="101"/>
                </a:lnTo>
                <a:cubicBezTo>
                  <a:pt x="10" y="101"/>
                  <a:pt x="0" y="101"/>
                  <a:pt x="0" y="91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30"/>
                  <a:pt x="31" y="0"/>
                  <a:pt x="61" y="0"/>
                </a:cubicBezTo>
                <a:cubicBezTo>
                  <a:pt x="91" y="0"/>
                  <a:pt x="121" y="30"/>
                  <a:pt x="121" y="60"/>
                </a:cubicBezTo>
                <a:cubicBezTo>
                  <a:pt x="121" y="91"/>
                  <a:pt x="121" y="91"/>
                  <a:pt x="121" y="91"/>
                </a:cubicBezTo>
                <a:cubicBezTo>
                  <a:pt x="121" y="101"/>
                  <a:pt x="111" y="101"/>
                  <a:pt x="101" y="10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7" name="CuadroTexto 746">
            <a:extLst>
              <a:ext uri="{FF2B5EF4-FFF2-40B4-BE49-F238E27FC236}">
                <a16:creationId xmlns:a16="http://schemas.microsoft.com/office/drawing/2014/main" id="{7CBD8562-C12D-B343-A865-A638C91221FE}"/>
              </a:ext>
            </a:extLst>
          </p:cNvPr>
          <p:cNvSpPr txBox="1"/>
          <p:nvPr/>
        </p:nvSpPr>
        <p:spPr>
          <a:xfrm>
            <a:off x="7318742" y="1129390"/>
            <a:ext cx="97401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</a:t>
            </a:r>
          </a:p>
        </p:txBody>
      </p:sp>
      <p:grpSp>
        <p:nvGrpSpPr>
          <p:cNvPr id="748" name="Group 38">
            <a:extLst>
              <a:ext uri="{FF2B5EF4-FFF2-40B4-BE49-F238E27FC236}">
                <a16:creationId xmlns:a16="http://schemas.microsoft.com/office/drawing/2014/main" id="{E126F30C-D2CC-B24B-AEAD-9CB40CF6E25F}"/>
              </a:ext>
            </a:extLst>
          </p:cNvPr>
          <p:cNvGrpSpPr/>
          <p:nvPr/>
        </p:nvGrpSpPr>
        <p:grpSpPr>
          <a:xfrm>
            <a:off x="3501720" y="7859435"/>
            <a:ext cx="2621158" cy="980927"/>
            <a:chOff x="5999600" y="11104223"/>
            <a:chExt cx="2621158" cy="980927"/>
          </a:xfrm>
        </p:grpSpPr>
        <p:sp>
          <p:nvSpPr>
            <p:cNvPr id="749" name="CuadroTexto 395">
              <a:extLst>
                <a:ext uri="{FF2B5EF4-FFF2-40B4-BE49-F238E27FC236}">
                  <a16:creationId xmlns:a16="http://schemas.microsoft.com/office/drawing/2014/main" id="{5CF96961-B1B4-DE4F-B96A-AE3947309E9E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50" name="Rectangle 40">
              <a:extLst>
                <a:ext uri="{FF2B5EF4-FFF2-40B4-BE49-F238E27FC236}">
                  <a16:creationId xmlns:a16="http://schemas.microsoft.com/office/drawing/2014/main" id="{FCB065F5-3CAE-8749-B9D8-754ADDF05570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51" name="Group 38">
            <a:extLst>
              <a:ext uri="{FF2B5EF4-FFF2-40B4-BE49-F238E27FC236}">
                <a16:creationId xmlns:a16="http://schemas.microsoft.com/office/drawing/2014/main" id="{4654E868-2152-EA49-BF89-E87596C53FE2}"/>
              </a:ext>
            </a:extLst>
          </p:cNvPr>
          <p:cNvGrpSpPr/>
          <p:nvPr/>
        </p:nvGrpSpPr>
        <p:grpSpPr>
          <a:xfrm>
            <a:off x="8801192" y="4766125"/>
            <a:ext cx="2621158" cy="980927"/>
            <a:chOff x="5999600" y="11104223"/>
            <a:chExt cx="2621158" cy="980927"/>
          </a:xfrm>
        </p:grpSpPr>
        <p:sp>
          <p:nvSpPr>
            <p:cNvPr id="752" name="CuadroTexto 395">
              <a:extLst>
                <a:ext uri="{FF2B5EF4-FFF2-40B4-BE49-F238E27FC236}">
                  <a16:creationId xmlns:a16="http://schemas.microsoft.com/office/drawing/2014/main" id="{0051A955-ED7A-4A47-A792-8569990373D9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53" name="Rectangle 40">
              <a:extLst>
                <a:ext uri="{FF2B5EF4-FFF2-40B4-BE49-F238E27FC236}">
                  <a16:creationId xmlns:a16="http://schemas.microsoft.com/office/drawing/2014/main" id="{6C70C6BD-84C4-1743-B5B7-4C1651EEB88A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54" name="Group 38">
            <a:extLst>
              <a:ext uri="{FF2B5EF4-FFF2-40B4-BE49-F238E27FC236}">
                <a16:creationId xmlns:a16="http://schemas.microsoft.com/office/drawing/2014/main" id="{403724DE-1254-C844-97A9-38E9A7893394}"/>
              </a:ext>
            </a:extLst>
          </p:cNvPr>
          <p:cNvGrpSpPr/>
          <p:nvPr/>
        </p:nvGrpSpPr>
        <p:grpSpPr>
          <a:xfrm>
            <a:off x="8709705" y="7531270"/>
            <a:ext cx="2621158" cy="980927"/>
            <a:chOff x="5999600" y="11104223"/>
            <a:chExt cx="2621158" cy="980927"/>
          </a:xfrm>
        </p:grpSpPr>
        <p:sp>
          <p:nvSpPr>
            <p:cNvPr id="755" name="CuadroTexto 395">
              <a:extLst>
                <a:ext uri="{FF2B5EF4-FFF2-40B4-BE49-F238E27FC236}">
                  <a16:creationId xmlns:a16="http://schemas.microsoft.com/office/drawing/2014/main" id="{B4F63A39-7FB8-B04A-86E6-FC6D160FF312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56" name="Rectangle 40">
              <a:extLst>
                <a:ext uri="{FF2B5EF4-FFF2-40B4-BE49-F238E27FC236}">
                  <a16:creationId xmlns:a16="http://schemas.microsoft.com/office/drawing/2014/main" id="{9C4CB29B-820E-EF46-8DE2-5753CF655505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57" name="Group 38">
            <a:extLst>
              <a:ext uri="{FF2B5EF4-FFF2-40B4-BE49-F238E27FC236}">
                <a16:creationId xmlns:a16="http://schemas.microsoft.com/office/drawing/2014/main" id="{E171046A-04C0-444E-96BC-F5D2AEE322F1}"/>
              </a:ext>
            </a:extLst>
          </p:cNvPr>
          <p:cNvGrpSpPr/>
          <p:nvPr/>
        </p:nvGrpSpPr>
        <p:grpSpPr>
          <a:xfrm>
            <a:off x="8725355" y="10278103"/>
            <a:ext cx="2621158" cy="980927"/>
            <a:chOff x="5999600" y="11104223"/>
            <a:chExt cx="2621158" cy="980927"/>
          </a:xfrm>
        </p:grpSpPr>
        <p:sp>
          <p:nvSpPr>
            <p:cNvPr id="758" name="CuadroTexto 395">
              <a:extLst>
                <a:ext uri="{FF2B5EF4-FFF2-40B4-BE49-F238E27FC236}">
                  <a16:creationId xmlns:a16="http://schemas.microsoft.com/office/drawing/2014/main" id="{5DCA7904-C98F-F84A-84F1-FAA638F37629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59" name="Rectangle 40">
              <a:extLst>
                <a:ext uri="{FF2B5EF4-FFF2-40B4-BE49-F238E27FC236}">
                  <a16:creationId xmlns:a16="http://schemas.microsoft.com/office/drawing/2014/main" id="{60950FE2-B612-3F46-AD88-91831FEF0F88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60" name="Group 38">
            <a:extLst>
              <a:ext uri="{FF2B5EF4-FFF2-40B4-BE49-F238E27FC236}">
                <a16:creationId xmlns:a16="http://schemas.microsoft.com/office/drawing/2014/main" id="{FE5DE892-B649-1644-A605-C48598136A3F}"/>
              </a:ext>
            </a:extLst>
          </p:cNvPr>
          <p:cNvGrpSpPr/>
          <p:nvPr/>
        </p:nvGrpSpPr>
        <p:grpSpPr>
          <a:xfrm>
            <a:off x="13679006" y="10277953"/>
            <a:ext cx="2621158" cy="980927"/>
            <a:chOff x="5999600" y="11104223"/>
            <a:chExt cx="2621158" cy="980927"/>
          </a:xfrm>
        </p:grpSpPr>
        <p:sp>
          <p:nvSpPr>
            <p:cNvPr id="761" name="CuadroTexto 395">
              <a:extLst>
                <a:ext uri="{FF2B5EF4-FFF2-40B4-BE49-F238E27FC236}">
                  <a16:creationId xmlns:a16="http://schemas.microsoft.com/office/drawing/2014/main" id="{EC13FF2E-18ED-184E-874D-56D2D67D5F71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65" name="Rectangle 40">
              <a:extLst>
                <a:ext uri="{FF2B5EF4-FFF2-40B4-BE49-F238E27FC236}">
                  <a16:creationId xmlns:a16="http://schemas.microsoft.com/office/drawing/2014/main" id="{1568559F-5F91-0D4C-85A4-D7D73544EDC8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66" name="Group 38">
            <a:extLst>
              <a:ext uri="{FF2B5EF4-FFF2-40B4-BE49-F238E27FC236}">
                <a16:creationId xmlns:a16="http://schemas.microsoft.com/office/drawing/2014/main" id="{26AEEC41-6780-6242-A3C7-D02A3F970288}"/>
              </a:ext>
            </a:extLst>
          </p:cNvPr>
          <p:cNvGrpSpPr/>
          <p:nvPr/>
        </p:nvGrpSpPr>
        <p:grpSpPr>
          <a:xfrm>
            <a:off x="13534373" y="7536162"/>
            <a:ext cx="2621158" cy="980927"/>
            <a:chOff x="5999600" y="11104223"/>
            <a:chExt cx="2621158" cy="980927"/>
          </a:xfrm>
        </p:grpSpPr>
        <p:sp>
          <p:nvSpPr>
            <p:cNvPr id="767" name="CuadroTexto 395">
              <a:extLst>
                <a:ext uri="{FF2B5EF4-FFF2-40B4-BE49-F238E27FC236}">
                  <a16:creationId xmlns:a16="http://schemas.microsoft.com/office/drawing/2014/main" id="{85BF1EA4-5C7E-3844-B162-CC4BC2997B80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68" name="Rectangle 40">
              <a:extLst>
                <a:ext uri="{FF2B5EF4-FFF2-40B4-BE49-F238E27FC236}">
                  <a16:creationId xmlns:a16="http://schemas.microsoft.com/office/drawing/2014/main" id="{26CFA71C-CF5D-7E4E-A341-5143738AC91C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69" name="Group 38">
            <a:extLst>
              <a:ext uri="{FF2B5EF4-FFF2-40B4-BE49-F238E27FC236}">
                <a16:creationId xmlns:a16="http://schemas.microsoft.com/office/drawing/2014/main" id="{C4AE1BB8-E7EE-E041-A04F-72D0770BEE6C}"/>
              </a:ext>
            </a:extLst>
          </p:cNvPr>
          <p:cNvGrpSpPr/>
          <p:nvPr/>
        </p:nvGrpSpPr>
        <p:grpSpPr>
          <a:xfrm>
            <a:off x="13546772" y="4802274"/>
            <a:ext cx="2621158" cy="980927"/>
            <a:chOff x="5999600" y="11104223"/>
            <a:chExt cx="2621158" cy="980927"/>
          </a:xfrm>
        </p:grpSpPr>
        <p:sp>
          <p:nvSpPr>
            <p:cNvPr id="770" name="CuadroTexto 395">
              <a:extLst>
                <a:ext uri="{FF2B5EF4-FFF2-40B4-BE49-F238E27FC236}">
                  <a16:creationId xmlns:a16="http://schemas.microsoft.com/office/drawing/2014/main" id="{8C78B29A-1F37-314C-9475-7DBACE8420F1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71" name="Rectangle 40">
              <a:extLst>
                <a:ext uri="{FF2B5EF4-FFF2-40B4-BE49-F238E27FC236}">
                  <a16:creationId xmlns:a16="http://schemas.microsoft.com/office/drawing/2014/main" id="{32AC07BF-07AA-7143-9E62-05327F793F15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72" name="Group 38">
            <a:extLst>
              <a:ext uri="{FF2B5EF4-FFF2-40B4-BE49-F238E27FC236}">
                <a16:creationId xmlns:a16="http://schemas.microsoft.com/office/drawing/2014/main" id="{AE07E2E9-56E3-F546-989B-009489F1F7D6}"/>
              </a:ext>
            </a:extLst>
          </p:cNvPr>
          <p:cNvGrpSpPr/>
          <p:nvPr/>
        </p:nvGrpSpPr>
        <p:grpSpPr>
          <a:xfrm>
            <a:off x="18408090" y="3725107"/>
            <a:ext cx="2621158" cy="980927"/>
            <a:chOff x="5999600" y="11104223"/>
            <a:chExt cx="2621158" cy="980927"/>
          </a:xfrm>
        </p:grpSpPr>
        <p:sp>
          <p:nvSpPr>
            <p:cNvPr id="773" name="CuadroTexto 395">
              <a:extLst>
                <a:ext uri="{FF2B5EF4-FFF2-40B4-BE49-F238E27FC236}">
                  <a16:creationId xmlns:a16="http://schemas.microsoft.com/office/drawing/2014/main" id="{7A6C5376-ED53-A64D-81EE-46B14C883C0B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74" name="Rectangle 40">
              <a:extLst>
                <a:ext uri="{FF2B5EF4-FFF2-40B4-BE49-F238E27FC236}">
                  <a16:creationId xmlns:a16="http://schemas.microsoft.com/office/drawing/2014/main" id="{2C00D9DE-F4F6-7B48-8A4B-60BCFA903CC8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75" name="Group 38">
            <a:extLst>
              <a:ext uri="{FF2B5EF4-FFF2-40B4-BE49-F238E27FC236}">
                <a16:creationId xmlns:a16="http://schemas.microsoft.com/office/drawing/2014/main" id="{6E3212AC-3DD6-0941-AF0E-FC1FF2E8C248}"/>
              </a:ext>
            </a:extLst>
          </p:cNvPr>
          <p:cNvGrpSpPr/>
          <p:nvPr/>
        </p:nvGrpSpPr>
        <p:grpSpPr>
          <a:xfrm>
            <a:off x="18399878" y="5696252"/>
            <a:ext cx="2621158" cy="980927"/>
            <a:chOff x="5999600" y="11104223"/>
            <a:chExt cx="2621158" cy="980927"/>
          </a:xfrm>
        </p:grpSpPr>
        <p:sp>
          <p:nvSpPr>
            <p:cNvPr id="776" name="CuadroTexto 395">
              <a:extLst>
                <a:ext uri="{FF2B5EF4-FFF2-40B4-BE49-F238E27FC236}">
                  <a16:creationId xmlns:a16="http://schemas.microsoft.com/office/drawing/2014/main" id="{4265BA14-2A40-5147-9A27-0F02BF8CA795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77" name="Rectangle 40">
              <a:extLst>
                <a:ext uri="{FF2B5EF4-FFF2-40B4-BE49-F238E27FC236}">
                  <a16:creationId xmlns:a16="http://schemas.microsoft.com/office/drawing/2014/main" id="{85547F1A-B40D-9246-90A0-F775EC9DD092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78" name="Group 38">
            <a:extLst>
              <a:ext uri="{FF2B5EF4-FFF2-40B4-BE49-F238E27FC236}">
                <a16:creationId xmlns:a16="http://schemas.microsoft.com/office/drawing/2014/main" id="{5C491FBD-1606-2C44-A7FA-CEA72E8E7876}"/>
              </a:ext>
            </a:extLst>
          </p:cNvPr>
          <p:cNvGrpSpPr/>
          <p:nvPr/>
        </p:nvGrpSpPr>
        <p:grpSpPr>
          <a:xfrm>
            <a:off x="18427498" y="9271356"/>
            <a:ext cx="2621158" cy="980927"/>
            <a:chOff x="5999600" y="11104223"/>
            <a:chExt cx="2621158" cy="980927"/>
          </a:xfrm>
        </p:grpSpPr>
        <p:sp>
          <p:nvSpPr>
            <p:cNvPr id="779" name="CuadroTexto 395">
              <a:extLst>
                <a:ext uri="{FF2B5EF4-FFF2-40B4-BE49-F238E27FC236}">
                  <a16:creationId xmlns:a16="http://schemas.microsoft.com/office/drawing/2014/main" id="{A81AD05B-EEAB-F541-AE35-2C6ECA4DDC18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80" name="Rectangle 40">
              <a:extLst>
                <a:ext uri="{FF2B5EF4-FFF2-40B4-BE49-F238E27FC236}">
                  <a16:creationId xmlns:a16="http://schemas.microsoft.com/office/drawing/2014/main" id="{9F6DC504-F0DD-0C4A-9D3F-924145477855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81" name="Group 38">
            <a:extLst>
              <a:ext uri="{FF2B5EF4-FFF2-40B4-BE49-F238E27FC236}">
                <a16:creationId xmlns:a16="http://schemas.microsoft.com/office/drawing/2014/main" id="{74831A9A-FF32-A94B-90C9-F232832C1923}"/>
              </a:ext>
            </a:extLst>
          </p:cNvPr>
          <p:cNvGrpSpPr/>
          <p:nvPr/>
        </p:nvGrpSpPr>
        <p:grpSpPr>
          <a:xfrm>
            <a:off x="18387058" y="11241866"/>
            <a:ext cx="2621158" cy="980927"/>
            <a:chOff x="5999600" y="11104223"/>
            <a:chExt cx="2621158" cy="980927"/>
          </a:xfrm>
        </p:grpSpPr>
        <p:sp>
          <p:nvSpPr>
            <p:cNvPr id="782" name="CuadroTexto 395">
              <a:extLst>
                <a:ext uri="{FF2B5EF4-FFF2-40B4-BE49-F238E27FC236}">
                  <a16:creationId xmlns:a16="http://schemas.microsoft.com/office/drawing/2014/main" id="{9537084B-2EBC-904A-BCF0-969A4D5DC59A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83" name="Rectangle 40">
              <a:extLst>
                <a:ext uri="{FF2B5EF4-FFF2-40B4-BE49-F238E27FC236}">
                  <a16:creationId xmlns:a16="http://schemas.microsoft.com/office/drawing/2014/main" id="{45A81819-D5B6-6745-842B-FA4E3849D2EC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reeform 1">
            <a:extLst>
              <a:ext uri="{FF2B5EF4-FFF2-40B4-BE49-F238E27FC236}">
                <a16:creationId xmlns:a16="http://schemas.microsoft.com/office/drawing/2014/main" id="{8CA9ACEA-471F-EC41-9BC1-3FE5D40E6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090" y="7527998"/>
            <a:ext cx="14643042" cy="4462442"/>
          </a:xfrm>
          <a:custGeom>
            <a:avLst/>
            <a:gdLst>
              <a:gd name="T0" fmla="*/ 0 w 15324"/>
              <a:gd name="T1" fmla="*/ 4667 h 4668"/>
              <a:gd name="T2" fmla="*/ 0 w 15324"/>
              <a:gd name="T3" fmla="*/ 0 h 4668"/>
              <a:gd name="T4" fmla="*/ 15323 w 15324"/>
              <a:gd name="T5" fmla="*/ 0 h 4668"/>
              <a:gd name="T6" fmla="*/ 15323 w 15324"/>
              <a:gd name="T7" fmla="*/ 4578 h 4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24" h="4668">
                <a:moveTo>
                  <a:pt x="0" y="4667"/>
                </a:moveTo>
                <a:lnTo>
                  <a:pt x="0" y="0"/>
                </a:lnTo>
                <a:lnTo>
                  <a:pt x="15323" y="0"/>
                </a:lnTo>
                <a:lnTo>
                  <a:pt x="15323" y="4578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7" name="Line 2">
            <a:extLst>
              <a:ext uri="{FF2B5EF4-FFF2-40B4-BE49-F238E27FC236}">
                <a16:creationId xmlns:a16="http://schemas.microsoft.com/office/drawing/2014/main" id="{71372867-072F-A54D-A8E7-4A4394CDD0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6717" y="4165366"/>
            <a:ext cx="4215" cy="7660733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7" name="Freeform 22">
            <a:extLst>
              <a:ext uri="{FF2B5EF4-FFF2-40B4-BE49-F238E27FC236}">
                <a16:creationId xmlns:a16="http://schemas.microsoft.com/office/drawing/2014/main" id="{A6201710-0FC0-554A-B78F-FB9301539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7814" y="9327303"/>
            <a:ext cx="4087410" cy="1508549"/>
          </a:xfrm>
          <a:custGeom>
            <a:avLst/>
            <a:gdLst>
              <a:gd name="T0" fmla="*/ 4275 w 4276"/>
              <a:gd name="T1" fmla="*/ 1579 h 1580"/>
              <a:gd name="T2" fmla="*/ 0 w 4276"/>
              <a:gd name="T3" fmla="*/ 1579 h 1580"/>
              <a:gd name="T4" fmla="*/ 0 w 4276"/>
              <a:gd name="T5" fmla="*/ 0 h 1580"/>
              <a:gd name="T6" fmla="*/ 4275 w 4276"/>
              <a:gd name="T7" fmla="*/ 0 h 1580"/>
              <a:gd name="T8" fmla="*/ 4275 w 4276"/>
              <a:gd name="T9" fmla="*/ 1579 h 1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76" h="1580">
                <a:moveTo>
                  <a:pt x="4275" y="1579"/>
                </a:moveTo>
                <a:lnTo>
                  <a:pt x="0" y="1579"/>
                </a:lnTo>
                <a:lnTo>
                  <a:pt x="0" y="0"/>
                </a:lnTo>
                <a:lnTo>
                  <a:pt x="4275" y="0"/>
                </a:lnTo>
                <a:lnTo>
                  <a:pt x="4275" y="157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73">
            <a:extLst>
              <a:ext uri="{FF2B5EF4-FFF2-40B4-BE49-F238E27FC236}">
                <a16:creationId xmlns:a16="http://schemas.microsoft.com/office/drawing/2014/main" id="{115C3059-33AA-6246-A84A-DA26935FD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7814" y="11143460"/>
            <a:ext cx="4087410" cy="1508549"/>
          </a:xfrm>
          <a:custGeom>
            <a:avLst/>
            <a:gdLst>
              <a:gd name="T0" fmla="*/ 4275 w 4276"/>
              <a:gd name="T1" fmla="*/ 1579 h 1580"/>
              <a:gd name="T2" fmla="*/ 0 w 4276"/>
              <a:gd name="T3" fmla="*/ 1579 h 1580"/>
              <a:gd name="T4" fmla="*/ 0 w 4276"/>
              <a:gd name="T5" fmla="*/ 0 h 1580"/>
              <a:gd name="T6" fmla="*/ 4275 w 4276"/>
              <a:gd name="T7" fmla="*/ 0 h 1580"/>
              <a:gd name="T8" fmla="*/ 4275 w 4276"/>
              <a:gd name="T9" fmla="*/ 1579 h 1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76" h="1580">
                <a:moveTo>
                  <a:pt x="4275" y="1579"/>
                </a:moveTo>
                <a:lnTo>
                  <a:pt x="0" y="1579"/>
                </a:lnTo>
                <a:lnTo>
                  <a:pt x="0" y="0"/>
                </a:lnTo>
                <a:lnTo>
                  <a:pt x="4275" y="0"/>
                </a:lnTo>
                <a:lnTo>
                  <a:pt x="4275" y="157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22">
            <a:extLst>
              <a:ext uri="{FF2B5EF4-FFF2-40B4-BE49-F238E27FC236}">
                <a16:creationId xmlns:a16="http://schemas.microsoft.com/office/drawing/2014/main" id="{03DD3F37-B7F8-5C40-ABB9-5587E5307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7226" y="9327303"/>
            <a:ext cx="4083198" cy="1508549"/>
          </a:xfrm>
          <a:custGeom>
            <a:avLst/>
            <a:gdLst>
              <a:gd name="T0" fmla="*/ 4273 w 4274"/>
              <a:gd name="T1" fmla="*/ 1579 h 1580"/>
              <a:gd name="T2" fmla="*/ 0 w 4274"/>
              <a:gd name="T3" fmla="*/ 1579 h 1580"/>
              <a:gd name="T4" fmla="*/ 0 w 4274"/>
              <a:gd name="T5" fmla="*/ 0 h 1580"/>
              <a:gd name="T6" fmla="*/ 4273 w 4274"/>
              <a:gd name="T7" fmla="*/ 0 h 1580"/>
              <a:gd name="T8" fmla="*/ 4273 w 4274"/>
              <a:gd name="T9" fmla="*/ 1579 h 1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74" h="1580">
                <a:moveTo>
                  <a:pt x="4273" y="1579"/>
                </a:moveTo>
                <a:lnTo>
                  <a:pt x="0" y="1579"/>
                </a:lnTo>
                <a:lnTo>
                  <a:pt x="0" y="0"/>
                </a:lnTo>
                <a:lnTo>
                  <a:pt x="4273" y="0"/>
                </a:lnTo>
                <a:lnTo>
                  <a:pt x="4273" y="157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169">
            <a:extLst>
              <a:ext uri="{FF2B5EF4-FFF2-40B4-BE49-F238E27FC236}">
                <a16:creationId xmlns:a16="http://schemas.microsoft.com/office/drawing/2014/main" id="{C1B030E8-238A-E94F-AA43-1A3F90CBF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7226" y="11143460"/>
            <a:ext cx="4083198" cy="1508549"/>
          </a:xfrm>
          <a:custGeom>
            <a:avLst/>
            <a:gdLst>
              <a:gd name="T0" fmla="*/ 4273 w 4274"/>
              <a:gd name="T1" fmla="*/ 1579 h 1580"/>
              <a:gd name="T2" fmla="*/ 0 w 4274"/>
              <a:gd name="T3" fmla="*/ 1579 h 1580"/>
              <a:gd name="T4" fmla="*/ 0 w 4274"/>
              <a:gd name="T5" fmla="*/ 0 h 1580"/>
              <a:gd name="T6" fmla="*/ 4273 w 4274"/>
              <a:gd name="T7" fmla="*/ 0 h 1580"/>
              <a:gd name="T8" fmla="*/ 4273 w 4274"/>
              <a:gd name="T9" fmla="*/ 1579 h 1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74" h="1580">
                <a:moveTo>
                  <a:pt x="4273" y="1579"/>
                </a:moveTo>
                <a:lnTo>
                  <a:pt x="0" y="1579"/>
                </a:lnTo>
                <a:lnTo>
                  <a:pt x="0" y="0"/>
                </a:lnTo>
                <a:lnTo>
                  <a:pt x="4273" y="0"/>
                </a:lnTo>
                <a:lnTo>
                  <a:pt x="4273" y="157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18">
            <a:extLst>
              <a:ext uri="{FF2B5EF4-FFF2-40B4-BE49-F238E27FC236}">
                <a16:creationId xmlns:a16="http://schemas.microsoft.com/office/drawing/2014/main" id="{B1D211AD-3E37-C741-A29C-23E5DAD60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426" y="9327303"/>
            <a:ext cx="4087410" cy="1508549"/>
          </a:xfrm>
          <a:custGeom>
            <a:avLst/>
            <a:gdLst>
              <a:gd name="T0" fmla="*/ 4275 w 4276"/>
              <a:gd name="T1" fmla="*/ 1579 h 1580"/>
              <a:gd name="T2" fmla="*/ 0 w 4276"/>
              <a:gd name="T3" fmla="*/ 1579 h 1580"/>
              <a:gd name="T4" fmla="*/ 0 w 4276"/>
              <a:gd name="T5" fmla="*/ 0 h 1580"/>
              <a:gd name="T6" fmla="*/ 4275 w 4276"/>
              <a:gd name="T7" fmla="*/ 0 h 1580"/>
              <a:gd name="T8" fmla="*/ 4275 w 4276"/>
              <a:gd name="T9" fmla="*/ 1579 h 1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76" h="1580">
                <a:moveTo>
                  <a:pt x="4275" y="1579"/>
                </a:moveTo>
                <a:lnTo>
                  <a:pt x="0" y="1579"/>
                </a:lnTo>
                <a:lnTo>
                  <a:pt x="0" y="0"/>
                </a:lnTo>
                <a:lnTo>
                  <a:pt x="4275" y="0"/>
                </a:lnTo>
                <a:lnTo>
                  <a:pt x="4275" y="157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269">
            <a:extLst>
              <a:ext uri="{FF2B5EF4-FFF2-40B4-BE49-F238E27FC236}">
                <a16:creationId xmlns:a16="http://schemas.microsoft.com/office/drawing/2014/main" id="{F7B830DA-DA89-0344-A4EB-EDB2281BA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426" y="11143460"/>
            <a:ext cx="4087410" cy="1508549"/>
          </a:xfrm>
          <a:custGeom>
            <a:avLst/>
            <a:gdLst>
              <a:gd name="T0" fmla="*/ 4275 w 4276"/>
              <a:gd name="T1" fmla="*/ 1579 h 1580"/>
              <a:gd name="T2" fmla="*/ 0 w 4276"/>
              <a:gd name="T3" fmla="*/ 1579 h 1580"/>
              <a:gd name="T4" fmla="*/ 0 w 4276"/>
              <a:gd name="T5" fmla="*/ 0 h 1580"/>
              <a:gd name="T6" fmla="*/ 4275 w 4276"/>
              <a:gd name="T7" fmla="*/ 0 h 1580"/>
              <a:gd name="T8" fmla="*/ 4275 w 4276"/>
              <a:gd name="T9" fmla="*/ 1579 h 1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76" h="1580">
                <a:moveTo>
                  <a:pt x="4275" y="1579"/>
                </a:moveTo>
                <a:lnTo>
                  <a:pt x="0" y="1579"/>
                </a:lnTo>
                <a:lnTo>
                  <a:pt x="0" y="0"/>
                </a:lnTo>
                <a:lnTo>
                  <a:pt x="4275" y="0"/>
                </a:lnTo>
                <a:lnTo>
                  <a:pt x="4275" y="157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317">
            <a:extLst>
              <a:ext uri="{FF2B5EF4-FFF2-40B4-BE49-F238E27FC236}">
                <a16:creationId xmlns:a16="http://schemas.microsoft.com/office/drawing/2014/main" id="{8C19139F-40D8-6D4E-82B3-03FD54206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624" y="1063991"/>
            <a:ext cx="4215" cy="421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9B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318">
            <a:extLst>
              <a:ext uri="{FF2B5EF4-FFF2-40B4-BE49-F238E27FC236}">
                <a16:creationId xmlns:a16="http://schemas.microsoft.com/office/drawing/2014/main" id="{86AB1C9B-AA76-2747-9214-48A9F7A59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624" y="1063991"/>
            <a:ext cx="4215" cy="421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9B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19">
            <a:extLst>
              <a:ext uri="{FF2B5EF4-FFF2-40B4-BE49-F238E27FC236}">
                <a16:creationId xmlns:a16="http://schemas.microsoft.com/office/drawing/2014/main" id="{C30D451F-9691-4846-9AF8-667988127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9364" y="2631534"/>
            <a:ext cx="2658922" cy="3063452"/>
          </a:xfrm>
          <a:custGeom>
            <a:avLst/>
            <a:gdLst>
              <a:gd name="T0" fmla="*/ 2783 w 2784"/>
              <a:gd name="T1" fmla="*/ 2402 h 3207"/>
              <a:gd name="T2" fmla="*/ 2783 w 2784"/>
              <a:gd name="T3" fmla="*/ 804 h 3207"/>
              <a:gd name="T4" fmla="*/ 1392 w 2784"/>
              <a:gd name="T5" fmla="*/ 0 h 3207"/>
              <a:gd name="T6" fmla="*/ 0 w 2784"/>
              <a:gd name="T7" fmla="*/ 804 h 3207"/>
              <a:gd name="T8" fmla="*/ 0 w 2784"/>
              <a:gd name="T9" fmla="*/ 2402 h 3207"/>
              <a:gd name="T10" fmla="*/ 1392 w 2784"/>
              <a:gd name="T11" fmla="*/ 3206 h 3207"/>
              <a:gd name="T12" fmla="*/ 2783 w 2784"/>
              <a:gd name="T13" fmla="*/ 2402 h 3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4" h="3207">
                <a:moveTo>
                  <a:pt x="2783" y="2402"/>
                </a:moveTo>
                <a:lnTo>
                  <a:pt x="2783" y="804"/>
                </a:lnTo>
                <a:lnTo>
                  <a:pt x="1392" y="0"/>
                </a:lnTo>
                <a:lnTo>
                  <a:pt x="0" y="804"/>
                </a:lnTo>
                <a:lnTo>
                  <a:pt x="0" y="2402"/>
                </a:lnTo>
                <a:lnTo>
                  <a:pt x="1392" y="3206"/>
                </a:lnTo>
                <a:lnTo>
                  <a:pt x="2783" y="240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20">
            <a:extLst>
              <a:ext uri="{FF2B5EF4-FFF2-40B4-BE49-F238E27FC236}">
                <a16:creationId xmlns:a16="http://schemas.microsoft.com/office/drawing/2014/main" id="{25B3D172-6DE2-E244-B3CD-3BB573D22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9364" y="5994166"/>
            <a:ext cx="2658922" cy="3071880"/>
          </a:xfrm>
          <a:custGeom>
            <a:avLst/>
            <a:gdLst>
              <a:gd name="T0" fmla="*/ 2783 w 2784"/>
              <a:gd name="T1" fmla="*/ 2411 h 3216"/>
              <a:gd name="T2" fmla="*/ 2783 w 2784"/>
              <a:gd name="T3" fmla="*/ 804 h 3216"/>
              <a:gd name="T4" fmla="*/ 1392 w 2784"/>
              <a:gd name="T5" fmla="*/ 0 h 3216"/>
              <a:gd name="T6" fmla="*/ 0 w 2784"/>
              <a:gd name="T7" fmla="*/ 804 h 3216"/>
              <a:gd name="T8" fmla="*/ 0 w 2784"/>
              <a:gd name="T9" fmla="*/ 2411 h 3216"/>
              <a:gd name="T10" fmla="*/ 1392 w 2784"/>
              <a:gd name="T11" fmla="*/ 3215 h 3216"/>
              <a:gd name="T12" fmla="*/ 2783 w 2784"/>
              <a:gd name="T13" fmla="*/ 2411 h 3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4" h="3216">
                <a:moveTo>
                  <a:pt x="2783" y="2411"/>
                </a:moveTo>
                <a:lnTo>
                  <a:pt x="2783" y="804"/>
                </a:lnTo>
                <a:lnTo>
                  <a:pt x="1392" y="0"/>
                </a:lnTo>
                <a:lnTo>
                  <a:pt x="0" y="804"/>
                </a:lnTo>
                <a:lnTo>
                  <a:pt x="0" y="2411"/>
                </a:lnTo>
                <a:lnTo>
                  <a:pt x="1392" y="3215"/>
                </a:lnTo>
                <a:lnTo>
                  <a:pt x="2783" y="241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21">
            <a:extLst>
              <a:ext uri="{FF2B5EF4-FFF2-40B4-BE49-F238E27FC236}">
                <a16:creationId xmlns:a16="http://schemas.microsoft.com/office/drawing/2014/main" id="{E2489A54-82C9-AE44-9303-4A99D2B08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4826" y="5994166"/>
            <a:ext cx="2654710" cy="3071880"/>
          </a:xfrm>
          <a:custGeom>
            <a:avLst/>
            <a:gdLst>
              <a:gd name="T0" fmla="*/ 2775 w 2776"/>
              <a:gd name="T1" fmla="*/ 2411 h 3216"/>
              <a:gd name="T2" fmla="*/ 2775 w 2776"/>
              <a:gd name="T3" fmla="*/ 804 h 3216"/>
              <a:gd name="T4" fmla="*/ 1383 w 2776"/>
              <a:gd name="T5" fmla="*/ 0 h 3216"/>
              <a:gd name="T6" fmla="*/ 0 w 2776"/>
              <a:gd name="T7" fmla="*/ 804 h 3216"/>
              <a:gd name="T8" fmla="*/ 0 w 2776"/>
              <a:gd name="T9" fmla="*/ 2411 h 3216"/>
              <a:gd name="T10" fmla="*/ 1383 w 2776"/>
              <a:gd name="T11" fmla="*/ 3215 h 3216"/>
              <a:gd name="T12" fmla="*/ 2775 w 2776"/>
              <a:gd name="T13" fmla="*/ 2411 h 3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76" h="3216">
                <a:moveTo>
                  <a:pt x="2775" y="2411"/>
                </a:moveTo>
                <a:lnTo>
                  <a:pt x="2775" y="804"/>
                </a:lnTo>
                <a:lnTo>
                  <a:pt x="1383" y="0"/>
                </a:lnTo>
                <a:lnTo>
                  <a:pt x="0" y="804"/>
                </a:lnTo>
                <a:lnTo>
                  <a:pt x="0" y="2411"/>
                </a:lnTo>
                <a:lnTo>
                  <a:pt x="1383" y="3215"/>
                </a:lnTo>
                <a:lnTo>
                  <a:pt x="2775" y="241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22">
            <a:extLst>
              <a:ext uri="{FF2B5EF4-FFF2-40B4-BE49-F238E27FC236}">
                <a16:creationId xmlns:a16="http://schemas.microsoft.com/office/drawing/2014/main" id="{028E5CE4-3360-6540-8353-6E2B2B580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4564" y="5994166"/>
            <a:ext cx="2654710" cy="3071880"/>
          </a:xfrm>
          <a:custGeom>
            <a:avLst/>
            <a:gdLst>
              <a:gd name="T0" fmla="*/ 2775 w 2776"/>
              <a:gd name="T1" fmla="*/ 2411 h 3216"/>
              <a:gd name="T2" fmla="*/ 2775 w 2776"/>
              <a:gd name="T3" fmla="*/ 804 h 3216"/>
              <a:gd name="T4" fmla="*/ 1392 w 2776"/>
              <a:gd name="T5" fmla="*/ 0 h 3216"/>
              <a:gd name="T6" fmla="*/ 0 w 2776"/>
              <a:gd name="T7" fmla="*/ 804 h 3216"/>
              <a:gd name="T8" fmla="*/ 0 w 2776"/>
              <a:gd name="T9" fmla="*/ 2411 h 3216"/>
              <a:gd name="T10" fmla="*/ 1392 w 2776"/>
              <a:gd name="T11" fmla="*/ 3215 h 3216"/>
              <a:gd name="T12" fmla="*/ 2775 w 2776"/>
              <a:gd name="T13" fmla="*/ 2411 h 3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76" h="3216">
                <a:moveTo>
                  <a:pt x="2775" y="2411"/>
                </a:moveTo>
                <a:lnTo>
                  <a:pt x="2775" y="804"/>
                </a:lnTo>
                <a:lnTo>
                  <a:pt x="1392" y="0"/>
                </a:lnTo>
                <a:lnTo>
                  <a:pt x="0" y="804"/>
                </a:lnTo>
                <a:lnTo>
                  <a:pt x="0" y="2411"/>
                </a:lnTo>
                <a:lnTo>
                  <a:pt x="1392" y="3215"/>
                </a:lnTo>
                <a:lnTo>
                  <a:pt x="2775" y="241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323">
            <a:extLst>
              <a:ext uri="{FF2B5EF4-FFF2-40B4-BE49-F238E27FC236}">
                <a16:creationId xmlns:a16="http://schemas.microsoft.com/office/drawing/2014/main" id="{81D4E905-EFE7-DD46-A98A-94E9F85F1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521" y="5994166"/>
            <a:ext cx="2654710" cy="3071880"/>
          </a:xfrm>
          <a:custGeom>
            <a:avLst/>
            <a:gdLst>
              <a:gd name="T0" fmla="*/ 2775 w 2776"/>
              <a:gd name="T1" fmla="*/ 2411 h 3216"/>
              <a:gd name="T2" fmla="*/ 2775 w 2776"/>
              <a:gd name="T3" fmla="*/ 804 h 3216"/>
              <a:gd name="T4" fmla="*/ 1393 w 2776"/>
              <a:gd name="T5" fmla="*/ 0 h 3216"/>
              <a:gd name="T6" fmla="*/ 0 w 2776"/>
              <a:gd name="T7" fmla="*/ 804 h 3216"/>
              <a:gd name="T8" fmla="*/ 0 w 2776"/>
              <a:gd name="T9" fmla="*/ 2411 h 3216"/>
              <a:gd name="T10" fmla="*/ 1393 w 2776"/>
              <a:gd name="T11" fmla="*/ 3215 h 3216"/>
              <a:gd name="T12" fmla="*/ 2775 w 2776"/>
              <a:gd name="T13" fmla="*/ 2411 h 3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76" h="3216">
                <a:moveTo>
                  <a:pt x="2775" y="2411"/>
                </a:moveTo>
                <a:lnTo>
                  <a:pt x="2775" y="804"/>
                </a:lnTo>
                <a:lnTo>
                  <a:pt x="1393" y="0"/>
                </a:lnTo>
                <a:lnTo>
                  <a:pt x="0" y="804"/>
                </a:lnTo>
                <a:lnTo>
                  <a:pt x="0" y="2411"/>
                </a:lnTo>
                <a:lnTo>
                  <a:pt x="1393" y="3215"/>
                </a:lnTo>
                <a:lnTo>
                  <a:pt x="2775" y="241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324">
            <a:extLst>
              <a:ext uri="{FF2B5EF4-FFF2-40B4-BE49-F238E27FC236}">
                <a16:creationId xmlns:a16="http://schemas.microsoft.com/office/drawing/2014/main" id="{29252DE0-C307-8D48-A986-BC77034EF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555" y="5994166"/>
            <a:ext cx="2663137" cy="3071880"/>
          </a:xfrm>
          <a:custGeom>
            <a:avLst/>
            <a:gdLst>
              <a:gd name="T0" fmla="*/ 2785 w 2786"/>
              <a:gd name="T1" fmla="*/ 2411 h 3216"/>
              <a:gd name="T2" fmla="*/ 2785 w 2786"/>
              <a:gd name="T3" fmla="*/ 804 h 3216"/>
              <a:gd name="T4" fmla="*/ 1393 w 2786"/>
              <a:gd name="T5" fmla="*/ 0 h 3216"/>
              <a:gd name="T6" fmla="*/ 0 w 2786"/>
              <a:gd name="T7" fmla="*/ 804 h 3216"/>
              <a:gd name="T8" fmla="*/ 0 w 2786"/>
              <a:gd name="T9" fmla="*/ 2411 h 3216"/>
              <a:gd name="T10" fmla="*/ 1393 w 2786"/>
              <a:gd name="T11" fmla="*/ 3215 h 3216"/>
              <a:gd name="T12" fmla="*/ 2785 w 2786"/>
              <a:gd name="T13" fmla="*/ 2411 h 3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6" h="3216">
                <a:moveTo>
                  <a:pt x="2785" y="2411"/>
                </a:moveTo>
                <a:lnTo>
                  <a:pt x="2785" y="804"/>
                </a:lnTo>
                <a:lnTo>
                  <a:pt x="1393" y="0"/>
                </a:lnTo>
                <a:lnTo>
                  <a:pt x="0" y="804"/>
                </a:lnTo>
                <a:lnTo>
                  <a:pt x="0" y="2411"/>
                </a:lnTo>
                <a:lnTo>
                  <a:pt x="1393" y="3215"/>
                </a:lnTo>
                <a:lnTo>
                  <a:pt x="2785" y="241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9" name="Freeform 620">
            <a:extLst>
              <a:ext uri="{FF2B5EF4-FFF2-40B4-BE49-F238E27FC236}">
                <a16:creationId xmlns:a16="http://schemas.microsoft.com/office/drawing/2014/main" id="{392BF057-477D-E84D-89CB-D64B3AB2D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839" y="6782152"/>
            <a:ext cx="627861" cy="535154"/>
          </a:xfrm>
          <a:custGeom>
            <a:avLst/>
            <a:gdLst>
              <a:gd name="T0" fmla="*/ 334 w 658"/>
              <a:gd name="T1" fmla="*/ 557 h 558"/>
              <a:gd name="T2" fmla="*/ 334 w 658"/>
              <a:gd name="T3" fmla="*/ 557 h 558"/>
              <a:gd name="T4" fmla="*/ 334 w 658"/>
              <a:gd name="T5" fmla="*/ 557 h 558"/>
              <a:gd name="T6" fmla="*/ 324 w 658"/>
              <a:gd name="T7" fmla="*/ 548 h 558"/>
              <a:gd name="T8" fmla="*/ 10 w 658"/>
              <a:gd name="T9" fmla="*/ 126 h 558"/>
              <a:gd name="T10" fmla="*/ 10 w 658"/>
              <a:gd name="T11" fmla="*/ 106 h 558"/>
              <a:gd name="T12" fmla="*/ 118 w 658"/>
              <a:gd name="T13" fmla="*/ 9 h 558"/>
              <a:gd name="T14" fmla="*/ 128 w 658"/>
              <a:gd name="T15" fmla="*/ 0 h 558"/>
              <a:gd name="T16" fmla="*/ 128 w 658"/>
              <a:gd name="T17" fmla="*/ 0 h 558"/>
              <a:gd name="T18" fmla="*/ 540 w 658"/>
              <a:gd name="T19" fmla="*/ 0 h 558"/>
              <a:gd name="T20" fmla="*/ 549 w 658"/>
              <a:gd name="T21" fmla="*/ 9 h 558"/>
              <a:gd name="T22" fmla="*/ 657 w 658"/>
              <a:gd name="T23" fmla="*/ 116 h 558"/>
              <a:gd name="T24" fmla="*/ 657 w 658"/>
              <a:gd name="T25" fmla="*/ 136 h 558"/>
              <a:gd name="T26" fmla="*/ 344 w 658"/>
              <a:gd name="T27" fmla="*/ 548 h 558"/>
              <a:gd name="T28" fmla="*/ 334 w 658"/>
              <a:gd name="T29" fmla="*/ 557 h 558"/>
              <a:gd name="T30" fmla="*/ 40 w 658"/>
              <a:gd name="T31" fmla="*/ 126 h 558"/>
              <a:gd name="T32" fmla="*/ 40 w 658"/>
              <a:gd name="T33" fmla="*/ 126 h 558"/>
              <a:gd name="T34" fmla="*/ 334 w 658"/>
              <a:gd name="T35" fmla="*/ 509 h 558"/>
              <a:gd name="T36" fmla="*/ 628 w 658"/>
              <a:gd name="T37" fmla="*/ 126 h 558"/>
              <a:gd name="T38" fmla="*/ 530 w 658"/>
              <a:gd name="T39" fmla="*/ 39 h 558"/>
              <a:gd name="T40" fmla="*/ 128 w 658"/>
              <a:gd name="T41" fmla="*/ 39 h 558"/>
              <a:gd name="T42" fmla="*/ 40 w 658"/>
              <a:gd name="T43" fmla="*/ 126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58" h="558">
                <a:moveTo>
                  <a:pt x="334" y="557"/>
                </a:moveTo>
                <a:lnTo>
                  <a:pt x="334" y="557"/>
                </a:lnTo>
                <a:lnTo>
                  <a:pt x="334" y="557"/>
                </a:lnTo>
                <a:cubicBezTo>
                  <a:pt x="324" y="557"/>
                  <a:pt x="324" y="548"/>
                  <a:pt x="324" y="548"/>
                </a:cubicBezTo>
                <a:cubicBezTo>
                  <a:pt x="10" y="126"/>
                  <a:pt x="10" y="126"/>
                  <a:pt x="10" y="126"/>
                </a:cubicBezTo>
                <a:cubicBezTo>
                  <a:pt x="0" y="126"/>
                  <a:pt x="0" y="116"/>
                  <a:pt x="10" y="106"/>
                </a:cubicBezTo>
                <a:cubicBezTo>
                  <a:pt x="118" y="9"/>
                  <a:pt x="118" y="9"/>
                  <a:pt x="118" y="9"/>
                </a:cubicBezTo>
                <a:cubicBezTo>
                  <a:pt x="118" y="9"/>
                  <a:pt x="118" y="0"/>
                  <a:pt x="128" y="0"/>
                </a:cubicBezTo>
                <a:lnTo>
                  <a:pt x="128" y="0"/>
                </a:lnTo>
                <a:cubicBezTo>
                  <a:pt x="540" y="0"/>
                  <a:pt x="540" y="0"/>
                  <a:pt x="540" y="0"/>
                </a:cubicBezTo>
                <a:lnTo>
                  <a:pt x="549" y="9"/>
                </a:lnTo>
                <a:cubicBezTo>
                  <a:pt x="657" y="116"/>
                  <a:pt x="657" y="116"/>
                  <a:pt x="657" y="116"/>
                </a:cubicBezTo>
                <a:cubicBezTo>
                  <a:pt x="657" y="116"/>
                  <a:pt x="657" y="126"/>
                  <a:pt x="657" y="136"/>
                </a:cubicBezTo>
                <a:cubicBezTo>
                  <a:pt x="344" y="548"/>
                  <a:pt x="344" y="548"/>
                  <a:pt x="344" y="548"/>
                </a:cubicBezTo>
                <a:lnTo>
                  <a:pt x="334" y="557"/>
                </a:lnTo>
                <a:close/>
                <a:moveTo>
                  <a:pt x="40" y="126"/>
                </a:moveTo>
                <a:lnTo>
                  <a:pt x="40" y="126"/>
                </a:lnTo>
                <a:cubicBezTo>
                  <a:pt x="334" y="509"/>
                  <a:pt x="334" y="509"/>
                  <a:pt x="334" y="509"/>
                </a:cubicBezTo>
                <a:cubicBezTo>
                  <a:pt x="628" y="126"/>
                  <a:pt x="628" y="126"/>
                  <a:pt x="628" y="126"/>
                </a:cubicBezTo>
                <a:cubicBezTo>
                  <a:pt x="530" y="39"/>
                  <a:pt x="530" y="39"/>
                  <a:pt x="530" y="39"/>
                </a:cubicBezTo>
                <a:cubicBezTo>
                  <a:pt x="128" y="39"/>
                  <a:pt x="128" y="39"/>
                  <a:pt x="128" y="39"/>
                </a:cubicBezTo>
                <a:lnTo>
                  <a:pt x="40" y="1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0" name="Freeform 621">
            <a:extLst>
              <a:ext uri="{FF2B5EF4-FFF2-40B4-BE49-F238E27FC236}">
                <a16:creationId xmlns:a16="http://schemas.microsoft.com/office/drawing/2014/main" id="{DEDAFCFD-026B-F542-BD07-BFBE08CD3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971" y="6782152"/>
            <a:ext cx="434025" cy="130627"/>
          </a:xfrm>
          <a:custGeom>
            <a:avLst/>
            <a:gdLst>
              <a:gd name="T0" fmla="*/ 118 w 452"/>
              <a:gd name="T1" fmla="*/ 136 h 137"/>
              <a:gd name="T2" fmla="*/ 118 w 452"/>
              <a:gd name="T3" fmla="*/ 136 h 137"/>
              <a:gd name="T4" fmla="*/ 108 w 452"/>
              <a:gd name="T5" fmla="*/ 136 h 137"/>
              <a:gd name="T6" fmla="*/ 10 w 452"/>
              <a:gd name="T7" fmla="*/ 29 h 137"/>
              <a:gd name="T8" fmla="*/ 10 w 452"/>
              <a:gd name="T9" fmla="*/ 9 h 137"/>
              <a:gd name="T10" fmla="*/ 30 w 452"/>
              <a:gd name="T11" fmla="*/ 9 h 137"/>
              <a:gd name="T12" fmla="*/ 118 w 452"/>
              <a:gd name="T13" fmla="*/ 97 h 137"/>
              <a:gd name="T14" fmla="*/ 216 w 452"/>
              <a:gd name="T15" fmla="*/ 9 h 137"/>
              <a:gd name="T16" fmla="*/ 236 w 452"/>
              <a:gd name="T17" fmla="*/ 9 h 137"/>
              <a:gd name="T18" fmla="*/ 324 w 452"/>
              <a:gd name="T19" fmla="*/ 97 h 137"/>
              <a:gd name="T20" fmla="*/ 422 w 452"/>
              <a:gd name="T21" fmla="*/ 9 h 137"/>
              <a:gd name="T22" fmla="*/ 441 w 452"/>
              <a:gd name="T23" fmla="*/ 9 h 137"/>
              <a:gd name="T24" fmla="*/ 441 w 452"/>
              <a:gd name="T25" fmla="*/ 29 h 137"/>
              <a:gd name="T26" fmla="*/ 343 w 452"/>
              <a:gd name="T27" fmla="*/ 136 h 137"/>
              <a:gd name="T28" fmla="*/ 314 w 452"/>
              <a:gd name="T29" fmla="*/ 136 h 137"/>
              <a:gd name="T30" fmla="*/ 226 w 452"/>
              <a:gd name="T31" fmla="*/ 39 h 137"/>
              <a:gd name="T32" fmla="*/ 128 w 452"/>
              <a:gd name="T33" fmla="*/ 136 h 137"/>
              <a:gd name="T34" fmla="*/ 118 w 452"/>
              <a:gd name="T35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52" h="137">
                <a:moveTo>
                  <a:pt x="118" y="136"/>
                </a:moveTo>
                <a:lnTo>
                  <a:pt x="118" y="136"/>
                </a:lnTo>
                <a:lnTo>
                  <a:pt x="108" y="136"/>
                </a:lnTo>
                <a:cubicBezTo>
                  <a:pt x="10" y="29"/>
                  <a:pt x="10" y="29"/>
                  <a:pt x="10" y="29"/>
                </a:cubicBezTo>
                <a:cubicBezTo>
                  <a:pt x="0" y="19"/>
                  <a:pt x="0" y="9"/>
                  <a:pt x="10" y="9"/>
                </a:cubicBezTo>
                <a:cubicBezTo>
                  <a:pt x="10" y="0"/>
                  <a:pt x="20" y="0"/>
                  <a:pt x="30" y="9"/>
                </a:cubicBezTo>
                <a:cubicBezTo>
                  <a:pt x="118" y="97"/>
                  <a:pt x="118" y="97"/>
                  <a:pt x="118" y="97"/>
                </a:cubicBezTo>
                <a:cubicBezTo>
                  <a:pt x="216" y="9"/>
                  <a:pt x="216" y="9"/>
                  <a:pt x="216" y="9"/>
                </a:cubicBezTo>
                <a:cubicBezTo>
                  <a:pt x="216" y="0"/>
                  <a:pt x="226" y="0"/>
                  <a:pt x="236" y="9"/>
                </a:cubicBezTo>
                <a:cubicBezTo>
                  <a:pt x="324" y="97"/>
                  <a:pt x="324" y="97"/>
                  <a:pt x="324" y="97"/>
                </a:cubicBezTo>
                <a:cubicBezTo>
                  <a:pt x="422" y="9"/>
                  <a:pt x="422" y="9"/>
                  <a:pt x="422" y="9"/>
                </a:cubicBezTo>
                <a:cubicBezTo>
                  <a:pt x="432" y="0"/>
                  <a:pt x="441" y="0"/>
                  <a:pt x="441" y="9"/>
                </a:cubicBezTo>
                <a:cubicBezTo>
                  <a:pt x="451" y="9"/>
                  <a:pt x="451" y="19"/>
                  <a:pt x="441" y="29"/>
                </a:cubicBezTo>
                <a:cubicBezTo>
                  <a:pt x="343" y="136"/>
                  <a:pt x="343" y="136"/>
                  <a:pt x="343" y="136"/>
                </a:cubicBezTo>
                <a:cubicBezTo>
                  <a:pt x="333" y="136"/>
                  <a:pt x="324" y="136"/>
                  <a:pt x="314" y="136"/>
                </a:cubicBezTo>
                <a:cubicBezTo>
                  <a:pt x="226" y="39"/>
                  <a:pt x="226" y="39"/>
                  <a:pt x="226" y="39"/>
                </a:cubicBezTo>
                <a:cubicBezTo>
                  <a:pt x="128" y="136"/>
                  <a:pt x="128" y="136"/>
                  <a:pt x="128" y="136"/>
                </a:cubicBezTo>
                <a:cubicBezTo>
                  <a:pt x="128" y="136"/>
                  <a:pt x="128" y="136"/>
                  <a:pt x="118" y="1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1" name="Freeform 622">
            <a:extLst>
              <a:ext uri="{FF2B5EF4-FFF2-40B4-BE49-F238E27FC236}">
                <a16:creationId xmlns:a16="http://schemas.microsoft.com/office/drawing/2014/main" id="{EDC0BC1F-171F-A549-AC4D-45BB57BE5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890" y="6883284"/>
            <a:ext cx="235974" cy="434023"/>
          </a:xfrm>
          <a:custGeom>
            <a:avLst/>
            <a:gdLst>
              <a:gd name="T0" fmla="*/ 128 w 246"/>
              <a:gd name="T1" fmla="*/ 451 h 452"/>
              <a:gd name="T2" fmla="*/ 128 w 246"/>
              <a:gd name="T3" fmla="*/ 451 h 452"/>
              <a:gd name="T4" fmla="*/ 108 w 246"/>
              <a:gd name="T5" fmla="*/ 432 h 452"/>
              <a:gd name="T6" fmla="*/ 10 w 246"/>
              <a:gd name="T7" fmla="*/ 20 h 452"/>
              <a:gd name="T8" fmla="*/ 20 w 246"/>
              <a:gd name="T9" fmla="*/ 0 h 452"/>
              <a:gd name="T10" fmla="*/ 39 w 246"/>
              <a:gd name="T11" fmla="*/ 10 h 452"/>
              <a:gd name="T12" fmla="*/ 128 w 246"/>
              <a:gd name="T13" fmla="*/ 373 h 452"/>
              <a:gd name="T14" fmla="*/ 216 w 246"/>
              <a:gd name="T15" fmla="*/ 10 h 452"/>
              <a:gd name="T16" fmla="*/ 235 w 246"/>
              <a:gd name="T17" fmla="*/ 0 h 452"/>
              <a:gd name="T18" fmla="*/ 245 w 246"/>
              <a:gd name="T19" fmla="*/ 20 h 452"/>
              <a:gd name="T20" fmla="*/ 138 w 246"/>
              <a:gd name="T21" fmla="*/ 432 h 452"/>
              <a:gd name="T22" fmla="*/ 128 w 246"/>
              <a:gd name="T23" fmla="*/ 451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6" h="452">
                <a:moveTo>
                  <a:pt x="128" y="451"/>
                </a:moveTo>
                <a:lnTo>
                  <a:pt x="128" y="451"/>
                </a:lnTo>
                <a:cubicBezTo>
                  <a:pt x="118" y="451"/>
                  <a:pt x="118" y="442"/>
                  <a:pt x="108" y="432"/>
                </a:cubicBezTo>
                <a:cubicBezTo>
                  <a:pt x="10" y="20"/>
                  <a:pt x="10" y="20"/>
                  <a:pt x="1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30" y="0"/>
                  <a:pt x="39" y="0"/>
                  <a:pt x="39" y="10"/>
                </a:cubicBezTo>
                <a:cubicBezTo>
                  <a:pt x="128" y="373"/>
                  <a:pt x="128" y="373"/>
                  <a:pt x="128" y="373"/>
                </a:cubicBezTo>
                <a:cubicBezTo>
                  <a:pt x="216" y="10"/>
                  <a:pt x="216" y="10"/>
                  <a:pt x="216" y="10"/>
                </a:cubicBezTo>
                <a:cubicBezTo>
                  <a:pt x="216" y="0"/>
                  <a:pt x="226" y="0"/>
                  <a:pt x="235" y="0"/>
                </a:cubicBezTo>
                <a:cubicBezTo>
                  <a:pt x="245" y="0"/>
                  <a:pt x="245" y="10"/>
                  <a:pt x="245" y="20"/>
                </a:cubicBezTo>
                <a:cubicBezTo>
                  <a:pt x="138" y="432"/>
                  <a:pt x="138" y="432"/>
                  <a:pt x="138" y="432"/>
                </a:cubicBezTo>
                <a:cubicBezTo>
                  <a:pt x="138" y="442"/>
                  <a:pt x="138" y="451"/>
                  <a:pt x="128" y="4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2" name="Freeform 623">
            <a:extLst>
              <a:ext uri="{FF2B5EF4-FFF2-40B4-BE49-F238E27FC236}">
                <a16:creationId xmlns:a16="http://schemas.microsoft.com/office/drawing/2014/main" id="{DCE3042B-8E78-E348-8E1D-8501006F7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839" y="6883284"/>
            <a:ext cx="627861" cy="29495"/>
          </a:xfrm>
          <a:custGeom>
            <a:avLst/>
            <a:gdLst>
              <a:gd name="T0" fmla="*/ 648 w 658"/>
              <a:gd name="T1" fmla="*/ 30 h 31"/>
              <a:gd name="T2" fmla="*/ 648 w 658"/>
              <a:gd name="T3" fmla="*/ 30 h 31"/>
              <a:gd name="T4" fmla="*/ 648 w 658"/>
              <a:gd name="T5" fmla="*/ 30 h 31"/>
              <a:gd name="T6" fmla="*/ 20 w 658"/>
              <a:gd name="T7" fmla="*/ 30 h 31"/>
              <a:gd name="T8" fmla="*/ 0 w 658"/>
              <a:gd name="T9" fmla="*/ 20 h 31"/>
              <a:gd name="T10" fmla="*/ 20 w 658"/>
              <a:gd name="T11" fmla="*/ 0 h 31"/>
              <a:gd name="T12" fmla="*/ 20 w 658"/>
              <a:gd name="T13" fmla="*/ 0 h 31"/>
              <a:gd name="T14" fmla="*/ 648 w 658"/>
              <a:gd name="T15" fmla="*/ 0 h 31"/>
              <a:gd name="T16" fmla="*/ 657 w 658"/>
              <a:gd name="T17" fmla="*/ 20 h 31"/>
              <a:gd name="T18" fmla="*/ 648 w 658"/>
              <a:gd name="T1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8" h="31">
                <a:moveTo>
                  <a:pt x="648" y="30"/>
                </a:moveTo>
                <a:lnTo>
                  <a:pt x="648" y="30"/>
                </a:lnTo>
                <a:lnTo>
                  <a:pt x="648" y="30"/>
                </a:lnTo>
                <a:cubicBezTo>
                  <a:pt x="20" y="30"/>
                  <a:pt x="20" y="30"/>
                  <a:pt x="20" y="30"/>
                </a:cubicBezTo>
                <a:cubicBezTo>
                  <a:pt x="10" y="3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lnTo>
                  <a:pt x="20" y="0"/>
                </a:lnTo>
                <a:cubicBezTo>
                  <a:pt x="648" y="0"/>
                  <a:pt x="648" y="0"/>
                  <a:pt x="648" y="0"/>
                </a:cubicBezTo>
                <a:cubicBezTo>
                  <a:pt x="648" y="0"/>
                  <a:pt x="657" y="10"/>
                  <a:pt x="657" y="20"/>
                </a:cubicBezTo>
                <a:cubicBezTo>
                  <a:pt x="657" y="30"/>
                  <a:pt x="648" y="30"/>
                  <a:pt x="648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3" name="Freeform 624">
            <a:extLst>
              <a:ext uri="{FF2B5EF4-FFF2-40B4-BE49-F238E27FC236}">
                <a16:creationId xmlns:a16="http://schemas.microsoft.com/office/drawing/2014/main" id="{CA301EFA-B4C4-C44F-B5C2-A87060C0B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3348" y="11526919"/>
            <a:ext cx="712135" cy="842765"/>
          </a:xfrm>
          <a:custGeom>
            <a:avLst/>
            <a:gdLst>
              <a:gd name="T0" fmla="*/ 716 w 746"/>
              <a:gd name="T1" fmla="*/ 883 h 884"/>
              <a:gd name="T2" fmla="*/ 716 w 746"/>
              <a:gd name="T3" fmla="*/ 883 h 884"/>
              <a:gd name="T4" fmla="*/ 29 w 746"/>
              <a:gd name="T5" fmla="*/ 883 h 884"/>
              <a:gd name="T6" fmla="*/ 0 w 746"/>
              <a:gd name="T7" fmla="*/ 853 h 884"/>
              <a:gd name="T8" fmla="*/ 0 w 746"/>
              <a:gd name="T9" fmla="*/ 30 h 884"/>
              <a:gd name="T10" fmla="*/ 29 w 746"/>
              <a:gd name="T11" fmla="*/ 0 h 884"/>
              <a:gd name="T12" fmla="*/ 167 w 746"/>
              <a:gd name="T13" fmla="*/ 0 h 884"/>
              <a:gd name="T14" fmla="*/ 186 w 746"/>
              <a:gd name="T15" fmla="*/ 20 h 884"/>
              <a:gd name="T16" fmla="*/ 167 w 746"/>
              <a:gd name="T17" fmla="*/ 39 h 884"/>
              <a:gd name="T18" fmla="*/ 39 w 746"/>
              <a:gd name="T19" fmla="*/ 39 h 884"/>
              <a:gd name="T20" fmla="*/ 39 w 746"/>
              <a:gd name="T21" fmla="*/ 844 h 884"/>
              <a:gd name="T22" fmla="*/ 706 w 746"/>
              <a:gd name="T23" fmla="*/ 844 h 884"/>
              <a:gd name="T24" fmla="*/ 706 w 746"/>
              <a:gd name="T25" fmla="*/ 39 h 884"/>
              <a:gd name="T26" fmla="*/ 578 w 746"/>
              <a:gd name="T27" fmla="*/ 39 h 884"/>
              <a:gd name="T28" fmla="*/ 559 w 746"/>
              <a:gd name="T29" fmla="*/ 20 h 884"/>
              <a:gd name="T30" fmla="*/ 578 w 746"/>
              <a:gd name="T31" fmla="*/ 0 h 884"/>
              <a:gd name="T32" fmla="*/ 716 w 746"/>
              <a:gd name="T33" fmla="*/ 0 h 884"/>
              <a:gd name="T34" fmla="*/ 745 w 746"/>
              <a:gd name="T35" fmla="*/ 30 h 884"/>
              <a:gd name="T36" fmla="*/ 745 w 746"/>
              <a:gd name="T37" fmla="*/ 853 h 884"/>
              <a:gd name="T38" fmla="*/ 716 w 746"/>
              <a:gd name="T39" fmla="*/ 883 h 884"/>
              <a:gd name="T40" fmla="*/ 716 w 746"/>
              <a:gd name="T41" fmla="*/ 39 h 884"/>
              <a:gd name="T42" fmla="*/ 716 w 746"/>
              <a:gd name="T43" fmla="*/ 39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46" h="884">
                <a:moveTo>
                  <a:pt x="716" y="883"/>
                </a:moveTo>
                <a:lnTo>
                  <a:pt x="716" y="883"/>
                </a:lnTo>
                <a:cubicBezTo>
                  <a:pt x="29" y="883"/>
                  <a:pt x="29" y="883"/>
                  <a:pt x="29" y="883"/>
                </a:cubicBezTo>
                <a:cubicBezTo>
                  <a:pt x="19" y="883"/>
                  <a:pt x="0" y="863"/>
                  <a:pt x="0" y="85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19" y="0"/>
                  <a:pt x="29" y="0"/>
                </a:cubicBezTo>
                <a:cubicBezTo>
                  <a:pt x="167" y="0"/>
                  <a:pt x="167" y="0"/>
                  <a:pt x="167" y="0"/>
                </a:cubicBezTo>
                <a:cubicBezTo>
                  <a:pt x="176" y="0"/>
                  <a:pt x="186" y="10"/>
                  <a:pt x="186" y="20"/>
                </a:cubicBezTo>
                <a:cubicBezTo>
                  <a:pt x="186" y="30"/>
                  <a:pt x="176" y="39"/>
                  <a:pt x="167" y="39"/>
                </a:cubicBezTo>
                <a:cubicBezTo>
                  <a:pt x="39" y="39"/>
                  <a:pt x="39" y="39"/>
                  <a:pt x="39" y="39"/>
                </a:cubicBezTo>
                <a:cubicBezTo>
                  <a:pt x="39" y="844"/>
                  <a:pt x="39" y="844"/>
                  <a:pt x="39" y="844"/>
                </a:cubicBezTo>
                <a:cubicBezTo>
                  <a:pt x="706" y="844"/>
                  <a:pt x="706" y="844"/>
                  <a:pt x="706" y="844"/>
                </a:cubicBezTo>
                <a:cubicBezTo>
                  <a:pt x="706" y="39"/>
                  <a:pt x="706" y="39"/>
                  <a:pt x="706" y="39"/>
                </a:cubicBezTo>
                <a:cubicBezTo>
                  <a:pt x="578" y="39"/>
                  <a:pt x="578" y="39"/>
                  <a:pt x="578" y="39"/>
                </a:cubicBezTo>
                <a:cubicBezTo>
                  <a:pt x="569" y="39"/>
                  <a:pt x="559" y="30"/>
                  <a:pt x="559" y="20"/>
                </a:cubicBezTo>
                <a:cubicBezTo>
                  <a:pt x="559" y="10"/>
                  <a:pt x="569" y="0"/>
                  <a:pt x="57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35" y="0"/>
                  <a:pt x="745" y="10"/>
                  <a:pt x="745" y="30"/>
                </a:cubicBezTo>
                <a:cubicBezTo>
                  <a:pt x="745" y="853"/>
                  <a:pt x="745" y="853"/>
                  <a:pt x="745" y="853"/>
                </a:cubicBezTo>
                <a:cubicBezTo>
                  <a:pt x="745" y="863"/>
                  <a:pt x="735" y="883"/>
                  <a:pt x="716" y="883"/>
                </a:cubicBezTo>
                <a:close/>
                <a:moveTo>
                  <a:pt x="716" y="39"/>
                </a:moveTo>
                <a:lnTo>
                  <a:pt x="716" y="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4" name="Freeform 625">
            <a:extLst>
              <a:ext uri="{FF2B5EF4-FFF2-40B4-BE49-F238E27FC236}">
                <a16:creationId xmlns:a16="http://schemas.microsoft.com/office/drawing/2014/main" id="{81F7718E-CFEA-A04B-97F8-42A575CD7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618" y="11724968"/>
            <a:ext cx="130627" cy="143270"/>
          </a:xfrm>
          <a:custGeom>
            <a:avLst/>
            <a:gdLst>
              <a:gd name="T0" fmla="*/ 117 w 138"/>
              <a:gd name="T1" fmla="*/ 147 h 148"/>
              <a:gd name="T2" fmla="*/ 117 w 138"/>
              <a:gd name="T3" fmla="*/ 147 h 148"/>
              <a:gd name="T4" fmla="*/ 20 w 138"/>
              <a:gd name="T5" fmla="*/ 147 h 148"/>
              <a:gd name="T6" fmla="*/ 0 w 138"/>
              <a:gd name="T7" fmla="*/ 128 h 148"/>
              <a:gd name="T8" fmla="*/ 0 w 138"/>
              <a:gd name="T9" fmla="*/ 20 h 148"/>
              <a:gd name="T10" fmla="*/ 20 w 138"/>
              <a:gd name="T11" fmla="*/ 0 h 148"/>
              <a:gd name="T12" fmla="*/ 117 w 138"/>
              <a:gd name="T13" fmla="*/ 0 h 148"/>
              <a:gd name="T14" fmla="*/ 137 w 138"/>
              <a:gd name="T15" fmla="*/ 20 h 148"/>
              <a:gd name="T16" fmla="*/ 137 w 138"/>
              <a:gd name="T17" fmla="*/ 128 h 148"/>
              <a:gd name="T18" fmla="*/ 117 w 138"/>
              <a:gd name="T19" fmla="*/ 147 h 148"/>
              <a:gd name="T20" fmla="*/ 39 w 138"/>
              <a:gd name="T21" fmla="*/ 108 h 148"/>
              <a:gd name="T22" fmla="*/ 39 w 138"/>
              <a:gd name="T23" fmla="*/ 108 h 148"/>
              <a:gd name="T24" fmla="*/ 98 w 138"/>
              <a:gd name="T25" fmla="*/ 108 h 148"/>
              <a:gd name="T26" fmla="*/ 98 w 138"/>
              <a:gd name="T27" fmla="*/ 40 h 148"/>
              <a:gd name="T28" fmla="*/ 39 w 138"/>
              <a:gd name="T29" fmla="*/ 40 h 148"/>
              <a:gd name="T30" fmla="*/ 39 w 138"/>
              <a:gd name="T31" fmla="*/ 10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8" h="148">
                <a:moveTo>
                  <a:pt x="117" y="147"/>
                </a:moveTo>
                <a:lnTo>
                  <a:pt x="117" y="147"/>
                </a:lnTo>
                <a:cubicBezTo>
                  <a:pt x="20" y="147"/>
                  <a:pt x="20" y="147"/>
                  <a:pt x="20" y="147"/>
                </a:cubicBezTo>
                <a:cubicBezTo>
                  <a:pt x="10" y="147"/>
                  <a:pt x="0" y="137"/>
                  <a:pt x="0" y="128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8" y="0"/>
                  <a:pt x="137" y="10"/>
                  <a:pt x="137" y="20"/>
                </a:cubicBezTo>
                <a:cubicBezTo>
                  <a:pt x="137" y="128"/>
                  <a:pt x="137" y="128"/>
                  <a:pt x="137" y="128"/>
                </a:cubicBezTo>
                <a:cubicBezTo>
                  <a:pt x="137" y="137"/>
                  <a:pt x="128" y="147"/>
                  <a:pt x="117" y="147"/>
                </a:cubicBezTo>
                <a:close/>
                <a:moveTo>
                  <a:pt x="39" y="108"/>
                </a:moveTo>
                <a:lnTo>
                  <a:pt x="39" y="108"/>
                </a:lnTo>
                <a:cubicBezTo>
                  <a:pt x="98" y="108"/>
                  <a:pt x="98" y="108"/>
                  <a:pt x="98" y="108"/>
                </a:cubicBezTo>
                <a:cubicBezTo>
                  <a:pt x="98" y="40"/>
                  <a:pt x="98" y="40"/>
                  <a:pt x="98" y="40"/>
                </a:cubicBezTo>
                <a:cubicBezTo>
                  <a:pt x="39" y="40"/>
                  <a:pt x="39" y="40"/>
                  <a:pt x="39" y="40"/>
                </a:cubicBezTo>
                <a:lnTo>
                  <a:pt x="39" y="10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5" name="Freeform 626">
            <a:extLst>
              <a:ext uri="{FF2B5EF4-FFF2-40B4-BE49-F238E27FC236}">
                <a16:creationId xmlns:a16="http://schemas.microsoft.com/office/drawing/2014/main" id="{FD755425-FA15-2D4F-BEE2-F8A46DE77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618" y="11931446"/>
            <a:ext cx="130627" cy="130627"/>
          </a:xfrm>
          <a:custGeom>
            <a:avLst/>
            <a:gdLst>
              <a:gd name="T0" fmla="*/ 117 w 138"/>
              <a:gd name="T1" fmla="*/ 137 h 138"/>
              <a:gd name="T2" fmla="*/ 117 w 138"/>
              <a:gd name="T3" fmla="*/ 137 h 138"/>
              <a:gd name="T4" fmla="*/ 20 w 138"/>
              <a:gd name="T5" fmla="*/ 137 h 138"/>
              <a:gd name="T6" fmla="*/ 0 w 138"/>
              <a:gd name="T7" fmla="*/ 117 h 138"/>
              <a:gd name="T8" fmla="*/ 0 w 138"/>
              <a:gd name="T9" fmla="*/ 20 h 138"/>
              <a:gd name="T10" fmla="*/ 20 w 138"/>
              <a:gd name="T11" fmla="*/ 0 h 138"/>
              <a:gd name="T12" fmla="*/ 117 w 138"/>
              <a:gd name="T13" fmla="*/ 0 h 138"/>
              <a:gd name="T14" fmla="*/ 137 w 138"/>
              <a:gd name="T15" fmla="*/ 20 h 138"/>
              <a:gd name="T16" fmla="*/ 137 w 138"/>
              <a:gd name="T17" fmla="*/ 117 h 138"/>
              <a:gd name="T18" fmla="*/ 117 w 138"/>
              <a:gd name="T19" fmla="*/ 137 h 138"/>
              <a:gd name="T20" fmla="*/ 39 w 138"/>
              <a:gd name="T21" fmla="*/ 98 h 138"/>
              <a:gd name="T22" fmla="*/ 39 w 138"/>
              <a:gd name="T23" fmla="*/ 98 h 138"/>
              <a:gd name="T24" fmla="*/ 98 w 138"/>
              <a:gd name="T25" fmla="*/ 98 h 138"/>
              <a:gd name="T26" fmla="*/ 98 w 138"/>
              <a:gd name="T27" fmla="*/ 39 h 138"/>
              <a:gd name="T28" fmla="*/ 39 w 138"/>
              <a:gd name="T29" fmla="*/ 39 h 138"/>
              <a:gd name="T30" fmla="*/ 39 w 138"/>
              <a:gd name="T31" fmla="*/ 9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8" h="138">
                <a:moveTo>
                  <a:pt x="117" y="137"/>
                </a:moveTo>
                <a:lnTo>
                  <a:pt x="117" y="137"/>
                </a:lnTo>
                <a:cubicBezTo>
                  <a:pt x="20" y="137"/>
                  <a:pt x="20" y="137"/>
                  <a:pt x="20" y="137"/>
                </a:cubicBezTo>
                <a:cubicBezTo>
                  <a:pt x="10" y="137"/>
                  <a:pt x="0" y="127"/>
                  <a:pt x="0" y="117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0"/>
                  <a:pt x="10" y="0"/>
                  <a:pt x="20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8" y="0"/>
                  <a:pt x="137" y="0"/>
                  <a:pt x="137" y="20"/>
                </a:cubicBezTo>
                <a:cubicBezTo>
                  <a:pt x="137" y="117"/>
                  <a:pt x="137" y="117"/>
                  <a:pt x="137" y="117"/>
                </a:cubicBezTo>
                <a:cubicBezTo>
                  <a:pt x="137" y="127"/>
                  <a:pt x="128" y="137"/>
                  <a:pt x="117" y="137"/>
                </a:cubicBezTo>
                <a:close/>
                <a:moveTo>
                  <a:pt x="39" y="98"/>
                </a:moveTo>
                <a:lnTo>
                  <a:pt x="39" y="98"/>
                </a:lnTo>
                <a:cubicBezTo>
                  <a:pt x="98" y="98"/>
                  <a:pt x="98" y="98"/>
                  <a:pt x="98" y="98"/>
                </a:cubicBezTo>
                <a:cubicBezTo>
                  <a:pt x="98" y="39"/>
                  <a:pt x="98" y="39"/>
                  <a:pt x="98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6" name="Freeform 627">
            <a:extLst>
              <a:ext uri="{FF2B5EF4-FFF2-40B4-BE49-F238E27FC236}">
                <a16:creationId xmlns:a16="http://schemas.microsoft.com/office/drawing/2014/main" id="{85F180A6-E851-B542-BBAB-2216587A7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618" y="12129495"/>
            <a:ext cx="130627" cy="143270"/>
          </a:xfrm>
          <a:custGeom>
            <a:avLst/>
            <a:gdLst>
              <a:gd name="T0" fmla="*/ 117 w 138"/>
              <a:gd name="T1" fmla="*/ 147 h 148"/>
              <a:gd name="T2" fmla="*/ 117 w 138"/>
              <a:gd name="T3" fmla="*/ 147 h 148"/>
              <a:gd name="T4" fmla="*/ 20 w 138"/>
              <a:gd name="T5" fmla="*/ 147 h 148"/>
              <a:gd name="T6" fmla="*/ 0 w 138"/>
              <a:gd name="T7" fmla="*/ 117 h 148"/>
              <a:gd name="T8" fmla="*/ 0 w 138"/>
              <a:gd name="T9" fmla="*/ 19 h 148"/>
              <a:gd name="T10" fmla="*/ 20 w 138"/>
              <a:gd name="T11" fmla="*/ 0 h 148"/>
              <a:gd name="T12" fmla="*/ 117 w 138"/>
              <a:gd name="T13" fmla="*/ 0 h 148"/>
              <a:gd name="T14" fmla="*/ 137 w 138"/>
              <a:gd name="T15" fmla="*/ 19 h 148"/>
              <a:gd name="T16" fmla="*/ 137 w 138"/>
              <a:gd name="T17" fmla="*/ 117 h 148"/>
              <a:gd name="T18" fmla="*/ 117 w 138"/>
              <a:gd name="T19" fmla="*/ 147 h 148"/>
              <a:gd name="T20" fmla="*/ 39 w 138"/>
              <a:gd name="T21" fmla="*/ 98 h 148"/>
              <a:gd name="T22" fmla="*/ 39 w 138"/>
              <a:gd name="T23" fmla="*/ 98 h 148"/>
              <a:gd name="T24" fmla="*/ 98 w 138"/>
              <a:gd name="T25" fmla="*/ 98 h 148"/>
              <a:gd name="T26" fmla="*/ 98 w 138"/>
              <a:gd name="T27" fmla="*/ 39 h 148"/>
              <a:gd name="T28" fmla="*/ 39 w 138"/>
              <a:gd name="T29" fmla="*/ 39 h 148"/>
              <a:gd name="T30" fmla="*/ 39 w 138"/>
              <a:gd name="T31" fmla="*/ 9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8" h="148">
                <a:moveTo>
                  <a:pt x="117" y="147"/>
                </a:moveTo>
                <a:lnTo>
                  <a:pt x="117" y="147"/>
                </a:lnTo>
                <a:cubicBezTo>
                  <a:pt x="20" y="147"/>
                  <a:pt x="20" y="147"/>
                  <a:pt x="20" y="147"/>
                </a:cubicBezTo>
                <a:cubicBezTo>
                  <a:pt x="10" y="147"/>
                  <a:pt x="0" y="137"/>
                  <a:pt x="0" y="117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10" y="0"/>
                  <a:pt x="20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8" y="0"/>
                  <a:pt x="137" y="10"/>
                  <a:pt x="137" y="19"/>
                </a:cubicBezTo>
                <a:cubicBezTo>
                  <a:pt x="137" y="117"/>
                  <a:pt x="137" y="117"/>
                  <a:pt x="137" y="117"/>
                </a:cubicBezTo>
                <a:cubicBezTo>
                  <a:pt x="137" y="137"/>
                  <a:pt x="128" y="147"/>
                  <a:pt x="117" y="147"/>
                </a:cubicBezTo>
                <a:close/>
                <a:moveTo>
                  <a:pt x="39" y="98"/>
                </a:moveTo>
                <a:lnTo>
                  <a:pt x="39" y="98"/>
                </a:lnTo>
                <a:cubicBezTo>
                  <a:pt x="98" y="98"/>
                  <a:pt x="98" y="98"/>
                  <a:pt x="98" y="98"/>
                </a:cubicBezTo>
                <a:cubicBezTo>
                  <a:pt x="98" y="39"/>
                  <a:pt x="98" y="39"/>
                  <a:pt x="98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7" name="Freeform 628">
            <a:extLst>
              <a:ext uri="{FF2B5EF4-FFF2-40B4-BE49-F238E27FC236}">
                <a16:creationId xmlns:a16="http://schemas.microsoft.com/office/drawing/2014/main" id="{E63F9456-342A-074A-9F70-5CB573230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4666" y="11783961"/>
            <a:ext cx="235974" cy="37926"/>
          </a:xfrm>
          <a:custGeom>
            <a:avLst/>
            <a:gdLst>
              <a:gd name="T0" fmla="*/ 225 w 246"/>
              <a:gd name="T1" fmla="*/ 39 h 40"/>
              <a:gd name="T2" fmla="*/ 225 w 246"/>
              <a:gd name="T3" fmla="*/ 39 h 40"/>
              <a:gd name="T4" fmla="*/ 19 w 246"/>
              <a:gd name="T5" fmla="*/ 39 h 40"/>
              <a:gd name="T6" fmla="*/ 0 w 246"/>
              <a:gd name="T7" fmla="*/ 20 h 40"/>
              <a:gd name="T8" fmla="*/ 19 w 246"/>
              <a:gd name="T9" fmla="*/ 0 h 40"/>
              <a:gd name="T10" fmla="*/ 225 w 246"/>
              <a:gd name="T11" fmla="*/ 0 h 40"/>
              <a:gd name="T12" fmla="*/ 245 w 246"/>
              <a:gd name="T13" fmla="*/ 20 h 40"/>
              <a:gd name="T14" fmla="*/ 225 w 246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40">
                <a:moveTo>
                  <a:pt x="225" y="39"/>
                </a:moveTo>
                <a:lnTo>
                  <a:pt x="225" y="39"/>
                </a:lnTo>
                <a:cubicBezTo>
                  <a:pt x="19" y="39"/>
                  <a:pt x="19" y="39"/>
                  <a:pt x="19" y="39"/>
                </a:cubicBezTo>
                <a:cubicBezTo>
                  <a:pt x="10" y="39"/>
                  <a:pt x="0" y="29"/>
                  <a:pt x="0" y="20"/>
                </a:cubicBezTo>
                <a:cubicBezTo>
                  <a:pt x="0" y="0"/>
                  <a:pt x="10" y="0"/>
                  <a:pt x="19" y="0"/>
                </a:cubicBezTo>
                <a:cubicBezTo>
                  <a:pt x="225" y="0"/>
                  <a:pt x="225" y="0"/>
                  <a:pt x="225" y="0"/>
                </a:cubicBezTo>
                <a:cubicBezTo>
                  <a:pt x="245" y="0"/>
                  <a:pt x="245" y="0"/>
                  <a:pt x="245" y="20"/>
                </a:cubicBezTo>
                <a:cubicBezTo>
                  <a:pt x="245" y="29"/>
                  <a:pt x="245" y="39"/>
                  <a:pt x="225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8" name="Freeform 629">
            <a:extLst>
              <a:ext uri="{FF2B5EF4-FFF2-40B4-BE49-F238E27FC236}">
                <a16:creationId xmlns:a16="http://schemas.microsoft.com/office/drawing/2014/main" id="{A1850A7B-A713-A84C-8B53-625D29061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4666" y="11977797"/>
            <a:ext cx="235974" cy="37926"/>
          </a:xfrm>
          <a:custGeom>
            <a:avLst/>
            <a:gdLst>
              <a:gd name="T0" fmla="*/ 225 w 246"/>
              <a:gd name="T1" fmla="*/ 39 h 40"/>
              <a:gd name="T2" fmla="*/ 225 w 246"/>
              <a:gd name="T3" fmla="*/ 39 h 40"/>
              <a:gd name="T4" fmla="*/ 19 w 246"/>
              <a:gd name="T5" fmla="*/ 39 h 40"/>
              <a:gd name="T6" fmla="*/ 0 w 246"/>
              <a:gd name="T7" fmla="*/ 20 h 40"/>
              <a:gd name="T8" fmla="*/ 19 w 246"/>
              <a:gd name="T9" fmla="*/ 0 h 40"/>
              <a:gd name="T10" fmla="*/ 225 w 246"/>
              <a:gd name="T11" fmla="*/ 0 h 40"/>
              <a:gd name="T12" fmla="*/ 245 w 246"/>
              <a:gd name="T13" fmla="*/ 20 h 40"/>
              <a:gd name="T14" fmla="*/ 225 w 246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40">
                <a:moveTo>
                  <a:pt x="225" y="39"/>
                </a:moveTo>
                <a:lnTo>
                  <a:pt x="225" y="39"/>
                </a:lnTo>
                <a:cubicBezTo>
                  <a:pt x="19" y="39"/>
                  <a:pt x="19" y="39"/>
                  <a:pt x="19" y="39"/>
                </a:cubicBezTo>
                <a:cubicBezTo>
                  <a:pt x="10" y="39"/>
                  <a:pt x="0" y="29"/>
                  <a:pt x="0" y="20"/>
                </a:cubicBezTo>
                <a:cubicBezTo>
                  <a:pt x="0" y="10"/>
                  <a:pt x="10" y="0"/>
                  <a:pt x="19" y="0"/>
                </a:cubicBezTo>
                <a:cubicBezTo>
                  <a:pt x="225" y="0"/>
                  <a:pt x="225" y="0"/>
                  <a:pt x="225" y="0"/>
                </a:cubicBezTo>
                <a:cubicBezTo>
                  <a:pt x="245" y="0"/>
                  <a:pt x="245" y="10"/>
                  <a:pt x="245" y="20"/>
                </a:cubicBezTo>
                <a:cubicBezTo>
                  <a:pt x="245" y="29"/>
                  <a:pt x="245" y="39"/>
                  <a:pt x="225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9" name="Freeform 630">
            <a:extLst>
              <a:ext uri="{FF2B5EF4-FFF2-40B4-BE49-F238E27FC236}">
                <a16:creationId xmlns:a16="http://schemas.microsoft.com/office/drawing/2014/main" id="{33EE3DD4-0DC4-7546-BB8A-4E4B4FDB9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4666" y="12175848"/>
            <a:ext cx="235974" cy="37923"/>
          </a:xfrm>
          <a:custGeom>
            <a:avLst/>
            <a:gdLst>
              <a:gd name="T0" fmla="*/ 225 w 246"/>
              <a:gd name="T1" fmla="*/ 39 h 40"/>
              <a:gd name="T2" fmla="*/ 225 w 246"/>
              <a:gd name="T3" fmla="*/ 39 h 40"/>
              <a:gd name="T4" fmla="*/ 19 w 246"/>
              <a:gd name="T5" fmla="*/ 39 h 40"/>
              <a:gd name="T6" fmla="*/ 0 w 246"/>
              <a:gd name="T7" fmla="*/ 19 h 40"/>
              <a:gd name="T8" fmla="*/ 19 w 246"/>
              <a:gd name="T9" fmla="*/ 0 h 40"/>
              <a:gd name="T10" fmla="*/ 225 w 246"/>
              <a:gd name="T11" fmla="*/ 0 h 40"/>
              <a:gd name="T12" fmla="*/ 245 w 246"/>
              <a:gd name="T13" fmla="*/ 19 h 40"/>
              <a:gd name="T14" fmla="*/ 225 w 246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40">
                <a:moveTo>
                  <a:pt x="225" y="39"/>
                </a:moveTo>
                <a:lnTo>
                  <a:pt x="225" y="39"/>
                </a:lnTo>
                <a:cubicBezTo>
                  <a:pt x="19" y="39"/>
                  <a:pt x="19" y="39"/>
                  <a:pt x="19" y="39"/>
                </a:cubicBezTo>
                <a:cubicBezTo>
                  <a:pt x="10" y="39"/>
                  <a:pt x="0" y="29"/>
                  <a:pt x="0" y="19"/>
                </a:cubicBezTo>
                <a:cubicBezTo>
                  <a:pt x="0" y="10"/>
                  <a:pt x="10" y="0"/>
                  <a:pt x="19" y="0"/>
                </a:cubicBezTo>
                <a:cubicBezTo>
                  <a:pt x="225" y="0"/>
                  <a:pt x="225" y="0"/>
                  <a:pt x="225" y="0"/>
                </a:cubicBezTo>
                <a:cubicBezTo>
                  <a:pt x="245" y="0"/>
                  <a:pt x="245" y="10"/>
                  <a:pt x="245" y="19"/>
                </a:cubicBezTo>
                <a:cubicBezTo>
                  <a:pt x="245" y="29"/>
                  <a:pt x="245" y="39"/>
                  <a:pt x="225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0" name="Freeform 631">
            <a:extLst>
              <a:ext uri="{FF2B5EF4-FFF2-40B4-BE49-F238E27FC236}">
                <a16:creationId xmlns:a16="http://schemas.microsoft.com/office/drawing/2014/main" id="{ABEEA044-5FD9-A643-8BB7-848D3BBA8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968" y="11425787"/>
            <a:ext cx="337106" cy="227547"/>
          </a:xfrm>
          <a:custGeom>
            <a:avLst/>
            <a:gdLst>
              <a:gd name="T0" fmla="*/ 324 w 354"/>
              <a:gd name="T1" fmla="*/ 235 h 236"/>
              <a:gd name="T2" fmla="*/ 324 w 354"/>
              <a:gd name="T3" fmla="*/ 235 h 236"/>
              <a:gd name="T4" fmla="*/ 29 w 354"/>
              <a:gd name="T5" fmla="*/ 235 h 236"/>
              <a:gd name="T6" fmla="*/ 0 w 354"/>
              <a:gd name="T7" fmla="*/ 215 h 236"/>
              <a:gd name="T8" fmla="*/ 0 w 354"/>
              <a:gd name="T9" fmla="*/ 127 h 236"/>
              <a:gd name="T10" fmla="*/ 0 w 354"/>
              <a:gd name="T11" fmla="*/ 117 h 236"/>
              <a:gd name="T12" fmla="*/ 68 w 354"/>
              <a:gd name="T13" fmla="*/ 39 h 236"/>
              <a:gd name="T14" fmla="*/ 176 w 354"/>
              <a:gd name="T15" fmla="*/ 0 h 236"/>
              <a:gd name="T16" fmla="*/ 284 w 354"/>
              <a:gd name="T17" fmla="*/ 39 h 236"/>
              <a:gd name="T18" fmla="*/ 353 w 354"/>
              <a:gd name="T19" fmla="*/ 117 h 236"/>
              <a:gd name="T20" fmla="*/ 353 w 354"/>
              <a:gd name="T21" fmla="*/ 127 h 236"/>
              <a:gd name="T22" fmla="*/ 353 w 354"/>
              <a:gd name="T23" fmla="*/ 215 h 236"/>
              <a:gd name="T24" fmla="*/ 324 w 354"/>
              <a:gd name="T25" fmla="*/ 235 h 236"/>
              <a:gd name="T26" fmla="*/ 39 w 354"/>
              <a:gd name="T27" fmla="*/ 196 h 236"/>
              <a:gd name="T28" fmla="*/ 39 w 354"/>
              <a:gd name="T29" fmla="*/ 196 h 236"/>
              <a:gd name="T30" fmla="*/ 314 w 354"/>
              <a:gd name="T31" fmla="*/ 196 h 236"/>
              <a:gd name="T32" fmla="*/ 314 w 354"/>
              <a:gd name="T33" fmla="*/ 127 h 236"/>
              <a:gd name="T34" fmla="*/ 265 w 354"/>
              <a:gd name="T35" fmla="*/ 68 h 236"/>
              <a:gd name="T36" fmla="*/ 176 w 354"/>
              <a:gd name="T37" fmla="*/ 49 h 236"/>
              <a:gd name="T38" fmla="*/ 98 w 354"/>
              <a:gd name="T39" fmla="*/ 68 h 236"/>
              <a:gd name="T40" fmla="*/ 39 w 354"/>
              <a:gd name="T41" fmla="*/ 127 h 236"/>
              <a:gd name="T42" fmla="*/ 39 w 354"/>
              <a:gd name="T43" fmla="*/ 19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54" h="236">
                <a:moveTo>
                  <a:pt x="324" y="235"/>
                </a:moveTo>
                <a:lnTo>
                  <a:pt x="324" y="235"/>
                </a:lnTo>
                <a:cubicBezTo>
                  <a:pt x="29" y="235"/>
                  <a:pt x="29" y="235"/>
                  <a:pt x="29" y="235"/>
                </a:cubicBezTo>
                <a:cubicBezTo>
                  <a:pt x="20" y="235"/>
                  <a:pt x="0" y="225"/>
                  <a:pt x="0" y="215"/>
                </a:cubicBezTo>
                <a:cubicBezTo>
                  <a:pt x="0" y="127"/>
                  <a:pt x="0" y="127"/>
                  <a:pt x="0" y="127"/>
                </a:cubicBezTo>
                <a:lnTo>
                  <a:pt x="0" y="117"/>
                </a:lnTo>
                <a:cubicBezTo>
                  <a:pt x="20" y="88"/>
                  <a:pt x="39" y="58"/>
                  <a:pt x="68" y="39"/>
                </a:cubicBezTo>
                <a:cubicBezTo>
                  <a:pt x="98" y="19"/>
                  <a:pt x="137" y="0"/>
                  <a:pt x="176" y="0"/>
                </a:cubicBezTo>
                <a:cubicBezTo>
                  <a:pt x="216" y="0"/>
                  <a:pt x="255" y="19"/>
                  <a:pt x="284" y="39"/>
                </a:cubicBezTo>
                <a:cubicBezTo>
                  <a:pt x="314" y="58"/>
                  <a:pt x="333" y="88"/>
                  <a:pt x="353" y="117"/>
                </a:cubicBezTo>
                <a:lnTo>
                  <a:pt x="353" y="127"/>
                </a:lnTo>
                <a:cubicBezTo>
                  <a:pt x="353" y="215"/>
                  <a:pt x="353" y="215"/>
                  <a:pt x="353" y="215"/>
                </a:cubicBezTo>
                <a:cubicBezTo>
                  <a:pt x="353" y="225"/>
                  <a:pt x="343" y="235"/>
                  <a:pt x="324" y="235"/>
                </a:cubicBezTo>
                <a:close/>
                <a:moveTo>
                  <a:pt x="39" y="196"/>
                </a:moveTo>
                <a:lnTo>
                  <a:pt x="39" y="196"/>
                </a:lnTo>
                <a:cubicBezTo>
                  <a:pt x="314" y="196"/>
                  <a:pt x="314" y="196"/>
                  <a:pt x="314" y="196"/>
                </a:cubicBezTo>
                <a:cubicBezTo>
                  <a:pt x="314" y="127"/>
                  <a:pt x="314" y="127"/>
                  <a:pt x="314" y="127"/>
                </a:cubicBezTo>
                <a:cubicBezTo>
                  <a:pt x="304" y="107"/>
                  <a:pt x="284" y="88"/>
                  <a:pt x="265" y="68"/>
                </a:cubicBezTo>
                <a:cubicBezTo>
                  <a:pt x="235" y="49"/>
                  <a:pt x="206" y="49"/>
                  <a:pt x="176" y="49"/>
                </a:cubicBezTo>
                <a:cubicBezTo>
                  <a:pt x="147" y="49"/>
                  <a:pt x="118" y="49"/>
                  <a:pt x="98" y="68"/>
                </a:cubicBezTo>
                <a:cubicBezTo>
                  <a:pt x="68" y="88"/>
                  <a:pt x="49" y="107"/>
                  <a:pt x="39" y="127"/>
                </a:cubicBezTo>
                <a:lnTo>
                  <a:pt x="39" y="19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1" name="Freeform 632">
            <a:extLst>
              <a:ext uri="{FF2B5EF4-FFF2-40B4-BE49-F238E27FC236}">
                <a16:creationId xmlns:a16="http://schemas.microsoft.com/office/drawing/2014/main" id="{3FC8BFD9-39DE-424E-A0B7-64DFB1CE3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8552" y="6609384"/>
            <a:ext cx="122202" cy="320251"/>
          </a:xfrm>
          <a:custGeom>
            <a:avLst/>
            <a:gdLst>
              <a:gd name="T0" fmla="*/ 10 w 129"/>
              <a:gd name="T1" fmla="*/ 333 h 334"/>
              <a:gd name="T2" fmla="*/ 10 w 129"/>
              <a:gd name="T3" fmla="*/ 333 h 334"/>
              <a:gd name="T4" fmla="*/ 10 w 129"/>
              <a:gd name="T5" fmla="*/ 333 h 334"/>
              <a:gd name="T6" fmla="*/ 0 w 129"/>
              <a:gd name="T7" fmla="*/ 323 h 334"/>
              <a:gd name="T8" fmla="*/ 0 w 129"/>
              <a:gd name="T9" fmla="*/ 118 h 334"/>
              <a:gd name="T10" fmla="*/ 30 w 129"/>
              <a:gd name="T11" fmla="*/ 30 h 334"/>
              <a:gd name="T12" fmla="*/ 118 w 129"/>
              <a:gd name="T13" fmla="*/ 0 h 334"/>
              <a:gd name="T14" fmla="*/ 118 w 129"/>
              <a:gd name="T15" fmla="*/ 0 h 334"/>
              <a:gd name="T16" fmla="*/ 128 w 129"/>
              <a:gd name="T17" fmla="*/ 10 h 334"/>
              <a:gd name="T18" fmla="*/ 118 w 129"/>
              <a:gd name="T19" fmla="*/ 20 h 334"/>
              <a:gd name="T20" fmla="*/ 49 w 129"/>
              <a:gd name="T21" fmla="*/ 49 h 334"/>
              <a:gd name="T22" fmla="*/ 30 w 129"/>
              <a:gd name="T23" fmla="*/ 118 h 334"/>
              <a:gd name="T24" fmla="*/ 30 w 129"/>
              <a:gd name="T25" fmla="*/ 118 h 334"/>
              <a:gd name="T26" fmla="*/ 30 w 129"/>
              <a:gd name="T27" fmla="*/ 323 h 334"/>
              <a:gd name="T28" fmla="*/ 10 w 129"/>
              <a:gd name="T29" fmla="*/ 333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9" h="334">
                <a:moveTo>
                  <a:pt x="10" y="333"/>
                </a:moveTo>
                <a:lnTo>
                  <a:pt x="10" y="333"/>
                </a:lnTo>
                <a:lnTo>
                  <a:pt x="10" y="333"/>
                </a:lnTo>
                <a:cubicBezTo>
                  <a:pt x="10" y="333"/>
                  <a:pt x="0" y="333"/>
                  <a:pt x="0" y="323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18"/>
                  <a:pt x="0" y="69"/>
                  <a:pt x="30" y="30"/>
                </a:cubicBezTo>
                <a:cubicBezTo>
                  <a:pt x="49" y="10"/>
                  <a:pt x="79" y="0"/>
                  <a:pt x="118" y="0"/>
                </a:cubicBezTo>
                <a:lnTo>
                  <a:pt x="118" y="0"/>
                </a:lnTo>
                <a:cubicBezTo>
                  <a:pt x="128" y="0"/>
                  <a:pt x="128" y="0"/>
                  <a:pt x="128" y="10"/>
                </a:cubicBezTo>
                <a:cubicBezTo>
                  <a:pt x="128" y="20"/>
                  <a:pt x="128" y="20"/>
                  <a:pt x="118" y="20"/>
                </a:cubicBezTo>
                <a:cubicBezTo>
                  <a:pt x="88" y="20"/>
                  <a:pt x="69" y="30"/>
                  <a:pt x="49" y="49"/>
                </a:cubicBezTo>
                <a:cubicBezTo>
                  <a:pt x="20" y="79"/>
                  <a:pt x="30" y="118"/>
                  <a:pt x="30" y="118"/>
                </a:cubicBezTo>
                <a:lnTo>
                  <a:pt x="30" y="118"/>
                </a:lnTo>
                <a:cubicBezTo>
                  <a:pt x="30" y="323"/>
                  <a:pt x="30" y="323"/>
                  <a:pt x="30" y="323"/>
                </a:cubicBezTo>
                <a:cubicBezTo>
                  <a:pt x="30" y="333"/>
                  <a:pt x="20" y="333"/>
                  <a:pt x="10" y="3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2" name="Freeform 633">
            <a:extLst>
              <a:ext uri="{FF2B5EF4-FFF2-40B4-BE49-F238E27FC236}">
                <a16:creationId xmlns:a16="http://schemas.microsoft.com/office/drawing/2014/main" id="{B3FFCCD4-AD95-1148-B2C3-7653F5F32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931" y="6693661"/>
            <a:ext cx="214904" cy="143270"/>
          </a:xfrm>
          <a:custGeom>
            <a:avLst/>
            <a:gdLst>
              <a:gd name="T0" fmla="*/ 206 w 227"/>
              <a:gd name="T1" fmla="*/ 147 h 148"/>
              <a:gd name="T2" fmla="*/ 206 w 227"/>
              <a:gd name="T3" fmla="*/ 147 h 148"/>
              <a:gd name="T4" fmla="*/ 206 w 227"/>
              <a:gd name="T5" fmla="*/ 147 h 148"/>
              <a:gd name="T6" fmla="*/ 196 w 227"/>
              <a:gd name="T7" fmla="*/ 138 h 148"/>
              <a:gd name="T8" fmla="*/ 196 w 227"/>
              <a:gd name="T9" fmla="*/ 138 h 148"/>
              <a:gd name="T10" fmla="*/ 167 w 227"/>
              <a:gd name="T11" fmla="*/ 69 h 148"/>
              <a:gd name="T12" fmla="*/ 108 w 227"/>
              <a:gd name="T13" fmla="*/ 39 h 148"/>
              <a:gd name="T14" fmla="*/ 108 w 227"/>
              <a:gd name="T15" fmla="*/ 39 h 148"/>
              <a:gd name="T16" fmla="*/ 10 w 227"/>
              <a:gd name="T17" fmla="*/ 30 h 148"/>
              <a:gd name="T18" fmla="*/ 0 w 227"/>
              <a:gd name="T19" fmla="*/ 20 h 148"/>
              <a:gd name="T20" fmla="*/ 10 w 227"/>
              <a:gd name="T21" fmla="*/ 10 h 148"/>
              <a:gd name="T22" fmla="*/ 108 w 227"/>
              <a:gd name="T23" fmla="*/ 10 h 148"/>
              <a:gd name="T24" fmla="*/ 187 w 227"/>
              <a:gd name="T25" fmla="*/ 49 h 148"/>
              <a:gd name="T26" fmla="*/ 226 w 227"/>
              <a:gd name="T27" fmla="*/ 138 h 148"/>
              <a:gd name="T28" fmla="*/ 206 w 227"/>
              <a:gd name="T29" fmla="*/ 14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7" h="148">
                <a:moveTo>
                  <a:pt x="206" y="147"/>
                </a:moveTo>
                <a:lnTo>
                  <a:pt x="206" y="147"/>
                </a:lnTo>
                <a:lnTo>
                  <a:pt x="206" y="147"/>
                </a:lnTo>
                <a:cubicBezTo>
                  <a:pt x="206" y="147"/>
                  <a:pt x="196" y="147"/>
                  <a:pt x="196" y="138"/>
                </a:cubicBezTo>
                <a:lnTo>
                  <a:pt x="196" y="138"/>
                </a:lnTo>
                <a:cubicBezTo>
                  <a:pt x="196" y="138"/>
                  <a:pt x="196" y="89"/>
                  <a:pt x="167" y="69"/>
                </a:cubicBezTo>
                <a:cubicBezTo>
                  <a:pt x="157" y="49"/>
                  <a:pt x="138" y="39"/>
                  <a:pt x="108" y="39"/>
                </a:cubicBezTo>
                <a:lnTo>
                  <a:pt x="108" y="39"/>
                </a:lnTo>
                <a:cubicBezTo>
                  <a:pt x="88" y="39"/>
                  <a:pt x="39" y="30"/>
                  <a:pt x="10" y="30"/>
                </a:cubicBezTo>
                <a:cubicBezTo>
                  <a:pt x="10" y="30"/>
                  <a:pt x="0" y="30"/>
                  <a:pt x="0" y="20"/>
                </a:cubicBezTo>
                <a:cubicBezTo>
                  <a:pt x="0" y="20"/>
                  <a:pt x="0" y="10"/>
                  <a:pt x="10" y="10"/>
                </a:cubicBezTo>
                <a:cubicBezTo>
                  <a:pt x="39" y="0"/>
                  <a:pt x="98" y="10"/>
                  <a:pt x="108" y="10"/>
                </a:cubicBezTo>
                <a:cubicBezTo>
                  <a:pt x="147" y="20"/>
                  <a:pt x="167" y="30"/>
                  <a:pt x="187" y="49"/>
                </a:cubicBezTo>
                <a:cubicBezTo>
                  <a:pt x="226" y="79"/>
                  <a:pt x="226" y="138"/>
                  <a:pt x="226" y="138"/>
                </a:cubicBezTo>
                <a:cubicBezTo>
                  <a:pt x="226" y="147"/>
                  <a:pt x="216" y="147"/>
                  <a:pt x="206" y="1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3" name="Freeform 634">
            <a:extLst>
              <a:ext uri="{FF2B5EF4-FFF2-40B4-BE49-F238E27FC236}">
                <a16:creationId xmlns:a16="http://schemas.microsoft.com/office/drawing/2014/main" id="{6713D01E-1144-A747-A8A9-466FFE037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256" y="6537751"/>
            <a:ext cx="320251" cy="168553"/>
          </a:xfrm>
          <a:custGeom>
            <a:avLst/>
            <a:gdLst>
              <a:gd name="T0" fmla="*/ 98 w 335"/>
              <a:gd name="T1" fmla="*/ 176 h 177"/>
              <a:gd name="T2" fmla="*/ 98 w 335"/>
              <a:gd name="T3" fmla="*/ 176 h 177"/>
              <a:gd name="T4" fmla="*/ 69 w 335"/>
              <a:gd name="T5" fmla="*/ 176 h 177"/>
              <a:gd name="T6" fmla="*/ 0 w 335"/>
              <a:gd name="T7" fmla="*/ 88 h 177"/>
              <a:gd name="T8" fmla="*/ 89 w 335"/>
              <a:gd name="T9" fmla="*/ 9 h 177"/>
              <a:gd name="T10" fmla="*/ 236 w 335"/>
              <a:gd name="T11" fmla="*/ 19 h 177"/>
              <a:gd name="T12" fmla="*/ 334 w 335"/>
              <a:gd name="T13" fmla="*/ 88 h 177"/>
              <a:gd name="T14" fmla="*/ 334 w 335"/>
              <a:gd name="T15" fmla="*/ 108 h 177"/>
              <a:gd name="T16" fmla="*/ 324 w 335"/>
              <a:gd name="T17" fmla="*/ 117 h 177"/>
              <a:gd name="T18" fmla="*/ 197 w 335"/>
              <a:gd name="T19" fmla="*/ 127 h 177"/>
              <a:gd name="T20" fmla="*/ 177 w 335"/>
              <a:gd name="T21" fmla="*/ 137 h 177"/>
              <a:gd name="T22" fmla="*/ 118 w 335"/>
              <a:gd name="T23" fmla="*/ 176 h 177"/>
              <a:gd name="T24" fmla="*/ 98 w 335"/>
              <a:gd name="T25" fmla="*/ 176 h 177"/>
              <a:gd name="T26" fmla="*/ 128 w 335"/>
              <a:gd name="T27" fmla="*/ 29 h 177"/>
              <a:gd name="T28" fmla="*/ 128 w 335"/>
              <a:gd name="T29" fmla="*/ 29 h 177"/>
              <a:gd name="T30" fmla="*/ 89 w 335"/>
              <a:gd name="T31" fmla="*/ 29 h 177"/>
              <a:gd name="T32" fmla="*/ 89 w 335"/>
              <a:gd name="T33" fmla="*/ 29 h 177"/>
              <a:gd name="T34" fmla="*/ 30 w 335"/>
              <a:gd name="T35" fmla="*/ 88 h 177"/>
              <a:gd name="T36" fmla="*/ 79 w 335"/>
              <a:gd name="T37" fmla="*/ 147 h 177"/>
              <a:gd name="T38" fmla="*/ 79 w 335"/>
              <a:gd name="T39" fmla="*/ 147 h 177"/>
              <a:gd name="T40" fmla="*/ 118 w 335"/>
              <a:gd name="T41" fmla="*/ 157 h 177"/>
              <a:gd name="T42" fmla="*/ 157 w 335"/>
              <a:gd name="T43" fmla="*/ 117 h 177"/>
              <a:gd name="T44" fmla="*/ 177 w 335"/>
              <a:gd name="T45" fmla="*/ 108 h 177"/>
              <a:gd name="T46" fmla="*/ 285 w 335"/>
              <a:gd name="T47" fmla="*/ 78 h 177"/>
              <a:gd name="T48" fmla="*/ 226 w 335"/>
              <a:gd name="T49" fmla="*/ 49 h 177"/>
              <a:gd name="T50" fmla="*/ 128 w 335"/>
              <a:gd name="T51" fmla="*/ 29 h 177"/>
              <a:gd name="T52" fmla="*/ 89 w 335"/>
              <a:gd name="T53" fmla="*/ 19 h 177"/>
              <a:gd name="T54" fmla="*/ 89 w 335"/>
              <a:gd name="T55" fmla="*/ 19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35" h="177">
                <a:moveTo>
                  <a:pt x="98" y="176"/>
                </a:moveTo>
                <a:lnTo>
                  <a:pt x="98" y="176"/>
                </a:lnTo>
                <a:cubicBezTo>
                  <a:pt x="89" y="176"/>
                  <a:pt x="79" y="176"/>
                  <a:pt x="69" y="176"/>
                </a:cubicBezTo>
                <a:cubicBezTo>
                  <a:pt x="30" y="166"/>
                  <a:pt x="0" y="127"/>
                  <a:pt x="0" y="88"/>
                </a:cubicBezTo>
                <a:cubicBezTo>
                  <a:pt x="10" y="49"/>
                  <a:pt x="40" y="9"/>
                  <a:pt x="89" y="9"/>
                </a:cubicBezTo>
                <a:cubicBezTo>
                  <a:pt x="128" y="0"/>
                  <a:pt x="177" y="0"/>
                  <a:pt x="236" y="19"/>
                </a:cubicBezTo>
                <a:cubicBezTo>
                  <a:pt x="275" y="39"/>
                  <a:pt x="304" y="59"/>
                  <a:pt x="334" y="88"/>
                </a:cubicBezTo>
                <a:cubicBezTo>
                  <a:pt x="334" y="98"/>
                  <a:pt x="334" y="98"/>
                  <a:pt x="334" y="108"/>
                </a:cubicBezTo>
                <a:lnTo>
                  <a:pt x="324" y="117"/>
                </a:lnTo>
                <a:cubicBezTo>
                  <a:pt x="265" y="98"/>
                  <a:pt x="216" y="108"/>
                  <a:pt x="197" y="127"/>
                </a:cubicBezTo>
                <a:cubicBezTo>
                  <a:pt x="186" y="127"/>
                  <a:pt x="186" y="137"/>
                  <a:pt x="177" y="137"/>
                </a:cubicBezTo>
                <a:cubicBezTo>
                  <a:pt x="167" y="157"/>
                  <a:pt x="147" y="176"/>
                  <a:pt x="118" y="176"/>
                </a:cubicBezTo>
                <a:cubicBezTo>
                  <a:pt x="118" y="176"/>
                  <a:pt x="108" y="176"/>
                  <a:pt x="98" y="176"/>
                </a:cubicBezTo>
                <a:close/>
                <a:moveTo>
                  <a:pt x="128" y="29"/>
                </a:moveTo>
                <a:lnTo>
                  <a:pt x="128" y="29"/>
                </a:lnTo>
                <a:cubicBezTo>
                  <a:pt x="118" y="29"/>
                  <a:pt x="108" y="29"/>
                  <a:pt x="89" y="29"/>
                </a:cubicBezTo>
                <a:lnTo>
                  <a:pt x="89" y="29"/>
                </a:lnTo>
                <a:cubicBezTo>
                  <a:pt x="59" y="29"/>
                  <a:pt x="30" y="59"/>
                  <a:pt x="30" y="88"/>
                </a:cubicBezTo>
                <a:cubicBezTo>
                  <a:pt x="30" y="117"/>
                  <a:pt x="49" y="147"/>
                  <a:pt x="79" y="147"/>
                </a:cubicBezTo>
                <a:lnTo>
                  <a:pt x="79" y="147"/>
                </a:lnTo>
                <a:cubicBezTo>
                  <a:pt x="89" y="157"/>
                  <a:pt x="98" y="157"/>
                  <a:pt x="118" y="157"/>
                </a:cubicBezTo>
                <a:cubicBezTo>
                  <a:pt x="138" y="147"/>
                  <a:pt x="147" y="137"/>
                  <a:pt x="157" y="117"/>
                </a:cubicBezTo>
                <a:cubicBezTo>
                  <a:pt x="167" y="117"/>
                  <a:pt x="177" y="108"/>
                  <a:pt x="177" y="108"/>
                </a:cubicBezTo>
                <a:cubicBezTo>
                  <a:pt x="206" y="88"/>
                  <a:pt x="236" y="78"/>
                  <a:pt x="285" y="78"/>
                </a:cubicBezTo>
                <a:cubicBezTo>
                  <a:pt x="265" y="68"/>
                  <a:pt x="245" y="59"/>
                  <a:pt x="226" y="49"/>
                </a:cubicBezTo>
                <a:cubicBezTo>
                  <a:pt x="186" y="29"/>
                  <a:pt x="157" y="29"/>
                  <a:pt x="128" y="29"/>
                </a:cubicBezTo>
                <a:close/>
                <a:moveTo>
                  <a:pt x="89" y="19"/>
                </a:moveTo>
                <a:lnTo>
                  <a:pt x="89" y="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4" name="Freeform 635">
            <a:extLst>
              <a:ext uri="{FF2B5EF4-FFF2-40B4-BE49-F238E27FC236}">
                <a16:creationId xmlns:a16="http://schemas.microsoft.com/office/drawing/2014/main" id="{147E44D3-7DA7-8047-A73B-B4D56B781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873" y="6647310"/>
            <a:ext cx="252829" cy="151698"/>
          </a:xfrm>
          <a:custGeom>
            <a:avLst/>
            <a:gdLst>
              <a:gd name="T0" fmla="*/ 157 w 266"/>
              <a:gd name="T1" fmla="*/ 20 h 158"/>
              <a:gd name="T2" fmla="*/ 157 w 266"/>
              <a:gd name="T3" fmla="*/ 20 h 158"/>
              <a:gd name="T4" fmla="*/ 186 w 266"/>
              <a:gd name="T5" fmla="*/ 30 h 158"/>
              <a:gd name="T6" fmla="*/ 235 w 266"/>
              <a:gd name="T7" fmla="*/ 79 h 158"/>
              <a:gd name="T8" fmla="*/ 196 w 266"/>
              <a:gd name="T9" fmla="*/ 128 h 158"/>
              <a:gd name="T10" fmla="*/ 177 w 266"/>
              <a:gd name="T11" fmla="*/ 128 h 158"/>
              <a:gd name="T12" fmla="*/ 167 w 266"/>
              <a:gd name="T13" fmla="*/ 128 h 158"/>
              <a:gd name="T14" fmla="*/ 118 w 266"/>
              <a:gd name="T15" fmla="*/ 98 h 158"/>
              <a:gd name="T16" fmla="*/ 69 w 266"/>
              <a:gd name="T17" fmla="*/ 79 h 158"/>
              <a:gd name="T18" fmla="*/ 29 w 266"/>
              <a:gd name="T19" fmla="*/ 79 h 158"/>
              <a:gd name="T20" fmla="*/ 88 w 266"/>
              <a:gd name="T21" fmla="*/ 40 h 158"/>
              <a:gd name="T22" fmla="*/ 157 w 266"/>
              <a:gd name="T23" fmla="*/ 20 h 158"/>
              <a:gd name="T24" fmla="*/ 157 w 266"/>
              <a:gd name="T25" fmla="*/ 0 h 158"/>
              <a:gd name="T26" fmla="*/ 157 w 266"/>
              <a:gd name="T27" fmla="*/ 0 h 158"/>
              <a:gd name="T28" fmla="*/ 157 w 266"/>
              <a:gd name="T29" fmla="*/ 20 h 158"/>
              <a:gd name="T30" fmla="*/ 157 w 266"/>
              <a:gd name="T31" fmla="*/ 0 h 158"/>
              <a:gd name="T32" fmla="*/ 157 w 266"/>
              <a:gd name="T33" fmla="*/ 0 h 158"/>
              <a:gd name="T34" fmla="*/ 78 w 266"/>
              <a:gd name="T35" fmla="*/ 10 h 158"/>
              <a:gd name="T36" fmla="*/ 10 w 266"/>
              <a:gd name="T37" fmla="*/ 69 h 158"/>
              <a:gd name="T38" fmla="*/ 0 w 266"/>
              <a:gd name="T39" fmla="*/ 98 h 158"/>
              <a:gd name="T40" fmla="*/ 29 w 266"/>
              <a:gd name="T41" fmla="*/ 108 h 158"/>
              <a:gd name="T42" fmla="*/ 29 w 266"/>
              <a:gd name="T43" fmla="*/ 108 h 158"/>
              <a:gd name="T44" fmla="*/ 69 w 266"/>
              <a:gd name="T45" fmla="*/ 108 h 158"/>
              <a:gd name="T46" fmla="*/ 98 w 266"/>
              <a:gd name="T47" fmla="*/ 118 h 158"/>
              <a:gd name="T48" fmla="*/ 108 w 266"/>
              <a:gd name="T49" fmla="*/ 128 h 158"/>
              <a:gd name="T50" fmla="*/ 157 w 266"/>
              <a:gd name="T51" fmla="*/ 157 h 158"/>
              <a:gd name="T52" fmla="*/ 177 w 266"/>
              <a:gd name="T53" fmla="*/ 157 h 158"/>
              <a:gd name="T54" fmla="*/ 206 w 266"/>
              <a:gd name="T55" fmla="*/ 147 h 158"/>
              <a:gd name="T56" fmla="*/ 245 w 266"/>
              <a:gd name="T57" fmla="*/ 128 h 158"/>
              <a:gd name="T58" fmla="*/ 265 w 266"/>
              <a:gd name="T59" fmla="*/ 79 h 158"/>
              <a:gd name="T60" fmla="*/ 186 w 266"/>
              <a:gd name="T61" fmla="*/ 0 h 158"/>
              <a:gd name="T62" fmla="*/ 157 w 266"/>
              <a:gd name="T63" fmla="*/ 0 h 158"/>
              <a:gd name="T64" fmla="*/ 157 w 266"/>
              <a:gd name="T65" fmla="*/ 2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66" h="158">
                <a:moveTo>
                  <a:pt x="157" y="20"/>
                </a:moveTo>
                <a:lnTo>
                  <a:pt x="157" y="20"/>
                </a:lnTo>
                <a:cubicBezTo>
                  <a:pt x="167" y="20"/>
                  <a:pt x="177" y="30"/>
                  <a:pt x="186" y="30"/>
                </a:cubicBezTo>
                <a:cubicBezTo>
                  <a:pt x="216" y="30"/>
                  <a:pt x="235" y="49"/>
                  <a:pt x="235" y="79"/>
                </a:cubicBezTo>
                <a:cubicBezTo>
                  <a:pt x="235" y="98"/>
                  <a:pt x="216" y="118"/>
                  <a:pt x="196" y="128"/>
                </a:cubicBezTo>
                <a:cubicBezTo>
                  <a:pt x="186" y="128"/>
                  <a:pt x="186" y="128"/>
                  <a:pt x="177" y="128"/>
                </a:cubicBezTo>
                <a:lnTo>
                  <a:pt x="167" y="128"/>
                </a:lnTo>
                <a:cubicBezTo>
                  <a:pt x="147" y="128"/>
                  <a:pt x="128" y="108"/>
                  <a:pt x="118" y="98"/>
                </a:cubicBezTo>
                <a:cubicBezTo>
                  <a:pt x="108" y="88"/>
                  <a:pt x="88" y="79"/>
                  <a:pt x="69" y="79"/>
                </a:cubicBezTo>
                <a:cubicBezTo>
                  <a:pt x="49" y="79"/>
                  <a:pt x="39" y="79"/>
                  <a:pt x="29" y="79"/>
                </a:cubicBezTo>
                <a:cubicBezTo>
                  <a:pt x="39" y="69"/>
                  <a:pt x="59" y="49"/>
                  <a:pt x="88" y="40"/>
                </a:cubicBezTo>
                <a:cubicBezTo>
                  <a:pt x="118" y="30"/>
                  <a:pt x="137" y="20"/>
                  <a:pt x="157" y="20"/>
                </a:cubicBezTo>
                <a:lnTo>
                  <a:pt x="157" y="0"/>
                </a:lnTo>
                <a:lnTo>
                  <a:pt x="157" y="0"/>
                </a:lnTo>
                <a:cubicBezTo>
                  <a:pt x="157" y="20"/>
                  <a:pt x="157" y="20"/>
                  <a:pt x="157" y="20"/>
                </a:cubicBezTo>
                <a:cubicBezTo>
                  <a:pt x="157" y="0"/>
                  <a:pt x="157" y="0"/>
                  <a:pt x="157" y="0"/>
                </a:cubicBezTo>
                <a:lnTo>
                  <a:pt x="157" y="0"/>
                </a:lnTo>
                <a:cubicBezTo>
                  <a:pt x="128" y="0"/>
                  <a:pt x="108" y="0"/>
                  <a:pt x="78" y="10"/>
                </a:cubicBezTo>
                <a:cubicBezTo>
                  <a:pt x="49" y="30"/>
                  <a:pt x="29" y="40"/>
                  <a:pt x="10" y="69"/>
                </a:cubicBezTo>
                <a:cubicBezTo>
                  <a:pt x="0" y="79"/>
                  <a:pt x="0" y="88"/>
                  <a:pt x="0" y="98"/>
                </a:cubicBezTo>
                <a:cubicBezTo>
                  <a:pt x="10" y="108"/>
                  <a:pt x="20" y="108"/>
                  <a:pt x="29" y="108"/>
                </a:cubicBezTo>
                <a:lnTo>
                  <a:pt x="29" y="108"/>
                </a:lnTo>
                <a:cubicBezTo>
                  <a:pt x="39" y="108"/>
                  <a:pt x="59" y="108"/>
                  <a:pt x="69" y="108"/>
                </a:cubicBezTo>
                <a:cubicBezTo>
                  <a:pt x="78" y="108"/>
                  <a:pt x="98" y="108"/>
                  <a:pt x="98" y="118"/>
                </a:cubicBezTo>
                <a:cubicBezTo>
                  <a:pt x="108" y="118"/>
                  <a:pt x="108" y="118"/>
                  <a:pt x="108" y="128"/>
                </a:cubicBezTo>
                <a:cubicBezTo>
                  <a:pt x="118" y="138"/>
                  <a:pt x="137" y="147"/>
                  <a:pt x="157" y="157"/>
                </a:cubicBezTo>
                <a:cubicBezTo>
                  <a:pt x="167" y="157"/>
                  <a:pt x="177" y="157"/>
                  <a:pt x="177" y="157"/>
                </a:cubicBezTo>
                <a:cubicBezTo>
                  <a:pt x="186" y="157"/>
                  <a:pt x="196" y="157"/>
                  <a:pt x="206" y="147"/>
                </a:cubicBezTo>
                <a:cubicBezTo>
                  <a:pt x="216" y="147"/>
                  <a:pt x="235" y="138"/>
                  <a:pt x="245" y="128"/>
                </a:cubicBezTo>
                <a:cubicBezTo>
                  <a:pt x="255" y="108"/>
                  <a:pt x="265" y="88"/>
                  <a:pt x="265" y="79"/>
                </a:cubicBezTo>
                <a:cubicBezTo>
                  <a:pt x="255" y="40"/>
                  <a:pt x="226" y="0"/>
                  <a:pt x="186" y="0"/>
                </a:cubicBezTo>
                <a:cubicBezTo>
                  <a:pt x="177" y="0"/>
                  <a:pt x="167" y="0"/>
                  <a:pt x="157" y="0"/>
                </a:cubicBezTo>
                <a:lnTo>
                  <a:pt x="157" y="2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5" name="Freeform 636">
            <a:extLst>
              <a:ext uri="{FF2B5EF4-FFF2-40B4-BE49-F238E27FC236}">
                <a16:creationId xmlns:a16="http://schemas.microsoft.com/office/drawing/2014/main" id="{E94433C3-BFCD-5540-9956-5EB4E8F9B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256" y="6592529"/>
            <a:ext cx="151698" cy="46353"/>
          </a:xfrm>
          <a:custGeom>
            <a:avLst/>
            <a:gdLst>
              <a:gd name="T0" fmla="*/ 20 w 158"/>
              <a:gd name="T1" fmla="*/ 49 h 50"/>
              <a:gd name="T2" fmla="*/ 20 w 158"/>
              <a:gd name="T3" fmla="*/ 49 h 50"/>
              <a:gd name="T4" fmla="*/ 10 w 158"/>
              <a:gd name="T5" fmla="*/ 39 h 50"/>
              <a:gd name="T6" fmla="*/ 10 w 158"/>
              <a:gd name="T7" fmla="*/ 19 h 50"/>
              <a:gd name="T8" fmla="*/ 147 w 158"/>
              <a:gd name="T9" fmla="*/ 0 h 50"/>
              <a:gd name="T10" fmla="*/ 157 w 158"/>
              <a:gd name="T11" fmla="*/ 9 h 50"/>
              <a:gd name="T12" fmla="*/ 147 w 158"/>
              <a:gd name="T13" fmla="*/ 19 h 50"/>
              <a:gd name="T14" fmla="*/ 20 w 158"/>
              <a:gd name="T15" fmla="*/ 39 h 50"/>
              <a:gd name="T16" fmla="*/ 20 w 158"/>
              <a:gd name="T17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8" h="50">
                <a:moveTo>
                  <a:pt x="20" y="49"/>
                </a:moveTo>
                <a:lnTo>
                  <a:pt x="20" y="49"/>
                </a:lnTo>
                <a:cubicBezTo>
                  <a:pt x="10" y="49"/>
                  <a:pt x="10" y="39"/>
                  <a:pt x="10" y="39"/>
                </a:cubicBezTo>
                <a:cubicBezTo>
                  <a:pt x="0" y="29"/>
                  <a:pt x="10" y="19"/>
                  <a:pt x="10" y="19"/>
                </a:cubicBezTo>
                <a:cubicBezTo>
                  <a:pt x="20" y="19"/>
                  <a:pt x="98" y="0"/>
                  <a:pt x="147" y="0"/>
                </a:cubicBezTo>
                <a:cubicBezTo>
                  <a:pt x="157" y="0"/>
                  <a:pt x="157" y="0"/>
                  <a:pt x="157" y="9"/>
                </a:cubicBezTo>
                <a:cubicBezTo>
                  <a:pt x="157" y="19"/>
                  <a:pt x="147" y="19"/>
                  <a:pt x="147" y="19"/>
                </a:cubicBezTo>
                <a:cubicBezTo>
                  <a:pt x="98" y="19"/>
                  <a:pt x="20" y="39"/>
                  <a:pt x="20" y="39"/>
                </a:cubicBezTo>
                <a:cubicBezTo>
                  <a:pt x="20" y="49"/>
                  <a:pt x="20" y="49"/>
                  <a:pt x="20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6" name="Freeform 637">
            <a:extLst>
              <a:ext uri="{FF2B5EF4-FFF2-40B4-BE49-F238E27FC236}">
                <a16:creationId xmlns:a16="http://schemas.microsoft.com/office/drawing/2014/main" id="{C5E9B408-657A-4641-AB48-85DD05D65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7609" y="6600957"/>
            <a:ext cx="67421" cy="58994"/>
          </a:xfrm>
          <a:custGeom>
            <a:avLst/>
            <a:gdLst>
              <a:gd name="T0" fmla="*/ 59 w 70"/>
              <a:gd name="T1" fmla="*/ 59 h 60"/>
              <a:gd name="T2" fmla="*/ 59 w 70"/>
              <a:gd name="T3" fmla="*/ 59 h 60"/>
              <a:gd name="T4" fmla="*/ 49 w 70"/>
              <a:gd name="T5" fmla="*/ 49 h 60"/>
              <a:gd name="T6" fmla="*/ 10 w 70"/>
              <a:gd name="T7" fmla="*/ 20 h 60"/>
              <a:gd name="T8" fmla="*/ 10 w 70"/>
              <a:gd name="T9" fmla="*/ 0 h 60"/>
              <a:gd name="T10" fmla="*/ 30 w 70"/>
              <a:gd name="T11" fmla="*/ 0 h 60"/>
              <a:gd name="T12" fmla="*/ 69 w 70"/>
              <a:gd name="T13" fmla="*/ 30 h 60"/>
              <a:gd name="T14" fmla="*/ 69 w 70"/>
              <a:gd name="T15" fmla="*/ 49 h 60"/>
              <a:gd name="T16" fmla="*/ 59 w 70"/>
              <a:gd name="T17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" h="60">
                <a:moveTo>
                  <a:pt x="59" y="59"/>
                </a:moveTo>
                <a:lnTo>
                  <a:pt x="59" y="59"/>
                </a:lnTo>
                <a:cubicBezTo>
                  <a:pt x="59" y="59"/>
                  <a:pt x="49" y="59"/>
                  <a:pt x="49" y="49"/>
                </a:cubicBezTo>
                <a:cubicBezTo>
                  <a:pt x="10" y="20"/>
                  <a:pt x="10" y="20"/>
                  <a:pt x="10" y="20"/>
                </a:cubicBezTo>
                <a:cubicBezTo>
                  <a:pt x="0" y="20"/>
                  <a:pt x="0" y="10"/>
                  <a:pt x="10" y="0"/>
                </a:cubicBezTo>
                <a:cubicBezTo>
                  <a:pt x="10" y="0"/>
                  <a:pt x="20" y="0"/>
                  <a:pt x="30" y="0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40"/>
                  <a:pt x="69" y="49"/>
                  <a:pt x="69" y="49"/>
                </a:cubicBezTo>
                <a:cubicBezTo>
                  <a:pt x="69" y="59"/>
                  <a:pt x="59" y="59"/>
                  <a:pt x="59" y="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7" name="Freeform 638">
            <a:extLst>
              <a:ext uri="{FF2B5EF4-FFF2-40B4-BE49-F238E27FC236}">
                <a16:creationId xmlns:a16="http://schemas.microsoft.com/office/drawing/2014/main" id="{0A073C4C-E81C-254D-B2E1-0E39E5371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597" y="6807435"/>
            <a:ext cx="733206" cy="589935"/>
          </a:xfrm>
          <a:custGeom>
            <a:avLst/>
            <a:gdLst>
              <a:gd name="T0" fmla="*/ 588 w 766"/>
              <a:gd name="T1" fmla="*/ 617 h 618"/>
              <a:gd name="T2" fmla="*/ 529 w 766"/>
              <a:gd name="T3" fmla="*/ 568 h 618"/>
              <a:gd name="T4" fmla="*/ 519 w 766"/>
              <a:gd name="T5" fmla="*/ 489 h 618"/>
              <a:gd name="T6" fmla="*/ 412 w 766"/>
              <a:gd name="T7" fmla="*/ 499 h 618"/>
              <a:gd name="T8" fmla="*/ 314 w 766"/>
              <a:gd name="T9" fmla="*/ 558 h 618"/>
              <a:gd name="T10" fmla="*/ 196 w 766"/>
              <a:gd name="T11" fmla="*/ 568 h 618"/>
              <a:gd name="T12" fmla="*/ 137 w 766"/>
              <a:gd name="T13" fmla="*/ 411 h 618"/>
              <a:gd name="T14" fmla="*/ 39 w 766"/>
              <a:gd name="T15" fmla="*/ 362 h 618"/>
              <a:gd name="T16" fmla="*/ 0 w 766"/>
              <a:gd name="T17" fmla="*/ 313 h 618"/>
              <a:gd name="T18" fmla="*/ 39 w 766"/>
              <a:gd name="T19" fmla="*/ 205 h 618"/>
              <a:gd name="T20" fmla="*/ 137 w 766"/>
              <a:gd name="T21" fmla="*/ 107 h 618"/>
              <a:gd name="T22" fmla="*/ 88 w 766"/>
              <a:gd name="T23" fmla="*/ 10 h 618"/>
              <a:gd name="T24" fmla="*/ 235 w 766"/>
              <a:gd name="T25" fmla="*/ 29 h 618"/>
              <a:gd name="T26" fmla="*/ 412 w 766"/>
              <a:gd name="T27" fmla="*/ 29 h 618"/>
              <a:gd name="T28" fmla="*/ 765 w 766"/>
              <a:gd name="T29" fmla="*/ 273 h 618"/>
              <a:gd name="T30" fmla="*/ 706 w 766"/>
              <a:gd name="T31" fmla="*/ 411 h 618"/>
              <a:gd name="T32" fmla="*/ 657 w 766"/>
              <a:gd name="T33" fmla="*/ 528 h 618"/>
              <a:gd name="T34" fmla="*/ 588 w 766"/>
              <a:gd name="T35" fmla="*/ 617 h 618"/>
              <a:gd name="T36" fmla="*/ 569 w 766"/>
              <a:gd name="T37" fmla="*/ 558 h 618"/>
              <a:gd name="T38" fmla="*/ 618 w 766"/>
              <a:gd name="T39" fmla="*/ 548 h 618"/>
              <a:gd name="T40" fmla="*/ 627 w 766"/>
              <a:gd name="T41" fmla="*/ 469 h 618"/>
              <a:gd name="T42" fmla="*/ 696 w 766"/>
              <a:gd name="T43" fmla="*/ 362 h 618"/>
              <a:gd name="T44" fmla="*/ 637 w 766"/>
              <a:gd name="T45" fmla="*/ 136 h 618"/>
              <a:gd name="T46" fmla="*/ 363 w 766"/>
              <a:gd name="T47" fmla="*/ 77 h 618"/>
              <a:gd name="T48" fmla="*/ 225 w 766"/>
              <a:gd name="T49" fmla="*/ 68 h 618"/>
              <a:gd name="T50" fmla="*/ 176 w 766"/>
              <a:gd name="T51" fmla="*/ 97 h 618"/>
              <a:gd name="T52" fmla="*/ 176 w 766"/>
              <a:gd name="T53" fmla="*/ 127 h 618"/>
              <a:gd name="T54" fmla="*/ 49 w 766"/>
              <a:gd name="T55" fmla="*/ 244 h 618"/>
              <a:gd name="T56" fmla="*/ 39 w 766"/>
              <a:gd name="T57" fmla="*/ 313 h 618"/>
              <a:gd name="T58" fmla="*/ 59 w 766"/>
              <a:gd name="T59" fmla="*/ 323 h 618"/>
              <a:gd name="T60" fmla="*/ 147 w 766"/>
              <a:gd name="T61" fmla="*/ 381 h 618"/>
              <a:gd name="T62" fmla="*/ 235 w 766"/>
              <a:gd name="T63" fmla="*/ 558 h 618"/>
              <a:gd name="T64" fmla="*/ 274 w 766"/>
              <a:gd name="T65" fmla="*/ 558 h 618"/>
              <a:gd name="T66" fmla="*/ 284 w 766"/>
              <a:gd name="T67" fmla="*/ 450 h 618"/>
              <a:gd name="T68" fmla="*/ 412 w 766"/>
              <a:gd name="T69" fmla="*/ 460 h 618"/>
              <a:gd name="T70" fmla="*/ 539 w 766"/>
              <a:gd name="T71" fmla="*/ 450 h 618"/>
              <a:gd name="T72" fmla="*/ 569 w 766"/>
              <a:gd name="T73" fmla="*/ 509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6" h="618">
                <a:moveTo>
                  <a:pt x="588" y="617"/>
                </a:moveTo>
                <a:lnTo>
                  <a:pt x="588" y="617"/>
                </a:lnTo>
                <a:cubicBezTo>
                  <a:pt x="559" y="617"/>
                  <a:pt x="539" y="597"/>
                  <a:pt x="529" y="568"/>
                </a:cubicBezTo>
                <a:lnTo>
                  <a:pt x="529" y="568"/>
                </a:lnTo>
                <a:cubicBezTo>
                  <a:pt x="519" y="509"/>
                  <a:pt x="519" y="509"/>
                  <a:pt x="519" y="509"/>
                </a:cubicBezTo>
                <a:cubicBezTo>
                  <a:pt x="519" y="509"/>
                  <a:pt x="519" y="499"/>
                  <a:pt x="519" y="489"/>
                </a:cubicBezTo>
                <a:cubicBezTo>
                  <a:pt x="510" y="489"/>
                  <a:pt x="510" y="489"/>
                  <a:pt x="510" y="489"/>
                </a:cubicBezTo>
                <a:cubicBezTo>
                  <a:pt x="480" y="499"/>
                  <a:pt x="441" y="499"/>
                  <a:pt x="412" y="499"/>
                </a:cubicBezTo>
                <a:cubicBezTo>
                  <a:pt x="373" y="499"/>
                  <a:pt x="343" y="499"/>
                  <a:pt x="314" y="489"/>
                </a:cubicBezTo>
                <a:cubicBezTo>
                  <a:pt x="314" y="558"/>
                  <a:pt x="314" y="558"/>
                  <a:pt x="314" y="558"/>
                </a:cubicBezTo>
                <a:cubicBezTo>
                  <a:pt x="314" y="587"/>
                  <a:pt x="284" y="617"/>
                  <a:pt x="255" y="617"/>
                </a:cubicBezTo>
                <a:cubicBezTo>
                  <a:pt x="225" y="617"/>
                  <a:pt x="196" y="597"/>
                  <a:pt x="196" y="568"/>
                </a:cubicBezTo>
                <a:cubicBezTo>
                  <a:pt x="166" y="430"/>
                  <a:pt x="166" y="430"/>
                  <a:pt x="166" y="430"/>
                </a:cubicBezTo>
                <a:cubicBezTo>
                  <a:pt x="157" y="421"/>
                  <a:pt x="147" y="421"/>
                  <a:pt x="137" y="411"/>
                </a:cubicBezTo>
                <a:cubicBezTo>
                  <a:pt x="117" y="411"/>
                  <a:pt x="98" y="401"/>
                  <a:pt x="88" y="391"/>
                </a:cubicBezTo>
                <a:cubicBezTo>
                  <a:pt x="78" y="372"/>
                  <a:pt x="59" y="372"/>
                  <a:pt x="39" y="362"/>
                </a:cubicBezTo>
                <a:lnTo>
                  <a:pt x="29" y="352"/>
                </a:lnTo>
                <a:cubicBezTo>
                  <a:pt x="10" y="352"/>
                  <a:pt x="0" y="332"/>
                  <a:pt x="0" y="313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24"/>
                  <a:pt x="20" y="205"/>
                  <a:pt x="39" y="205"/>
                </a:cubicBezTo>
                <a:cubicBezTo>
                  <a:pt x="59" y="205"/>
                  <a:pt x="59" y="195"/>
                  <a:pt x="78" y="165"/>
                </a:cubicBezTo>
                <a:cubicBezTo>
                  <a:pt x="88" y="146"/>
                  <a:pt x="108" y="127"/>
                  <a:pt x="137" y="107"/>
                </a:cubicBezTo>
                <a:cubicBezTo>
                  <a:pt x="98" y="49"/>
                  <a:pt x="98" y="49"/>
                  <a:pt x="98" y="49"/>
                </a:cubicBezTo>
                <a:cubicBezTo>
                  <a:pt x="88" y="39"/>
                  <a:pt x="88" y="20"/>
                  <a:pt x="88" y="10"/>
                </a:cubicBezTo>
                <a:cubicBezTo>
                  <a:pt x="98" y="0"/>
                  <a:pt x="117" y="0"/>
                  <a:pt x="127" y="0"/>
                </a:cubicBezTo>
                <a:cubicBezTo>
                  <a:pt x="166" y="0"/>
                  <a:pt x="225" y="20"/>
                  <a:pt x="235" y="29"/>
                </a:cubicBezTo>
                <a:cubicBezTo>
                  <a:pt x="255" y="39"/>
                  <a:pt x="323" y="39"/>
                  <a:pt x="363" y="29"/>
                </a:cubicBezTo>
                <a:cubicBezTo>
                  <a:pt x="382" y="29"/>
                  <a:pt x="392" y="29"/>
                  <a:pt x="412" y="29"/>
                </a:cubicBezTo>
                <a:cubicBezTo>
                  <a:pt x="500" y="29"/>
                  <a:pt x="588" y="58"/>
                  <a:pt x="657" y="97"/>
                </a:cubicBezTo>
                <a:cubicBezTo>
                  <a:pt x="726" y="146"/>
                  <a:pt x="765" y="205"/>
                  <a:pt x="765" y="273"/>
                </a:cubicBezTo>
                <a:cubicBezTo>
                  <a:pt x="765" y="313"/>
                  <a:pt x="755" y="352"/>
                  <a:pt x="726" y="391"/>
                </a:cubicBezTo>
                <a:cubicBezTo>
                  <a:pt x="715" y="401"/>
                  <a:pt x="715" y="401"/>
                  <a:pt x="706" y="411"/>
                </a:cubicBezTo>
                <a:cubicBezTo>
                  <a:pt x="686" y="440"/>
                  <a:pt x="676" y="450"/>
                  <a:pt x="667" y="489"/>
                </a:cubicBezTo>
                <a:cubicBezTo>
                  <a:pt x="667" y="499"/>
                  <a:pt x="657" y="509"/>
                  <a:pt x="657" y="528"/>
                </a:cubicBezTo>
                <a:cubicBezTo>
                  <a:pt x="657" y="528"/>
                  <a:pt x="657" y="538"/>
                  <a:pt x="657" y="558"/>
                </a:cubicBezTo>
                <a:cubicBezTo>
                  <a:pt x="657" y="587"/>
                  <a:pt x="627" y="617"/>
                  <a:pt x="588" y="617"/>
                </a:cubicBezTo>
                <a:close/>
                <a:moveTo>
                  <a:pt x="569" y="558"/>
                </a:moveTo>
                <a:lnTo>
                  <a:pt x="569" y="558"/>
                </a:lnTo>
                <a:cubicBezTo>
                  <a:pt x="569" y="568"/>
                  <a:pt x="578" y="577"/>
                  <a:pt x="588" y="577"/>
                </a:cubicBezTo>
                <a:cubicBezTo>
                  <a:pt x="608" y="577"/>
                  <a:pt x="618" y="568"/>
                  <a:pt x="618" y="548"/>
                </a:cubicBezTo>
                <a:cubicBezTo>
                  <a:pt x="618" y="538"/>
                  <a:pt x="618" y="528"/>
                  <a:pt x="618" y="519"/>
                </a:cubicBezTo>
                <a:cubicBezTo>
                  <a:pt x="618" y="499"/>
                  <a:pt x="627" y="489"/>
                  <a:pt x="627" y="469"/>
                </a:cubicBezTo>
                <a:cubicBezTo>
                  <a:pt x="637" y="430"/>
                  <a:pt x="657" y="411"/>
                  <a:pt x="676" y="381"/>
                </a:cubicBezTo>
                <a:cubicBezTo>
                  <a:pt x="686" y="381"/>
                  <a:pt x="686" y="372"/>
                  <a:pt x="696" y="362"/>
                </a:cubicBezTo>
                <a:cubicBezTo>
                  <a:pt x="715" y="342"/>
                  <a:pt x="726" y="313"/>
                  <a:pt x="726" y="273"/>
                </a:cubicBezTo>
                <a:cubicBezTo>
                  <a:pt x="726" y="224"/>
                  <a:pt x="696" y="176"/>
                  <a:pt x="637" y="136"/>
                </a:cubicBezTo>
                <a:cubicBezTo>
                  <a:pt x="578" y="97"/>
                  <a:pt x="490" y="68"/>
                  <a:pt x="412" y="68"/>
                </a:cubicBezTo>
                <a:cubicBezTo>
                  <a:pt x="392" y="68"/>
                  <a:pt x="382" y="68"/>
                  <a:pt x="363" y="77"/>
                </a:cubicBezTo>
                <a:lnTo>
                  <a:pt x="363" y="77"/>
                </a:lnTo>
                <a:cubicBezTo>
                  <a:pt x="353" y="77"/>
                  <a:pt x="255" y="77"/>
                  <a:pt x="225" y="68"/>
                </a:cubicBezTo>
                <a:cubicBezTo>
                  <a:pt x="216" y="58"/>
                  <a:pt x="166" y="49"/>
                  <a:pt x="137" y="39"/>
                </a:cubicBezTo>
                <a:cubicBezTo>
                  <a:pt x="176" y="97"/>
                  <a:pt x="176" y="97"/>
                  <a:pt x="176" y="97"/>
                </a:cubicBezTo>
                <a:cubicBezTo>
                  <a:pt x="186" y="97"/>
                  <a:pt x="186" y="107"/>
                  <a:pt x="186" y="107"/>
                </a:cubicBezTo>
                <a:cubicBezTo>
                  <a:pt x="186" y="117"/>
                  <a:pt x="186" y="117"/>
                  <a:pt x="176" y="127"/>
                </a:cubicBezTo>
                <a:cubicBezTo>
                  <a:pt x="147" y="146"/>
                  <a:pt x="127" y="165"/>
                  <a:pt x="108" y="195"/>
                </a:cubicBezTo>
                <a:cubicBezTo>
                  <a:pt x="98" y="215"/>
                  <a:pt x="78" y="244"/>
                  <a:pt x="49" y="244"/>
                </a:cubicBezTo>
                <a:lnTo>
                  <a:pt x="49" y="244"/>
                </a:lnTo>
                <a:cubicBezTo>
                  <a:pt x="39" y="313"/>
                  <a:pt x="39" y="313"/>
                  <a:pt x="39" y="313"/>
                </a:cubicBezTo>
                <a:cubicBezTo>
                  <a:pt x="39" y="313"/>
                  <a:pt x="49" y="313"/>
                  <a:pt x="49" y="323"/>
                </a:cubicBezTo>
                <a:cubicBezTo>
                  <a:pt x="49" y="323"/>
                  <a:pt x="49" y="323"/>
                  <a:pt x="59" y="323"/>
                </a:cubicBezTo>
                <a:cubicBezTo>
                  <a:pt x="78" y="332"/>
                  <a:pt x="98" y="342"/>
                  <a:pt x="117" y="362"/>
                </a:cubicBezTo>
                <a:cubicBezTo>
                  <a:pt x="127" y="372"/>
                  <a:pt x="137" y="372"/>
                  <a:pt x="147" y="381"/>
                </a:cubicBezTo>
                <a:cubicBezTo>
                  <a:pt x="166" y="381"/>
                  <a:pt x="196" y="391"/>
                  <a:pt x="206" y="421"/>
                </a:cubicBezTo>
                <a:cubicBezTo>
                  <a:pt x="235" y="558"/>
                  <a:pt x="235" y="558"/>
                  <a:pt x="235" y="558"/>
                </a:cubicBezTo>
                <a:cubicBezTo>
                  <a:pt x="235" y="568"/>
                  <a:pt x="245" y="577"/>
                  <a:pt x="255" y="577"/>
                </a:cubicBezTo>
                <a:cubicBezTo>
                  <a:pt x="265" y="577"/>
                  <a:pt x="274" y="568"/>
                  <a:pt x="274" y="558"/>
                </a:cubicBezTo>
                <a:cubicBezTo>
                  <a:pt x="274" y="469"/>
                  <a:pt x="274" y="469"/>
                  <a:pt x="274" y="469"/>
                </a:cubicBezTo>
                <a:cubicBezTo>
                  <a:pt x="274" y="460"/>
                  <a:pt x="274" y="450"/>
                  <a:pt x="284" y="450"/>
                </a:cubicBezTo>
                <a:lnTo>
                  <a:pt x="294" y="450"/>
                </a:lnTo>
                <a:cubicBezTo>
                  <a:pt x="333" y="460"/>
                  <a:pt x="373" y="460"/>
                  <a:pt x="412" y="460"/>
                </a:cubicBezTo>
                <a:cubicBezTo>
                  <a:pt x="441" y="460"/>
                  <a:pt x="480" y="460"/>
                  <a:pt x="519" y="450"/>
                </a:cubicBezTo>
                <a:cubicBezTo>
                  <a:pt x="519" y="450"/>
                  <a:pt x="529" y="450"/>
                  <a:pt x="539" y="450"/>
                </a:cubicBezTo>
                <a:cubicBezTo>
                  <a:pt x="549" y="469"/>
                  <a:pt x="549" y="469"/>
                  <a:pt x="549" y="469"/>
                </a:cubicBezTo>
                <a:cubicBezTo>
                  <a:pt x="559" y="480"/>
                  <a:pt x="559" y="489"/>
                  <a:pt x="569" y="509"/>
                </a:cubicBezTo>
                <a:lnTo>
                  <a:pt x="569" y="55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8" name="Freeform 639">
            <a:extLst>
              <a:ext uri="{FF2B5EF4-FFF2-40B4-BE49-F238E27FC236}">
                <a16:creationId xmlns:a16="http://schemas.microsoft.com/office/drawing/2014/main" id="{B5BE5972-2228-FD42-893B-B6A9B8E68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9809" y="6900140"/>
            <a:ext cx="168553" cy="113772"/>
          </a:xfrm>
          <a:custGeom>
            <a:avLst/>
            <a:gdLst>
              <a:gd name="T0" fmla="*/ 20 w 177"/>
              <a:gd name="T1" fmla="*/ 118 h 119"/>
              <a:gd name="T2" fmla="*/ 20 w 177"/>
              <a:gd name="T3" fmla="*/ 118 h 119"/>
              <a:gd name="T4" fmla="*/ 0 w 177"/>
              <a:gd name="T5" fmla="*/ 108 h 119"/>
              <a:gd name="T6" fmla="*/ 9 w 177"/>
              <a:gd name="T7" fmla="*/ 98 h 119"/>
              <a:gd name="T8" fmla="*/ 59 w 177"/>
              <a:gd name="T9" fmla="*/ 79 h 119"/>
              <a:gd name="T10" fmla="*/ 49 w 177"/>
              <a:gd name="T11" fmla="*/ 68 h 119"/>
              <a:gd name="T12" fmla="*/ 39 w 177"/>
              <a:gd name="T13" fmla="*/ 30 h 119"/>
              <a:gd name="T14" fmla="*/ 78 w 177"/>
              <a:gd name="T15" fmla="*/ 0 h 119"/>
              <a:gd name="T16" fmla="*/ 117 w 177"/>
              <a:gd name="T17" fmla="*/ 20 h 119"/>
              <a:gd name="T18" fmla="*/ 117 w 177"/>
              <a:gd name="T19" fmla="*/ 59 h 119"/>
              <a:gd name="T20" fmla="*/ 157 w 177"/>
              <a:gd name="T21" fmla="*/ 49 h 119"/>
              <a:gd name="T22" fmla="*/ 176 w 177"/>
              <a:gd name="T23" fmla="*/ 59 h 119"/>
              <a:gd name="T24" fmla="*/ 157 w 177"/>
              <a:gd name="T25" fmla="*/ 79 h 119"/>
              <a:gd name="T26" fmla="*/ 117 w 177"/>
              <a:gd name="T27" fmla="*/ 88 h 119"/>
              <a:gd name="T28" fmla="*/ 98 w 177"/>
              <a:gd name="T29" fmla="*/ 79 h 119"/>
              <a:gd name="T30" fmla="*/ 59 w 177"/>
              <a:gd name="T31" fmla="*/ 108 h 119"/>
              <a:gd name="T32" fmla="*/ 20 w 177"/>
              <a:gd name="T33" fmla="*/ 118 h 119"/>
              <a:gd name="T34" fmla="*/ 78 w 177"/>
              <a:gd name="T35" fmla="*/ 30 h 119"/>
              <a:gd name="T36" fmla="*/ 78 w 177"/>
              <a:gd name="T37" fmla="*/ 30 h 119"/>
              <a:gd name="T38" fmla="*/ 78 w 177"/>
              <a:gd name="T39" fmla="*/ 30 h 119"/>
              <a:gd name="T40" fmla="*/ 68 w 177"/>
              <a:gd name="T41" fmla="*/ 39 h 119"/>
              <a:gd name="T42" fmla="*/ 68 w 177"/>
              <a:gd name="T43" fmla="*/ 49 h 119"/>
              <a:gd name="T44" fmla="*/ 88 w 177"/>
              <a:gd name="T45" fmla="*/ 59 h 119"/>
              <a:gd name="T46" fmla="*/ 88 w 177"/>
              <a:gd name="T47" fmla="*/ 49 h 119"/>
              <a:gd name="T48" fmla="*/ 88 w 177"/>
              <a:gd name="T49" fmla="*/ 30 h 119"/>
              <a:gd name="T50" fmla="*/ 78 w 177"/>
              <a:gd name="T51" fmla="*/ 30 h 119"/>
              <a:gd name="T52" fmla="*/ 88 w 177"/>
              <a:gd name="T53" fmla="*/ 30 h 119"/>
              <a:gd name="T54" fmla="*/ 88 w 177"/>
              <a:gd name="T55" fmla="*/ 3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7" h="119">
                <a:moveTo>
                  <a:pt x="20" y="118"/>
                </a:moveTo>
                <a:lnTo>
                  <a:pt x="20" y="118"/>
                </a:lnTo>
                <a:cubicBezTo>
                  <a:pt x="9" y="118"/>
                  <a:pt x="0" y="118"/>
                  <a:pt x="0" y="108"/>
                </a:cubicBezTo>
                <a:lnTo>
                  <a:pt x="9" y="98"/>
                </a:lnTo>
                <a:cubicBezTo>
                  <a:pt x="20" y="88"/>
                  <a:pt x="39" y="88"/>
                  <a:pt x="59" y="79"/>
                </a:cubicBezTo>
                <a:cubicBezTo>
                  <a:pt x="49" y="68"/>
                  <a:pt x="49" y="68"/>
                  <a:pt x="49" y="68"/>
                </a:cubicBezTo>
                <a:cubicBezTo>
                  <a:pt x="39" y="59"/>
                  <a:pt x="39" y="49"/>
                  <a:pt x="39" y="30"/>
                </a:cubicBezTo>
                <a:cubicBezTo>
                  <a:pt x="49" y="10"/>
                  <a:pt x="68" y="0"/>
                  <a:pt x="78" y="0"/>
                </a:cubicBezTo>
                <a:cubicBezTo>
                  <a:pt x="98" y="0"/>
                  <a:pt x="108" y="10"/>
                  <a:pt x="117" y="20"/>
                </a:cubicBezTo>
                <a:cubicBezTo>
                  <a:pt x="117" y="39"/>
                  <a:pt x="117" y="49"/>
                  <a:pt x="117" y="59"/>
                </a:cubicBezTo>
                <a:cubicBezTo>
                  <a:pt x="127" y="59"/>
                  <a:pt x="147" y="59"/>
                  <a:pt x="157" y="49"/>
                </a:cubicBezTo>
                <a:cubicBezTo>
                  <a:pt x="166" y="49"/>
                  <a:pt x="166" y="59"/>
                  <a:pt x="176" y="59"/>
                </a:cubicBezTo>
                <a:cubicBezTo>
                  <a:pt x="176" y="68"/>
                  <a:pt x="166" y="79"/>
                  <a:pt x="157" y="79"/>
                </a:cubicBezTo>
                <a:cubicBezTo>
                  <a:pt x="157" y="79"/>
                  <a:pt x="137" y="79"/>
                  <a:pt x="117" y="88"/>
                </a:cubicBezTo>
                <a:cubicBezTo>
                  <a:pt x="108" y="88"/>
                  <a:pt x="98" y="88"/>
                  <a:pt x="98" y="79"/>
                </a:cubicBezTo>
                <a:cubicBezTo>
                  <a:pt x="88" y="88"/>
                  <a:pt x="68" y="98"/>
                  <a:pt x="59" y="108"/>
                </a:cubicBezTo>
                <a:cubicBezTo>
                  <a:pt x="39" y="118"/>
                  <a:pt x="20" y="118"/>
                  <a:pt x="20" y="118"/>
                </a:cubicBezTo>
                <a:close/>
                <a:moveTo>
                  <a:pt x="78" y="30"/>
                </a:moveTo>
                <a:lnTo>
                  <a:pt x="78" y="30"/>
                </a:lnTo>
                <a:lnTo>
                  <a:pt x="78" y="30"/>
                </a:lnTo>
                <a:cubicBezTo>
                  <a:pt x="68" y="30"/>
                  <a:pt x="68" y="30"/>
                  <a:pt x="68" y="39"/>
                </a:cubicBezTo>
                <a:lnTo>
                  <a:pt x="68" y="49"/>
                </a:lnTo>
                <a:cubicBezTo>
                  <a:pt x="68" y="49"/>
                  <a:pt x="78" y="59"/>
                  <a:pt x="88" y="59"/>
                </a:cubicBezTo>
                <a:lnTo>
                  <a:pt x="88" y="49"/>
                </a:lnTo>
                <a:cubicBezTo>
                  <a:pt x="88" y="39"/>
                  <a:pt x="88" y="39"/>
                  <a:pt x="88" y="30"/>
                </a:cubicBezTo>
                <a:cubicBezTo>
                  <a:pt x="88" y="30"/>
                  <a:pt x="88" y="30"/>
                  <a:pt x="78" y="30"/>
                </a:cubicBezTo>
                <a:close/>
                <a:moveTo>
                  <a:pt x="88" y="30"/>
                </a:moveTo>
                <a:lnTo>
                  <a:pt x="88" y="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9" name="Freeform 640">
            <a:extLst>
              <a:ext uri="{FF2B5EF4-FFF2-40B4-BE49-F238E27FC236}">
                <a16:creationId xmlns:a16="http://schemas.microsoft.com/office/drawing/2014/main" id="{070E4B13-5E93-D644-9BC9-D7478FFB2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7295" y="6992844"/>
            <a:ext cx="46353" cy="37923"/>
          </a:xfrm>
          <a:custGeom>
            <a:avLst/>
            <a:gdLst>
              <a:gd name="T0" fmla="*/ 0 w 50"/>
              <a:gd name="T1" fmla="*/ 20 h 40"/>
              <a:gd name="T2" fmla="*/ 0 w 50"/>
              <a:gd name="T3" fmla="*/ 20 h 40"/>
              <a:gd name="T4" fmla="*/ 19 w 50"/>
              <a:gd name="T5" fmla="*/ 0 h 40"/>
              <a:gd name="T6" fmla="*/ 49 w 50"/>
              <a:gd name="T7" fmla="*/ 20 h 40"/>
              <a:gd name="T8" fmla="*/ 19 w 50"/>
              <a:gd name="T9" fmla="*/ 39 h 40"/>
              <a:gd name="T10" fmla="*/ 0 w 50"/>
              <a:gd name="T11" fmla="*/ 2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40">
                <a:moveTo>
                  <a:pt x="0" y="20"/>
                </a:moveTo>
                <a:lnTo>
                  <a:pt x="0" y="20"/>
                </a:lnTo>
                <a:cubicBezTo>
                  <a:pt x="0" y="10"/>
                  <a:pt x="9" y="0"/>
                  <a:pt x="19" y="0"/>
                </a:cubicBezTo>
                <a:cubicBezTo>
                  <a:pt x="39" y="0"/>
                  <a:pt x="49" y="10"/>
                  <a:pt x="49" y="20"/>
                </a:cubicBezTo>
                <a:cubicBezTo>
                  <a:pt x="49" y="29"/>
                  <a:pt x="39" y="39"/>
                  <a:pt x="19" y="39"/>
                </a:cubicBezTo>
                <a:cubicBezTo>
                  <a:pt x="9" y="39"/>
                  <a:pt x="0" y="29"/>
                  <a:pt x="0" y="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0" name="Freeform 641">
            <a:extLst>
              <a:ext uri="{FF2B5EF4-FFF2-40B4-BE49-F238E27FC236}">
                <a16:creationId xmlns:a16="http://schemas.microsoft.com/office/drawing/2014/main" id="{BA0E25F4-F25F-844A-BB2E-4DA836D91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275" y="6908567"/>
            <a:ext cx="189623" cy="67421"/>
          </a:xfrm>
          <a:custGeom>
            <a:avLst/>
            <a:gdLst>
              <a:gd name="T0" fmla="*/ 167 w 197"/>
              <a:gd name="T1" fmla="*/ 69 h 70"/>
              <a:gd name="T2" fmla="*/ 167 w 197"/>
              <a:gd name="T3" fmla="*/ 69 h 70"/>
              <a:gd name="T4" fmla="*/ 167 w 197"/>
              <a:gd name="T5" fmla="*/ 58 h 70"/>
              <a:gd name="T6" fmla="*/ 88 w 197"/>
              <a:gd name="T7" fmla="*/ 49 h 70"/>
              <a:gd name="T8" fmla="*/ 30 w 197"/>
              <a:gd name="T9" fmla="*/ 49 h 70"/>
              <a:gd name="T10" fmla="*/ 0 w 197"/>
              <a:gd name="T11" fmla="*/ 29 h 70"/>
              <a:gd name="T12" fmla="*/ 20 w 197"/>
              <a:gd name="T13" fmla="*/ 10 h 70"/>
              <a:gd name="T14" fmla="*/ 98 w 197"/>
              <a:gd name="T15" fmla="*/ 10 h 70"/>
              <a:gd name="T16" fmla="*/ 176 w 197"/>
              <a:gd name="T17" fmla="*/ 20 h 70"/>
              <a:gd name="T18" fmla="*/ 186 w 197"/>
              <a:gd name="T19" fmla="*/ 49 h 70"/>
              <a:gd name="T20" fmla="*/ 167 w 197"/>
              <a:gd name="T21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7" h="70">
                <a:moveTo>
                  <a:pt x="167" y="69"/>
                </a:moveTo>
                <a:lnTo>
                  <a:pt x="167" y="69"/>
                </a:lnTo>
                <a:cubicBezTo>
                  <a:pt x="167" y="69"/>
                  <a:pt x="167" y="69"/>
                  <a:pt x="167" y="58"/>
                </a:cubicBezTo>
                <a:cubicBezTo>
                  <a:pt x="137" y="58"/>
                  <a:pt x="118" y="49"/>
                  <a:pt x="88" y="49"/>
                </a:cubicBezTo>
                <a:cubicBezTo>
                  <a:pt x="79" y="49"/>
                  <a:pt x="39" y="49"/>
                  <a:pt x="30" y="49"/>
                </a:cubicBezTo>
                <a:cubicBezTo>
                  <a:pt x="20" y="49"/>
                  <a:pt x="10" y="39"/>
                  <a:pt x="0" y="29"/>
                </a:cubicBezTo>
                <a:cubicBezTo>
                  <a:pt x="0" y="20"/>
                  <a:pt x="10" y="10"/>
                  <a:pt x="20" y="10"/>
                </a:cubicBezTo>
                <a:cubicBezTo>
                  <a:pt x="39" y="10"/>
                  <a:pt x="79" y="0"/>
                  <a:pt x="98" y="10"/>
                </a:cubicBezTo>
                <a:cubicBezTo>
                  <a:pt x="127" y="10"/>
                  <a:pt x="147" y="20"/>
                  <a:pt x="176" y="20"/>
                </a:cubicBezTo>
                <a:cubicBezTo>
                  <a:pt x="186" y="29"/>
                  <a:pt x="196" y="39"/>
                  <a:pt x="186" y="49"/>
                </a:cubicBezTo>
                <a:cubicBezTo>
                  <a:pt x="186" y="58"/>
                  <a:pt x="176" y="69"/>
                  <a:pt x="167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1" name="Freeform 642">
            <a:extLst>
              <a:ext uri="{FF2B5EF4-FFF2-40B4-BE49-F238E27FC236}">
                <a16:creationId xmlns:a16="http://schemas.microsoft.com/office/drawing/2014/main" id="{5154E304-DAC3-EF4A-B5A6-BE772CC78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5335" y="3381595"/>
            <a:ext cx="720565" cy="589935"/>
          </a:xfrm>
          <a:custGeom>
            <a:avLst/>
            <a:gdLst>
              <a:gd name="T0" fmla="*/ 587 w 755"/>
              <a:gd name="T1" fmla="*/ 617 h 618"/>
              <a:gd name="T2" fmla="*/ 518 w 755"/>
              <a:gd name="T3" fmla="*/ 578 h 618"/>
              <a:gd name="T4" fmla="*/ 509 w 755"/>
              <a:gd name="T5" fmla="*/ 500 h 618"/>
              <a:gd name="T6" fmla="*/ 402 w 755"/>
              <a:gd name="T7" fmla="*/ 510 h 618"/>
              <a:gd name="T8" fmla="*/ 304 w 755"/>
              <a:gd name="T9" fmla="*/ 558 h 618"/>
              <a:gd name="T10" fmla="*/ 186 w 755"/>
              <a:gd name="T11" fmla="*/ 578 h 618"/>
              <a:gd name="T12" fmla="*/ 127 w 755"/>
              <a:gd name="T13" fmla="*/ 421 h 618"/>
              <a:gd name="T14" fmla="*/ 29 w 755"/>
              <a:gd name="T15" fmla="*/ 372 h 618"/>
              <a:gd name="T16" fmla="*/ 0 w 755"/>
              <a:gd name="T17" fmla="*/ 323 h 618"/>
              <a:gd name="T18" fmla="*/ 39 w 755"/>
              <a:gd name="T19" fmla="*/ 206 h 618"/>
              <a:gd name="T20" fmla="*/ 127 w 755"/>
              <a:gd name="T21" fmla="*/ 108 h 618"/>
              <a:gd name="T22" fmla="*/ 88 w 755"/>
              <a:gd name="T23" fmla="*/ 19 h 618"/>
              <a:gd name="T24" fmla="*/ 235 w 755"/>
              <a:gd name="T25" fmla="*/ 29 h 618"/>
              <a:gd name="T26" fmla="*/ 402 w 755"/>
              <a:gd name="T27" fmla="*/ 39 h 618"/>
              <a:gd name="T28" fmla="*/ 754 w 755"/>
              <a:gd name="T29" fmla="*/ 284 h 618"/>
              <a:gd name="T30" fmla="*/ 705 w 755"/>
              <a:gd name="T31" fmla="*/ 421 h 618"/>
              <a:gd name="T32" fmla="*/ 646 w 755"/>
              <a:gd name="T33" fmla="*/ 529 h 618"/>
              <a:gd name="T34" fmla="*/ 587 w 755"/>
              <a:gd name="T35" fmla="*/ 617 h 618"/>
              <a:gd name="T36" fmla="*/ 557 w 755"/>
              <a:gd name="T37" fmla="*/ 568 h 618"/>
              <a:gd name="T38" fmla="*/ 606 w 755"/>
              <a:gd name="T39" fmla="*/ 558 h 618"/>
              <a:gd name="T40" fmla="*/ 616 w 755"/>
              <a:gd name="T41" fmla="*/ 480 h 618"/>
              <a:gd name="T42" fmla="*/ 685 w 755"/>
              <a:gd name="T43" fmla="*/ 372 h 618"/>
              <a:gd name="T44" fmla="*/ 626 w 755"/>
              <a:gd name="T45" fmla="*/ 137 h 618"/>
              <a:gd name="T46" fmla="*/ 362 w 755"/>
              <a:gd name="T47" fmla="*/ 78 h 618"/>
              <a:gd name="T48" fmla="*/ 215 w 755"/>
              <a:gd name="T49" fmla="*/ 68 h 618"/>
              <a:gd name="T50" fmla="*/ 176 w 755"/>
              <a:gd name="T51" fmla="*/ 98 h 618"/>
              <a:gd name="T52" fmla="*/ 166 w 755"/>
              <a:gd name="T53" fmla="*/ 127 h 618"/>
              <a:gd name="T54" fmla="*/ 39 w 755"/>
              <a:gd name="T55" fmla="*/ 254 h 618"/>
              <a:gd name="T56" fmla="*/ 39 w 755"/>
              <a:gd name="T57" fmla="*/ 323 h 618"/>
              <a:gd name="T58" fmla="*/ 49 w 755"/>
              <a:gd name="T59" fmla="*/ 333 h 618"/>
              <a:gd name="T60" fmla="*/ 137 w 755"/>
              <a:gd name="T61" fmla="*/ 382 h 618"/>
              <a:gd name="T62" fmla="*/ 225 w 755"/>
              <a:gd name="T63" fmla="*/ 568 h 618"/>
              <a:gd name="T64" fmla="*/ 265 w 755"/>
              <a:gd name="T65" fmla="*/ 558 h 618"/>
              <a:gd name="T66" fmla="*/ 274 w 755"/>
              <a:gd name="T67" fmla="*/ 461 h 618"/>
              <a:gd name="T68" fmla="*/ 402 w 755"/>
              <a:gd name="T69" fmla="*/ 470 h 618"/>
              <a:gd name="T70" fmla="*/ 528 w 755"/>
              <a:gd name="T71" fmla="*/ 461 h 618"/>
              <a:gd name="T72" fmla="*/ 557 w 755"/>
              <a:gd name="T73" fmla="*/ 510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55" h="618">
                <a:moveTo>
                  <a:pt x="587" y="617"/>
                </a:moveTo>
                <a:lnTo>
                  <a:pt x="587" y="617"/>
                </a:lnTo>
                <a:cubicBezTo>
                  <a:pt x="557" y="617"/>
                  <a:pt x="528" y="607"/>
                  <a:pt x="518" y="578"/>
                </a:cubicBezTo>
                <a:lnTo>
                  <a:pt x="518" y="578"/>
                </a:lnTo>
                <a:cubicBezTo>
                  <a:pt x="518" y="519"/>
                  <a:pt x="518" y="519"/>
                  <a:pt x="518" y="519"/>
                </a:cubicBezTo>
                <a:cubicBezTo>
                  <a:pt x="518" y="510"/>
                  <a:pt x="509" y="510"/>
                  <a:pt x="509" y="500"/>
                </a:cubicBezTo>
                <a:lnTo>
                  <a:pt x="509" y="500"/>
                </a:lnTo>
                <a:cubicBezTo>
                  <a:pt x="469" y="510"/>
                  <a:pt x="440" y="510"/>
                  <a:pt x="402" y="510"/>
                </a:cubicBezTo>
                <a:cubicBezTo>
                  <a:pt x="372" y="510"/>
                  <a:pt x="333" y="510"/>
                  <a:pt x="304" y="500"/>
                </a:cubicBezTo>
                <a:cubicBezTo>
                  <a:pt x="304" y="558"/>
                  <a:pt x="304" y="558"/>
                  <a:pt x="304" y="558"/>
                </a:cubicBezTo>
                <a:cubicBezTo>
                  <a:pt x="304" y="598"/>
                  <a:pt x="274" y="617"/>
                  <a:pt x="245" y="617"/>
                </a:cubicBezTo>
                <a:cubicBezTo>
                  <a:pt x="215" y="617"/>
                  <a:pt x="196" y="598"/>
                  <a:pt x="186" y="578"/>
                </a:cubicBezTo>
                <a:cubicBezTo>
                  <a:pt x="157" y="431"/>
                  <a:pt x="157" y="431"/>
                  <a:pt x="157" y="431"/>
                </a:cubicBezTo>
                <a:cubicBezTo>
                  <a:pt x="147" y="431"/>
                  <a:pt x="137" y="421"/>
                  <a:pt x="127" y="421"/>
                </a:cubicBezTo>
                <a:cubicBezTo>
                  <a:pt x="108" y="421"/>
                  <a:pt x="88" y="411"/>
                  <a:pt x="78" y="402"/>
                </a:cubicBezTo>
                <a:cubicBezTo>
                  <a:pt x="68" y="382"/>
                  <a:pt x="49" y="372"/>
                  <a:pt x="29" y="372"/>
                </a:cubicBezTo>
                <a:cubicBezTo>
                  <a:pt x="29" y="362"/>
                  <a:pt x="29" y="362"/>
                  <a:pt x="19" y="362"/>
                </a:cubicBezTo>
                <a:cubicBezTo>
                  <a:pt x="9" y="353"/>
                  <a:pt x="0" y="343"/>
                  <a:pt x="0" y="323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35"/>
                  <a:pt x="9" y="215"/>
                  <a:pt x="39" y="206"/>
                </a:cubicBezTo>
                <a:cubicBezTo>
                  <a:pt x="49" y="206"/>
                  <a:pt x="58" y="196"/>
                  <a:pt x="68" y="176"/>
                </a:cubicBezTo>
                <a:cubicBezTo>
                  <a:pt x="88" y="157"/>
                  <a:pt x="98" y="137"/>
                  <a:pt x="127" y="108"/>
                </a:cubicBezTo>
                <a:cubicBezTo>
                  <a:pt x="88" y="58"/>
                  <a:pt x="88" y="58"/>
                  <a:pt x="88" y="58"/>
                </a:cubicBezTo>
                <a:cubicBezTo>
                  <a:pt x="78" y="49"/>
                  <a:pt x="78" y="29"/>
                  <a:pt x="88" y="19"/>
                </a:cubicBezTo>
                <a:cubicBezTo>
                  <a:pt x="88" y="9"/>
                  <a:pt x="108" y="0"/>
                  <a:pt x="117" y="9"/>
                </a:cubicBezTo>
                <a:cubicBezTo>
                  <a:pt x="157" y="9"/>
                  <a:pt x="215" y="29"/>
                  <a:pt x="235" y="29"/>
                </a:cubicBezTo>
                <a:cubicBezTo>
                  <a:pt x="254" y="39"/>
                  <a:pt x="313" y="39"/>
                  <a:pt x="353" y="39"/>
                </a:cubicBezTo>
                <a:cubicBezTo>
                  <a:pt x="372" y="39"/>
                  <a:pt x="382" y="39"/>
                  <a:pt x="402" y="39"/>
                </a:cubicBezTo>
                <a:cubicBezTo>
                  <a:pt x="489" y="39"/>
                  <a:pt x="587" y="58"/>
                  <a:pt x="646" y="108"/>
                </a:cubicBezTo>
                <a:cubicBezTo>
                  <a:pt x="714" y="157"/>
                  <a:pt x="754" y="215"/>
                  <a:pt x="754" y="284"/>
                </a:cubicBezTo>
                <a:cubicBezTo>
                  <a:pt x="754" y="323"/>
                  <a:pt x="744" y="362"/>
                  <a:pt x="714" y="402"/>
                </a:cubicBezTo>
                <a:cubicBezTo>
                  <a:pt x="714" y="402"/>
                  <a:pt x="705" y="411"/>
                  <a:pt x="705" y="421"/>
                </a:cubicBezTo>
                <a:cubicBezTo>
                  <a:pt x="685" y="441"/>
                  <a:pt x="665" y="461"/>
                  <a:pt x="656" y="490"/>
                </a:cubicBezTo>
                <a:cubicBezTo>
                  <a:pt x="656" y="510"/>
                  <a:pt x="656" y="519"/>
                  <a:pt x="646" y="529"/>
                </a:cubicBezTo>
                <a:cubicBezTo>
                  <a:pt x="646" y="539"/>
                  <a:pt x="646" y="549"/>
                  <a:pt x="646" y="558"/>
                </a:cubicBezTo>
                <a:cubicBezTo>
                  <a:pt x="646" y="598"/>
                  <a:pt x="616" y="617"/>
                  <a:pt x="587" y="617"/>
                </a:cubicBezTo>
                <a:close/>
                <a:moveTo>
                  <a:pt x="557" y="568"/>
                </a:moveTo>
                <a:lnTo>
                  <a:pt x="557" y="568"/>
                </a:lnTo>
                <a:cubicBezTo>
                  <a:pt x="567" y="578"/>
                  <a:pt x="577" y="578"/>
                  <a:pt x="587" y="578"/>
                </a:cubicBezTo>
                <a:cubicBezTo>
                  <a:pt x="597" y="578"/>
                  <a:pt x="606" y="568"/>
                  <a:pt x="606" y="558"/>
                </a:cubicBezTo>
                <a:cubicBezTo>
                  <a:pt x="606" y="549"/>
                  <a:pt x="606" y="529"/>
                  <a:pt x="606" y="529"/>
                </a:cubicBezTo>
                <a:cubicBezTo>
                  <a:pt x="616" y="510"/>
                  <a:pt x="616" y="500"/>
                  <a:pt x="616" y="480"/>
                </a:cubicBezTo>
                <a:cubicBezTo>
                  <a:pt x="636" y="441"/>
                  <a:pt x="646" y="421"/>
                  <a:pt x="665" y="392"/>
                </a:cubicBezTo>
                <a:cubicBezTo>
                  <a:pt x="675" y="382"/>
                  <a:pt x="675" y="382"/>
                  <a:pt x="685" y="372"/>
                </a:cubicBezTo>
                <a:cubicBezTo>
                  <a:pt x="705" y="343"/>
                  <a:pt x="714" y="313"/>
                  <a:pt x="714" y="284"/>
                </a:cubicBezTo>
                <a:cubicBezTo>
                  <a:pt x="714" y="235"/>
                  <a:pt x="685" y="176"/>
                  <a:pt x="626" y="137"/>
                </a:cubicBezTo>
                <a:cubicBezTo>
                  <a:pt x="567" y="98"/>
                  <a:pt x="489" y="78"/>
                  <a:pt x="402" y="78"/>
                </a:cubicBezTo>
                <a:cubicBezTo>
                  <a:pt x="382" y="78"/>
                  <a:pt x="372" y="78"/>
                  <a:pt x="362" y="78"/>
                </a:cubicBezTo>
                <a:lnTo>
                  <a:pt x="362" y="78"/>
                </a:lnTo>
                <a:cubicBezTo>
                  <a:pt x="343" y="78"/>
                  <a:pt x="254" y="88"/>
                  <a:pt x="215" y="68"/>
                </a:cubicBezTo>
                <a:cubicBezTo>
                  <a:pt x="206" y="68"/>
                  <a:pt x="166" y="58"/>
                  <a:pt x="127" y="49"/>
                </a:cubicBezTo>
                <a:cubicBezTo>
                  <a:pt x="176" y="98"/>
                  <a:pt x="176" y="98"/>
                  <a:pt x="176" y="98"/>
                </a:cubicBezTo>
                <a:cubicBezTo>
                  <a:pt x="176" y="108"/>
                  <a:pt x="176" y="108"/>
                  <a:pt x="176" y="117"/>
                </a:cubicBezTo>
                <a:cubicBezTo>
                  <a:pt x="176" y="117"/>
                  <a:pt x="176" y="127"/>
                  <a:pt x="166" y="127"/>
                </a:cubicBezTo>
                <a:cubicBezTo>
                  <a:pt x="137" y="157"/>
                  <a:pt x="117" y="176"/>
                  <a:pt x="108" y="196"/>
                </a:cubicBezTo>
                <a:cubicBezTo>
                  <a:pt x="88" y="225"/>
                  <a:pt x="68" y="245"/>
                  <a:pt x="39" y="254"/>
                </a:cubicBezTo>
                <a:lnTo>
                  <a:pt x="39" y="254"/>
                </a:lnTo>
                <a:cubicBezTo>
                  <a:pt x="39" y="323"/>
                  <a:pt x="39" y="323"/>
                  <a:pt x="39" y="323"/>
                </a:cubicBezTo>
                <a:lnTo>
                  <a:pt x="39" y="323"/>
                </a:lnTo>
                <a:lnTo>
                  <a:pt x="49" y="333"/>
                </a:lnTo>
                <a:cubicBezTo>
                  <a:pt x="68" y="333"/>
                  <a:pt x="88" y="343"/>
                  <a:pt x="108" y="372"/>
                </a:cubicBezTo>
                <a:cubicBezTo>
                  <a:pt x="117" y="372"/>
                  <a:pt x="127" y="382"/>
                  <a:pt x="137" y="382"/>
                </a:cubicBezTo>
                <a:cubicBezTo>
                  <a:pt x="166" y="392"/>
                  <a:pt x="186" y="402"/>
                  <a:pt x="196" y="421"/>
                </a:cubicBezTo>
                <a:cubicBezTo>
                  <a:pt x="225" y="568"/>
                  <a:pt x="225" y="568"/>
                  <a:pt x="225" y="568"/>
                </a:cubicBezTo>
                <a:cubicBezTo>
                  <a:pt x="225" y="578"/>
                  <a:pt x="235" y="578"/>
                  <a:pt x="245" y="578"/>
                </a:cubicBezTo>
                <a:cubicBezTo>
                  <a:pt x="254" y="578"/>
                  <a:pt x="265" y="568"/>
                  <a:pt x="265" y="558"/>
                </a:cubicBezTo>
                <a:cubicBezTo>
                  <a:pt x="265" y="470"/>
                  <a:pt x="265" y="470"/>
                  <a:pt x="265" y="470"/>
                </a:cubicBezTo>
                <a:cubicBezTo>
                  <a:pt x="265" y="470"/>
                  <a:pt x="265" y="461"/>
                  <a:pt x="274" y="461"/>
                </a:cubicBezTo>
                <a:cubicBezTo>
                  <a:pt x="274" y="451"/>
                  <a:pt x="284" y="451"/>
                  <a:pt x="294" y="451"/>
                </a:cubicBezTo>
                <a:cubicBezTo>
                  <a:pt x="323" y="461"/>
                  <a:pt x="362" y="470"/>
                  <a:pt x="402" y="470"/>
                </a:cubicBezTo>
                <a:cubicBezTo>
                  <a:pt x="440" y="470"/>
                  <a:pt x="469" y="461"/>
                  <a:pt x="509" y="451"/>
                </a:cubicBezTo>
                <a:cubicBezTo>
                  <a:pt x="518" y="451"/>
                  <a:pt x="518" y="461"/>
                  <a:pt x="528" y="461"/>
                </a:cubicBezTo>
                <a:cubicBezTo>
                  <a:pt x="538" y="470"/>
                  <a:pt x="538" y="470"/>
                  <a:pt x="538" y="470"/>
                </a:cubicBezTo>
                <a:cubicBezTo>
                  <a:pt x="548" y="490"/>
                  <a:pt x="557" y="500"/>
                  <a:pt x="557" y="510"/>
                </a:cubicBezTo>
                <a:lnTo>
                  <a:pt x="557" y="5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2" name="Freeform 643">
            <a:extLst>
              <a:ext uri="{FF2B5EF4-FFF2-40B4-BE49-F238E27FC236}">
                <a16:creationId xmlns:a16="http://schemas.microsoft.com/office/drawing/2014/main" id="{25BD02B8-63ED-E844-ABE0-8F7AC8D58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1119" y="3482726"/>
            <a:ext cx="168553" cy="113775"/>
          </a:xfrm>
          <a:custGeom>
            <a:avLst/>
            <a:gdLst>
              <a:gd name="T0" fmla="*/ 19 w 177"/>
              <a:gd name="T1" fmla="*/ 117 h 118"/>
              <a:gd name="T2" fmla="*/ 19 w 177"/>
              <a:gd name="T3" fmla="*/ 117 h 118"/>
              <a:gd name="T4" fmla="*/ 10 w 177"/>
              <a:gd name="T5" fmla="*/ 107 h 118"/>
              <a:gd name="T6" fmla="*/ 10 w 177"/>
              <a:gd name="T7" fmla="*/ 88 h 118"/>
              <a:gd name="T8" fmla="*/ 59 w 177"/>
              <a:gd name="T9" fmla="*/ 68 h 118"/>
              <a:gd name="T10" fmla="*/ 49 w 177"/>
              <a:gd name="T11" fmla="*/ 58 h 118"/>
              <a:gd name="T12" fmla="*/ 49 w 177"/>
              <a:gd name="T13" fmla="*/ 19 h 118"/>
              <a:gd name="T14" fmla="*/ 78 w 177"/>
              <a:gd name="T15" fmla="*/ 0 h 118"/>
              <a:gd name="T16" fmla="*/ 118 w 177"/>
              <a:gd name="T17" fmla="*/ 19 h 118"/>
              <a:gd name="T18" fmla="*/ 118 w 177"/>
              <a:gd name="T19" fmla="*/ 58 h 118"/>
              <a:gd name="T20" fmla="*/ 157 w 177"/>
              <a:gd name="T21" fmla="*/ 49 h 118"/>
              <a:gd name="T22" fmla="*/ 176 w 177"/>
              <a:gd name="T23" fmla="*/ 58 h 118"/>
              <a:gd name="T24" fmla="*/ 167 w 177"/>
              <a:gd name="T25" fmla="*/ 78 h 118"/>
              <a:gd name="T26" fmla="*/ 118 w 177"/>
              <a:gd name="T27" fmla="*/ 78 h 118"/>
              <a:gd name="T28" fmla="*/ 98 w 177"/>
              <a:gd name="T29" fmla="*/ 78 h 118"/>
              <a:gd name="T30" fmla="*/ 59 w 177"/>
              <a:gd name="T31" fmla="*/ 107 h 118"/>
              <a:gd name="T32" fmla="*/ 19 w 177"/>
              <a:gd name="T33" fmla="*/ 117 h 118"/>
              <a:gd name="T34" fmla="*/ 78 w 177"/>
              <a:gd name="T35" fmla="*/ 29 h 118"/>
              <a:gd name="T36" fmla="*/ 78 w 177"/>
              <a:gd name="T37" fmla="*/ 29 h 118"/>
              <a:gd name="T38" fmla="*/ 78 w 177"/>
              <a:gd name="T39" fmla="*/ 29 h 118"/>
              <a:gd name="T40" fmla="*/ 68 w 177"/>
              <a:gd name="T41" fmla="*/ 29 h 118"/>
              <a:gd name="T42" fmla="*/ 68 w 177"/>
              <a:gd name="T43" fmla="*/ 49 h 118"/>
              <a:gd name="T44" fmla="*/ 88 w 177"/>
              <a:gd name="T45" fmla="*/ 49 h 118"/>
              <a:gd name="T46" fmla="*/ 88 w 177"/>
              <a:gd name="T47" fmla="*/ 49 h 118"/>
              <a:gd name="T48" fmla="*/ 98 w 177"/>
              <a:gd name="T49" fmla="*/ 29 h 118"/>
              <a:gd name="T50" fmla="*/ 78 w 177"/>
              <a:gd name="T51" fmla="*/ 29 h 118"/>
              <a:gd name="T52" fmla="*/ 98 w 177"/>
              <a:gd name="T53" fmla="*/ 29 h 118"/>
              <a:gd name="T54" fmla="*/ 98 w 177"/>
              <a:gd name="T55" fmla="*/ 2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7" h="118">
                <a:moveTo>
                  <a:pt x="19" y="117"/>
                </a:moveTo>
                <a:lnTo>
                  <a:pt x="19" y="117"/>
                </a:lnTo>
                <a:cubicBezTo>
                  <a:pt x="10" y="117"/>
                  <a:pt x="10" y="117"/>
                  <a:pt x="10" y="107"/>
                </a:cubicBezTo>
                <a:cubicBezTo>
                  <a:pt x="0" y="98"/>
                  <a:pt x="10" y="98"/>
                  <a:pt x="10" y="88"/>
                </a:cubicBezTo>
                <a:cubicBezTo>
                  <a:pt x="19" y="88"/>
                  <a:pt x="39" y="78"/>
                  <a:pt x="59" y="68"/>
                </a:cubicBezTo>
                <a:cubicBezTo>
                  <a:pt x="59" y="68"/>
                  <a:pt x="49" y="68"/>
                  <a:pt x="49" y="58"/>
                </a:cubicBezTo>
                <a:cubicBezTo>
                  <a:pt x="39" y="58"/>
                  <a:pt x="39" y="39"/>
                  <a:pt x="49" y="19"/>
                </a:cubicBezTo>
                <a:cubicBezTo>
                  <a:pt x="49" y="9"/>
                  <a:pt x="68" y="0"/>
                  <a:pt x="78" y="0"/>
                </a:cubicBezTo>
                <a:cubicBezTo>
                  <a:pt x="98" y="0"/>
                  <a:pt x="118" y="9"/>
                  <a:pt x="118" y="19"/>
                </a:cubicBezTo>
                <a:cubicBezTo>
                  <a:pt x="118" y="29"/>
                  <a:pt x="118" y="39"/>
                  <a:pt x="118" y="58"/>
                </a:cubicBezTo>
                <a:cubicBezTo>
                  <a:pt x="127" y="49"/>
                  <a:pt x="147" y="49"/>
                  <a:pt x="157" y="49"/>
                </a:cubicBezTo>
                <a:cubicBezTo>
                  <a:pt x="167" y="49"/>
                  <a:pt x="176" y="49"/>
                  <a:pt x="176" y="58"/>
                </a:cubicBezTo>
                <a:cubicBezTo>
                  <a:pt x="176" y="68"/>
                  <a:pt x="167" y="78"/>
                  <a:pt x="167" y="78"/>
                </a:cubicBezTo>
                <a:cubicBezTo>
                  <a:pt x="167" y="78"/>
                  <a:pt x="137" y="78"/>
                  <a:pt x="118" y="78"/>
                </a:cubicBezTo>
                <a:cubicBezTo>
                  <a:pt x="108" y="78"/>
                  <a:pt x="98" y="78"/>
                  <a:pt x="98" y="78"/>
                </a:cubicBezTo>
                <a:cubicBezTo>
                  <a:pt x="88" y="88"/>
                  <a:pt x="78" y="98"/>
                  <a:pt x="59" y="107"/>
                </a:cubicBezTo>
                <a:cubicBezTo>
                  <a:pt x="39" y="107"/>
                  <a:pt x="19" y="117"/>
                  <a:pt x="19" y="117"/>
                </a:cubicBezTo>
                <a:close/>
                <a:moveTo>
                  <a:pt x="78" y="29"/>
                </a:moveTo>
                <a:lnTo>
                  <a:pt x="78" y="29"/>
                </a:lnTo>
                <a:lnTo>
                  <a:pt x="78" y="29"/>
                </a:lnTo>
                <a:lnTo>
                  <a:pt x="68" y="29"/>
                </a:lnTo>
                <a:cubicBezTo>
                  <a:pt x="68" y="39"/>
                  <a:pt x="68" y="39"/>
                  <a:pt x="68" y="49"/>
                </a:cubicBezTo>
                <a:cubicBezTo>
                  <a:pt x="68" y="49"/>
                  <a:pt x="78" y="49"/>
                  <a:pt x="88" y="49"/>
                </a:cubicBezTo>
                <a:lnTo>
                  <a:pt x="88" y="49"/>
                </a:lnTo>
                <a:cubicBezTo>
                  <a:pt x="98" y="39"/>
                  <a:pt x="98" y="39"/>
                  <a:pt x="98" y="29"/>
                </a:cubicBezTo>
                <a:cubicBezTo>
                  <a:pt x="88" y="29"/>
                  <a:pt x="88" y="29"/>
                  <a:pt x="78" y="29"/>
                </a:cubicBezTo>
                <a:close/>
                <a:moveTo>
                  <a:pt x="98" y="29"/>
                </a:moveTo>
                <a:lnTo>
                  <a:pt x="98" y="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3" name="Freeform 644">
            <a:extLst>
              <a:ext uri="{FF2B5EF4-FFF2-40B4-BE49-F238E27FC236}">
                <a16:creationId xmlns:a16="http://schemas.microsoft.com/office/drawing/2014/main" id="{02FCE65D-78C7-7C47-9634-CF7314F0D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8605" y="3575431"/>
            <a:ext cx="46353" cy="37926"/>
          </a:xfrm>
          <a:custGeom>
            <a:avLst/>
            <a:gdLst>
              <a:gd name="T0" fmla="*/ 0 w 50"/>
              <a:gd name="T1" fmla="*/ 19 h 40"/>
              <a:gd name="T2" fmla="*/ 0 w 50"/>
              <a:gd name="T3" fmla="*/ 19 h 40"/>
              <a:gd name="T4" fmla="*/ 29 w 50"/>
              <a:gd name="T5" fmla="*/ 0 h 40"/>
              <a:gd name="T6" fmla="*/ 49 w 50"/>
              <a:gd name="T7" fmla="*/ 19 h 40"/>
              <a:gd name="T8" fmla="*/ 29 w 50"/>
              <a:gd name="T9" fmla="*/ 39 h 40"/>
              <a:gd name="T10" fmla="*/ 0 w 50"/>
              <a:gd name="T11" fmla="*/ 1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40">
                <a:moveTo>
                  <a:pt x="0" y="19"/>
                </a:moveTo>
                <a:lnTo>
                  <a:pt x="0" y="19"/>
                </a:lnTo>
                <a:cubicBezTo>
                  <a:pt x="0" y="9"/>
                  <a:pt x="10" y="0"/>
                  <a:pt x="29" y="0"/>
                </a:cubicBezTo>
                <a:cubicBezTo>
                  <a:pt x="39" y="0"/>
                  <a:pt x="49" y="9"/>
                  <a:pt x="49" y="19"/>
                </a:cubicBezTo>
                <a:cubicBezTo>
                  <a:pt x="49" y="29"/>
                  <a:pt x="39" y="39"/>
                  <a:pt x="29" y="39"/>
                </a:cubicBezTo>
                <a:cubicBezTo>
                  <a:pt x="10" y="39"/>
                  <a:pt x="0" y="29"/>
                  <a:pt x="0" y="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4" name="Freeform 645">
            <a:extLst>
              <a:ext uri="{FF2B5EF4-FFF2-40B4-BE49-F238E27FC236}">
                <a16:creationId xmlns:a16="http://schemas.microsoft.com/office/drawing/2014/main" id="{C2714150-D079-2D40-A0BA-C6BD6526B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4013" y="3491154"/>
            <a:ext cx="176981" cy="58994"/>
          </a:xfrm>
          <a:custGeom>
            <a:avLst/>
            <a:gdLst>
              <a:gd name="T0" fmla="*/ 166 w 186"/>
              <a:gd name="T1" fmla="*/ 59 h 60"/>
              <a:gd name="T2" fmla="*/ 166 w 186"/>
              <a:gd name="T3" fmla="*/ 59 h 60"/>
              <a:gd name="T4" fmla="*/ 156 w 186"/>
              <a:gd name="T5" fmla="*/ 59 h 60"/>
              <a:gd name="T6" fmla="*/ 78 w 186"/>
              <a:gd name="T7" fmla="*/ 40 h 60"/>
              <a:gd name="T8" fmla="*/ 19 w 186"/>
              <a:gd name="T9" fmla="*/ 49 h 60"/>
              <a:gd name="T10" fmla="*/ 0 w 186"/>
              <a:gd name="T11" fmla="*/ 30 h 60"/>
              <a:gd name="T12" fmla="*/ 10 w 186"/>
              <a:gd name="T13" fmla="*/ 10 h 60"/>
              <a:gd name="T14" fmla="*/ 88 w 186"/>
              <a:gd name="T15" fmla="*/ 0 h 60"/>
              <a:gd name="T16" fmla="*/ 166 w 186"/>
              <a:gd name="T17" fmla="*/ 20 h 60"/>
              <a:gd name="T18" fmla="*/ 185 w 186"/>
              <a:gd name="T19" fmla="*/ 49 h 60"/>
              <a:gd name="T20" fmla="*/ 166 w 186"/>
              <a:gd name="T21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6" h="60">
                <a:moveTo>
                  <a:pt x="166" y="59"/>
                </a:moveTo>
                <a:lnTo>
                  <a:pt x="166" y="59"/>
                </a:lnTo>
                <a:lnTo>
                  <a:pt x="156" y="59"/>
                </a:lnTo>
                <a:cubicBezTo>
                  <a:pt x="126" y="49"/>
                  <a:pt x="107" y="49"/>
                  <a:pt x="78" y="40"/>
                </a:cubicBezTo>
                <a:cubicBezTo>
                  <a:pt x="68" y="40"/>
                  <a:pt x="39" y="40"/>
                  <a:pt x="19" y="49"/>
                </a:cubicBezTo>
                <a:cubicBezTo>
                  <a:pt x="10" y="49"/>
                  <a:pt x="0" y="40"/>
                  <a:pt x="0" y="30"/>
                </a:cubicBezTo>
                <a:cubicBezTo>
                  <a:pt x="0" y="20"/>
                  <a:pt x="0" y="10"/>
                  <a:pt x="10" y="10"/>
                </a:cubicBezTo>
                <a:cubicBezTo>
                  <a:pt x="29" y="0"/>
                  <a:pt x="68" y="0"/>
                  <a:pt x="88" y="0"/>
                </a:cubicBezTo>
                <a:cubicBezTo>
                  <a:pt x="117" y="10"/>
                  <a:pt x="136" y="10"/>
                  <a:pt x="166" y="20"/>
                </a:cubicBezTo>
                <a:cubicBezTo>
                  <a:pt x="175" y="30"/>
                  <a:pt x="185" y="40"/>
                  <a:pt x="185" y="49"/>
                </a:cubicBezTo>
                <a:cubicBezTo>
                  <a:pt x="175" y="59"/>
                  <a:pt x="175" y="59"/>
                  <a:pt x="166" y="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5" name="Freeform 646">
            <a:extLst>
              <a:ext uri="{FF2B5EF4-FFF2-40B4-BE49-F238E27FC236}">
                <a16:creationId xmlns:a16="http://schemas.microsoft.com/office/drawing/2014/main" id="{28A9F104-4E92-0C41-90ED-3B07A75B1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5586" y="3116125"/>
            <a:ext cx="261257" cy="265470"/>
          </a:xfrm>
          <a:custGeom>
            <a:avLst/>
            <a:gdLst>
              <a:gd name="T0" fmla="*/ 108 w 274"/>
              <a:gd name="T1" fmla="*/ 265 h 276"/>
              <a:gd name="T2" fmla="*/ 108 w 274"/>
              <a:gd name="T3" fmla="*/ 265 h 276"/>
              <a:gd name="T4" fmla="*/ 20 w 274"/>
              <a:gd name="T5" fmla="*/ 206 h 276"/>
              <a:gd name="T6" fmla="*/ 10 w 274"/>
              <a:gd name="T7" fmla="*/ 98 h 276"/>
              <a:gd name="T8" fmla="*/ 69 w 274"/>
              <a:gd name="T9" fmla="*/ 20 h 276"/>
              <a:gd name="T10" fmla="*/ 176 w 274"/>
              <a:gd name="T11" fmla="*/ 10 h 276"/>
              <a:gd name="T12" fmla="*/ 254 w 274"/>
              <a:gd name="T13" fmla="*/ 69 h 276"/>
              <a:gd name="T14" fmla="*/ 264 w 274"/>
              <a:gd name="T15" fmla="*/ 167 h 276"/>
              <a:gd name="T16" fmla="*/ 205 w 274"/>
              <a:gd name="T17" fmla="*/ 255 h 276"/>
              <a:gd name="T18" fmla="*/ 108 w 274"/>
              <a:gd name="T19" fmla="*/ 265 h 276"/>
              <a:gd name="T20" fmla="*/ 166 w 274"/>
              <a:gd name="T21" fmla="*/ 20 h 276"/>
              <a:gd name="T22" fmla="*/ 166 w 274"/>
              <a:gd name="T23" fmla="*/ 20 h 276"/>
              <a:gd name="T24" fmla="*/ 20 w 274"/>
              <a:gd name="T25" fmla="*/ 108 h 276"/>
              <a:gd name="T26" fmla="*/ 108 w 274"/>
              <a:gd name="T27" fmla="*/ 255 h 276"/>
              <a:gd name="T28" fmla="*/ 254 w 274"/>
              <a:gd name="T29" fmla="*/ 167 h 276"/>
              <a:gd name="T30" fmla="*/ 166 w 274"/>
              <a:gd name="T31" fmla="*/ 2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4" h="276">
                <a:moveTo>
                  <a:pt x="108" y="265"/>
                </a:moveTo>
                <a:lnTo>
                  <a:pt x="108" y="265"/>
                </a:lnTo>
                <a:cubicBezTo>
                  <a:pt x="69" y="255"/>
                  <a:pt x="39" y="235"/>
                  <a:pt x="20" y="206"/>
                </a:cubicBezTo>
                <a:cubicBezTo>
                  <a:pt x="0" y="177"/>
                  <a:pt x="0" y="137"/>
                  <a:pt x="10" y="98"/>
                </a:cubicBezTo>
                <a:cubicBezTo>
                  <a:pt x="20" y="69"/>
                  <a:pt x="39" y="39"/>
                  <a:pt x="69" y="20"/>
                </a:cubicBezTo>
                <a:cubicBezTo>
                  <a:pt x="98" y="0"/>
                  <a:pt x="136" y="0"/>
                  <a:pt x="176" y="10"/>
                </a:cubicBezTo>
                <a:cubicBezTo>
                  <a:pt x="205" y="20"/>
                  <a:pt x="234" y="39"/>
                  <a:pt x="254" y="69"/>
                </a:cubicBezTo>
                <a:cubicBezTo>
                  <a:pt x="273" y="98"/>
                  <a:pt x="273" y="137"/>
                  <a:pt x="264" y="167"/>
                </a:cubicBezTo>
                <a:cubicBezTo>
                  <a:pt x="254" y="206"/>
                  <a:pt x="234" y="235"/>
                  <a:pt x="205" y="255"/>
                </a:cubicBezTo>
                <a:cubicBezTo>
                  <a:pt x="176" y="275"/>
                  <a:pt x="136" y="275"/>
                  <a:pt x="108" y="265"/>
                </a:cubicBezTo>
                <a:close/>
                <a:moveTo>
                  <a:pt x="166" y="20"/>
                </a:moveTo>
                <a:lnTo>
                  <a:pt x="166" y="20"/>
                </a:lnTo>
                <a:cubicBezTo>
                  <a:pt x="108" y="10"/>
                  <a:pt x="39" y="39"/>
                  <a:pt x="20" y="108"/>
                </a:cubicBezTo>
                <a:cubicBezTo>
                  <a:pt x="10" y="167"/>
                  <a:pt x="49" y="235"/>
                  <a:pt x="108" y="255"/>
                </a:cubicBezTo>
                <a:cubicBezTo>
                  <a:pt x="166" y="265"/>
                  <a:pt x="234" y="226"/>
                  <a:pt x="254" y="167"/>
                </a:cubicBezTo>
                <a:cubicBezTo>
                  <a:pt x="264" y="108"/>
                  <a:pt x="234" y="39"/>
                  <a:pt x="166" y="2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6" name="Freeform 647">
            <a:extLst>
              <a:ext uri="{FF2B5EF4-FFF2-40B4-BE49-F238E27FC236}">
                <a16:creationId xmlns:a16="http://schemas.microsoft.com/office/drawing/2014/main" id="{02D715D1-9AA5-9D42-B582-8ED4CFCAF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0869" y="3137193"/>
            <a:ext cx="214906" cy="227547"/>
          </a:xfrm>
          <a:custGeom>
            <a:avLst/>
            <a:gdLst>
              <a:gd name="T0" fmla="*/ 79 w 226"/>
              <a:gd name="T1" fmla="*/ 215 h 236"/>
              <a:gd name="T2" fmla="*/ 79 w 226"/>
              <a:gd name="T3" fmla="*/ 215 h 236"/>
              <a:gd name="T4" fmla="*/ 10 w 226"/>
              <a:gd name="T5" fmla="*/ 88 h 236"/>
              <a:gd name="T6" fmla="*/ 137 w 226"/>
              <a:gd name="T7" fmla="*/ 19 h 236"/>
              <a:gd name="T8" fmla="*/ 205 w 226"/>
              <a:gd name="T9" fmla="*/ 147 h 236"/>
              <a:gd name="T10" fmla="*/ 79 w 226"/>
              <a:gd name="T11" fmla="*/ 215 h 236"/>
              <a:gd name="T12" fmla="*/ 127 w 226"/>
              <a:gd name="T13" fmla="*/ 29 h 236"/>
              <a:gd name="T14" fmla="*/ 127 w 226"/>
              <a:gd name="T15" fmla="*/ 29 h 236"/>
              <a:gd name="T16" fmla="*/ 30 w 226"/>
              <a:gd name="T17" fmla="*/ 98 h 236"/>
              <a:gd name="T18" fmla="*/ 88 w 226"/>
              <a:gd name="T19" fmla="*/ 196 h 236"/>
              <a:gd name="T20" fmla="*/ 195 w 226"/>
              <a:gd name="T21" fmla="*/ 137 h 236"/>
              <a:gd name="T22" fmla="*/ 127 w 226"/>
              <a:gd name="T23" fmla="*/ 29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6" h="236">
                <a:moveTo>
                  <a:pt x="79" y="215"/>
                </a:moveTo>
                <a:lnTo>
                  <a:pt x="79" y="215"/>
                </a:lnTo>
                <a:cubicBezTo>
                  <a:pt x="30" y="206"/>
                  <a:pt x="0" y="147"/>
                  <a:pt x="10" y="88"/>
                </a:cubicBezTo>
                <a:cubicBezTo>
                  <a:pt x="20" y="39"/>
                  <a:pt x="79" y="0"/>
                  <a:pt x="137" y="19"/>
                </a:cubicBezTo>
                <a:cubicBezTo>
                  <a:pt x="186" y="29"/>
                  <a:pt x="225" y="88"/>
                  <a:pt x="205" y="147"/>
                </a:cubicBezTo>
                <a:cubicBezTo>
                  <a:pt x="195" y="196"/>
                  <a:pt x="137" y="235"/>
                  <a:pt x="79" y="215"/>
                </a:cubicBezTo>
                <a:close/>
                <a:moveTo>
                  <a:pt x="127" y="29"/>
                </a:moveTo>
                <a:lnTo>
                  <a:pt x="127" y="29"/>
                </a:lnTo>
                <a:cubicBezTo>
                  <a:pt x="88" y="19"/>
                  <a:pt x="40" y="49"/>
                  <a:pt x="30" y="98"/>
                </a:cubicBezTo>
                <a:cubicBezTo>
                  <a:pt x="10" y="137"/>
                  <a:pt x="40" y="186"/>
                  <a:pt x="88" y="196"/>
                </a:cubicBezTo>
                <a:cubicBezTo>
                  <a:pt x="137" y="215"/>
                  <a:pt x="176" y="186"/>
                  <a:pt x="195" y="137"/>
                </a:cubicBezTo>
                <a:cubicBezTo>
                  <a:pt x="205" y="98"/>
                  <a:pt x="176" y="49"/>
                  <a:pt x="127" y="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7" name="Freeform 648">
            <a:extLst>
              <a:ext uri="{FF2B5EF4-FFF2-40B4-BE49-F238E27FC236}">
                <a16:creationId xmlns:a16="http://schemas.microsoft.com/office/drawing/2014/main" id="{B50E2433-0054-7D4E-ADF7-FF7D1680D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6717" y="3200401"/>
            <a:ext cx="67421" cy="84276"/>
          </a:xfrm>
          <a:custGeom>
            <a:avLst/>
            <a:gdLst>
              <a:gd name="T0" fmla="*/ 19 w 69"/>
              <a:gd name="T1" fmla="*/ 89 h 90"/>
              <a:gd name="T2" fmla="*/ 19 w 69"/>
              <a:gd name="T3" fmla="*/ 89 h 90"/>
              <a:gd name="T4" fmla="*/ 0 w 69"/>
              <a:gd name="T5" fmla="*/ 79 h 90"/>
              <a:gd name="T6" fmla="*/ 0 w 69"/>
              <a:gd name="T7" fmla="*/ 69 h 90"/>
              <a:gd name="T8" fmla="*/ 9 w 69"/>
              <a:gd name="T9" fmla="*/ 69 h 90"/>
              <a:gd name="T10" fmla="*/ 28 w 69"/>
              <a:gd name="T11" fmla="*/ 79 h 90"/>
              <a:gd name="T12" fmla="*/ 38 w 69"/>
              <a:gd name="T13" fmla="*/ 69 h 90"/>
              <a:gd name="T14" fmla="*/ 28 w 69"/>
              <a:gd name="T15" fmla="*/ 49 h 90"/>
              <a:gd name="T16" fmla="*/ 19 w 69"/>
              <a:gd name="T17" fmla="*/ 40 h 90"/>
              <a:gd name="T18" fmla="*/ 9 w 69"/>
              <a:gd name="T19" fmla="*/ 20 h 90"/>
              <a:gd name="T20" fmla="*/ 28 w 69"/>
              <a:gd name="T21" fmla="*/ 10 h 90"/>
              <a:gd name="T22" fmla="*/ 58 w 69"/>
              <a:gd name="T23" fmla="*/ 20 h 90"/>
              <a:gd name="T24" fmla="*/ 58 w 69"/>
              <a:gd name="T25" fmla="*/ 20 h 90"/>
              <a:gd name="T26" fmla="*/ 58 w 69"/>
              <a:gd name="T27" fmla="*/ 20 h 90"/>
              <a:gd name="T28" fmla="*/ 28 w 69"/>
              <a:gd name="T29" fmla="*/ 20 h 90"/>
              <a:gd name="T30" fmla="*/ 19 w 69"/>
              <a:gd name="T31" fmla="*/ 30 h 90"/>
              <a:gd name="T32" fmla="*/ 38 w 69"/>
              <a:gd name="T33" fmla="*/ 49 h 90"/>
              <a:gd name="T34" fmla="*/ 48 w 69"/>
              <a:gd name="T35" fmla="*/ 59 h 90"/>
              <a:gd name="T36" fmla="*/ 48 w 69"/>
              <a:gd name="T37" fmla="*/ 69 h 90"/>
              <a:gd name="T38" fmla="*/ 38 w 69"/>
              <a:gd name="T39" fmla="*/ 89 h 90"/>
              <a:gd name="T40" fmla="*/ 19 w 69"/>
              <a:gd name="T41" fmla="*/ 8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9" h="90">
                <a:moveTo>
                  <a:pt x="19" y="89"/>
                </a:moveTo>
                <a:lnTo>
                  <a:pt x="19" y="89"/>
                </a:lnTo>
                <a:cubicBezTo>
                  <a:pt x="9" y="89"/>
                  <a:pt x="9" y="79"/>
                  <a:pt x="0" y="79"/>
                </a:cubicBezTo>
                <a:cubicBezTo>
                  <a:pt x="0" y="79"/>
                  <a:pt x="0" y="79"/>
                  <a:pt x="0" y="69"/>
                </a:cubicBezTo>
                <a:cubicBezTo>
                  <a:pt x="0" y="69"/>
                  <a:pt x="0" y="69"/>
                  <a:pt x="9" y="69"/>
                </a:cubicBezTo>
                <a:cubicBezTo>
                  <a:pt x="19" y="79"/>
                  <a:pt x="28" y="79"/>
                  <a:pt x="28" y="79"/>
                </a:cubicBezTo>
                <a:cubicBezTo>
                  <a:pt x="38" y="79"/>
                  <a:pt x="38" y="79"/>
                  <a:pt x="38" y="69"/>
                </a:cubicBezTo>
                <a:cubicBezTo>
                  <a:pt x="38" y="69"/>
                  <a:pt x="38" y="59"/>
                  <a:pt x="28" y="49"/>
                </a:cubicBezTo>
                <a:cubicBezTo>
                  <a:pt x="19" y="49"/>
                  <a:pt x="19" y="40"/>
                  <a:pt x="19" y="40"/>
                </a:cubicBezTo>
                <a:cubicBezTo>
                  <a:pt x="9" y="30"/>
                  <a:pt x="9" y="30"/>
                  <a:pt x="9" y="20"/>
                </a:cubicBezTo>
                <a:cubicBezTo>
                  <a:pt x="9" y="20"/>
                  <a:pt x="19" y="10"/>
                  <a:pt x="28" y="10"/>
                </a:cubicBezTo>
                <a:cubicBezTo>
                  <a:pt x="38" y="0"/>
                  <a:pt x="48" y="10"/>
                  <a:pt x="58" y="20"/>
                </a:cubicBezTo>
                <a:cubicBezTo>
                  <a:pt x="68" y="20"/>
                  <a:pt x="68" y="20"/>
                  <a:pt x="58" y="20"/>
                </a:cubicBezTo>
                <a:cubicBezTo>
                  <a:pt x="58" y="30"/>
                  <a:pt x="58" y="30"/>
                  <a:pt x="58" y="20"/>
                </a:cubicBezTo>
                <a:cubicBezTo>
                  <a:pt x="48" y="20"/>
                  <a:pt x="38" y="10"/>
                  <a:pt x="28" y="20"/>
                </a:cubicBezTo>
                <a:cubicBezTo>
                  <a:pt x="28" y="20"/>
                  <a:pt x="19" y="20"/>
                  <a:pt x="19" y="30"/>
                </a:cubicBezTo>
                <a:cubicBezTo>
                  <a:pt x="19" y="30"/>
                  <a:pt x="28" y="40"/>
                  <a:pt x="38" y="49"/>
                </a:cubicBezTo>
                <a:cubicBezTo>
                  <a:pt x="38" y="49"/>
                  <a:pt x="38" y="49"/>
                  <a:pt x="48" y="59"/>
                </a:cubicBezTo>
                <a:lnTo>
                  <a:pt x="48" y="69"/>
                </a:lnTo>
                <a:cubicBezTo>
                  <a:pt x="48" y="79"/>
                  <a:pt x="48" y="89"/>
                  <a:pt x="38" y="89"/>
                </a:cubicBezTo>
                <a:cubicBezTo>
                  <a:pt x="28" y="89"/>
                  <a:pt x="28" y="89"/>
                  <a:pt x="19" y="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8" name="Freeform 649">
            <a:extLst>
              <a:ext uri="{FF2B5EF4-FFF2-40B4-BE49-F238E27FC236}">
                <a16:creationId xmlns:a16="http://schemas.microsoft.com/office/drawing/2014/main" id="{696B10EF-94D9-564B-9F2E-395C1B6BA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4643" y="3191974"/>
            <a:ext cx="8428" cy="8428"/>
          </a:xfrm>
          <a:custGeom>
            <a:avLst/>
            <a:gdLst>
              <a:gd name="T0" fmla="*/ 0 w 11"/>
              <a:gd name="T1" fmla="*/ 9 h 10"/>
              <a:gd name="T2" fmla="*/ 0 w 11"/>
              <a:gd name="T3" fmla="*/ 9 h 10"/>
              <a:gd name="T4" fmla="*/ 0 w 11"/>
              <a:gd name="T5" fmla="*/ 9 h 10"/>
              <a:gd name="T6" fmla="*/ 0 w 11"/>
              <a:gd name="T7" fmla="*/ 0 h 10"/>
              <a:gd name="T8" fmla="*/ 10 w 11"/>
              <a:gd name="T9" fmla="*/ 0 h 10"/>
              <a:gd name="T10" fmla="*/ 10 w 11"/>
              <a:gd name="T11" fmla="*/ 0 h 10"/>
              <a:gd name="T12" fmla="*/ 10 w 11"/>
              <a:gd name="T13" fmla="*/ 9 h 10"/>
              <a:gd name="T14" fmla="*/ 0 w 11"/>
              <a:gd name="T15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10">
                <a:moveTo>
                  <a:pt x="0" y="9"/>
                </a:moveTo>
                <a:lnTo>
                  <a:pt x="0" y="9"/>
                </a:lnTo>
                <a:lnTo>
                  <a:pt x="0" y="9"/>
                </a:lnTo>
                <a:cubicBezTo>
                  <a:pt x="0" y="0"/>
                  <a:pt x="0" y="0"/>
                  <a:pt x="0" y="0"/>
                </a:cubicBezTo>
                <a:lnTo>
                  <a:pt x="10" y="0"/>
                </a:lnTo>
                <a:lnTo>
                  <a:pt x="10" y="0"/>
                </a:lnTo>
                <a:cubicBezTo>
                  <a:pt x="10" y="9"/>
                  <a:pt x="10" y="9"/>
                  <a:pt x="10" y="9"/>
                </a:cubicBezTo>
                <a:cubicBezTo>
                  <a:pt x="10" y="9"/>
                  <a:pt x="10" y="9"/>
                  <a:pt x="0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9" name="Freeform 650">
            <a:extLst>
              <a:ext uri="{FF2B5EF4-FFF2-40B4-BE49-F238E27FC236}">
                <a16:creationId xmlns:a16="http://schemas.microsoft.com/office/drawing/2014/main" id="{2DAE1C26-D1BE-C74A-91F1-0585AE69A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5145" y="3284678"/>
            <a:ext cx="8428" cy="21068"/>
          </a:xfrm>
          <a:custGeom>
            <a:avLst/>
            <a:gdLst>
              <a:gd name="T0" fmla="*/ 10 w 11"/>
              <a:gd name="T1" fmla="*/ 19 h 20"/>
              <a:gd name="T2" fmla="*/ 10 w 11"/>
              <a:gd name="T3" fmla="*/ 19 h 20"/>
              <a:gd name="T4" fmla="*/ 0 w 11"/>
              <a:gd name="T5" fmla="*/ 19 h 20"/>
              <a:gd name="T6" fmla="*/ 0 w 11"/>
              <a:gd name="T7" fmla="*/ 10 h 20"/>
              <a:gd name="T8" fmla="*/ 10 w 11"/>
              <a:gd name="T9" fmla="*/ 0 h 20"/>
              <a:gd name="T10" fmla="*/ 10 w 11"/>
              <a:gd name="T11" fmla="*/ 10 h 20"/>
              <a:gd name="T12" fmla="*/ 10 w 11"/>
              <a:gd name="T13" fmla="*/ 19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0">
                <a:moveTo>
                  <a:pt x="10" y="19"/>
                </a:moveTo>
                <a:lnTo>
                  <a:pt x="10" y="19"/>
                </a:ln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10" y="0"/>
                  <a:pt x="10" y="0"/>
                </a:cubicBezTo>
                <a:lnTo>
                  <a:pt x="10" y="10"/>
                </a:lnTo>
                <a:cubicBezTo>
                  <a:pt x="10" y="19"/>
                  <a:pt x="10" y="19"/>
                  <a:pt x="10" y="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0" name="Freeform 651">
            <a:extLst>
              <a:ext uri="{FF2B5EF4-FFF2-40B4-BE49-F238E27FC236}">
                <a16:creationId xmlns:a16="http://schemas.microsoft.com/office/drawing/2014/main" id="{C9FB9145-E7C7-7946-8745-4E019A87B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473" y="9832962"/>
            <a:ext cx="37923" cy="543582"/>
          </a:xfrm>
          <a:custGeom>
            <a:avLst/>
            <a:gdLst>
              <a:gd name="T0" fmla="*/ 19 w 40"/>
              <a:gd name="T1" fmla="*/ 569 h 570"/>
              <a:gd name="T2" fmla="*/ 19 w 40"/>
              <a:gd name="T3" fmla="*/ 569 h 570"/>
              <a:gd name="T4" fmla="*/ 19 w 40"/>
              <a:gd name="T5" fmla="*/ 569 h 570"/>
              <a:gd name="T6" fmla="*/ 0 w 40"/>
              <a:gd name="T7" fmla="*/ 539 h 570"/>
              <a:gd name="T8" fmla="*/ 0 w 40"/>
              <a:gd name="T9" fmla="*/ 19 h 570"/>
              <a:gd name="T10" fmla="*/ 19 w 40"/>
              <a:gd name="T11" fmla="*/ 0 h 570"/>
              <a:gd name="T12" fmla="*/ 19 w 40"/>
              <a:gd name="T13" fmla="*/ 0 h 570"/>
              <a:gd name="T14" fmla="*/ 39 w 40"/>
              <a:gd name="T15" fmla="*/ 19 h 570"/>
              <a:gd name="T16" fmla="*/ 39 w 40"/>
              <a:gd name="T17" fmla="*/ 539 h 570"/>
              <a:gd name="T18" fmla="*/ 19 w 40"/>
              <a:gd name="T19" fmla="*/ 569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570">
                <a:moveTo>
                  <a:pt x="19" y="569"/>
                </a:moveTo>
                <a:lnTo>
                  <a:pt x="19" y="569"/>
                </a:lnTo>
                <a:lnTo>
                  <a:pt x="19" y="569"/>
                </a:lnTo>
                <a:cubicBezTo>
                  <a:pt x="9" y="569"/>
                  <a:pt x="0" y="558"/>
                  <a:pt x="0" y="53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9" y="0"/>
                </a:cubicBezTo>
                <a:lnTo>
                  <a:pt x="19" y="0"/>
                </a:lnTo>
                <a:cubicBezTo>
                  <a:pt x="29" y="0"/>
                  <a:pt x="39" y="9"/>
                  <a:pt x="39" y="19"/>
                </a:cubicBezTo>
                <a:cubicBezTo>
                  <a:pt x="39" y="539"/>
                  <a:pt x="39" y="539"/>
                  <a:pt x="39" y="539"/>
                </a:cubicBezTo>
                <a:cubicBezTo>
                  <a:pt x="39" y="558"/>
                  <a:pt x="29" y="569"/>
                  <a:pt x="19" y="5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1" name="Freeform 652">
            <a:extLst>
              <a:ext uri="{FF2B5EF4-FFF2-40B4-BE49-F238E27FC236}">
                <a16:creationId xmlns:a16="http://schemas.microsoft.com/office/drawing/2014/main" id="{2DFB6379-388C-5C43-B2F5-2D4C8B0B7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473" y="10330193"/>
            <a:ext cx="535154" cy="50566"/>
          </a:xfrm>
          <a:custGeom>
            <a:avLst/>
            <a:gdLst>
              <a:gd name="T0" fmla="*/ 19 w 559"/>
              <a:gd name="T1" fmla="*/ 50 h 51"/>
              <a:gd name="T2" fmla="*/ 19 w 559"/>
              <a:gd name="T3" fmla="*/ 50 h 51"/>
              <a:gd name="T4" fmla="*/ 0 w 559"/>
              <a:gd name="T5" fmla="*/ 20 h 51"/>
              <a:gd name="T6" fmla="*/ 19 w 559"/>
              <a:gd name="T7" fmla="*/ 0 h 51"/>
              <a:gd name="T8" fmla="*/ 539 w 559"/>
              <a:gd name="T9" fmla="*/ 0 h 51"/>
              <a:gd name="T10" fmla="*/ 558 w 559"/>
              <a:gd name="T11" fmla="*/ 20 h 51"/>
              <a:gd name="T12" fmla="*/ 539 w 559"/>
              <a:gd name="T13" fmla="*/ 50 h 51"/>
              <a:gd name="T14" fmla="*/ 19 w 559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9" h="51">
                <a:moveTo>
                  <a:pt x="19" y="50"/>
                </a:moveTo>
                <a:lnTo>
                  <a:pt x="19" y="50"/>
                </a:lnTo>
                <a:cubicBezTo>
                  <a:pt x="9" y="50"/>
                  <a:pt x="0" y="39"/>
                  <a:pt x="0" y="20"/>
                </a:cubicBezTo>
                <a:cubicBezTo>
                  <a:pt x="0" y="10"/>
                  <a:pt x="9" y="0"/>
                  <a:pt x="19" y="0"/>
                </a:cubicBezTo>
                <a:cubicBezTo>
                  <a:pt x="539" y="0"/>
                  <a:pt x="539" y="0"/>
                  <a:pt x="539" y="0"/>
                </a:cubicBezTo>
                <a:cubicBezTo>
                  <a:pt x="549" y="0"/>
                  <a:pt x="558" y="10"/>
                  <a:pt x="558" y="20"/>
                </a:cubicBezTo>
                <a:cubicBezTo>
                  <a:pt x="558" y="39"/>
                  <a:pt x="549" y="50"/>
                  <a:pt x="539" y="50"/>
                </a:cubicBezTo>
                <a:lnTo>
                  <a:pt x="19" y="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2" name="Freeform 653">
            <a:extLst>
              <a:ext uri="{FF2B5EF4-FFF2-40B4-BE49-F238E27FC236}">
                <a16:creationId xmlns:a16="http://schemas.microsoft.com/office/drawing/2014/main" id="{64626EA3-088A-9946-B7D9-5824ABAD9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6177" y="10132142"/>
            <a:ext cx="143270" cy="244402"/>
          </a:xfrm>
          <a:custGeom>
            <a:avLst/>
            <a:gdLst>
              <a:gd name="T0" fmla="*/ 128 w 149"/>
              <a:gd name="T1" fmla="*/ 256 h 257"/>
              <a:gd name="T2" fmla="*/ 128 w 149"/>
              <a:gd name="T3" fmla="*/ 256 h 257"/>
              <a:gd name="T4" fmla="*/ 20 w 149"/>
              <a:gd name="T5" fmla="*/ 256 h 257"/>
              <a:gd name="T6" fmla="*/ 0 w 149"/>
              <a:gd name="T7" fmla="*/ 226 h 257"/>
              <a:gd name="T8" fmla="*/ 0 w 149"/>
              <a:gd name="T9" fmla="*/ 20 h 257"/>
              <a:gd name="T10" fmla="*/ 20 w 149"/>
              <a:gd name="T11" fmla="*/ 0 h 257"/>
              <a:gd name="T12" fmla="*/ 128 w 149"/>
              <a:gd name="T13" fmla="*/ 0 h 257"/>
              <a:gd name="T14" fmla="*/ 148 w 149"/>
              <a:gd name="T15" fmla="*/ 20 h 257"/>
              <a:gd name="T16" fmla="*/ 148 w 149"/>
              <a:gd name="T17" fmla="*/ 226 h 257"/>
              <a:gd name="T18" fmla="*/ 128 w 149"/>
              <a:gd name="T19" fmla="*/ 256 h 257"/>
              <a:gd name="T20" fmla="*/ 50 w 149"/>
              <a:gd name="T21" fmla="*/ 206 h 257"/>
              <a:gd name="T22" fmla="*/ 50 w 149"/>
              <a:gd name="T23" fmla="*/ 206 h 257"/>
              <a:gd name="T24" fmla="*/ 108 w 149"/>
              <a:gd name="T25" fmla="*/ 206 h 257"/>
              <a:gd name="T26" fmla="*/ 108 w 149"/>
              <a:gd name="T27" fmla="*/ 49 h 257"/>
              <a:gd name="T28" fmla="*/ 50 w 149"/>
              <a:gd name="T29" fmla="*/ 49 h 257"/>
              <a:gd name="T30" fmla="*/ 50 w 149"/>
              <a:gd name="T31" fmla="*/ 206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9" h="257">
                <a:moveTo>
                  <a:pt x="128" y="256"/>
                </a:moveTo>
                <a:lnTo>
                  <a:pt x="128" y="256"/>
                </a:lnTo>
                <a:cubicBezTo>
                  <a:pt x="20" y="256"/>
                  <a:pt x="20" y="256"/>
                  <a:pt x="20" y="256"/>
                </a:cubicBezTo>
                <a:cubicBezTo>
                  <a:pt x="11" y="256"/>
                  <a:pt x="0" y="245"/>
                  <a:pt x="0" y="226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1" y="0"/>
                  <a:pt x="20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38" y="0"/>
                  <a:pt x="148" y="10"/>
                  <a:pt x="148" y="20"/>
                </a:cubicBezTo>
                <a:cubicBezTo>
                  <a:pt x="148" y="226"/>
                  <a:pt x="148" y="226"/>
                  <a:pt x="148" y="226"/>
                </a:cubicBezTo>
                <a:cubicBezTo>
                  <a:pt x="148" y="245"/>
                  <a:pt x="138" y="256"/>
                  <a:pt x="128" y="256"/>
                </a:cubicBezTo>
                <a:close/>
                <a:moveTo>
                  <a:pt x="50" y="206"/>
                </a:moveTo>
                <a:lnTo>
                  <a:pt x="50" y="206"/>
                </a:lnTo>
                <a:cubicBezTo>
                  <a:pt x="108" y="206"/>
                  <a:pt x="108" y="206"/>
                  <a:pt x="108" y="206"/>
                </a:cubicBezTo>
                <a:cubicBezTo>
                  <a:pt x="108" y="49"/>
                  <a:pt x="108" y="49"/>
                  <a:pt x="108" y="49"/>
                </a:cubicBezTo>
                <a:cubicBezTo>
                  <a:pt x="50" y="49"/>
                  <a:pt x="50" y="49"/>
                  <a:pt x="50" y="49"/>
                </a:cubicBezTo>
                <a:lnTo>
                  <a:pt x="50" y="2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3" name="Freeform 654">
            <a:extLst>
              <a:ext uri="{FF2B5EF4-FFF2-40B4-BE49-F238E27FC236}">
                <a16:creationId xmlns:a16="http://schemas.microsoft.com/office/drawing/2014/main" id="{0471219F-80C2-AB40-8FBC-199273CB3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521" y="10039438"/>
            <a:ext cx="143270" cy="337106"/>
          </a:xfrm>
          <a:custGeom>
            <a:avLst/>
            <a:gdLst>
              <a:gd name="T0" fmla="*/ 128 w 149"/>
              <a:gd name="T1" fmla="*/ 353 h 354"/>
              <a:gd name="T2" fmla="*/ 128 w 149"/>
              <a:gd name="T3" fmla="*/ 353 h 354"/>
              <a:gd name="T4" fmla="*/ 20 w 149"/>
              <a:gd name="T5" fmla="*/ 353 h 354"/>
              <a:gd name="T6" fmla="*/ 0 w 149"/>
              <a:gd name="T7" fmla="*/ 323 h 354"/>
              <a:gd name="T8" fmla="*/ 0 w 149"/>
              <a:gd name="T9" fmla="*/ 19 h 354"/>
              <a:gd name="T10" fmla="*/ 20 w 149"/>
              <a:gd name="T11" fmla="*/ 0 h 354"/>
              <a:gd name="T12" fmla="*/ 128 w 149"/>
              <a:gd name="T13" fmla="*/ 0 h 354"/>
              <a:gd name="T14" fmla="*/ 148 w 149"/>
              <a:gd name="T15" fmla="*/ 19 h 354"/>
              <a:gd name="T16" fmla="*/ 148 w 149"/>
              <a:gd name="T17" fmla="*/ 323 h 354"/>
              <a:gd name="T18" fmla="*/ 128 w 149"/>
              <a:gd name="T19" fmla="*/ 353 h 354"/>
              <a:gd name="T20" fmla="*/ 40 w 149"/>
              <a:gd name="T21" fmla="*/ 303 h 354"/>
              <a:gd name="T22" fmla="*/ 40 w 149"/>
              <a:gd name="T23" fmla="*/ 303 h 354"/>
              <a:gd name="T24" fmla="*/ 108 w 149"/>
              <a:gd name="T25" fmla="*/ 303 h 354"/>
              <a:gd name="T26" fmla="*/ 108 w 149"/>
              <a:gd name="T27" fmla="*/ 39 h 354"/>
              <a:gd name="T28" fmla="*/ 40 w 149"/>
              <a:gd name="T29" fmla="*/ 39 h 354"/>
              <a:gd name="T30" fmla="*/ 40 w 149"/>
              <a:gd name="T31" fmla="*/ 303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9" h="354">
                <a:moveTo>
                  <a:pt x="128" y="353"/>
                </a:moveTo>
                <a:lnTo>
                  <a:pt x="128" y="353"/>
                </a:lnTo>
                <a:cubicBezTo>
                  <a:pt x="20" y="353"/>
                  <a:pt x="20" y="353"/>
                  <a:pt x="20" y="353"/>
                </a:cubicBezTo>
                <a:cubicBezTo>
                  <a:pt x="10" y="353"/>
                  <a:pt x="0" y="342"/>
                  <a:pt x="0" y="32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10" y="0"/>
                  <a:pt x="20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38" y="0"/>
                  <a:pt x="148" y="9"/>
                  <a:pt x="148" y="19"/>
                </a:cubicBezTo>
                <a:cubicBezTo>
                  <a:pt x="148" y="323"/>
                  <a:pt x="148" y="323"/>
                  <a:pt x="148" y="323"/>
                </a:cubicBezTo>
                <a:cubicBezTo>
                  <a:pt x="148" y="342"/>
                  <a:pt x="138" y="353"/>
                  <a:pt x="128" y="353"/>
                </a:cubicBezTo>
                <a:close/>
                <a:moveTo>
                  <a:pt x="40" y="303"/>
                </a:moveTo>
                <a:lnTo>
                  <a:pt x="40" y="303"/>
                </a:lnTo>
                <a:cubicBezTo>
                  <a:pt x="108" y="303"/>
                  <a:pt x="108" y="303"/>
                  <a:pt x="108" y="303"/>
                </a:cubicBezTo>
                <a:cubicBezTo>
                  <a:pt x="108" y="39"/>
                  <a:pt x="108" y="39"/>
                  <a:pt x="108" y="39"/>
                </a:cubicBezTo>
                <a:cubicBezTo>
                  <a:pt x="40" y="39"/>
                  <a:pt x="40" y="39"/>
                  <a:pt x="40" y="39"/>
                </a:cubicBezTo>
                <a:lnTo>
                  <a:pt x="40" y="3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4" name="Freeform 655">
            <a:extLst>
              <a:ext uri="{FF2B5EF4-FFF2-40B4-BE49-F238E27FC236}">
                <a16:creationId xmlns:a16="http://schemas.microsoft.com/office/drawing/2014/main" id="{2822D622-B1CE-1949-8900-6F9B240C8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2653" y="10068936"/>
            <a:ext cx="130630" cy="311823"/>
          </a:xfrm>
          <a:custGeom>
            <a:avLst/>
            <a:gdLst>
              <a:gd name="T0" fmla="*/ 118 w 138"/>
              <a:gd name="T1" fmla="*/ 324 h 325"/>
              <a:gd name="T2" fmla="*/ 118 w 138"/>
              <a:gd name="T3" fmla="*/ 324 h 325"/>
              <a:gd name="T4" fmla="*/ 20 w 138"/>
              <a:gd name="T5" fmla="*/ 324 h 325"/>
              <a:gd name="T6" fmla="*/ 0 w 138"/>
              <a:gd name="T7" fmla="*/ 294 h 325"/>
              <a:gd name="T8" fmla="*/ 0 w 138"/>
              <a:gd name="T9" fmla="*/ 19 h 325"/>
              <a:gd name="T10" fmla="*/ 20 w 138"/>
              <a:gd name="T11" fmla="*/ 0 h 325"/>
              <a:gd name="T12" fmla="*/ 118 w 138"/>
              <a:gd name="T13" fmla="*/ 0 h 325"/>
              <a:gd name="T14" fmla="*/ 137 w 138"/>
              <a:gd name="T15" fmla="*/ 19 h 325"/>
              <a:gd name="T16" fmla="*/ 137 w 138"/>
              <a:gd name="T17" fmla="*/ 294 h 325"/>
              <a:gd name="T18" fmla="*/ 118 w 138"/>
              <a:gd name="T19" fmla="*/ 324 h 325"/>
              <a:gd name="T20" fmla="*/ 40 w 138"/>
              <a:gd name="T21" fmla="*/ 274 h 325"/>
              <a:gd name="T22" fmla="*/ 40 w 138"/>
              <a:gd name="T23" fmla="*/ 274 h 325"/>
              <a:gd name="T24" fmla="*/ 98 w 138"/>
              <a:gd name="T25" fmla="*/ 274 h 325"/>
              <a:gd name="T26" fmla="*/ 98 w 138"/>
              <a:gd name="T27" fmla="*/ 39 h 325"/>
              <a:gd name="T28" fmla="*/ 40 w 138"/>
              <a:gd name="T29" fmla="*/ 39 h 325"/>
              <a:gd name="T30" fmla="*/ 40 w 138"/>
              <a:gd name="T31" fmla="*/ 274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8" h="325">
                <a:moveTo>
                  <a:pt x="118" y="324"/>
                </a:moveTo>
                <a:lnTo>
                  <a:pt x="118" y="324"/>
                </a:lnTo>
                <a:cubicBezTo>
                  <a:pt x="20" y="324"/>
                  <a:pt x="20" y="324"/>
                  <a:pt x="20" y="324"/>
                </a:cubicBezTo>
                <a:cubicBezTo>
                  <a:pt x="10" y="324"/>
                  <a:pt x="0" y="313"/>
                  <a:pt x="0" y="294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10" y="0"/>
                  <a:pt x="20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8" y="0"/>
                  <a:pt x="137" y="10"/>
                  <a:pt x="137" y="19"/>
                </a:cubicBezTo>
                <a:cubicBezTo>
                  <a:pt x="137" y="294"/>
                  <a:pt x="137" y="294"/>
                  <a:pt x="137" y="294"/>
                </a:cubicBezTo>
                <a:cubicBezTo>
                  <a:pt x="137" y="313"/>
                  <a:pt x="128" y="324"/>
                  <a:pt x="118" y="324"/>
                </a:cubicBezTo>
                <a:close/>
                <a:moveTo>
                  <a:pt x="40" y="274"/>
                </a:moveTo>
                <a:lnTo>
                  <a:pt x="40" y="274"/>
                </a:lnTo>
                <a:cubicBezTo>
                  <a:pt x="98" y="274"/>
                  <a:pt x="98" y="274"/>
                  <a:pt x="98" y="274"/>
                </a:cubicBezTo>
                <a:cubicBezTo>
                  <a:pt x="98" y="39"/>
                  <a:pt x="98" y="39"/>
                  <a:pt x="98" y="39"/>
                </a:cubicBezTo>
                <a:cubicBezTo>
                  <a:pt x="40" y="39"/>
                  <a:pt x="40" y="39"/>
                  <a:pt x="40" y="39"/>
                </a:cubicBezTo>
                <a:lnTo>
                  <a:pt x="40" y="2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5" name="Freeform 656">
            <a:extLst>
              <a:ext uri="{FF2B5EF4-FFF2-40B4-BE49-F238E27FC236}">
                <a16:creationId xmlns:a16="http://schemas.microsoft.com/office/drawing/2014/main" id="{F92E4D2D-4EBC-DF43-82D7-4B37F9275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743" y="9841389"/>
            <a:ext cx="383457" cy="189621"/>
          </a:xfrm>
          <a:custGeom>
            <a:avLst/>
            <a:gdLst>
              <a:gd name="T0" fmla="*/ 19 w 403"/>
              <a:gd name="T1" fmla="*/ 197 h 198"/>
              <a:gd name="T2" fmla="*/ 19 w 403"/>
              <a:gd name="T3" fmla="*/ 197 h 198"/>
              <a:gd name="T4" fmla="*/ 9 w 403"/>
              <a:gd name="T5" fmla="*/ 197 h 198"/>
              <a:gd name="T6" fmla="*/ 9 w 403"/>
              <a:gd name="T7" fmla="*/ 177 h 198"/>
              <a:gd name="T8" fmla="*/ 117 w 403"/>
              <a:gd name="T9" fmla="*/ 69 h 198"/>
              <a:gd name="T10" fmla="*/ 137 w 403"/>
              <a:gd name="T11" fmla="*/ 69 h 198"/>
              <a:gd name="T12" fmla="*/ 245 w 403"/>
              <a:gd name="T13" fmla="*/ 167 h 198"/>
              <a:gd name="T14" fmla="*/ 382 w 403"/>
              <a:gd name="T15" fmla="*/ 10 h 198"/>
              <a:gd name="T16" fmla="*/ 402 w 403"/>
              <a:gd name="T17" fmla="*/ 10 h 198"/>
              <a:gd name="T18" fmla="*/ 402 w 403"/>
              <a:gd name="T19" fmla="*/ 20 h 198"/>
              <a:gd name="T20" fmla="*/ 255 w 403"/>
              <a:gd name="T21" fmla="*/ 197 h 198"/>
              <a:gd name="T22" fmla="*/ 245 w 403"/>
              <a:gd name="T23" fmla="*/ 197 h 198"/>
              <a:gd name="T24" fmla="*/ 235 w 403"/>
              <a:gd name="T25" fmla="*/ 197 h 198"/>
              <a:gd name="T26" fmla="*/ 127 w 403"/>
              <a:gd name="T27" fmla="*/ 99 h 198"/>
              <a:gd name="T28" fmla="*/ 29 w 403"/>
              <a:gd name="T29" fmla="*/ 197 h 198"/>
              <a:gd name="T30" fmla="*/ 19 w 403"/>
              <a:gd name="T31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3" h="198">
                <a:moveTo>
                  <a:pt x="19" y="197"/>
                </a:moveTo>
                <a:lnTo>
                  <a:pt x="19" y="197"/>
                </a:lnTo>
                <a:lnTo>
                  <a:pt x="9" y="197"/>
                </a:lnTo>
                <a:cubicBezTo>
                  <a:pt x="0" y="187"/>
                  <a:pt x="9" y="177"/>
                  <a:pt x="9" y="177"/>
                </a:cubicBezTo>
                <a:cubicBezTo>
                  <a:pt x="117" y="69"/>
                  <a:pt x="117" y="69"/>
                  <a:pt x="117" y="69"/>
                </a:cubicBezTo>
                <a:cubicBezTo>
                  <a:pt x="127" y="69"/>
                  <a:pt x="137" y="69"/>
                  <a:pt x="137" y="69"/>
                </a:cubicBezTo>
                <a:cubicBezTo>
                  <a:pt x="245" y="167"/>
                  <a:pt x="245" y="167"/>
                  <a:pt x="245" y="167"/>
                </a:cubicBezTo>
                <a:cubicBezTo>
                  <a:pt x="382" y="10"/>
                  <a:pt x="382" y="10"/>
                  <a:pt x="382" y="10"/>
                </a:cubicBezTo>
                <a:cubicBezTo>
                  <a:pt x="382" y="0"/>
                  <a:pt x="392" y="0"/>
                  <a:pt x="402" y="10"/>
                </a:cubicBezTo>
                <a:lnTo>
                  <a:pt x="402" y="20"/>
                </a:lnTo>
                <a:cubicBezTo>
                  <a:pt x="255" y="197"/>
                  <a:pt x="255" y="197"/>
                  <a:pt x="255" y="197"/>
                </a:cubicBezTo>
                <a:cubicBezTo>
                  <a:pt x="245" y="197"/>
                  <a:pt x="245" y="197"/>
                  <a:pt x="245" y="197"/>
                </a:cubicBezTo>
                <a:cubicBezTo>
                  <a:pt x="235" y="197"/>
                  <a:pt x="235" y="197"/>
                  <a:pt x="235" y="197"/>
                </a:cubicBezTo>
                <a:cubicBezTo>
                  <a:pt x="127" y="99"/>
                  <a:pt x="127" y="99"/>
                  <a:pt x="127" y="99"/>
                </a:cubicBezTo>
                <a:cubicBezTo>
                  <a:pt x="29" y="197"/>
                  <a:pt x="29" y="197"/>
                  <a:pt x="29" y="197"/>
                </a:cubicBezTo>
                <a:lnTo>
                  <a:pt x="19" y="19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6" name="Freeform 657">
            <a:extLst>
              <a:ext uri="{FF2B5EF4-FFF2-40B4-BE49-F238E27FC236}">
                <a16:creationId xmlns:a16="http://schemas.microsoft.com/office/drawing/2014/main" id="{4EB9FCCC-9D38-1246-93D6-DC72E2C88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704" y="9841389"/>
            <a:ext cx="37923" cy="96917"/>
          </a:xfrm>
          <a:custGeom>
            <a:avLst/>
            <a:gdLst>
              <a:gd name="T0" fmla="*/ 20 w 40"/>
              <a:gd name="T1" fmla="*/ 99 h 100"/>
              <a:gd name="T2" fmla="*/ 20 w 40"/>
              <a:gd name="T3" fmla="*/ 99 h 100"/>
              <a:gd name="T4" fmla="*/ 10 w 40"/>
              <a:gd name="T5" fmla="*/ 89 h 100"/>
              <a:gd name="T6" fmla="*/ 0 w 40"/>
              <a:gd name="T7" fmla="*/ 10 h 100"/>
              <a:gd name="T8" fmla="*/ 20 w 40"/>
              <a:gd name="T9" fmla="*/ 0 h 100"/>
              <a:gd name="T10" fmla="*/ 30 w 40"/>
              <a:gd name="T11" fmla="*/ 10 h 100"/>
              <a:gd name="T12" fmla="*/ 39 w 40"/>
              <a:gd name="T13" fmla="*/ 89 h 100"/>
              <a:gd name="T14" fmla="*/ 20 w 40"/>
              <a:gd name="T1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100">
                <a:moveTo>
                  <a:pt x="20" y="99"/>
                </a:moveTo>
                <a:lnTo>
                  <a:pt x="20" y="99"/>
                </a:lnTo>
                <a:cubicBezTo>
                  <a:pt x="20" y="99"/>
                  <a:pt x="10" y="99"/>
                  <a:pt x="10" y="8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10" y="0"/>
                  <a:pt x="20" y="0"/>
                </a:cubicBezTo>
                <a:lnTo>
                  <a:pt x="30" y="10"/>
                </a:lnTo>
                <a:cubicBezTo>
                  <a:pt x="39" y="89"/>
                  <a:pt x="39" y="89"/>
                  <a:pt x="39" y="89"/>
                </a:cubicBezTo>
                <a:cubicBezTo>
                  <a:pt x="39" y="99"/>
                  <a:pt x="30" y="99"/>
                  <a:pt x="20" y="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7" name="Freeform 658">
            <a:extLst>
              <a:ext uri="{FF2B5EF4-FFF2-40B4-BE49-F238E27FC236}">
                <a16:creationId xmlns:a16="http://schemas.microsoft.com/office/drawing/2014/main" id="{EB6EDCEE-FEDF-754E-8027-6429C544B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283" y="9841389"/>
            <a:ext cx="96917" cy="29495"/>
          </a:xfrm>
          <a:custGeom>
            <a:avLst/>
            <a:gdLst>
              <a:gd name="T0" fmla="*/ 10 w 100"/>
              <a:gd name="T1" fmla="*/ 30 h 31"/>
              <a:gd name="T2" fmla="*/ 10 w 100"/>
              <a:gd name="T3" fmla="*/ 30 h 31"/>
              <a:gd name="T4" fmla="*/ 0 w 100"/>
              <a:gd name="T5" fmla="*/ 20 h 31"/>
              <a:gd name="T6" fmla="*/ 10 w 100"/>
              <a:gd name="T7" fmla="*/ 10 h 31"/>
              <a:gd name="T8" fmla="*/ 89 w 100"/>
              <a:gd name="T9" fmla="*/ 0 h 31"/>
              <a:gd name="T10" fmla="*/ 99 w 100"/>
              <a:gd name="T11" fmla="*/ 10 h 31"/>
              <a:gd name="T12" fmla="*/ 89 w 100"/>
              <a:gd name="T13" fmla="*/ 30 h 31"/>
              <a:gd name="T14" fmla="*/ 10 w 100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" h="31">
                <a:moveTo>
                  <a:pt x="10" y="30"/>
                </a:moveTo>
                <a:lnTo>
                  <a:pt x="10" y="30"/>
                </a:lnTo>
                <a:cubicBezTo>
                  <a:pt x="0" y="30"/>
                  <a:pt x="0" y="30"/>
                  <a:pt x="0" y="20"/>
                </a:cubicBezTo>
                <a:cubicBezTo>
                  <a:pt x="0" y="10"/>
                  <a:pt x="0" y="10"/>
                  <a:pt x="10" y="10"/>
                </a:cubicBezTo>
                <a:cubicBezTo>
                  <a:pt x="89" y="0"/>
                  <a:pt x="89" y="0"/>
                  <a:pt x="89" y="0"/>
                </a:cubicBezTo>
                <a:lnTo>
                  <a:pt x="99" y="10"/>
                </a:lnTo>
                <a:cubicBezTo>
                  <a:pt x="99" y="20"/>
                  <a:pt x="89" y="30"/>
                  <a:pt x="89" y="30"/>
                </a:cubicBezTo>
                <a:cubicBezTo>
                  <a:pt x="10" y="30"/>
                  <a:pt x="10" y="30"/>
                  <a:pt x="10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8" name="Freeform 659">
            <a:extLst>
              <a:ext uri="{FF2B5EF4-FFF2-40B4-BE49-F238E27FC236}">
                <a16:creationId xmlns:a16="http://schemas.microsoft.com/office/drawing/2014/main" id="{0BFCF464-8BC5-7B4F-9010-76186A266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5339" y="11463710"/>
            <a:ext cx="235974" cy="834337"/>
          </a:xfrm>
          <a:custGeom>
            <a:avLst/>
            <a:gdLst>
              <a:gd name="T0" fmla="*/ 225 w 246"/>
              <a:gd name="T1" fmla="*/ 872 h 873"/>
              <a:gd name="T2" fmla="*/ 225 w 246"/>
              <a:gd name="T3" fmla="*/ 872 h 873"/>
              <a:gd name="T4" fmla="*/ 19 w 246"/>
              <a:gd name="T5" fmla="*/ 872 h 873"/>
              <a:gd name="T6" fmla="*/ 0 w 246"/>
              <a:gd name="T7" fmla="*/ 853 h 873"/>
              <a:gd name="T8" fmla="*/ 0 w 246"/>
              <a:gd name="T9" fmla="*/ 19 h 873"/>
              <a:gd name="T10" fmla="*/ 19 w 246"/>
              <a:gd name="T11" fmla="*/ 0 h 873"/>
              <a:gd name="T12" fmla="*/ 225 w 246"/>
              <a:gd name="T13" fmla="*/ 0 h 873"/>
              <a:gd name="T14" fmla="*/ 245 w 246"/>
              <a:gd name="T15" fmla="*/ 19 h 873"/>
              <a:gd name="T16" fmla="*/ 245 w 246"/>
              <a:gd name="T17" fmla="*/ 853 h 873"/>
              <a:gd name="T18" fmla="*/ 225 w 246"/>
              <a:gd name="T19" fmla="*/ 872 h 873"/>
              <a:gd name="T20" fmla="*/ 39 w 246"/>
              <a:gd name="T21" fmla="*/ 833 h 873"/>
              <a:gd name="T22" fmla="*/ 39 w 246"/>
              <a:gd name="T23" fmla="*/ 833 h 873"/>
              <a:gd name="T24" fmla="*/ 205 w 246"/>
              <a:gd name="T25" fmla="*/ 833 h 873"/>
              <a:gd name="T26" fmla="*/ 205 w 246"/>
              <a:gd name="T27" fmla="*/ 39 h 873"/>
              <a:gd name="T28" fmla="*/ 39 w 246"/>
              <a:gd name="T29" fmla="*/ 39 h 873"/>
              <a:gd name="T30" fmla="*/ 39 w 246"/>
              <a:gd name="T31" fmla="*/ 833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6" h="873">
                <a:moveTo>
                  <a:pt x="225" y="872"/>
                </a:moveTo>
                <a:lnTo>
                  <a:pt x="225" y="872"/>
                </a:lnTo>
                <a:cubicBezTo>
                  <a:pt x="19" y="872"/>
                  <a:pt x="19" y="872"/>
                  <a:pt x="19" y="872"/>
                </a:cubicBezTo>
                <a:cubicBezTo>
                  <a:pt x="9" y="872"/>
                  <a:pt x="0" y="863"/>
                  <a:pt x="0" y="85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19" y="0"/>
                </a:cubicBezTo>
                <a:cubicBezTo>
                  <a:pt x="225" y="0"/>
                  <a:pt x="225" y="0"/>
                  <a:pt x="225" y="0"/>
                </a:cubicBezTo>
                <a:cubicBezTo>
                  <a:pt x="235" y="0"/>
                  <a:pt x="245" y="10"/>
                  <a:pt x="245" y="19"/>
                </a:cubicBezTo>
                <a:cubicBezTo>
                  <a:pt x="245" y="853"/>
                  <a:pt x="245" y="853"/>
                  <a:pt x="245" y="853"/>
                </a:cubicBezTo>
                <a:cubicBezTo>
                  <a:pt x="245" y="863"/>
                  <a:pt x="235" y="872"/>
                  <a:pt x="225" y="872"/>
                </a:cubicBezTo>
                <a:close/>
                <a:moveTo>
                  <a:pt x="39" y="833"/>
                </a:moveTo>
                <a:lnTo>
                  <a:pt x="39" y="833"/>
                </a:lnTo>
                <a:cubicBezTo>
                  <a:pt x="205" y="833"/>
                  <a:pt x="205" y="833"/>
                  <a:pt x="205" y="833"/>
                </a:cubicBezTo>
                <a:cubicBezTo>
                  <a:pt x="205" y="39"/>
                  <a:pt x="205" y="39"/>
                  <a:pt x="205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83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9" name="Freeform 660">
            <a:extLst>
              <a:ext uri="{FF2B5EF4-FFF2-40B4-BE49-F238E27FC236}">
                <a16:creationId xmlns:a16="http://schemas.microsoft.com/office/drawing/2014/main" id="{55A8818A-273F-E248-9E4A-DDB8B07AF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5905" y="11564842"/>
            <a:ext cx="143270" cy="134842"/>
          </a:xfrm>
          <a:custGeom>
            <a:avLst/>
            <a:gdLst>
              <a:gd name="T0" fmla="*/ 68 w 148"/>
              <a:gd name="T1" fmla="*/ 138 h 139"/>
              <a:gd name="T2" fmla="*/ 68 w 148"/>
              <a:gd name="T3" fmla="*/ 138 h 139"/>
              <a:gd name="T4" fmla="*/ 0 w 148"/>
              <a:gd name="T5" fmla="*/ 69 h 139"/>
              <a:gd name="T6" fmla="*/ 68 w 148"/>
              <a:gd name="T7" fmla="*/ 0 h 139"/>
              <a:gd name="T8" fmla="*/ 147 w 148"/>
              <a:gd name="T9" fmla="*/ 69 h 139"/>
              <a:gd name="T10" fmla="*/ 68 w 148"/>
              <a:gd name="T11" fmla="*/ 138 h 139"/>
              <a:gd name="T12" fmla="*/ 68 w 148"/>
              <a:gd name="T13" fmla="*/ 40 h 139"/>
              <a:gd name="T14" fmla="*/ 68 w 148"/>
              <a:gd name="T15" fmla="*/ 40 h 139"/>
              <a:gd name="T16" fmla="*/ 39 w 148"/>
              <a:gd name="T17" fmla="*/ 69 h 139"/>
              <a:gd name="T18" fmla="*/ 68 w 148"/>
              <a:gd name="T19" fmla="*/ 99 h 139"/>
              <a:gd name="T20" fmla="*/ 107 w 148"/>
              <a:gd name="T21" fmla="*/ 69 h 139"/>
              <a:gd name="T22" fmla="*/ 68 w 148"/>
              <a:gd name="T23" fmla="*/ 4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8" h="139">
                <a:moveTo>
                  <a:pt x="68" y="138"/>
                </a:moveTo>
                <a:lnTo>
                  <a:pt x="68" y="138"/>
                </a:lnTo>
                <a:cubicBezTo>
                  <a:pt x="29" y="138"/>
                  <a:pt x="0" y="108"/>
                  <a:pt x="0" y="69"/>
                </a:cubicBezTo>
                <a:cubicBezTo>
                  <a:pt x="0" y="30"/>
                  <a:pt x="29" y="0"/>
                  <a:pt x="68" y="0"/>
                </a:cubicBezTo>
                <a:cubicBezTo>
                  <a:pt x="117" y="0"/>
                  <a:pt x="147" y="30"/>
                  <a:pt x="147" y="69"/>
                </a:cubicBezTo>
                <a:cubicBezTo>
                  <a:pt x="147" y="108"/>
                  <a:pt x="117" y="138"/>
                  <a:pt x="68" y="138"/>
                </a:cubicBezTo>
                <a:close/>
                <a:moveTo>
                  <a:pt x="68" y="40"/>
                </a:moveTo>
                <a:lnTo>
                  <a:pt x="68" y="40"/>
                </a:lnTo>
                <a:cubicBezTo>
                  <a:pt x="59" y="40"/>
                  <a:pt x="39" y="50"/>
                  <a:pt x="39" y="69"/>
                </a:cubicBezTo>
                <a:cubicBezTo>
                  <a:pt x="39" y="89"/>
                  <a:pt x="59" y="99"/>
                  <a:pt x="68" y="99"/>
                </a:cubicBezTo>
                <a:cubicBezTo>
                  <a:pt x="88" y="99"/>
                  <a:pt x="107" y="89"/>
                  <a:pt x="107" y="69"/>
                </a:cubicBezTo>
                <a:cubicBezTo>
                  <a:pt x="107" y="50"/>
                  <a:pt x="88" y="40"/>
                  <a:pt x="68" y="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0" name="Freeform 661">
            <a:extLst>
              <a:ext uri="{FF2B5EF4-FFF2-40B4-BE49-F238E27FC236}">
                <a16:creationId xmlns:a16="http://schemas.microsoft.com/office/drawing/2014/main" id="{55E9EC31-CB55-DA4E-825A-03373C617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4332" y="11754466"/>
            <a:ext cx="122202" cy="488804"/>
          </a:xfrm>
          <a:custGeom>
            <a:avLst/>
            <a:gdLst>
              <a:gd name="T0" fmla="*/ 107 w 128"/>
              <a:gd name="T1" fmla="*/ 510 h 511"/>
              <a:gd name="T2" fmla="*/ 107 w 128"/>
              <a:gd name="T3" fmla="*/ 510 h 511"/>
              <a:gd name="T4" fmla="*/ 19 w 128"/>
              <a:gd name="T5" fmla="*/ 510 h 511"/>
              <a:gd name="T6" fmla="*/ 0 w 128"/>
              <a:gd name="T7" fmla="*/ 491 h 511"/>
              <a:gd name="T8" fmla="*/ 0 w 128"/>
              <a:gd name="T9" fmla="*/ 20 h 511"/>
              <a:gd name="T10" fmla="*/ 19 w 128"/>
              <a:gd name="T11" fmla="*/ 0 h 511"/>
              <a:gd name="T12" fmla="*/ 107 w 128"/>
              <a:gd name="T13" fmla="*/ 0 h 511"/>
              <a:gd name="T14" fmla="*/ 127 w 128"/>
              <a:gd name="T15" fmla="*/ 20 h 511"/>
              <a:gd name="T16" fmla="*/ 127 w 128"/>
              <a:gd name="T17" fmla="*/ 491 h 511"/>
              <a:gd name="T18" fmla="*/ 107 w 128"/>
              <a:gd name="T19" fmla="*/ 510 h 511"/>
              <a:gd name="T20" fmla="*/ 39 w 128"/>
              <a:gd name="T21" fmla="*/ 471 h 511"/>
              <a:gd name="T22" fmla="*/ 39 w 128"/>
              <a:gd name="T23" fmla="*/ 471 h 511"/>
              <a:gd name="T24" fmla="*/ 88 w 128"/>
              <a:gd name="T25" fmla="*/ 471 h 511"/>
              <a:gd name="T26" fmla="*/ 88 w 128"/>
              <a:gd name="T27" fmla="*/ 40 h 511"/>
              <a:gd name="T28" fmla="*/ 39 w 128"/>
              <a:gd name="T29" fmla="*/ 40 h 511"/>
              <a:gd name="T30" fmla="*/ 39 w 128"/>
              <a:gd name="T31" fmla="*/ 471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8" h="511">
                <a:moveTo>
                  <a:pt x="107" y="510"/>
                </a:moveTo>
                <a:lnTo>
                  <a:pt x="107" y="510"/>
                </a:lnTo>
                <a:cubicBezTo>
                  <a:pt x="19" y="510"/>
                  <a:pt x="19" y="510"/>
                  <a:pt x="19" y="510"/>
                </a:cubicBezTo>
                <a:cubicBezTo>
                  <a:pt x="9" y="510"/>
                  <a:pt x="0" y="510"/>
                  <a:pt x="0" y="49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1"/>
                  <a:pt x="9" y="0"/>
                  <a:pt x="19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17" y="0"/>
                  <a:pt x="127" y="11"/>
                  <a:pt x="127" y="20"/>
                </a:cubicBezTo>
                <a:cubicBezTo>
                  <a:pt x="127" y="491"/>
                  <a:pt x="127" y="491"/>
                  <a:pt x="127" y="491"/>
                </a:cubicBezTo>
                <a:cubicBezTo>
                  <a:pt x="127" y="510"/>
                  <a:pt x="117" y="510"/>
                  <a:pt x="107" y="510"/>
                </a:cubicBezTo>
                <a:close/>
                <a:moveTo>
                  <a:pt x="39" y="471"/>
                </a:moveTo>
                <a:lnTo>
                  <a:pt x="39" y="471"/>
                </a:lnTo>
                <a:cubicBezTo>
                  <a:pt x="88" y="471"/>
                  <a:pt x="88" y="471"/>
                  <a:pt x="88" y="471"/>
                </a:cubicBezTo>
                <a:cubicBezTo>
                  <a:pt x="88" y="40"/>
                  <a:pt x="88" y="40"/>
                  <a:pt x="88" y="40"/>
                </a:cubicBezTo>
                <a:cubicBezTo>
                  <a:pt x="39" y="40"/>
                  <a:pt x="39" y="40"/>
                  <a:pt x="39" y="40"/>
                </a:cubicBezTo>
                <a:lnTo>
                  <a:pt x="39" y="47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1" name="Freeform 662">
            <a:extLst>
              <a:ext uri="{FF2B5EF4-FFF2-40B4-BE49-F238E27FC236}">
                <a16:creationId xmlns:a16="http://schemas.microsoft.com/office/drawing/2014/main" id="{4B7644B6-B96B-F243-A3FD-611C2C4CF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3390" y="11463710"/>
            <a:ext cx="235974" cy="834337"/>
          </a:xfrm>
          <a:custGeom>
            <a:avLst/>
            <a:gdLst>
              <a:gd name="T0" fmla="*/ 226 w 247"/>
              <a:gd name="T1" fmla="*/ 872 h 873"/>
              <a:gd name="T2" fmla="*/ 226 w 247"/>
              <a:gd name="T3" fmla="*/ 872 h 873"/>
              <a:gd name="T4" fmla="*/ 20 w 247"/>
              <a:gd name="T5" fmla="*/ 872 h 873"/>
              <a:gd name="T6" fmla="*/ 0 w 247"/>
              <a:gd name="T7" fmla="*/ 853 h 873"/>
              <a:gd name="T8" fmla="*/ 0 w 247"/>
              <a:gd name="T9" fmla="*/ 19 h 873"/>
              <a:gd name="T10" fmla="*/ 20 w 247"/>
              <a:gd name="T11" fmla="*/ 0 h 873"/>
              <a:gd name="T12" fmla="*/ 226 w 247"/>
              <a:gd name="T13" fmla="*/ 0 h 873"/>
              <a:gd name="T14" fmla="*/ 246 w 247"/>
              <a:gd name="T15" fmla="*/ 19 h 873"/>
              <a:gd name="T16" fmla="*/ 246 w 247"/>
              <a:gd name="T17" fmla="*/ 853 h 873"/>
              <a:gd name="T18" fmla="*/ 226 w 247"/>
              <a:gd name="T19" fmla="*/ 872 h 873"/>
              <a:gd name="T20" fmla="*/ 40 w 247"/>
              <a:gd name="T21" fmla="*/ 833 h 873"/>
              <a:gd name="T22" fmla="*/ 40 w 247"/>
              <a:gd name="T23" fmla="*/ 833 h 873"/>
              <a:gd name="T24" fmla="*/ 207 w 247"/>
              <a:gd name="T25" fmla="*/ 833 h 873"/>
              <a:gd name="T26" fmla="*/ 207 w 247"/>
              <a:gd name="T27" fmla="*/ 39 h 873"/>
              <a:gd name="T28" fmla="*/ 40 w 247"/>
              <a:gd name="T29" fmla="*/ 39 h 873"/>
              <a:gd name="T30" fmla="*/ 40 w 247"/>
              <a:gd name="T31" fmla="*/ 833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7" h="873">
                <a:moveTo>
                  <a:pt x="226" y="872"/>
                </a:moveTo>
                <a:lnTo>
                  <a:pt x="226" y="872"/>
                </a:lnTo>
                <a:cubicBezTo>
                  <a:pt x="20" y="872"/>
                  <a:pt x="20" y="872"/>
                  <a:pt x="20" y="872"/>
                </a:cubicBezTo>
                <a:cubicBezTo>
                  <a:pt x="10" y="872"/>
                  <a:pt x="0" y="863"/>
                  <a:pt x="0" y="85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10" y="0"/>
                  <a:pt x="20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36" y="0"/>
                  <a:pt x="246" y="10"/>
                  <a:pt x="246" y="19"/>
                </a:cubicBezTo>
                <a:cubicBezTo>
                  <a:pt x="246" y="853"/>
                  <a:pt x="246" y="853"/>
                  <a:pt x="246" y="853"/>
                </a:cubicBezTo>
                <a:cubicBezTo>
                  <a:pt x="246" y="863"/>
                  <a:pt x="236" y="872"/>
                  <a:pt x="226" y="872"/>
                </a:cubicBezTo>
                <a:close/>
                <a:moveTo>
                  <a:pt x="40" y="833"/>
                </a:moveTo>
                <a:lnTo>
                  <a:pt x="40" y="833"/>
                </a:lnTo>
                <a:cubicBezTo>
                  <a:pt x="207" y="833"/>
                  <a:pt x="207" y="833"/>
                  <a:pt x="207" y="833"/>
                </a:cubicBezTo>
                <a:cubicBezTo>
                  <a:pt x="207" y="39"/>
                  <a:pt x="207" y="39"/>
                  <a:pt x="207" y="39"/>
                </a:cubicBezTo>
                <a:cubicBezTo>
                  <a:pt x="40" y="39"/>
                  <a:pt x="40" y="39"/>
                  <a:pt x="40" y="39"/>
                </a:cubicBezTo>
                <a:lnTo>
                  <a:pt x="40" y="83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2" name="Freeform 663">
            <a:extLst>
              <a:ext uri="{FF2B5EF4-FFF2-40B4-BE49-F238E27FC236}">
                <a16:creationId xmlns:a16="http://schemas.microsoft.com/office/drawing/2014/main" id="{112BCEE8-E3CB-3540-B16C-28F4EC3BC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9741" y="11564842"/>
            <a:ext cx="139058" cy="134842"/>
          </a:xfrm>
          <a:custGeom>
            <a:avLst/>
            <a:gdLst>
              <a:gd name="T0" fmla="*/ 78 w 147"/>
              <a:gd name="T1" fmla="*/ 138 h 139"/>
              <a:gd name="T2" fmla="*/ 78 w 147"/>
              <a:gd name="T3" fmla="*/ 138 h 139"/>
              <a:gd name="T4" fmla="*/ 0 w 147"/>
              <a:gd name="T5" fmla="*/ 69 h 139"/>
              <a:gd name="T6" fmla="*/ 78 w 147"/>
              <a:gd name="T7" fmla="*/ 0 h 139"/>
              <a:gd name="T8" fmla="*/ 146 w 147"/>
              <a:gd name="T9" fmla="*/ 69 h 139"/>
              <a:gd name="T10" fmla="*/ 78 w 147"/>
              <a:gd name="T11" fmla="*/ 138 h 139"/>
              <a:gd name="T12" fmla="*/ 78 w 147"/>
              <a:gd name="T13" fmla="*/ 40 h 139"/>
              <a:gd name="T14" fmla="*/ 78 w 147"/>
              <a:gd name="T15" fmla="*/ 40 h 139"/>
              <a:gd name="T16" fmla="*/ 39 w 147"/>
              <a:gd name="T17" fmla="*/ 69 h 139"/>
              <a:gd name="T18" fmla="*/ 78 w 147"/>
              <a:gd name="T19" fmla="*/ 99 h 139"/>
              <a:gd name="T20" fmla="*/ 107 w 147"/>
              <a:gd name="T21" fmla="*/ 69 h 139"/>
              <a:gd name="T22" fmla="*/ 78 w 147"/>
              <a:gd name="T23" fmla="*/ 4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7" h="139">
                <a:moveTo>
                  <a:pt x="78" y="138"/>
                </a:moveTo>
                <a:lnTo>
                  <a:pt x="78" y="138"/>
                </a:lnTo>
                <a:cubicBezTo>
                  <a:pt x="29" y="138"/>
                  <a:pt x="0" y="108"/>
                  <a:pt x="0" y="69"/>
                </a:cubicBezTo>
                <a:cubicBezTo>
                  <a:pt x="0" y="30"/>
                  <a:pt x="29" y="0"/>
                  <a:pt x="78" y="0"/>
                </a:cubicBezTo>
                <a:cubicBezTo>
                  <a:pt x="117" y="0"/>
                  <a:pt x="146" y="30"/>
                  <a:pt x="146" y="69"/>
                </a:cubicBezTo>
                <a:cubicBezTo>
                  <a:pt x="146" y="108"/>
                  <a:pt x="117" y="138"/>
                  <a:pt x="78" y="138"/>
                </a:cubicBezTo>
                <a:close/>
                <a:moveTo>
                  <a:pt x="78" y="40"/>
                </a:moveTo>
                <a:lnTo>
                  <a:pt x="78" y="40"/>
                </a:lnTo>
                <a:cubicBezTo>
                  <a:pt x="58" y="40"/>
                  <a:pt x="39" y="50"/>
                  <a:pt x="39" y="69"/>
                </a:cubicBezTo>
                <a:cubicBezTo>
                  <a:pt x="39" y="89"/>
                  <a:pt x="58" y="99"/>
                  <a:pt x="78" y="99"/>
                </a:cubicBezTo>
                <a:cubicBezTo>
                  <a:pt x="88" y="99"/>
                  <a:pt x="107" y="89"/>
                  <a:pt x="107" y="69"/>
                </a:cubicBezTo>
                <a:cubicBezTo>
                  <a:pt x="107" y="50"/>
                  <a:pt x="88" y="40"/>
                  <a:pt x="78" y="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3" name="Freeform 664">
            <a:extLst>
              <a:ext uri="{FF2B5EF4-FFF2-40B4-BE49-F238E27FC236}">
                <a16:creationId xmlns:a16="http://schemas.microsoft.com/office/drawing/2014/main" id="{EB9B0128-6202-8A49-85BD-BC83E41AD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8168" y="11754466"/>
            <a:ext cx="122202" cy="488804"/>
          </a:xfrm>
          <a:custGeom>
            <a:avLst/>
            <a:gdLst>
              <a:gd name="T0" fmla="*/ 108 w 129"/>
              <a:gd name="T1" fmla="*/ 510 h 511"/>
              <a:gd name="T2" fmla="*/ 108 w 129"/>
              <a:gd name="T3" fmla="*/ 510 h 511"/>
              <a:gd name="T4" fmla="*/ 20 w 129"/>
              <a:gd name="T5" fmla="*/ 510 h 511"/>
              <a:gd name="T6" fmla="*/ 0 w 129"/>
              <a:gd name="T7" fmla="*/ 491 h 511"/>
              <a:gd name="T8" fmla="*/ 0 w 129"/>
              <a:gd name="T9" fmla="*/ 20 h 511"/>
              <a:gd name="T10" fmla="*/ 20 w 129"/>
              <a:gd name="T11" fmla="*/ 0 h 511"/>
              <a:gd name="T12" fmla="*/ 108 w 129"/>
              <a:gd name="T13" fmla="*/ 0 h 511"/>
              <a:gd name="T14" fmla="*/ 128 w 129"/>
              <a:gd name="T15" fmla="*/ 20 h 511"/>
              <a:gd name="T16" fmla="*/ 128 w 129"/>
              <a:gd name="T17" fmla="*/ 491 h 511"/>
              <a:gd name="T18" fmla="*/ 108 w 129"/>
              <a:gd name="T19" fmla="*/ 510 h 511"/>
              <a:gd name="T20" fmla="*/ 40 w 129"/>
              <a:gd name="T21" fmla="*/ 471 h 511"/>
              <a:gd name="T22" fmla="*/ 40 w 129"/>
              <a:gd name="T23" fmla="*/ 471 h 511"/>
              <a:gd name="T24" fmla="*/ 89 w 129"/>
              <a:gd name="T25" fmla="*/ 471 h 511"/>
              <a:gd name="T26" fmla="*/ 89 w 129"/>
              <a:gd name="T27" fmla="*/ 40 h 511"/>
              <a:gd name="T28" fmla="*/ 40 w 129"/>
              <a:gd name="T29" fmla="*/ 40 h 511"/>
              <a:gd name="T30" fmla="*/ 40 w 129"/>
              <a:gd name="T31" fmla="*/ 471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9" h="511">
                <a:moveTo>
                  <a:pt x="108" y="510"/>
                </a:moveTo>
                <a:lnTo>
                  <a:pt x="108" y="510"/>
                </a:lnTo>
                <a:cubicBezTo>
                  <a:pt x="20" y="510"/>
                  <a:pt x="20" y="510"/>
                  <a:pt x="20" y="510"/>
                </a:cubicBezTo>
                <a:cubicBezTo>
                  <a:pt x="10" y="510"/>
                  <a:pt x="0" y="510"/>
                  <a:pt x="0" y="49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1"/>
                  <a:pt x="10" y="0"/>
                  <a:pt x="20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8" y="0"/>
                  <a:pt x="128" y="11"/>
                  <a:pt x="128" y="20"/>
                </a:cubicBezTo>
                <a:cubicBezTo>
                  <a:pt x="128" y="491"/>
                  <a:pt x="128" y="491"/>
                  <a:pt x="128" y="491"/>
                </a:cubicBezTo>
                <a:cubicBezTo>
                  <a:pt x="128" y="510"/>
                  <a:pt x="118" y="510"/>
                  <a:pt x="108" y="510"/>
                </a:cubicBezTo>
                <a:close/>
                <a:moveTo>
                  <a:pt x="40" y="471"/>
                </a:moveTo>
                <a:lnTo>
                  <a:pt x="40" y="471"/>
                </a:lnTo>
                <a:cubicBezTo>
                  <a:pt x="89" y="471"/>
                  <a:pt x="89" y="471"/>
                  <a:pt x="89" y="471"/>
                </a:cubicBezTo>
                <a:cubicBezTo>
                  <a:pt x="89" y="40"/>
                  <a:pt x="89" y="40"/>
                  <a:pt x="89" y="40"/>
                </a:cubicBezTo>
                <a:cubicBezTo>
                  <a:pt x="40" y="40"/>
                  <a:pt x="40" y="40"/>
                  <a:pt x="40" y="40"/>
                </a:cubicBezTo>
                <a:lnTo>
                  <a:pt x="40" y="47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4" name="Freeform 665">
            <a:extLst>
              <a:ext uri="{FF2B5EF4-FFF2-40B4-BE49-F238E27FC236}">
                <a16:creationId xmlns:a16="http://schemas.microsoft.com/office/drawing/2014/main" id="{5A8BB906-4EC6-FD45-B3D1-9E60D59C8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9866" y="11434215"/>
            <a:ext cx="467736" cy="863833"/>
          </a:xfrm>
          <a:custGeom>
            <a:avLst/>
            <a:gdLst>
              <a:gd name="T0" fmla="*/ 275 w 491"/>
              <a:gd name="T1" fmla="*/ 902 h 903"/>
              <a:gd name="T2" fmla="*/ 275 w 491"/>
              <a:gd name="T3" fmla="*/ 902 h 903"/>
              <a:gd name="T4" fmla="*/ 255 w 491"/>
              <a:gd name="T5" fmla="*/ 893 h 903"/>
              <a:gd name="T6" fmla="*/ 0 w 491"/>
              <a:gd name="T7" fmla="*/ 98 h 903"/>
              <a:gd name="T8" fmla="*/ 10 w 491"/>
              <a:gd name="T9" fmla="*/ 79 h 903"/>
              <a:gd name="T10" fmla="*/ 20 w 491"/>
              <a:gd name="T11" fmla="*/ 69 h 903"/>
              <a:gd name="T12" fmla="*/ 216 w 491"/>
              <a:gd name="T13" fmla="*/ 10 h 903"/>
              <a:gd name="T14" fmla="*/ 236 w 491"/>
              <a:gd name="T15" fmla="*/ 20 h 903"/>
              <a:gd name="T16" fmla="*/ 490 w 491"/>
              <a:gd name="T17" fmla="*/ 814 h 903"/>
              <a:gd name="T18" fmla="*/ 490 w 491"/>
              <a:gd name="T19" fmla="*/ 834 h 903"/>
              <a:gd name="T20" fmla="*/ 481 w 491"/>
              <a:gd name="T21" fmla="*/ 843 h 903"/>
              <a:gd name="T22" fmla="*/ 285 w 491"/>
              <a:gd name="T23" fmla="*/ 902 h 903"/>
              <a:gd name="T24" fmla="*/ 275 w 491"/>
              <a:gd name="T25" fmla="*/ 902 h 903"/>
              <a:gd name="T26" fmla="*/ 49 w 491"/>
              <a:gd name="T27" fmla="*/ 98 h 903"/>
              <a:gd name="T28" fmla="*/ 49 w 491"/>
              <a:gd name="T29" fmla="*/ 98 h 903"/>
              <a:gd name="T30" fmla="*/ 294 w 491"/>
              <a:gd name="T31" fmla="*/ 863 h 903"/>
              <a:gd name="T32" fmla="*/ 451 w 491"/>
              <a:gd name="T33" fmla="*/ 804 h 903"/>
              <a:gd name="T34" fmla="*/ 206 w 491"/>
              <a:gd name="T35" fmla="*/ 49 h 903"/>
              <a:gd name="T36" fmla="*/ 49 w 491"/>
              <a:gd name="T37" fmla="*/ 98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1" h="903">
                <a:moveTo>
                  <a:pt x="275" y="902"/>
                </a:moveTo>
                <a:lnTo>
                  <a:pt x="275" y="902"/>
                </a:lnTo>
                <a:cubicBezTo>
                  <a:pt x="265" y="902"/>
                  <a:pt x="255" y="902"/>
                  <a:pt x="255" y="893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88"/>
                  <a:pt x="0" y="88"/>
                  <a:pt x="10" y="79"/>
                </a:cubicBezTo>
                <a:cubicBezTo>
                  <a:pt x="10" y="79"/>
                  <a:pt x="10" y="69"/>
                  <a:pt x="20" y="69"/>
                </a:cubicBezTo>
                <a:cubicBezTo>
                  <a:pt x="216" y="10"/>
                  <a:pt x="216" y="10"/>
                  <a:pt x="216" y="10"/>
                </a:cubicBezTo>
                <a:cubicBezTo>
                  <a:pt x="226" y="0"/>
                  <a:pt x="236" y="10"/>
                  <a:pt x="236" y="20"/>
                </a:cubicBezTo>
                <a:cubicBezTo>
                  <a:pt x="490" y="814"/>
                  <a:pt x="490" y="814"/>
                  <a:pt x="490" y="814"/>
                </a:cubicBezTo>
                <a:cubicBezTo>
                  <a:pt x="490" y="824"/>
                  <a:pt x="490" y="824"/>
                  <a:pt x="490" y="834"/>
                </a:cubicBezTo>
                <a:lnTo>
                  <a:pt x="481" y="843"/>
                </a:lnTo>
                <a:cubicBezTo>
                  <a:pt x="285" y="902"/>
                  <a:pt x="285" y="902"/>
                  <a:pt x="285" y="902"/>
                </a:cubicBezTo>
                <a:lnTo>
                  <a:pt x="275" y="902"/>
                </a:lnTo>
                <a:close/>
                <a:moveTo>
                  <a:pt x="49" y="98"/>
                </a:moveTo>
                <a:lnTo>
                  <a:pt x="49" y="98"/>
                </a:lnTo>
                <a:cubicBezTo>
                  <a:pt x="294" y="863"/>
                  <a:pt x="294" y="863"/>
                  <a:pt x="294" y="863"/>
                </a:cubicBezTo>
                <a:cubicBezTo>
                  <a:pt x="451" y="804"/>
                  <a:pt x="451" y="804"/>
                  <a:pt x="451" y="804"/>
                </a:cubicBezTo>
                <a:cubicBezTo>
                  <a:pt x="206" y="49"/>
                  <a:pt x="206" y="49"/>
                  <a:pt x="206" y="49"/>
                </a:cubicBezTo>
                <a:lnTo>
                  <a:pt x="49" y="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5" name="Freeform 666">
            <a:extLst>
              <a:ext uri="{FF2B5EF4-FFF2-40B4-BE49-F238E27FC236}">
                <a16:creationId xmlns:a16="http://schemas.microsoft.com/office/drawing/2014/main" id="{70FFF189-95AF-4E46-B481-821DE76A3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4142" y="11556415"/>
            <a:ext cx="151698" cy="143270"/>
          </a:xfrm>
          <a:custGeom>
            <a:avLst/>
            <a:gdLst>
              <a:gd name="T0" fmla="*/ 79 w 158"/>
              <a:gd name="T1" fmla="*/ 147 h 148"/>
              <a:gd name="T2" fmla="*/ 79 w 158"/>
              <a:gd name="T3" fmla="*/ 147 h 148"/>
              <a:gd name="T4" fmla="*/ 49 w 158"/>
              <a:gd name="T5" fmla="*/ 147 h 148"/>
              <a:gd name="T6" fmla="*/ 10 w 158"/>
              <a:gd name="T7" fmla="*/ 98 h 148"/>
              <a:gd name="T8" fmla="*/ 59 w 158"/>
              <a:gd name="T9" fmla="*/ 9 h 148"/>
              <a:gd name="T10" fmla="*/ 148 w 158"/>
              <a:gd name="T11" fmla="*/ 59 h 148"/>
              <a:gd name="T12" fmla="*/ 148 w 158"/>
              <a:gd name="T13" fmla="*/ 59 h 148"/>
              <a:gd name="T14" fmla="*/ 148 w 158"/>
              <a:gd name="T15" fmla="*/ 108 h 148"/>
              <a:gd name="T16" fmla="*/ 99 w 158"/>
              <a:gd name="T17" fmla="*/ 147 h 148"/>
              <a:gd name="T18" fmla="*/ 79 w 158"/>
              <a:gd name="T19" fmla="*/ 147 h 148"/>
              <a:gd name="T20" fmla="*/ 79 w 158"/>
              <a:gd name="T21" fmla="*/ 49 h 148"/>
              <a:gd name="T22" fmla="*/ 79 w 158"/>
              <a:gd name="T23" fmla="*/ 49 h 148"/>
              <a:gd name="T24" fmla="*/ 69 w 158"/>
              <a:gd name="T25" fmla="*/ 49 h 148"/>
              <a:gd name="T26" fmla="*/ 49 w 158"/>
              <a:gd name="T27" fmla="*/ 88 h 148"/>
              <a:gd name="T28" fmla="*/ 69 w 158"/>
              <a:gd name="T29" fmla="*/ 108 h 148"/>
              <a:gd name="T30" fmla="*/ 89 w 158"/>
              <a:gd name="T31" fmla="*/ 108 h 148"/>
              <a:gd name="T32" fmla="*/ 108 w 158"/>
              <a:gd name="T33" fmla="*/ 98 h 148"/>
              <a:gd name="T34" fmla="*/ 108 w 158"/>
              <a:gd name="T35" fmla="*/ 68 h 148"/>
              <a:gd name="T36" fmla="*/ 108 w 158"/>
              <a:gd name="T37" fmla="*/ 68 h 148"/>
              <a:gd name="T38" fmla="*/ 79 w 158"/>
              <a:gd name="T39" fmla="*/ 49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8" h="148">
                <a:moveTo>
                  <a:pt x="79" y="147"/>
                </a:moveTo>
                <a:lnTo>
                  <a:pt x="79" y="147"/>
                </a:lnTo>
                <a:cubicBezTo>
                  <a:pt x="69" y="147"/>
                  <a:pt x="59" y="147"/>
                  <a:pt x="49" y="147"/>
                </a:cubicBezTo>
                <a:cubicBezTo>
                  <a:pt x="30" y="137"/>
                  <a:pt x="20" y="117"/>
                  <a:pt x="10" y="98"/>
                </a:cubicBezTo>
                <a:cubicBezTo>
                  <a:pt x="0" y="59"/>
                  <a:pt x="20" y="19"/>
                  <a:pt x="59" y="9"/>
                </a:cubicBezTo>
                <a:cubicBezTo>
                  <a:pt x="99" y="0"/>
                  <a:pt x="138" y="19"/>
                  <a:pt x="148" y="59"/>
                </a:cubicBezTo>
                <a:lnTo>
                  <a:pt x="148" y="59"/>
                </a:lnTo>
                <a:cubicBezTo>
                  <a:pt x="157" y="78"/>
                  <a:pt x="157" y="98"/>
                  <a:pt x="148" y="108"/>
                </a:cubicBezTo>
                <a:cubicBezTo>
                  <a:pt x="138" y="127"/>
                  <a:pt x="118" y="137"/>
                  <a:pt x="99" y="147"/>
                </a:cubicBezTo>
                <a:cubicBezTo>
                  <a:pt x="99" y="147"/>
                  <a:pt x="89" y="147"/>
                  <a:pt x="79" y="147"/>
                </a:cubicBezTo>
                <a:close/>
                <a:moveTo>
                  <a:pt x="79" y="49"/>
                </a:moveTo>
                <a:lnTo>
                  <a:pt x="79" y="49"/>
                </a:lnTo>
                <a:cubicBezTo>
                  <a:pt x="79" y="49"/>
                  <a:pt x="79" y="49"/>
                  <a:pt x="69" y="49"/>
                </a:cubicBezTo>
                <a:cubicBezTo>
                  <a:pt x="59" y="59"/>
                  <a:pt x="49" y="68"/>
                  <a:pt x="49" y="88"/>
                </a:cubicBezTo>
                <a:cubicBezTo>
                  <a:pt x="59" y="98"/>
                  <a:pt x="59" y="108"/>
                  <a:pt x="69" y="108"/>
                </a:cubicBezTo>
                <a:cubicBezTo>
                  <a:pt x="79" y="108"/>
                  <a:pt x="79" y="108"/>
                  <a:pt x="89" y="108"/>
                </a:cubicBezTo>
                <a:cubicBezTo>
                  <a:pt x="99" y="108"/>
                  <a:pt x="108" y="98"/>
                  <a:pt x="108" y="98"/>
                </a:cubicBezTo>
                <a:cubicBezTo>
                  <a:pt x="118" y="88"/>
                  <a:pt x="118" y="78"/>
                  <a:pt x="108" y="68"/>
                </a:cubicBezTo>
                <a:lnTo>
                  <a:pt x="108" y="68"/>
                </a:lnTo>
                <a:cubicBezTo>
                  <a:pt x="108" y="59"/>
                  <a:pt x="99" y="49"/>
                  <a:pt x="79" y="4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6" name="Freeform 667">
            <a:extLst>
              <a:ext uri="{FF2B5EF4-FFF2-40B4-BE49-F238E27FC236}">
                <a16:creationId xmlns:a16="http://schemas.microsoft.com/office/drawing/2014/main" id="{6BD17CF1-F685-8846-A0C7-A0CB5580C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8923" y="11733395"/>
            <a:ext cx="265470" cy="497231"/>
          </a:xfrm>
          <a:custGeom>
            <a:avLst/>
            <a:gdLst>
              <a:gd name="T0" fmla="*/ 167 w 276"/>
              <a:gd name="T1" fmla="*/ 520 h 521"/>
              <a:gd name="T2" fmla="*/ 167 w 276"/>
              <a:gd name="T3" fmla="*/ 520 h 521"/>
              <a:gd name="T4" fmla="*/ 147 w 276"/>
              <a:gd name="T5" fmla="*/ 500 h 521"/>
              <a:gd name="T6" fmla="*/ 10 w 276"/>
              <a:gd name="T7" fmla="*/ 49 h 521"/>
              <a:gd name="T8" fmla="*/ 10 w 276"/>
              <a:gd name="T9" fmla="*/ 39 h 521"/>
              <a:gd name="T10" fmla="*/ 20 w 276"/>
              <a:gd name="T11" fmla="*/ 30 h 521"/>
              <a:gd name="T12" fmla="*/ 98 w 276"/>
              <a:gd name="T13" fmla="*/ 0 h 521"/>
              <a:gd name="T14" fmla="*/ 128 w 276"/>
              <a:gd name="T15" fmla="*/ 10 h 521"/>
              <a:gd name="T16" fmla="*/ 275 w 276"/>
              <a:gd name="T17" fmla="*/ 471 h 521"/>
              <a:gd name="T18" fmla="*/ 275 w 276"/>
              <a:gd name="T19" fmla="*/ 480 h 521"/>
              <a:gd name="T20" fmla="*/ 255 w 276"/>
              <a:gd name="T21" fmla="*/ 490 h 521"/>
              <a:gd name="T22" fmla="*/ 177 w 276"/>
              <a:gd name="T23" fmla="*/ 520 h 521"/>
              <a:gd name="T24" fmla="*/ 167 w 276"/>
              <a:gd name="T25" fmla="*/ 520 h 521"/>
              <a:gd name="T26" fmla="*/ 49 w 276"/>
              <a:gd name="T27" fmla="*/ 59 h 521"/>
              <a:gd name="T28" fmla="*/ 49 w 276"/>
              <a:gd name="T29" fmla="*/ 59 h 521"/>
              <a:gd name="T30" fmla="*/ 186 w 276"/>
              <a:gd name="T31" fmla="*/ 471 h 521"/>
              <a:gd name="T32" fmla="*/ 226 w 276"/>
              <a:gd name="T33" fmla="*/ 461 h 521"/>
              <a:gd name="T34" fmla="*/ 98 w 276"/>
              <a:gd name="T35" fmla="*/ 49 h 521"/>
              <a:gd name="T36" fmla="*/ 49 w 276"/>
              <a:gd name="T37" fmla="*/ 59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6" h="521">
                <a:moveTo>
                  <a:pt x="167" y="520"/>
                </a:moveTo>
                <a:lnTo>
                  <a:pt x="167" y="520"/>
                </a:lnTo>
                <a:cubicBezTo>
                  <a:pt x="157" y="520"/>
                  <a:pt x="147" y="510"/>
                  <a:pt x="147" y="500"/>
                </a:cubicBezTo>
                <a:cubicBezTo>
                  <a:pt x="10" y="49"/>
                  <a:pt x="10" y="49"/>
                  <a:pt x="10" y="49"/>
                </a:cubicBezTo>
                <a:cubicBezTo>
                  <a:pt x="0" y="49"/>
                  <a:pt x="0" y="39"/>
                  <a:pt x="10" y="39"/>
                </a:cubicBezTo>
                <a:cubicBezTo>
                  <a:pt x="10" y="30"/>
                  <a:pt x="10" y="30"/>
                  <a:pt x="20" y="30"/>
                </a:cubicBezTo>
                <a:cubicBezTo>
                  <a:pt x="98" y="0"/>
                  <a:pt x="98" y="0"/>
                  <a:pt x="98" y="0"/>
                </a:cubicBezTo>
                <a:cubicBezTo>
                  <a:pt x="118" y="0"/>
                  <a:pt x="128" y="0"/>
                  <a:pt x="128" y="10"/>
                </a:cubicBezTo>
                <a:cubicBezTo>
                  <a:pt x="275" y="471"/>
                  <a:pt x="275" y="471"/>
                  <a:pt x="275" y="471"/>
                </a:cubicBezTo>
                <a:lnTo>
                  <a:pt x="275" y="480"/>
                </a:lnTo>
                <a:cubicBezTo>
                  <a:pt x="265" y="490"/>
                  <a:pt x="265" y="490"/>
                  <a:pt x="255" y="490"/>
                </a:cubicBezTo>
                <a:cubicBezTo>
                  <a:pt x="177" y="520"/>
                  <a:pt x="177" y="520"/>
                  <a:pt x="177" y="520"/>
                </a:cubicBezTo>
                <a:lnTo>
                  <a:pt x="167" y="520"/>
                </a:lnTo>
                <a:close/>
                <a:moveTo>
                  <a:pt x="49" y="59"/>
                </a:moveTo>
                <a:lnTo>
                  <a:pt x="49" y="59"/>
                </a:lnTo>
                <a:cubicBezTo>
                  <a:pt x="186" y="471"/>
                  <a:pt x="186" y="471"/>
                  <a:pt x="186" y="471"/>
                </a:cubicBezTo>
                <a:cubicBezTo>
                  <a:pt x="226" y="461"/>
                  <a:pt x="226" y="461"/>
                  <a:pt x="226" y="461"/>
                </a:cubicBezTo>
                <a:cubicBezTo>
                  <a:pt x="98" y="49"/>
                  <a:pt x="98" y="49"/>
                  <a:pt x="98" y="49"/>
                </a:cubicBezTo>
                <a:lnTo>
                  <a:pt x="49" y="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7" name="Freeform 668">
            <a:extLst>
              <a:ext uri="{FF2B5EF4-FFF2-40B4-BE49-F238E27FC236}">
                <a16:creationId xmlns:a16="http://schemas.microsoft.com/office/drawing/2014/main" id="{EBFFDD0B-FB77-AE4A-ADDC-384AD18F4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4067" y="6659950"/>
            <a:ext cx="636289" cy="627861"/>
          </a:xfrm>
          <a:custGeom>
            <a:avLst/>
            <a:gdLst>
              <a:gd name="T0" fmla="*/ 334 w 668"/>
              <a:gd name="T1" fmla="*/ 656 h 657"/>
              <a:gd name="T2" fmla="*/ 334 w 668"/>
              <a:gd name="T3" fmla="*/ 656 h 657"/>
              <a:gd name="T4" fmla="*/ 98 w 668"/>
              <a:gd name="T5" fmla="*/ 558 h 657"/>
              <a:gd name="T6" fmla="*/ 0 w 668"/>
              <a:gd name="T7" fmla="*/ 333 h 657"/>
              <a:gd name="T8" fmla="*/ 98 w 668"/>
              <a:gd name="T9" fmla="*/ 98 h 657"/>
              <a:gd name="T10" fmla="*/ 334 w 668"/>
              <a:gd name="T11" fmla="*/ 0 h 657"/>
              <a:gd name="T12" fmla="*/ 569 w 668"/>
              <a:gd name="T13" fmla="*/ 98 h 657"/>
              <a:gd name="T14" fmla="*/ 667 w 668"/>
              <a:gd name="T15" fmla="*/ 333 h 657"/>
              <a:gd name="T16" fmla="*/ 569 w 668"/>
              <a:gd name="T17" fmla="*/ 558 h 657"/>
              <a:gd name="T18" fmla="*/ 334 w 668"/>
              <a:gd name="T19" fmla="*/ 656 h 657"/>
              <a:gd name="T20" fmla="*/ 334 w 668"/>
              <a:gd name="T21" fmla="*/ 39 h 657"/>
              <a:gd name="T22" fmla="*/ 334 w 668"/>
              <a:gd name="T23" fmla="*/ 39 h 657"/>
              <a:gd name="T24" fmla="*/ 49 w 668"/>
              <a:gd name="T25" fmla="*/ 333 h 657"/>
              <a:gd name="T26" fmla="*/ 334 w 668"/>
              <a:gd name="T27" fmla="*/ 617 h 657"/>
              <a:gd name="T28" fmla="*/ 628 w 668"/>
              <a:gd name="T29" fmla="*/ 333 h 657"/>
              <a:gd name="T30" fmla="*/ 334 w 668"/>
              <a:gd name="T31" fmla="*/ 39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68" h="657">
                <a:moveTo>
                  <a:pt x="334" y="656"/>
                </a:moveTo>
                <a:lnTo>
                  <a:pt x="334" y="656"/>
                </a:lnTo>
                <a:cubicBezTo>
                  <a:pt x="245" y="656"/>
                  <a:pt x="167" y="626"/>
                  <a:pt x="98" y="558"/>
                </a:cubicBezTo>
                <a:cubicBezTo>
                  <a:pt x="39" y="499"/>
                  <a:pt x="0" y="421"/>
                  <a:pt x="0" y="333"/>
                </a:cubicBezTo>
                <a:cubicBezTo>
                  <a:pt x="0" y="234"/>
                  <a:pt x="39" y="157"/>
                  <a:pt x="98" y="98"/>
                </a:cubicBezTo>
                <a:cubicBezTo>
                  <a:pt x="167" y="30"/>
                  <a:pt x="245" y="0"/>
                  <a:pt x="334" y="0"/>
                </a:cubicBezTo>
                <a:cubicBezTo>
                  <a:pt x="422" y="0"/>
                  <a:pt x="510" y="30"/>
                  <a:pt x="569" y="98"/>
                </a:cubicBezTo>
                <a:cubicBezTo>
                  <a:pt x="637" y="157"/>
                  <a:pt x="667" y="234"/>
                  <a:pt x="667" y="333"/>
                </a:cubicBezTo>
                <a:cubicBezTo>
                  <a:pt x="667" y="421"/>
                  <a:pt x="637" y="499"/>
                  <a:pt x="569" y="558"/>
                </a:cubicBezTo>
                <a:cubicBezTo>
                  <a:pt x="510" y="626"/>
                  <a:pt x="422" y="656"/>
                  <a:pt x="334" y="656"/>
                </a:cubicBezTo>
                <a:close/>
                <a:moveTo>
                  <a:pt x="334" y="39"/>
                </a:moveTo>
                <a:lnTo>
                  <a:pt x="334" y="39"/>
                </a:lnTo>
                <a:cubicBezTo>
                  <a:pt x="177" y="39"/>
                  <a:pt x="49" y="167"/>
                  <a:pt x="49" y="333"/>
                </a:cubicBezTo>
                <a:cubicBezTo>
                  <a:pt x="49" y="489"/>
                  <a:pt x="177" y="617"/>
                  <a:pt x="334" y="617"/>
                </a:cubicBezTo>
                <a:cubicBezTo>
                  <a:pt x="500" y="617"/>
                  <a:pt x="628" y="489"/>
                  <a:pt x="628" y="333"/>
                </a:cubicBezTo>
                <a:cubicBezTo>
                  <a:pt x="628" y="167"/>
                  <a:pt x="500" y="39"/>
                  <a:pt x="334" y="3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8" name="Freeform 669">
            <a:extLst>
              <a:ext uri="{FF2B5EF4-FFF2-40B4-BE49-F238E27FC236}">
                <a16:creationId xmlns:a16="http://schemas.microsoft.com/office/drawing/2014/main" id="{19754BBE-4D90-F841-A103-1B5D009E9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5703" y="6731587"/>
            <a:ext cx="488804" cy="480376"/>
          </a:xfrm>
          <a:custGeom>
            <a:avLst/>
            <a:gdLst>
              <a:gd name="T0" fmla="*/ 255 w 511"/>
              <a:gd name="T1" fmla="*/ 500 h 501"/>
              <a:gd name="T2" fmla="*/ 255 w 511"/>
              <a:gd name="T3" fmla="*/ 500 h 501"/>
              <a:gd name="T4" fmla="*/ 0 w 511"/>
              <a:gd name="T5" fmla="*/ 255 h 501"/>
              <a:gd name="T6" fmla="*/ 255 w 511"/>
              <a:gd name="T7" fmla="*/ 0 h 501"/>
              <a:gd name="T8" fmla="*/ 510 w 511"/>
              <a:gd name="T9" fmla="*/ 255 h 501"/>
              <a:gd name="T10" fmla="*/ 255 w 511"/>
              <a:gd name="T11" fmla="*/ 500 h 501"/>
              <a:gd name="T12" fmla="*/ 255 w 511"/>
              <a:gd name="T13" fmla="*/ 40 h 501"/>
              <a:gd name="T14" fmla="*/ 255 w 511"/>
              <a:gd name="T15" fmla="*/ 40 h 501"/>
              <a:gd name="T16" fmla="*/ 49 w 511"/>
              <a:gd name="T17" fmla="*/ 255 h 501"/>
              <a:gd name="T18" fmla="*/ 255 w 511"/>
              <a:gd name="T19" fmla="*/ 460 h 501"/>
              <a:gd name="T20" fmla="*/ 470 w 511"/>
              <a:gd name="T21" fmla="*/ 255 h 501"/>
              <a:gd name="T22" fmla="*/ 255 w 511"/>
              <a:gd name="T23" fmla="*/ 40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1" h="501">
                <a:moveTo>
                  <a:pt x="255" y="500"/>
                </a:moveTo>
                <a:lnTo>
                  <a:pt x="255" y="500"/>
                </a:lnTo>
                <a:cubicBezTo>
                  <a:pt x="117" y="500"/>
                  <a:pt x="0" y="392"/>
                  <a:pt x="0" y="255"/>
                </a:cubicBezTo>
                <a:cubicBezTo>
                  <a:pt x="0" y="108"/>
                  <a:pt x="117" y="0"/>
                  <a:pt x="255" y="0"/>
                </a:cubicBezTo>
                <a:cubicBezTo>
                  <a:pt x="402" y="0"/>
                  <a:pt x="510" y="108"/>
                  <a:pt x="510" y="255"/>
                </a:cubicBezTo>
                <a:cubicBezTo>
                  <a:pt x="510" y="392"/>
                  <a:pt x="402" y="500"/>
                  <a:pt x="255" y="500"/>
                </a:cubicBezTo>
                <a:close/>
                <a:moveTo>
                  <a:pt x="255" y="40"/>
                </a:moveTo>
                <a:lnTo>
                  <a:pt x="255" y="40"/>
                </a:lnTo>
                <a:cubicBezTo>
                  <a:pt x="137" y="40"/>
                  <a:pt x="49" y="137"/>
                  <a:pt x="49" y="255"/>
                </a:cubicBezTo>
                <a:cubicBezTo>
                  <a:pt x="49" y="372"/>
                  <a:pt x="137" y="460"/>
                  <a:pt x="255" y="460"/>
                </a:cubicBezTo>
                <a:cubicBezTo>
                  <a:pt x="372" y="460"/>
                  <a:pt x="470" y="372"/>
                  <a:pt x="470" y="255"/>
                </a:cubicBezTo>
                <a:cubicBezTo>
                  <a:pt x="470" y="137"/>
                  <a:pt x="372" y="40"/>
                  <a:pt x="255" y="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9" name="Freeform 670">
            <a:extLst>
              <a:ext uri="{FF2B5EF4-FFF2-40B4-BE49-F238E27FC236}">
                <a16:creationId xmlns:a16="http://schemas.microsoft.com/office/drawing/2014/main" id="{A7655FD8-CAC3-9240-A9A9-D6555A6BE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5828" y="6828503"/>
            <a:ext cx="198048" cy="290755"/>
          </a:xfrm>
          <a:custGeom>
            <a:avLst/>
            <a:gdLst>
              <a:gd name="T0" fmla="*/ 157 w 207"/>
              <a:gd name="T1" fmla="*/ 303 h 304"/>
              <a:gd name="T2" fmla="*/ 157 w 207"/>
              <a:gd name="T3" fmla="*/ 303 h 304"/>
              <a:gd name="T4" fmla="*/ 0 w 207"/>
              <a:gd name="T5" fmla="*/ 156 h 304"/>
              <a:gd name="T6" fmla="*/ 157 w 207"/>
              <a:gd name="T7" fmla="*/ 0 h 304"/>
              <a:gd name="T8" fmla="*/ 196 w 207"/>
              <a:gd name="T9" fmla="*/ 9 h 304"/>
              <a:gd name="T10" fmla="*/ 206 w 207"/>
              <a:gd name="T11" fmla="*/ 29 h 304"/>
              <a:gd name="T12" fmla="*/ 187 w 207"/>
              <a:gd name="T13" fmla="*/ 38 h 304"/>
              <a:gd name="T14" fmla="*/ 157 w 207"/>
              <a:gd name="T15" fmla="*/ 38 h 304"/>
              <a:gd name="T16" fmla="*/ 40 w 207"/>
              <a:gd name="T17" fmla="*/ 156 h 304"/>
              <a:gd name="T18" fmla="*/ 157 w 207"/>
              <a:gd name="T19" fmla="*/ 263 h 304"/>
              <a:gd name="T20" fmla="*/ 187 w 207"/>
              <a:gd name="T21" fmla="*/ 263 h 304"/>
              <a:gd name="T22" fmla="*/ 206 w 207"/>
              <a:gd name="T23" fmla="*/ 273 h 304"/>
              <a:gd name="T24" fmla="*/ 187 w 207"/>
              <a:gd name="T25" fmla="*/ 293 h 304"/>
              <a:gd name="T26" fmla="*/ 157 w 207"/>
              <a:gd name="T27" fmla="*/ 303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7" h="304">
                <a:moveTo>
                  <a:pt x="157" y="303"/>
                </a:moveTo>
                <a:lnTo>
                  <a:pt x="157" y="303"/>
                </a:lnTo>
                <a:cubicBezTo>
                  <a:pt x="69" y="303"/>
                  <a:pt x="0" y="234"/>
                  <a:pt x="0" y="156"/>
                </a:cubicBezTo>
                <a:cubicBezTo>
                  <a:pt x="0" y="67"/>
                  <a:pt x="69" y="0"/>
                  <a:pt x="157" y="0"/>
                </a:cubicBezTo>
                <a:cubicBezTo>
                  <a:pt x="167" y="0"/>
                  <a:pt x="177" y="0"/>
                  <a:pt x="196" y="9"/>
                </a:cubicBezTo>
                <a:cubicBezTo>
                  <a:pt x="206" y="9"/>
                  <a:pt x="206" y="19"/>
                  <a:pt x="206" y="29"/>
                </a:cubicBezTo>
                <a:cubicBezTo>
                  <a:pt x="206" y="38"/>
                  <a:pt x="196" y="48"/>
                  <a:pt x="187" y="38"/>
                </a:cubicBezTo>
                <a:cubicBezTo>
                  <a:pt x="177" y="38"/>
                  <a:pt x="167" y="38"/>
                  <a:pt x="157" y="38"/>
                </a:cubicBezTo>
                <a:cubicBezTo>
                  <a:pt x="89" y="38"/>
                  <a:pt x="40" y="87"/>
                  <a:pt x="40" y="156"/>
                </a:cubicBezTo>
                <a:cubicBezTo>
                  <a:pt x="40" y="214"/>
                  <a:pt x="89" y="263"/>
                  <a:pt x="157" y="263"/>
                </a:cubicBezTo>
                <a:cubicBezTo>
                  <a:pt x="167" y="263"/>
                  <a:pt x="177" y="263"/>
                  <a:pt x="187" y="263"/>
                </a:cubicBezTo>
                <a:cubicBezTo>
                  <a:pt x="196" y="263"/>
                  <a:pt x="206" y="263"/>
                  <a:pt x="206" y="273"/>
                </a:cubicBezTo>
                <a:cubicBezTo>
                  <a:pt x="206" y="283"/>
                  <a:pt x="196" y="293"/>
                  <a:pt x="187" y="293"/>
                </a:cubicBezTo>
                <a:cubicBezTo>
                  <a:pt x="177" y="303"/>
                  <a:pt x="167" y="303"/>
                  <a:pt x="157" y="3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0" name="Freeform 671">
            <a:extLst>
              <a:ext uri="{FF2B5EF4-FFF2-40B4-BE49-F238E27FC236}">
                <a16:creationId xmlns:a16="http://schemas.microsoft.com/office/drawing/2014/main" id="{A47E7DC5-C7B7-FF45-B2D5-42D6052E1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1047" y="6921207"/>
            <a:ext cx="160125" cy="37926"/>
          </a:xfrm>
          <a:custGeom>
            <a:avLst/>
            <a:gdLst>
              <a:gd name="T0" fmla="*/ 147 w 167"/>
              <a:gd name="T1" fmla="*/ 39 h 40"/>
              <a:gd name="T2" fmla="*/ 147 w 167"/>
              <a:gd name="T3" fmla="*/ 39 h 40"/>
              <a:gd name="T4" fmla="*/ 19 w 167"/>
              <a:gd name="T5" fmla="*/ 39 h 40"/>
              <a:gd name="T6" fmla="*/ 0 w 167"/>
              <a:gd name="T7" fmla="*/ 19 h 40"/>
              <a:gd name="T8" fmla="*/ 19 w 167"/>
              <a:gd name="T9" fmla="*/ 0 h 40"/>
              <a:gd name="T10" fmla="*/ 147 w 167"/>
              <a:gd name="T11" fmla="*/ 0 h 40"/>
              <a:gd name="T12" fmla="*/ 166 w 167"/>
              <a:gd name="T13" fmla="*/ 19 h 40"/>
              <a:gd name="T14" fmla="*/ 147 w 167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7" h="40">
                <a:moveTo>
                  <a:pt x="147" y="39"/>
                </a:moveTo>
                <a:lnTo>
                  <a:pt x="147" y="39"/>
                </a:lnTo>
                <a:cubicBezTo>
                  <a:pt x="19" y="39"/>
                  <a:pt x="19" y="39"/>
                  <a:pt x="19" y="39"/>
                </a:cubicBezTo>
                <a:cubicBezTo>
                  <a:pt x="9" y="39"/>
                  <a:pt x="0" y="29"/>
                  <a:pt x="0" y="19"/>
                </a:cubicBezTo>
                <a:cubicBezTo>
                  <a:pt x="0" y="10"/>
                  <a:pt x="9" y="0"/>
                  <a:pt x="19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57" y="0"/>
                  <a:pt x="166" y="10"/>
                  <a:pt x="166" y="19"/>
                </a:cubicBezTo>
                <a:cubicBezTo>
                  <a:pt x="166" y="29"/>
                  <a:pt x="157" y="39"/>
                  <a:pt x="147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1" name="Freeform 672">
            <a:extLst>
              <a:ext uri="{FF2B5EF4-FFF2-40B4-BE49-F238E27FC236}">
                <a16:creationId xmlns:a16="http://schemas.microsoft.com/office/drawing/2014/main" id="{6B9C1887-D018-894E-8FE1-1D6406EAF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1047" y="6984416"/>
            <a:ext cx="160125" cy="37923"/>
          </a:xfrm>
          <a:custGeom>
            <a:avLst/>
            <a:gdLst>
              <a:gd name="T0" fmla="*/ 147 w 167"/>
              <a:gd name="T1" fmla="*/ 39 h 40"/>
              <a:gd name="T2" fmla="*/ 147 w 167"/>
              <a:gd name="T3" fmla="*/ 39 h 40"/>
              <a:gd name="T4" fmla="*/ 19 w 167"/>
              <a:gd name="T5" fmla="*/ 39 h 40"/>
              <a:gd name="T6" fmla="*/ 0 w 167"/>
              <a:gd name="T7" fmla="*/ 20 h 40"/>
              <a:gd name="T8" fmla="*/ 19 w 167"/>
              <a:gd name="T9" fmla="*/ 0 h 40"/>
              <a:gd name="T10" fmla="*/ 147 w 167"/>
              <a:gd name="T11" fmla="*/ 0 h 40"/>
              <a:gd name="T12" fmla="*/ 166 w 167"/>
              <a:gd name="T13" fmla="*/ 20 h 40"/>
              <a:gd name="T14" fmla="*/ 147 w 167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7" h="40">
                <a:moveTo>
                  <a:pt x="147" y="39"/>
                </a:moveTo>
                <a:lnTo>
                  <a:pt x="147" y="39"/>
                </a:lnTo>
                <a:cubicBezTo>
                  <a:pt x="19" y="39"/>
                  <a:pt x="19" y="39"/>
                  <a:pt x="19" y="39"/>
                </a:cubicBezTo>
                <a:cubicBezTo>
                  <a:pt x="9" y="39"/>
                  <a:pt x="0" y="30"/>
                  <a:pt x="0" y="20"/>
                </a:cubicBezTo>
                <a:cubicBezTo>
                  <a:pt x="0" y="10"/>
                  <a:pt x="9" y="0"/>
                  <a:pt x="19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57" y="0"/>
                  <a:pt x="166" y="10"/>
                  <a:pt x="166" y="20"/>
                </a:cubicBezTo>
                <a:cubicBezTo>
                  <a:pt x="166" y="30"/>
                  <a:pt x="157" y="39"/>
                  <a:pt x="147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2" name="Freeform 673">
            <a:extLst>
              <a:ext uri="{FF2B5EF4-FFF2-40B4-BE49-F238E27FC236}">
                <a16:creationId xmlns:a16="http://schemas.microsoft.com/office/drawing/2014/main" id="{BD485CF7-51E0-4140-B6CA-D785AE7D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9113" y="9757113"/>
            <a:ext cx="636286" cy="636286"/>
          </a:xfrm>
          <a:custGeom>
            <a:avLst/>
            <a:gdLst>
              <a:gd name="T0" fmla="*/ 334 w 668"/>
              <a:gd name="T1" fmla="*/ 667 h 668"/>
              <a:gd name="T2" fmla="*/ 334 w 668"/>
              <a:gd name="T3" fmla="*/ 667 h 668"/>
              <a:gd name="T4" fmla="*/ 98 w 668"/>
              <a:gd name="T5" fmla="*/ 569 h 668"/>
              <a:gd name="T6" fmla="*/ 0 w 668"/>
              <a:gd name="T7" fmla="*/ 334 h 668"/>
              <a:gd name="T8" fmla="*/ 98 w 668"/>
              <a:gd name="T9" fmla="*/ 98 h 668"/>
              <a:gd name="T10" fmla="*/ 334 w 668"/>
              <a:gd name="T11" fmla="*/ 0 h 668"/>
              <a:gd name="T12" fmla="*/ 569 w 668"/>
              <a:gd name="T13" fmla="*/ 98 h 668"/>
              <a:gd name="T14" fmla="*/ 667 w 668"/>
              <a:gd name="T15" fmla="*/ 334 h 668"/>
              <a:gd name="T16" fmla="*/ 569 w 668"/>
              <a:gd name="T17" fmla="*/ 569 h 668"/>
              <a:gd name="T18" fmla="*/ 334 w 668"/>
              <a:gd name="T19" fmla="*/ 667 h 668"/>
              <a:gd name="T20" fmla="*/ 334 w 668"/>
              <a:gd name="T21" fmla="*/ 49 h 668"/>
              <a:gd name="T22" fmla="*/ 334 w 668"/>
              <a:gd name="T23" fmla="*/ 49 h 668"/>
              <a:gd name="T24" fmla="*/ 39 w 668"/>
              <a:gd name="T25" fmla="*/ 334 h 668"/>
              <a:gd name="T26" fmla="*/ 334 w 668"/>
              <a:gd name="T27" fmla="*/ 628 h 668"/>
              <a:gd name="T28" fmla="*/ 628 w 668"/>
              <a:gd name="T29" fmla="*/ 334 h 668"/>
              <a:gd name="T30" fmla="*/ 334 w 668"/>
              <a:gd name="T31" fmla="*/ 49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68" h="668">
                <a:moveTo>
                  <a:pt x="334" y="667"/>
                </a:moveTo>
                <a:lnTo>
                  <a:pt x="334" y="667"/>
                </a:lnTo>
                <a:cubicBezTo>
                  <a:pt x="245" y="667"/>
                  <a:pt x="167" y="637"/>
                  <a:pt x="98" y="569"/>
                </a:cubicBezTo>
                <a:cubicBezTo>
                  <a:pt x="39" y="510"/>
                  <a:pt x="0" y="422"/>
                  <a:pt x="0" y="334"/>
                </a:cubicBezTo>
                <a:cubicBezTo>
                  <a:pt x="0" y="245"/>
                  <a:pt x="39" y="167"/>
                  <a:pt x="98" y="98"/>
                </a:cubicBezTo>
                <a:cubicBezTo>
                  <a:pt x="167" y="39"/>
                  <a:pt x="245" y="0"/>
                  <a:pt x="334" y="0"/>
                </a:cubicBezTo>
                <a:cubicBezTo>
                  <a:pt x="422" y="0"/>
                  <a:pt x="510" y="39"/>
                  <a:pt x="569" y="98"/>
                </a:cubicBezTo>
                <a:cubicBezTo>
                  <a:pt x="628" y="167"/>
                  <a:pt x="667" y="245"/>
                  <a:pt x="667" y="334"/>
                </a:cubicBezTo>
                <a:cubicBezTo>
                  <a:pt x="667" y="422"/>
                  <a:pt x="628" y="510"/>
                  <a:pt x="569" y="569"/>
                </a:cubicBezTo>
                <a:cubicBezTo>
                  <a:pt x="510" y="637"/>
                  <a:pt x="422" y="667"/>
                  <a:pt x="334" y="667"/>
                </a:cubicBezTo>
                <a:close/>
                <a:moveTo>
                  <a:pt x="334" y="49"/>
                </a:moveTo>
                <a:lnTo>
                  <a:pt x="334" y="49"/>
                </a:lnTo>
                <a:cubicBezTo>
                  <a:pt x="177" y="49"/>
                  <a:pt x="39" y="177"/>
                  <a:pt x="39" y="334"/>
                </a:cubicBezTo>
                <a:cubicBezTo>
                  <a:pt x="39" y="500"/>
                  <a:pt x="177" y="628"/>
                  <a:pt x="334" y="628"/>
                </a:cubicBezTo>
                <a:cubicBezTo>
                  <a:pt x="491" y="628"/>
                  <a:pt x="628" y="500"/>
                  <a:pt x="628" y="334"/>
                </a:cubicBezTo>
                <a:cubicBezTo>
                  <a:pt x="628" y="177"/>
                  <a:pt x="491" y="49"/>
                  <a:pt x="334" y="4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3" name="Freeform 674">
            <a:extLst>
              <a:ext uri="{FF2B5EF4-FFF2-40B4-BE49-F238E27FC236}">
                <a16:creationId xmlns:a16="http://schemas.microsoft.com/office/drawing/2014/main" id="{CE9EAC4F-7483-0847-AF15-D80FB0D9E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4962" y="9841389"/>
            <a:ext cx="488804" cy="480376"/>
          </a:xfrm>
          <a:custGeom>
            <a:avLst/>
            <a:gdLst>
              <a:gd name="T0" fmla="*/ 255 w 511"/>
              <a:gd name="T1" fmla="*/ 501 h 502"/>
              <a:gd name="T2" fmla="*/ 255 w 511"/>
              <a:gd name="T3" fmla="*/ 501 h 502"/>
              <a:gd name="T4" fmla="*/ 0 w 511"/>
              <a:gd name="T5" fmla="*/ 246 h 502"/>
              <a:gd name="T6" fmla="*/ 255 w 511"/>
              <a:gd name="T7" fmla="*/ 0 h 502"/>
              <a:gd name="T8" fmla="*/ 510 w 511"/>
              <a:gd name="T9" fmla="*/ 246 h 502"/>
              <a:gd name="T10" fmla="*/ 255 w 511"/>
              <a:gd name="T11" fmla="*/ 501 h 502"/>
              <a:gd name="T12" fmla="*/ 255 w 511"/>
              <a:gd name="T13" fmla="*/ 40 h 502"/>
              <a:gd name="T14" fmla="*/ 255 w 511"/>
              <a:gd name="T15" fmla="*/ 40 h 502"/>
              <a:gd name="T16" fmla="*/ 39 w 511"/>
              <a:gd name="T17" fmla="*/ 246 h 502"/>
              <a:gd name="T18" fmla="*/ 255 w 511"/>
              <a:gd name="T19" fmla="*/ 461 h 502"/>
              <a:gd name="T20" fmla="*/ 470 w 511"/>
              <a:gd name="T21" fmla="*/ 246 h 502"/>
              <a:gd name="T22" fmla="*/ 255 w 511"/>
              <a:gd name="T23" fmla="*/ 40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1" h="502">
                <a:moveTo>
                  <a:pt x="255" y="501"/>
                </a:moveTo>
                <a:lnTo>
                  <a:pt x="255" y="501"/>
                </a:lnTo>
                <a:cubicBezTo>
                  <a:pt x="117" y="501"/>
                  <a:pt x="0" y="393"/>
                  <a:pt x="0" y="246"/>
                </a:cubicBezTo>
                <a:cubicBezTo>
                  <a:pt x="0" y="108"/>
                  <a:pt x="117" y="0"/>
                  <a:pt x="255" y="0"/>
                </a:cubicBezTo>
                <a:cubicBezTo>
                  <a:pt x="392" y="0"/>
                  <a:pt x="510" y="108"/>
                  <a:pt x="510" y="246"/>
                </a:cubicBezTo>
                <a:cubicBezTo>
                  <a:pt x="510" y="393"/>
                  <a:pt x="392" y="501"/>
                  <a:pt x="255" y="501"/>
                </a:cubicBezTo>
                <a:close/>
                <a:moveTo>
                  <a:pt x="255" y="40"/>
                </a:moveTo>
                <a:lnTo>
                  <a:pt x="255" y="40"/>
                </a:lnTo>
                <a:cubicBezTo>
                  <a:pt x="137" y="40"/>
                  <a:pt x="39" y="128"/>
                  <a:pt x="39" y="246"/>
                </a:cubicBezTo>
                <a:cubicBezTo>
                  <a:pt x="39" y="363"/>
                  <a:pt x="137" y="461"/>
                  <a:pt x="255" y="461"/>
                </a:cubicBezTo>
                <a:cubicBezTo>
                  <a:pt x="372" y="461"/>
                  <a:pt x="470" y="363"/>
                  <a:pt x="470" y="246"/>
                </a:cubicBezTo>
                <a:cubicBezTo>
                  <a:pt x="470" y="128"/>
                  <a:pt x="372" y="40"/>
                  <a:pt x="255" y="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4" name="Freeform 675">
            <a:extLst>
              <a:ext uri="{FF2B5EF4-FFF2-40B4-BE49-F238E27FC236}">
                <a16:creationId xmlns:a16="http://schemas.microsoft.com/office/drawing/2014/main" id="{C2C53368-9E25-0747-B0D7-DC1B85EE2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7162" y="9938306"/>
            <a:ext cx="244402" cy="290755"/>
          </a:xfrm>
          <a:custGeom>
            <a:avLst/>
            <a:gdLst>
              <a:gd name="T0" fmla="*/ 245 w 256"/>
              <a:gd name="T1" fmla="*/ 29 h 305"/>
              <a:gd name="T2" fmla="*/ 245 w 256"/>
              <a:gd name="T3" fmla="*/ 29 h 305"/>
              <a:gd name="T4" fmla="*/ 245 w 256"/>
              <a:gd name="T5" fmla="*/ 9 h 305"/>
              <a:gd name="T6" fmla="*/ 216 w 256"/>
              <a:gd name="T7" fmla="*/ 9 h 305"/>
              <a:gd name="T8" fmla="*/ 128 w 256"/>
              <a:gd name="T9" fmla="*/ 98 h 305"/>
              <a:gd name="T10" fmla="*/ 39 w 256"/>
              <a:gd name="T11" fmla="*/ 9 h 305"/>
              <a:gd name="T12" fmla="*/ 10 w 256"/>
              <a:gd name="T13" fmla="*/ 9 h 305"/>
              <a:gd name="T14" fmla="*/ 10 w 256"/>
              <a:gd name="T15" fmla="*/ 29 h 305"/>
              <a:gd name="T16" fmla="*/ 108 w 256"/>
              <a:gd name="T17" fmla="*/ 127 h 305"/>
              <a:gd name="T18" fmla="*/ 108 w 256"/>
              <a:gd name="T19" fmla="*/ 156 h 305"/>
              <a:gd name="T20" fmla="*/ 78 w 256"/>
              <a:gd name="T21" fmla="*/ 156 h 305"/>
              <a:gd name="T22" fmla="*/ 59 w 256"/>
              <a:gd name="T23" fmla="*/ 176 h 305"/>
              <a:gd name="T24" fmla="*/ 78 w 256"/>
              <a:gd name="T25" fmla="*/ 196 h 305"/>
              <a:gd name="T26" fmla="*/ 108 w 256"/>
              <a:gd name="T27" fmla="*/ 196 h 305"/>
              <a:gd name="T28" fmla="*/ 108 w 256"/>
              <a:gd name="T29" fmla="*/ 215 h 305"/>
              <a:gd name="T30" fmla="*/ 78 w 256"/>
              <a:gd name="T31" fmla="*/ 215 h 305"/>
              <a:gd name="T32" fmla="*/ 59 w 256"/>
              <a:gd name="T33" fmla="*/ 225 h 305"/>
              <a:gd name="T34" fmla="*/ 78 w 256"/>
              <a:gd name="T35" fmla="*/ 245 h 305"/>
              <a:gd name="T36" fmla="*/ 108 w 256"/>
              <a:gd name="T37" fmla="*/ 245 h 305"/>
              <a:gd name="T38" fmla="*/ 108 w 256"/>
              <a:gd name="T39" fmla="*/ 284 h 305"/>
              <a:gd name="T40" fmla="*/ 128 w 256"/>
              <a:gd name="T41" fmla="*/ 304 h 305"/>
              <a:gd name="T42" fmla="*/ 128 w 256"/>
              <a:gd name="T43" fmla="*/ 304 h 305"/>
              <a:gd name="T44" fmla="*/ 147 w 256"/>
              <a:gd name="T45" fmla="*/ 284 h 305"/>
              <a:gd name="T46" fmla="*/ 147 w 256"/>
              <a:gd name="T47" fmla="*/ 245 h 305"/>
              <a:gd name="T48" fmla="*/ 186 w 256"/>
              <a:gd name="T49" fmla="*/ 245 h 305"/>
              <a:gd name="T50" fmla="*/ 196 w 256"/>
              <a:gd name="T51" fmla="*/ 225 h 305"/>
              <a:gd name="T52" fmla="*/ 186 w 256"/>
              <a:gd name="T53" fmla="*/ 215 h 305"/>
              <a:gd name="T54" fmla="*/ 147 w 256"/>
              <a:gd name="T55" fmla="*/ 215 h 305"/>
              <a:gd name="T56" fmla="*/ 147 w 256"/>
              <a:gd name="T57" fmla="*/ 196 h 305"/>
              <a:gd name="T58" fmla="*/ 186 w 256"/>
              <a:gd name="T59" fmla="*/ 196 h 305"/>
              <a:gd name="T60" fmla="*/ 196 w 256"/>
              <a:gd name="T61" fmla="*/ 176 h 305"/>
              <a:gd name="T62" fmla="*/ 186 w 256"/>
              <a:gd name="T63" fmla="*/ 156 h 305"/>
              <a:gd name="T64" fmla="*/ 147 w 256"/>
              <a:gd name="T65" fmla="*/ 156 h 305"/>
              <a:gd name="T66" fmla="*/ 147 w 256"/>
              <a:gd name="T67" fmla="*/ 127 h 305"/>
              <a:gd name="T68" fmla="*/ 245 w 256"/>
              <a:gd name="T69" fmla="*/ 29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6" h="305">
                <a:moveTo>
                  <a:pt x="245" y="29"/>
                </a:moveTo>
                <a:lnTo>
                  <a:pt x="245" y="29"/>
                </a:lnTo>
                <a:cubicBezTo>
                  <a:pt x="255" y="29"/>
                  <a:pt x="255" y="9"/>
                  <a:pt x="245" y="9"/>
                </a:cubicBezTo>
                <a:cubicBezTo>
                  <a:pt x="235" y="0"/>
                  <a:pt x="226" y="0"/>
                  <a:pt x="216" y="9"/>
                </a:cubicBezTo>
                <a:cubicBezTo>
                  <a:pt x="128" y="98"/>
                  <a:pt x="128" y="98"/>
                  <a:pt x="128" y="98"/>
                </a:cubicBezTo>
                <a:cubicBezTo>
                  <a:pt x="39" y="9"/>
                  <a:pt x="39" y="9"/>
                  <a:pt x="39" y="9"/>
                </a:cubicBezTo>
                <a:cubicBezTo>
                  <a:pt x="30" y="0"/>
                  <a:pt x="20" y="0"/>
                  <a:pt x="10" y="9"/>
                </a:cubicBezTo>
                <a:cubicBezTo>
                  <a:pt x="0" y="9"/>
                  <a:pt x="0" y="19"/>
                  <a:pt x="10" y="29"/>
                </a:cubicBezTo>
                <a:cubicBezTo>
                  <a:pt x="108" y="127"/>
                  <a:pt x="108" y="127"/>
                  <a:pt x="108" y="127"/>
                </a:cubicBezTo>
                <a:cubicBezTo>
                  <a:pt x="108" y="156"/>
                  <a:pt x="108" y="156"/>
                  <a:pt x="108" y="156"/>
                </a:cubicBezTo>
                <a:cubicBezTo>
                  <a:pt x="78" y="156"/>
                  <a:pt x="78" y="156"/>
                  <a:pt x="78" y="156"/>
                </a:cubicBezTo>
                <a:cubicBezTo>
                  <a:pt x="69" y="156"/>
                  <a:pt x="59" y="166"/>
                  <a:pt x="59" y="176"/>
                </a:cubicBezTo>
                <a:cubicBezTo>
                  <a:pt x="59" y="186"/>
                  <a:pt x="69" y="196"/>
                  <a:pt x="78" y="196"/>
                </a:cubicBezTo>
                <a:cubicBezTo>
                  <a:pt x="108" y="196"/>
                  <a:pt x="108" y="196"/>
                  <a:pt x="108" y="196"/>
                </a:cubicBezTo>
                <a:cubicBezTo>
                  <a:pt x="108" y="215"/>
                  <a:pt x="108" y="215"/>
                  <a:pt x="108" y="215"/>
                </a:cubicBezTo>
                <a:cubicBezTo>
                  <a:pt x="78" y="215"/>
                  <a:pt x="78" y="215"/>
                  <a:pt x="78" y="215"/>
                </a:cubicBezTo>
                <a:cubicBezTo>
                  <a:pt x="69" y="215"/>
                  <a:pt x="59" y="215"/>
                  <a:pt x="59" y="225"/>
                </a:cubicBezTo>
                <a:cubicBezTo>
                  <a:pt x="59" y="235"/>
                  <a:pt x="69" y="245"/>
                  <a:pt x="78" y="245"/>
                </a:cubicBezTo>
                <a:cubicBezTo>
                  <a:pt x="108" y="245"/>
                  <a:pt x="108" y="245"/>
                  <a:pt x="108" y="245"/>
                </a:cubicBezTo>
                <a:cubicBezTo>
                  <a:pt x="108" y="284"/>
                  <a:pt x="108" y="284"/>
                  <a:pt x="108" y="284"/>
                </a:cubicBezTo>
                <a:cubicBezTo>
                  <a:pt x="108" y="294"/>
                  <a:pt x="118" y="304"/>
                  <a:pt x="128" y="304"/>
                </a:cubicBezTo>
                <a:lnTo>
                  <a:pt x="128" y="304"/>
                </a:lnTo>
                <a:cubicBezTo>
                  <a:pt x="137" y="304"/>
                  <a:pt x="147" y="294"/>
                  <a:pt x="147" y="284"/>
                </a:cubicBezTo>
                <a:cubicBezTo>
                  <a:pt x="147" y="245"/>
                  <a:pt x="147" y="245"/>
                  <a:pt x="147" y="245"/>
                </a:cubicBezTo>
                <a:cubicBezTo>
                  <a:pt x="186" y="245"/>
                  <a:pt x="186" y="245"/>
                  <a:pt x="186" y="245"/>
                </a:cubicBezTo>
                <a:cubicBezTo>
                  <a:pt x="196" y="245"/>
                  <a:pt x="196" y="235"/>
                  <a:pt x="196" y="225"/>
                </a:cubicBezTo>
                <a:cubicBezTo>
                  <a:pt x="196" y="215"/>
                  <a:pt x="196" y="215"/>
                  <a:pt x="186" y="215"/>
                </a:cubicBezTo>
                <a:cubicBezTo>
                  <a:pt x="147" y="215"/>
                  <a:pt x="147" y="215"/>
                  <a:pt x="147" y="215"/>
                </a:cubicBezTo>
                <a:cubicBezTo>
                  <a:pt x="147" y="196"/>
                  <a:pt x="147" y="196"/>
                  <a:pt x="147" y="196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96" y="196"/>
                  <a:pt x="196" y="186"/>
                  <a:pt x="196" y="176"/>
                </a:cubicBezTo>
                <a:cubicBezTo>
                  <a:pt x="196" y="166"/>
                  <a:pt x="196" y="156"/>
                  <a:pt x="186" y="156"/>
                </a:cubicBezTo>
                <a:cubicBezTo>
                  <a:pt x="147" y="156"/>
                  <a:pt x="147" y="156"/>
                  <a:pt x="147" y="156"/>
                </a:cubicBezTo>
                <a:cubicBezTo>
                  <a:pt x="147" y="127"/>
                  <a:pt x="147" y="127"/>
                  <a:pt x="147" y="127"/>
                </a:cubicBezTo>
                <a:lnTo>
                  <a:pt x="245" y="2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5" name="Freeform 676">
            <a:extLst>
              <a:ext uri="{FF2B5EF4-FFF2-40B4-BE49-F238E27FC236}">
                <a16:creationId xmlns:a16="http://schemas.microsoft.com/office/drawing/2014/main" id="{CACFF03B-A027-4348-807E-0A7C9300E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2254" y="6959133"/>
            <a:ext cx="337106" cy="442450"/>
          </a:xfrm>
          <a:custGeom>
            <a:avLst/>
            <a:gdLst>
              <a:gd name="T0" fmla="*/ 333 w 353"/>
              <a:gd name="T1" fmla="*/ 461 h 462"/>
              <a:gd name="T2" fmla="*/ 333 w 353"/>
              <a:gd name="T3" fmla="*/ 461 h 462"/>
              <a:gd name="T4" fmla="*/ 98 w 353"/>
              <a:gd name="T5" fmla="*/ 363 h 462"/>
              <a:gd name="T6" fmla="*/ 0 w 353"/>
              <a:gd name="T7" fmla="*/ 127 h 462"/>
              <a:gd name="T8" fmla="*/ 19 w 353"/>
              <a:gd name="T9" fmla="*/ 20 h 462"/>
              <a:gd name="T10" fmla="*/ 49 w 353"/>
              <a:gd name="T11" fmla="*/ 9 h 462"/>
              <a:gd name="T12" fmla="*/ 59 w 353"/>
              <a:gd name="T13" fmla="*/ 29 h 462"/>
              <a:gd name="T14" fmla="*/ 39 w 353"/>
              <a:gd name="T15" fmla="*/ 127 h 462"/>
              <a:gd name="T16" fmla="*/ 127 w 353"/>
              <a:gd name="T17" fmla="*/ 333 h 462"/>
              <a:gd name="T18" fmla="*/ 333 w 353"/>
              <a:gd name="T19" fmla="*/ 421 h 462"/>
              <a:gd name="T20" fmla="*/ 352 w 353"/>
              <a:gd name="T21" fmla="*/ 441 h 462"/>
              <a:gd name="T22" fmla="*/ 333 w 353"/>
              <a:gd name="T23" fmla="*/ 461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3" h="462">
                <a:moveTo>
                  <a:pt x="333" y="461"/>
                </a:moveTo>
                <a:lnTo>
                  <a:pt x="333" y="461"/>
                </a:lnTo>
                <a:cubicBezTo>
                  <a:pt x="245" y="461"/>
                  <a:pt x="167" y="431"/>
                  <a:pt x="98" y="363"/>
                </a:cubicBezTo>
                <a:cubicBezTo>
                  <a:pt x="39" y="304"/>
                  <a:pt x="0" y="216"/>
                  <a:pt x="0" y="127"/>
                </a:cubicBezTo>
                <a:cubicBezTo>
                  <a:pt x="0" y="98"/>
                  <a:pt x="10" y="59"/>
                  <a:pt x="19" y="20"/>
                </a:cubicBezTo>
                <a:cubicBezTo>
                  <a:pt x="29" y="9"/>
                  <a:pt x="39" y="0"/>
                  <a:pt x="49" y="9"/>
                </a:cubicBezTo>
                <a:cubicBezTo>
                  <a:pt x="59" y="9"/>
                  <a:pt x="59" y="20"/>
                  <a:pt x="59" y="29"/>
                </a:cubicBezTo>
                <a:cubicBezTo>
                  <a:pt x="49" y="68"/>
                  <a:pt x="39" y="98"/>
                  <a:pt x="39" y="127"/>
                </a:cubicBezTo>
                <a:cubicBezTo>
                  <a:pt x="39" y="206"/>
                  <a:pt x="68" y="284"/>
                  <a:pt x="127" y="333"/>
                </a:cubicBezTo>
                <a:cubicBezTo>
                  <a:pt x="186" y="392"/>
                  <a:pt x="255" y="421"/>
                  <a:pt x="333" y="421"/>
                </a:cubicBezTo>
                <a:cubicBezTo>
                  <a:pt x="343" y="421"/>
                  <a:pt x="352" y="431"/>
                  <a:pt x="352" y="441"/>
                </a:cubicBezTo>
                <a:cubicBezTo>
                  <a:pt x="352" y="451"/>
                  <a:pt x="343" y="461"/>
                  <a:pt x="333" y="4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6" name="Freeform 677">
            <a:extLst>
              <a:ext uri="{FF2B5EF4-FFF2-40B4-BE49-F238E27FC236}">
                <a16:creationId xmlns:a16="http://schemas.microsoft.com/office/drawing/2014/main" id="{16B83B47-3151-A444-9A64-F988B22F4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5586" y="6769510"/>
            <a:ext cx="412955" cy="328678"/>
          </a:xfrm>
          <a:custGeom>
            <a:avLst/>
            <a:gdLst>
              <a:gd name="T0" fmla="*/ 411 w 431"/>
              <a:gd name="T1" fmla="*/ 342 h 343"/>
              <a:gd name="T2" fmla="*/ 411 w 431"/>
              <a:gd name="T3" fmla="*/ 342 h 343"/>
              <a:gd name="T4" fmla="*/ 391 w 431"/>
              <a:gd name="T5" fmla="*/ 322 h 343"/>
              <a:gd name="T6" fmla="*/ 303 w 431"/>
              <a:gd name="T7" fmla="*/ 116 h 343"/>
              <a:gd name="T8" fmla="*/ 98 w 431"/>
              <a:gd name="T9" fmla="*/ 39 h 343"/>
              <a:gd name="T10" fmla="*/ 29 w 431"/>
              <a:gd name="T11" fmla="*/ 49 h 343"/>
              <a:gd name="T12" fmla="*/ 10 w 431"/>
              <a:gd name="T13" fmla="*/ 29 h 343"/>
              <a:gd name="T14" fmla="*/ 20 w 431"/>
              <a:gd name="T15" fmla="*/ 0 h 343"/>
              <a:gd name="T16" fmla="*/ 98 w 431"/>
              <a:gd name="T17" fmla="*/ 0 h 343"/>
              <a:gd name="T18" fmla="*/ 332 w 431"/>
              <a:gd name="T19" fmla="*/ 88 h 343"/>
              <a:gd name="T20" fmla="*/ 430 w 431"/>
              <a:gd name="T21" fmla="*/ 322 h 343"/>
              <a:gd name="T22" fmla="*/ 411 w 431"/>
              <a:gd name="T23" fmla="*/ 342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1" h="343">
                <a:moveTo>
                  <a:pt x="411" y="342"/>
                </a:moveTo>
                <a:lnTo>
                  <a:pt x="411" y="342"/>
                </a:lnTo>
                <a:cubicBezTo>
                  <a:pt x="401" y="342"/>
                  <a:pt x="391" y="342"/>
                  <a:pt x="391" y="322"/>
                </a:cubicBezTo>
                <a:cubicBezTo>
                  <a:pt x="391" y="244"/>
                  <a:pt x="362" y="175"/>
                  <a:pt x="303" y="116"/>
                </a:cubicBezTo>
                <a:cubicBezTo>
                  <a:pt x="254" y="68"/>
                  <a:pt x="176" y="39"/>
                  <a:pt x="98" y="39"/>
                </a:cubicBezTo>
                <a:cubicBezTo>
                  <a:pt x="78" y="39"/>
                  <a:pt x="49" y="39"/>
                  <a:pt x="29" y="49"/>
                </a:cubicBezTo>
                <a:cubicBezTo>
                  <a:pt x="20" y="49"/>
                  <a:pt x="10" y="39"/>
                  <a:pt x="10" y="29"/>
                </a:cubicBezTo>
                <a:cubicBezTo>
                  <a:pt x="0" y="19"/>
                  <a:pt x="10" y="10"/>
                  <a:pt x="20" y="0"/>
                </a:cubicBezTo>
                <a:cubicBezTo>
                  <a:pt x="49" y="0"/>
                  <a:pt x="69" y="0"/>
                  <a:pt x="98" y="0"/>
                </a:cubicBezTo>
                <a:cubicBezTo>
                  <a:pt x="185" y="0"/>
                  <a:pt x="273" y="29"/>
                  <a:pt x="332" y="88"/>
                </a:cubicBezTo>
                <a:cubicBezTo>
                  <a:pt x="391" y="156"/>
                  <a:pt x="430" y="234"/>
                  <a:pt x="430" y="322"/>
                </a:cubicBezTo>
                <a:cubicBezTo>
                  <a:pt x="430" y="342"/>
                  <a:pt x="421" y="342"/>
                  <a:pt x="411" y="3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7" name="Freeform 678">
            <a:extLst>
              <a:ext uri="{FF2B5EF4-FFF2-40B4-BE49-F238E27FC236}">
                <a16:creationId xmlns:a16="http://schemas.microsoft.com/office/drawing/2014/main" id="{2C6D4D7E-BBE5-884A-8641-D20EB3990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0682" y="6769510"/>
            <a:ext cx="198048" cy="193836"/>
          </a:xfrm>
          <a:custGeom>
            <a:avLst/>
            <a:gdLst>
              <a:gd name="T0" fmla="*/ 176 w 206"/>
              <a:gd name="T1" fmla="*/ 29 h 205"/>
              <a:gd name="T2" fmla="*/ 176 w 206"/>
              <a:gd name="T3" fmla="*/ 29 h 205"/>
              <a:gd name="T4" fmla="*/ 107 w 206"/>
              <a:gd name="T5" fmla="*/ 0 h 205"/>
              <a:gd name="T6" fmla="*/ 29 w 206"/>
              <a:gd name="T7" fmla="*/ 29 h 205"/>
              <a:gd name="T8" fmla="*/ 0 w 206"/>
              <a:gd name="T9" fmla="*/ 107 h 205"/>
              <a:gd name="T10" fmla="*/ 29 w 206"/>
              <a:gd name="T11" fmla="*/ 175 h 205"/>
              <a:gd name="T12" fmla="*/ 107 w 206"/>
              <a:gd name="T13" fmla="*/ 204 h 205"/>
              <a:gd name="T14" fmla="*/ 176 w 206"/>
              <a:gd name="T15" fmla="*/ 175 h 205"/>
              <a:gd name="T16" fmla="*/ 205 w 206"/>
              <a:gd name="T17" fmla="*/ 107 h 205"/>
              <a:gd name="T18" fmla="*/ 176 w 206"/>
              <a:gd name="T19" fmla="*/ 29 h 205"/>
              <a:gd name="T20" fmla="*/ 107 w 206"/>
              <a:gd name="T21" fmla="*/ 195 h 205"/>
              <a:gd name="T22" fmla="*/ 107 w 206"/>
              <a:gd name="T23" fmla="*/ 195 h 205"/>
              <a:gd name="T24" fmla="*/ 9 w 206"/>
              <a:gd name="T25" fmla="*/ 107 h 205"/>
              <a:gd name="T26" fmla="*/ 107 w 206"/>
              <a:gd name="T27" fmla="*/ 19 h 205"/>
              <a:gd name="T28" fmla="*/ 196 w 206"/>
              <a:gd name="T29" fmla="*/ 107 h 205"/>
              <a:gd name="T30" fmla="*/ 107 w 206"/>
              <a:gd name="T31" fmla="*/ 195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6" h="205">
                <a:moveTo>
                  <a:pt x="176" y="29"/>
                </a:moveTo>
                <a:lnTo>
                  <a:pt x="176" y="29"/>
                </a:lnTo>
                <a:cubicBezTo>
                  <a:pt x="157" y="10"/>
                  <a:pt x="137" y="0"/>
                  <a:pt x="107" y="0"/>
                </a:cubicBezTo>
                <a:cubicBezTo>
                  <a:pt x="78" y="0"/>
                  <a:pt x="49" y="10"/>
                  <a:pt x="29" y="29"/>
                </a:cubicBezTo>
                <a:cubicBezTo>
                  <a:pt x="9" y="49"/>
                  <a:pt x="0" y="78"/>
                  <a:pt x="0" y="107"/>
                </a:cubicBezTo>
                <a:cubicBezTo>
                  <a:pt x="0" y="136"/>
                  <a:pt x="9" y="156"/>
                  <a:pt x="29" y="175"/>
                </a:cubicBezTo>
                <a:cubicBezTo>
                  <a:pt x="49" y="195"/>
                  <a:pt x="78" y="204"/>
                  <a:pt x="107" y="204"/>
                </a:cubicBezTo>
                <a:cubicBezTo>
                  <a:pt x="137" y="204"/>
                  <a:pt x="157" y="195"/>
                  <a:pt x="176" y="175"/>
                </a:cubicBezTo>
                <a:cubicBezTo>
                  <a:pt x="196" y="156"/>
                  <a:pt x="205" y="136"/>
                  <a:pt x="205" y="107"/>
                </a:cubicBezTo>
                <a:cubicBezTo>
                  <a:pt x="205" y="78"/>
                  <a:pt x="196" y="49"/>
                  <a:pt x="176" y="29"/>
                </a:cubicBezTo>
                <a:close/>
                <a:moveTo>
                  <a:pt x="107" y="195"/>
                </a:moveTo>
                <a:lnTo>
                  <a:pt x="107" y="195"/>
                </a:lnTo>
                <a:cubicBezTo>
                  <a:pt x="58" y="195"/>
                  <a:pt x="9" y="156"/>
                  <a:pt x="9" y="107"/>
                </a:cubicBezTo>
                <a:cubicBezTo>
                  <a:pt x="9" y="59"/>
                  <a:pt x="58" y="19"/>
                  <a:pt x="107" y="19"/>
                </a:cubicBezTo>
                <a:cubicBezTo>
                  <a:pt x="157" y="19"/>
                  <a:pt x="196" y="59"/>
                  <a:pt x="196" y="107"/>
                </a:cubicBezTo>
                <a:cubicBezTo>
                  <a:pt x="196" y="156"/>
                  <a:pt x="157" y="195"/>
                  <a:pt x="107" y="19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8" name="Freeform 679">
            <a:extLst>
              <a:ext uri="{FF2B5EF4-FFF2-40B4-BE49-F238E27FC236}">
                <a16:creationId xmlns:a16="http://schemas.microsoft.com/office/drawing/2014/main" id="{80E33E32-6834-1F4E-A4DB-3E84E9162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5965" y="6799008"/>
            <a:ext cx="151698" cy="151698"/>
          </a:xfrm>
          <a:custGeom>
            <a:avLst/>
            <a:gdLst>
              <a:gd name="T0" fmla="*/ 78 w 158"/>
              <a:gd name="T1" fmla="*/ 0 h 157"/>
              <a:gd name="T2" fmla="*/ 78 w 158"/>
              <a:gd name="T3" fmla="*/ 0 h 157"/>
              <a:gd name="T4" fmla="*/ 0 w 158"/>
              <a:gd name="T5" fmla="*/ 78 h 157"/>
              <a:gd name="T6" fmla="*/ 78 w 158"/>
              <a:gd name="T7" fmla="*/ 156 h 157"/>
              <a:gd name="T8" fmla="*/ 157 w 158"/>
              <a:gd name="T9" fmla="*/ 78 h 157"/>
              <a:gd name="T10" fmla="*/ 78 w 158"/>
              <a:gd name="T11" fmla="*/ 0 h 157"/>
              <a:gd name="T12" fmla="*/ 78 w 158"/>
              <a:gd name="T13" fmla="*/ 146 h 157"/>
              <a:gd name="T14" fmla="*/ 78 w 158"/>
              <a:gd name="T15" fmla="*/ 146 h 157"/>
              <a:gd name="T16" fmla="*/ 10 w 158"/>
              <a:gd name="T17" fmla="*/ 78 h 157"/>
              <a:gd name="T18" fmla="*/ 78 w 158"/>
              <a:gd name="T19" fmla="*/ 10 h 157"/>
              <a:gd name="T20" fmla="*/ 137 w 158"/>
              <a:gd name="T21" fmla="*/ 78 h 157"/>
              <a:gd name="T22" fmla="*/ 78 w 158"/>
              <a:gd name="T23" fmla="*/ 146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57">
                <a:moveTo>
                  <a:pt x="78" y="0"/>
                </a:moveTo>
                <a:lnTo>
                  <a:pt x="78" y="0"/>
                </a:lnTo>
                <a:cubicBezTo>
                  <a:pt x="29" y="0"/>
                  <a:pt x="0" y="30"/>
                  <a:pt x="0" y="78"/>
                </a:cubicBezTo>
                <a:cubicBezTo>
                  <a:pt x="0" y="117"/>
                  <a:pt x="29" y="156"/>
                  <a:pt x="78" y="156"/>
                </a:cubicBezTo>
                <a:cubicBezTo>
                  <a:pt x="117" y="156"/>
                  <a:pt x="157" y="117"/>
                  <a:pt x="157" y="78"/>
                </a:cubicBezTo>
                <a:cubicBezTo>
                  <a:pt x="157" y="30"/>
                  <a:pt x="117" y="0"/>
                  <a:pt x="78" y="0"/>
                </a:cubicBezTo>
                <a:close/>
                <a:moveTo>
                  <a:pt x="78" y="146"/>
                </a:moveTo>
                <a:lnTo>
                  <a:pt x="78" y="146"/>
                </a:lnTo>
                <a:cubicBezTo>
                  <a:pt x="39" y="146"/>
                  <a:pt x="10" y="107"/>
                  <a:pt x="10" y="78"/>
                </a:cubicBezTo>
                <a:cubicBezTo>
                  <a:pt x="10" y="39"/>
                  <a:pt x="39" y="10"/>
                  <a:pt x="78" y="10"/>
                </a:cubicBezTo>
                <a:cubicBezTo>
                  <a:pt x="108" y="10"/>
                  <a:pt x="137" y="39"/>
                  <a:pt x="137" y="78"/>
                </a:cubicBezTo>
                <a:cubicBezTo>
                  <a:pt x="137" y="107"/>
                  <a:pt x="108" y="146"/>
                  <a:pt x="78" y="1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9" name="Freeform 680">
            <a:extLst>
              <a:ext uri="{FF2B5EF4-FFF2-40B4-BE49-F238E27FC236}">
                <a16:creationId xmlns:a16="http://schemas.microsoft.com/office/drawing/2014/main" id="{B34E707C-0175-DA41-91AD-4540D95DA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5460" y="6828503"/>
            <a:ext cx="75849" cy="92704"/>
          </a:xfrm>
          <a:custGeom>
            <a:avLst/>
            <a:gdLst>
              <a:gd name="T0" fmla="*/ 79 w 80"/>
              <a:gd name="T1" fmla="*/ 0 h 98"/>
              <a:gd name="T2" fmla="*/ 79 w 80"/>
              <a:gd name="T3" fmla="*/ 0 h 98"/>
              <a:gd name="T4" fmla="*/ 69 w 80"/>
              <a:gd name="T5" fmla="*/ 0 h 98"/>
              <a:gd name="T6" fmla="*/ 20 w 80"/>
              <a:gd name="T7" fmla="*/ 29 h 98"/>
              <a:gd name="T8" fmla="*/ 0 w 80"/>
              <a:gd name="T9" fmla="*/ 29 h 98"/>
              <a:gd name="T10" fmla="*/ 0 w 80"/>
              <a:gd name="T11" fmla="*/ 38 h 98"/>
              <a:gd name="T12" fmla="*/ 0 w 80"/>
              <a:gd name="T13" fmla="*/ 38 h 98"/>
              <a:gd name="T14" fmla="*/ 20 w 80"/>
              <a:gd name="T15" fmla="*/ 38 h 98"/>
              <a:gd name="T16" fmla="*/ 20 w 80"/>
              <a:gd name="T17" fmla="*/ 48 h 98"/>
              <a:gd name="T18" fmla="*/ 20 w 80"/>
              <a:gd name="T19" fmla="*/ 48 h 98"/>
              <a:gd name="T20" fmla="*/ 0 w 80"/>
              <a:gd name="T21" fmla="*/ 48 h 98"/>
              <a:gd name="T22" fmla="*/ 0 w 80"/>
              <a:gd name="T23" fmla="*/ 57 h 98"/>
              <a:gd name="T24" fmla="*/ 0 w 80"/>
              <a:gd name="T25" fmla="*/ 57 h 98"/>
              <a:gd name="T26" fmla="*/ 20 w 80"/>
              <a:gd name="T27" fmla="*/ 57 h 98"/>
              <a:gd name="T28" fmla="*/ 69 w 80"/>
              <a:gd name="T29" fmla="*/ 97 h 98"/>
              <a:gd name="T30" fmla="*/ 79 w 80"/>
              <a:gd name="T31" fmla="*/ 87 h 98"/>
              <a:gd name="T32" fmla="*/ 79 w 80"/>
              <a:gd name="T33" fmla="*/ 87 h 98"/>
              <a:gd name="T34" fmla="*/ 79 w 80"/>
              <a:gd name="T35" fmla="*/ 77 h 98"/>
              <a:gd name="T36" fmla="*/ 69 w 80"/>
              <a:gd name="T37" fmla="*/ 77 h 98"/>
              <a:gd name="T38" fmla="*/ 30 w 80"/>
              <a:gd name="T39" fmla="*/ 57 h 98"/>
              <a:gd name="T40" fmla="*/ 49 w 80"/>
              <a:gd name="T41" fmla="*/ 57 h 98"/>
              <a:gd name="T42" fmla="*/ 49 w 80"/>
              <a:gd name="T43" fmla="*/ 57 h 98"/>
              <a:gd name="T44" fmla="*/ 49 w 80"/>
              <a:gd name="T45" fmla="*/ 48 h 98"/>
              <a:gd name="T46" fmla="*/ 30 w 80"/>
              <a:gd name="T47" fmla="*/ 48 h 98"/>
              <a:gd name="T48" fmla="*/ 30 w 80"/>
              <a:gd name="T49" fmla="*/ 48 h 98"/>
              <a:gd name="T50" fmla="*/ 30 w 80"/>
              <a:gd name="T51" fmla="*/ 38 h 98"/>
              <a:gd name="T52" fmla="*/ 49 w 80"/>
              <a:gd name="T53" fmla="*/ 38 h 98"/>
              <a:gd name="T54" fmla="*/ 49 w 80"/>
              <a:gd name="T55" fmla="*/ 38 h 98"/>
              <a:gd name="T56" fmla="*/ 49 w 80"/>
              <a:gd name="T57" fmla="*/ 29 h 98"/>
              <a:gd name="T58" fmla="*/ 40 w 80"/>
              <a:gd name="T59" fmla="*/ 29 h 98"/>
              <a:gd name="T60" fmla="*/ 69 w 80"/>
              <a:gd name="T61" fmla="*/ 9 h 98"/>
              <a:gd name="T62" fmla="*/ 79 w 80"/>
              <a:gd name="T63" fmla="*/ 9 h 98"/>
              <a:gd name="T64" fmla="*/ 79 w 80"/>
              <a:gd name="T65" fmla="*/ 9 h 98"/>
              <a:gd name="T66" fmla="*/ 79 w 80"/>
              <a:gd name="T67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0" h="98">
                <a:moveTo>
                  <a:pt x="79" y="0"/>
                </a:moveTo>
                <a:lnTo>
                  <a:pt x="79" y="0"/>
                </a:lnTo>
                <a:cubicBezTo>
                  <a:pt x="69" y="0"/>
                  <a:pt x="69" y="0"/>
                  <a:pt x="69" y="0"/>
                </a:cubicBezTo>
                <a:cubicBezTo>
                  <a:pt x="49" y="0"/>
                  <a:pt x="30" y="9"/>
                  <a:pt x="20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9"/>
                  <a:pt x="0" y="29"/>
                  <a:pt x="0" y="38"/>
                </a:cubicBezTo>
                <a:lnTo>
                  <a:pt x="0" y="38"/>
                </a:lnTo>
                <a:cubicBezTo>
                  <a:pt x="20" y="38"/>
                  <a:pt x="20" y="38"/>
                  <a:pt x="20" y="38"/>
                </a:cubicBezTo>
                <a:lnTo>
                  <a:pt x="20" y="48"/>
                </a:lnTo>
                <a:lnTo>
                  <a:pt x="20" y="48"/>
                </a:lnTo>
                <a:cubicBezTo>
                  <a:pt x="0" y="48"/>
                  <a:pt x="0" y="48"/>
                  <a:pt x="0" y="48"/>
                </a:cubicBezTo>
                <a:cubicBezTo>
                  <a:pt x="0" y="48"/>
                  <a:pt x="0" y="48"/>
                  <a:pt x="0" y="57"/>
                </a:cubicBezTo>
                <a:lnTo>
                  <a:pt x="0" y="57"/>
                </a:lnTo>
                <a:cubicBezTo>
                  <a:pt x="20" y="57"/>
                  <a:pt x="20" y="57"/>
                  <a:pt x="20" y="57"/>
                </a:cubicBezTo>
                <a:cubicBezTo>
                  <a:pt x="30" y="77"/>
                  <a:pt x="49" y="97"/>
                  <a:pt x="69" y="97"/>
                </a:cubicBezTo>
                <a:cubicBezTo>
                  <a:pt x="69" y="97"/>
                  <a:pt x="69" y="87"/>
                  <a:pt x="79" y="87"/>
                </a:cubicBezTo>
                <a:lnTo>
                  <a:pt x="79" y="87"/>
                </a:lnTo>
                <a:cubicBezTo>
                  <a:pt x="79" y="77"/>
                  <a:pt x="79" y="77"/>
                  <a:pt x="79" y="77"/>
                </a:cubicBezTo>
                <a:cubicBezTo>
                  <a:pt x="69" y="77"/>
                  <a:pt x="69" y="77"/>
                  <a:pt x="69" y="77"/>
                </a:cubicBezTo>
                <a:cubicBezTo>
                  <a:pt x="49" y="77"/>
                  <a:pt x="40" y="77"/>
                  <a:pt x="30" y="57"/>
                </a:cubicBezTo>
                <a:cubicBezTo>
                  <a:pt x="49" y="57"/>
                  <a:pt x="49" y="57"/>
                  <a:pt x="49" y="57"/>
                </a:cubicBezTo>
                <a:lnTo>
                  <a:pt x="49" y="57"/>
                </a:lnTo>
                <a:cubicBezTo>
                  <a:pt x="49" y="48"/>
                  <a:pt x="49" y="48"/>
                  <a:pt x="49" y="48"/>
                </a:cubicBezTo>
                <a:cubicBezTo>
                  <a:pt x="30" y="48"/>
                  <a:pt x="30" y="48"/>
                  <a:pt x="30" y="48"/>
                </a:cubicBezTo>
                <a:lnTo>
                  <a:pt x="30" y="48"/>
                </a:lnTo>
                <a:lnTo>
                  <a:pt x="30" y="38"/>
                </a:lnTo>
                <a:cubicBezTo>
                  <a:pt x="49" y="38"/>
                  <a:pt x="49" y="38"/>
                  <a:pt x="49" y="38"/>
                </a:cubicBezTo>
                <a:lnTo>
                  <a:pt x="49" y="38"/>
                </a:lnTo>
                <a:cubicBezTo>
                  <a:pt x="49" y="29"/>
                  <a:pt x="49" y="29"/>
                  <a:pt x="49" y="29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19"/>
                  <a:pt x="49" y="9"/>
                  <a:pt x="69" y="9"/>
                </a:cubicBezTo>
                <a:cubicBezTo>
                  <a:pt x="69" y="9"/>
                  <a:pt x="69" y="9"/>
                  <a:pt x="79" y="9"/>
                </a:cubicBezTo>
                <a:lnTo>
                  <a:pt x="79" y="9"/>
                </a:lnTo>
                <a:lnTo>
                  <a:pt x="79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0" name="Freeform 681">
            <a:extLst>
              <a:ext uri="{FF2B5EF4-FFF2-40B4-BE49-F238E27FC236}">
                <a16:creationId xmlns:a16="http://schemas.microsoft.com/office/drawing/2014/main" id="{78909282-9174-C44D-964B-A3FCBC281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6216" y="7115043"/>
            <a:ext cx="299180" cy="299183"/>
          </a:xfrm>
          <a:custGeom>
            <a:avLst/>
            <a:gdLst>
              <a:gd name="T0" fmla="*/ 157 w 315"/>
              <a:gd name="T1" fmla="*/ 313 h 314"/>
              <a:gd name="T2" fmla="*/ 157 w 315"/>
              <a:gd name="T3" fmla="*/ 313 h 314"/>
              <a:gd name="T4" fmla="*/ 49 w 315"/>
              <a:gd name="T5" fmla="*/ 264 h 314"/>
              <a:gd name="T6" fmla="*/ 0 w 315"/>
              <a:gd name="T7" fmla="*/ 157 h 314"/>
              <a:gd name="T8" fmla="*/ 49 w 315"/>
              <a:gd name="T9" fmla="*/ 49 h 314"/>
              <a:gd name="T10" fmla="*/ 157 w 315"/>
              <a:gd name="T11" fmla="*/ 0 h 314"/>
              <a:gd name="T12" fmla="*/ 265 w 315"/>
              <a:gd name="T13" fmla="*/ 49 h 314"/>
              <a:gd name="T14" fmla="*/ 314 w 315"/>
              <a:gd name="T15" fmla="*/ 157 h 314"/>
              <a:gd name="T16" fmla="*/ 265 w 315"/>
              <a:gd name="T17" fmla="*/ 264 h 314"/>
              <a:gd name="T18" fmla="*/ 157 w 315"/>
              <a:gd name="T19" fmla="*/ 313 h 314"/>
              <a:gd name="T20" fmla="*/ 157 w 315"/>
              <a:gd name="T21" fmla="*/ 19 h 314"/>
              <a:gd name="T22" fmla="*/ 157 w 315"/>
              <a:gd name="T23" fmla="*/ 19 h 314"/>
              <a:gd name="T24" fmla="*/ 20 w 315"/>
              <a:gd name="T25" fmla="*/ 157 h 314"/>
              <a:gd name="T26" fmla="*/ 157 w 315"/>
              <a:gd name="T27" fmla="*/ 294 h 314"/>
              <a:gd name="T28" fmla="*/ 294 w 315"/>
              <a:gd name="T29" fmla="*/ 157 h 314"/>
              <a:gd name="T30" fmla="*/ 157 w 315"/>
              <a:gd name="T31" fmla="*/ 19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5" h="314">
                <a:moveTo>
                  <a:pt x="157" y="313"/>
                </a:moveTo>
                <a:lnTo>
                  <a:pt x="157" y="313"/>
                </a:lnTo>
                <a:cubicBezTo>
                  <a:pt x="118" y="313"/>
                  <a:pt x="79" y="294"/>
                  <a:pt x="49" y="264"/>
                </a:cubicBezTo>
                <a:cubicBezTo>
                  <a:pt x="20" y="235"/>
                  <a:pt x="0" y="196"/>
                  <a:pt x="0" y="157"/>
                </a:cubicBezTo>
                <a:cubicBezTo>
                  <a:pt x="0" y="117"/>
                  <a:pt x="20" y="78"/>
                  <a:pt x="49" y="49"/>
                </a:cubicBezTo>
                <a:cubicBezTo>
                  <a:pt x="79" y="19"/>
                  <a:pt x="118" y="0"/>
                  <a:pt x="157" y="0"/>
                </a:cubicBezTo>
                <a:cubicBezTo>
                  <a:pt x="196" y="0"/>
                  <a:pt x="236" y="19"/>
                  <a:pt x="265" y="49"/>
                </a:cubicBezTo>
                <a:cubicBezTo>
                  <a:pt x="294" y="78"/>
                  <a:pt x="314" y="117"/>
                  <a:pt x="314" y="157"/>
                </a:cubicBezTo>
                <a:cubicBezTo>
                  <a:pt x="314" y="196"/>
                  <a:pt x="294" y="235"/>
                  <a:pt x="265" y="264"/>
                </a:cubicBezTo>
                <a:cubicBezTo>
                  <a:pt x="236" y="294"/>
                  <a:pt x="196" y="313"/>
                  <a:pt x="157" y="313"/>
                </a:cubicBezTo>
                <a:close/>
                <a:moveTo>
                  <a:pt x="157" y="19"/>
                </a:moveTo>
                <a:lnTo>
                  <a:pt x="157" y="19"/>
                </a:lnTo>
                <a:cubicBezTo>
                  <a:pt x="79" y="19"/>
                  <a:pt x="20" y="88"/>
                  <a:pt x="20" y="157"/>
                </a:cubicBezTo>
                <a:cubicBezTo>
                  <a:pt x="20" y="235"/>
                  <a:pt x="79" y="294"/>
                  <a:pt x="157" y="294"/>
                </a:cubicBezTo>
                <a:cubicBezTo>
                  <a:pt x="236" y="294"/>
                  <a:pt x="294" y="235"/>
                  <a:pt x="294" y="157"/>
                </a:cubicBezTo>
                <a:cubicBezTo>
                  <a:pt x="294" y="88"/>
                  <a:pt x="236" y="19"/>
                  <a:pt x="157" y="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1" name="Freeform 682">
            <a:extLst>
              <a:ext uri="{FF2B5EF4-FFF2-40B4-BE49-F238E27FC236}">
                <a16:creationId xmlns:a16="http://schemas.microsoft.com/office/drawing/2014/main" id="{B673405B-5949-B546-90B4-BB70D34E1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4139" y="7152969"/>
            <a:ext cx="227547" cy="227547"/>
          </a:xfrm>
          <a:custGeom>
            <a:avLst/>
            <a:gdLst>
              <a:gd name="T0" fmla="*/ 117 w 236"/>
              <a:gd name="T1" fmla="*/ 235 h 236"/>
              <a:gd name="T2" fmla="*/ 117 w 236"/>
              <a:gd name="T3" fmla="*/ 235 h 236"/>
              <a:gd name="T4" fmla="*/ 0 w 236"/>
              <a:gd name="T5" fmla="*/ 118 h 236"/>
              <a:gd name="T6" fmla="*/ 117 w 236"/>
              <a:gd name="T7" fmla="*/ 0 h 236"/>
              <a:gd name="T8" fmla="*/ 235 w 236"/>
              <a:gd name="T9" fmla="*/ 118 h 236"/>
              <a:gd name="T10" fmla="*/ 117 w 236"/>
              <a:gd name="T11" fmla="*/ 235 h 236"/>
              <a:gd name="T12" fmla="*/ 117 w 236"/>
              <a:gd name="T13" fmla="*/ 19 h 236"/>
              <a:gd name="T14" fmla="*/ 117 w 236"/>
              <a:gd name="T15" fmla="*/ 19 h 236"/>
              <a:gd name="T16" fmla="*/ 19 w 236"/>
              <a:gd name="T17" fmla="*/ 118 h 236"/>
              <a:gd name="T18" fmla="*/ 117 w 236"/>
              <a:gd name="T19" fmla="*/ 215 h 236"/>
              <a:gd name="T20" fmla="*/ 215 w 236"/>
              <a:gd name="T21" fmla="*/ 118 h 236"/>
              <a:gd name="T22" fmla="*/ 117 w 236"/>
              <a:gd name="T23" fmla="*/ 19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6" h="236">
                <a:moveTo>
                  <a:pt x="117" y="235"/>
                </a:moveTo>
                <a:lnTo>
                  <a:pt x="117" y="235"/>
                </a:lnTo>
                <a:cubicBezTo>
                  <a:pt x="48" y="235"/>
                  <a:pt x="0" y="186"/>
                  <a:pt x="0" y="118"/>
                </a:cubicBezTo>
                <a:cubicBezTo>
                  <a:pt x="0" y="59"/>
                  <a:pt x="48" y="0"/>
                  <a:pt x="117" y="0"/>
                </a:cubicBezTo>
                <a:cubicBezTo>
                  <a:pt x="186" y="0"/>
                  <a:pt x="235" y="59"/>
                  <a:pt x="235" y="118"/>
                </a:cubicBezTo>
                <a:cubicBezTo>
                  <a:pt x="235" y="186"/>
                  <a:pt x="186" y="235"/>
                  <a:pt x="117" y="235"/>
                </a:cubicBezTo>
                <a:close/>
                <a:moveTo>
                  <a:pt x="117" y="19"/>
                </a:moveTo>
                <a:lnTo>
                  <a:pt x="117" y="19"/>
                </a:lnTo>
                <a:cubicBezTo>
                  <a:pt x="58" y="19"/>
                  <a:pt x="19" y="68"/>
                  <a:pt x="19" y="118"/>
                </a:cubicBezTo>
                <a:cubicBezTo>
                  <a:pt x="19" y="176"/>
                  <a:pt x="58" y="215"/>
                  <a:pt x="117" y="215"/>
                </a:cubicBezTo>
                <a:cubicBezTo>
                  <a:pt x="166" y="215"/>
                  <a:pt x="215" y="176"/>
                  <a:pt x="215" y="118"/>
                </a:cubicBezTo>
                <a:cubicBezTo>
                  <a:pt x="215" y="68"/>
                  <a:pt x="166" y="19"/>
                  <a:pt x="117" y="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2" name="Freeform 683">
            <a:extLst>
              <a:ext uri="{FF2B5EF4-FFF2-40B4-BE49-F238E27FC236}">
                <a16:creationId xmlns:a16="http://schemas.microsoft.com/office/drawing/2014/main" id="{39C146FA-EFA3-B64D-9E35-0AE763BB8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8920" y="7199320"/>
            <a:ext cx="113772" cy="130630"/>
          </a:xfrm>
          <a:custGeom>
            <a:avLst/>
            <a:gdLst>
              <a:gd name="T0" fmla="*/ 108 w 119"/>
              <a:gd name="T1" fmla="*/ 19 h 138"/>
              <a:gd name="T2" fmla="*/ 108 w 119"/>
              <a:gd name="T3" fmla="*/ 19 h 138"/>
              <a:gd name="T4" fmla="*/ 108 w 119"/>
              <a:gd name="T5" fmla="*/ 0 h 138"/>
              <a:gd name="T6" fmla="*/ 98 w 119"/>
              <a:gd name="T7" fmla="*/ 0 h 138"/>
              <a:gd name="T8" fmla="*/ 59 w 119"/>
              <a:gd name="T9" fmla="*/ 49 h 138"/>
              <a:gd name="T10" fmla="*/ 10 w 119"/>
              <a:gd name="T11" fmla="*/ 0 h 138"/>
              <a:gd name="T12" fmla="*/ 0 w 119"/>
              <a:gd name="T13" fmla="*/ 0 h 138"/>
              <a:gd name="T14" fmla="*/ 0 w 119"/>
              <a:gd name="T15" fmla="*/ 10 h 138"/>
              <a:gd name="T16" fmla="*/ 49 w 119"/>
              <a:gd name="T17" fmla="*/ 58 h 138"/>
              <a:gd name="T18" fmla="*/ 49 w 119"/>
              <a:gd name="T19" fmla="*/ 78 h 138"/>
              <a:gd name="T20" fmla="*/ 30 w 119"/>
              <a:gd name="T21" fmla="*/ 78 h 138"/>
              <a:gd name="T22" fmla="*/ 30 w 119"/>
              <a:gd name="T23" fmla="*/ 78 h 138"/>
              <a:gd name="T24" fmla="*/ 30 w 119"/>
              <a:gd name="T25" fmla="*/ 88 h 138"/>
              <a:gd name="T26" fmla="*/ 49 w 119"/>
              <a:gd name="T27" fmla="*/ 88 h 138"/>
              <a:gd name="T28" fmla="*/ 49 w 119"/>
              <a:gd name="T29" fmla="*/ 98 h 138"/>
              <a:gd name="T30" fmla="*/ 30 w 119"/>
              <a:gd name="T31" fmla="*/ 98 h 138"/>
              <a:gd name="T32" fmla="*/ 30 w 119"/>
              <a:gd name="T33" fmla="*/ 108 h 138"/>
              <a:gd name="T34" fmla="*/ 30 w 119"/>
              <a:gd name="T35" fmla="*/ 117 h 138"/>
              <a:gd name="T36" fmla="*/ 49 w 119"/>
              <a:gd name="T37" fmla="*/ 117 h 138"/>
              <a:gd name="T38" fmla="*/ 49 w 119"/>
              <a:gd name="T39" fmla="*/ 127 h 138"/>
              <a:gd name="T40" fmla="*/ 59 w 119"/>
              <a:gd name="T41" fmla="*/ 137 h 138"/>
              <a:gd name="T42" fmla="*/ 59 w 119"/>
              <a:gd name="T43" fmla="*/ 137 h 138"/>
              <a:gd name="T44" fmla="*/ 69 w 119"/>
              <a:gd name="T45" fmla="*/ 127 h 138"/>
              <a:gd name="T46" fmla="*/ 69 w 119"/>
              <a:gd name="T47" fmla="*/ 117 h 138"/>
              <a:gd name="T48" fmla="*/ 79 w 119"/>
              <a:gd name="T49" fmla="*/ 117 h 138"/>
              <a:gd name="T50" fmla="*/ 89 w 119"/>
              <a:gd name="T51" fmla="*/ 108 h 138"/>
              <a:gd name="T52" fmla="*/ 79 w 119"/>
              <a:gd name="T53" fmla="*/ 98 h 138"/>
              <a:gd name="T54" fmla="*/ 69 w 119"/>
              <a:gd name="T55" fmla="*/ 98 h 138"/>
              <a:gd name="T56" fmla="*/ 69 w 119"/>
              <a:gd name="T57" fmla="*/ 88 h 138"/>
              <a:gd name="T58" fmla="*/ 79 w 119"/>
              <a:gd name="T59" fmla="*/ 88 h 138"/>
              <a:gd name="T60" fmla="*/ 89 w 119"/>
              <a:gd name="T61" fmla="*/ 78 h 138"/>
              <a:gd name="T62" fmla="*/ 79 w 119"/>
              <a:gd name="T63" fmla="*/ 78 h 138"/>
              <a:gd name="T64" fmla="*/ 69 w 119"/>
              <a:gd name="T65" fmla="*/ 78 h 138"/>
              <a:gd name="T66" fmla="*/ 69 w 119"/>
              <a:gd name="T67" fmla="*/ 58 h 138"/>
              <a:gd name="T68" fmla="*/ 108 w 119"/>
              <a:gd name="T69" fmla="*/ 19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9" h="138">
                <a:moveTo>
                  <a:pt x="108" y="19"/>
                </a:moveTo>
                <a:lnTo>
                  <a:pt x="108" y="19"/>
                </a:lnTo>
                <a:cubicBezTo>
                  <a:pt x="118" y="10"/>
                  <a:pt x="118" y="10"/>
                  <a:pt x="108" y="0"/>
                </a:cubicBezTo>
                <a:cubicBezTo>
                  <a:pt x="108" y="0"/>
                  <a:pt x="108" y="0"/>
                  <a:pt x="98" y="0"/>
                </a:cubicBezTo>
                <a:cubicBezTo>
                  <a:pt x="59" y="49"/>
                  <a:pt x="59" y="49"/>
                  <a:pt x="59" y="49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0" y="0"/>
                </a:cubicBezTo>
                <a:cubicBezTo>
                  <a:pt x="0" y="10"/>
                  <a:pt x="0" y="10"/>
                  <a:pt x="0" y="10"/>
                </a:cubicBezTo>
                <a:cubicBezTo>
                  <a:pt x="49" y="58"/>
                  <a:pt x="49" y="58"/>
                  <a:pt x="49" y="58"/>
                </a:cubicBezTo>
                <a:cubicBezTo>
                  <a:pt x="49" y="78"/>
                  <a:pt x="49" y="78"/>
                  <a:pt x="49" y="78"/>
                </a:cubicBezTo>
                <a:cubicBezTo>
                  <a:pt x="30" y="78"/>
                  <a:pt x="30" y="78"/>
                  <a:pt x="30" y="78"/>
                </a:cubicBezTo>
                <a:lnTo>
                  <a:pt x="30" y="78"/>
                </a:lnTo>
                <a:cubicBezTo>
                  <a:pt x="30" y="88"/>
                  <a:pt x="30" y="88"/>
                  <a:pt x="30" y="88"/>
                </a:cubicBezTo>
                <a:cubicBezTo>
                  <a:pt x="49" y="88"/>
                  <a:pt x="49" y="88"/>
                  <a:pt x="49" y="88"/>
                </a:cubicBezTo>
                <a:cubicBezTo>
                  <a:pt x="49" y="98"/>
                  <a:pt x="49" y="98"/>
                  <a:pt x="49" y="98"/>
                </a:cubicBezTo>
                <a:cubicBezTo>
                  <a:pt x="30" y="98"/>
                  <a:pt x="30" y="98"/>
                  <a:pt x="30" y="98"/>
                </a:cubicBezTo>
                <a:cubicBezTo>
                  <a:pt x="30" y="98"/>
                  <a:pt x="30" y="98"/>
                  <a:pt x="30" y="108"/>
                </a:cubicBezTo>
                <a:lnTo>
                  <a:pt x="30" y="117"/>
                </a:lnTo>
                <a:cubicBezTo>
                  <a:pt x="49" y="117"/>
                  <a:pt x="49" y="117"/>
                  <a:pt x="49" y="117"/>
                </a:cubicBezTo>
                <a:cubicBezTo>
                  <a:pt x="49" y="127"/>
                  <a:pt x="49" y="127"/>
                  <a:pt x="49" y="127"/>
                </a:cubicBezTo>
                <a:cubicBezTo>
                  <a:pt x="49" y="137"/>
                  <a:pt x="49" y="137"/>
                  <a:pt x="59" y="137"/>
                </a:cubicBezTo>
                <a:lnTo>
                  <a:pt x="59" y="137"/>
                </a:lnTo>
                <a:cubicBezTo>
                  <a:pt x="59" y="137"/>
                  <a:pt x="69" y="137"/>
                  <a:pt x="69" y="127"/>
                </a:cubicBezTo>
                <a:cubicBezTo>
                  <a:pt x="69" y="117"/>
                  <a:pt x="69" y="117"/>
                  <a:pt x="69" y="117"/>
                </a:cubicBezTo>
                <a:cubicBezTo>
                  <a:pt x="79" y="117"/>
                  <a:pt x="79" y="117"/>
                  <a:pt x="79" y="117"/>
                </a:cubicBezTo>
                <a:cubicBezTo>
                  <a:pt x="89" y="117"/>
                  <a:pt x="89" y="108"/>
                  <a:pt x="89" y="108"/>
                </a:cubicBezTo>
                <a:cubicBezTo>
                  <a:pt x="89" y="98"/>
                  <a:pt x="89" y="98"/>
                  <a:pt x="79" y="98"/>
                </a:cubicBezTo>
                <a:cubicBezTo>
                  <a:pt x="69" y="98"/>
                  <a:pt x="69" y="98"/>
                  <a:pt x="69" y="98"/>
                </a:cubicBezTo>
                <a:cubicBezTo>
                  <a:pt x="69" y="88"/>
                  <a:pt x="69" y="88"/>
                  <a:pt x="69" y="88"/>
                </a:cubicBezTo>
                <a:cubicBezTo>
                  <a:pt x="79" y="88"/>
                  <a:pt x="79" y="88"/>
                  <a:pt x="79" y="88"/>
                </a:cubicBezTo>
                <a:cubicBezTo>
                  <a:pt x="89" y="88"/>
                  <a:pt x="89" y="88"/>
                  <a:pt x="89" y="78"/>
                </a:cubicBezTo>
                <a:cubicBezTo>
                  <a:pt x="89" y="78"/>
                  <a:pt x="89" y="78"/>
                  <a:pt x="79" y="78"/>
                </a:cubicBezTo>
                <a:cubicBezTo>
                  <a:pt x="69" y="78"/>
                  <a:pt x="69" y="78"/>
                  <a:pt x="69" y="78"/>
                </a:cubicBezTo>
                <a:cubicBezTo>
                  <a:pt x="69" y="58"/>
                  <a:pt x="69" y="58"/>
                  <a:pt x="69" y="58"/>
                </a:cubicBezTo>
                <a:lnTo>
                  <a:pt x="108" y="1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3" name="Freeform 684">
            <a:extLst>
              <a:ext uri="{FF2B5EF4-FFF2-40B4-BE49-F238E27FC236}">
                <a16:creationId xmlns:a16="http://schemas.microsoft.com/office/drawing/2014/main" id="{FB0A66BF-CA45-6F4E-AE39-41FC781C8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7332" y="12024150"/>
            <a:ext cx="434023" cy="168553"/>
          </a:xfrm>
          <a:custGeom>
            <a:avLst/>
            <a:gdLst>
              <a:gd name="T0" fmla="*/ 226 w 452"/>
              <a:gd name="T1" fmla="*/ 176 h 177"/>
              <a:gd name="T2" fmla="*/ 226 w 452"/>
              <a:gd name="T3" fmla="*/ 176 h 177"/>
              <a:gd name="T4" fmla="*/ 79 w 452"/>
              <a:gd name="T5" fmla="*/ 157 h 177"/>
              <a:gd name="T6" fmla="*/ 30 w 452"/>
              <a:gd name="T7" fmla="*/ 147 h 177"/>
              <a:gd name="T8" fmla="*/ 0 w 452"/>
              <a:gd name="T9" fmla="*/ 108 h 177"/>
              <a:gd name="T10" fmla="*/ 0 w 452"/>
              <a:gd name="T11" fmla="*/ 19 h 177"/>
              <a:gd name="T12" fmla="*/ 20 w 452"/>
              <a:gd name="T13" fmla="*/ 0 h 177"/>
              <a:gd name="T14" fmla="*/ 20 w 452"/>
              <a:gd name="T15" fmla="*/ 0 h 177"/>
              <a:gd name="T16" fmla="*/ 40 w 452"/>
              <a:gd name="T17" fmla="*/ 19 h 177"/>
              <a:gd name="T18" fmla="*/ 89 w 452"/>
              <a:gd name="T19" fmla="*/ 39 h 177"/>
              <a:gd name="T20" fmla="*/ 206 w 452"/>
              <a:gd name="T21" fmla="*/ 49 h 177"/>
              <a:gd name="T22" fmla="*/ 236 w 452"/>
              <a:gd name="T23" fmla="*/ 49 h 177"/>
              <a:gd name="T24" fmla="*/ 363 w 452"/>
              <a:gd name="T25" fmla="*/ 39 h 177"/>
              <a:gd name="T26" fmla="*/ 412 w 452"/>
              <a:gd name="T27" fmla="*/ 19 h 177"/>
              <a:gd name="T28" fmla="*/ 432 w 452"/>
              <a:gd name="T29" fmla="*/ 0 h 177"/>
              <a:gd name="T30" fmla="*/ 432 w 452"/>
              <a:gd name="T31" fmla="*/ 0 h 177"/>
              <a:gd name="T32" fmla="*/ 451 w 452"/>
              <a:gd name="T33" fmla="*/ 19 h 177"/>
              <a:gd name="T34" fmla="*/ 451 w 452"/>
              <a:gd name="T35" fmla="*/ 19 h 177"/>
              <a:gd name="T36" fmla="*/ 451 w 452"/>
              <a:gd name="T37" fmla="*/ 19 h 177"/>
              <a:gd name="T38" fmla="*/ 451 w 452"/>
              <a:gd name="T39" fmla="*/ 19 h 177"/>
              <a:gd name="T40" fmla="*/ 451 w 452"/>
              <a:gd name="T41" fmla="*/ 108 h 177"/>
              <a:gd name="T42" fmla="*/ 373 w 452"/>
              <a:gd name="T43" fmla="*/ 157 h 177"/>
              <a:gd name="T44" fmla="*/ 226 w 452"/>
              <a:gd name="T45" fmla="*/ 176 h 177"/>
              <a:gd name="T46" fmla="*/ 40 w 452"/>
              <a:gd name="T47" fmla="*/ 108 h 177"/>
              <a:gd name="T48" fmla="*/ 40 w 452"/>
              <a:gd name="T49" fmla="*/ 108 h 177"/>
              <a:gd name="T50" fmla="*/ 98 w 452"/>
              <a:gd name="T51" fmla="*/ 118 h 177"/>
              <a:gd name="T52" fmla="*/ 226 w 452"/>
              <a:gd name="T53" fmla="*/ 127 h 177"/>
              <a:gd name="T54" fmla="*/ 353 w 452"/>
              <a:gd name="T55" fmla="*/ 118 h 177"/>
              <a:gd name="T56" fmla="*/ 412 w 452"/>
              <a:gd name="T57" fmla="*/ 108 h 177"/>
              <a:gd name="T58" fmla="*/ 412 w 452"/>
              <a:gd name="T59" fmla="*/ 59 h 177"/>
              <a:gd name="T60" fmla="*/ 383 w 452"/>
              <a:gd name="T61" fmla="*/ 68 h 177"/>
              <a:gd name="T62" fmla="*/ 246 w 452"/>
              <a:gd name="T63" fmla="*/ 88 h 177"/>
              <a:gd name="T64" fmla="*/ 206 w 452"/>
              <a:gd name="T65" fmla="*/ 88 h 177"/>
              <a:gd name="T66" fmla="*/ 69 w 452"/>
              <a:gd name="T67" fmla="*/ 68 h 177"/>
              <a:gd name="T68" fmla="*/ 40 w 452"/>
              <a:gd name="T69" fmla="*/ 59 h 177"/>
              <a:gd name="T70" fmla="*/ 40 w 452"/>
              <a:gd name="T71" fmla="*/ 108 h 177"/>
              <a:gd name="T72" fmla="*/ 412 w 452"/>
              <a:gd name="T73" fmla="*/ 108 h 177"/>
              <a:gd name="T74" fmla="*/ 412 w 452"/>
              <a:gd name="T75" fmla="*/ 108 h 177"/>
              <a:gd name="T76" fmla="*/ 40 w 452"/>
              <a:gd name="T77" fmla="*/ 19 h 177"/>
              <a:gd name="T78" fmla="*/ 40 w 452"/>
              <a:gd name="T79" fmla="*/ 19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52" h="177">
                <a:moveTo>
                  <a:pt x="226" y="176"/>
                </a:moveTo>
                <a:lnTo>
                  <a:pt x="226" y="176"/>
                </a:lnTo>
                <a:cubicBezTo>
                  <a:pt x="167" y="176"/>
                  <a:pt x="118" y="167"/>
                  <a:pt x="79" y="157"/>
                </a:cubicBezTo>
                <a:cubicBezTo>
                  <a:pt x="59" y="157"/>
                  <a:pt x="40" y="147"/>
                  <a:pt x="30" y="147"/>
                </a:cubicBezTo>
                <a:cubicBezTo>
                  <a:pt x="10" y="137"/>
                  <a:pt x="0" y="118"/>
                  <a:pt x="0" y="10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10" y="0"/>
                  <a:pt x="20" y="0"/>
                </a:cubicBezTo>
                <a:lnTo>
                  <a:pt x="20" y="0"/>
                </a:lnTo>
                <a:cubicBezTo>
                  <a:pt x="30" y="0"/>
                  <a:pt x="40" y="10"/>
                  <a:pt x="40" y="19"/>
                </a:cubicBezTo>
                <a:cubicBezTo>
                  <a:pt x="40" y="19"/>
                  <a:pt x="59" y="29"/>
                  <a:pt x="89" y="39"/>
                </a:cubicBezTo>
                <a:cubicBezTo>
                  <a:pt x="128" y="39"/>
                  <a:pt x="167" y="49"/>
                  <a:pt x="206" y="49"/>
                </a:cubicBezTo>
                <a:cubicBezTo>
                  <a:pt x="216" y="49"/>
                  <a:pt x="236" y="49"/>
                  <a:pt x="236" y="49"/>
                </a:cubicBezTo>
                <a:cubicBezTo>
                  <a:pt x="285" y="49"/>
                  <a:pt x="324" y="39"/>
                  <a:pt x="363" y="39"/>
                </a:cubicBezTo>
                <a:cubicBezTo>
                  <a:pt x="393" y="29"/>
                  <a:pt x="412" y="19"/>
                  <a:pt x="412" y="19"/>
                </a:cubicBezTo>
                <a:cubicBezTo>
                  <a:pt x="412" y="10"/>
                  <a:pt x="422" y="0"/>
                  <a:pt x="432" y="0"/>
                </a:cubicBezTo>
                <a:lnTo>
                  <a:pt x="432" y="0"/>
                </a:lnTo>
                <a:cubicBezTo>
                  <a:pt x="442" y="0"/>
                  <a:pt x="451" y="10"/>
                  <a:pt x="451" y="19"/>
                </a:cubicBezTo>
                <a:lnTo>
                  <a:pt x="451" y="19"/>
                </a:lnTo>
                <a:lnTo>
                  <a:pt x="451" y="19"/>
                </a:lnTo>
                <a:lnTo>
                  <a:pt x="451" y="19"/>
                </a:lnTo>
                <a:cubicBezTo>
                  <a:pt x="451" y="108"/>
                  <a:pt x="451" y="108"/>
                  <a:pt x="451" y="108"/>
                </a:cubicBezTo>
                <a:cubicBezTo>
                  <a:pt x="451" y="137"/>
                  <a:pt x="412" y="147"/>
                  <a:pt x="373" y="157"/>
                </a:cubicBezTo>
                <a:cubicBezTo>
                  <a:pt x="334" y="167"/>
                  <a:pt x="285" y="176"/>
                  <a:pt x="226" y="176"/>
                </a:cubicBezTo>
                <a:close/>
                <a:moveTo>
                  <a:pt x="40" y="108"/>
                </a:moveTo>
                <a:lnTo>
                  <a:pt x="40" y="108"/>
                </a:lnTo>
                <a:cubicBezTo>
                  <a:pt x="40" y="108"/>
                  <a:pt x="59" y="118"/>
                  <a:pt x="98" y="118"/>
                </a:cubicBezTo>
                <a:cubicBezTo>
                  <a:pt x="128" y="127"/>
                  <a:pt x="177" y="127"/>
                  <a:pt x="226" y="127"/>
                </a:cubicBezTo>
                <a:cubicBezTo>
                  <a:pt x="275" y="127"/>
                  <a:pt x="314" y="127"/>
                  <a:pt x="353" y="118"/>
                </a:cubicBezTo>
                <a:cubicBezTo>
                  <a:pt x="393" y="118"/>
                  <a:pt x="412" y="108"/>
                  <a:pt x="412" y="108"/>
                </a:cubicBezTo>
                <a:cubicBezTo>
                  <a:pt x="412" y="59"/>
                  <a:pt x="412" y="59"/>
                  <a:pt x="412" y="59"/>
                </a:cubicBezTo>
                <a:cubicBezTo>
                  <a:pt x="402" y="68"/>
                  <a:pt x="393" y="68"/>
                  <a:pt x="383" y="68"/>
                </a:cubicBezTo>
                <a:cubicBezTo>
                  <a:pt x="343" y="78"/>
                  <a:pt x="294" y="88"/>
                  <a:pt x="246" y="88"/>
                </a:cubicBezTo>
                <a:cubicBezTo>
                  <a:pt x="236" y="88"/>
                  <a:pt x="216" y="88"/>
                  <a:pt x="206" y="88"/>
                </a:cubicBezTo>
                <a:cubicBezTo>
                  <a:pt x="157" y="88"/>
                  <a:pt x="108" y="78"/>
                  <a:pt x="69" y="68"/>
                </a:cubicBezTo>
                <a:cubicBezTo>
                  <a:pt x="59" y="68"/>
                  <a:pt x="49" y="68"/>
                  <a:pt x="40" y="59"/>
                </a:cubicBezTo>
                <a:lnTo>
                  <a:pt x="40" y="108"/>
                </a:lnTo>
                <a:close/>
                <a:moveTo>
                  <a:pt x="412" y="108"/>
                </a:moveTo>
                <a:lnTo>
                  <a:pt x="412" y="108"/>
                </a:lnTo>
                <a:close/>
                <a:moveTo>
                  <a:pt x="40" y="19"/>
                </a:moveTo>
                <a:lnTo>
                  <a:pt x="40" y="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4" name="Freeform 685">
            <a:extLst>
              <a:ext uri="{FF2B5EF4-FFF2-40B4-BE49-F238E27FC236}">
                <a16:creationId xmlns:a16="http://schemas.microsoft.com/office/drawing/2014/main" id="{E539C7D9-86BD-7746-966A-225EDD06A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7332" y="11939874"/>
            <a:ext cx="434023" cy="168553"/>
          </a:xfrm>
          <a:custGeom>
            <a:avLst/>
            <a:gdLst>
              <a:gd name="T0" fmla="*/ 226 w 452"/>
              <a:gd name="T1" fmla="*/ 176 h 177"/>
              <a:gd name="T2" fmla="*/ 226 w 452"/>
              <a:gd name="T3" fmla="*/ 176 h 177"/>
              <a:gd name="T4" fmla="*/ 79 w 452"/>
              <a:gd name="T5" fmla="*/ 156 h 177"/>
              <a:gd name="T6" fmla="*/ 30 w 452"/>
              <a:gd name="T7" fmla="*/ 147 h 177"/>
              <a:gd name="T8" fmla="*/ 0 w 452"/>
              <a:gd name="T9" fmla="*/ 107 h 177"/>
              <a:gd name="T10" fmla="*/ 0 w 452"/>
              <a:gd name="T11" fmla="*/ 29 h 177"/>
              <a:gd name="T12" fmla="*/ 20 w 452"/>
              <a:gd name="T13" fmla="*/ 0 h 177"/>
              <a:gd name="T14" fmla="*/ 20 w 452"/>
              <a:gd name="T15" fmla="*/ 0 h 177"/>
              <a:gd name="T16" fmla="*/ 40 w 452"/>
              <a:gd name="T17" fmla="*/ 19 h 177"/>
              <a:gd name="T18" fmla="*/ 89 w 452"/>
              <a:gd name="T19" fmla="*/ 39 h 177"/>
              <a:gd name="T20" fmla="*/ 206 w 452"/>
              <a:gd name="T21" fmla="*/ 49 h 177"/>
              <a:gd name="T22" fmla="*/ 236 w 452"/>
              <a:gd name="T23" fmla="*/ 49 h 177"/>
              <a:gd name="T24" fmla="*/ 363 w 452"/>
              <a:gd name="T25" fmla="*/ 39 h 177"/>
              <a:gd name="T26" fmla="*/ 412 w 452"/>
              <a:gd name="T27" fmla="*/ 19 h 177"/>
              <a:gd name="T28" fmla="*/ 432 w 452"/>
              <a:gd name="T29" fmla="*/ 0 h 177"/>
              <a:gd name="T30" fmla="*/ 432 w 452"/>
              <a:gd name="T31" fmla="*/ 0 h 177"/>
              <a:gd name="T32" fmla="*/ 451 w 452"/>
              <a:gd name="T33" fmla="*/ 29 h 177"/>
              <a:gd name="T34" fmla="*/ 451 w 452"/>
              <a:gd name="T35" fmla="*/ 29 h 177"/>
              <a:gd name="T36" fmla="*/ 451 w 452"/>
              <a:gd name="T37" fmla="*/ 29 h 177"/>
              <a:gd name="T38" fmla="*/ 451 w 452"/>
              <a:gd name="T39" fmla="*/ 29 h 177"/>
              <a:gd name="T40" fmla="*/ 451 w 452"/>
              <a:gd name="T41" fmla="*/ 107 h 177"/>
              <a:gd name="T42" fmla="*/ 373 w 452"/>
              <a:gd name="T43" fmla="*/ 156 h 177"/>
              <a:gd name="T44" fmla="*/ 226 w 452"/>
              <a:gd name="T45" fmla="*/ 176 h 177"/>
              <a:gd name="T46" fmla="*/ 40 w 452"/>
              <a:gd name="T47" fmla="*/ 107 h 177"/>
              <a:gd name="T48" fmla="*/ 40 w 452"/>
              <a:gd name="T49" fmla="*/ 107 h 177"/>
              <a:gd name="T50" fmla="*/ 98 w 452"/>
              <a:gd name="T51" fmla="*/ 127 h 177"/>
              <a:gd name="T52" fmla="*/ 226 w 452"/>
              <a:gd name="T53" fmla="*/ 137 h 177"/>
              <a:gd name="T54" fmla="*/ 353 w 452"/>
              <a:gd name="T55" fmla="*/ 127 h 177"/>
              <a:gd name="T56" fmla="*/ 412 w 452"/>
              <a:gd name="T57" fmla="*/ 107 h 177"/>
              <a:gd name="T58" fmla="*/ 412 w 452"/>
              <a:gd name="T59" fmla="*/ 68 h 177"/>
              <a:gd name="T60" fmla="*/ 383 w 452"/>
              <a:gd name="T61" fmla="*/ 78 h 177"/>
              <a:gd name="T62" fmla="*/ 246 w 452"/>
              <a:gd name="T63" fmla="*/ 88 h 177"/>
              <a:gd name="T64" fmla="*/ 206 w 452"/>
              <a:gd name="T65" fmla="*/ 88 h 177"/>
              <a:gd name="T66" fmla="*/ 69 w 452"/>
              <a:gd name="T67" fmla="*/ 78 h 177"/>
              <a:gd name="T68" fmla="*/ 40 w 452"/>
              <a:gd name="T69" fmla="*/ 68 h 177"/>
              <a:gd name="T70" fmla="*/ 40 w 452"/>
              <a:gd name="T71" fmla="*/ 107 h 177"/>
              <a:gd name="T72" fmla="*/ 412 w 452"/>
              <a:gd name="T73" fmla="*/ 107 h 177"/>
              <a:gd name="T74" fmla="*/ 412 w 452"/>
              <a:gd name="T75" fmla="*/ 107 h 177"/>
              <a:gd name="T76" fmla="*/ 40 w 452"/>
              <a:gd name="T77" fmla="*/ 29 h 177"/>
              <a:gd name="T78" fmla="*/ 40 w 452"/>
              <a:gd name="T79" fmla="*/ 29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52" h="177">
                <a:moveTo>
                  <a:pt x="226" y="176"/>
                </a:moveTo>
                <a:lnTo>
                  <a:pt x="226" y="176"/>
                </a:lnTo>
                <a:cubicBezTo>
                  <a:pt x="167" y="176"/>
                  <a:pt x="118" y="166"/>
                  <a:pt x="79" y="156"/>
                </a:cubicBezTo>
                <a:cubicBezTo>
                  <a:pt x="59" y="156"/>
                  <a:pt x="40" y="147"/>
                  <a:pt x="30" y="147"/>
                </a:cubicBezTo>
                <a:cubicBezTo>
                  <a:pt x="10" y="137"/>
                  <a:pt x="0" y="127"/>
                  <a:pt x="0" y="10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10" y="0"/>
                  <a:pt x="20" y="0"/>
                </a:cubicBezTo>
                <a:lnTo>
                  <a:pt x="20" y="0"/>
                </a:lnTo>
                <a:cubicBezTo>
                  <a:pt x="30" y="0"/>
                  <a:pt x="40" y="10"/>
                  <a:pt x="40" y="19"/>
                </a:cubicBezTo>
                <a:cubicBezTo>
                  <a:pt x="40" y="19"/>
                  <a:pt x="59" y="29"/>
                  <a:pt x="89" y="39"/>
                </a:cubicBezTo>
                <a:cubicBezTo>
                  <a:pt x="128" y="39"/>
                  <a:pt x="167" y="49"/>
                  <a:pt x="206" y="49"/>
                </a:cubicBezTo>
                <a:cubicBezTo>
                  <a:pt x="216" y="49"/>
                  <a:pt x="226" y="49"/>
                  <a:pt x="236" y="49"/>
                </a:cubicBezTo>
                <a:cubicBezTo>
                  <a:pt x="285" y="49"/>
                  <a:pt x="324" y="39"/>
                  <a:pt x="363" y="39"/>
                </a:cubicBezTo>
                <a:cubicBezTo>
                  <a:pt x="393" y="29"/>
                  <a:pt x="412" y="19"/>
                  <a:pt x="412" y="19"/>
                </a:cubicBezTo>
                <a:cubicBezTo>
                  <a:pt x="412" y="10"/>
                  <a:pt x="422" y="0"/>
                  <a:pt x="432" y="0"/>
                </a:cubicBezTo>
                <a:lnTo>
                  <a:pt x="432" y="0"/>
                </a:lnTo>
                <a:cubicBezTo>
                  <a:pt x="442" y="0"/>
                  <a:pt x="451" y="10"/>
                  <a:pt x="451" y="29"/>
                </a:cubicBezTo>
                <a:lnTo>
                  <a:pt x="451" y="29"/>
                </a:lnTo>
                <a:lnTo>
                  <a:pt x="451" y="29"/>
                </a:lnTo>
                <a:lnTo>
                  <a:pt x="451" y="29"/>
                </a:lnTo>
                <a:cubicBezTo>
                  <a:pt x="451" y="107"/>
                  <a:pt x="451" y="107"/>
                  <a:pt x="451" y="107"/>
                </a:cubicBezTo>
                <a:cubicBezTo>
                  <a:pt x="451" y="137"/>
                  <a:pt x="412" y="156"/>
                  <a:pt x="373" y="156"/>
                </a:cubicBezTo>
                <a:cubicBezTo>
                  <a:pt x="334" y="166"/>
                  <a:pt x="285" y="176"/>
                  <a:pt x="226" y="176"/>
                </a:cubicBezTo>
                <a:close/>
                <a:moveTo>
                  <a:pt x="40" y="107"/>
                </a:moveTo>
                <a:lnTo>
                  <a:pt x="40" y="107"/>
                </a:lnTo>
                <a:cubicBezTo>
                  <a:pt x="40" y="107"/>
                  <a:pt x="59" y="117"/>
                  <a:pt x="98" y="127"/>
                </a:cubicBezTo>
                <a:cubicBezTo>
                  <a:pt x="128" y="127"/>
                  <a:pt x="177" y="137"/>
                  <a:pt x="226" y="137"/>
                </a:cubicBezTo>
                <a:cubicBezTo>
                  <a:pt x="275" y="137"/>
                  <a:pt x="314" y="127"/>
                  <a:pt x="353" y="127"/>
                </a:cubicBezTo>
                <a:cubicBezTo>
                  <a:pt x="393" y="117"/>
                  <a:pt x="412" y="107"/>
                  <a:pt x="412" y="107"/>
                </a:cubicBezTo>
                <a:cubicBezTo>
                  <a:pt x="412" y="68"/>
                  <a:pt x="412" y="68"/>
                  <a:pt x="412" y="68"/>
                </a:cubicBezTo>
                <a:cubicBezTo>
                  <a:pt x="402" y="68"/>
                  <a:pt x="393" y="68"/>
                  <a:pt x="383" y="78"/>
                </a:cubicBezTo>
                <a:cubicBezTo>
                  <a:pt x="343" y="78"/>
                  <a:pt x="294" y="88"/>
                  <a:pt x="246" y="88"/>
                </a:cubicBezTo>
                <a:cubicBezTo>
                  <a:pt x="236" y="88"/>
                  <a:pt x="216" y="88"/>
                  <a:pt x="206" y="88"/>
                </a:cubicBezTo>
                <a:cubicBezTo>
                  <a:pt x="157" y="88"/>
                  <a:pt x="108" y="78"/>
                  <a:pt x="69" y="78"/>
                </a:cubicBezTo>
                <a:cubicBezTo>
                  <a:pt x="59" y="68"/>
                  <a:pt x="49" y="68"/>
                  <a:pt x="40" y="68"/>
                </a:cubicBezTo>
                <a:lnTo>
                  <a:pt x="40" y="107"/>
                </a:lnTo>
                <a:close/>
                <a:moveTo>
                  <a:pt x="412" y="107"/>
                </a:moveTo>
                <a:lnTo>
                  <a:pt x="412" y="107"/>
                </a:lnTo>
                <a:close/>
                <a:moveTo>
                  <a:pt x="40" y="29"/>
                </a:moveTo>
                <a:lnTo>
                  <a:pt x="40" y="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5" name="Freeform 686">
            <a:extLst>
              <a:ext uri="{FF2B5EF4-FFF2-40B4-BE49-F238E27FC236}">
                <a16:creationId xmlns:a16="http://schemas.microsoft.com/office/drawing/2014/main" id="{C8BB4741-68B1-CB47-884A-92D52A33D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7332" y="11817672"/>
            <a:ext cx="434023" cy="122202"/>
          </a:xfrm>
          <a:custGeom>
            <a:avLst/>
            <a:gdLst>
              <a:gd name="T0" fmla="*/ 226 w 452"/>
              <a:gd name="T1" fmla="*/ 128 h 129"/>
              <a:gd name="T2" fmla="*/ 226 w 452"/>
              <a:gd name="T3" fmla="*/ 128 h 129"/>
              <a:gd name="T4" fmla="*/ 206 w 452"/>
              <a:gd name="T5" fmla="*/ 128 h 129"/>
              <a:gd name="T6" fmla="*/ 69 w 452"/>
              <a:gd name="T7" fmla="*/ 118 h 129"/>
              <a:gd name="T8" fmla="*/ 0 w 452"/>
              <a:gd name="T9" fmla="*/ 69 h 129"/>
              <a:gd name="T10" fmla="*/ 79 w 452"/>
              <a:gd name="T11" fmla="*/ 20 h 129"/>
              <a:gd name="T12" fmla="*/ 226 w 452"/>
              <a:gd name="T13" fmla="*/ 0 h 129"/>
              <a:gd name="T14" fmla="*/ 373 w 452"/>
              <a:gd name="T15" fmla="*/ 20 h 129"/>
              <a:gd name="T16" fmla="*/ 422 w 452"/>
              <a:gd name="T17" fmla="*/ 30 h 129"/>
              <a:gd name="T18" fmla="*/ 451 w 452"/>
              <a:gd name="T19" fmla="*/ 69 h 129"/>
              <a:gd name="T20" fmla="*/ 383 w 452"/>
              <a:gd name="T21" fmla="*/ 118 h 129"/>
              <a:gd name="T22" fmla="*/ 246 w 452"/>
              <a:gd name="T23" fmla="*/ 128 h 129"/>
              <a:gd name="T24" fmla="*/ 226 w 452"/>
              <a:gd name="T25" fmla="*/ 128 h 129"/>
              <a:gd name="T26" fmla="*/ 49 w 452"/>
              <a:gd name="T27" fmla="*/ 69 h 129"/>
              <a:gd name="T28" fmla="*/ 49 w 452"/>
              <a:gd name="T29" fmla="*/ 69 h 129"/>
              <a:gd name="T30" fmla="*/ 89 w 452"/>
              <a:gd name="T31" fmla="*/ 79 h 129"/>
              <a:gd name="T32" fmla="*/ 206 w 452"/>
              <a:gd name="T33" fmla="*/ 88 h 129"/>
              <a:gd name="T34" fmla="*/ 236 w 452"/>
              <a:gd name="T35" fmla="*/ 88 h 129"/>
              <a:gd name="T36" fmla="*/ 363 w 452"/>
              <a:gd name="T37" fmla="*/ 79 h 129"/>
              <a:gd name="T38" fmla="*/ 402 w 452"/>
              <a:gd name="T39" fmla="*/ 69 h 129"/>
              <a:gd name="T40" fmla="*/ 353 w 452"/>
              <a:gd name="T41" fmla="*/ 49 h 129"/>
              <a:gd name="T42" fmla="*/ 226 w 452"/>
              <a:gd name="T43" fmla="*/ 39 h 129"/>
              <a:gd name="T44" fmla="*/ 98 w 452"/>
              <a:gd name="T45" fmla="*/ 49 h 129"/>
              <a:gd name="T46" fmla="*/ 49 w 452"/>
              <a:gd name="T47" fmla="*/ 69 h 129"/>
              <a:gd name="T48" fmla="*/ 412 w 452"/>
              <a:gd name="T49" fmla="*/ 69 h 129"/>
              <a:gd name="T50" fmla="*/ 412 w 452"/>
              <a:gd name="T51" fmla="*/ 6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52" h="129">
                <a:moveTo>
                  <a:pt x="226" y="128"/>
                </a:moveTo>
                <a:lnTo>
                  <a:pt x="226" y="128"/>
                </a:lnTo>
                <a:cubicBezTo>
                  <a:pt x="216" y="128"/>
                  <a:pt x="216" y="128"/>
                  <a:pt x="206" y="128"/>
                </a:cubicBezTo>
                <a:cubicBezTo>
                  <a:pt x="157" y="128"/>
                  <a:pt x="108" y="128"/>
                  <a:pt x="69" y="118"/>
                </a:cubicBezTo>
                <a:cubicBezTo>
                  <a:pt x="40" y="108"/>
                  <a:pt x="0" y="98"/>
                  <a:pt x="0" y="69"/>
                </a:cubicBezTo>
                <a:cubicBezTo>
                  <a:pt x="0" y="39"/>
                  <a:pt x="40" y="20"/>
                  <a:pt x="79" y="20"/>
                </a:cubicBezTo>
                <a:cubicBezTo>
                  <a:pt x="118" y="10"/>
                  <a:pt x="167" y="0"/>
                  <a:pt x="226" y="0"/>
                </a:cubicBezTo>
                <a:cubicBezTo>
                  <a:pt x="285" y="0"/>
                  <a:pt x="334" y="10"/>
                  <a:pt x="373" y="20"/>
                </a:cubicBezTo>
                <a:cubicBezTo>
                  <a:pt x="393" y="20"/>
                  <a:pt x="412" y="30"/>
                  <a:pt x="422" y="30"/>
                </a:cubicBezTo>
                <a:cubicBezTo>
                  <a:pt x="442" y="39"/>
                  <a:pt x="451" y="49"/>
                  <a:pt x="451" y="69"/>
                </a:cubicBezTo>
                <a:cubicBezTo>
                  <a:pt x="451" y="98"/>
                  <a:pt x="412" y="108"/>
                  <a:pt x="383" y="118"/>
                </a:cubicBezTo>
                <a:cubicBezTo>
                  <a:pt x="343" y="128"/>
                  <a:pt x="294" y="128"/>
                  <a:pt x="246" y="128"/>
                </a:cubicBezTo>
                <a:cubicBezTo>
                  <a:pt x="236" y="128"/>
                  <a:pt x="236" y="128"/>
                  <a:pt x="226" y="128"/>
                </a:cubicBezTo>
                <a:close/>
                <a:moveTo>
                  <a:pt x="49" y="69"/>
                </a:moveTo>
                <a:lnTo>
                  <a:pt x="49" y="69"/>
                </a:lnTo>
                <a:cubicBezTo>
                  <a:pt x="59" y="69"/>
                  <a:pt x="69" y="79"/>
                  <a:pt x="89" y="79"/>
                </a:cubicBezTo>
                <a:cubicBezTo>
                  <a:pt x="128" y="88"/>
                  <a:pt x="167" y="88"/>
                  <a:pt x="206" y="88"/>
                </a:cubicBezTo>
                <a:cubicBezTo>
                  <a:pt x="216" y="88"/>
                  <a:pt x="226" y="88"/>
                  <a:pt x="236" y="88"/>
                </a:cubicBezTo>
                <a:cubicBezTo>
                  <a:pt x="285" y="88"/>
                  <a:pt x="324" y="88"/>
                  <a:pt x="363" y="79"/>
                </a:cubicBezTo>
                <a:cubicBezTo>
                  <a:pt x="383" y="79"/>
                  <a:pt x="393" y="69"/>
                  <a:pt x="402" y="69"/>
                </a:cubicBezTo>
                <a:cubicBezTo>
                  <a:pt x="393" y="59"/>
                  <a:pt x="383" y="59"/>
                  <a:pt x="353" y="49"/>
                </a:cubicBezTo>
                <a:cubicBezTo>
                  <a:pt x="324" y="49"/>
                  <a:pt x="275" y="39"/>
                  <a:pt x="226" y="39"/>
                </a:cubicBezTo>
                <a:cubicBezTo>
                  <a:pt x="177" y="39"/>
                  <a:pt x="128" y="49"/>
                  <a:pt x="98" y="49"/>
                </a:cubicBezTo>
                <a:cubicBezTo>
                  <a:pt x="69" y="59"/>
                  <a:pt x="59" y="59"/>
                  <a:pt x="49" y="69"/>
                </a:cubicBezTo>
                <a:close/>
                <a:moveTo>
                  <a:pt x="412" y="69"/>
                </a:moveTo>
                <a:lnTo>
                  <a:pt x="412" y="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6" name="Freeform 687">
            <a:extLst>
              <a:ext uri="{FF2B5EF4-FFF2-40B4-BE49-F238E27FC236}">
                <a16:creationId xmlns:a16="http://schemas.microsoft.com/office/drawing/2014/main" id="{76C7C356-8143-0445-A645-DC17D9D16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7332" y="11868238"/>
            <a:ext cx="434023" cy="160125"/>
          </a:xfrm>
          <a:custGeom>
            <a:avLst/>
            <a:gdLst>
              <a:gd name="T0" fmla="*/ 226 w 452"/>
              <a:gd name="T1" fmla="*/ 167 h 168"/>
              <a:gd name="T2" fmla="*/ 226 w 452"/>
              <a:gd name="T3" fmla="*/ 167 h 168"/>
              <a:gd name="T4" fmla="*/ 79 w 452"/>
              <a:gd name="T5" fmla="*/ 157 h 168"/>
              <a:gd name="T6" fmla="*/ 30 w 452"/>
              <a:gd name="T7" fmla="*/ 138 h 168"/>
              <a:gd name="T8" fmla="*/ 0 w 452"/>
              <a:gd name="T9" fmla="*/ 108 h 168"/>
              <a:gd name="T10" fmla="*/ 0 w 452"/>
              <a:gd name="T11" fmla="*/ 20 h 168"/>
              <a:gd name="T12" fmla="*/ 20 w 452"/>
              <a:gd name="T13" fmla="*/ 0 h 168"/>
              <a:gd name="T14" fmla="*/ 20 w 452"/>
              <a:gd name="T15" fmla="*/ 0 h 168"/>
              <a:gd name="T16" fmla="*/ 40 w 452"/>
              <a:gd name="T17" fmla="*/ 10 h 168"/>
              <a:gd name="T18" fmla="*/ 89 w 452"/>
              <a:gd name="T19" fmla="*/ 30 h 168"/>
              <a:gd name="T20" fmla="*/ 206 w 452"/>
              <a:gd name="T21" fmla="*/ 39 h 168"/>
              <a:gd name="T22" fmla="*/ 236 w 452"/>
              <a:gd name="T23" fmla="*/ 39 h 168"/>
              <a:gd name="T24" fmla="*/ 363 w 452"/>
              <a:gd name="T25" fmla="*/ 30 h 168"/>
              <a:gd name="T26" fmla="*/ 412 w 452"/>
              <a:gd name="T27" fmla="*/ 10 h 168"/>
              <a:gd name="T28" fmla="*/ 432 w 452"/>
              <a:gd name="T29" fmla="*/ 0 h 168"/>
              <a:gd name="T30" fmla="*/ 432 w 452"/>
              <a:gd name="T31" fmla="*/ 0 h 168"/>
              <a:gd name="T32" fmla="*/ 451 w 452"/>
              <a:gd name="T33" fmla="*/ 20 h 168"/>
              <a:gd name="T34" fmla="*/ 451 w 452"/>
              <a:gd name="T35" fmla="*/ 20 h 168"/>
              <a:gd name="T36" fmla="*/ 451 w 452"/>
              <a:gd name="T37" fmla="*/ 20 h 168"/>
              <a:gd name="T38" fmla="*/ 451 w 452"/>
              <a:gd name="T39" fmla="*/ 20 h 168"/>
              <a:gd name="T40" fmla="*/ 451 w 452"/>
              <a:gd name="T41" fmla="*/ 108 h 168"/>
              <a:gd name="T42" fmla="*/ 373 w 452"/>
              <a:gd name="T43" fmla="*/ 157 h 168"/>
              <a:gd name="T44" fmla="*/ 226 w 452"/>
              <a:gd name="T45" fmla="*/ 167 h 168"/>
              <a:gd name="T46" fmla="*/ 40 w 452"/>
              <a:gd name="T47" fmla="*/ 98 h 168"/>
              <a:gd name="T48" fmla="*/ 40 w 452"/>
              <a:gd name="T49" fmla="*/ 98 h 168"/>
              <a:gd name="T50" fmla="*/ 98 w 452"/>
              <a:gd name="T51" fmla="*/ 118 h 168"/>
              <a:gd name="T52" fmla="*/ 226 w 452"/>
              <a:gd name="T53" fmla="*/ 128 h 168"/>
              <a:gd name="T54" fmla="*/ 353 w 452"/>
              <a:gd name="T55" fmla="*/ 118 h 168"/>
              <a:gd name="T56" fmla="*/ 412 w 452"/>
              <a:gd name="T57" fmla="*/ 98 h 168"/>
              <a:gd name="T58" fmla="*/ 412 w 452"/>
              <a:gd name="T59" fmla="*/ 59 h 168"/>
              <a:gd name="T60" fmla="*/ 383 w 452"/>
              <a:gd name="T61" fmla="*/ 69 h 168"/>
              <a:gd name="T62" fmla="*/ 246 w 452"/>
              <a:gd name="T63" fmla="*/ 79 h 168"/>
              <a:gd name="T64" fmla="*/ 206 w 452"/>
              <a:gd name="T65" fmla="*/ 79 h 168"/>
              <a:gd name="T66" fmla="*/ 69 w 452"/>
              <a:gd name="T67" fmla="*/ 69 h 168"/>
              <a:gd name="T68" fmla="*/ 40 w 452"/>
              <a:gd name="T69" fmla="*/ 59 h 168"/>
              <a:gd name="T70" fmla="*/ 40 w 452"/>
              <a:gd name="T71" fmla="*/ 98 h 168"/>
              <a:gd name="T72" fmla="*/ 412 w 452"/>
              <a:gd name="T73" fmla="*/ 108 h 168"/>
              <a:gd name="T74" fmla="*/ 412 w 452"/>
              <a:gd name="T75" fmla="*/ 108 h 168"/>
              <a:gd name="T76" fmla="*/ 40 w 452"/>
              <a:gd name="T77" fmla="*/ 20 h 168"/>
              <a:gd name="T78" fmla="*/ 40 w 452"/>
              <a:gd name="T79" fmla="*/ 2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52" h="168">
                <a:moveTo>
                  <a:pt x="226" y="167"/>
                </a:moveTo>
                <a:lnTo>
                  <a:pt x="226" y="167"/>
                </a:lnTo>
                <a:cubicBezTo>
                  <a:pt x="167" y="167"/>
                  <a:pt x="118" y="167"/>
                  <a:pt x="79" y="157"/>
                </a:cubicBezTo>
                <a:cubicBezTo>
                  <a:pt x="59" y="147"/>
                  <a:pt x="40" y="147"/>
                  <a:pt x="30" y="138"/>
                </a:cubicBezTo>
                <a:cubicBezTo>
                  <a:pt x="10" y="128"/>
                  <a:pt x="0" y="118"/>
                  <a:pt x="0" y="108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lnTo>
                  <a:pt x="20" y="0"/>
                </a:lnTo>
                <a:cubicBezTo>
                  <a:pt x="30" y="0"/>
                  <a:pt x="40" y="0"/>
                  <a:pt x="40" y="10"/>
                </a:cubicBezTo>
                <a:cubicBezTo>
                  <a:pt x="40" y="20"/>
                  <a:pt x="59" y="20"/>
                  <a:pt x="89" y="30"/>
                </a:cubicBezTo>
                <a:cubicBezTo>
                  <a:pt x="128" y="39"/>
                  <a:pt x="167" y="39"/>
                  <a:pt x="206" y="39"/>
                </a:cubicBezTo>
                <a:cubicBezTo>
                  <a:pt x="216" y="39"/>
                  <a:pt x="226" y="39"/>
                  <a:pt x="236" y="39"/>
                </a:cubicBezTo>
                <a:cubicBezTo>
                  <a:pt x="285" y="39"/>
                  <a:pt x="324" y="39"/>
                  <a:pt x="363" y="30"/>
                </a:cubicBezTo>
                <a:cubicBezTo>
                  <a:pt x="393" y="20"/>
                  <a:pt x="412" y="20"/>
                  <a:pt x="412" y="10"/>
                </a:cubicBezTo>
                <a:cubicBezTo>
                  <a:pt x="412" y="0"/>
                  <a:pt x="422" y="0"/>
                  <a:pt x="432" y="0"/>
                </a:cubicBezTo>
                <a:lnTo>
                  <a:pt x="432" y="0"/>
                </a:lnTo>
                <a:cubicBezTo>
                  <a:pt x="442" y="0"/>
                  <a:pt x="451" y="10"/>
                  <a:pt x="451" y="20"/>
                </a:cubicBezTo>
                <a:lnTo>
                  <a:pt x="451" y="20"/>
                </a:lnTo>
                <a:lnTo>
                  <a:pt x="451" y="20"/>
                </a:lnTo>
                <a:lnTo>
                  <a:pt x="451" y="20"/>
                </a:lnTo>
                <a:cubicBezTo>
                  <a:pt x="451" y="108"/>
                  <a:pt x="451" y="108"/>
                  <a:pt x="451" y="108"/>
                </a:cubicBezTo>
                <a:cubicBezTo>
                  <a:pt x="451" y="138"/>
                  <a:pt x="412" y="147"/>
                  <a:pt x="373" y="157"/>
                </a:cubicBezTo>
                <a:cubicBezTo>
                  <a:pt x="334" y="167"/>
                  <a:pt x="285" y="167"/>
                  <a:pt x="226" y="167"/>
                </a:cubicBezTo>
                <a:close/>
                <a:moveTo>
                  <a:pt x="40" y="98"/>
                </a:moveTo>
                <a:lnTo>
                  <a:pt x="40" y="98"/>
                </a:lnTo>
                <a:cubicBezTo>
                  <a:pt x="40" y="98"/>
                  <a:pt x="59" y="108"/>
                  <a:pt x="98" y="118"/>
                </a:cubicBezTo>
                <a:cubicBezTo>
                  <a:pt x="128" y="118"/>
                  <a:pt x="177" y="128"/>
                  <a:pt x="226" y="128"/>
                </a:cubicBezTo>
                <a:cubicBezTo>
                  <a:pt x="275" y="128"/>
                  <a:pt x="314" y="118"/>
                  <a:pt x="353" y="118"/>
                </a:cubicBezTo>
                <a:cubicBezTo>
                  <a:pt x="393" y="108"/>
                  <a:pt x="412" y="98"/>
                  <a:pt x="412" y="98"/>
                </a:cubicBezTo>
                <a:cubicBezTo>
                  <a:pt x="412" y="59"/>
                  <a:pt x="412" y="59"/>
                  <a:pt x="412" y="59"/>
                </a:cubicBezTo>
                <a:cubicBezTo>
                  <a:pt x="402" y="59"/>
                  <a:pt x="393" y="69"/>
                  <a:pt x="383" y="69"/>
                </a:cubicBezTo>
                <a:cubicBezTo>
                  <a:pt x="343" y="79"/>
                  <a:pt x="294" y="79"/>
                  <a:pt x="246" y="79"/>
                </a:cubicBezTo>
                <a:cubicBezTo>
                  <a:pt x="236" y="79"/>
                  <a:pt x="216" y="79"/>
                  <a:pt x="206" y="79"/>
                </a:cubicBezTo>
                <a:cubicBezTo>
                  <a:pt x="157" y="79"/>
                  <a:pt x="108" y="79"/>
                  <a:pt x="69" y="69"/>
                </a:cubicBezTo>
                <a:cubicBezTo>
                  <a:pt x="59" y="69"/>
                  <a:pt x="49" y="59"/>
                  <a:pt x="40" y="59"/>
                </a:cubicBezTo>
                <a:lnTo>
                  <a:pt x="40" y="98"/>
                </a:lnTo>
                <a:close/>
                <a:moveTo>
                  <a:pt x="412" y="108"/>
                </a:moveTo>
                <a:lnTo>
                  <a:pt x="412" y="108"/>
                </a:lnTo>
                <a:close/>
                <a:moveTo>
                  <a:pt x="40" y="20"/>
                </a:moveTo>
                <a:lnTo>
                  <a:pt x="40" y="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7" name="Freeform 688">
            <a:extLst>
              <a:ext uri="{FF2B5EF4-FFF2-40B4-BE49-F238E27FC236}">
                <a16:creationId xmlns:a16="http://schemas.microsoft.com/office/drawing/2014/main" id="{94C2CAD5-5596-E741-9C65-89E75722A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6638" y="11615408"/>
            <a:ext cx="564653" cy="564653"/>
          </a:xfrm>
          <a:custGeom>
            <a:avLst/>
            <a:gdLst>
              <a:gd name="T0" fmla="*/ 294 w 589"/>
              <a:gd name="T1" fmla="*/ 588 h 589"/>
              <a:gd name="T2" fmla="*/ 294 w 589"/>
              <a:gd name="T3" fmla="*/ 588 h 589"/>
              <a:gd name="T4" fmla="*/ 88 w 589"/>
              <a:gd name="T5" fmla="*/ 499 h 589"/>
              <a:gd name="T6" fmla="*/ 0 w 589"/>
              <a:gd name="T7" fmla="*/ 294 h 589"/>
              <a:gd name="T8" fmla="*/ 88 w 589"/>
              <a:gd name="T9" fmla="*/ 88 h 589"/>
              <a:gd name="T10" fmla="*/ 294 w 589"/>
              <a:gd name="T11" fmla="*/ 0 h 589"/>
              <a:gd name="T12" fmla="*/ 500 w 589"/>
              <a:gd name="T13" fmla="*/ 88 h 589"/>
              <a:gd name="T14" fmla="*/ 588 w 589"/>
              <a:gd name="T15" fmla="*/ 294 h 589"/>
              <a:gd name="T16" fmla="*/ 500 w 589"/>
              <a:gd name="T17" fmla="*/ 499 h 589"/>
              <a:gd name="T18" fmla="*/ 294 w 589"/>
              <a:gd name="T19" fmla="*/ 588 h 589"/>
              <a:gd name="T20" fmla="*/ 294 w 589"/>
              <a:gd name="T21" fmla="*/ 29 h 589"/>
              <a:gd name="T22" fmla="*/ 294 w 589"/>
              <a:gd name="T23" fmla="*/ 29 h 589"/>
              <a:gd name="T24" fmla="*/ 39 w 589"/>
              <a:gd name="T25" fmla="*/ 294 h 589"/>
              <a:gd name="T26" fmla="*/ 294 w 589"/>
              <a:gd name="T27" fmla="*/ 549 h 589"/>
              <a:gd name="T28" fmla="*/ 549 w 589"/>
              <a:gd name="T29" fmla="*/ 294 h 589"/>
              <a:gd name="T30" fmla="*/ 294 w 589"/>
              <a:gd name="T31" fmla="*/ 2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9" h="589">
                <a:moveTo>
                  <a:pt x="294" y="588"/>
                </a:moveTo>
                <a:lnTo>
                  <a:pt x="294" y="588"/>
                </a:lnTo>
                <a:cubicBezTo>
                  <a:pt x="215" y="588"/>
                  <a:pt x="147" y="549"/>
                  <a:pt x="88" y="499"/>
                </a:cubicBezTo>
                <a:cubicBezTo>
                  <a:pt x="29" y="441"/>
                  <a:pt x="0" y="372"/>
                  <a:pt x="0" y="294"/>
                </a:cubicBezTo>
                <a:cubicBezTo>
                  <a:pt x="0" y="215"/>
                  <a:pt x="29" y="137"/>
                  <a:pt x="88" y="88"/>
                </a:cubicBezTo>
                <a:cubicBezTo>
                  <a:pt x="147" y="29"/>
                  <a:pt x="215" y="0"/>
                  <a:pt x="294" y="0"/>
                </a:cubicBezTo>
                <a:cubicBezTo>
                  <a:pt x="372" y="0"/>
                  <a:pt x="451" y="29"/>
                  <a:pt x="500" y="88"/>
                </a:cubicBezTo>
                <a:cubicBezTo>
                  <a:pt x="559" y="137"/>
                  <a:pt x="588" y="215"/>
                  <a:pt x="588" y="294"/>
                </a:cubicBezTo>
                <a:cubicBezTo>
                  <a:pt x="588" y="372"/>
                  <a:pt x="559" y="441"/>
                  <a:pt x="500" y="499"/>
                </a:cubicBezTo>
                <a:cubicBezTo>
                  <a:pt x="451" y="549"/>
                  <a:pt x="372" y="588"/>
                  <a:pt x="294" y="588"/>
                </a:cubicBezTo>
                <a:close/>
                <a:moveTo>
                  <a:pt x="294" y="29"/>
                </a:moveTo>
                <a:lnTo>
                  <a:pt x="294" y="29"/>
                </a:lnTo>
                <a:cubicBezTo>
                  <a:pt x="157" y="29"/>
                  <a:pt x="39" y="146"/>
                  <a:pt x="39" y="294"/>
                </a:cubicBezTo>
                <a:cubicBezTo>
                  <a:pt x="39" y="431"/>
                  <a:pt x="157" y="549"/>
                  <a:pt x="294" y="549"/>
                </a:cubicBezTo>
                <a:cubicBezTo>
                  <a:pt x="441" y="549"/>
                  <a:pt x="549" y="431"/>
                  <a:pt x="549" y="294"/>
                </a:cubicBezTo>
                <a:cubicBezTo>
                  <a:pt x="549" y="146"/>
                  <a:pt x="441" y="29"/>
                  <a:pt x="294" y="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8" name="Freeform 689">
            <a:extLst>
              <a:ext uri="{FF2B5EF4-FFF2-40B4-BE49-F238E27FC236}">
                <a16:creationId xmlns:a16="http://schemas.microsoft.com/office/drawing/2014/main" id="{43146468-5E32-8D41-984F-89DDC048B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4059" y="11678617"/>
            <a:ext cx="429810" cy="434023"/>
          </a:xfrm>
          <a:custGeom>
            <a:avLst/>
            <a:gdLst>
              <a:gd name="T0" fmla="*/ 225 w 451"/>
              <a:gd name="T1" fmla="*/ 451 h 452"/>
              <a:gd name="T2" fmla="*/ 225 w 451"/>
              <a:gd name="T3" fmla="*/ 451 h 452"/>
              <a:gd name="T4" fmla="*/ 0 w 451"/>
              <a:gd name="T5" fmla="*/ 226 h 452"/>
              <a:gd name="T6" fmla="*/ 225 w 451"/>
              <a:gd name="T7" fmla="*/ 0 h 452"/>
              <a:gd name="T8" fmla="*/ 450 w 451"/>
              <a:gd name="T9" fmla="*/ 226 h 452"/>
              <a:gd name="T10" fmla="*/ 225 w 451"/>
              <a:gd name="T11" fmla="*/ 451 h 452"/>
              <a:gd name="T12" fmla="*/ 225 w 451"/>
              <a:gd name="T13" fmla="*/ 30 h 452"/>
              <a:gd name="T14" fmla="*/ 225 w 451"/>
              <a:gd name="T15" fmla="*/ 30 h 452"/>
              <a:gd name="T16" fmla="*/ 39 w 451"/>
              <a:gd name="T17" fmla="*/ 226 h 452"/>
              <a:gd name="T18" fmla="*/ 225 w 451"/>
              <a:gd name="T19" fmla="*/ 412 h 452"/>
              <a:gd name="T20" fmla="*/ 411 w 451"/>
              <a:gd name="T21" fmla="*/ 226 h 452"/>
              <a:gd name="T22" fmla="*/ 225 w 451"/>
              <a:gd name="T23" fmla="*/ 30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1" h="452">
                <a:moveTo>
                  <a:pt x="225" y="451"/>
                </a:moveTo>
                <a:lnTo>
                  <a:pt x="225" y="451"/>
                </a:lnTo>
                <a:cubicBezTo>
                  <a:pt x="107" y="451"/>
                  <a:pt x="0" y="343"/>
                  <a:pt x="0" y="226"/>
                </a:cubicBezTo>
                <a:cubicBezTo>
                  <a:pt x="0" y="98"/>
                  <a:pt x="107" y="0"/>
                  <a:pt x="225" y="0"/>
                </a:cubicBezTo>
                <a:cubicBezTo>
                  <a:pt x="352" y="0"/>
                  <a:pt x="450" y="98"/>
                  <a:pt x="450" y="226"/>
                </a:cubicBezTo>
                <a:cubicBezTo>
                  <a:pt x="450" y="343"/>
                  <a:pt x="352" y="451"/>
                  <a:pt x="225" y="451"/>
                </a:cubicBezTo>
                <a:close/>
                <a:moveTo>
                  <a:pt x="225" y="30"/>
                </a:moveTo>
                <a:lnTo>
                  <a:pt x="225" y="30"/>
                </a:lnTo>
                <a:cubicBezTo>
                  <a:pt x="127" y="30"/>
                  <a:pt x="39" y="118"/>
                  <a:pt x="39" y="226"/>
                </a:cubicBezTo>
                <a:cubicBezTo>
                  <a:pt x="39" y="324"/>
                  <a:pt x="127" y="412"/>
                  <a:pt x="225" y="412"/>
                </a:cubicBezTo>
                <a:cubicBezTo>
                  <a:pt x="333" y="412"/>
                  <a:pt x="411" y="324"/>
                  <a:pt x="411" y="226"/>
                </a:cubicBezTo>
                <a:cubicBezTo>
                  <a:pt x="411" y="118"/>
                  <a:pt x="333" y="30"/>
                  <a:pt x="225" y="3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9" name="Freeform 690">
            <a:extLst>
              <a:ext uri="{FF2B5EF4-FFF2-40B4-BE49-F238E27FC236}">
                <a16:creationId xmlns:a16="http://schemas.microsoft.com/office/drawing/2014/main" id="{07282868-21D7-1849-9BDD-296DF8B63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44" y="11783961"/>
            <a:ext cx="134842" cy="214906"/>
          </a:xfrm>
          <a:custGeom>
            <a:avLst/>
            <a:gdLst>
              <a:gd name="T0" fmla="*/ 69 w 139"/>
              <a:gd name="T1" fmla="*/ 226 h 227"/>
              <a:gd name="T2" fmla="*/ 69 w 139"/>
              <a:gd name="T3" fmla="*/ 226 h 227"/>
              <a:gd name="T4" fmla="*/ 10 w 139"/>
              <a:gd name="T5" fmla="*/ 206 h 227"/>
              <a:gd name="T6" fmla="*/ 10 w 139"/>
              <a:gd name="T7" fmla="*/ 196 h 227"/>
              <a:gd name="T8" fmla="*/ 20 w 139"/>
              <a:gd name="T9" fmla="*/ 186 h 227"/>
              <a:gd name="T10" fmla="*/ 98 w 139"/>
              <a:gd name="T11" fmla="*/ 186 h 227"/>
              <a:gd name="T12" fmla="*/ 108 w 139"/>
              <a:gd name="T13" fmla="*/ 157 h 227"/>
              <a:gd name="T14" fmla="*/ 59 w 139"/>
              <a:gd name="T15" fmla="*/ 127 h 227"/>
              <a:gd name="T16" fmla="*/ 30 w 139"/>
              <a:gd name="T17" fmla="*/ 108 h 227"/>
              <a:gd name="T18" fmla="*/ 0 w 139"/>
              <a:gd name="T19" fmla="*/ 69 h 227"/>
              <a:gd name="T20" fmla="*/ 30 w 139"/>
              <a:gd name="T21" fmla="*/ 20 h 227"/>
              <a:gd name="T22" fmla="*/ 128 w 139"/>
              <a:gd name="T23" fmla="*/ 20 h 227"/>
              <a:gd name="T24" fmla="*/ 138 w 139"/>
              <a:gd name="T25" fmla="*/ 29 h 227"/>
              <a:gd name="T26" fmla="*/ 118 w 139"/>
              <a:gd name="T27" fmla="*/ 39 h 227"/>
              <a:gd name="T28" fmla="*/ 49 w 139"/>
              <a:gd name="T29" fmla="*/ 39 h 227"/>
              <a:gd name="T30" fmla="*/ 30 w 139"/>
              <a:gd name="T31" fmla="*/ 69 h 227"/>
              <a:gd name="T32" fmla="*/ 79 w 139"/>
              <a:gd name="T33" fmla="*/ 98 h 227"/>
              <a:gd name="T34" fmla="*/ 118 w 139"/>
              <a:gd name="T35" fmla="*/ 127 h 227"/>
              <a:gd name="T36" fmla="*/ 138 w 139"/>
              <a:gd name="T37" fmla="*/ 157 h 227"/>
              <a:gd name="T38" fmla="*/ 108 w 139"/>
              <a:gd name="T39" fmla="*/ 206 h 227"/>
              <a:gd name="T40" fmla="*/ 69 w 139"/>
              <a:gd name="T41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9" h="227">
                <a:moveTo>
                  <a:pt x="69" y="226"/>
                </a:moveTo>
                <a:lnTo>
                  <a:pt x="69" y="226"/>
                </a:lnTo>
                <a:cubicBezTo>
                  <a:pt x="49" y="226"/>
                  <a:pt x="30" y="216"/>
                  <a:pt x="10" y="206"/>
                </a:cubicBezTo>
                <a:cubicBezTo>
                  <a:pt x="10" y="206"/>
                  <a:pt x="0" y="196"/>
                  <a:pt x="10" y="196"/>
                </a:cubicBezTo>
                <a:cubicBezTo>
                  <a:pt x="10" y="186"/>
                  <a:pt x="20" y="177"/>
                  <a:pt x="20" y="186"/>
                </a:cubicBezTo>
                <a:cubicBezTo>
                  <a:pt x="49" y="196"/>
                  <a:pt x="79" y="196"/>
                  <a:pt x="98" y="186"/>
                </a:cubicBezTo>
                <a:cubicBezTo>
                  <a:pt x="108" y="177"/>
                  <a:pt x="108" y="167"/>
                  <a:pt x="108" y="157"/>
                </a:cubicBezTo>
                <a:cubicBezTo>
                  <a:pt x="108" y="147"/>
                  <a:pt x="89" y="137"/>
                  <a:pt x="59" y="127"/>
                </a:cubicBezTo>
                <a:cubicBezTo>
                  <a:pt x="49" y="118"/>
                  <a:pt x="40" y="108"/>
                  <a:pt x="30" y="108"/>
                </a:cubicBezTo>
                <a:cubicBezTo>
                  <a:pt x="10" y="88"/>
                  <a:pt x="0" y="78"/>
                  <a:pt x="0" y="69"/>
                </a:cubicBezTo>
                <a:cubicBezTo>
                  <a:pt x="0" y="49"/>
                  <a:pt x="10" y="29"/>
                  <a:pt x="30" y="20"/>
                </a:cubicBezTo>
                <a:cubicBezTo>
                  <a:pt x="59" y="0"/>
                  <a:pt x="89" y="0"/>
                  <a:pt x="128" y="20"/>
                </a:cubicBezTo>
                <a:cubicBezTo>
                  <a:pt x="138" y="20"/>
                  <a:pt x="138" y="29"/>
                  <a:pt x="138" y="29"/>
                </a:cubicBezTo>
                <a:cubicBezTo>
                  <a:pt x="128" y="39"/>
                  <a:pt x="128" y="39"/>
                  <a:pt x="118" y="39"/>
                </a:cubicBezTo>
                <a:cubicBezTo>
                  <a:pt x="89" y="29"/>
                  <a:pt x="59" y="29"/>
                  <a:pt x="49" y="39"/>
                </a:cubicBezTo>
                <a:cubicBezTo>
                  <a:pt x="40" y="49"/>
                  <a:pt x="30" y="59"/>
                  <a:pt x="30" y="69"/>
                </a:cubicBezTo>
                <a:cubicBezTo>
                  <a:pt x="30" y="78"/>
                  <a:pt x="59" y="88"/>
                  <a:pt x="79" y="98"/>
                </a:cubicBezTo>
                <a:cubicBezTo>
                  <a:pt x="89" y="108"/>
                  <a:pt x="108" y="118"/>
                  <a:pt x="118" y="127"/>
                </a:cubicBezTo>
                <a:cubicBezTo>
                  <a:pt x="128" y="137"/>
                  <a:pt x="138" y="147"/>
                  <a:pt x="138" y="157"/>
                </a:cubicBezTo>
                <a:cubicBezTo>
                  <a:pt x="138" y="177"/>
                  <a:pt x="128" y="196"/>
                  <a:pt x="108" y="206"/>
                </a:cubicBezTo>
                <a:cubicBezTo>
                  <a:pt x="98" y="216"/>
                  <a:pt x="79" y="226"/>
                  <a:pt x="69" y="2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0" name="Freeform 691">
            <a:extLst>
              <a:ext uri="{FF2B5EF4-FFF2-40B4-BE49-F238E27FC236}">
                <a16:creationId xmlns:a16="http://schemas.microsoft.com/office/drawing/2014/main" id="{AC00ABBC-B1E9-5C48-BCFE-DBCDABD5E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6323" y="11733395"/>
            <a:ext cx="21070" cy="46353"/>
          </a:xfrm>
          <a:custGeom>
            <a:avLst/>
            <a:gdLst>
              <a:gd name="T0" fmla="*/ 10 w 21"/>
              <a:gd name="T1" fmla="*/ 49 h 50"/>
              <a:gd name="T2" fmla="*/ 10 w 21"/>
              <a:gd name="T3" fmla="*/ 49 h 50"/>
              <a:gd name="T4" fmla="*/ 0 w 21"/>
              <a:gd name="T5" fmla="*/ 39 h 50"/>
              <a:gd name="T6" fmla="*/ 0 w 21"/>
              <a:gd name="T7" fmla="*/ 10 h 50"/>
              <a:gd name="T8" fmla="*/ 10 w 21"/>
              <a:gd name="T9" fmla="*/ 0 h 50"/>
              <a:gd name="T10" fmla="*/ 20 w 21"/>
              <a:gd name="T11" fmla="*/ 10 h 50"/>
              <a:gd name="T12" fmla="*/ 20 w 21"/>
              <a:gd name="T13" fmla="*/ 39 h 50"/>
              <a:gd name="T14" fmla="*/ 10 w 21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50">
                <a:moveTo>
                  <a:pt x="10" y="49"/>
                </a:moveTo>
                <a:lnTo>
                  <a:pt x="10" y="49"/>
                </a:lnTo>
                <a:cubicBezTo>
                  <a:pt x="0" y="49"/>
                  <a:pt x="0" y="39"/>
                  <a:pt x="0" y="3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0"/>
                  <a:pt x="10" y="0"/>
                </a:cubicBezTo>
                <a:cubicBezTo>
                  <a:pt x="20" y="0"/>
                  <a:pt x="20" y="10"/>
                  <a:pt x="20" y="10"/>
                </a:cubicBezTo>
                <a:cubicBezTo>
                  <a:pt x="20" y="39"/>
                  <a:pt x="20" y="39"/>
                  <a:pt x="20" y="39"/>
                </a:cubicBezTo>
                <a:cubicBezTo>
                  <a:pt x="20" y="39"/>
                  <a:pt x="20" y="49"/>
                  <a:pt x="10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1" name="Freeform 692">
            <a:extLst>
              <a:ext uri="{FF2B5EF4-FFF2-40B4-BE49-F238E27FC236}">
                <a16:creationId xmlns:a16="http://schemas.microsoft.com/office/drawing/2014/main" id="{64BBA4A4-AB23-9545-82F8-C5C84DA56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6323" y="11998867"/>
            <a:ext cx="21070" cy="46351"/>
          </a:xfrm>
          <a:custGeom>
            <a:avLst/>
            <a:gdLst>
              <a:gd name="T0" fmla="*/ 10 w 21"/>
              <a:gd name="T1" fmla="*/ 48 h 49"/>
              <a:gd name="T2" fmla="*/ 10 w 21"/>
              <a:gd name="T3" fmla="*/ 48 h 49"/>
              <a:gd name="T4" fmla="*/ 0 w 21"/>
              <a:gd name="T5" fmla="*/ 39 h 49"/>
              <a:gd name="T6" fmla="*/ 0 w 21"/>
              <a:gd name="T7" fmla="*/ 9 h 49"/>
              <a:gd name="T8" fmla="*/ 10 w 21"/>
              <a:gd name="T9" fmla="*/ 0 h 49"/>
              <a:gd name="T10" fmla="*/ 20 w 21"/>
              <a:gd name="T11" fmla="*/ 9 h 49"/>
              <a:gd name="T12" fmla="*/ 20 w 21"/>
              <a:gd name="T13" fmla="*/ 39 h 49"/>
              <a:gd name="T14" fmla="*/ 10 w 21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49">
                <a:moveTo>
                  <a:pt x="10" y="48"/>
                </a:moveTo>
                <a:lnTo>
                  <a:pt x="10" y="48"/>
                </a:lnTo>
                <a:cubicBezTo>
                  <a:pt x="0" y="48"/>
                  <a:pt x="0" y="39"/>
                  <a:pt x="0" y="39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10" y="0"/>
                </a:cubicBezTo>
                <a:cubicBezTo>
                  <a:pt x="20" y="0"/>
                  <a:pt x="20" y="9"/>
                  <a:pt x="20" y="9"/>
                </a:cubicBezTo>
                <a:cubicBezTo>
                  <a:pt x="20" y="39"/>
                  <a:pt x="20" y="39"/>
                  <a:pt x="20" y="39"/>
                </a:cubicBezTo>
                <a:cubicBezTo>
                  <a:pt x="20" y="39"/>
                  <a:pt x="20" y="48"/>
                  <a:pt x="10" y="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2" name="Freeform 693">
            <a:extLst>
              <a:ext uri="{FF2B5EF4-FFF2-40B4-BE49-F238E27FC236}">
                <a16:creationId xmlns:a16="http://schemas.microsoft.com/office/drawing/2014/main" id="{491A2C47-4920-E846-9203-928AE3EDB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3178" y="6668378"/>
            <a:ext cx="290753" cy="682640"/>
          </a:xfrm>
          <a:custGeom>
            <a:avLst/>
            <a:gdLst>
              <a:gd name="T0" fmla="*/ 206 w 305"/>
              <a:gd name="T1" fmla="*/ 715 h 716"/>
              <a:gd name="T2" fmla="*/ 206 w 305"/>
              <a:gd name="T3" fmla="*/ 715 h 716"/>
              <a:gd name="T4" fmla="*/ 206 w 305"/>
              <a:gd name="T5" fmla="*/ 705 h 716"/>
              <a:gd name="T6" fmla="*/ 196 w 305"/>
              <a:gd name="T7" fmla="*/ 705 h 716"/>
              <a:gd name="T8" fmla="*/ 196 w 305"/>
              <a:gd name="T9" fmla="*/ 705 h 716"/>
              <a:gd name="T10" fmla="*/ 49 w 305"/>
              <a:gd name="T11" fmla="*/ 558 h 716"/>
              <a:gd name="T12" fmla="*/ 0 w 305"/>
              <a:gd name="T13" fmla="*/ 352 h 716"/>
              <a:gd name="T14" fmla="*/ 78 w 305"/>
              <a:gd name="T15" fmla="*/ 108 h 716"/>
              <a:gd name="T16" fmla="*/ 206 w 305"/>
              <a:gd name="T17" fmla="*/ 0 h 716"/>
              <a:gd name="T18" fmla="*/ 225 w 305"/>
              <a:gd name="T19" fmla="*/ 10 h 716"/>
              <a:gd name="T20" fmla="*/ 304 w 305"/>
              <a:gd name="T21" fmla="*/ 147 h 716"/>
              <a:gd name="T22" fmla="*/ 294 w 305"/>
              <a:gd name="T23" fmla="*/ 167 h 716"/>
              <a:gd name="T24" fmla="*/ 216 w 305"/>
              <a:gd name="T25" fmla="*/ 244 h 716"/>
              <a:gd name="T26" fmla="*/ 186 w 305"/>
              <a:gd name="T27" fmla="*/ 352 h 716"/>
              <a:gd name="T28" fmla="*/ 294 w 305"/>
              <a:gd name="T29" fmla="*/ 548 h 716"/>
              <a:gd name="T30" fmla="*/ 304 w 305"/>
              <a:gd name="T31" fmla="*/ 568 h 716"/>
              <a:gd name="T32" fmla="*/ 225 w 305"/>
              <a:gd name="T33" fmla="*/ 705 h 716"/>
              <a:gd name="T34" fmla="*/ 206 w 305"/>
              <a:gd name="T35" fmla="*/ 715 h 716"/>
              <a:gd name="T36" fmla="*/ 206 w 305"/>
              <a:gd name="T37" fmla="*/ 39 h 716"/>
              <a:gd name="T38" fmla="*/ 206 w 305"/>
              <a:gd name="T39" fmla="*/ 39 h 716"/>
              <a:gd name="T40" fmla="*/ 108 w 305"/>
              <a:gd name="T41" fmla="*/ 127 h 716"/>
              <a:gd name="T42" fmla="*/ 29 w 305"/>
              <a:gd name="T43" fmla="*/ 352 h 716"/>
              <a:gd name="T44" fmla="*/ 78 w 305"/>
              <a:gd name="T45" fmla="*/ 548 h 716"/>
              <a:gd name="T46" fmla="*/ 206 w 305"/>
              <a:gd name="T47" fmla="*/ 675 h 716"/>
              <a:gd name="T48" fmla="*/ 265 w 305"/>
              <a:gd name="T49" fmla="*/ 568 h 716"/>
              <a:gd name="T50" fmla="*/ 157 w 305"/>
              <a:gd name="T51" fmla="*/ 352 h 716"/>
              <a:gd name="T52" fmla="*/ 186 w 305"/>
              <a:gd name="T53" fmla="*/ 224 h 716"/>
              <a:gd name="T54" fmla="*/ 265 w 305"/>
              <a:gd name="T55" fmla="*/ 147 h 716"/>
              <a:gd name="T56" fmla="*/ 206 w 305"/>
              <a:gd name="T57" fmla="*/ 39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05" h="716">
                <a:moveTo>
                  <a:pt x="206" y="715"/>
                </a:moveTo>
                <a:lnTo>
                  <a:pt x="206" y="715"/>
                </a:lnTo>
                <a:lnTo>
                  <a:pt x="206" y="705"/>
                </a:lnTo>
                <a:cubicBezTo>
                  <a:pt x="206" y="705"/>
                  <a:pt x="206" y="705"/>
                  <a:pt x="196" y="705"/>
                </a:cubicBezTo>
                <a:lnTo>
                  <a:pt x="196" y="705"/>
                </a:lnTo>
                <a:cubicBezTo>
                  <a:pt x="137" y="675"/>
                  <a:pt x="88" y="616"/>
                  <a:pt x="49" y="558"/>
                </a:cubicBezTo>
                <a:cubicBezTo>
                  <a:pt x="19" y="499"/>
                  <a:pt x="0" y="430"/>
                  <a:pt x="0" y="352"/>
                </a:cubicBezTo>
                <a:cubicBezTo>
                  <a:pt x="0" y="264"/>
                  <a:pt x="29" y="176"/>
                  <a:pt x="78" y="108"/>
                </a:cubicBezTo>
                <a:cubicBezTo>
                  <a:pt x="137" y="39"/>
                  <a:pt x="186" y="10"/>
                  <a:pt x="206" y="0"/>
                </a:cubicBezTo>
                <a:cubicBezTo>
                  <a:pt x="206" y="0"/>
                  <a:pt x="216" y="0"/>
                  <a:pt x="225" y="10"/>
                </a:cubicBezTo>
                <a:cubicBezTo>
                  <a:pt x="304" y="147"/>
                  <a:pt x="304" y="147"/>
                  <a:pt x="304" y="147"/>
                </a:cubicBezTo>
                <a:cubicBezTo>
                  <a:pt x="304" y="157"/>
                  <a:pt x="304" y="167"/>
                  <a:pt x="294" y="167"/>
                </a:cubicBezTo>
                <a:cubicBezTo>
                  <a:pt x="265" y="186"/>
                  <a:pt x="235" y="215"/>
                  <a:pt x="216" y="244"/>
                </a:cubicBezTo>
                <a:cubicBezTo>
                  <a:pt x="196" y="274"/>
                  <a:pt x="186" y="312"/>
                  <a:pt x="186" y="352"/>
                </a:cubicBezTo>
                <a:cubicBezTo>
                  <a:pt x="186" y="430"/>
                  <a:pt x="225" y="509"/>
                  <a:pt x="294" y="548"/>
                </a:cubicBezTo>
                <a:cubicBezTo>
                  <a:pt x="304" y="548"/>
                  <a:pt x="304" y="558"/>
                  <a:pt x="304" y="568"/>
                </a:cubicBezTo>
                <a:cubicBezTo>
                  <a:pt x="225" y="705"/>
                  <a:pt x="225" y="705"/>
                  <a:pt x="225" y="705"/>
                </a:cubicBezTo>
                <a:cubicBezTo>
                  <a:pt x="216" y="705"/>
                  <a:pt x="216" y="715"/>
                  <a:pt x="206" y="715"/>
                </a:cubicBezTo>
                <a:close/>
                <a:moveTo>
                  <a:pt x="206" y="39"/>
                </a:moveTo>
                <a:lnTo>
                  <a:pt x="206" y="39"/>
                </a:lnTo>
                <a:cubicBezTo>
                  <a:pt x="186" y="49"/>
                  <a:pt x="147" y="78"/>
                  <a:pt x="108" y="127"/>
                </a:cubicBezTo>
                <a:cubicBezTo>
                  <a:pt x="59" y="196"/>
                  <a:pt x="29" y="264"/>
                  <a:pt x="29" y="352"/>
                </a:cubicBezTo>
                <a:cubicBezTo>
                  <a:pt x="29" y="420"/>
                  <a:pt x="49" y="489"/>
                  <a:pt x="78" y="548"/>
                </a:cubicBezTo>
                <a:cubicBezTo>
                  <a:pt x="108" y="597"/>
                  <a:pt x="157" y="646"/>
                  <a:pt x="206" y="675"/>
                </a:cubicBezTo>
                <a:cubicBezTo>
                  <a:pt x="265" y="568"/>
                  <a:pt x="265" y="568"/>
                  <a:pt x="265" y="568"/>
                </a:cubicBezTo>
                <a:cubicBezTo>
                  <a:pt x="196" y="519"/>
                  <a:pt x="157" y="440"/>
                  <a:pt x="157" y="352"/>
                </a:cubicBezTo>
                <a:cubicBezTo>
                  <a:pt x="157" y="312"/>
                  <a:pt x="167" y="264"/>
                  <a:pt x="186" y="224"/>
                </a:cubicBezTo>
                <a:cubicBezTo>
                  <a:pt x="206" y="196"/>
                  <a:pt x="235" y="167"/>
                  <a:pt x="265" y="147"/>
                </a:cubicBezTo>
                <a:lnTo>
                  <a:pt x="206" y="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3" name="Freeform 694">
            <a:extLst>
              <a:ext uri="{FF2B5EF4-FFF2-40B4-BE49-F238E27FC236}">
                <a16:creationId xmlns:a16="http://schemas.microsoft.com/office/drawing/2014/main" id="{E73CDCBF-15B0-A241-B647-79965663B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6509" y="6592529"/>
            <a:ext cx="589935" cy="400315"/>
          </a:xfrm>
          <a:custGeom>
            <a:avLst/>
            <a:gdLst>
              <a:gd name="T0" fmla="*/ 451 w 619"/>
              <a:gd name="T1" fmla="*/ 420 h 421"/>
              <a:gd name="T2" fmla="*/ 451 w 619"/>
              <a:gd name="T3" fmla="*/ 420 h 421"/>
              <a:gd name="T4" fmla="*/ 441 w 619"/>
              <a:gd name="T5" fmla="*/ 420 h 421"/>
              <a:gd name="T6" fmla="*/ 431 w 619"/>
              <a:gd name="T7" fmla="*/ 410 h 421"/>
              <a:gd name="T8" fmla="*/ 373 w 619"/>
              <a:gd name="T9" fmla="*/ 254 h 421"/>
              <a:gd name="T10" fmla="*/ 216 w 619"/>
              <a:gd name="T11" fmla="*/ 186 h 421"/>
              <a:gd name="T12" fmla="*/ 108 w 619"/>
              <a:gd name="T13" fmla="*/ 215 h 421"/>
              <a:gd name="T14" fmla="*/ 98 w 619"/>
              <a:gd name="T15" fmla="*/ 215 h 421"/>
              <a:gd name="T16" fmla="*/ 89 w 619"/>
              <a:gd name="T17" fmla="*/ 215 h 421"/>
              <a:gd name="T18" fmla="*/ 10 w 619"/>
              <a:gd name="T19" fmla="*/ 78 h 421"/>
              <a:gd name="T20" fmla="*/ 0 w 619"/>
              <a:gd name="T21" fmla="*/ 68 h 421"/>
              <a:gd name="T22" fmla="*/ 10 w 619"/>
              <a:gd name="T23" fmla="*/ 58 h 421"/>
              <a:gd name="T24" fmla="*/ 206 w 619"/>
              <a:gd name="T25" fmla="*/ 0 h 421"/>
              <a:gd name="T26" fmla="*/ 206 w 619"/>
              <a:gd name="T27" fmla="*/ 0 h 421"/>
              <a:gd name="T28" fmla="*/ 206 w 619"/>
              <a:gd name="T29" fmla="*/ 0 h 421"/>
              <a:gd name="T30" fmla="*/ 206 w 619"/>
              <a:gd name="T31" fmla="*/ 0 h 421"/>
              <a:gd name="T32" fmla="*/ 216 w 619"/>
              <a:gd name="T33" fmla="*/ 0 h 421"/>
              <a:gd name="T34" fmla="*/ 500 w 619"/>
              <a:gd name="T35" fmla="*/ 117 h 421"/>
              <a:gd name="T36" fmla="*/ 588 w 619"/>
              <a:gd name="T37" fmla="*/ 245 h 421"/>
              <a:gd name="T38" fmla="*/ 618 w 619"/>
              <a:gd name="T39" fmla="*/ 401 h 421"/>
              <a:gd name="T40" fmla="*/ 618 w 619"/>
              <a:gd name="T41" fmla="*/ 420 h 421"/>
              <a:gd name="T42" fmla="*/ 608 w 619"/>
              <a:gd name="T43" fmla="*/ 420 h 421"/>
              <a:gd name="T44" fmla="*/ 451 w 619"/>
              <a:gd name="T45" fmla="*/ 420 h 421"/>
              <a:gd name="T46" fmla="*/ 216 w 619"/>
              <a:gd name="T47" fmla="*/ 156 h 421"/>
              <a:gd name="T48" fmla="*/ 216 w 619"/>
              <a:gd name="T49" fmla="*/ 156 h 421"/>
              <a:gd name="T50" fmla="*/ 392 w 619"/>
              <a:gd name="T51" fmla="*/ 235 h 421"/>
              <a:gd name="T52" fmla="*/ 461 w 619"/>
              <a:gd name="T53" fmla="*/ 390 h 421"/>
              <a:gd name="T54" fmla="*/ 588 w 619"/>
              <a:gd name="T55" fmla="*/ 390 h 421"/>
              <a:gd name="T56" fmla="*/ 481 w 619"/>
              <a:gd name="T57" fmla="*/ 137 h 421"/>
              <a:gd name="T58" fmla="*/ 216 w 619"/>
              <a:gd name="T59" fmla="*/ 29 h 421"/>
              <a:gd name="T60" fmla="*/ 206 w 619"/>
              <a:gd name="T61" fmla="*/ 29 h 421"/>
              <a:gd name="T62" fmla="*/ 206 w 619"/>
              <a:gd name="T63" fmla="*/ 29 h 421"/>
              <a:gd name="T64" fmla="*/ 206 w 619"/>
              <a:gd name="T65" fmla="*/ 29 h 421"/>
              <a:gd name="T66" fmla="*/ 206 w 619"/>
              <a:gd name="T67" fmla="*/ 29 h 421"/>
              <a:gd name="T68" fmla="*/ 39 w 619"/>
              <a:gd name="T69" fmla="*/ 78 h 421"/>
              <a:gd name="T70" fmla="*/ 108 w 619"/>
              <a:gd name="T71" fmla="*/ 186 h 421"/>
              <a:gd name="T72" fmla="*/ 216 w 619"/>
              <a:gd name="T73" fmla="*/ 156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19" h="421">
                <a:moveTo>
                  <a:pt x="451" y="420"/>
                </a:moveTo>
                <a:lnTo>
                  <a:pt x="451" y="420"/>
                </a:lnTo>
                <a:cubicBezTo>
                  <a:pt x="441" y="420"/>
                  <a:pt x="441" y="420"/>
                  <a:pt x="441" y="420"/>
                </a:cubicBezTo>
                <a:cubicBezTo>
                  <a:pt x="431" y="410"/>
                  <a:pt x="431" y="410"/>
                  <a:pt x="431" y="410"/>
                </a:cubicBezTo>
                <a:cubicBezTo>
                  <a:pt x="431" y="352"/>
                  <a:pt x="412" y="293"/>
                  <a:pt x="373" y="254"/>
                </a:cubicBezTo>
                <a:cubicBezTo>
                  <a:pt x="324" y="215"/>
                  <a:pt x="275" y="186"/>
                  <a:pt x="216" y="186"/>
                </a:cubicBezTo>
                <a:cubicBezTo>
                  <a:pt x="177" y="186"/>
                  <a:pt x="137" y="196"/>
                  <a:pt x="108" y="215"/>
                </a:cubicBezTo>
                <a:cubicBezTo>
                  <a:pt x="98" y="215"/>
                  <a:pt x="98" y="215"/>
                  <a:pt x="98" y="215"/>
                </a:cubicBezTo>
                <a:cubicBezTo>
                  <a:pt x="89" y="215"/>
                  <a:pt x="89" y="215"/>
                  <a:pt x="89" y="215"/>
                </a:cubicBezTo>
                <a:cubicBezTo>
                  <a:pt x="10" y="78"/>
                  <a:pt x="10" y="78"/>
                  <a:pt x="10" y="78"/>
                </a:cubicBezTo>
                <a:cubicBezTo>
                  <a:pt x="0" y="68"/>
                  <a:pt x="0" y="68"/>
                  <a:pt x="0" y="68"/>
                </a:cubicBezTo>
                <a:cubicBezTo>
                  <a:pt x="10" y="58"/>
                  <a:pt x="10" y="58"/>
                  <a:pt x="10" y="58"/>
                </a:cubicBezTo>
                <a:cubicBezTo>
                  <a:pt x="69" y="19"/>
                  <a:pt x="137" y="0"/>
                  <a:pt x="206" y="0"/>
                </a:cubicBezTo>
                <a:lnTo>
                  <a:pt x="206" y="0"/>
                </a:lnTo>
                <a:lnTo>
                  <a:pt x="206" y="0"/>
                </a:lnTo>
                <a:lnTo>
                  <a:pt x="206" y="0"/>
                </a:lnTo>
                <a:cubicBezTo>
                  <a:pt x="216" y="0"/>
                  <a:pt x="216" y="0"/>
                  <a:pt x="216" y="0"/>
                </a:cubicBezTo>
                <a:cubicBezTo>
                  <a:pt x="324" y="0"/>
                  <a:pt x="422" y="39"/>
                  <a:pt x="500" y="117"/>
                </a:cubicBezTo>
                <a:cubicBezTo>
                  <a:pt x="539" y="156"/>
                  <a:pt x="569" y="205"/>
                  <a:pt x="588" y="245"/>
                </a:cubicBezTo>
                <a:cubicBezTo>
                  <a:pt x="608" y="302"/>
                  <a:pt x="618" y="352"/>
                  <a:pt x="618" y="401"/>
                </a:cubicBezTo>
                <a:cubicBezTo>
                  <a:pt x="618" y="410"/>
                  <a:pt x="618" y="410"/>
                  <a:pt x="618" y="420"/>
                </a:cubicBezTo>
                <a:lnTo>
                  <a:pt x="608" y="420"/>
                </a:lnTo>
                <a:cubicBezTo>
                  <a:pt x="451" y="420"/>
                  <a:pt x="451" y="420"/>
                  <a:pt x="451" y="420"/>
                </a:cubicBezTo>
                <a:close/>
                <a:moveTo>
                  <a:pt x="216" y="156"/>
                </a:moveTo>
                <a:lnTo>
                  <a:pt x="216" y="156"/>
                </a:lnTo>
                <a:cubicBezTo>
                  <a:pt x="285" y="156"/>
                  <a:pt x="343" y="186"/>
                  <a:pt x="392" y="235"/>
                </a:cubicBezTo>
                <a:cubicBezTo>
                  <a:pt x="431" y="274"/>
                  <a:pt x="461" y="332"/>
                  <a:pt x="461" y="390"/>
                </a:cubicBezTo>
                <a:cubicBezTo>
                  <a:pt x="588" y="390"/>
                  <a:pt x="588" y="390"/>
                  <a:pt x="588" y="390"/>
                </a:cubicBezTo>
                <a:cubicBezTo>
                  <a:pt x="588" y="293"/>
                  <a:pt x="549" y="205"/>
                  <a:pt x="481" y="137"/>
                </a:cubicBezTo>
                <a:cubicBezTo>
                  <a:pt x="412" y="68"/>
                  <a:pt x="314" y="29"/>
                  <a:pt x="216" y="29"/>
                </a:cubicBezTo>
                <a:cubicBezTo>
                  <a:pt x="216" y="29"/>
                  <a:pt x="216" y="29"/>
                  <a:pt x="206" y="29"/>
                </a:cubicBezTo>
                <a:lnTo>
                  <a:pt x="206" y="29"/>
                </a:lnTo>
                <a:lnTo>
                  <a:pt x="206" y="29"/>
                </a:lnTo>
                <a:lnTo>
                  <a:pt x="206" y="29"/>
                </a:lnTo>
                <a:cubicBezTo>
                  <a:pt x="147" y="29"/>
                  <a:pt x="89" y="49"/>
                  <a:pt x="39" y="7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137" y="166"/>
                  <a:pt x="177" y="156"/>
                  <a:pt x="216" y="15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4" name="Freeform 695">
            <a:extLst>
              <a:ext uri="{FF2B5EF4-FFF2-40B4-BE49-F238E27FC236}">
                <a16:creationId xmlns:a16="http://schemas.microsoft.com/office/drawing/2014/main" id="{F11E83FF-A280-8A4F-BD58-7644569A4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4937" y="7013912"/>
            <a:ext cx="581508" cy="404527"/>
          </a:xfrm>
          <a:custGeom>
            <a:avLst/>
            <a:gdLst>
              <a:gd name="T0" fmla="*/ 206 w 609"/>
              <a:gd name="T1" fmla="*/ 421 h 422"/>
              <a:gd name="T2" fmla="*/ 206 w 609"/>
              <a:gd name="T3" fmla="*/ 421 h 422"/>
              <a:gd name="T4" fmla="*/ 157 w 609"/>
              <a:gd name="T5" fmla="*/ 421 h 422"/>
              <a:gd name="T6" fmla="*/ 0 w 609"/>
              <a:gd name="T7" fmla="*/ 372 h 422"/>
              <a:gd name="T8" fmla="*/ 0 w 609"/>
              <a:gd name="T9" fmla="*/ 362 h 422"/>
              <a:gd name="T10" fmla="*/ 0 w 609"/>
              <a:gd name="T11" fmla="*/ 353 h 422"/>
              <a:gd name="T12" fmla="*/ 79 w 609"/>
              <a:gd name="T13" fmla="*/ 215 h 422"/>
              <a:gd name="T14" fmla="*/ 88 w 609"/>
              <a:gd name="T15" fmla="*/ 206 h 422"/>
              <a:gd name="T16" fmla="*/ 98 w 609"/>
              <a:gd name="T17" fmla="*/ 206 h 422"/>
              <a:gd name="T18" fmla="*/ 206 w 609"/>
              <a:gd name="T19" fmla="*/ 235 h 422"/>
              <a:gd name="T20" fmla="*/ 421 w 609"/>
              <a:gd name="T21" fmla="*/ 19 h 422"/>
              <a:gd name="T22" fmla="*/ 441 w 609"/>
              <a:gd name="T23" fmla="*/ 0 h 422"/>
              <a:gd name="T24" fmla="*/ 598 w 609"/>
              <a:gd name="T25" fmla="*/ 0 h 422"/>
              <a:gd name="T26" fmla="*/ 608 w 609"/>
              <a:gd name="T27" fmla="*/ 19 h 422"/>
              <a:gd name="T28" fmla="*/ 608 w 609"/>
              <a:gd name="T29" fmla="*/ 29 h 422"/>
              <a:gd name="T30" fmla="*/ 608 w 609"/>
              <a:gd name="T31" fmla="*/ 29 h 422"/>
              <a:gd name="T32" fmla="*/ 608 w 609"/>
              <a:gd name="T33" fmla="*/ 39 h 422"/>
              <a:gd name="T34" fmla="*/ 608 w 609"/>
              <a:gd name="T35" fmla="*/ 39 h 422"/>
              <a:gd name="T36" fmla="*/ 608 w 609"/>
              <a:gd name="T37" fmla="*/ 39 h 422"/>
              <a:gd name="T38" fmla="*/ 559 w 609"/>
              <a:gd name="T39" fmla="*/ 225 h 422"/>
              <a:gd name="T40" fmla="*/ 451 w 609"/>
              <a:gd name="T41" fmla="*/ 343 h 422"/>
              <a:gd name="T42" fmla="*/ 314 w 609"/>
              <a:gd name="T43" fmla="*/ 411 h 422"/>
              <a:gd name="T44" fmla="*/ 206 w 609"/>
              <a:gd name="T45" fmla="*/ 421 h 422"/>
              <a:gd name="T46" fmla="*/ 29 w 609"/>
              <a:gd name="T47" fmla="*/ 353 h 422"/>
              <a:gd name="T48" fmla="*/ 29 w 609"/>
              <a:gd name="T49" fmla="*/ 353 h 422"/>
              <a:gd name="T50" fmla="*/ 304 w 609"/>
              <a:gd name="T51" fmla="*/ 382 h 422"/>
              <a:gd name="T52" fmla="*/ 529 w 609"/>
              <a:gd name="T53" fmla="*/ 206 h 422"/>
              <a:gd name="T54" fmla="*/ 578 w 609"/>
              <a:gd name="T55" fmla="*/ 39 h 422"/>
              <a:gd name="T56" fmla="*/ 578 w 609"/>
              <a:gd name="T57" fmla="*/ 39 h 422"/>
              <a:gd name="T58" fmla="*/ 578 w 609"/>
              <a:gd name="T59" fmla="*/ 39 h 422"/>
              <a:gd name="T60" fmla="*/ 578 w 609"/>
              <a:gd name="T61" fmla="*/ 39 h 422"/>
              <a:gd name="T62" fmla="*/ 451 w 609"/>
              <a:gd name="T63" fmla="*/ 39 h 422"/>
              <a:gd name="T64" fmla="*/ 206 w 609"/>
              <a:gd name="T65" fmla="*/ 265 h 422"/>
              <a:gd name="T66" fmla="*/ 98 w 609"/>
              <a:gd name="T67" fmla="*/ 245 h 422"/>
              <a:gd name="T68" fmla="*/ 29 w 609"/>
              <a:gd name="T69" fmla="*/ 353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09" h="422">
                <a:moveTo>
                  <a:pt x="206" y="421"/>
                </a:moveTo>
                <a:lnTo>
                  <a:pt x="206" y="421"/>
                </a:lnTo>
                <a:cubicBezTo>
                  <a:pt x="186" y="421"/>
                  <a:pt x="176" y="421"/>
                  <a:pt x="157" y="421"/>
                </a:cubicBezTo>
                <a:cubicBezTo>
                  <a:pt x="98" y="411"/>
                  <a:pt x="49" y="402"/>
                  <a:pt x="0" y="372"/>
                </a:cubicBezTo>
                <a:lnTo>
                  <a:pt x="0" y="362"/>
                </a:lnTo>
                <a:lnTo>
                  <a:pt x="0" y="353"/>
                </a:lnTo>
                <a:cubicBezTo>
                  <a:pt x="79" y="215"/>
                  <a:pt x="79" y="215"/>
                  <a:pt x="79" y="215"/>
                </a:cubicBezTo>
                <a:cubicBezTo>
                  <a:pt x="79" y="215"/>
                  <a:pt x="79" y="206"/>
                  <a:pt x="88" y="206"/>
                </a:cubicBezTo>
                <a:cubicBezTo>
                  <a:pt x="88" y="206"/>
                  <a:pt x="88" y="206"/>
                  <a:pt x="98" y="206"/>
                </a:cubicBezTo>
                <a:cubicBezTo>
                  <a:pt x="127" y="225"/>
                  <a:pt x="167" y="235"/>
                  <a:pt x="206" y="235"/>
                </a:cubicBezTo>
                <a:cubicBezTo>
                  <a:pt x="324" y="235"/>
                  <a:pt x="421" y="137"/>
                  <a:pt x="421" y="19"/>
                </a:cubicBezTo>
                <a:cubicBezTo>
                  <a:pt x="421" y="9"/>
                  <a:pt x="431" y="0"/>
                  <a:pt x="441" y="0"/>
                </a:cubicBezTo>
                <a:cubicBezTo>
                  <a:pt x="598" y="0"/>
                  <a:pt x="598" y="0"/>
                  <a:pt x="598" y="0"/>
                </a:cubicBezTo>
                <a:cubicBezTo>
                  <a:pt x="608" y="0"/>
                  <a:pt x="608" y="9"/>
                  <a:pt x="608" y="19"/>
                </a:cubicBezTo>
                <a:lnTo>
                  <a:pt x="608" y="29"/>
                </a:lnTo>
                <a:lnTo>
                  <a:pt x="608" y="29"/>
                </a:lnTo>
                <a:lnTo>
                  <a:pt x="608" y="39"/>
                </a:lnTo>
                <a:lnTo>
                  <a:pt x="608" y="39"/>
                </a:lnTo>
                <a:lnTo>
                  <a:pt x="608" y="39"/>
                </a:lnTo>
                <a:cubicBezTo>
                  <a:pt x="608" y="98"/>
                  <a:pt x="588" y="166"/>
                  <a:pt x="559" y="225"/>
                </a:cubicBezTo>
                <a:cubicBezTo>
                  <a:pt x="529" y="265"/>
                  <a:pt x="500" y="313"/>
                  <a:pt x="451" y="343"/>
                </a:cubicBezTo>
                <a:cubicBezTo>
                  <a:pt x="412" y="372"/>
                  <a:pt x="363" y="392"/>
                  <a:pt x="314" y="411"/>
                </a:cubicBezTo>
                <a:cubicBezTo>
                  <a:pt x="275" y="421"/>
                  <a:pt x="245" y="421"/>
                  <a:pt x="206" y="421"/>
                </a:cubicBezTo>
                <a:close/>
                <a:moveTo>
                  <a:pt x="29" y="353"/>
                </a:moveTo>
                <a:lnTo>
                  <a:pt x="29" y="353"/>
                </a:lnTo>
                <a:cubicBezTo>
                  <a:pt x="118" y="392"/>
                  <a:pt x="216" y="402"/>
                  <a:pt x="304" y="382"/>
                </a:cubicBezTo>
                <a:cubicBezTo>
                  <a:pt x="402" y="353"/>
                  <a:pt x="480" y="294"/>
                  <a:pt x="529" y="206"/>
                </a:cubicBezTo>
                <a:cubicBezTo>
                  <a:pt x="559" y="157"/>
                  <a:pt x="578" y="98"/>
                  <a:pt x="578" y="39"/>
                </a:cubicBezTo>
                <a:lnTo>
                  <a:pt x="578" y="39"/>
                </a:lnTo>
                <a:lnTo>
                  <a:pt x="578" y="39"/>
                </a:lnTo>
                <a:lnTo>
                  <a:pt x="578" y="39"/>
                </a:lnTo>
                <a:cubicBezTo>
                  <a:pt x="451" y="39"/>
                  <a:pt x="451" y="39"/>
                  <a:pt x="451" y="39"/>
                </a:cubicBezTo>
                <a:cubicBezTo>
                  <a:pt x="451" y="166"/>
                  <a:pt x="333" y="265"/>
                  <a:pt x="206" y="265"/>
                </a:cubicBezTo>
                <a:cubicBezTo>
                  <a:pt x="167" y="265"/>
                  <a:pt x="127" y="265"/>
                  <a:pt x="98" y="245"/>
                </a:cubicBezTo>
                <a:lnTo>
                  <a:pt x="29" y="3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5" name="Freeform 696">
            <a:extLst>
              <a:ext uri="{FF2B5EF4-FFF2-40B4-BE49-F238E27FC236}">
                <a16:creationId xmlns:a16="http://schemas.microsoft.com/office/drawing/2014/main" id="{FBA5A8FA-EEDB-394A-84DE-0044C5CAE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8210" y="9769753"/>
            <a:ext cx="227547" cy="189623"/>
          </a:xfrm>
          <a:custGeom>
            <a:avLst/>
            <a:gdLst>
              <a:gd name="T0" fmla="*/ 225 w 236"/>
              <a:gd name="T1" fmla="*/ 196 h 197"/>
              <a:gd name="T2" fmla="*/ 225 w 236"/>
              <a:gd name="T3" fmla="*/ 196 h 197"/>
              <a:gd name="T4" fmla="*/ 10 w 236"/>
              <a:gd name="T5" fmla="*/ 196 h 197"/>
              <a:gd name="T6" fmla="*/ 0 w 236"/>
              <a:gd name="T7" fmla="*/ 196 h 197"/>
              <a:gd name="T8" fmla="*/ 0 w 236"/>
              <a:gd name="T9" fmla="*/ 177 h 197"/>
              <a:gd name="T10" fmla="*/ 108 w 236"/>
              <a:gd name="T11" fmla="*/ 10 h 197"/>
              <a:gd name="T12" fmla="*/ 118 w 236"/>
              <a:gd name="T13" fmla="*/ 0 h 197"/>
              <a:gd name="T14" fmla="*/ 127 w 236"/>
              <a:gd name="T15" fmla="*/ 10 h 197"/>
              <a:gd name="T16" fmla="*/ 235 w 236"/>
              <a:gd name="T17" fmla="*/ 177 h 197"/>
              <a:gd name="T18" fmla="*/ 235 w 236"/>
              <a:gd name="T19" fmla="*/ 196 h 197"/>
              <a:gd name="T20" fmla="*/ 225 w 236"/>
              <a:gd name="T21" fmla="*/ 196 h 197"/>
              <a:gd name="T22" fmla="*/ 39 w 236"/>
              <a:gd name="T23" fmla="*/ 167 h 197"/>
              <a:gd name="T24" fmla="*/ 39 w 236"/>
              <a:gd name="T25" fmla="*/ 167 h 197"/>
              <a:gd name="T26" fmla="*/ 196 w 236"/>
              <a:gd name="T27" fmla="*/ 167 h 197"/>
              <a:gd name="T28" fmla="*/ 118 w 236"/>
              <a:gd name="T29" fmla="*/ 49 h 197"/>
              <a:gd name="T30" fmla="*/ 39 w 236"/>
              <a:gd name="T31" fmla="*/ 16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6" h="197">
                <a:moveTo>
                  <a:pt x="225" y="196"/>
                </a:moveTo>
                <a:lnTo>
                  <a:pt x="225" y="196"/>
                </a:lnTo>
                <a:cubicBezTo>
                  <a:pt x="10" y="196"/>
                  <a:pt x="10" y="196"/>
                  <a:pt x="10" y="196"/>
                </a:cubicBezTo>
                <a:lnTo>
                  <a:pt x="0" y="196"/>
                </a:lnTo>
                <a:cubicBezTo>
                  <a:pt x="0" y="186"/>
                  <a:pt x="0" y="186"/>
                  <a:pt x="0" y="177"/>
                </a:cubicBezTo>
                <a:cubicBezTo>
                  <a:pt x="108" y="10"/>
                  <a:pt x="108" y="10"/>
                  <a:pt x="108" y="10"/>
                </a:cubicBezTo>
                <a:cubicBezTo>
                  <a:pt x="108" y="0"/>
                  <a:pt x="108" y="0"/>
                  <a:pt x="118" y="0"/>
                </a:cubicBezTo>
                <a:cubicBezTo>
                  <a:pt x="118" y="0"/>
                  <a:pt x="127" y="0"/>
                  <a:pt x="127" y="10"/>
                </a:cubicBezTo>
                <a:cubicBezTo>
                  <a:pt x="235" y="177"/>
                  <a:pt x="235" y="177"/>
                  <a:pt x="235" y="177"/>
                </a:cubicBezTo>
                <a:cubicBezTo>
                  <a:pt x="235" y="186"/>
                  <a:pt x="235" y="186"/>
                  <a:pt x="235" y="196"/>
                </a:cubicBezTo>
                <a:lnTo>
                  <a:pt x="225" y="196"/>
                </a:lnTo>
                <a:close/>
                <a:moveTo>
                  <a:pt x="39" y="167"/>
                </a:moveTo>
                <a:lnTo>
                  <a:pt x="39" y="167"/>
                </a:lnTo>
                <a:cubicBezTo>
                  <a:pt x="196" y="167"/>
                  <a:pt x="196" y="167"/>
                  <a:pt x="196" y="167"/>
                </a:cubicBezTo>
                <a:cubicBezTo>
                  <a:pt x="118" y="49"/>
                  <a:pt x="118" y="49"/>
                  <a:pt x="118" y="49"/>
                </a:cubicBezTo>
                <a:lnTo>
                  <a:pt x="39" y="16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6" name="Freeform 697">
            <a:extLst>
              <a:ext uri="{FF2B5EF4-FFF2-40B4-BE49-F238E27FC236}">
                <a16:creationId xmlns:a16="http://schemas.microsoft.com/office/drawing/2014/main" id="{1050E2EF-1CB1-D84F-B49F-A4672C864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2866" y="9984659"/>
            <a:ext cx="434023" cy="198048"/>
          </a:xfrm>
          <a:custGeom>
            <a:avLst/>
            <a:gdLst>
              <a:gd name="T0" fmla="*/ 432 w 452"/>
              <a:gd name="T1" fmla="*/ 205 h 206"/>
              <a:gd name="T2" fmla="*/ 432 w 452"/>
              <a:gd name="T3" fmla="*/ 205 h 206"/>
              <a:gd name="T4" fmla="*/ 20 w 452"/>
              <a:gd name="T5" fmla="*/ 205 h 206"/>
              <a:gd name="T6" fmla="*/ 0 w 452"/>
              <a:gd name="T7" fmla="*/ 196 h 206"/>
              <a:gd name="T8" fmla="*/ 0 w 452"/>
              <a:gd name="T9" fmla="*/ 176 h 206"/>
              <a:gd name="T10" fmla="*/ 108 w 452"/>
              <a:gd name="T11" fmla="*/ 9 h 206"/>
              <a:gd name="T12" fmla="*/ 118 w 452"/>
              <a:gd name="T13" fmla="*/ 0 h 206"/>
              <a:gd name="T14" fmla="*/ 333 w 452"/>
              <a:gd name="T15" fmla="*/ 0 h 206"/>
              <a:gd name="T16" fmla="*/ 343 w 452"/>
              <a:gd name="T17" fmla="*/ 9 h 206"/>
              <a:gd name="T18" fmla="*/ 451 w 452"/>
              <a:gd name="T19" fmla="*/ 176 h 206"/>
              <a:gd name="T20" fmla="*/ 451 w 452"/>
              <a:gd name="T21" fmla="*/ 196 h 206"/>
              <a:gd name="T22" fmla="*/ 432 w 452"/>
              <a:gd name="T23" fmla="*/ 205 h 206"/>
              <a:gd name="T24" fmla="*/ 39 w 452"/>
              <a:gd name="T25" fmla="*/ 166 h 206"/>
              <a:gd name="T26" fmla="*/ 39 w 452"/>
              <a:gd name="T27" fmla="*/ 166 h 206"/>
              <a:gd name="T28" fmla="*/ 402 w 452"/>
              <a:gd name="T29" fmla="*/ 166 h 206"/>
              <a:gd name="T30" fmla="*/ 324 w 452"/>
              <a:gd name="T31" fmla="*/ 29 h 206"/>
              <a:gd name="T32" fmla="*/ 128 w 452"/>
              <a:gd name="T33" fmla="*/ 29 h 206"/>
              <a:gd name="T34" fmla="*/ 39 w 452"/>
              <a:gd name="T35" fmla="*/ 16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52" h="206">
                <a:moveTo>
                  <a:pt x="432" y="205"/>
                </a:moveTo>
                <a:lnTo>
                  <a:pt x="432" y="205"/>
                </a:lnTo>
                <a:cubicBezTo>
                  <a:pt x="20" y="205"/>
                  <a:pt x="20" y="205"/>
                  <a:pt x="20" y="205"/>
                </a:cubicBezTo>
                <a:cubicBezTo>
                  <a:pt x="10" y="205"/>
                  <a:pt x="0" y="196"/>
                  <a:pt x="0" y="196"/>
                </a:cubicBezTo>
                <a:cubicBezTo>
                  <a:pt x="0" y="186"/>
                  <a:pt x="0" y="186"/>
                  <a:pt x="0" y="176"/>
                </a:cubicBezTo>
                <a:cubicBezTo>
                  <a:pt x="108" y="9"/>
                  <a:pt x="108" y="9"/>
                  <a:pt x="108" y="9"/>
                </a:cubicBezTo>
                <a:cubicBezTo>
                  <a:pt x="108" y="0"/>
                  <a:pt x="118" y="0"/>
                  <a:pt x="118" y="0"/>
                </a:cubicBezTo>
                <a:cubicBezTo>
                  <a:pt x="333" y="0"/>
                  <a:pt x="333" y="0"/>
                  <a:pt x="333" y="0"/>
                </a:cubicBezTo>
                <a:cubicBezTo>
                  <a:pt x="333" y="0"/>
                  <a:pt x="343" y="0"/>
                  <a:pt x="343" y="9"/>
                </a:cubicBezTo>
                <a:cubicBezTo>
                  <a:pt x="451" y="176"/>
                  <a:pt x="451" y="176"/>
                  <a:pt x="451" y="176"/>
                </a:cubicBezTo>
                <a:cubicBezTo>
                  <a:pt x="451" y="186"/>
                  <a:pt x="451" y="186"/>
                  <a:pt x="451" y="196"/>
                </a:cubicBezTo>
                <a:cubicBezTo>
                  <a:pt x="441" y="196"/>
                  <a:pt x="441" y="205"/>
                  <a:pt x="432" y="205"/>
                </a:cubicBezTo>
                <a:close/>
                <a:moveTo>
                  <a:pt x="39" y="166"/>
                </a:moveTo>
                <a:lnTo>
                  <a:pt x="39" y="166"/>
                </a:lnTo>
                <a:cubicBezTo>
                  <a:pt x="402" y="166"/>
                  <a:pt x="402" y="166"/>
                  <a:pt x="402" y="166"/>
                </a:cubicBezTo>
                <a:cubicBezTo>
                  <a:pt x="324" y="29"/>
                  <a:pt x="324" y="29"/>
                  <a:pt x="324" y="29"/>
                </a:cubicBezTo>
                <a:cubicBezTo>
                  <a:pt x="128" y="29"/>
                  <a:pt x="128" y="29"/>
                  <a:pt x="128" y="29"/>
                </a:cubicBezTo>
                <a:lnTo>
                  <a:pt x="39" y="16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7" name="Freeform 698">
            <a:extLst>
              <a:ext uri="{FF2B5EF4-FFF2-40B4-BE49-F238E27FC236}">
                <a16:creationId xmlns:a16="http://schemas.microsoft.com/office/drawing/2014/main" id="{FB443EA4-E13E-C54F-9F6B-C95B7FD4B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0162" y="10199563"/>
            <a:ext cx="619431" cy="198051"/>
          </a:xfrm>
          <a:custGeom>
            <a:avLst/>
            <a:gdLst>
              <a:gd name="T0" fmla="*/ 637 w 648"/>
              <a:gd name="T1" fmla="*/ 206 h 207"/>
              <a:gd name="T2" fmla="*/ 637 w 648"/>
              <a:gd name="T3" fmla="*/ 206 h 207"/>
              <a:gd name="T4" fmla="*/ 637 w 648"/>
              <a:gd name="T5" fmla="*/ 206 h 207"/>
              <a:gd name="T6" fmla="*/ 10 w 648"/>
              <a:gd name="T7" fmla="*/ 206 h 207"/>
              <a:gd name="T8" fmla="*/ 0 w 648"/>
              <a:gd name="T9" fmla="*/ 196 h 207"/>
              <a:gd name="T10" fmla="*/ 0 w 648"/>
              <a:gd name="T11" fmla="*/ 176 h 207"/>
              <a:gd name="T12" fmla="*/ 98 w 648"/>
              <a:gd name="T13" fmla="*/ 10 h 207"/>
              <a:gd name="T14" fmla="*/ 118 w 648"/>
              <a:gd name="T15" fmla="*/ 0 h 207"/>
              <a:gd name="T16" fmla="*/ 530 w 648"/>
              <a:gd name="T17" fmla="*/ 0 h 207"/>
              <a:gd name="T18" fmla="*/ 539 w 648"/>
              <a:gd name="T19" fmla="*/ 10 h 207"/>
              <a:gd name="T20" fmla="*/ 647 w 648"/>
              <a:gd name="T21" fmla="*/ 176 h 207"/>
              <a:gd name="T22" fmla="*/ 647 w 648"/>
              <a:gd name="T23" fmla="*/ 196 h 207"/>
              <a:gd name="T24" fmla="*/ 637 w 648"/>
              <a:gd name="T25" fmla="*/ 206 h 207"/>
              <a:gd name="T26" fmla="*/ 39 w 648"/>
              <a:gd name="T27" fmla="*/ 176 h 207"/>
              <a:gd name="T28" fmla="*/ 39 w 648"/>
              <a:gd name="T29" fmla="*/ 176 h 207"/>
              <a:gd name="T30" fmla="*/ 608 w 648"/>
              <a:gd name="T31" fmla="*/ 176 h 207"/>
              <a:gd name="T32" fmla="*/ 520 w 648"/>
              <a:gd name="T33" fmla="*/ 30 h 207"/>
              <a:gd name="T34" fmla="*/ 128 w 648"/>
              <a:gd name="T35" fmla="*/ 30 h 207"/>
              <a:gd name="T36" fmla="*/ 39 w 648"/>
              <a:gd name="T37" fmla="*/ 17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48" h="207">
                <a:moveTo>
                  <a:pt x="637" y="206"/>
                </a:moveTo>
                <a:lnTo>
                  <a:pt x="637" y="206"/>
                </a:lnTo>
                <a:lnTo>
                  <a:pt x="637" y="206"/>
                </a:lnTo>
                <a:cubicBezTo>
                  <a:pt x="10" y="206"/>
                  <a:pt x="10" y="206"/>
                  <a:pt x="10" y="206"/>
                </a:cubicBezTo>
                <a:lnTo>
                  <a:pt x="0" y="196"/>
                </a:lnTo>
                <a:cubicBezTo>
                  <a:pt x="0" y="187"/>
                  <a:pt x="0" y="187"/>
                  <a:pt x="0" y="176"/>
                </a:cubicBezTo>
                <a:cubicBezTo>
                  <a:pt x="98" y="10"/>
                  <a:pt x="98" y="10"/>
                  <a:pt x="98" y="10"/>
                </a:cubicBezTo>
                <a:cubicBezTo>
                  <a:pt x="108" y="10"/>
                  <a:pt x="108" y="0"/>
                  <a:pt x="118" y="0"/>
                </a:cubicBezTo>
                <a:cubicBezTo>
                  <a:pt x="530" y="0"/>
                  <a:pt x="530" y="0"/>
                  <a:pt x="530" y="0"/>
                </a:cubicBezTo>
                <a:cubicBezTo>
                  <a:pt x="539" y="0"/>
                  <a:pt x="539" y="10"/>
                  <a:pt x="539" y="10"/>
                </a:cubicBezTo>
                <a:cubicBezTo>
                  <a:pt x="647" y="176"/>
                  <a:pt x="647" y="176"/>
                  <a:pt x="647" y="176"/>
                </a:cubicBezTo>
                <a:cubicBezTo>
                  <a:pt x="647" y="187"/>
                  <a:pt x="647" y="196"/>
                  <a:pt x="647" y="196"/>
                </a:cubicBezTo>
                <a:lnTo>
                  <a:pt x="637" y="206"/>
                </a:lnTo>
                <a:close/>
                <a:moveTo>
                  <a:pt x="39" y="176"/>
                </a:moveTo>
                <a:lnTo>
                  <a:pt x="39" y="176"/>
                </a:lnTo>
                <a:cubicBezTo>
                  <a:pt x="608" y="176"/>
                  <a:pt x="608" y="176"/>
                  <a:pt x="608" y="176"/>
                </a:cubicBezTo>
                <a:cubicBezTo>
                  <a:pt x="520" y="30"/>
                  <a:pt x="520" y="30"/>
                  <a:pt x="520" y="30"/>
                </a:cubicBezTo>
                <a:cubicBezTo>
                  <a:pt x="128" y="30"/>
                  <a:pt x="128" y="30"/>
                  <a:pt x="128" y="30"/>
                </a:cubicBezTo>
                <a:lnTo>
                  <a:pt x="39" y="1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8" name="CuadroTexto 947">
            <a:extLst>
              <a:ext uri="{FF2B5EF4-FFF2-40B4-BE49-F238E27FC236}">
                <a16:creationId xmlns:a16="http://schemas.microsoft.com/office/drawing/2014/main" id="{A826F61D-44B1-424D-9F46-4C500ED100D4}"/>
              </a:ext>
            </a:extLst>
          </p:cNvPr>
          <p:cNvSpPr txBox="1"/>
          <p:nvPr/>
        </p:nvSpPr>
        <p:spPr>
          <a:xfrm>
            <a:off x="7318742" y="855070"/>
            <a:ext cx="97401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</a:t>
            </a:r>
          </a:p>
        </p:txBody>
      </p:sp>
      <p:grpSp>
        <p:nvGrpSpPr>
          <p:cNvPr id="949" name="Group 38">
            <a:extLst>
              <a:ext uri="{FF2B5EF4-FFF2-40B4-BE49-F238E27FC236}">
                <a16:creationId xmlns:a16="http://schemas.microsoft.com/office/drawing/2014/main" id="{52CF3B00-ADC6-914B-A3FF-F80739F7168C}"/>
              </a:ext>
            </a:extLst>
          </p:cNvPr>
          <p:cNvGrpSpPr/>
          <p:nvPr/>
        </p:nvGrpSpPr>
        <p:grpSpPr>
          <a:xfrm>
            <a:off x="10859283" y="4023885"/>
            <a:ext cx="2621158" cy="980927"/>
            <a:chOff x="5999600" y="11104223"/>
            <a:chExt cx="2621158" cy="980927"/>
          </a:xfrm>
        </p:grpSpPr>
        <p:sp>
          <p:nvSpPr>
            <p:cNvPr id="950" name="CuadroTexto 395">
              <a:extLst>
                <a:ext uri="{FF2B5EF4-FFF2-40B4-BE49-F238E27FC236}">
                  <a16:creationId xmlns:a16="http://schemas.microsoft.com/office/drawing/2014/main" id="{A65E4F94-E217-8148-B7F1-2FFFC3FC20BD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951" name="Rectangle 40">
              <a:extLst>
                <a:ext uri="{FF2B5EF4-FFF2-40B4-BE49-F238E27FC236}">
                  <a16:creationId xmlns:a16="http://schemas.microsoft.com/office/drawing/2014/main" id="{C5748667-E645-394A-92DB-C39BAA4F2C16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52" name="Group 38">
            <a:extLst>
              <a:ext uri="{FF2B5EF4-FFF2-40B4-BE49-F238E27FC236}">
                <a16:creationId xmlns:a16="http://schemas.microsoft.com/office/drawing/2014/main" id="{E47D913A-C5F4-BD46-83D9-D2162E5B92F1}"/>
              </a:ext>
            </a:extLst>
          </p:cNvPr>
          <p:cNvGrpSpPr/>
          <p:nvPr/>
        </p:nvGrpSpPr>
        <p:grpSpPr>
          <a:xfrm>
            <a:off x="3560938" y="7381780"/>
            <a:ext cx="2621158" cy="980927"/>
            <a:chOff x="5999600" y="11104223"/>
            <a:chExt cx="2621158" cy="980927"/>
          </a:xfrm>
        </p:grpSpPr>
        <p:sp>
          <p:nvSpPr>
            <p:cNvPr id="953" name="CuadroTexto 395">
              <a:extLst>
                <a:ext uri="{FF2B5EF4-FFF2-40B4-BE49-F238E27FC236}">
                  <a16:creationId xmlns:a16="http://schemas.microsoft.com/office/drawing/2014/main" id="{90B11162-944B-2B41-A176-5DD9559F85DF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54" name="Rectangle 40">
              <a:extLst>
                <a:ext uri="{FF2B5EF4-FFF2-40B4-BE49-F238E27FC236}">
                  <a16:creationId xmlns:a16="http://schemas.microsoft.com/office/drawing/2014/main" id="{46DA6222-C690-7146-B638-29AC6AE843ED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55" name="Group 38">
            <a:extLst>
              <a:ext uri="{FF2B5EF4-FFF2-40B4-BE49-F238E27FC236}">
                <a16:creationId xmlns:a16="http://schemas.microsoft.com/office/drawing/2014/main" id="{9B5A8EB8-4D6C-7A4C-A7D6-B6533FA06368}"/>
              </a:ext>
            </a:extLst>
          </p:cNvPr>
          <p:cNvGrpSpPr/>
          <p:nvPr/>
        </p:nvGrpSpPr>
        <p:grpSpPr>
          <a:xfrm>
            <a:off x="7191465" y="7436558"/>
            <a:ext cx="2621158" cy="980927"/>
            <a:chOff x="5999600" y="11104223"/>
            <a:chExt cx="2621158" cy="980927"/>
          </a:xfrm>
        </p:grpSpPr>
        <p:sp>
          <p:nvSpPr>
            <p:cNvPr id="956" name="CuadroTexto 395">
              <a:extLst>
                <a:ext uri="{FF2B5EF4-FFF2-40B4-BE49-F238E27FC236}">
                  <a16:creationId xmlns:a16="http://schemas.microsoft.com/office/drawing/2014/main" id="{EF23FD13-C37E-3849-890E-51E40FA67608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57" name="Rectangle 40">
              <a:extLst>
                <a:ext uri="{FF2B5EF4-FFF2-40B4-BE49-F238E27FC236}">
                  <a16:creationId xmlns:a16="http://schemas.microsoft.com/office/drawing/2014/main" id="{4DD43820-9C7F-2A4A-8B06-4DB2414D2F12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58" name="Group 38">
            <a:extLst>
              <a:ext uri="{FF2B5EF4-FFF2-40B4-BE49-F238E27FC236}">
                <a16:creationId xmlns:a16="http://schemas.microsoft.com/office/drawing/2014/main" id="{04C4D9A2-1021-B042-AFBF-F6E917BA7A4F}"/>
              </a:ext>
            </a:extLst>
          </p:cNvPr>
          <p:cNvGrpSpPr/>
          <p:nvPr/>
        </p:nvGrpSpPr>
        <p:grpSpPr>
          <a:xfrm>
            <a:off x="10880353" y="7450990"/>
            <a:ext cx="2621158" cy="980927"/>
            <a:chOff x="5999600" y="11104223"/>
            <a:chExt cx="2621158" cy="980927"/>
          </a:xfrm>
        </p:grpSpPr>
        <p:sp>
          <p:nvSpPr>
            <p:cNvPr id="959" name="CuadroTexto 395">
              <a:extLst>
                <a:ext uri="{FF2B5EF4-FFF2-40B4-BE49-F238E27FC236}">
                  <a16:creationId xmlns:a16="http://schemas.microsoft.com/office/drawing/2014/main" id="{0092EC58-783E-D34B-B303-21001294ED16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960" name="Rectangle 40">
              <a:extLst>
                <a:ext uri="{FF2B5EF4-FFF2-40B4-BE49-F238E27FC236}">
                  <a16:creationId xmlns:a16="http://schemas.microsoft.com/office/drawing/2014/main" id="{526B5CFD-75A7-ED4D-9B94-D32EDBA53E53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61" name="Group 38">
            <a:extLst>
              <a:ext uri="{FF2B5EF4-FFF2-40B4-BE49-F238E27FC236}">
                <a16:creationId xmlns:a16="http://schemas.microsoft.com/office/drawing/2014/main" id="{05A04B64-4203-6D46-9853-CA034905EEEC}"/>
              </a:ext>
            </a:extLst>
          </p:cNvPr>
          <p:cNvGrpSpPr/>
          <p:nvPr/>
        </p:nvGrpSpPr>
        <p:grpSpPr>
          <a:xfrm>
            <a:off x="14492233" y="7358920"/>
            <a:ext cx="2621158" cy="980927"/>
            <a:chOff x="5999600" y="11104223"/>
            <a:chExt cx="2621158" cy="980927"/>
          </a:xfrm>
        </p:grpSpPr>
        <p:sp>
          <p:nvSpPr>
            <p:cNvPr id="962" name="CuadroTexto 395">
              <a:extLst>
                <a:ext uri="{FF2B5EF4-FFF2-40B4-BE49-F238E27FC236}">
                  <a16:creationId xmlns:a16="http://schemas.microsoft.com/office/drawing/2014/main" id="{28325219-31C2-6347-A35D-C57C4C871736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963" name="Rectangle 40">
              <a:extLst>
                <a:ext uri="{FF2B5EF4-FFF2-40B4-BE49-F238E27FC236}">
                  <a16:creationId xmlns:a16="http://schemas.microsoft.com/office/drawing/2014/main" id="{722C760D-97C2-8B4B-9216-660E11113729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64" name="Group 38">
            <a:extLst>
              <a:ext uri="{FF2B5EF4-FFF2-40B4-BE49-F238E27FC236}">
                <a16:creationId xmlns:a16="http://schemas.microsoft.com/office/drawing/2014/main" id="{A74221E2-FC62-CE44-8FE9-45EAE07E595C}"/>
              </a:ext>
            </a:extLst>
          </p:cNvPr>
          <p:cNvGrpSpPr/>
          <p:nvPr/>
        </p:nvGrpSpPr>
        <p:grpSpPr>
          <a:xfrm>
            <a:off x="18195553" y="7436558"/>
            <a:ext cx="2621158" cy="980927"/>
            <a:chOff x="5999600" y="11104223"/>
            <a:chExt cx="2621158" cy="980927"/>
          </a:xfrm>
        </p:grpSpPr>
        <p:sp>
          <p:nvSpPr>
            <p:cNvPr id="965" name="CuadroTexto 395">
              <a:extLst>
                <a:ext uri="{FF2B5EF4-FFF2-40B4-BE49-F238E27FC236}">
                  <a16:creationId xmlns:a16="http://schemas.microsoft.com/office/drawing/2014/main" id="{C3456B85-F676-0540-B990-697D724D51E9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966" name="Rectangle 40">
              <a:extLst>
                <a:ext uri="{FF2B5EF4-FFF2-40B4-BE49-F238E27FC236}">
                  <a16:creationId xmlns:a16="http://schemas.microsoft.com/office/drawing/2014/main" id="{7F52BB04-84A9-E94C-AB8C-9AD881FA1E30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67" name="Group 38">
            <a:extLst>
              <a:ext uri="{FF2B5EF4-FFF2-40B4-BE49-F238E27FC236}">
                <a16:creationId xmlns:a16="http://schemas.microsoft.com/office/drawing/2014/main" id="{A7F46415-A460-A747-98F1-7DDDA9FC2D6A}"/>
              </a:ext>
            </a:extLst>
          </p:cNvPr>
          <p:cNvGrpSpPr/>
          <p:nvPr/>
        </p:nvGrpSpPr>
        <p:grpSpPr>
          <a:xfrm>
            <a:off x="4222588" y="9578472"/>
            <a:ext cx="2621158" cy="980927"/>
            <a:chOff x="5999600" y="11104223"/>
            <a:chExt cx="2621158" cy="980927"/>
          </a:xfrm>
        </p:grpSpPr>
        <p:sp>
          <p:nvSpPr>
            <p:cNvPr id="968" name="CuadroTexto 395">
              <a:extLst>
                <a:ext uri="{FF2B5EF4-FFF2-40B4-BE49-F238E27FC236}">
                  <a16:creationId xmlns:a16="http://schemas.microsoft.com/office/drawing/2014/main" id="{C0486DD9-F8E1-2846-81D2-F4F7F82FA22B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69" name="Rectangle 40">
              <a:extLst>
                <a:ext uri="{FF2B5EF4-FFF2-40B4-BE49-F238E27FC236}">
                  <a16:creationId xmlns:a16="http://schemas.microsoft.com/office/drawing/2014/main" id="{B457EFC4-6E77-F641-B8F4-7825F490C42C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70" name="Group 38">
            <a:extLst>
              <a:ext uri="{FF2B5EF4-FFF2-40B4-BE49-F238E27FC236}">
                <a16:creationId xmlns:a16="http://schemas.microsoft.com/office/drawing/2014/main" id="{0D24F855-0D9C-C243-8F25-B314254271C6}"/>
              </a:ext>
            </a:extLst>
          </p:cNvPr>
          <p:cNvGrpSpPr/>
          <p:nvPr/>
        </p:nvGrpSpPr>
        <p:grpSpPr>
          <a:xfrm>
            <a:off x="4262383" y="11400950"/>
            <a:ext cx="2621158" cy="980927"/>
            <a:chOff x="5999600" y="11104223"/>
            <a:chExt cx="2621158" cy="980927"/>
          </a:xfrm>
        </p:grpSpPr>
        <p:sp>
          <p:nvSpPr>
            <p:cNvPr id="971" name="CuadroTexto 395">
              <a:extLst>
                <a:ext uri="{FF2B5EF4-FFF2-40B4-BE49-F238E27FC236}">
                  <a16:creationId xmlns:a16="http://schemas.microsoft.com/office/drawing/2014/main" id="{B4E23C68-39CF-DB4B-9CFE-5530A5857F54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72" name="Rectangle 40">
              <a:extLst>
                <a:ext uri="{FF2B5EF4-FFF2-40B4-BE49-F238E27FC236}">
                  <a16:creationId xmlns:a16="http://schemas.microsoft.com/office/drawing/2014/main" id="{B2D513B6-1E70-9E46-A852-8B7B91DBF33D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73" name="Group 38">
            <a:extLst>
              <a:ext uri="{FF2B5EF4-FFF2-40B4-BE49-F238E27FC236}">
                <a16:creationId xmlns:a16="http://schemas.microsoft.com/office/drawing/2014/main" id="{631758DB-56A3-AE4A-A493-E5F40D3706F5}"/>
              </a:ext>
            </a:extLst>
          </p:cNvPr>
          <p:cNvGrpSpPr/>
          <p:nvPr/>
        </p:nvGrpSpPr>
        <p:grpSpPr>
          <a:xfrm>
            <a:off x="11542004" y="9586110"/>
            <a:ext cx="2621158" cy="980927"/>
            <a:chOff x="5999600" y="11104223"/>
            <a:chExt cx="2621158" cy="980927"/>
          </a:xfrm>
        </p:grpSpPr>
        <p:sp>
          <p:nvSpPr>
            <p:cNvPr id="974" name="CuadroTexto 395">
              <a:extLst>
                <a:ext uri="{FF2B5EF4-FFF2-40B4-BE49-F238E27FC236}">
                  <a16:creationId xmlns:a16="http://schemas.microsoft.com/office/drawing/2014/main" id="{41957710-2E52-8641-8DBA-29889C7C9DB9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975" name="Rectangle 40">
              <a:extLst>
                <a:ext uri="{FF2B5EF4-FFF2-40B4-BE49-F238E27FC236}">
                  <a16:creationId xmlns:a16="http://schemas.microsoft.com/office/drawing/2014/main" id="{B29DD3AB-7F4F-3247-81CD-75B4B32E1280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76" name="Group 38">
            <a:extLst>
              <a:ext uri="{FF2B5EF4-FFF2-40B4-BE49-F238E27FC236}">
                <a16:creationId xmlns:a16="http://schemas.microsoft.com/office/drawing/2014/main" id="{894F18CA-29D4-DB4E-8F2B-C62456D15BE1}"/>
              </a:ext>
            </a:extLst>
          </p:cNvPr>
          <p:cNvGrpSpPr/>
          <p:nvPr/>
        </p:nvGrpSpPr>
        <p:grpSpPr>
          <a:xfrm>
            <a:off x="11560698" y="11412643"/>
            <a:ext cx="2621158" cy="980927"/>
            <a:chOff x="5999600" y="11104223"/>
            <a:chExt cx="2621158" cy="980927"/>
          </a:xfrm>
        </p:grpSpPr>
        <p:sp>
          <p:nvSpPr>
            <p:cNvPr id="977" name="CuadroTexto 395">
              <a:extLst>
                <a:ext uri="{FF2B5EF4-FFF2-40B4-BE49-F238E27FC236}">
                  <a16:creationId xmlns:a16="http://schemas.microsoft.com/office/drawing/2014/main" id="{C23232D8-2D3F-8D4D-A722-418ED40197AB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978" name="Rectangle 40">
              <a:extLst>
                <a:ext uri="{FF2B5EF4-FFF2-40B4-BE49-F238E27FC236}">
                  <a16:creationId xmlns:a16="http://schemas.microsoft.com/office/drawing/2014/main" id="{269AB800-5D3A-8749-A9A4-5C485514B974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79" name="Group 38">
            <a:extLst>
              <a:ext uri="{FF2B5EF4-FFF2-40B4-BE49-F238E27FC236}">
                <a16:creationId xmlns:a16="http://schemas.microsoft.com/office/drawing/2014/main" id="{9E8F98C8-966D-D949-8822-974DB75CCE7A}"/>
              </a:ext>
            </a:extLst>
          </p:cNvPr>
          <p:cNvGrpSpPr/>
          <p:nvPr/>
        </p:nvGrpSpPr>
        <p:grpSpPr>
          <a:xfrm>
            <a:off x="18841328" y="9598961"/>
            <a:ext cx="2621158" cy="980927"/>
            <a:chOff x="5999600" y="11104223"/>
            <a:chExt cx="2621158" cy="980927"/>
          </a:xfrm>
        </p:grpSpPr>
        <p:sp>
          <p:nvSpPr>
            <p:cNvPr id="980" name="CuadroTexto 395">
              <a:extLst>
                <a:ext uri="{FF2B5EF4-FFF2-40B4-BE49-F238E27FC236}">
                  <a16:creationId xmlns:a16="http://schemas.microsoft.com/office/drawing/2014/main" id="{05349704-76FC-6846-A746-2E3118E14A44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981" name="Rectangle 40">
              <a:extLst>
                <a:ext uri="{FF2B5EF4-FFF2-40B4-BE49-F238E27FC236}">
                  <a16:creationId xmlns:a16="http://schemas.microsoft.com/office/drawing/2014/main" id="{65DB2980-B7F7-F641-A131-00ABBF7CA55A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82" name="Group 38">
            <a:extLst>
              <a:ext uri="{FF2B5EF4-FFF2-40B4-BE49-F238E27FC236}">
                <a16:creationId xmlns:a16="http://schemas.microsoft.com/office/drawing/2014/main" id="{D9A91733-7F67-FD4E-89D2-EEDCADF88F3C}"/>
              </a:ext>
            </a:extLst>
          </p:cNvPr>
          <p:cNvGrpSpPr/>
          <p:nvPr/>
        </p:nvGrpSpPr>
        <p:grpSpPr>
          <a:xfrm>
            <a:off x="18949169" y="11372151"/>
            <a:ext cx="2621158" cy="980927"/>
            <a:chOff x="5999600" y="11104223"/>
            <a:chExt cx="2621158" cy="980927"/>
          </a:xfrm>
        </p:grpSpPr>
        <p:sp>
          <p:nvSpPr>
            <p:cNvPr id="983" name="CuadroTexto 395">
              <a:extLst>
                <a:ext uri="{FF2B5EF4-FFF2-40B4-BE49-F238E27FC236}">
                  <a16:creationId xmlns:a16="http://schemas.microsoft.com/office/drawing/2014/main" id="{522ECD57-DF8D-DB40-94A0-C15B09099571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984" name="Rectangle 40">
              <a:extLst>
                <a:ext uri="{FF2B5EF4-FFF2-40B4-BE49-F238E27FC236}">
                  <a16:creationId xmlns:a16="http://schemas.microsoft.com/office/drawing/2014/main" id="{BFB99944-F84A-4248-887B-997FFC2A01AF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19391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 1">
            <a:extLst>
              <a:ext uri="{FF2B5EF4-FFF2-40B4-BE49-F238E27FC236}">
                <a16:creationId xmlns:a16="http://schemas.microsoft.com/office/drawing/2014/main" id="{F9231133-27F2-0247-B370-165F39C7A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722" y="9504631"/>
            <a:ext cx="2375357" cy="460480"/>
          </a:xfrm>
          <a:custGeom>
            <a:avLst/>
            <a:gdLst>
              <a:gd name="T0" fmla="*/ 0 w 2297"/>
              <a:gd name="T1" fmla="*/ 446 h 447"/>
              <a:gd name="T2" fmla="*/ 0 w 2297"/>
              <a:gd name="T3" fmla="*/ 0 h 447"/>
              <a:gd name="T4" fmla="*/ 2296 w 2297"/>
              <a:gd name="T5" fmla="*/ 0 h 447"/>
              <a:gd name="T6" fmla="*/ 2296 w 2297"/>
              <a:gd name="T7" fmla="*/ 44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97" h="447">
                <a:moveTo>
                  <a:pt x="0" y="446"/>
                </a:moveTo>
                <a:lnTo>
                  <a:pt x="0" y="0"/>
                </a:lnTo>
                <a:lnTo>
                  <a:pt x="2296" y="0"/>
                </a:lnTo>
                <a:lnTo>
                  <a:pt x="2296" y="446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5" name="Freeform 2">
            <a:extLst>
              <a:ext uri="{FF2B5EF4-FFF2-40B4-BE49-F238E27FC236}">
                <a16:creationId xmlns:a16="http://schemas.microsoft.com/office/drawing/2014/main" id="{27134E09-DBA3-E347-B679-625666090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5706" y="9504631"/>
            <a:ext cx="2370797" cy="460480"/>
          </a:xfrm>
          <a:custGeom>
            <a:avLst/>
            <a:gdLst>
              <a:gd name="T0" fmla="*/ 0 w 2295"/>
              <a:gd name="T1" fmla="*/ 446 h 447"/>
              <a:gd name="T2" fmla="*/ 0 w 2295"/>
              <a:gd name="T3" fmla="*/ 0 h 447"/>
              <a:gd name="T4" fmla="*/ 2294 w 2295"/>
              <a:gd name="T5" fmla="*/ 0 h 447"/>
              <a:gd name="T6" fmla="*/ 2294 w 2295"/>
              <a:gd name="T7" fmla="*/ 44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95" h="447">
                <a:moveTo>
                  <a:pt x="0" y="446"/>
                </a:moveTo>
                <a:lnTo>
                  <a:pt x="0" y="0"/>
                </a:lnTo>
                <a:lnTo>
                  <a:pt x="2294" y="0"/>
                </a:lnTo>
                <a:lnTo>
                  <a:pt x="2294" y="446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6" name="Freeform 3">
            <a:extLst>
              <a:ext uri="{FF2B5EF4-FFF2-40B4-BE49-F238E27FC236}">
                <a16:creationId xmlns:a16="http://schemas.microsoft.com/office/drawing/2014/main" id="{83A72AB1-D576-3E43-9340-2A5CD0940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2132" y="9504631"/>
            <a:ext cx="2375354" cy="460480"/>
          </a:xfrm>
          <a:custGeom>
            <a:avLst/>
            <a:gdLst>
              <a:gd name="T0" fmla="*/ 0 w 2297"/>
              <a:gd name="T1" fmla="*/ 446 h 447"/>
              <a:gd name="T2" fmla="*/ 0 w 2297"/>
              <a:gd name="T3" fmla="*/ 0 h 447"/>
              <a:gd name="T4" fmla="*/ 2296 w 2297"/>
              <a:gd name="T5" fmla="*/ 0 h 447"/>
              <a:gd name="T6" fmla="*/ 2296 w 2297"/>
              <a:gd name="T7" fmla="*/ 44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97" h="447">
                <a:moveTo>
                  <a:pt x="0" y="446"/>
                </a:moveTo>
                <a:lnTo>
                  <a:pt x="0" y="0"/>
                </a:lnTo>
                <a:lnTo>
                  <a:pt x="2296" y="0"/>
                </a:lnTo>
                <a:lnTo>
                  <a:pt x="2296" y="446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7" name="Line 4">
            <a:extLst>
              <a:ext uri="{FF2B5EF4-FFF2-40B4-BE49-F238E27FC236}">
                <a16:creationId xmlns:a16="http://schemas.microsoft.com/office/drawing/2014/main" id="{D61C951B-D167-6146-8D54-10BAF3E514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9239" y="7977289"/>
            <a:ext cx="4561" cy="153189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8" name="Line 5">
            <a:extLst>
              <a:ext uri="{FF2B5EF4-FFF2-40B4-BE49-F238E27FC236}">
                <a16:creationId xmlns:a16="http://schemas.microsoft.com/office/drawing/2014/main" id="{69F9B73E-D086-E347-9140-FE960D4F607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172" y="8474246"/>
            <a:ext cx="4561" cy="168235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" name="Line 6">
            <a:extLst>
              <a:ext uri="{FF2B5EF4-FFF2-40B4-BE49-F238E27FC236}">
                <a16:creationId xmlns:a16="http://schemas.microsoft.com/office/drawing/2014/main" id="{547F58D6-2905-3B4F-A4C7-76534E1FC6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5665" y="7977289"/>
            <a:ext cx="4558" cy="153189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0" name="Line 7">
            <a:extLst>
              <a:ext uri="{FF2B5EF4-FFF2-40B4-BE49-F238E27FC236}">
                <a16:creationId xmlns:a16="http://schemas.microsoft.com/office/drawing/2014/main" id="{E8E57EDA-6937-B54E-83A9-CD99A1EA3A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12037" y="8474246"/>
            <a:ext cx="4561" cy="168235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1" name="Line 8">
            <a:extLst>
              <a:ext uri="{FF2B5EF4-FFF2-40B4-BE49-F238E27FC236}">
                <a16:creationId xmlns:a16="http://schemas.microsoft.com/office/drawing/2014/main" id="{8280BC92-A186-2C41-8AEC-7B0A1BA05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37531" y="7977289"/>
            <a:ext cx="4558" cy="153189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2" name="Line 9">
            <a:extLst>
              <a:ext uri="{FF2B5EF4-FFF2-40B4-BE49-F238E27FC236}">
                <a16:creationId xmlns:a16="http://schemas.microsoft.com/office/drawing/2014/main" id="{848ED2FA-68BF-7E42-A61C-D174370842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00223" y="4234168"/>
            <a:ext cx="4561" cy="366561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3" name="Freeform 30">
            <a:extLst>
              <a:ext uri="{FF2B5EF4-FFF2-40B4-BE49-F238E27FC236}">
                <a16:creationId xmlns:a16="http://schemas.microsoft.com/office/drawing/2014/main" id="{B653F454-08FA-A14F-8486-7D8761B3D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571" y="1471278"/>
            <a:ext cx="4561" cy="455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9B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31">
            <a:extLst>
              <a:ext uri="{FF2B5EF4-FFF2-40B4-BE49-F238E27FC236}">
                <a16:creationId xmlns:a16="http://schemas.microsoft.com/office/drawing/2014/main" id="{48DCDC86-67B7-B543-9369-227B0B2D3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571" y="1471278"/>
            <a:ext cx="4561" cy="455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9B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32">
            <a:extLst>
              <a:ext uri="{FF2B5EF4-FFF2-40B4-BE49-F238E27FC236}">
                <a16:creationId xmlns:a16="http://schemas.microsoft.com/office/drawing/2014/main" id="{FE58BA59-495F-B647-90BF-4C7DB468E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4522" y="3030533"/>
            <a:ext cx="2571402" cy="2872311"/>
          </a:xfrm>
          <a:custGeom>
            <a:avLst/>
            <a:gdLst>
              <a:gd name="T0" fmla="*/ 2488 w 2489"/>
              <a:gd name="T1" fmla="*/ 1875 h 2778"/>
              <a:gd name="T2" fmla="*/ 2488 w 2489"/>
              <a:gd name="T3" fmla="*/ 1875 h 2778"/>
              <a:gd name="T4" fmla="*/ 2488 w 2489"/>
              <a:gd name="T5" fmla="*/ 902 h 2778"/>
              <a:gd name="T6" fmla="*/ 2286 w 2489"/>
              <a:gd name="T7" fmla="*/ 560 h 2778"/>
              <a:gd name="T8" fmla="*/ 1445 w 2489"/>
              <a:gd name="T9" fmla="*/ 70 h 2778"/>
              <a:gd name="T10" fmla="*/ 1052 w 2489"/>
              <a:gd name="T11" fmla="*/ 70 h 2778"/>
              <a:gd name="T12" fmla="*/ 202 w 2489"/>
              <a:gd name="T13" fmla="*/ 560 h 2778"/>
              <a:gd name="T14" fmla="*/ 0 w 2489"/>
              <a:gd name="T15" fmla="*/ 902 h 2778"/>
              <a:gd name="T16" fmla="*/ 0 w 2489"/>
              <a:gd name="T17" fmla="*/ 1875 h 2778"/>
              <a:gd name="T18" fmla="*/ 202 w 2489"/>
              <a:gd name="T19" fmla="*/ 2216 h 2778"/>
              <a:gd name="T20" fmla="*/ 1052 w 2489"/>
              <a:gd name="T21" fmla="*/ 2707 h 2778"/>
              <a:gd name="T22" fmla="*/ 1445 w 2489"/>
              <a:gd name="T23" fmla="*/ 2707 h 2778"/>
              <a:gd name="T24" fmla="*/ 2286 w 2489"/>
              <a:gd name="T25" fmla="*/ 2216 h 2778"/>
              <a:gd name="T26" fmla="*/ 2488 w 2489"/>
              <a:gd name="T27" fmla="*/ 1875 h 2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89" h="2778">
                <a:moveTo>
                  <a:pt x="2488" y="1875"/>
                </a:moveTo>
                <a:lnTo>
                  <a:pt x="2488" y="1875"/>
                </a:lnTo>
                <a:cubicBezTo>
                  <a:pt x="2488" y="902"/>
                  <a:pt x="2488" y="902"/>
                  <a:pt x="2488" y="902"/>
                </a:cubicBezTo>
                <a:cubicBezTo>
                  <a:pt x="2488" y="762"/>
                  <a:pt x="2409" y="631"/>
                  <a:pt x="2286" y="560"/>
                </a:cubicBezTo>
                <a:cubicBezTo>
                  <a:pt x="1445" y="70"/>
                  <a:pt x="1445" y="70"/>
                  <a:pt x="1445" y="70"/>
                </a:cubicBezTo>
                <a:cubicBezTo>
                  <a:pt x="1322" y="0"/>
                  <a:pt x="1175" y="0"/>
                  <a:pt x="1052" y="70"/>
                </a:cubicBezTo>
                <a:cubicBezTo>
                  <a:pt x="202" y="560"/>
                  <a:pt x="202" y="560"/>
                  <a:pt x="202" y="560"/>
                </a:cubicBezTo>
                <a:cubicBezTo>
                  <a:pt x="79" y="631"/>
                  <a:pt x="0" y="762"/>
                  <a:pt x="0" y="902"/>
                </a:cubicBezTo>
                <a:cubicBezTo>
                  <a:pt x="0" y="1875"/>
                  <a:pt x="0" y="1875"/>
                  <a:pt x="0" y="1875"/>
                </a:cubicBezTo>
                <a:cubicBezTo>
                  <a:pt x="0" y="2024"/>
                  <a:pt x="79" y="2146"/>
                  <a:pt x="202" y="2216"/>
                </a:cubicBezTo>
                <a:cubicBezTo>
                  <a:pt x="1052" y="2707"/>
                  <a:pt x="1052" y="2707"/>
                  <a:pt x="1052" y="2707"/>
                </a:cubicBezTo>
                <a:cubicBezTo>
                  <a:pt x="1175" y="2777"/>
                  <a:pt x="1322" y="2777"/>
                  <a:pt x="1445" y="2707"/>
                </a:cubicBezTo>
                <a:cubicBezTo>
                  <a:pt x="2286" y="2216"/>
                  <a:pt x="2286" y="2216"/>
                  <a:pt x="2286" y="2216"/>
                </a:cubicBezTo>
                <a:cubicBezTo>
                  <a:pt x="2409" y="2146"/>
                  <a:pt x="2488" y="2024"/>
                  <a:pt x="2488" y="18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78">
            <a:extLst>
              <a:ext uri="{FF2B5EF4-FFF2-40B4-BE49-F238E27FC236}">
                <a16:creationId xmlns:a16="http://schemas.microsoft.com/office/drawing/2014/main" id="{9AB79F48-F5F4-3E48-BF49-46B6C63D0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4522" y="6463627"/>
            <a:ext cx="2571402" cy="2881430"/>
          </a:xfrm>
          <a:custGeom>
            <a:avLst/>
            <a:gdLst>
              <a:gd name="T0" fmla="*/ 2488 w 2489"/>
              <a:gd name="T1" fmla="*/ 1883 h 2786"/>
              <a:gd name="T2" fmla="*/ 2488 w 2489"/>
              <a:gd name="T3" fmla="*/ 1883 h 2786"/>
              <a:gd name="T4" fmla="*/ 2488 w 2489"/>
              <a:gd name="T5" fmla="*/ 901 h 2786"/>
              <a:gd name="T6" fmla="*/ 2286 w 2489"/>
              <a:gd name="T7" fmla="*/ 560 h 2786"/>
              <a:gd name="T8" fmla="*/ 1445 w 2489"/>
              <a:gd name="T9" fmla="*/ 70 h 2786"/>
              <a:gd name="T10" fmla="*/ 1052 w 2489"/>
              <a:gd name="T11" fmla="*/ 70 h 2786"/>
              <a:gd name="T12" fmla="*/ 202 w 2489"/>
              <a:gd name="T13" fmla="*/ 560 h 2786"/>
              <a:gd name="T14" fmla="*/ 0 w 2489"/>
              <a:gd name="T15" fmla="*/ 901 h 2786"/>
              <a:gd name="T16" fmla="*/ 0 w 2489"/>
              <a:gd name="T17" fmla="*/ 1883 h 2786"/>
              <a:gd name="T18" fmla="*/ 202 w 2489"/>
              <a:gd name="T19" fmla="*/ 2224 h 2786"/>
              <a:gd name="T20" fmla="*/ 1052 w 2489"/>
              <a:gd name="T21" fmla="*/ 2715 h 2786"/>
              <a:gd name="T22" fmla="*/ 1445 w 2489"/>
              <a:gd name="T23" fmla="*/ 2715 h 2786"/>
              <a:gd name="T24" fmla="*/ 2286 w 2489"/>
              <a:gd name="T25" fmla="*/ 2224 h 2786"/>
              <a:gd name="T26" fmla="*/ 2488 w 2489"/>
              <a:gd name="T27" fmla="*/ 1883 h 2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89" h="2786">
                <a:moveTo>
                  <a:pt x="2488" y="1883"/>
                </a:moveTo>
                <a:lnTo>
                  <a:pt x="2488" y="1883"/>
                </a:lnTo>
                <a:cubicBezTo>
                  <a:pt x="2488" y="901"/>
                  <a:pt x="2488" y="901"/>
                  <a:pt x="2488" y="901"/>
                </a:cubicBezTo>
                <a:cubicBezTo>
                  <a:pt x="2488" y="761"/>
                  <a:pt x="2409" y="630"/>
                  <a:pt x="2286" y="560"/>
                </a:cubicBezTo>
                <a:cubicBezTo>
                  <a:pt x="1445" y="70"/>
                  <a:pt x="1445" y="70"/>
                  <a:pt x="1445" y="70"/>
                </a:cubicBezTo>
                <a:cubicBezTo>
                  <a:pt x="1322" y="0"/>
                  <a:pt x="1175" y="0"/>
                  <a:pt x="1052" y="70"/>
                </a:cubicBezTo>
                <a:cubicBezTo>
                  <a:pt x="202" y="560"/>
                  <a:pt x="202" y="560"/>
                  <a:pt x="202" y="560"/>
                </a:cubicBezTo>
                <a:cubicBezTo>
                  <a:pt x="79" y="630"/>
                  <a:pt x="0" y="761"/>
                  <a:pt x="0" y="901"/>
                </a:cubicBezTo>
                <a:cubicBezTo>
                  <a:pt x="0" y="1883"/>
                  <a:pt x="0" y="1883"/>
                  <a:pt x="0" y="1883"/>
                </a:cubicBezTo>
                <a:cubicBezTo>
                  <a:pt x="0" y="2023"/>
                  <a:pt x="79" y="2154"/>
                  <a:pt x="202" y="2224"/>
                </a:cubicBezTo>
                <a:cubicBezTo>
                  <a:pt x="1052" y="2715"/>
                  <a:pt x="1052" y="2715"/>
                  <a:pt x="1052" y="2715"/>
                </a:cubicBezTo>
                <a:cubicBezTo>
                  <a:pt x="1175" y="2785"/>
                  <a:pt x="1322" y="2785"/>
                  <a:pt x="1445" y="2715"/>
                </a:cubicBezTo>
                <a:cubicBezTo>
                  <a:pt x="2286" y="2224"/>
                  <a:pt x="2286" y="2224"/>
                  <a:pt x="2286" y="2224"/>
                </a:cubicBezTo>
                <a:cubicBezTo>
                  <a:pt x="2409" y="2154"/>
                  <a:pt x="2488" y="2023"/>
                  <a:pt x="2488" y="188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24">
            <a:extLst>
              <a:ext uri="{FF2B5EF4-FFF2-40B4-BE49-F238E27FC236}">
                <a16:creationId xmlns:a16="http://schemas.microsoft.com/office/drawing/2014/main" id="{E5C7C98C-5471-BB41-8C08-94621A4B7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4573" y="6463627"/>
            <a:ext cx="2571402" cy="2881430"/>
          </a:xfrm>
          <a:custGeom>
            <a:avLst/>
            <a:gdLst>
              <a:gd name="T0" fmla="*/ 2488 w 2489"/>
              <a:gd name="T1" fmla="*/ 1883 h 2786"/>
              <a:gd name="T2" fmla="*/ 2488 w 2489"/>
              <a:gd name="T3" fmla="*/ 1883 h 2786"/>
              <a:gd name="T4" fmla="*/ 2488 w 2489"/>
              <a:gd name="T5" fmla="*/ 901 h 2786"/>
              <a:gd name="T6" fmla="*/ 2286 w 2489"/>
              <a:gd name="T7" fmla="*/ 560 h 2786"/>
              <a:gd name="T8" fmla="*/ 1437 w 2489"/>
              <a:gd name="T9" fmla="*/ 70 h 2786"/>
              <a:gd name="T10" fmla="*/ 1042 w 2489"/>
              <a:gd name="T11" fmla="*/ 70 h 2786"/>
              <a:gd name="T12" fmla="*/ 201 w 2489"/>
              <a:gd name="T13" fmla="*/ 560 h 2786"/>
              <a:gd name="T14" fmla="*/ 0 w 2489"/>
              <a:gd name="T15" fmla="*/ 901 h 2786"/>
              <a:gd name="T16" fmla="*/ 0 w 2489"/>
              <a:gd name="T17" fmla="*/ 1883 h 2786"/>
              <a:gd name="T18" fmla="*/ 201 w 2489"/>
              <a:gd name="T19" fmla="*/ 2224 h 2786"/>
              <a:gd name="T20" fmla="*/ 1042 w 2489"/>
              <a:gd name="T21" fmla="*/ 2715 h 2786"/>
              <a:gd name="T22" fmla="*/ 1437 w 2489"/>
              <a:gd name="T23" fmla="*/ 2715 h 2786"/>
              <a:gd name="T24" fmla="*/ 2286 w 2489"/>
              <a:gd name="T25" fmla="*/ 2224 h 2786"/>
              <a:gd name="T26" fmla="*/ 2488 w 2489"/>
              <a:gd name="T27" fmla="*/ 1883 h 2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89" h="2786">
                <a:moveTo>
                  <a:pt x="2488" y="1883"/>
                </a:moveTo>
                <a:lnTo>
                  <a:pt x="2488" y="1883"/>
                </a:lnTo>
                <a:cubicBezTo>
                  <a:pt x="2488" y="901"/>
                  <a:pt x="2488" y="901"/>
                  <a:pt x="2488" y="901"/>
                </a:cubicBezTo>
                <a:cubicBezTo>
                  <a:pt x="2488" y="761"/>
                  <a:pt x="2409" y="630"/>
                  <a:pt x="2286" y="560"/>
                </a:cubicBezTo>
                <a:cubicBezTo>
                  <a:pt x="1437" y="70"/>
                  <a:pt x="1437" y="70"/>
                  <a:pt x="1437" y="70"/>
                </a:cubicBezTo>
                <a:cubicBezTo>
                  <a:pt x="1314" y="0"/>
                  <a:pt x="1165" y="0"/>
                  <a:pt x="1042" y="70"/>
                </a:cubicBezTo>
                <a:cubicBezTo>
                  <a:pt x="201" y="560"/>
                  <a:pt x="201" y="560"/>
                  <a:pt x="201" y="560"/>
                </a:cubicBezTo>
                <a:cubicBezTo>
                  <a:pt x="79" y="630"/>
                  <a:pt x="0" y="761"/>
                  <a:pt x="0" y="901"/>
                </a:cubicBezTo>
                <a:cubicBezTo>
                  <a:pt x="0" y="1883"/>
                  <a:pt x="0" y="1883"/>
                  <a:pt x="0" y="1883"/>
                </a:cubicBezTo>
                <a:cubicBezTo>
                  <a:pt x="0" y="2023"/>
                  <a:pt x="79" y="2154"/>
                  <a:pt x="201" y="2224"/>
                </a:cubicBezTo>
                <a:cubicBezTo>
                  <a:pt x="1042" y="2715"/>
                  <a:pt x="1042" y="2715"/>
                  <a:pt x="1042" y="2715"/>
                </a:cubicBezTo>
                <a:cubicBezTo>
                  <a:pt x="1165" y="2785"/>
                  <a:pt x="1314" y="2785"/>
                  <a:pt x="1437" y="2715"/>
                </a:cubicBezTo>
                <a:cubicBezTo>
                  <a:pt x="2286" y="2224"/>
                  <a:pt x="2286" y="2224"/>
                  <a:pt x="2286" y="2224"/>
                </a:cubicBezTo>
                <a:cubicBezTo>
                  <a:pt x="2409" y="2154"/>
                  <a:pt x="2488" y="2023"/>
                  <a:pt x="2488" y="188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178">
            <a:extLst>
              <a:ext uri="{FF2B5EF4-FFF2-40B4-BE49-F238E27FC236}">
                <a16:creationId xmlns:a16="http://schemas.microsoft.com/office/drawing/2014/main" id="{98DE5C55-B7D1-B646-86B0-307500C1A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9185" y="6463627"/>
            <a:ext cx="2566842" cy="2881430"/>
          </a:xfrm>
          <a:custGeom>
            <a:avLst/>
            <a:gdLst>
              <a:gd name="T0" fmla="*/ 2480 w 2481"/>
              <a:gd name="T1" fmla="*/ 1883 h 2786"/>
              <a:gd name="T2" fmla="*/ 2480 w 2481"/>
              <a:gd name="T3" fmla="*/ 1883 h 2786"/>
              <a:gd name="T4" fmla="*/ 2480 w 2481"/>
              <a:gd name="T5" fmla="*/ 901 h 2786"/>
              <a:gd name="T6" fmla="*/ 2287 w 2481"/>
              <a:gd name="T7" fmla="*/ 560 h 2786"/>
              <a:gd name="T8" fmla="*/ 1437 w 2481"/>
              <a:gd name="T9" fmla="*/ 70 h 2786"/>
              <a:gd name="T10" fmla="*/ 1043 w 2481"/>
              <a:gd name="T11" fmla="*/ 70 h 2786"/>
              <a:gd name="T12" fmla="*/ 193 w 2481"/>
              <a:gd name="T13" fmla="*/ 560 h 2786"/>
              <a:gd name="T14" fmla="*/ 0 w 2481"/>
              <a:gd name="T15" fmla="*/ 901 h 2786"/>
              <a:gd name="T16" fmla="*/ 0 w 2481"/>
              <a:gd name="T17" fmla="*/ 1883 h 2786"/>
              <a:gd name="T18" fmla="*/ 193 w 2481"/>
              <a:gd name="T19" fmla="*/ 2224 h 2786"/>
              <a:gd name="T20" fmla="*/ 1043 w 2481"/>
              <a:gd name="T21" fmla="*/ 2715 h 2786"/>
              <a:gd name="T22" fmla="*/ 1437 w 2481"/>
              <a:gd name="T23" fmla="*/ 2715 h 2786"/>
              <a:gd name="T24" fmla="*/ 2287 w 2481"/>
              <a:gd name="T25" fmla="*/ 2224 h 2786"/>
              <a:gd name="T26" fmla="*/ 2480 w 2481"/>
              <a:gd name="T27" fmla="*/ 1883 h 2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81" h="2786">
                <a:moveTo>
                  <a:pt x="2480" y="1883"/>
                </a:moveTo>
                <a:lnTo>
                  <a:pt x="2480" y="1883"/>
                </a:lnTo>
                <a:cubicBezTo>
                  <a:pt x="2480" y="901"/>
                  <a:pt x="2480" y="901"/>
                  <a:pt x="2480" y="901"/>
                </a:cubicBezTo>
                <a:cubicBezTo>
                  <a:pt x="2480" y="761"/>
                  <a:pt x="2409" y="630"/>
                  <a:pt x="2287" y="560"/>
                </a:cubicBezTo>
                <a:cubicBezTo>
                  <a:pt x="1437" y="70"/>
                  <a:pt x="1437" y="70"/>
                  <a:pt x="1437" y="70"/>
                </a:cubicBezTo>
                <a:cubicBezTo>
                  <a:pt x="1314" y="0"/>
                  <a:pt x="1165" y="0"/>
                  <a:pt x="1043" y="70"/>
                </a:cubicBezTo>
                <a:cubicBezTo>
                  <a:pt x="193" y="560"/>
                  <a:pt x="193" y="560"/>
                  <a:pt x="193" y="560"/>
                </a:cubicBezTo>
                <a:cubicBezTo>
                  <a:pt x="70" y="630"/>
                  <a:pt x="0" y="761"/>
                  <a:pt x="0" y="901"/>
                </a:cubicBezTo>
                <a:cubicBezTo>
                  <a:pt x="0" y="1883"/>
                  <a:pt x="0" y="1883"/>
                  <a:pt x="0" y="1883"/>
                </a:cubicBezTo>
                <a:cubicBezTo>
                  <a:pt x="0" y="2023"/>
                  <a:pt x="70" y="2154"/>
                  <a:pt x="193" y="2224"/>
                </a:cubicBezTo>
                <a:cubicBezTo>
                  <a:pt x="1043" y="2715"/>
                  <a:pt x="1043" y="2715"/>
                  <a:pt x="1043" y="2715"/>
                </a:cubicBezTo>
                <a:cubicBezTo>
                  <a:pt x="1165" y="2785"/>
                  <a:pt x="1314" y="2785"/>
                  <a:pt x="1437" y="2715"/>
                </a:cubicBezTo>
                <a:cubicBezTo>
                  <a:pt x="2287" y="2224"/>
                  <a:pt x="2287" y="2224"/>
                  <a:pt x="2287" y="2224"/>
                </a:cubicBezTo>
                <a:cubicBezTo>
                  <a:pt x="2409" y="2154"/>
                  <a:pt x="2480" y="2023"/>
                  <a:pt x="2480" y="188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26">
            <a:extLst>
              <a:ext uri="{FF2B5EF4-FFF2-40B4-BE49-F238E27FC236}">
                <a16:creationId xmlns:a16="http://schemas.microsoft.com/office/drawing/2014/main" id="{1D99D8C4-F596-0A47-94CA-749E689A0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538" y="6463627"/>
            <a:ext cx="2562284" cy="2881430"/>
          </a:xfrm>
          <a:custGeom>
            <a:avLst/>
            <a:gdLst>
              <a:gd name="T0" fmla="*/ 2479 w 2480"/>
              <a:gd name="T1" fmla="*/ 1883 h 2786"/>
              <a:gd name="T2" fmla="*/ 2479 w 2480"/>
              <a:gd name="T3" fmla="*/ 1883 h 2786"/>
              <a:gd name="T4" fmla="*/ 2479 w 2480"/>
              <a:gd name="T5" fmla="*/ 901 h 2786"/>
              <a:gd name="T6" fmla="*/ 2286 w 2480"/>
              <a:gd name="T7" fmla="*/ 560 h 2786"/>
              <a:gd name="T8" fmla="*/ 1436 w 2480"/>
              <a:gd name="T9" fmla="*/ 70 h 2786"/>
              <a:gd name="T10" fmla="*/ 1042 w 2480"/>
              <a:gd name="T11" fmla="*/ 70 h 2786"/>
              <a:gd name="T12" fmla="*/ 192 w 2480"/>
              <a:gd name="T13" fmla="*/ 560 h 2786"/>
              <a:gd name="T14" fmla="*/ 0 w 2480"/>
              <a:gd name="T15" fmla="*/ 901 h 2786"/>
              <a:gd name="T16" fmla="*/ 0 w 2480"/>
              <a:gd name="T17" fmla="*/ 1883 h 2786"/>
              <a:gd name="T18" fmla="*/ 192 w 2480"/>
              <a:gd name="T19" fmla="*/ 2224 h 2786"/>
              <a:gd name="T20" fmla="*/ 1042 w 2480"/>
              <a:gd name="T21" fmla="*/ 2715 h 2786"/>
              <a:gd name="T22" fmla="*/ 1436 w 2480"/>
              <a:gd name="T23" fmla="*/ 2715 h 2786"/>
              <a:gd name="T24" fmla="*/ 2286 w 2480"/>
              <a:gd name="T25" fmla="*/ 2224 h 2786"/>
              <a:gd name="T26" fmla="*/ 2479 w 2480"/>
              <a:gd name="T27" fmla="*/ 1883 h 2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80" h="2786">
                <a:moveTo>
                  <a:pt x="2479" y="1883"/>
                </a:moveTo>
                <a:lnTo>
                  <a:pt x="2479" y="1883"/>
                </a:lnTo>
                <a:cubicBezTo>
                  <a:pt x="2479" y="901"/>
                  <a:pt x="2479" y="901"/>
                  <a:pt x="2479" y="901"/>
                </a:cubicBezTo>
                <a:cubicBezTo>
                  <a:pt x="2479" y="761"/>
                  <a:pt x="2409" y="630"/>
                  <a:pt x="2286" y="560"/>
                </a:cubicBezTo>
                <a:cubicBezTo>
                  <a:pt x="1436" y="70"/>
                  <a:pt x="1436" y="70"/>
                  <a:pt x="1436" y="70"/>
                </a:cubicBezTo>
                <a:cubicBezTo>
                  <a:pt x="1314" y="0"/>
                  <a:pt x="1165" y="0"/>
                  <a:pt x="1042" y="70"/>
                </a:cubicBezTo>
                <a:cubicBezTo>
                  <a:pt x="192" y="560"/>
                  <a:pt x="192" y="560"/>
                  <a:pt x="192" y="560"/>
                </a:cubicBezTo>
                <a:cubicBezTo>
                  <a:pt x="79" y="630"/>
                  <a:pt x="0" y="761"/>
                  <a:pt x="0" y="901"/>
                </a:cubicBezTo>
                <a:cubicBezTo>
                  <a:pt x="0" y="1883"/>
                  <a:pt x="0" y="1883"/>
                  <a:pt x="0" y="1883"/>
                </a:cubicBezTo>
                <a:cubicBezTo>
                  <a:pt x="0" y="2023"/>
                  <a:pt x="79" y="2154"/>
                  <a:pt x="192" y="2224"/>
                </a:cubicBezTo>
                <a:cubicBezTo>
                  <a:pt x="1042" y="2715"/>
                  <a:pt x="1042" y="2715"/>
                  <a:pt x="1042" y="2715"/>
                </a:cubicBezTo>
                <a:cubicBezTo>
                  <a:pt x="1165" y="2785"/>
                  <a:pt x="1314" y="2785"/>
                  <a:pt x="1436" y="2715"/>
                </a:cubicBezTo>
                <a:cubicBezTo>
                  <a:pt x="2286" y="2224"/>
                  <a:pt x="2286" y="2224"/>
                  <a:pt x="2286" y="2224"/>
                </a:cubicBezTo>
                <a:cubicBezTo>
                  <a:pt x="2409" y="2154"/>
                  <a:pt x="2479" y="2023"/>
                  <a:pt x="2479" y="188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27">
            <a:extLst>
              <a:ext uri="{FF2B5EF4-FFF2-40B4-BE49-F238E27FC236}">
                <a16:creationId xmlns:a16="http://schemas.microsoft.com/office/drawing/2014/main" id="{CF5A71A5-D8C3-D04E-994E-EB6F43381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215" y="9705237"/>
            <a:ext cx="1541018" cy="1696031"/>
          </a:xfrm>
          <a:custGeom>
            <a:avLst/>
            <a:gdLst>
              <a:gd name="T0" fmla="*/ 1489 w 1490"/>
              <a:gd name="T1" fmla="*/ 1025 h 1639"/>
              <a:gd name="T2" fmla="*/ 1489 w 1490"/>
              <a:gd name="T3" fmla="*/ 1025 h 1639"/>
              <a:gd name="T4" fmla="*/ 1489 w 1490"/>
              <a:gd name="T5" fmla="*/ 613 h 1639"/>
              <a:gd name="T6" fmla="*/ 1296 w 1490"/>
              <a:gd name="T7" fmla="*/ 272 h 1639"/>
              <a:gd name="T8" fmla="*/ 946 w 1490"/>
              <a:gd name="T9" fmla="*/ 70 h 1639"/>
              <a:gd name="T10" fmla="*/ 551 w 1490"/>
              <a:gd name="T11" fmla="*/ 70 h 1639"/>
              <a:gd name="T12" fmla="*/ 192 w 1490"/>
              <a:gd name="T13" fmla="*/ 272 h 1639"/>
              <a:gd name="T14" fmla="*/ 0 w 1490"/>
              <a:gd name="T15" fmla="*/ 613 h 1639"/>
              <a:gd name="T16" fmla="*/ 0 w 1490"/>
              <a:gd name="T17" fmla="*/ 1025 h 1639"/>
              <a:gd name="T18" fmla="*/ 192 w 1490"/>
              <a:gd name="T19" fmla="*/ 1367 h 1639"/>
              <a:gd name="T20" fmla="*/ 551 w 1490"/>
              <a:gd name="T21" fmla="*/ 1568 h 1639"/>
              <a:gd name="T22" fmla="*/ 946 w 1490"/>
              <a:gd name="T23" fmla="*/ 1568 h 1639"/>
              <a:gd name="T24" fmla="*/ 1296 w 1490"/>
              <a:gd name="T25" fmla="*/ 1367 h 1639"/>
              <a:gd name="T26" fmla="*/ 1489 w 1490"/>
              <a:gd name="T27" fmla="*/ 1025 h 1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90" h="1639">
                <a:moveTo>
                  <a:pt x="1489" y="1025"/>
                </a:moveTo>
                <a:lnTo>
                  <a:pt x="1489" y="1025"/>
                </a:lnTo>
                <a:cubicBezTo>
                  <a:pt x="1489" y="613"/>
                  <a:pt x="1489" y="613"/>
                  <a:pt x="1489" y="613"/>
                </a:cubicBezTo>
                <a:cubicBezTo>
                  <a:pt x="1489" y="473"/>
                  <a:pt x="1419" y="342"/>
                  <a:pt x="1296" y="272"/>
                </a:cubicBezTo>
                <a:cubicBezTo>
                  <a:pt x="946" y="70"/>
                  <a:pt x="946" y="70"/>
                  <a:pt x="946" y="70"/>
                </a:cubicBezTo>
                <a:cubicBezTo>
                  <a:pt x="823" y="0"/>
                  <a:pt x="674" y="0"/>
                  <a:pt x="551" y="70"/>
                </a:cubicBezTo>
                <a:cubicBezTo>
                  <a:pt x="192" y="272"/>
                  <a:pt x="192" y="272"/>
                  <a:pt x="192" y="272"/>
                </a:cubicBezTo>
                <a:cubicBezTo>
                  <a:pt x="70" y="342"/>
                  <a:pt x="0" y="473"/>
                  <a:pt x="0" y="613"/>
                </a:cubicBezTo>
                <a:cubicBezTo>
                  <a:pt x="0" y="1025"/>
                  <a:pt x="0" y="1025"/>
                  <a:pt x="0" y="1025"/>
                </a:cubicBezTo>
                <a:cubicBezTo>
                  <a:pt x="0" y="1165"/>
                  <a:pt x="70" y="1297"/>
                  <a:pt x="192" y="1367"/>
                </a:cubicBezTo>
                <a:cubicBezTo>
                  <a:pt x="551" y="1568"/>
                  <a:pt x="551" y="1568"/>
                  <a:pt x="551" y="1568"/>
                </a:cubicBezTo>
                <a:cubicBezTo>
                  <a:pt x="674" y="1638"/>
                  <a:pt x="823" y="1638"/>
                  <a:pt x="946" y="1568"/>
                </a:cubicBezTo>
                <a:cubicBezTo>
                  <a:pt x="1296" y="1367"/>
                  <a:pt x="1296" y="1367"/>
                  <a:pt x="1296" y="1367"/>
                </a:cubicBezTo>
                <a:cubicBezTo>
                  <a:pt x="1419" y="1297"/>
                  <a:pt x="1489" y="1165"/>
                  <a:pt x="1489" y="102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28">
            <a:extLst>
              <a:ext uri="{FF2B5EF4-FFF2-40B4-BE49-F238E27FC236}">
                <a16:creationId xmlns:a16="http://schemas.microsoft.com/office/drawing/2014/main" id="{0039D501-7FB7-9547-BA63-163658878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5011" y="9705237"/>
            <a:ext cx="1541018" cy="1696031"/>
          </a:xfrm>
          <a:custGeom>
            <a:avLst/>
            <a:gdLst>
              <a:gd name="T0" fmla="*/ 1489 w 1490"/>
              <a:gd name="T1" fmla="*/ 1025 h 1639"/>
              <a:gd name="T2" fmla="*/ 1489 w 1490"/>
              <a:gd name="T3" fmla="*/ 1025 h 1639"/>
              <a:gd name="T4" fmla="*/ 1489 w 1490"/>
              <a:gd name="T5" fmla="*/ 613 h 1639"/>
              <a:gd name="T6" fmla="*/ 1297 w 1490"/>
              <a:gd name="T7" fmla="*/ 272 h 1639"/>
              <a:gd name="T8" fmla="*/ 946 w 1490"/>
              <a:gd name="T9" fmla="*/ 70 h 1639"/>
              <a:gd name="T10" fmla="*/ 552 w 1490"/>
              <a:gd name="T11" fmla="*/ 70 h 1639"/>
              <a:gd name="T12" fmla="*/ 193 w 1490"/>
              <a:gd name="T13" fmla="*/ 272 h 1639"/>
              <a:gd name="T14" fmla="*/ 0 w 1490"/>
              <a:gd name="T15" fmla="*/ 613 h 1639"/>
              <a:gd name="T16" fmla="*/ 0 w 1490"/>
              <a:gd name="T17" fmla="*/ 1025 h 1639"/>
              <a:gd name="T18" fmla="*/ 193 w 1490"/>
              <a:gd name="T19" fmla="*/ 1367 h 1639"/>
              <a:gd name="T20" fmla="*/ 552 w 1490"/>
              <a:gd name="T21" fmla="*/ 1568 h 1639"/>
              <a:gd name="T22" fmla="*/ 946 w 1490"/>
              <a:gd name="T23" fmla="*/ 1568 h 1639"/>
              <a:gd name="T24" fmla="*/ 1297 w 1490"/>
              <a:gd name="T25" fmla="*/ 1367 h 1639"/>
              <a:gd name="T26" fmla="*/ 1489 w 1490"/>
              <a:gd name="T27" fmla="*/ 1025 h 1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90" h="1639">
                <a:moveTo>
                  <a:pt x="1489" y="1025"/>
                </a:moveTo>
                <a:lnTo>
                  <a:pt x="1489" y="1025"/>
                </a:lnTo>
                <a:cubicBezTo>
                  <a:pt x="1489" y="613"/>
                  <a:pt x="1489" y="613"/>
                  <a:pt x="1489" y="613"/>
                </a:cubicBezTo>
                <a:cubicBezTo>
                  <a:pt x="1489" y="473"/>
                  <a:pt x="1419" y="342"/>
                  <a:pt x="1297" y="272"/>
                </a:cubicBezTo>
                <a:cubicBezTo>
                  <a:pt x="946" y="70"/>
                  <a:pt x="946" y="70"/>
                  <a:pt x="946" y="70"/>
                </a:cubicBezTo>
                <a:cubicBezTo>
                  <a:pt x="824" y="0"/>
                  <a:pt x="674" y="0"/>
                  <a:pt x="552" y="70"/>
                </a:cubicBezTo>
                <a:cubicBezTo>
                  <a:pt x="193" y="272"/>
                  <a:pt x="193" y="272"/>
                  <a:pt x="193" y="272"/>
                </a:cubicBezTo>
                <a:cubicBezTo>
                  <a:pt x="70" y="342"/>
                  <a:pt x="0" y="473"/>
                  <a:pt x="0" y="613"/>
                </a:cubicBezTo>
                <a:cubicBezTo>
                  <a:pt x="0" y="1025"/>
                  <a:pt x="0" y="1025"/>
                  <a:pt x="0" y="1025"/>
                </a:cubicBezTo>
                <a:cubicBezTo>
                  <a:pt x="0" y="1165"/>
                  <a:pt x="70" y="1297"/>
                  <a:pt x="193" y="1367"/>
                </a:cubicBezTo>
                <a:cubicBezTo>
                  <a:pt x="552" y="1568"/>
                  <a:pt x="552" y="1568"/>
                  <a:pt x="552" y="1568"/>
                </a:cubicBezTo>
                <a:cubicBezTo>
                  <a:pt x="674" y="1638"/>
                  <a:pt x="824" y="1638"/>
                  <a:pt x="946" y="1568"/>
                </a:cubicBezTo>
                <a:cubicBezTo>
                  <a:pt x="1297" y="1367"/>
                  <a:pt x="1297" y="1367"/>
                  <a:pt x="1297" y="1367"/>
                </a:cubicBezTo>
                <a:cubicBezTo>
                  <a:pt x="1419" y="1297"/>
                  <a:pt x="1489" y="1165"/>
                  <a:pt x="1489" y="102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29">
            <a:extLst>
              <a:ext uri="{FF2B5EF4-FFF2-40B4-BE49-F238E27FC236}">
                <a16:creationId xmlns:a16="http://schemas.microsoft.com/office/drawing/2014/main" id="{C19BABD6-5C68-7247-B093-C60526E81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5199" y="9705237"/>
            <a:ext cx="1550136" cy="1696031"/>
          </a:xfrm>
          <a:custGeom>
            <a:avLst/>
            <a:gdLst>
              <a:gd name="T0" fmla="*/ 1499 w 1500"/>
              <a:gd name="T1" fmla="*/ 1025 h 1639"/>
              <a:gd name="T2" fmla="*/ 1499 w 1500"/>
              <a:gd name="T3" fmla="*/ 1025 h 1639"/>
              <a:gd name="T4" fmla="*/ 1499 w 1500"/>
              <a:gd name="T5" fmla="*/ 613 h 1639"/>
              <a:gd name="T6" fmla="*/ 1297 w 1500"/>
              <a:gd name="T7" fmla="*/ 272 h 1639"/>
              <a:gd name="T8" fmla="*/ 947 w 1500"/>
              <a:gd name="T9" fmla="*/ 70 h 1639"/>
              <a:gd name="T10" fmla="*/ 552 w 1500"/>
              <a:gd name="T11" fmla="*/ 70 h 1639"/>
              <a:gd name="T12" fmla="*/ 202 w 1500"/>
              <a:gd name="T13" fmla="*/ 272 h 1639"/>
              <a:gd name="T14" fmla="*/ 0 w 1500"/>
              <a:gd name="T15" fmla="*/ 613 h 1639"/>
              <a:gd name="T16" fmla="*/ 0 w 1500"/>
              <a:gd name="T17" fmla="*/ 1025 h 1639"/>
              <a:gd name="T18" fmla="*/ 202 w 1500"/>
              <a:gd name="T19" fmla="*/ 1367 h 1639"/>
              <a:gd name="T20" fmla="*/ 552 w 1500"/>
              <a:gd name="T21" fmla="*/ 1568 h 1639"/>
              <a:gd name="T22" fmla="*/ 947 w 1500"/>
              <a:gd name="T23" fmla="*/ 1568 h 1639"/>
              <a:gd name="T24" fmla="*/ 1297 w 1500"/>
              <a:gd name="T25" fmla="*/ 1367 h 1639"/>
              <a:gd name="T26" fmla="*/ 1499 w 1500"/>
              <a:gd name="T27" fmla="*/ 1025 h 1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00" h="1639">
                <a:moveTo>
                  <a:pt x="1499" y="1025"/>
                </a:moveTo>
                <a:lnTo>
                  <a:pt x="1499" y="1025"/>
                </a:lnTo>
                <a:cubicBezTo>
                  <a:pt x="1499" y="613"/>
                  <a:pt x="1499" y="613"/>
                  <a:pt x="1499" y="613"/>
                </a:cubicBezTo>
                <a:cubicBezTo>
                  <a:pt x="1499" y="473"/>
                  <a:pt x="1420" y="342"/>
                  <a:pt x="1297" y="272"/>
                </a:cubicBezTo>
                <a:cubicBezTo>
                  <a:pt x="947" y="70"/>
                  <a:pt x="947" y="70"/>
                  <a:pt x="947" y="70"/>
                </a:cubicBezTo>
                <a:cubicBezTo>
                  <a:pt x="824" y="0"/>
                  <a:pt x="675" y="0"/>
                  <a:pt x="552" y="70"/>
                </a:cubicBezTo>
                <a:cubicBezTo>
                  <a:pt x="202" y="272"/>
                  <a:pt x="202" y="272"/>
                  <a:pt x="202" y="272"/>
                </a:cubicBezTo>
                <a:cubicBezTo>
                  <a:pt x="79" y="342"/>
                  <a:pt x="0" y="473"/>
                  <a:pt x="0" y="613"/>
                </a:cubicBezTo>
                <a:cubicBezTo>
                  <a:pt x="0" y="1025"/>
                  <a:pt x="0" y="1025"/>
                  <a:pt x="0" y="1025"/>
                </a:cubicBezTo>
                <a:cubicBezTo>
                  <a:pt x="0" y="1165"/>
                  <a:pt x="79" y="1297"/>
                  <a:pt x="202" y="1367"/>
                </a:cubicBezTo>
                <a:cubicBezTo>
                  <a:pt x="552" y="1568"/>
                  <a:pt x="552" y="1568"/>
                  <a:pt x="552" y="1568"/>
                </a:cubicBezTo>
                <a:cubicBezTo>
                  <a:pt x="675" y="1638"/>
                  <a:pt x="824" y="1638"/>
                  <a:pt x="947" y="1568"/>
                </a:cubicBezTo>
                <a:cubicBezTo>
                  <a:pt x="1297" y="1367"/>
                  <a:pt x="1297" y="1367"/>
                  <a:pt x="1297" y="1367"/>
                </a:cubicBezTo>
                <a:cubicBezTo>
                  <a:pt x="1420" y="1297"/>
                  <a:pt x="1499" y="1165"/>
                  <a:pt x="1499" y="102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30">
            <a:extLst>
              <a:ext uri="{FF2B5EF4-FFF2-40B4-BE49-F238E27FC236}">
                <a16:creationId xmlns:a16="http://schemas.microsoft.com/office/drawing/2014/main" id="{CCF836F3-9E1A-FD4D-8663-258334751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0546" y="9705237"/>
            <a:ext cx="1550136" cy="1696031"/>
          </a:xfrm>
          <a:custGeom>
            <a:avLst/>
            <a:gdLst>
              <a:gd name="T0" fmla="*/ 1498 w 1499"/>
              <a:gd name="T1" fmla="*/ 1025 h 1639"/>
              <a:gd name="T2" fmla="*/ 1498 w 1499"/>
              <a:gd name="T3" fmla="*/ 1025 h 1639"/>
              <a:gd name="T4" fmla="*/ 1498 w 1499"/>
              <a:gd name="T5" fmla="*/ 613 h 1639"/>
              <a:gd name="T6" fmla="*/ 1297 w 1499"/>
              <a:gd name="T7" fmla="*/ 272 h 1639"/>
              <a:gd name="T8" fmla="*/ 946 w 1499"/>
              <a:gd name="T9" fmla="*/ 70 h 1639"/>
              <a:gd name="T10" fmla="*/ 552 w 1499"/>
              <a:gd name="T11" fmla="*/ 70 h 1639"/>
              <a:gd name="T12" fmla="*/ 201 w 1499"/>
              <a:gd name="T13" fmla="*/ 272 h 1639"/>
              <a:gd name="T14" fmla="*/ 0 w 1499"/>
              <a:gd name="T15" fmla="*/ 613 h 1639"/>
              <a:gd name="T16" fmla="*/ 0 w 1499"/>
              <a:gd name="T17" fmla="*/ 1025 h 1639"/>
              <a:gd name="T18" fmla="*/ 201 w 1499"/>
              <a:gd name="T19" fmla="*/ 1367 h 1639"/>
              <a:gd name="T20" fmla="*/ 552 w 1499"/>
              <a:gd name="T21" fmla="*/ 1568 h 1639"/>
              <a:gd name="T22" fmla="*/ 946 w 1499"/>
              <a:gd name="T23" fmla="*/ 1568 h 1639"/>
              <a:gd name="T24" fmla="*/ 1297 w 1499"/>
              <a:gd name="T25" fmla="*/ 1367 h 1639"/>
              <a:gd name="T26" fmla="*/ 1498 w 1499"/>
              <a:gd name="T27" fmla="*/ 1025 h 1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99" h="1639">
                <a:moveTo>
                  <a:pt x="1498" y="1025"/>
                </a:moveTo>
                <a:lnTo>
                  <a:pt x="1498" y="1025"/>
                </a:lnTo>
                <a:cubicBezTo>
                  <a:pt x="1498" y="613"/>
                  <a:pt x="1498" y="613"/>
                  <a:pt x="1498" y="613"/>
                </a:cubicBezTo>
                <a:cubicBezTo>
                  <a:pt x="1498" y="473"/>
                  <a:pt x="1419" y="342"/>
                  <a:pt x="1297" y="272"/>
                </a:cubicBezTo>
                <a:cubicBezTo>
                  <a:pt x="946" y="70"/>
                  <a:pt x="946" y="70"/>
                  <a:pt x="946" y="70"/>
                </a:cubicBezTo>
                <a:cubicBezTo>
                  <a:pt x="823" y="0"/>
                  <a:pt x="674" y="0"/>
                  <a:pt x="552" y="70"/>
                </a:cubicBezTo>
                <a:cubicBezTo>
                  <a:pt x="201" y="272"/>
                  <a:pt x="201" y="272"/>
                  <a:pt x="201" y="272"/>
                </a:cubicBezTo>
                <a:cubicBezTo>
                  <a:pt x="79" y="342"/>
                  <a:pt x="0" y="473"/>
                  <a:pt x="0" y="613"/>
                </a:cubicBezTo>
                <a:cubicBezTo>
                  <a:pt x="0" y="1025"/>
                  <a:pt x="0" y="1025"/>
                  <a:pt x="0" y="1025"/>
                </a:cubicBezTo>
                <a:cubicBezTo>
                  <a:pt x="0" y="1165"/>
                  <a:pt x="79" y="1297"/>
                  <a:pt x="201" y="1367"/>
                </a:cubicBezTo>
                <a:cubicBezTo>
                  <a:pt x="552" y="1568"/>
                  <a:pt x="552" y="1568"/>
                  <a:pt x="552" y="1568"/>
                </a:cubicBezTo>
                <a:cubicBezTo>
                  <a:pt x="674" y="1638"/>
                  <a:pt x="823" y="1638"/>
                  <a:pt x="946" y="1568"/>
                </a:cubicBezTo>
                <a:cubicBezTo>
                  <a:pt x="1297" y="1367"/>
                  <a:pt x="1297" y="1367"/>
                  <a:pt x="1297" y="1367"/>
                </a:cubicBezTo>
                <a:cubicBezTo>
                  <a:pt x="1419" y="1297"/>
                  <a:pt x="1498" y="1165"/>
                  <a:pt x="1498" y="10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31">
            <a:extLst>
              <a:ext uri="{FF2B5EF4-FFF2-40B4-BE49-F238E27FC236}">
                <a16:creationId xmlns:a16="http://schemas.microsoft.com/office/drawing/2014/main" id="{CEBDBDFC-9161-264F-B534-934A18DD3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3443" y="9705237"/>
            <a:ext cx="1550136" cy="1696031"/>
          </a:xfrm>
          <a:custGeom>
            <a:avLst/>
            <a:gdLst>
              <a:gd name="T0" fmla="*/ 1498 w 1499"/>
              <a:gd name="T1" fmla="*/ 1025 h 1639"/>
              <a:gd name="T2" fmla="*/ 1498 w 1499"/>
              <a:gd name="T3" fmla="*/ 1025 h 1639"/>
              <a:gd name="T4" fmla="*/ 1498 w 1499"/>
              <a:gd name="T5" fmla="*/ 613 h 1639"/>
              <a:gd name="T6" fmla="*/ 1297 w 1499"/>
              <a:gd name="T7" fmla="*/ 272 h 1639"/>
              <a:gd name="T8" fmla="*/ 946 w 1499"/>
              <a:gd name="T9" fmla="*/ 70 h 1639"/>
              <a:gd name="T10" fmla="*/ 552 w 1499"/>
              <a:gd name="T11" fmla="*/ 70 h 1639"/>
              <a:gd name="T12" fmla="*/ 201 w 1499"/>
              <a:gd name="T13" fmla="*/ 272 h 1639"/>
              <a:gd name="T14" fmla="*/ 0 w 1499"/>
              <a:gd name="T15" fmla="*/ 613 h 1639"/>
              <a:gd name="T16" fmla="*/ 0 w 1499"/>
              <a:gd name="T17" fmla="*/ 1025 h 1639"/>
              <a:gd name="T18" fmla="*/ 201 w 1499"/>
              <a:gd name="T19" fmla="*/ 1367 h 1639"/>
              <a:gd name="T20" fmla="*/ 552 w 1499"/>
              <a:gd name="T21" fmla="*/ 1568 h 1639"/>
              <a:gd name="T22" fmla="*/ 946 w 1499"/>
              <a:gd name="T23" fmla="*/ 1568 h 1639"/>
              <a:gd name="T24" fmla="*/ 1297 w 1499"/>
              <a:gd name="T25" fmla="*/ 1367 h 1639"/>
              <a:gd name="T26" fmla="*/ 1498 w 1499"/>
              <a:gd name="T27" fmla="*/ 1025 h 1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99" h="1639">
                <a:moveTo>
                  <a:pt x="1498" y="1025"/>
                </a:moveTo>
                <a:lnTo>
                  <a:pt x="1498" y="1025"/>
                </a:lnTo>
                <a:cubicBezTo>
                  <a:pt x="1498" y="613"/>
                  <a:pt x="1498" y="613"/>
                  <a:pt x="1498" y="613"/>
                </a:cubicBezTo>
                <a:cubicBezTo>
                  <a:pt x="1498" y="473"/>
                  <a:pt x="1419" y="342"/>
                  <a:pt x="1297" y="272"/>
                </a:cubicBezTo>
                <a:cubicBezTo>
                  <a:pt x="946" y="70"/>
                  <a:pt x="946" y="70"/>
                  <a:pt x="946" y="70"/>
                </a:cubicBezTo>
                <a:cubicBezTo>
                  <a:pt x="824" y="0"/>
                  <a:pt x="674" y="0"/>
                  <a:pt x="552" y="70"/>
                </a:cubicBezTo>
                <a:cubicBezTo>
                  <a:pt x="201" y="272"/>
                  <a:pt x="201" y="272"/>
                  <a:pt x="201" y="272"/>
                </a:cubicBezTo>
                <a:cubicBezTo>
                  <a:pt x="79" y="342"/>
                  <a:pt x="0" y="473"/>
                  <a:pt x="0" y="613"/>
                </a:cubicBezTo>
                <a:cubicBezTo>
                  <a:pt x="0" y="1025"/>
                  <a:pt x="0" y="1025"/>
                  <a:pt x="0" y="1025"/>
                </a:cubicBezTo>
                <a:cubicBezTo>
                  <a:pt x="0" y="1165"/>
                  <a:pt x="79" y="1297"/>
                  <a:pt x="201" y="1367"/>
                </a:cubicBezTo>
                <a:cubicBezTo>
                  <a:pt x="552" y="1568"/>
                  <a:pt x="552" y="1568"/>
                  <a:pt x="552" y="1568"/>
                </a:cubicBezTo>
                <a:cubicBezTo>
                  <a:pt x="674" y="1638"/>
                  <a:pt x="824" y="1638"/>
                  <a:pt x="946" y="1568"/>
                </a:cubicBezTo>
                <a:cubicBezTo>
                  <a:pt x="1297" y="1367"/>
                  <a:pt x="1297" y="1367"/>
                  <a:pt x="1297" y="1367"/>
                </a:cubicBezTo>
                <a:cubicBezTo>
                  <a:pt x="1419" y="1297"/>
                  <a:pt x="1498" y="1165"/>
                  <a:pt x="1498" y="102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32">
            <a:extLst>
              <a:ext uri="{FF2B5EF4-FFF2-40B4-BE49-F238E27FC236}">
                <a16:creationId xmlns:a16="http://schemas.microsoft.com/office/drawing/2014/main" id="{3C3A79D7-4728-DF4D-A328-D6C892BC2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0553" y="9705237"/>
            <a:ext cx="1550136" cy="1696031"/>
          </a:xfrm>
          <a:custGeom>
            <a:avLst/>
            <a:gdLst>
              <a:gd name="T0" fmla="*/ 1498 w 1499"/>
              <a:gd name="T1" fmla="*/ 1025 h 1639"/>
              <a:gd name="T2" fmla="*/ 1498 w 1499"/>
              <a:gd name="T3" fmla="*/ 1025 h 1639"/>
              <a:gd name="T4" fmla="*/ 1498 w 1499"/>
              <a:gd name="T5" fmla="*/ 613 h 1639"/>
              <a:gd name="T6" fmla="*/ 1297 w 1499"/>
              <a:gd name="T7" fmla="*/ 272 h 1639"/>
              <a:gd name="T8" fmla="*/ 946 w 1499"/>
              <a:gd name="T9" fmla="*/ 70 h 1639"/>
              <a:gd name="T10" fmla="*/ 552 w 1499"/>
              <a:gd name="T11" fmla="*/ 70 h 1639"/>
              <a:gd name="T12" fmla="*/ 201 w 1499"/>
              <a:gd name="T13" fmla="*/ 272 h 1639"/>
              <a:gd name="T14" fmla="*/ 0 w 1499"/>
              <a:gd name="T15" fmla="*/ 613 h 1639"/>
              <a:gd name="T16" fmla="*/ 0 w 1499"/>
              <a:gd name="T17" fmla="*/ 1025 h 1639"/>
              <a:gd name="T18" fmla="*/ 201 w 1499"/>
              <a:gd name="T19" fmla="*/ 1367 h 1639"/>
              <a:gd name="T20" fmla="*/ 552 w 1499"/>
              <a:gd name="T21" fmla="*/ 1568 h 1639"/>
              <a:gd name="T22" fmla="*/ 946 w 1499"/>
              <a:gd name="T23" fmla="*/ 1568 h 1639"/>
              <a:gd name="T24" fmla="*/ 1297 w 1499"/>
              <a:gd name="T25" fmla="*/ 1367 h 1639"/>
              <a:gd name="T26" fmla="*/ 1498 w 1499"/>
              <a:gd name="T27" fmla="*/ 1025 h 1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99" h="1639">
                <a:moveTo>
                  <a:pt x="1498" y="1025"/>
                </a:moveTo>
                <a:lnTo>
                  <a:pt x="1498" y="1025"/>
                </a:lnTo>
                <a:cubicBezTo>
                  <a:pt x="1498" y="613"/>
                  <a:pt x="1498" y="613"/>
                  <a:pt x="1498" y="613"/>
                </a:cubicBezTo>
                <a:cubicBezTo>
                  <a:pt x="1498" y="473"/>
                  <a:pt x="1419" y="342"/>
                  <a:pt x="1297" y="272"/>
                </a:cubicBezTo>
                <a:cubicBezTo>
                  <a:pt x="946" y="70"/>
                  <a:pt x="946" y="70"/>
                  <a:pt x="946" y="70"/>
                </a:cubicBezTo>
                <a:cubicBezTo>
                  <a:pt x="823" y="0"/>
                  <a:pt x="674" y="0"/>
                  <a:pt x="552" y="70"/>
                </a:cubicBezTo>
                <a:cubicBezTo>
                  <a:pt x="201" y="272"/>
                  <a:pt x="201" y="272"/>
                  <a:pt x="201" y="272"/>
                </a:cubicBezTo>
                <a:cubicBezTo>
                  <a:pt x="79" y="342"/>
                  <a:pt x="0" y="473"/>
                  <a:pt x="0" y="613"/>
                </a:cubicBezTo>
                <a:cubicBezTo>
                  <a:pt x="0" y="1025"/>
                  <a:pt x="0" y="1025"/>
                  <a:pt x="0" y="1025"/>
                </a:cubicBezTo>
                <a:cubicBezTo>
                  <a:pt x="0" y="1165"/>
                  <a:pt x="79" y="1297"/>
                  <a:pt x="201" y="1367"/>
                </a:cubicBezTo>
                <a:cubicBezTo>
                  <a:pt x="552" y="1568"/>
                  <a:pt x="552" y="1568"/>
                  <a:pt x="552" y="1568"/>
                </a:cubicBezTo>
                <a:cubicBezTo>
                  <a:pt x="674" y="1638"/>
                  <a:pt x="823" y="1638"/>
                  <a:pt x="946" y="1568"/>
                </a:cubicBezTo>
                <a:cubicBezTo>
                  <a:pt x="1297" y="1367"/>
                  <a:pt x="1297" y="1367"/>
                  <a:pt x="1297" y="1367"/>
                </a:cubicBezTo>
                <a:cubicBezTo>
                  <a:pt x="1419" y="1297"/>
                  <a:pt x="1498" y="1165"/>
                  <a:pt x="1498" y="102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33">
            <a:extLst>
              <a:ext uri="{FF2B5EF4-FFF2-40B4-BE49-F238E27FC236}">
                <a16:creationId xmlns:a16="http://schemas.microsoft.com/office/drawing/2014/main" id="{9DC7E808-27C3-AC4A-985D-051795F03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0740" y="9705237"/>
            <a:ext cx="1550136" cy="1696031"/>
          </a:xfrm>
          <a:custGeom>
            <a:avLst/>
            <a:gdLst>
              <a:gd name="T0" fmla="*/ 1498 w 1499"/>
              <a:gd name="T1" fmla="*/ 1025 h 1639"/>
              <a:gd name="T2" fmla="*/ 1498 w 1499"/>
              <a:gd name="T3" fmla="*/ 1025 h 1639"/>
              <a:gd name="T4" fmla="*/ 1498 w 1499"/>
              <a:gd name="T5" fmla="*/ 613 h 1639"/>
              <a:gd name="T6" fmla="*/ 1297 w 1499"/>
              <a:gd name="T7" fmla="*/ 272 h 1639"/>
              <a:gd name="T8" fmla="*/ 946 w 1499"/>
              <a:gd name="T9" fmla="*/ 70 h 1639"/>
              <a:gd name="T10" fmla="*/ 552 w 1499"/>
              <a:gd name="T11" fmla="*/ 70 h 1639"/>
              <a:gd name="T12" fmla="*/ 202 w 1499"/>
              <a:gd name="T13" fmla="*/ 272 h 1639"/>
              <a:gd name="T14" fmla="*/ 0 w 1499"/>
              <a:gd name="T15" fmla="*/ 613 h 1639"/>
              <a:gd name="T16" fmla="*/ 0 w 1499"/>
              <a:gd name="T17" fmla="*/ 1025 h 1639"/>
              <a:gd name="T18" fmla="*/ 202 w 1499"/>
              <a:gd name="T19" fmla="*/ 1367 h 1639"/>
              <a:gd name="T20" fmla="*/ 552 w 1499"/>
              <a:gd name="T21" fmla="*/ 1568 h 1639"/>
              <a:gd name="T22" fmla="*/ 946 w 1499"/>
              <a:gd name="T23" fmla="*/ 1568 h 1639"/>
              <a:gd name="T24" fmla="*/ 1297 w 1499"/>
              <a:gd name="T25" fmla="*/ 1367 h 1639"/>
              <a:gd name="T26" fmla="*/ 1498 w 1499"/>
              <a:gd name="T27" fmla="*/ 1025 h 1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99" h="1639">
                <a:moveTo>
                  <a:pt x="1498" y="1025"/>
                </a:moveTo>
                <a:lnTo>
                  <a:pt x="1498" y="1025"/>
                </a:lnTo>
                <a:cubicBezTo>
                  <a:pt x="1498" y="613"/>
                  <a:pt x="1498" y="613"/>
                  <a:pt x="1498" y="613"/>
                </a:cubicBezTo>
                <a:cubicBezTo>
                  <a:pt x="1498" y="473"/>
                  <a:pt x="1420" y="342"/>
                  <a:pt x="1297" y="272"/>
                </a:cubicBezTo>
                <a:cubicBezTo>
                  <a:pt x="946" y="70"/>
                  <a:pt x="946" y="70"/>
                  <a:pt x="946" y="70"/>
                </a:cubicBezTo>
                <a:cubicBezTo>
                  <a:pt x="824" y="0"/>
                  <a:pt x="675" y="0"/>
                  <a:pt x="552" y="70"/>
                </a:cubicBezTo>
                <a:cubicBezTo>
                  <a:pt x="202" y="272"/>
                  <a:pt x="202" y="272"/>
                  <a:pt x="202" y="272"/>
                </a:cubicBezTo>
                <a:cubicBezTo>
                  <a:pt x="79" y="342"/>
                  <a:pt x="0" y="473"/>
                  <a:pt x="0" y="613"/>
                </a:cubicBezTo>
                <a:cubicBezTo>
                  <a:pt x="0" y="1025"/>
                  <a:pt x="0" y="1025"/>
                  <a:pt x="0" y="1025"/>
                </a:cubicBezTo>
                <a:cubicBezTo>
                  <a:pt x="0" y="1165"/>
                  <a:pt x="79" y="1297"/>
                  <a:pt x="202" y="1367"/>
                </a:cubicBezTo>
                <a:cubicBezTo>
                  <a:pt x="552" y="1568"/>
                  <a:pt x="552" y="1568"/>
                  <a:pt x="552" y="1568"/>
                </a:cubicBezTo>
                <a:cubicBezTo>
                  <a:pt x="675" y="1638"/>
                  <a:pt x="824" y="1638"/>
                  <a:pt x="946" y="1568"/>
                </a:cubicBezTo>
                <a:cubicBezTo>
                  <a:pt x="1297" y="1367"/>
                  <a:pt x="1297" y="1367"/>
                  <a:pt x="1297" y="1367"/>
                </a:cubicBezTo>
                <a:cubicBezTo>
                  <a:pt x="1420" y="1297"/>
                  <a:pt x="1498" y="1165"/>
                  <a:pt x="1498" y="1025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34">
            <a:extLst>
              <a:ext uri="{FF2B5EF4-FFF2-40B4-BE49-F238E27FC236}">
                <a16:creationId xmlns:a16="http://schemas.microsoft.com/office/drawing/2014/main" id="{53BC2F64-BEE4-4547-BB3D-E6BB44D18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537" y="9705237"/>
            <a:ext cx="1550136" cy="1696031"/>
          </a:xfrm>
          <a:custGeom>
            <a:avLst/>
            <a:gdLst>
              <a:gd name="T0" fmla="*/ 1498 w 1499"/>
              <a:gd name="T1" fmla="*/ 1025 h 1639"/>
              <a:gd name="T2" fmla="*/ 1498 w 1499"/>
              <a:gd name="T3" fmla="*/ 1025 h 1639"/>
              <a:gd name="T4" fmla="*/ 1498 w 1499"/>
              <a:gd name="T5" fmla="*/ 613 h 1639"/>
              <a:gd name="T6" fmla="*/ 1296 w 1499"/>
              <a:gd name="T7" fmla="*/ 272 h 1639"/>
              <a:gd name="T8" fmla="*/ 946 w 1499"/>
              <a:gd name="T9" fmla="*/ 70 h 1639"/>
              <a:gd name="T10" fmla="*/ 552 w 1499"/>
              <a:gd name="T11" fmla="*/ 70 h 1639"/>
              <a:gd name="T12" fmla="*/ 201 w 1499"/>
              <a:gd name="T13" fmla="*/ 272 h 1639"/>
              <a:gd name="T14" fmla="*/ 0 w 1499"/>
              <a:gd name="T15" fmla="*/ 613 h 1639"/>
              <a:gd name="T16" fmla="*/ 0 w 1499"/>
              <a:gd name="T17" fmla="*/ 1025 h 1639"/>
              <a:gd name="T18" fmla="*/ 201 w 1499"/>
              <a:gd name="T19" fmla="*/ 1367 h 1639"/>
              <a:gd name="T20" fmla="*/ 552 w 1499"/>
              <a:gd name="T21" fmla="*/ 1568 h 1639"/>
              <a:gd name="T22" fmla="*/ 946 w 1499"/>
              <a:gd name="T23" fmla="*/ 1568 h 1639"/>
              <a:gd name="T24" fmla="*/ 1296 w 1499"/>
              <a:gd name="T25" fmla="*/ 1367 h 1639"/>
              <a:gd name="T26" fmla="*/ 1498 w 1499"/>
              <a:gd name="T27" fmla="*/ 1025 h 1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99" h="1639">
                <a:moveTo>
                  <a:pt x="1498" y="1025"/>
                </a:moveTo>
                <a:lnTo>
                  <a:pt x="1498" y="1025"/>
                </a:lnTo>
                <a:cubicBezTo>
                  <a:pt x="1498" y="613"/>
                  <a:pt x="1498" y="613"/>
                  <a:pt x="1498" y="613"/>
                </a:cubicBezTo>
                <a:cubicBezTo>
                  <a:pt x="1498" y="473"/>
                  <a:pt x="1419" y="342"/>
                  <a:pt x="1296" y="272"/>
                </a:cubicBezTo>
                <a:cubicBezTo>
                  <a:pt x="946" y="70"/>
                  <a:pt x="946" y="70"/>
                  <a:pt x="946" y="70"/>
                </a:cubicBezTo>
                <a:cubicBezTo>
                  <a:pt x="823" y="0"/>
                  <a:pt x="674" y="0"/>
                  <a:pt x="552" y="70"/>
                </a:cubicBezTo>
                <a:cubicBezTo>
                  <a:pt x="201" y="272"/>
                  <a:pt x="201" y="272"/>
                  <a:pt x="201" y="272"/>
                </a:cubicBezTo>
                <a:cubicBezTo>
                  <a:pt x="79" y="342"/>
                  <a:pt x="0" y="473"/>
                  <a:pt x="0" y="613"/>
                </a:cubicBezTo>
                <a:cubicBezTo>
                  <a:pt x="0" y="1025"/>
                  <a:pt x="0" y="1025"/>
                  <a:pt x="0" y="1025"/>
                </a:cubicBezTo>
                <a:cubicBezTo>
                  <a:pt x="0" y="1165"/>
                  <a:pt x="79" y="1297"/>
                  <a:pt x="201" y="1367"/>
                </a:cubicBezTo>
                <a:cubicBezTo>
                  <a:pt x="552" y="1568"/>
                  <a:pt x="552" y="1568"/>
                  <a:pt x="552" y="1568"/>
                </a:cubicBezTo>
                <a:cubicBezTo>
                  <a:pt x="674" y="1638"/>
                  <a:pt x="823" y="1638"/>
                  <a:pt x="946" y="1568"/>
                </a:cubicBezTo>
                <a:cubicBezTo>
                  <a:pt x="1296" y="1367"/>
                  <a:pt x="1296" y="1367"/>
                  <a:pt x="1296" y="1367"/>
                </a:cubicBezTo>
                <a:cubicBezTo>
                  <a:pt x="1419" y="1297"/>
                  <a:pt x="1498" y="1165"/>
                  <a:pt x="1498" y="1025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0" name="Freeform 647">
            <a:extLst>
              <a:ext uri="{FF2B5EF4-FFF2-40B4-BE49-F238E27FC236}">
                <a16:creationId xmlns:a16="http://schemas.microsoft.com/office/drawing/2014/main" id="{B7AA53BE-7E38-364B-988B-82FCB9DC1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589" y="6463627"/>
            <a:ext cx="2562284" cy="2881430"/>
          </a:xfrm>
          <a:custGeom>
            <a:avLst/>
            <a:gdLst>
              <a:gd name="T0" fmla="*/ 2479 w 2480"/>
              <a:gd name="T1" fmla="*/ 1883 h 2786"/>
              <a:gd name="T2" fmla="*/ 2479 w 2480"/>
              <a:gd name="T3" fmla="*/ 1883 h 2786"/>
              <a:gd name="T4" fmla="*/ 2479 w 2480"/>
              <a:gd name="T5" fmla="*/ 901 h 2786"/>
              <a:gd name="T6" fmla="*/ 2287 w 2480"/>
              <a:gd name="T7" fmla="*/ 560 h 2786"/>
              <a:gd name="T8" fmla="*/ 1437 w 2480"/>
              <a:gd name="T9" fmla="*/ 70 h 2786"/>
              <a:gd name="T10" fmla="*/ 1043 w 2480"/>
              <a:gd name="T11" fmla="*/ 70 h 2786"/>
              <a:gd name="T12" fmla="*/ 193 w 2480"/>
              <a:gd name="T13" fmla="*/ 560 h 2786"/>
              <a:gd name="T14" fmla="*/ 0 w 2480"/>
              <a:gd name="T15" fmla="*/ 901 h 2786"/>
              <a:gd name="T16" fmla="*/ 0 w 2480"/>
              <a:gd name="T17" fmla="*/ 1883 h 2786"/>
              <a:gd name="T18" fmla="*/ 193 w 2480"/>
              <a:gd name="T19" fmla="*/ 2224 h 2786"/>
              <a:gd name="T20" fmla="*/ 1043 w 2480"/>
              <a:gd name="T21" fmla="*/ 2715 h 2786"/>
              <a:gd name="T22" fmla="*/ 1437 w 2480"/>
              <a:gd name="T23" fmla="*/ 2715 h 2786"/>
              <a:gd name="T24" fmla="*/ 2287 w 2480"/>
              <a:gd name="T25" fmla="*/ 2224 h 2786"/>
              <a:gd name="T26" fmla="*/ 2479 w 2480"/>
              <a:gd name="T27" fmla="*/ 1883 h 2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80" h="2786">
                <a:moveTo>
                  <a:pt x="2479" y="1883"/>
                </a:moveTo>
                <a:lnTo>
                  <a:pt x="2479" y="1883"/>
                </a:lnTo>
                <a:cubicBezTo>
                  <a:pt x="2479" y="901"/>
                  <a:pt x="2479" y="901"/>
                  <a:pt x="2479" y="901"/>
                </a:cubicBezTo>
                <a:cubicBezTo>
                  <a:pt x="2479" y="761"/>
                  <a:pt x="2409" y="630"/>
                  <a:pt x="2287" y="560"/>
                </a:cubicBezTo>
                <a:cubicBezTo>
                  <a:pt x="1437" y="70"/>
                  <a:pt x="1437" y="70"/>
                  <a:pt x="1437" y="70"/>
                </a:cubicBezTo>
                <a:cubicBezTo>
                  <a:pt x="1314" y="0"/>
                  <a:pt x="1165" y="0"/>
                  <a:pt x="1043" y="70"/>
                </a:cubicBezTo>
                <a:cubicBezTo>
                  <a:pt x="193" y="560"/>
                  <a:pt x="193" y="560"/>
                  <a:pt x="193" y="560"/>
                </a:cubicBezTo>
                <a:cubicBezTo>
                  <a:pt x="70" y="630"/>
                  <a:pt x="0" y="761"/>
                  <a:pt x="0" y="901"/>
                </a:cubicBezTo>
                <a:cubicBezTo>
                  <a:pt x="0" y="1883"/>
                  <a:pt x="0" y="1883"/>
                  <a:pt x="0" y="1883"/>
                </a:cubicBezTo>
                <a:cubicBezTo>
                  <a:pt x="0" y="2023"/>
                  <a:pt x="70" y="2154"/>
                  <a:pt x="193" y="2224"/>
                </a:cubicBezTo>
                <a:cubicBezTo>
                  <a:pt x="1043" y="2715"/>
                  <a:pt x="1043" y="2715"/>
                  <a:pt x="1043" y="2715"/>
                </a:cubicBezTo>
                <a:cubicBezTo>
                  <a:pt x="1165" y="2785"/>
                  <a:pt x="1314" y="2785"/>
                  <a:pt x="1437" y="2715"/>
                </a:cubicBezTo>
                <a:cubicBezTo>
                  <a:pt x="2287" y="2224"/>
                  <a:pt x="2287" y="2224"/>
                  <a:pt x="2287" y="2224"/>
                </a:cubicBezTo>
                <a:cubicBezTo>
                  <a:pt x="2409" y="2154"/>
                  <a:pt x="2479" y="2023"/>
                  <a:pt x="2479" y="188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2" name="Freeform 697">
            <a:extLst>
              <a:ext uri="{FF2B5EF4-FFF2-40B4-BE49-F238E27FC236}">
                <a16:creationId xmlns:a16="http://schemas.microsoft.com/office/drawing/2014/main" id="{E28150AC-FBB3-F444-BDE8-C5D5CE875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350" y="10384560"/>
            <a:ext cx="661086" cy="428567"/>
          </a:xfrm>
          <a:custGeom>
            <a:avLst/>
            <a:gdLst>
              <a:gd name="T0" fmla="*/ 613 w 641"/>
              <a:gd name="T1" fmla="*/ 412 h 413"/>
              <a:gd name="T2" fmla="*/ 613 w 641"/>
              <a:gd name="T3" fmla="*/ 412 h 413"/>
              <a:gd name="T4" fmla="*/ 27 w 641"/>
              <a:gd name="T5" fmla="*/ 412 h 413"/>
              <a:gd name="T6" fmla="*/ 0 w 641"/>
              <a:gd name="T7" fmla="*/ 386 h 413"/>
              <a:gd name="T8" fmla="*/ 0 w 641"/>
              <a:gd name="T9" fmla="*/ 35 h 413"/>
              <a:gd name="T10" fmla="*/ 27 w 641"/>
              <a:gd name="T11" fmla="*/ 0 h 413"/>
              <a:gd name="T12" fmla="*/ 324 w 641"/>
              <a:gd name="T13" fmla="*/ 0 h 413"/>
              <a:gd name="T14" fmla="*/ 613 w 641"/>
              <a:gd name="T15" fmla="*/ 0 h 413"/>
              <a:gd name="T16" fmla="*/ 640 w 641"/>
              <a:gd name="T17" fmla="*/ 27 h 413"/>
              <a:gd name="T18" fmla="*/ 640 w 641"/>
              <a:gd name="T19" fmla="*/ 386 h 413"/>
              <a:gd name="T20" fmla="*/ 613 w 641"/>
              <a:gd name="T21" fmla="*/ 412 h 413"/>
              <a:gd name="T22" fmla="*/ 27 w 641"/>
              <a:gd name="T23" fmla="*/ 386 h 413"/>
              <a:gd name="T24" fmla="*/ 27 w 641"/>
              <a:gd name="T25" fmla="*/ 386 h 413"/>
              <a:gd name="T26" fmla="*/ 613 w 641"/>
              <a:gd name="T27" fmla="*/ 386 h 413"/>
              <a:gd name="T28" fmla="*/ 613 w 641"/>
              <a:gd name="T29" fmla="*/ 35 h 413"/>
              <a:gd name="T30" fmla="*/ 324 w 641"/>
              <a:gd name="T31" fmla="*/ 35 h 413"/>
              <a:gd name="T32" fmla="*/ 27 w 641"/>
              <a:gd name="T33" fmla="*/ 35 h 413"/>
              <a:gd name="T34" fmla="*/ 27 w 641"/>
              <a:gd name="T35" fmla="*/ 386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41" h="413">
                <a:moveTo>
                  <a:pt x="613" y="412"/>
                </a:moveTo>
                <a:lnTo>
                  <a:pt x="613" y="412"/>
                </a:lnTo>
                <a:cubicBezTo>
                  <a:pt x="27" y="412"/>
                  <a:pt x="27" y="412"/>
                  <a:pt x="27" y="412"/>
                </a:cubicBezTo>
                <a:cubicBezTo>
                  <a:pt x="9" y="412"/>
                  <a:pt x="0" y="403"/>
                  <a:pt x="0" y="386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8" y="0"/>
                  <a:pt x="27" y="0"/>
                </a:cubicBezTo>
                <a:cubicBezTo>
                  <a:pt x="324" y="0"/>
                  <a:pt x="324" y="0"/>
                  <a:pt x="324" y="0"/>
                </a:cubicBezTo>
                <a:cubicBezTo>
                  <a:pt x="613" y="0"/>
                  <a:pt x="613" y="0"/>
                  <a:pt x="613" y="0"/>
                </a:cubicBezTo>
                <a:cubicBezTo>
                  <a:pt x="631" y="0"/>
                  <a:pt x="640" y="18"/>
                  <a:pt x="640" y="27"/>
                </a:cubicBezTo>
                <a:cubicBezTo>
                  <a:pt x="640" y="386"/>
                  <a:pt x="640" y="386"/>
                  <a:pt x="640" y="386"/>
                </a:cubicBezTo>
                <a:cubicBezTo>
                  <a:pt x="640" y="403"/>
                  <a:pt x="631" y="412"/>
                  <a:pt x="613" y="412"/>
                </a:cubicBezTo>
                <a:close/>
                <a:moveTo>
                  <a:pt x="27" y="386"/>
                </a:moveTo>
                <a:lnTo>
                  <a:pt x="27" y="386"/>
                </a:lnTo>
                <a:cubicBezTo>
                  <a:pt x="613" y="386"/>
                  <a:pt x="613" y="386"/>
                  <a:pt x="613" y="386"/>
                </a:cubicBezTo>
                <a:cubicBezTo>
                  <a:pt x="613" y="35"/>
                  <a:pt x="613" y="35"/>
                  <a:pt x="613" y="35"/>
                </a:cubicBezTo>
                <a:cubicBezTo>
                  <a:pt x="324" y="35"/>
                  <a:pt x="324" y="35"/>
                  <a:pt x="324" y="35"/>
                </a:cubicBezTo>
                <a:cubicBezTo>
                  <a:pt x="27" y="35"/>
                  <a:pt x="27" y="35"/>
                  <a:pt x="27" y="35"/>
                </a:cubicBezTo>
                <a:lnTo>
                  <a:pt x="27" y="38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3" name="Freeform 698">
            <a:extLst>
              <a:ext uri="{FF2B5EF4-FFF2-40B4-BE49-F238E27FC236}">
                <a16:creationId xmlns:a16="http://schemas.microsoft.com/office/drawing/2014/main" id="{6476AB1E-DDDE-134B-A9FF-6BC171478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0600" y="10293375"/>
            <a:ext cx="328264" cy="127658"/>
          </a:xfrm>
          <a:custGeom>
            <a:avLst/>
            <a:gdLst>
              <a:gd name="T0" fmla="*/ 8 w 316"/>
              <a:gd name="T1" fmla="*/ 122 h 123"/>
              <a:gd name="T2" fmla="*/ 8 w 316"/>
              <a:gd name="T3" fmla="*/ 122 h 123"/>
              <a:gd name="T4" fmla="*/ 0 w 316"/>
              <a:gd name="T5" fmla="*/ 114 h 123"/>
              <a:gd name="T6" fmla="*/ 0 w 316"/>
              <a:gd name="T7" fmla="*/ 96 h 123"/>
              <a:gd name="T8" fmla="*/ 61 w 316"/>
              <a:gd name="T9" fmla="*/ 26 h 123"/>
              <a:gd name="T10" fmla="*/ 157 w 316"/>
              <a:gd name="T11" fmla="*/ 0 h 123"/>
              <a:gd name="T12" fmla="*/ 254 w 316"/>
              <a:gd name="T13" fmla="*/ 26 h 123"/>
              <a:gd name="T14" fmla="*/ 306 w 316"/>
              <a:gd name="T15" fmla="*/ 96 h 123"/>
              <a:gd name="T16" fmla="*/ 306 w 316"/>
              <a:gd name="T17" fmla="*/ 114 h 123"/>
              <a:gd name="T18" fmla="*/ 297 w 316"/>
              <a:gd name="T19" fmla="*/ 122 h 123"/>
              <a:gd name="T20" fmla="*/ 8 w 316"/>
              <a:gd name="T21" fmla="*/ 122 h 123"/>
              <a:gd name="T22" fmla="*/ 157 w 316"/>
              <a:gd name="T23" fmla="*/ 26 h 123"/>
              <a:gd name="T24" fmla="*/ 157 w 316"/>
              <a:gd name="T25" fmla="*/ 26 h 123"/>
              <a:gd name="T26" fmla="*/ 78 w 316"/>
              <a:gd name="T27" fmla="*/ 52 h 123"/>
              <a:gd name="T28" fmla="*/ 35 w 316"/>
              <a:gd name="T29" fmla="*/ 87 h 123"/>
              <a:gd name="T30" fmla="*/ 271 w 316"/>
              <a:gd name="T31" fmla="*/ 87 h 123"/>
              <a:gd name="T32" fmla="*/ 236 w 316"/>
              <a:gd name="T33" fmla="*/ 52 h 123"/>
              <a:gd name="T34" fmla="*/ 157 w 316"/>
              <a:gd name="T35" fmla="*/ 2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6" h="123">
                <a:moveTo>
                  <a:pt x="8" y="122"/>
                </a:moveTo>
                <a:lnTo>
                  <a:pt x="8" y="122"/>
                </a:lnTo>
                <a:cubicBezTo>
                  <a:pt x="8" y="122"/>
                  <a:pt x="0" y="122"/>
                  <a:pt x="0" y="114"/>
                </a:cubicBezTo>
                <a:cubicBezTo>
                  <a:pt x="0" y="114"/>
                  <a:pt x="0" y="105"/>
                  <a:pt x="0" y="96"/>
                </a:cubicBezTo>
                <a:cubicBezTo>
                  <a:pt x="8" y="70"/>
                  <a:pt x="35" y="43"/>
                  <a:pt x="61" y="26"/>
                </a:cubicBezTo>
                <a:cubicBezTo>
                  <a:pt x="87" y="8"/>
                  <a:pt x="122" y="0"/>
                  <a:pt x="157" y="0"/>
                </a:cubicBezTo>
                <a:cubicBezTo>
                  <a:pt x="192" y="0"/>
                  <a:pt x="219" y="8"/>
                  <a:pt x="254" y="26"/>
                </a:cubicBezTo>
                <a:cubicBezTo>
                  <a:pt x="280" y="43"/>
                  <a:pt x="297" y="70"/>
                  <a:pt x="306" y="96"/>
                </a:cubicBezTo>
                <a:cubicBezTo>
                  <a:pt x="315" y="105"/>
                  <a:pt x="315" y="114"/>
                  <a:pt x="306" y="114"/>
                </a:cubicBezTo>
                <a:cubicBezTo>
                  <a:pt x="306" y="122"/>
                  <a:pt x="297" y="122"/>
                  <a:pt x="297" y="122"/>
                </a:cubicBezTo>
                <a:lnTo>
                  <a:pt x="8" y="122"/>
                </a:lnTo>
                <a:close/>
                <a:moveTo>
                  <a:pt x="157" y="26"/>
                </a:moveTo>
                <a:lnTo>
                  <a:pt x="157" y="26"/>
                </a:lnTo>
                <a:cubicBezTo>
                  <a:pt x="122" y="26"/>
                  <a:pt x="96" y="35"/>
                  <a:pt x="78" y="52"/>
                </a:cubicBezTo>
                <a:cubicBezTo>
                  <a:pt x="61" y="61"/>
                  <a:pt x="43" y="79"/>
                  <a:pt x="35" y="87"/>
                </a:cubicBezTo>
                <a:cubicBezTo>
                  <a:pt x="271" y="87"/>
                  <a:pt x="271" y="87"/>
                  <a:pt x="271" y="87"/>
                </a:cubicBezTo>
                <a:cubicBezTo>
                  <a:pt x="262" y="79"/>
                  <a:pt x="245" y="61"/>
                  <a:pt x="236" y="52"/>
                </a:cubicBezTo>
                <a:cubicBezTo>
                  <a:pt x="210" y="35"/>
                  <a:pt x="184" y="26"/>
                  <a:pt x="157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4" name="Freeform 699">
            <a:extLst>
              <a:ext uri="{FF2B5EF4-FFF2-40B4-BE49-F238E27FC236}">
                <a16:creationId xmlns:a16="http://schemas.microsoft.com/office/drawing/2014/main" id="{D494A043-D90B-5046-8B57-0623227B5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0600" y="10439270"/>
            <a:ext cx="319146" cy="319146"/>
          </a:xfrm>
          <a:custGeom>
            <a:avLst/>
            <a:gdLst>
              <a:gd name="T0" fmla="*/ 157 w 307"/>
              <a:gd name="T1" fmla="*/ 306 h 307"/>
              <a:gd name="T2" fmla="*/ 157 w 307"/>
              <a:gd name="T3" fmla="*/ 306 h 307"/>
              <a:gd name="T4" fmla="*/ 43 w 307"/>
              <a:gd name="T5" fmla="*/ 263 h 307"/>
              <a:gd name="T6" fmla="*/ 0 w 307"/>
              <a:gd name="T7" fmla="*/ 157 h 307"/>
              <a:gd name="T8" fmla="*/ 43 w 307"/>
              <a:gd name="T9" fmla="*/ 44 h 307"/>
              <a:gd name="T10" fmla="*/ 157 w 307"/>
              <a:gd name="T11" fmla="*/ 0 h 307"/>
              <a:gd name="T12" fmla="*/ 262 w 307"/>
              <a:gd name="T13" fmla="*/ 44 h 307"/>
              <a:gd name="T14" fmla="*/ 306 w 307"/>
              <a:gd name="T15" fmla="*/ 157 h 307"/>
              <a:gd name="T16" fmla="*/ 262 w 307"/>
              <a:gd name="T17" fmla="*/ 263 h 307"/>
              <a:gd name="T18" fmla="*/ 157 w 307"/>
              <a:gd name="T19" fmla="*/ 306 h 307"/>
              <a:gd name="T20" fmla="*/ 157 w 307"/>
              <a:gd name="T21" fmla="*/ 17 h 307"/>
              <a:gd name="T22" fmla="*/ 157 w 307"/>
              <a:gd name="T23" fmla="*/ 17 h 307"/>
              <a:gd name="T24" fmla="*/ 26 w 307"/>
              <a:gd name="T25" fmla="*/ 157 h 307"/>
              <a:gd name="T26" fmla="*/ 157 w 307"/>
              <a:gd name="T27" fmla="*/ 289 h 307"/>
              <a:gd name="T28" fmla="*/ 289 w 307"/>
              <a:gd name="T29" fmla="*/ 157 h 307"/>
              <a:gd name="T30" fmla="*/ 157 w 307"/>
              <a:gd name="T31" fmla="*/ 17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7" h="307">
                <a:moveTo>
                  <a:pt x="157" y="306"/>
                </a:moveTo>
                <a:lnTo>
                  <a:pt x="157" y="306"/>
                </a:lnTo>
                <a:cubicBezTo>
                  <a:pt x="114" y="306"/>
                  <a:pt x="78" y="289"/>
                  <a:pt x="43" y="263"/>
                </a:cubicBezTo>
                <a:cubicBezTo>
                  <a:pt x="17" y="236"/>
                  <a:pt x="0" y="193"/>
                  <a:pt x="0" y="157"/>
                </a:cubicBezTo>
                <a:cubicBezTo>
                  <a:pt x="0" y="114"/>
                  <a:pt x="17" y="79"/>
                  <a:pt x="43" y="44"/>
                </a:cubicBezTo>
                <a:cubicBezTo>
                  <a:pt x="78" y="17"/>
                  <a:pt x="114" y="0"/>
                  <a:pt x="157" y="0"/>
                </a:cubicBezTo>
                <a:cubicBezTo>
                  <a:pt x="192" y="0"/>
                  <a:pt x="236" y="17"/>
                  <a:pt x="262" y="44"/>
                </a:cubicBezTo>
                <a:cubicBezTo>
                  <a:pt x="289" y="79"/>
                  <a:pt x="306" y="114"/>
                  <a:pt x="306" y="157"/>
                </a:cubicBezTo>
                <a:cubicBezTo>
                  <a:pt x="306" y="193"/>
                  <a:pt x="289" y="236"/>
                  <a:pt x="262" y="263"/>
                </a:cubicBezTo>
                <a:cubicBezTo>
                  <a:pt x="236" y="289"/>
                  <a:pt x="192" y="306"/>
                  <a:pt x="157" y="306"/>
                </a:cubicBezTo>
                <a:close/>
                <a:moveTo>
                  <a:pt x="157" y="17"/>
                </a:moveTo>
                <a:lnTo>
                  <a:pt x="157" y="17"/>
                </a:lnTo>
                <a:cubicBezTo>
                  <a:pt x="78" y="17"/>
                  <a:pt x="26" y="79"/>
                  <a:pt x="26" y="157"/>
                </a:cubicBezTo>
                <a:cubicBezTo>
                  <a:pt x="26" y="228"/>
                  <a:pt x="78" y="289"/>
                  <a:pt x="157" y="289"/>
                </a:cubicBezTo>
                <a:cubicBezTo>
                  <a:pt x="227" y="289"/>
                  <a:pt x="289" y="228"/>
                  <a:pt x="289" y="157"/>
                </a:cubicBezTo>
                <a:cubicBezTo>
                  <a:pt x="289" y="79"/>
                  <a:pt x="227" y="17"/>
                  <a:pt x="157" y="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5" name="Freeform 700">
            <a:extLst>
              <a:ext uri="{FF2B5EF4-FFF2-40B4-BE49-F238E27FC236}">
                <a16:creationId xmlns:a16="http://schemas.microsoft.com/office/drawing/2014/main" id="{0C427BFC-A28D-DB4A-B581-1F040E0EC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074" y="10475744"/>
            <a:ext cx="246198" cy="246198"/>
          </a:xfrm>
          <a:custGeom>
            <a:avLst/>
            <a:gdLst>
              <a:gd name="T0" fmla="*/ 122 w 237"/>
              <a:gd name="T1" fmla="*/ 236 h 237"/>
              <a:gd name="T2" fmla="*/ 122 w 237"/>
              <a:gd name="T3" fmla="*/ 236 h 237"/>
              <a:gd name="T4" fmla="*/ 0 w 237"/>
              <a:gd name="T5" fmla="*/ 122 h 237"/>
              <a:gd name="T6" fmla="*/ 122 w 237"/>
              <a:gd name="T7" fmla="*/ 0 h 237"/>
              <a:gd name="T8" fmla="*/ 236 w 237"/>
              <a:gd name="T9" fmla="*/ 122 h 237"/>
              <a:gd name="T10" fmla="*/ 122 w 237"/>
              <a:gd name="T11" fmla="*/ 236 h 237"/>
              <a:gd name="T12" fmla="*/ 122 w 237"/>
              <a:gd name="T13" fmla="*/ 17 h 237"/>
              <a:gd name="T14" fmla="*/ 122 w 237"/>
              <a:gd name="T15" fmla="*/ 17 h 237"/>
              <a:gd name="T16" fmla="*/ 26 w 237"/>
              <a:gd name="T17" fmla="*/ 122 h 237"/>
              <a:gd name="T18" fmla="*/ 122 w 237"/>
              <a:gd name="T19" fmla="*/ 219 h 237"/>
              <a:gd name="T20" fmla="*/ 219 w 237"/>
              <a:gd name="T21" fmla="*/ 122 h 237"/>
              <a:gd name="T22" fmla="*/ 122 w 237"/>
              <a:gd name="T23" fmla="*/ 17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7" h="237">
                <a:moveTo>
                  <a:pt x="122" y="236"/>
                </a:moveTo>
                <a:lnTo>
                  <a:pt x="122" y="236"/>
                </a:lnTo>
                <a:cubicBezTo>
                  <a:pt x="52" y="236"/>
                  <a:pt x="0" y="184"/>
                  <a:pt x="0" y="122"/>
                </a:cubicBezTo>
                <a:cubicBezTo>
                  <a:pt x="0" y="52"/>
                  <a:pt x="52" y="0"/>
                  <a:pt x="122" y="0"/>
                </a:cubicBezTo>
                <a:cubicBezTo>
                  <a:pt x="184" y="0"/>
                  <a:pt x="236" y="52"/>
                  <a:pt x="236" y="122"/>
                </a:cubicBezTo>
                <a:cubicBezTo>
                  <a:pt x="236" y="184"/>
                  <a:pt x="184" y="236"/>
                  <a:pt x="122" y="236"/>
                </a:cubicBezTo>
                <a:close/>
                <a:moveTo>
                  <a:pt x="122" y="17"/>
                </a:moveTo>
                <a:lnTo>
                  <a:pt x="122" y="17"/>
                </a:lnTo>
                <a:cubicBezTo>
                  <a:pt x="70" y="17"/>
                  <a:pt x="26" y="61"/>
                  <a:pt x="26" y="122"/>
                </a:cubicBezTo>
                <a:cubicBezTo>
                  <a:pt x="26" y="175"/>
                  <a:pt x="70" y="219"/>
                  <a:pt x="122" y="219"/>
                </a:cubicBezTo>
                <a:cubicBezTo>
                  <a:pt x="175" y="219"/>
                  <a:pt x="219" y="175"/>
                  <a:pt x="219" y="122"/>
                </a:cubicBezTo>
                <a:cubicBezTo>
                  <a:pt x="219" y="61"/>
                  <a:pt x="175" y="17"/>
                  <a:pt x="122" y="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6" name="Freeform 701">
            <a:extLst>
              <a:ext uri="{FF2B5EF4-FFF2-40B4-BE49-F238E27FC236}">
                <a16:creationId xmlns:a16="http://schemas.microsoft.com/office/drawing/2014/main" id="{CA970D07-F830-6443-A664-653A739DF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3698" y="10539573"/>
            <a:ext cx="72948" cy="118540"/>
          </a:xfrm>
          <a:custGeom>
            <a:avLst/>
            <a:gdLst>
              <a:gd name="T0" fmla="*/ 27 w 71"/>
              <a:gd name="T1" fmla="*/ 114 h 115"/>
              <a:gd name="T2" fmla="*/ 27 w 71"/>
              <a:gd name="T3" fmla="*/ 114 h 115"/>
              <a:gd name="T4" fmla="*/ 0 w 71"/>
              <a:gd name="T5" fmla="*/ 105 h 115"/>
              <a:gd name="T6" fmla="*/ 0 w 71"/>
              <a:gd name="T7" fmla="*/ 97 h 115"/>
              <a:gd name="T8" fmla="*/ 9 w 71"/>
              <a:gd name="T9" fmla="*/ 97 h 115"/>
              <a:gd name="T10" fmla="*/ 44 w 71"/>
              <a:gd name="T11" fmla="*/ 97 h 115"/>
              <a:gd name="T12" fmla="*/ 53 w 71"/>
              <a:gd name="T13" fmla="*/ 79 h 115"/>
              <a:gd name="T14" fmla="*/ 27 w 71"/>
              <a:gd name="T15" fmla="*/ 61 h 115"/>
              <a:gd name="T16" fmla="*/ 9 w 71"/>
              <a:gd name="T17" fmla="*/ 53 h 115"/>
              <a:gd name="T18" fmla="*/ 0 w 71"/>
              <a:gd name="T19" fmla="*/ 35 h 115"/>
              <a:gd name="T20" fmla="*/ 9 w 71"/>
              <a:gd name="T21" fmla="*/ 9 h 115"/>
              <a:gd name="T22" fmla="*/ 62 w 71"/>
              <a:gd name="T23" fmla="*/ 9 h 115"/>
              <a:gd name="T24" fmla="*/ 70 w 71"/>
              <a:gd name="T25" fmla="*/ 18 h 115"/>
              <a:gd name="T26" fmla="*/ 62 w 71"/>
              <a:gd name="T27" fmla="*/ 18 h 115"/>
              <a:gd name="T28" fmla="*/ 18 w 71"/>
              <a:gd name="T29" fmla="*/ 18 h 115"/>
              <a:gd name="T30" fmla="*/ 18 w 71"/>
              <a:gd name="T31" fmla="*/ 35 h 115"/>
              <a:gd name="T32" fmla="*/ 35 w 71"/>
              <a:gd name="T33" fmla="*/ 53 h 115"/>
              <a:gd name="T34" fmla="*/ 53 w 71"/>
              <a:gd name="T35" fmla="*/ 61 h 115"/>
              <a:gd name="T36" fmla="*/ 70 w 71"/>
              <a:gd name="T37" fmla="*/ 79 h 115"/>
              <a:gd name="T38" fmla="*/ 53 w 71"/>
              <a:gd name="T39" fmla="*/ 105 h 115"/>
              <a:gd name="T40" fmla="*/ 27 w 71"/>
              <a:gd name="T41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1" h="115">
                <a:moveTo>
                  <a:pt x="27" y="114"/>
                </a:moveTo>
                <a:lnTo>
                  <a:pt x="27" y="114"/>
                </a:lnTo>
                <a:cubicBezTo>
                  <a:pt x="27" y="114"/>
                  <a:pt x="9" y="114"/>
                  <a:pt x="0" y="105"/>
                </a:cubicBezTo>
                <a:cubicBezTo>
                  <a:pt x="0" y="105"/>
                  <a:pt x="0" y="105"/>
                  <a:pt x="0" y="97"/>
                </a:cubicBezTo>
                <a:lnTo>
                  <a:pt x="9" y="97"/>
                </a:lnTo>
                <a:cubicBezTo>
                  <a:pt x="27" y="105"/>
                  <a:pt x="35" y="105"/>
                  <a:pt x="44" y="97"/>
                </a:cubicBezTo>
                <a:cubicBezTo>
                  <a:pt x="53" y="97"/>
                  <a:pt x="53" y="88"/>
                  <a:pt x="53" y="79"/>
                </a:cubicBezTo>
                <a:cubicBezTo>
                  <a:pt x="53" y="79"/>
                  <a:pt x="44" y="70"/>
                  <a:pt x="27" y="61"/>
                </a:cubicBezTo>
                <a:cubicBezTo>
                  <a:pt x="27" y="61"/>
                  <a:pt x="18" y="53"/>
                  <a:pt x="9" y="53"/>
                </a:cubicBezTo>
                <a:cubicBezTo>
                  <a:pt x="0" y="44"/>
                  <a:pt x="0" y="44"/>
                  <a:pt x="0" y="35"/>
                </a:cubicBezTo>
                <a:cubicBezTo>
                  <a:pt x="0" y="26"/>
                  <a:pt x="0" y="18"/>
                  <a:pt x="9" y="9"/>
                </a:cubicBezTo>
                <a:cubicBezTo>
                  <a:pt x="27" y="0"/>
                  <a:pt x="44" y="0"/>
                  <a:pt x="62" y="9"/>
                </a:cubicBezTo>
                <a:cubicBezTo>
                  <a:pt x="70" y="9"/>
                  <a:pt x="70" y="9"/>
                  <a:pt x="70" y="18"/>
                </a:cubicBezTo>
                <a:cubicBezTo>
                  <a:pt x="62" y="18"/>
                  <a:pt x="62" y="18"/>
                  <a:pt x="62" y="18"/>
                </a:cubicBezTo>
                <a:cubicBezTo>
                  <a:pt x="44" y="18"/>
                  <a:pt x="27" y="18"/>
                  <a:pt x="18" y="18"/>
                </a:cubicBezTo>
                <a:cubicBezTo>
                  <a:pt x="18" y="26"/>
                  <a:pt x="18" y="26"/>
                  <a:pt x="18" y="35"/>
                </a:cubicBezTo>
                <a:cubicBezTo>
                  <a:pt x="18" y="44"/>
                  <a:pt x="27" y="44"/>
                  <a:pt x="35" y="53"/>
                </a:cubicBezTo>
                <a:cubicBezTo>
                  <a:pt x="44" y="53"/>
                  <a:pt x="53" y="61"/>
                  <a:pt x="53" y="61"/>
                </a:cubicBezTo>
                <a:cubicBezTo>
                  <a:pt x="62" y="70"/>
                  <a:pt x="70" y="79"/>
                  <a:pt x="70" y="79"/>
                </a:cubicBezTo>
                <a:cubicBezTo>
                  <a:pt x="70" y="97"/>
                  <a:pt x="62" y="105"/>
                  <a:pt x="53" y="105"/>
                </a:cubicBezTo>
                <a:cubicBezTo>
                  <a:pt x="44" y="114"/>
                  <a:pt x="44" y="114"/>
                  <a:pt x="27" y="1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7" name="Freeform 702">
            <a:extLst>
              <a:ext uri="{FF2B5EF4-FFF2-40B4-BE49-F238E27FC236}">
                <a16:creationId xmlns:a16="http://schemas.microsoft.com/office/drawing/2014/main" id="{D550D6FA-3C93-3046-86C6-52081CF5D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1053" y="10512218"/>
            <a:ext cx="18237" cy="27355"/>
          </a:xfrm>
          <a:custGeom>
            <a:avLst/>
            <a:gdLst>
              <a:gd name="T0" fmla="*/ 8 w 18"/>
              <a:gd name="T1" fmla="*/ 26 h 27"/>
              <a:gd name="T2" fmla="*/ 8 w 18"/>
              <a:gd name="T3" fmla="*/ 26 h 27"/>
              <a:gd name="T4" fmla="*/ 0 w 18"/>
              <a:gd name="T5" fmla="*/ 17 h 27"/>
              <a:gd name="T6" fmla="*/ 0 w 18"/>
              <a:gd name="T7" fmla="*/ 9 h 27"/>
              <a:gd name="T8" fmla="*/ 8 w 18"/>
              <a:gd name="T9" fmla="*/ 0 h 27"/>
              <a:gd name="T10" fmla="*/ 17 w 18"/>
              <a:gd name="T11" fmla="*/ 9 h 27"/>
              <a:gd name="T12" fmla="*/ 17 w 18"/>
              <a:gd name="T13" fmla="*/ 17 h 27"/>
              <a:gd name="T14" fmla="*/ 8 w 18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27">
                <a:moveTo>
                  <a:pt x="8" y="26"/>
                </a:moveTo>
                <a:lnTo>
                  <a:pt x="8" y="26"/>
                </a:lnTo>
                <a:cubicBezTo>
                  <a:pt x="0" y="26"/>
                  <a:pt x="0" y="17"/>
                  <a:pt x="0" y="1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8" y="0"/>
                </a:cubicBezTo>
                <a:cubicBezTo>
                  <a:pt x="8" y="0"/>
                  <a:pt x="17" y="0"/>
                  <a:pt x="17" y="9"/>
                </a:cubicBezTo>
                <a:cubicBezTo>
                  <a:pt x="17" y="17"/>
                  <a:pt x="17" y="17"/>
                  <a:pt x="17" y="17"/>
                </a:cubicBezTo>
                <a:lnTo>
                  <a:pt x="8" y="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8" name="Freeform 703">
            <a:extLst>
              <a:ext uri="{FF2B5EF4-FFF2-40B4-BE49-F238E27FC236}">
                <a16:creationId xmlns:a16="http://schemas.microsoft.com/office/drawing/2014/main" id="{604472F0-B22F-7E4F-A01B-B1A23B492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1053" y="10658113"/>
            <a:ext cx="18237" cy="27355"/>
          </a:xfrm>
          <a:custGeom>
            <a:avLst/>
            <a:gdLst>
              <a:gd name="T0" fmla="*/ 8 w 18"/>
              <a:gd name="T1" fmla="*/ 26 h 27"/>
              <a:gd name="T2" fmla="*/ 8 w 18"/>
              <a:gd name="T3" fmla="*/ 26 h 27"/>
              <a:gd name="T4" fmla="*/ 0 w 18"/>
              <a:gd name="T5" fmla="*/ 18 h 27"/>
              <a:gd name="T6" fmla="*/ 0 w 18"/>
              <a:gd name="T7" fmla="*/ 9 h 27"/>
              <a:gd name="T8" fmla="*/ 8 w 18"/>
              <a:gd name="T9" fmla="*/ 0 h 27"/>
              <a:gd name="T10" fmla="*/ 17 w 18"/>
              <a:gd name="T11" fmla="*/ 9 h 27"/>
              <a:gd name="T12" fmla="*/ 17 w 18"/>
              <a:gd name="T13" fmla="*/ 18 h 27"/>
              <a:gd name="T14" fmla="*/ 8 w 18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27">
                <a:moveTo>
                  <a:pt x="8" y="26"/>
                </a:moveTo>
                <a:lnTo>
                  <a:pt x="8" y="26"/>
                </a:lnTo>
                <a:cubicBezTo>
                  <a:pt x="0" y="26"/>
                  <a:pt x="0" y="26"/>
                  <a:pt x="0" y="18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8" y="0"/>
                </a:cubicBezTo>
                <a:lnTo>
                  <a:pt x="17" y="9"/>
                </a:lnTo>
                <a:cubicBezTo>
                  <a:pt x="17" y="18"/>
                  <a:pt x="17" y="18"/>
                  <a:pt x="17" y="18"/>
                </a:cubicBezTo>
                <a:cubicBezTo>
                  <a:pt x="17" y="26"/>
                  <a:pt x="8" y="26"/>
                  <a:pt x="8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9" name="Freeform 704">
            <a:extLst>
              <a:ext uri="{FF2B5EF4-FFF2-40B4-BE49-F238E27FC236}">
                <a16:creationId xmlns:a16="http://schemas.microsoft.com/office/drawing/2014/main" id="{77550F62-767F-504C-9B3F-10D6F2760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2003" y="10466626"/>
            <a:ext cx="661086" cy="419449"/>
          </a:xfrm>
          <a:custGeom>
            <a:avLst/>
            <a:gdLst>
              <a:gd name="T0" fmla="*/ 613 w 640"/>
              <a:gd name="T1" fmla="*/ 403 h 404"/>
              <a:gd name="T2" fmla="*/ 613 w 640"/>
              <a:gd name="T3" fmla="*/ 403 h 404"/>
              <a:gd name="T4" fmla="*/ 26 w 640"/>
              <a:gd name="T5" fmla="*/ 403 h 404"/>
              <a:gd name="T6" fmla="*/ 0 w 640"/>
              <a:gd name="T7" fmla="*/ 377 h 404"/>
              <a:gd name="T8" fmla="*/ 0 w 640"/>
              <a:gd name="T9" fmla="*/ 26 h 404"/>
              <a:gd name="T10" fmla="*/ 26 w 640"/>
              <a:gd name="T11" fmla="*/ 0 h 404"/>
              <a:gd name="T12" fmla="*/ 114 w 640"/>
              <a:gd name="T13" fmla="*/ 0 h 404"/>
              <a:gd name="T14" fmla="*/ 131 w 640"/>
              <a:gd name="T15" fmla="*/ 18 h 404"/>
              <a:gd name="T16" fmla="*/ 114 w 640"/>
              <a:gd name="T17" fmla="*/ 26 h 404"/>
              <a:gd name="T18" fmla="*/ 26 w 640"/>
              <a:gd name="T19" fmla="*/ 26 h 404"/>
              <a:gd name="T20" fmla="*/ 26 w 640"/>
              <a:gd name="T21" fmla="*/ 377 h 404"/>
              <a:gd name="T22" fmla="*/ 613 w 640"/>
              <a:gd name="T23" fmla="*/ 377 h 404"/>
              <a:gd name="T24" fmla="*/ 613 w 640"/>
              <a:gd name="T25" fmla="*/ 26 h 404"/>
              <a:gd name="T26" fmla="*/ 517 w 640"/>
              <a:gd name="T27" fmla="*/ 26 h 404"/>
              <a:gd name="T28" fmla="*/ 508 w 640"/>
              <a:gd name="T29" fmla="*/ 18 h 404"/>
              <a:gd name="T30" fmla="*/ 517 w 640"/>
              <a:gd name="T31" fmla="*/ 0 h 404"/>
              <a:gd name="T32" fmla="*/ 613 w 640"/>
              <a:gd name="T33" fmla="*/ 0 h 404"/>
              <a:gd name="T34" fmla="*/ 639 w 640"/>
              <a:gd name="T35" fmla="*/ 26 h 404"/>
              <a:gd name="T36" fmla="*/ 639 w 640"/>
              <a:gd name="T37" fmla="*/ 377 h 404"/>
              <a:gd name="T38" fmla="*/ 613 w 640"/>
              <a:gd name="T39" fmla="*/ 403 h 404"/>
              <a:gd name="T40" fmla="*/ 613 w 640"/>
              <a:gd name="T41" fmla="*/ 26 h 404"/>
              <a:gd name="T42" fmla="*/ 613 w 640"/>
              <a:gd name="T43" fmla="*/ 26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40" h="404">
                <a:moveTo>
                  <a:pt x="613" y="403"/>
                </a:moveTo>
                <a:lnTo>
                  <a:pt x="613" y="403"/>
                </a:lnTo>
                <a:cubicBezTo>
                  <a:pt x="26" y="403"/>
                  <a:pt x="26" y="403"/>
                  <a:pt x="26" y="403"/>
                </a:cubicBezTo>
                <a:cubicBezTo>
                  <a:pt x="9" y="403"/>
                  <a:pt x="0" y="394"/>
                  <a:pt x="0" y="37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22" y="0"/>
                  <a:pt x="131" y="9"/>
                  <a:pt x="131" y="18"/>
                </a:cubicBezTo>
                <a:cubicBezTo>
                  <a:pt x="131" y="26"/>
                  <a:pt x="122" y="26"/>
                  <a:pt x="114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377"/>
                  <a:pt x="26" y="377"/>
                  <a:pt x="26" y="377"/>
                </a:cubicBezTo>
                <a:cubicBezTo>
                  <a:pt x="613" y="377"/>
                  <a:pt x="613" y="377"/>
                  <a:pt x="613" y="377"/>
                </a:cubicBezTo>
                <a:cubicBezTo>
                  <a:pt x="613" y="26"/>
                  <a:pt x="613" y="26"/>
                  <a:pt x="613" y="26"/>
                </a:cubicBezTo>
                <a:cubicBezTo>
                  <a:pt x="517" y="26"/>
                  <a:pt x="517" y="26"/>
                  <a:pt x="517" y="26"/>
                </a:cubicBezTo>
                <a:cubicBezTo>
                  <a:pt x="517" y="26"/>
                  <a:pt x="508" y="26"/>
                  <a:pt x="508" y="18"/>
                </a:cubicBezTo>
                <a:cubicBezTo>
                  <a:pt x="508" y="9"/>
                  <a:pt x="517" y="0"/>
                  <a:pt x="517" y="0"/>
                </a:cubicBezTo>
                <a:cubicBezTo>
                  <a:pt x="613" y="0"/>
                  <a:pt x="613" y="0"/>
                  <a:pt x="613" y="0"/>
                </a:cubicBezTo>
                <a:cubicBezTo>
                  <a:pt x="631" y="0"/>
                  <a:pt x="639" y="9"/>
                  <a:pt x="639" y="26"/>
                </a:cubicBezTo>
                <a:cubicBezTo>
                  <a:pt x="639" y="377"/>
                  <a:pt x="639" y="377"/>
                  <a:pt x="639" y="377"/>
                </a:cubicBezTo>
                <a:cubicBezTo>
                  <a:pt x="639" y="394"/>
                  <a:pt x="631" y="403"/>
                  <a:pt x="613" y="403"/>
                </a:cubicBezTo>
                <a:close/>
                <a:moveTo>
                  <a:pt x="613" y="26"/>
                </a:moveTo>
                <a:lnTo>
                  <a:pt x="613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0" name="Freeform 705">
            <a:extLst>
              <a:ext uri="{FF2B5EF4-FFF2-40B4-BE49-F238E27FC236}">
                <a16:creationId xmlns:a16="http://schemas.microsoft.com/office/drawing/2014/main" id="{22EC220B-C9A1-E646-AE4C-285FD4390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7469" y="10466626"/>
            <a:ext cx="355619" cy="200606"/>
          </a:xfrm>
          <a:custGeom>
            <a:avLst/>
            <a:gdLst>
              <a:gd name="T0" fmla="*/ 17 w 342"/>
              <a:gd name="T1" fmla="*/ 193 h 194"/>
              <a:gd name="T2" fmla="*/ 17 w 342"/>
              <a:gd name="T3" fmla="*/ 193 h 194"/>
              <a:gd name="T4" fmla="*/ 8 w 342"/>
              <a:gd name="T5" fmla="*/ 184 h 194"/>
              <a:gd name="T6" fmla="*/ 8 w 342"/>
              <a:gd name="T7" fmla="*/ 167 h 194"/>
              <a:gd name="T8" fmla="*/ 315 w 342"/>
              <a:gd name="T9" fmla="*/ 9 h 194"/>
              <a:gd name="T10" fmla="*/ 341 w 342"/>
              <a:gd name="T11" fmla="*/ 18 h 194"/>
              <a:gd name="T12" fmla="*/ 333 w 342"/>
              <a:gd name="T13" fmla="*/ 35 h 194"/>
              <a:gd name="T14" fmla="*/ 26 w 342"/>
              <a:gd name="T15" fmla="*/ 193 h 194"/>
              <a:gd name="T16" fmla="*/ 17 w 342"/>
              <a:gd name="T17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2" h="194">
                <a:moveTo>
                  <a:pt x="17" y="193"/>
                </a:moveTo>
                <a:lnTo>
                  <a:pt x="17" y="193"/>
                </a:lnTo>
                <a:cubicBezTo>
                  <a:pt x="17" y="193"/>
                  <a:pt x="8" y="193"/>
                  <a:pt x="8" y="184"/>
                </a:cubicBezTo>
                <a:cubicBezTo>
                  <a:pt x="0" y="175"/>
                  <a:pt x="8" y="167"/>
                  <a:pt x="8" y="167"/>
                </a:cubicBezTo>
                <a:cubicBezTo>
                  <a:pt x="315" y="9"/>
                  <a:pt x="315" y="9"/>
                  <a:pt x="315" y="9"/>
                </a:cubicBezTo>
                <a:cubicBezTo>
                  <a:pt x="324" y="0"/>
                  <a:pt x="333" y="9"/>
                  <a:pt x="341" y="18"/>
                </a:cubicBezTo>
                <a:cubicBezTo>
                  <a:pt x="341" y="18"/>
                  <a:pt x="341" y="26"/>
                  <a:pt x="333" y="35"/>
                </a:cubicBezTo>
                <a:cubicBezTo>
                  <a:pt x="26" y="193"/>
                  <a:pt x="26" y="193"/>
                  <a:pt x="26" y="193"/>
                </a:cubicBezTo>
                <a:cubicBezTo>
                  <a:pt x="26" y="193"/>
                  <a:pt x="26" y="193"/>
                  <a:pt x="17" y="19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1" name="Freeform 706">
            <a:extLst>
              <a:ext uri="{FF2B5EF4-FFF2-40B4-BE49-F238E27FC236}">
                <a16:creationId xmlns:a16="http://schemas.microsoft.com/office/drawing/2014/main" id="{9C7D5582-95B9-F14B-BC8F-809E9BA9F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2003" y="10466626"/>
            <a:ext cx="346501" cy="200606"/>
          </a:xfrm>
          <a:custGeom>
            <a:avLst/>
            <a:gdLst>
              <a:gd name="T0" fmla="*/ 315 w 334"/>
              <a:gd name="T1" fmla="*/ 193 h 194"/>
              <a:gd name="T2" fmla="*/ 315 w 334"/>
              <a:gd name="T3" fmla="*/ 193 h 194"/>
              <a:gd name="T4" fmla="*/ 306 w 334"/>
              <a:gd name="T5" fmla="*/ 193 h 194"/>
              <a:gd name="T6" fmla="*/ 9 w 334"/>
              <a:gd name="T7" fmla="*/ 35 h 194"/>
              <a:gd name="T8" fmla="*/ 0 w 334"/>
              <a:gd name="T9" fmla="*/ 18 h 194"/>
              <a:gd name="T10" fmla="*/ 17 w 334"/>
              <a:gd name="T11" fmla="*/ 9 h 194"/>
              <a:gd name="T12" fmla="*/ 324 w 334"/>
              <a:gd name="T13" fmla="*/ 167 h 194"/>
              <a:gd name="T14" fmla="*/ 333 w 334"/>
              <a:gd name="T15" fmla="*/ 184 h 194"/>
              <a:gd name="T16" fmla="*/ 315 w 334"/>
              <a:gd name="T17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4" h="194">
                <a:moveTo>
                  <a:pt x="315" y="193"/>
                </a:moveTo>
                <a:lnTo>
                  <a:pt x="315" y="193"/>
                </a:lnTo>
                <a:cubicBezTo>
                  <a:pt x="315" y="193"/>
                  <a:pt x="315" y="193"/>
                  <a:pt x="306" y="193"/>
                </a:cubicBezTo>
                <a:cubicBezTo>
                  <a:pt x="9" y="35"/>
                  <a:pt x="9" y="35"/>
                  <a:pt x="9" y="35"/>
                </a:cubicBezTo>
                <a:cubicBezTo>
                  <a:pt x="0" y="26"/>
                  <a:pt x="0" y="18"/>
                  <a:pt x="0" y="18"/>
                </a:cubicBezTo>
                <a:cubicBezTo>
                  <a:pt x="0" y="9"/>
                  <a:pt x="9" y="0"/>
                  <a:pt x="17" y="9"/>
                </a:cubicBezTo>
                <a:cubicBezTo>
                  <a:pt x="324" y="167"/>
                  <a:pt x="324" y="167"/>
                  <a:pt x="324" y="167"/>
                </a:cubicBezTo>
                <a:cubicBezTo>
                  <a:pt x="333" y="167"/>
                  <a:pt x="333" y="175"/>
                  <a:pt x="333" y="184"/>
                </a:cubicBezTo>
                <a:cubicBezTo>
                  <a:pt x="324" y="193"/>
                  <a:pt x="324" y="193"/>
                  <a:pt x="315" y="19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2" name="Freeform 707">
            <a:extLst>
              <a:ext uri="{FF2B5EF4-FFF2-40B4-BE49-F238E27FC236}">
                <a16:creationId xmlns:a16="http://schemas.microsoft.com/office/drawing/2014/main" id="{EEC669CA-4CF9-9942-B54D-19452FE6F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6891" y="10648995"/>
            <a:ext cx="246198" cy="237080"/>
          </a:xfrm>
          <a:custGeom>
            <a:avLst/>
            <a:gdLst>
              <a:gd name="T0" fmla="*/ 219 w 237"/>
              <a:gd name="T1" fmla="*/ 228 h 229"/>
              <a:gd name="T2" fmla="*/ 219 w 237"/>
              <a:gd name="T3" fmla="*/ 228 h 229"/>
              <a:gd name="T4" fmla="*/ 210 w 237"/>
              <a:gd name="T5" fmla="*/ 219 h 229"/>
              <a:gd name="T6" fmla="*/ 8 w 237"/>
              <a:gd name="T7" fmla="*/ 27 h 229"/>
              <a:gd name="T8" fmla="*/ 8 w 237"/>
              <a:gd name="T9" fmla="*/ 0 h 229"/>
              <a:gd name="T10" fmla="*/ 26 w 237"/>
              <a:gd name="T11" fmla="*/ 0 h 229"/>
              <a:gd name="T12" fmla="*/ 228 w 237"/>
              <a:gd name="T13" fmla="*/ 202 h 229"/>
              <a:gd name="T14" fmla="*/ 228 w 237"/>
              <a:gd name="T15" fmla="*/ 219 h 229"/>
              <a:gd name="T16" fmla="*/ 219 w 237"/>
              <a:gd name="T17" fmla="*/ 228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7" h="229">
                <a:moveTo>
                  <a:pt x="219" y="228"/>
                </a:moveTo>
                <a:lnTo>
                  <a:pt x="219" y="228"/>
                </a:lnTo>
                <a:cubicBezTo>
                  <a:pt x="210" y="228"/>
                  <a:pt x="210" y="228"/>
                  <a:pt x="210" y="219"/>
                </a:cubicBezTo>
                <a:cubicBezTo>
                  <a:pt x="8" y="27"/>
                  <a:pt x="8" y="27"/>
                  <a:pt x="8" y="27"/>
                </a:cubicBezTo>
                <a:cubicBezTo>
                  <a:pt x="0" y="18"/>
                  <a:pt x="0" y="9"/>
                  <a:pt x="8" y="0"/>
                </a:cubicBezTo>
                <a:cubicBezTo>
                  <a:pt x="17" y="0"/>
                  <a:pt x="26" y="0"/>
                  <a:pt x="26" y="0"/>
                </a:cubicBezTo>
                <a:cubicBezTo>
                  <a:pt x="228" y="202"/>
                  <a:pt x="228" y="202"/>
                  <a:pt x="228" y="202"/>
                </a:cubicBezTo>
                <a:cubicBezTo>
                  <a:pt x="236" y="210"/>
                  <a:pt x="236" y="219"/>
                  <a:pt x="228" y="219"/>
                </a:cubicBezTo>
                <a:cubicBezTo>
                  <a:pt x="228" y="228"/>
                  <a:pt x="219" y="228"/>
                  <a:pt x="219" y="2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3" name="Freeform 708">
            <a:extLst>
              <a:ext uri="{FF2B5EF4-FFF2-40B4-BE49-F238E27FC236}">
                <a16:creationId xmlns:a16="http://schemas.microsoft.com/office/drawing/2014/main" id="{58CF4A4A-9E4C-BE4E-9CC3-DE15523B4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1121" y="10648995"/>
            <a:ext cx="227961" cy="227961"/>
          </a:xfrm>
          <a:custGeom>
            <a:avLst/>
            <a:gdLst>
              <a:gd name="T0" fmla="*/ 8 w 219"/>
              <a:gd name="T1" fmla="*/ 219 h 220"/>
              <a:gd name="T2" fmla="*/ 8 w 219"/>
              <a:gd name="T3" fmla="*/ 219 h 220"/>
              <a:gd name="T4" fmla="*/ 0 w 219"/>
              <a:gd name="T5" fmla="*/ 219 h 220"/>
              <a:gd name="T6" fmla="*/ 0 w 219"/>
              <a:gd name="T7" fmla="*/ 193 h 220"/>
              <a:gd name="T8" fmla="*/ 192 w 219"/>
              <a:gd name="T9" fmla="*/ 0 h 220"/>
              <a:gd name="T10" fmla="*/ 218 w 219"/>
              <a:gd name="T11" fmla="*/ 0 h 220"/>
              <a:gd name="T12" fmla="*/ 218 w 219"/>
              <a:gd name="T13" fmla="*/ 27 h 220"/>
              <a:gd name="T14" fmla="*/ 26 w 219"/>
              <a:gd name="T15" fmla="*/ 219 h 220"/>
              <a:gd name="T16" fmla="*/ 8 w 219"/>
              <a:gd name="T17" fmla="*/ 21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9" h="220">
                <a:moveTo>
                  <a:pt x="8" y="219"/>
                </a:moveTo>
                <a:lnTo>
                  <a:pt x="8" y="219"/>
                </a:lnTo>
                <a:cubicBezTo>
                  <a:pt x="8" y="219"/>
                  <a:pt x="8" y="219"/>
                  <a:pt x="0" y="219"/>
                </a:cubicBezTo>
                <a:cubicBezTo>
                  <a:pt x="0" y="210"/>
                  <a:pt x="0" y="202"/>
                  <a:pt x="0" y="193"/>
                </a:cubicBezTo>
                <a:cubicBezTo>
                  <a:pt x="192" y="0"/>
                  <a:pt x="192" y="0"/>
                  <a:pt x="192" y="0"/>
                </a:cubicBezTo>
                <a:cubicBezTo>
                  <a:pt x="201" y="0"/>
                  <a:pt x="210" y="0"/>
                  <a:pt x="218" y="0"/>
                </a:cubicBezTo>
                <a:cubicBezTo>
                  <a:pt x="218" y="9"/>
                  <a:pt x="218" y="18"/>
                  <a:pt x="218" y="27"/>
                </a:cubicBezTo>
                <a:cubicBezTo>
                  <a:pt x="26" y="219"/>
                  <a:pt x="26" y="219"/>
                  <a:pt x="26" y="219"/>
                </a:cubicBezTo>
                <a:cubicBezTo>
                  <a:pt x="17" y="219"/>
                  <a:pt x="17" y="219"/>
                  <a:pt x="8" y="2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4" name="Freeform 709">
            <a:extLst>
              <a:ext uri="{FF2B5EF4-FFF2-40B4-BE49-F238E27FC236}">
                <a16:creationId xmlns:a16="http://schemas.microsoft.com/office/drawing/2014/main" id="{BF929F7E-93A0-C741-BB42-A627E38A5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2306" y="10220428"/>
            <a:ext cx="465041" cy="328264"/>
          </a:xfrm>
          <a:custGeom>
            <a:avLst/>
            <a:gdLst>
              <a:gd name="T0" fmla="*/ 429 w 448"/>
              <a:gd name="T1" fmla="*/ 315 h 316"/>
              <a:gd name="T2" fmla="*/ 429 w 448"/>
              <a:gd name="T3" fmla="*/ 315 h 316"/>
              <a:gd name="T4" fmla="*/ 429 w 448"/>
              <a:gd name="T5" fmla="*/ 315 h 316"/>
              <a:gd name="T6" fmla="*/ 403 w 448"/>
              <a:gd name="T7" fmla="*/ 297 h 316"/>
              <a:gd name="T8" fmla="*/ 403 w 448"/>
              <a:gd name="T9" fmla="*/ 35 h 316"/>
              <a:gd name="T10" fmla="*/ 35 w 448"/>
              <a:gd name="T11" fmla="*/ 35 h 316"/>
              <a:gd name="T12" fmla="*/ 35 w 448"/>
              <a:gd name="T13" fmla="*/ 297 h 316"/>
              <a:gd name="T14" fmla="*/ 18 w 448"/>
              <a:gd name="T15" fmla="*/ 315 h 316"/>
              <a:gd name="T16" fmla="*/ 18 w 448"/>
              <a:gd name="T17" fmla="*/ 315 h 316"/>
              <a:gd name="T18" fmla="*/ 0 w 448"/>
              <a:gd name="T19" fmla="*/ 297 h 316"/>
              <a:gd name="T20" fmla="*/ 0 w 448"/>
              <a:gd name="T21" fmla="*/ 26 h 316"/>
              <a:gd name="T22" fmla="*/ 26 w 448"/>
              <a:gd name="T23" fmla="*/ 0 h 316"/>
              <a:gd name="T24" fmla="*/ 421 w 448"/>
              <a:gd name="T25" fmla="*/ 0 h 316"/>
              <a:gd name="T26" fmla="*/ 447 w 448"/>
              <a:gd name="T27" fmla="*/ 26 h 316"/>
              <a:gd name="T28" fmla="*/ 447 w 448"/>
              <a:gd name="T29" fmla="*/ 297 h 316"/>
              <a:gd name="T30" fmla="*/ 429 w 448"/>
              <a:gd name="T31" fmla="*/ 315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48" h="316">
                <a:moveTo>
                  <a:pt x="429" y="315"/>
                </a:moveTo>
                <a:lnTo>
                  <a:pt x="429" y="315"/>
                </a:lnTo>
                <a:lnTo>
                  <a:pt x="429" y="315"/>
                </a:lnTo>
                <a:cubicBezTo>
                  <a:pt x="412" y="315"/>
                  <a:pt x="403" y="306"/>
                  <a:pt x="403" y="297"/>
                </a:cubicBezTo>
                <a:cubicBezTo>
                  <a:pt x="403" y="35"/>
                  <a:pt x="403" y="35"/>
                  <a:pt x="403" y="35"/>
                </a:cubicBezTo>
                <a:cubicBezTo>
                  <a:pt x="35" y="35"/>
                  <a:pt x="35" y="35"/>
                  <a:pt x="35" y="35"/>
                </a:cubicBezTo>
                <a:cubicBezTo>
                  <a:pt x="35" y="297"/>
                  <a:pt x="35" y="297"/>
                  <a:pt x="35" y="297"/>
                </a:cubicBezTo>
                <a:cubicBezTo>
                  <a:pt x="35" y="306"/>
                  <a:pt x="26" y="315"/>
                  <a:pt x="18" y="315"/>
                </a:cubicBezTo>
                <a:lnTo>
                  <a:pt x="18" y="315"/>
                </a:lnTo>
                <a:cubicBezTo>
                  <a:pt x="9" y="315"/>
                  <a:pt x="0" y="306"/>
                  <a:pt x="0" y="29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9" y="0"/>
                  <a:pt x="26" y="0"/>
                </a:cubicBezTo>
                <a:cubicBezTo>
                  <a:pt x="421" y="0"/>
                  <a:pt x="421" y="0"/>
                  <a:pt x="421" y="0"/>
                </a:cubicBezTo>
                <a:cubicBezTo>
                  <a:pt x="438" y="0"/>
                  <a:pt x="447" y="8"/>
                  <a:pt x="447" y="26"/>
                </a:cubicBezTo>
                <a:cubicBezTo>
                  <a:pt x="447" y="297"/>
                  <a:pt x="447" y="297"/>
                  <a:pt x="447" y="297"/>
                </a:cubicBezTo>
                <a:cubicBezTo>
                  <a:pt x="447" y="306"/>
                  <a:pt x="438" y="315"/>
                  <a:pt x="429" y="3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5" name="Freeform 710">
            <a:extLst>
              <a:ext uri="{FF2B5EF4-FFF2-40B4-BE49-F238E27FC236}">
                <a16:creationId xmlns:a16="http://schemas.microsoft.com/office/drawing/2014/main" id="{8D32C3B5-0CC2-EF4F-903E-3A7517A23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0995" y="10338967"/>
            <a:ext cx="118540" cy="191487"/>
          </a:xfrm>
          <a:custGeom>
            <a:avLst/>
            <a:gdLst>
              <a:gd name="T0" fmla="*/ 52 w 114"/>
              <a:gd name="T1" fmla="*/ 184 h 185"/>
              <a:gd name="T2" fmla="*/ 52 w 114"/>
              <a:gd name="T3" fmla="*/ 184 h 185"/>
              <a:gd name="T4" fmla="*/ 8 w 114"/>
              <a:gd name="T5" fmla="*/ 176 h 185"/>
              <a:gd name="T6" fmla="*/ 0 w 114"/>
              <a:gd name="T7" fmla="*/ 158 h 185"/>
              <a:gd name="T8" fmla="*/ 17 w 114"/>
              <a:gd name="T9" fmla="*/ 149 h 185"/>
              <a:gd name="T10" fmla="*/ 78 w 114"/>
              <a:gd name="T11" fmla="*/ 149 h 185"/>
              <a:gd name="T12" fmla="*/ 87 w 114"/>
              <a:gd name="T13" fmla="*/ 132 h 185"/>
              <a:gd name="T14" fmla="*/ 52 w 114"/>
              <a:gd name="T15" fmla="*/ 106 h 185"/>
              <a:gd name="T16" fmla="*/ 0 w 114"/>
              <a:gd name="T17" fmla="*/ 53 h 185"/>
              <a:gd name="T18" fmla="*/ 17 w 114"/>
              <a:gd name="T19" fmla="*/ 18 h 185"/>
              <a:gd name="T20" fmla="*/ 105 w 114"/>
              <a:gd name="T21" fmla="*/ 9 h 185"/>
              <a:gd name="T22" fmla="*/ 113 w 114"/>
              <a:gd name="T23" fmla="*/ 27 h 185"/>
              <a:gd name="T24" fmla="*/ 96 w 114"/>
              <a:gd name="T25" fmla="*/ 36 h 185"/>
              <a:gd name="T26" fmla="*/ 35 w 114"/>
              <a:gd name="T27" fmla="*/ 36 h 185"/>
              <a:gd name="T28" fmla="*/ 26 w 114"/>
              <a:gd name="T29" fmla="*/ 53 h 185"/>
              <a:gd name="T30" fmla="*/ 61 w 114"/>
              <a:gd name="T31" fmla="*/ 79 h 185"/>
              <a:gd name="T32" fmla="*/ 113 w 114"/>
              <a:gd name="T33" fmla="*/ 132 h 185"/>
              <a:gd name="T34" fmla="*/ 87 w 114"/>
              <a:gd name="T35" fmla="*/ 176 h 185"/>
              <a:gd name="T36" fmla="*/ 52 w 114"/>
              <a:gd name="T37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4" h="185">
                <a:moveTo>
                  <a:pt x="52" y="184"/>
                </a:moveTo>
                <a:lnTo>
                  <a:pt x="52" y="184"/>
                </a:lnTo>
                <a:cubicBezTo>
                  <a:pt x="35" y="184"/>
                  <a:pt x="17" y="184"/>
                  <a:pt x="8" y="176"/>
                </a:cubicBezTo>
                <a:cubicBezTo>
                  <a:pt x="0" y="176"/>
                  <a:pt x="0" y="167"/>
                  <a:pt x="0" y="158"/>
                </a:cubicBezTo>
                <a:cubicBezTo>
                  <a:pt x="0" y="149"/>
                  <a:pt x="8" y="149"/>
                  <a:pt x="17" y="149"/>
                </a:cubicBezTo>
                <a:cubicBezTo>
                  <a:pt x="35" y="158"/>
                  <a:pt x="61" y="158"/>
                  <a:pt x="78" y="149"/>
                </a:cubicBezTo>
                <a:cubicBezTo>
                  <a:pt x="78" y="149"/>
                  <a:pt x="87" y="141"/>
                  <a:pt x="87" y="132"/>
                </a:cubicBezTo>
                <a:cubicBezTo>
                  <a:pt x="87" y="123"/>
                  <a:pt x="70" y="114"/>
                  <a:pt x="52" y="106"/>
                </a:cubicBezTo>
                <a:cubicBezTo>
                  <a:pt x="26" y="97"/>
                  <a:pt x="0" y="79"/>
                  <a:pt x="0" y="53"/>
                </a:cubicBezTo>
                <a:cubicBezTo>
                  <a:pt x="0" y="36"/>
                  <a:pt x="8" y="27"/>
                  <a:pt x="17" y="18"/>
                </a:cubicBezTo>
                <a:cubicBezTo>
                  <a:pt x="43" y="0"/>
                  <a:pt x="70" y="0"/>
                  <a:pt x="105" y="9"/>
                </a:cubicBezTo>
                <a:cubicBezTo>
                  <a:pt x="113" y="18"/>
                  <a:pt x="113" y="18"/>
                  <a:pt x="113" y="27"/>
                </a:cubicBezTo>
                <a:cubicBezTo>
                  <a:pt x="105" y="36"/>
                  <a:pt x="96" y="36"/>
                  <a:pt x="96" y="36"/>
                </a:cubicBezTo>
                <a:cubicBezTo>
                  <a:pt x="70" y="27"/>
                  <a:pt x="52" y="27"/>
                  <a:pt x="35" y="36"/>
                </a:cubicBezTo>
                <a:cubicBezTo>
                  <a:pt x="26" y="36"/>
                  <a:pt x="26" y="44"/>
                  <a:pt x="26" y="53"/>
                </a:cubicBezTo>
                <a:cubicBezTo>
                  <a:pt x="26" y="62"/>
                  <a:pt x="43" y="71"/>
                  <a:pt x="61" y="79"/>
                </a:cubicBezTo>
                <a:cubicBezTo>
                  <a:pt x="87" y="97"/>
                  <a:pt x="113" y="106"/>
                  <a:pt x="113" y="132"/>
                </a:cubicBezTo>
                <a:cubicBezTo>
                  <a:pt x="113" y="149"/>
                  <a:pt x="105" y="167"/>
                  <a:pt x="87" y="176"/>
                </a:cubicBezTo>
                <a:cubicBezTo>
                  <a:pt x="78" y="184"/>
                  <a:pt x="70" y="184"/>
                  <a:pt x="52" y="1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6" name="Freeform 711">
            <a:extLst>
              <a:ext uri="{FF2B5EF4-FFF2-40B4-BE49-F238E27FC236}">
                <a16:creationId xmlns:a16="http://schemas.microsoft.com/office/drawing/2014/main" id="{DFABF672-2CFA-D246-8A0C-E575D3707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6588" y="10293375"/>
            <a:ext cx="27355" cy="45592"/>
          </a:xfrm>
          <a:custGeom>
            <a:avLst/>
            <a:gdLst>
              <a:gd name="T0" fmla="*/ 9 w 28"/>
              <a:gd name="T1" fmla="*/ 43 h 44"/>
              <a:gd name="T2" fmla="*/ 9 w 28"/>
              <a:gd name="T3" fmla="*/ 43 h 44"/>
              <a:gd name="T4" fmla="*/ 0 w 28"/>
              <a:gd name="T5" fmla="*/ 35 h 44"/>
              <a:gd name="T6" fmla="*/ 0 w 28"/>
              <a:gd name="T7" fmla="*/ 17 h 44"/>
              <a:gd name="T8" fmla="*/ 9 w 28"/>
              <a:gd name="T9" fmla="*/ 0 h 44"/>
              <a:gd name="T10" fmla="*/ 27 w 28"/>
              <a:gd name="T11" fmla="*/ 17 h 44"/>
              <a:gd name="T12" fmla="*/ 27 w 28"/>
              <a:gd name="T13" fmla="*/ 35 h 44"/>
              <a:gd name="T14" fmla="*/ 9 w 28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4">
                <a:moveTo>
                  <a:pt x="9" y="43"/>
                </a:moveTo>
                <a:lnTo>
                  <a:pt x="9" y="43"/>
                </a:lnTo>
                <a:cubicBezTo>
                  <a:pt x="0" y="43"/>
                  <a:pt x="0" y="35"/>
                  <a:pt x="0" y="3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0" y="0"/>
                  <a:pt x="9" y="0"/>
                </a:cubicBezTo>
                <a:cubicBezTo>
                  <a:pt x="18" y="0"/>
                  <a:pt x="27" y="8"/>
                  <a:pt x="27" y="17"/>
                </a:cubicBezTo>
                <a:cubicBezTo>
                  <a:pt x="27" y="35"/>
                  <a:pt x="27" y="35"/>
                  <a:pt x="27" y="35"/>
                </a:cubicBezTo>
                <a:cubicBezTo>
                  <a:pt x="27" y="35"/>
                  <a:pt x="18" y="43"/>
                  <a:pt x="9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7" name="Freeform 712">
            <a:extLst>
              <a:ext uri="{FF2B5EF4-FFF2-40B4-BE49-F238E27FC236}">
                <a16:creationId xmlns:a16="http://schemas.microsoft.com/office/drawing/2014/main" id="{0595C73A-059D-9946-B94A-1B610FD78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6588" y="10530455"/>
            <a:ext cx="27355" cy="45592"/>
          </a:xfrm>
          <a:custGeom>
            <a:avLst/>
            <a:gdLst>
              <a:gd name="T0" fmla="*/ 9 w 28"/>
              <a:gd name="T1" fmla="*/ 44 h 45"/>
              <a:gd name="T2" fmla="*/ 9 w 28"/>
              <a:gd name="T3" fmla="*/ 44 h 45"/>
              <a:gd name="T4" fmla="*/ 0 w 28"/>
              <a:gd name="T5" fmla="*/ 35 h 45"/>
              <a:gd name="T6" fmla="*/ 0 w 28"/>
              <a:gd name="T7" fmla="*/ 18 h 45"/>
              <a:gd name="T8" fmla="*/ 9 w 28"/>
              <a:gd name="T9" fmla="*/ 0 h 45"/>
              <a:gd name="T10" fmla="*/ 27 w 28"/>
              <a:gd name="T11" fmla="*/ 18 h 45"/>
              <a:gd name="T12" fmla="*/ 27 w 28"/>
              <a:gd name="T13" fmla="*/ 35 h 45"/>
              <a:gd name="T14" fmla="*/ 9 w 28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5">
                <a:moveTo>
                  <a:pt x="9" y="44"/>
                </a:moveTo>
                <a:lnTo>
                  <a:pt x="9" y="44"/>
                </a:lnTo>
                <a:cubicBezTo>
                  <a:pt x="0" y="44"/>
                  <a:pt x="0" y="44"/>
                  <a:pt x="0" y="3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35"/>
                  <a:pt x="27" y="35"/>
                  <a:pt x="27" y="35"/>
                </a:cubicBezTo>
                <a:cubicBezTo>
                  <a:pt x="27" y="44"/>
                  <a:pt x="18" y="44"/>
                  <a:pt x="9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8" name="Freeform 713">
            <a:extLst>
              <a:ext uri="{FF2B5EF4-FFF2-40B4-BE49-F238E27FC236}">
                <a16:creationId xmlns:a16="http://schemas.microsoft.com/office/drawing/2014/main" id="{C14555CC-02C9-4F49-945F-DE576D9BC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0400" y="6832925"/>
            <a:ext cx="478717" cy="852573"/>
          </a:xfrm>
          <a:custGeom>
            <a:avLst/>
            <a:gdLst>
              <a:gd name="T0" fmla="*/ 385 w 465"/>
              <a:gd name="T1" fmla="*/ 822 h 823"/>
              <a:gd name="T2" fmla="*/ 385 w 465"/>
              <a:gd name="T3" fmla="*/ 822 h 823"/>
              <a:gd name="T4" fmla="*/ 79 w 465"/>
              <a:gd name="T5" fmla="*/ 822 h 823"/>
              <a:gd name="T6" fmla="*/ 0 w 465"/>
              <a:gd name="T7" fmla="*/ 753 h 823"/>
              <a:gd name="T8" fmla="*/ 0 w 465"/>
              <a:gd name="T9" fmla="*/ 69 h 823"/>
              <a:gd name="T10" fmla="*/ 79 w 465"/>
              <a:gd name="T11" fmla="*/ 0 h 823"/>
              <a:gd name="T12" fmla="*/ 385 w 465"/>
              <a:gd name="T13" fmla="*/ 0 h 823"/>
              <a:gd name="T14" fmla="*/ 464 w 465"/>
              <a:gd name="T15" fmla="*/ 69 h 823"/>
              <a:gd name="T16" fmla="*/ 464 w 465"/>
              <a:gd name="T17" fmla="*/ 753 h 823"/>
              <a:gd name="T18" fmla="*/ 385 w 465"/>
              <a:gd name="T19" fmla="*/ 822 h 823"/>
              <a:gd name="T20" fmla="*/ 79 w 465"/>
              <a:gd name="T21" fmla="*/ 26 h 823"/>
              <a:gd name="T22" fmla="*/ 79 w 465"/>
              <a:gd name="T23" fmla="*/ 26 h 823"/>
              <a:gd name="T24" fmla="*/ 35 w 465"/>
              <a:gd name="T25" fmla="*/ 69 h 823"/>
              <a:gd name="T26" fmla="*/ 35 w 465"/>
              <a:gd name="T27" fmla="*/ 753 h 823"/>
              <a:gd name="T28" fmla="*/ 79 w 465"/>
              <a:gd name="T29" fmla="*/ 796 h 823"/>
              <a:gd name="T30" fmla="*/ 385 w 465"/>
              <a:gd name="T31" fmla="*/ 796 h 823"/>
              <a:gd name="T32" fmla="*/ 438 w 465"/>
              <a:gd name="T33" fmla="*/ 753 h 823"/>
              <a:gd name="T34" fmla="*/ 438 w 465"/>
              <a:gd name="T35" fmla="*/ 69 h 823"/>
              <a:gd name="T36" fmla="*/ 385 w 465"/>
              <a:gd name="T37" fmla="*/ 26 h 823"/>
              <a:gd name="T38" fmla="*/ 79 w 465"/>
              <a:gd name="T39" fmla="*/ 26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5" h="823">
                <a:moveTo>
                  <a:pt x="385" y="822"/>
                </a:moveTo>
                <a:lnTo>
                  <a:pt x="385" y="822"/>
                </a:lnTo>
                <a:cubicBezTo>
                  <a:pt x="79" y="822"/>
                  <a:pt x="79" y="822"/>
                  <a:pt x="79" y="822"/>
                </a:cubicBezTo>
                <a:cubicBezTo>
                  <a:pt x="35" y="822"/>
                  <a:pt x="0" y="788"/>
                  <a:pt x="0" y="753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26"/>
                  <a:pt x="35" y="0"/>
                  <a:pt x="79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429" y="0"/>
                  <a:pt x="464" y="26"/>
                  <a:pt x="464" y="69"/>
                </a:cubicBezTo>
                <a:cubicBezTo>
                  <a:pt x="464" y="753"/>
                  <a:pt x="464" y="753"/>
                  <a:pt x="464" y="753"/>
                </a:cubicBezTo>
                <a:cubicBezTo>
                  <a:pt x="464" y="788"/>
                  <a:pt x="429" y="822"/>
                  <a:pt x="385" y="822"/>
                </a:cubicBezTo>
                <a:close/>
                <a:moveTo>
                  <a:pt x="79" y="26"/>
                </a:moveTo>
                <a:lnTo>
                  <a:pt x="79" y="26"/>
                </a:lnTo>
                <a:cubicBezTo>
                  <a:pt x="52" y="26"/>
                  <a:pt x="35" y="44"/>
                  <a:pt x="35" y="69"/>
                </a:cubicBezTo>
                <a:cubicBezTo>
                  <a:pt x="35" y="753"/>
                  <a:pt x="35" y="753"/>
                  <a:pt x="35" y="753"/>
                </a:cubicBezTo>
                <a:cubicBezTo>
                  <a:pt x="35" y="770"/>
                  <a:pt x="52" y="796"/>
                  <a:pt x="79" y="796"/>
                </a:cubicBezTo>
                <a:cubicBezTo>
                  <a:pt x="385" y="796"/>
                  <a:pt x="385" y="796"/>
                  <a:pt x="385" y="796"/>
                </a:cubicBezTo>
                <a:cubicBezTo>
                  <a:pt x="412" y="796"/>
                  <a:pt x="438" y="770"/>
                  <a:pt x="438" y="753"/>
                </a:cubicBezTo>
                <a:cubicBezTo>
                  <a:pt x="438" y="69"/>
                  <a:pt x="438" y="69"/>
                  <a:pt x="438" y="69"/>
                </a:cubicBezTo>
                <a:cubicBezTo>
                  <a:pt x="438" y="44"/>
                  <a:pt x="412" y="26"/>
                  <a:pt x="385" y="26"/>
                </a:cubicBezTo>
                <a:lnTo>
                  <a:pt x="79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9" name="Freeform 714">
            <a:extLst>
              <a:ext uri="{FF2B5EF4-FFF2-40B4-BE49-F238E27FC236}">
                <a16:creationId xmlns:a16="http://schemas.microsoft.com/office/drawing/2014/main" id="{D7989E8B-C050-FE43-B3C8-AAD6765CD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9242" y="7530485"/>
            <a:ext cx="45592" cy="36474"/>
          </a:xfrm>
          <a:custGeom>
            <a:avLst/>
            <a:gdLst>
              <a:gd name="T0" fmla="*/ 26 w 45"/>
              <a:gd name="T1" fmla="*/ 35 h 36"/>
              <a:gd name="T2" fmla="*/ 26 w 45"/>
              <a:gd name="T3" fmla="*/ 35 h 36"/>
              <a:gd name="T4" fmla="*/ 0 w 45"/>
              <a:gd name="T5" fmla="*/ 17 h 36"/>
              <a:gd name="T6" fmla="*/ 26 w 45"/>
              <a:gd name="T7" fmla="*/ 0 h 36"/>
              <a:gd name="T8" fmla="*/ 44 w 45"/>
              <a:gd name="T9" fmla="*/ 17 h 36"/>
              <a:gd name="T10" fmla="*/ 26 w 45"/>
              <a:gd name="T11" fmla="*/ 35 h 36"/>
              <a:gd name="T12" fmla="*/ 26 w 45"/>
              <a:gd name="T13" fmla="*/ 9 h 36"/>
              <a:gd name="T14" fmla="*/ 26 w 45"/>
              <a:gd name="T15" fmla="*/ 9 h 36"/>
              <a:gd name="T16" fmla="*/ 9 w 45"/>
              <a:gd name="T17" fmla="*/ 17 h 36"/>
              <a:gd name="T18" fmla="*/ 26 w 45"/>
              <a:gd name="T19" fmla="*/ 26 h 36"/>
              <a:gd name="T20" fmla="*/ 35 w 45"/>
              <a:gd name="T21" fmla="*/ 17 h 36"/>
              <a:gd name="T22" fmla="*/ 26 w 45"/>
              <a:gd name="T23" fmla="*/ 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36">
                <a:moveTo>
                  <a:pt x="26" y="35"/>
                </a:moveTo>
                <a:lnTo>
                  <a:pt x="26" y="35"/>
                </a:lnTo>
                <a:cubicBezTo>
                  <a:pt x="9" y="35"/>
                  <a:pt x="0" y="26"/>
                  <a:pt x="0" y="17"/>
                </a:cubicBezTo>
                <a:cubicBezTo>
                  <a:pt x="0" y="9"/>
                  <a:pt x="9" y="0"/>
                  <a:pt x="26" y="0"/>
                </a:cubicBezTo>
                <a:cubicBezTo>
                  <a:pt x="35" y="0"/>
                  <a:pt x="44" y="9"/>
                  <a:pt x="44" y="17"/>
                </a:cubicBezTo>
                <a:cubicBezTo>
                  <a:pt x="44" y="26"/>
                  <a:pt x="35" y="35"/>
                  <a:pt x="26" y="35"/>
                </a:cubicBezTo>
                <a:close/>
                <a:moveTo>
                  <a:pt x="26" y="9"/>
                </a:moveTo>
                <a:lnTo>
                  <a:pt x="26" y="9"/>
                </a:lnTo>
                <a:cubicBezTo>
                  <a:pt x="17" y="9"/>
                  <a:pt x="9" y="9"/>
                  <a:pt x="9" y="17"/>
                </a:cubicBezTo>
                <a:cubicBezTo>
                  <a:pt x="9" y="26"/>
                  <a:pt x="17" y="26"/>
                  <a:pt x="26" y="26"/>
                </a:cubicBezTo>
                <a:cubicBezTo>
                  <a:pt x="26" y="26"/>
                  <a:pt x="35" y="26"/>
                  <a:pt x="35" y="17"/>
                </a:cubicBezTo>
                <a:cubicBezTo>
                  <a:pt x="35" y="9"/>
                  <a:pt x="26" y="9"/>
                  <a:pt x="26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0" name="Freeform 715">
            <a:extLst>
              <a:ext uri="{FF2B5EF4-FFF2-40B4-BE49-F238E27FC236}">
                <a16:creationId xmlns:a16="http://schemas.microsoft.com/office/drawing/2014/main" id="{3982C5CF-7226-9247-A66F-29224C88D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3650" y="6924110"/>
            <a:ext cx="136777" cy="36474"/>
          </a:xfrm>
          <a:custGeom>
            <a:avLst/>
            <a:gdLst>
              <a:gd name="T0" fmla="*/ 114 w 133"/>
              <a:gd name="T1" fmla="*/ 35 h 36"/>
              <a:gd name="T2" fmla="*/ 114 w 133"/>
              <a:gd name="T3" fmla="*/ 35 h 36"/>
              <a:gd name="T4" fmla="*/ 18 w 133"/>
              <a:gd name="T5" fmla="*/ 35 h 36"/>
              <a:gd name="T6" fmla="*/ 0 w 133"/>
              <a:gd name="T7" fmla="*/ 17 h 36"/>
              <a:gd name="T8" fmla="*/ 18 w 133"/>
              <a:gd name="T9" fmla="*/ 0 h 36"/>
              <a:gd name="T10" fmla="*/ 114 w 133"/>
              <a:gd name="T11" fmla="*/ 0 h 36"/>
              <a:gd name="T12" fmla="*/ 132 w 133"/>
              <a:gd name="T13" fmla="*/ 17 h 36"/>
              <a:gd name="T14" fmla="*/ 114 w 133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36">
                <a:moveTo>
                  <a:pt x="114" y="35"/>
                </a:moveTo>
                <a:lnTo>
                  <a:pt x="114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23" y="0"/>
                  <a:pt x="132" y="9"/>
                  <a:pt x="132" y="17"/>
                </a:cubicBezTo>
                <a:cubicBezTo>
                  <a:pt x="132" y="26"/>
                  <a:pt x="123" y="35"/>
                  <a:pt x="114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1" name="Freeform 716">
            <a:extLst>
              <a:ext uri="{FF2B5EF4-FFF2-40B4-BE49-F238E27FC236}">
                <a16:creationId xmlns:a16="http://schemas.microsoft.com/office/drawing/2014/main" id="{B15C2C10-4D27-5449-8578-2438EC557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3650" y="7142953"/>
            <a:ext cx="118540" cy="200606"/>
          </a:xfrm>
          <a:custGeom>
            <a:avLst/>
            <a:gdLst>
              <a:gd name="T0" fmla="*/ 53 w 115"/>
              <a:gd name="T1" fmla="*/ 193 h 194"/>
              <a:gd name="T2" fmla="*/ 53 w 115"/>
              <a:gd name="T3" fmla="*/ 193 h 194"/>
              <a:gd name="T4" fmla="*/ 9 w 115"/>
              <a:gd name="T5" fmla="*/ 184 h 194"/>
              <a:gd name="T6" fmla="*/ 0 w 115"/>
              <a:gd name="T7" fmla="*/ 166 h 194"/>
              <a:gd name="T8" fmla="*/ 18 w 115"/>
              <a:gd name="T9" fmla="*/ 158 h 194"/>
              <a:gd name="T10" fmla="*/ 79 w 115"/>
              <a:gd name="T11" fmla="*/ 158 h 194"/>
              <a:gd name="T12" fmla="*/ 88 w 115"/>
              <a:gd name="T13" fmla="*/ 140 h 194"/>
              <a:gd name="T14" fmla="*/ 53 w 115"/>
              <a:gd name="T15" fmla="*/ 114 h 194"/>
              <a:gd name="T16" fmla="*/ 0 w 115"/>
              <a:gd name="T17" fmla="*/ 61 h 194"/>
              <a:gd name="T18" fmla="*/ 26 w 115"/>
              <a:gd name="T19" fmla="*/ 18 h 194"/>
              <a:gd name="T20" fmla="*/ 105 w 115"/>
              <a:gd name="T21" fmla="*/ 18 h 194"/>
              <a:gd name="T22" fmla="*/ 114 w 115"/>
              <a:gd name="T23" fmla="*/ 35 h 194"/>
              <a:gd name="T24" fmla="*/ 97 w 115"/>
              <a:gd name="T25" fmla="*/ 44 h 194"/>
              <a:gd name="T26" fmla="*/ 35 w 115"/>
              <a:gd name="T27" fmla="*/ 44 h 194"/>
              <a:gd name="T28" fmla="*/ 26 w 115"/>
              <a:gd name="T29" fmla="*/ 61 h 194"/>
              <a:gd name="T30" fmla="*/ 61 w 115"/>
              <a:gd name="T31" fmla="*/ 88 h 194"/>
              <a:gd name="T32" fmla="*/ 114 w 115"/>
              <a:gd name="T33" fmla="*/ 140 h 194"/>
              <a:gd name="T34" fmla="*/ 88 w 115"/>
              <a:gd name="T35" fmla="*/ 184 h 194"/>
              <a:gd name="T36" fmla="*/ 53 w 115"/>
              <a:gd name="T37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94">
                <a:moveTo>
                  <a:pt x="53" y="193"/>
                </a:moveTo>
                <a:lnTo>
                  <a:pt x="53" y="193"/>
                </a:lnTo>
                <a:cubicBezTo>
                  <a:pt x="35" y="193"/>
                  <a:pt x="26" y="184"/>
                  <a:pt x="9" y="184"/>
                </a:cubicBezTo>
                <a:cubicBezTo>
                  <a:pt x="0" y="175"/>
                  <a:pt x="0" y="166"/>
                  <a:pt x="0" y="166"/>
                </a:cubicBezTo>
                <a:cubicBezTo>
                  <a:pt x="0" y="158"/>
                  <a:pt x="9" y="158"/>
                  <a:pt x="18" y="158"/>
                </a:cubicBezTo>
                <a:cubicBezTo>
                  <a:pt x="44" y="166"/>
                  <a:pt x="61" y="166"/>
                  <a:pt x="79" y="158"/>
                </a:cubicBezTo>
                <a:cubicBezTo>
                  <a:pt x="88" y="158"/>
                  <a:pt x="88" y="149"/>
                  <a:pt x="88" y="140"/>
                </a:cubicBezTo>
                <a:cubicBezTo>
                  <a:pt x="88" y="131"/>
                  <a:pt x="70" y="123"/>
                  <a:pt x="53" y="114"/>
                </a:cubicBezTo>
                <a:cubicBezTo>
                  <a:pt x="26" y="96"/>
                  <a:pt x="0" y="88"/>
                  <a:pt x="0" y="61"/>
                </a:cubicBezTo>
                <a:cubicBezTo>
                  <a:pt x="0" y="44"/>
                  <a:pt x="9" y="26"/>
                  <a:pt x="26" y="18"/>
                </a:cubicBezTo>
                <a:cubicBezTo>
                  <a:pt x="44" y="9"/>
                  <a:pt x="79" y="0"/>
                  <a:pt x="105" y="18"/>
                </a:cubicBezTo>
                <a:cubicBezTo>
                  <a:pt x="114" y="18"/>
                  <a:pt x="114" y="26"/>
                  <a:pt x="114" y="35"/>
                </a:cubicBezTo>
                <a:cubicBezTo>
                  <a:pt x="105" y="44"/>
                  <a:pt x="105" y="44"/>
                  <a:pt x="97" y="44"/>
                </a:cubicBezTo>
                <a:cubicBezTo>
                  <a:pt x="70" y="35"/>
                  <a:pt x="53" y="35"/>
                  <a:pt x="35" y="44"/>
                </a:cubicBezTo>
                <a:cubicBezTo>
                  <a:pt x="26" y="44"/>
                  <a:pt x="26" y="53"/>
                  <a:pt x="26" y="61"/>
                </a:cubicBezTo>
                <a:cubicBezTo>
                  <a:pt x="26" y="70"/>
                  <a:pt x="44" y="79"/>
                  <a:pt x="61" y="88"/>
                </a:cubicBezTo>
                <a:cubicBezTo>
                  <a:pt x="88" y="96"/>
                  <a:pt x="114" y="114"/>
                  <a:pt x="114" y="140"/>
                </a:cubicBezTo>
                <a:cubicBezTo>
                  <a:pt x="114" y="158"/>
                  <a:pt x="105" y="166"/>
                  <a:pt x="88" y="184"/>
                </a:cubicBezTo>
                <a:cubicBezTo>
                  <a:pt x="79" y="184"/>
                  <a:pt x="70" y="193"/>
                  <a:pt x="53" y="19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2" name="Freeform 717">
            <a:extLst>
              <a:ext uri="{FF2B5EF4-FFF2-40B4-BE49-F238E27FC236}">
                <a16:creationId xmlns:a16="http://schemas.microsoft.com/office/drawing/2014/main" id="{A584001C-A15D-A647-8029-2A106C4A2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9242" y="7106479"/>
            <a:ext cx="27355" cy="45592"/>
          </a:xfrm>
          <a:custGeom>
            <a:avLst/>
            <a:gdLst>
              <a:gd name="T0" fmla="*/ 9 w 27"/>
              <a:gd name="T1" fmla="*/ 44 h 45"/>
              <a:gd name="T2" fmla="*/ 9 w 27"/>
              <a:gd name="T3" fmla="*/ 44 h 45"/>
              <a:gd name="T4" fmla="*/ 0 w 27"/>
              <a:gd name="T5" fmla="*/ 26 h 45"/>
              <a:gd name="T6" fmla="*/ 0 w 27"/>
              <a:gd name="T7" fmla="*/ 9 h 45"/>
              <a:gd name="T8" fmla="*/ 9 w 27"/>
              <a:gd name="T9" fmla="*/ 0 h 45"/>
              <a:gd name="T10" fmla="*/ 26 w 27"/>
              <a:gd name="T11" fmla="*/ 9 h 45"/>
              <a:gd name="T12" fmla="*/ 26 w 27"/>
              <a:gd name="T13" fmla="*/ 26 h 45"/>
              <a:gd name="T14" fmla="*/ 9 w 27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45">
                <a:moveTo>
                  <a:pt x="9" y="44"/>
                </a:moveTo>
                <a:lnTo>
                  <a:pt x="9" y="44"/>
                </a:lnTo>
                <a:cubicBezTo>
                  <a:pt x="9" y="44"/>
                  <a:pt x="0" y="35"/>
                  <a:pt x="0" y="26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17" y="0"/>
                  <a:pt x="26" y="0"/>
                  <a:pt x="26" y="9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35"/>
                  <a:pt x="17" y="44"/>
                  <a:pt x="9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3" name="Freeform 718">
            <a:extLst>
              <a:ext uri="{FF2B5EF4-FFF2-40B4-BE49-F238E27FC236}">
                <a16:creationId xmlns:a16="http://schemas.microsoft.com/office/drawing/2014/main" id="{419BE690-6734-1B44-A151-B81A37CC8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9242" y="7343559"/>
            <a:ext cx="27355" cy="45592"/>
          </a:xfrm>
          <a:custGeom>
            <a:avLst/>
            <a:gdLst>
              <a:gd name="T0" fmla="*/ 9 w 27"/>
              <a:gd name="T1" fmla="*/ 43 h 44"/>
              <a:gd name="T2" fmla="*/ 9 w 27"/>
              <a:gd name="T3" fmla="*/ 43 h 44"/>
              <a:gd name="T4" fmla="*/ 0 w 27"/>
              <a:gd name="T5" fmla="*/ 26 h 44"/>
              <a:gd name="T6" fmla="*/ 0 w 27"/>
              <a:gd name="T7" fmla="*/ 8 h 44"/>
              <a:gd name="T8" fmla="*/ 9 w 27"/>
              <a:gd name="T9" fmla="*/ 0 h 44"/>
              <a:gd name="T10" fmla="*/ 26 w 27"/>
              <a:gd name="T11" fmla="*/ 8 h 44"/>
              <a:gd name="T12" fmla="*/ 26 w 27"/>
              <a:gd name="T13" fmla="*/ 26 h 44"/>
              <a:gd name="T14" fmla="*/ 9 w 27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44">
                <a:moveTo>
                  <a:pt x="9" y="43"/>
                </a:moveTo>
                <a:lnTo>
                  <a:pt x="9" y="43"/>
                </a:lnTo>
                <a:cubicBezTo>
                  <a:pt x="9" y="43"/>
                  <a:pt x="0" y="35"/>
                  <a:pt x="0" y="26"/>
                </a:cubicBezTo>
                <a:cubicBezTo>
                  <a:pt x="0" y="8"/>
                  <a:pt x="0" y="8"/>
                  <a:pt x="0" y="8"/>
                </a:cubicBezTo>
                <a:lnTo>
                  <a:pt x="9" y="0"/>
                </a:lnTo>
                <a:cubicBezTo>
                  <a:pt x="17" y="0"/>
                  <a:pt x="26" y="8"/>
                  <a:pt x="26" y="8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35"/>
                  <a:pt x="17" y="43"/>
                  <a:pt x="9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4" name="Freeform 719">
            <a:extLst>
              <a:ext uri="{FF2B5EF4-FFF2-40B4-BE49-F238E27FC236}">
                <a16:creationId xmlns:a16="http://schemas.microsoft.com/office/drawing/2014/main" id="{1FC15321-29B6-924E-A8ED-4434838EE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7704" y="3304086"/>
            <a:ext cx="469599" cy="852573"/>
          </a:xfrm>
          <a:custGeom>
            <a:avLst/>
            <a:gdLst>
              <a:gd name="T0" fmla="*/ 384 w 455"/>
              <a:gd name="T1" fmla="*/ 823 h 824"/>
              <a:gd name="T2" fmla="*/ 384 w 455"/>
              <a:gd name="T3" fmla="*/ 823 h 824"/>
              <a:gd name="T4" fmla="*/ 70 w 455"/>
              <a:gd name="T5" fmla="*/ 823 h 824"/>
              <a:gd name="T6" fmla="*/ 0 w 455"/>
              <a:gd name="T7" fmla="*/ 753 h 824"/>
              <a:gd name="T8" fmla="*/ 0 w 455"/>
              <a:gd name="T9" fmla="*/ 70 h 824"/>
              <a:gd name="T10" fmla="*/ 70 w 455"/>
              <a:gd name="T11" fmla="*/ 0 h 824"/>
              <a:gd name="T12" fmla="*/ 384 w 455"/>
              <a:gd name="T13" fmla="*/ 0 h 824"/>
              <a:gd name="T14" fmla="*/ 454 w 455"/>
              <a:gd name="T15" fmla="*/ 70 h 824"/>
              <a:gd name="T16" fmla="*/ 454 w 455"/>
              <a:gd name="T17" fmla="*/ 753 h 824"/>
              <a:gd name="T18" fmla="*/ 384 w 455"/>
              <a:gd name="T19" fmla="*/ 823 h 824"/>
              <a:gd name="T20" fmla="*/ 70 w 455"/>
              <a:gd name="T21" fmla="*/ 26 h 824"/>
              <a:gd name="T22" fmla="*/ 70 w 455"/>
              <a:gd name="T23" fmla="*/ 26 h 824"/>
              <a:gd name="T24" fmla="*/ 26 w 455"/>
              <a:gd name="T25" fmla="*/ 70 h 824"/>
              <a:gd name="T26" fmla="*/ 26 w 455"/>
              <a:gd name="T27" fmla="*/ 753 h 824"/>
              <a:gd name="T28" fmla="*/ 70 w 455"/>
              <a:gd name="T29" fmla="*/ 797 h 824"/>
              <a:gd name="T30" fmla="*/ 384 w 455"/>
              <a:gd name="T31" fmla="*/ 797 h 824"/>
              <a:gd name="T32" fmla="*/ 428 w 455"/>
              <a:gd name="T33" fmla="*/ 753 h 824"/>
              <a:gd name="T34" fmla="*/ 428 w 455"/>
              <a:gd name="T35" fmla="*/ 70 h 824"/>
              <a:gd name="T36" fmla="*/ 384 w 455"/>
              <a:gd name="T37" fmla="*/ 26 h 824"/>
              <a:gd name="T38" fmla="*/ 70 w 455"/>
              <a:gd name="T39" fmla="*/ 26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5" h="824">
                <a:moveTo>
                  <a:pt x="384" y="823"/>
                </a:moveTo>
                <a:lnTo>
                  <a:pt x="384" y="823"/>
                </a:lnTo>
                <a:cubicBezTo>
                  <a:pt x="70" y="823"/>
                  <a:pt x="70" y="823"/>
                  <a:pt x="70" y="823"/>
                </a:cubicBezTo>
                <a:cubicBezTo>
                  <a:pt x="35" y="823"/>
                  <a:pt x="0" y="797"/>
                  <a:pt x="0" y="753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5"/>
                  <a:pt x="35" y="0"/>
                  <a:pt x="70" y="0"/>
                </a:cubicBezTo>
                <a:cubicBezTo>
                  <a:pt x="384" y="0"/>
                  <a:pt x="384" y="0"/>
                  <a:pt x="384" y="0"/>
                </a:cubicBezTo>
                <a:cubicBezTo>
                  <a:pt x="428" y="0"/>
                  <a:pt x="454" y="35"/>
                  <a:pt x="454" y="70"/>
                </a:cubicBezTo>
                <a:cubicBezTo>
                  <a:pt x="454" y="753"/>
                  <a:pt x="454" y="753"/>
                  <a:pt x="454" y="753"/>
                </a:cubicBezTo>
                <a:cubicBezTo>
                  <a:pt x="454" y="797"/>
                  <a:pt x="428" y="823"/>
                  <a:pt x="384" y="823"/>
                </a:cubicBezTo>
                <a:close/>
                <a:moveTo>
                  <a:pt x="70" y="26"/>
                </a:moveTo>
                <a:lnTo>
                  <a:pt x="70" y="26"/>
                </a:lnTo>
                <a:cubicBezTo>
                  <a:pt x="43" y="26"/>
                  <a:pt x="26" y="52"/>
                  <a:pt x="26" y="70"/>
                </a:cubicBezTo>
                <a:cubicBezTo>
                  <a:pt x="26" y="753"/>
                  <a:pt x="26" y="753"/>
                  <a:pt x="26" y="753"/>
                </a:cubicBezTo>
                <a:cubicBezTo>
                  <a:pt x="26" y="779"/>
                  <a:pt x="43" y="797"/>
                  <a:pt x="70" y="797"/>
                </a:cubicBezTo>
                <a:cubicBezTo>
                  <a:pt x="384" y="797"/>
                  <a:pt x="384" y="797"/>
                  <a:pt x="384" y="797"/>
                </a:cubicBezTo>
                <a:cubicBezTo>
                  <a:pt x="411" y="797"/>
                  <a:pt x="428" y="779"/>
                  <a:pt x="428" y="753"/>
                </a:cubicBezTo>
                <a:cubicBezTo>
                  <a:pt x="428" y="70"/>
                  <a:pt x="428" y="70"/>
                  <a:pt x="428" y="70"/>
                </a:cubicBezTo>
                <a:cubicBezTo>
                  <a:pt x="428" y="52"/>
                  <a:pt x="411" y="26"/>
                  <a:pt x="384" y="26"/>
                </a:cubicBezTo>
                <a:lnTo>
                  <a:pt x="70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5" name="Freeform 720">
            <a:extLst>
              <a:ext uri="{FF2B5EF4-FFF2-40B4-BE49-F238E27FC236}">
                <a16:creationId xmlns:a16="http://schemas.microsoft.com/office/drawing/2014/main" id="{2919AB4C-A32A-2F4C-A599-AF44761EF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6547" y="4001646"/>
            <a:ext cx="36474" cy="45592"/>
          </a:xfrm>
          <a:custGeom>
            <a:avLst/>
            <a:gdLst>
              <a:gd name="T0" fmla="*/ 17 w 35"/>
              <a:gd name="T1" fmla="*/ 44 h 45"/>
              <a:gd name="T2" fmla="*/ 17 w 35"/>
              <a:gd name="T3" fmla="*/ 44 h 45"/>
              <a:gd name="T4" fmla="*/ 0 w 35"/>
              <a:gd name="T5" fmla="*/ 18 h 45"/>
              <a:gd name="T6" fmla="*/ 17 w 35"/>
              <a:gd name="T7" fmla="*/ 0 h 45"/>
              <a:gd name="T8" fmla="*/ 34 w 35"/>
              <a:gd name="T9" fmla="*/ 18 h 45"/>
              <a:gd name="T10" fmla="*/ 17 w 35"/>
              <a:gd name="T11" fmla="*/ 44 h 45"/>
              <a:gd name="T12" fmla="*/ 17 w 35"/>
              <a:gd name="T13" fmla="*/ 9 h 45"/>
              <a:gd name="T14" fmla="*/ 17 w 35"/>
              <a:gd name="T15" fmla="*/ 9 h 45"/>
              <a:gd name="T16" fmla="*/ 9 w 35"/>
              <a:gd name="T17" fmla="*/ 18 h 45"/>
              <a:gd name="T18" fmla="*/ 17 w 35"/>
              <a:gd name="T19" fmla="*/ 35 h 45"/>
              <a:gd name="T20" fmla="*/ 25 w 35"/>
              <a:gd name="T21" fmla="*/ 18 h 45"/>
              <a:gd name="T22" fmla="*/ 17 w 35"/>
              <a:gd name="T23" fmla="*/ 9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" h="45">
                <a:moveTo>
                  <a:pt x="17" y="44"/>
                </a:moveTo>
                <a:lnTo>
                  <a:pt x="17" y="44"/>
                </a:lnTo>
                <a:cubicBezTo>
                  <a:pt x="9" y="44"/>
                  <a:pt x="0" y="35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25" y="0"/>
                  <a:pt x="34" y="9"/>
                  <a:pt x="34" y="18"/>
                </a:cubicBezTo>
                <a:cubicBezTo>
                  <a:pt x="34" y="35"/>
                  <a:pt x="25" y="44"/>
                  <a:pt x="17" y="44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9" y="9"/>
                  <a:pt x="9" y="18"/>
                  <a:pt x="9" y="18"/>
                </a:cubicBezTo>
                <a:cubicBezTo>
                  <a:pt x="9" y="27"/>
                  <a:pt x="9" y="35"/>
                  <a:pt x="17" y="35"/>
                </a:cubicBezTo>
                <a:cubicBezTo>
                  <a:pt x="25" y="35"/>
                  <a:pt x="25" y="27"/>
                  <a:pt x="25" y="18"/>
                </a:cubicBezTo>
                <a:cubicBezTo>
                  <a:pt x="25" y="18"/>
                  <a:pt x="25" y="9"/>
                  <a:pt x="1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6" name="Freeform 721">
            <a:extLst>
              <a:ext uri="{FF2B5EF4-FFF2-40B4-BE49-F238E27FC236}">
                <a16:creationId xmlns:a16="http://schemas.microsoft.com/office/drawing/2014/main" id="{8F6A253C-CE62-B54C-AD93-0FAAB40BF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0954" y="3404389"/>
            <a:ext cx="136777" cy="27355"/>
          </a:xfrm>
          <a:custGeom>
            <a:avLst/>
            <a:gdLst>
              <a:gd name="T0" fmla="*/ 113 w 132"/>
              <a:gd name="T1" fmla="*/ 26 h 27"/>
              <a:gd name="T2" fmla="*/ 113 w 132"/>
              <a:gd name="T3" fmla="*/ 26 h 27"/>
              <a:gd name="T4" fmla="*/ 9 w 132"/>
              <a:gd name="T5" fmla="*/ 26 h 27"/>
              <a:gd name="T6" fmla="*/ 0 w 132"/>
              <a:gd name="T7" fmla="*/ 9 h 27"/>
              <a:gd name="T8" fmla="*/ 9 w 132"/>
              <a:gd name="T9" fmla="*/ 0 h 27"/>
              <a:gd name="T10" fmla="*/ 113 w 132"/>
              <a:gd name="T11" fmla="*/ 0 h 27"/>
              <a:gd name="T12" fmla="*/ 131 w 132"/>
              <a:gd name="T13" fmla="*/ 9 h 27"/>
              <a:gd name="T14" fmla="*/ 113 w 132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" h="27">
                <a:moveTo>
                  <a:pt x="113" y="26"/>
                </a:moveTo>
                <a:lnTo>
                  <a:pt x="113" y="26"/>
                </a:ln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22" y="0"/>
                  <a:pt x="131" y="0"/>
                  <a:pt x="131" y="9"/>
                </a:cubicBezTo>
                <a:cubicBezTo>
                  <a:pt x="131" y="18"/>
                  <a:pt x="122" y="26"/>
                  <a:pt x="113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7" name="Freeform 722">
            <a:extLst>
              <a:ext uri="{FF2B5EF4-FFF2-40B4-BE49-F238E27FC236}">
                <a16:creationId xmlns:a16="http://schemas.microsoft.com/office/drawing/2014/main" id="{BA3D8C8B-28D4-D743-9092-A054C4742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6244" y="3609553"/>
            <a:ext cx="237080" cy="264435"/>
          </a:xfrm>
          <a:custGeom>
            <a:avLst/>
            <a:gdLst>
              <a:gd name="T0" fmla="*/ 183 w 228"/>
              <a:gd name="T1" fmla="*/ 27 h 255"/>
              <a:gd name="T2" fmla="*/ 183 w 228"/>
              <a:gd name="T3" fmla="*/ 27 h 255"/>
              <a:gd name="T4" fmla="*/ 209 w 228"/>
              <a:gd name="T5" fmla="*/ 27 h 255"/>
              <a:gd name="T6" fmla="*/ 227 w 228"/>
              <a:gd name="T7" fmla="*/ 18 h 255"/>
              <a:gd name="T8" fmla="*/ 218 w 228"/>
              <a:gd name="T9" fmla="*/ 0 h 255"/>
              <a:gd name="T10" fmla="*/ 183 w 228"/>
              <a:gd name="T11" fmla="*/ 0 h 255"/>
              <a:gd name="T12" fmla="*/ 61 w 228"/>
              <a:gd name="T13" fmla="*/ 79 h 255"/>
              <a:gd name="T14" fmla="*/ 17 w 228"/>
              <a:gd name="T15" fmla="*/ 79 h 255"/>
              <a:gd name="T16" fmla="*/ 0 w 228"/>
              <a:gd name="T17" fmla="*/ 97 h 255"/>
              <a:gd name="T18" fmla="*/ 17 w 228"/>
              <a:gd name="T19" fmla="*/ 114 h 255"/>
              <a:gd name="T20" fmla="*/ 61 w 228"/>
              <a:gd name="T21" fmla="*/ 114 h 255"/>
              <a:gd name="T22" fmla="*/ 52 w 228"/>
              <a:gd name="T23" fmla="*/ 123 h 255"/>
              <a:gd name="T24" fmla="*/ 52 w 228"/>
              <a:gd name="T25" fmla="*/ 132 h 255"/>
              <a:gd name="T26" fmla="*/ 17 w 228"/>
              <a:gd name="T27" fmla="*/ 132 h 255"/>
              <a:gd name="T28" fmla="*/ 0 w 228"/>
              <a:gd name="T29" fmla="*/ 149 h 255"/>
              <a:gd name="T30" fmla="*/ 17 w 228"/>
              <a:gd name="T31" fmla="*/ 167 h 255"/>
              <a:gd name="T32" fmla="*/ 61 w 228"/>
              <a:gd name="T33" fmla="*/ 167 h 255"/>
              <a:gd name="T34" fmla="*/ 183 w 228"/>
              <a:gd name="T35" fmla="*/ 254 h 255"/>
              <a:gd name="T36" fmla="*/ 218 w 228"/>
              <a:gd name="T37" fmla="*/ 246 h 255"/>
              <a:gd name="T38" fmla="*/ 227 w 228"/>
              <a:gd name="T39" fmla="*/ 228 h 255"/>
              <a:gd name="T40" fmla="*/ 209 w 228"/>
              <a:gd name="T41" fmla="*/ 219 h 255"/>
              <a:gd name="T42" fmla="*/ 183 w 228"/>
              <a:gd name="T43" fmla="*/ 219 h 255"/>
              <a:gd name="T44" fmla="*/ 96 w 228"/>
              <a:gd name="T45" fmla="*/ 167 h 255"/>
              <a:gd name="T46" fmla="*/ 130 w 228"/>
              <a:gd name="T47" fmla="*/ 167 h 255"/>
              <a:gd name="T48" fmla="*/ 139 w 228"/>
              <a:gd name="T49" fmla="*/ 149 h 255"/>
              <a:gd name="T50" fmla="*/ 130 w 228"/>
              <a:gd name="T51" fmla="*/ 132 h 255"/>
              <a:gd name="T52" fmla="*/ 87 w 228"/>
              <a:gd name="T53" fmla="*/ 132 h 255"/>
              <a:gd name="T54" fmla="*/ 87 w 228"/>
              <a:gd name="T55" fmla="*/ 123 h 255"/>
              <a:gd name="T56" fmla="*/ 87 w 228"/>
              <a:gd name="T57" fmla="*/ 114 h 255"/>
              <a:gd name="T58" fmla="*/ 130 w 228"/>
              <a:gd name="T59" fmla="*/ 114 h 255"/>
              <a:gd name="T60" fmla="*/ 139 w 228"/>
              <a:gd name="T61" fmla="*/ 97 h 255"/>
              <a:gd name="T62" fmla="*/ 130 w 228"/>
              <a:gd name="T63" fmla="*/ 79 h 255"/>
              <a:gd name="T64" fmla="*/ 96 w 228"/>
              <a:gd name="T65" fmla="*/ 79 h 255"/>
              <a:gd name="T66" fmla="*/ 183 w 228"/>
              <a:gd name="T67" fmla="*/ 27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28" h="255">
                <a:moveTo>
                  <a:pt x="183" y="27"/>
                </a:moveTo>
                <a:lnTo>
                  <a:pt x="183" y="27"/>
                </a:lnTo>
                <a:cubicBezTo>
                  <a:pt x="191" y="27"/>
                  <a:pt x="200" y="27"/>
                  <a:pt x="209" y="27"/>
                </a:cubicBezTo>
                <a:cubicBezTo>
                  <a:pt x="218" y="35"/>
                  <a:pt x="227" y="27"/>
                  <a:pt x="227" y="18"/>
                </a:cubicBezTo>
                <a:cubicBezTo>
                  <a:pt x="227" y="9"/>
                  <a:pt x="227" y="0"/>
                  <a:pt x="218" y="0"/>
                </a:cubicBezTo>
                <a:cubicBezTo>
                  <a:pt x="209" y="0"/>
                  <a:pt x="191" y="0"/>
                  <a:pt x="183" y="0"/>
                </a:cubicBezTo>
                <a:cubicBezTo>
                  <a:pt x="130" y="0"/>
                  <a:pt x="79" y="27"/>
                  <a:pt x="61" y="79"/>
                </a:cubicBezTo>
                <a:cubicBezTo>
                  <a:pt x="17" y="79"/>
                  <a:pt x="17" y="79"/>
                  <a:pt x="17" y="79"/>
                </a:cubicBezTo>
                <a:cubicBezTo>
                  <a:pt x="9" y="79"/>
                  <a:pt x="0" y="88"/>
                  <a:pt x="0" y="97"/>
                </a:cubicBezTo>
                <a:cubicBezTo>
                  <a:pt x="0" y="106"/>
                  <a:pt x="9" y="114"/>
                  <a:pt x="17" y="114"/>
                </a:cubicBezTo>
                <a:cubicBezTo>
                  <a:pt x="61" y="114"/>
                  <a:pt x="61" y="114"/>
                  <a:pt x="61" y="114"/>
                </a:cubicBezTo>
                <a:cubicBezTo>
                  <a:pt x="52" y="114"/>
                  <a:pt x="52" y="123"/>
                  <a:pt x="52" y="123"/>
                </a:cubicBezTo>
                <a:cubicBezTo>
                  <a:pt x="52" y="132"/>
                  <a:pt x="52" y="132"/>
                  <a:pt x="52" y="132"/>
                </a:cubicBezTo>
                <a:cubicBezTo>
                  <a:pt x="17" y="132"/>
                  <a:pt x="17" y="132"/>
                  <a:pt x="17" y="132"/>
                </a:cubicBezTo>
                <a:cubicBezTo>
                  <a:pt x="9" y="132"/>
                  <a:pt x="0" y="141"/>
                  <a:pt x="0" y="149"/>
                </a:cubicBezTo>
                <a:cubicBezTo>
                  <a:pt x="0" y="158"/>
                  <a:pt x="9" y="167"/>
                  <a:pt x="17" y="167"/>
                </a:cubicBezTo>
                <a:cubicBezTo>
                  <a:pt x="61" y="167"/>
                  <a:pt x="61" y="167"/>
                  <a:pt x="61" y="167"/>
                </a:cubicBezTo>
                <a:cubicBezTo>
                  <a:pt x="79" y="219"/>
                  <a:pt x="130" y="254"/>
                  <a:pt x="183" y="254"/>
                </a:cubicBezTo>
                <a:cubicBezTo>
                  <a:pt x="191" y="254"/>
                  <a:pt x="209" y="254"/>
                  <a:pt x="218" y="246"/>
                </a:cubicBezTo>
                <a:cubicBezTo>
                  <a:pt x="227" y="246"/>
                  <a:pt x="227" y="237"/>
                  <a:pt x="227" y="228"/>
                </a:cubicBezTo>
                <a:cubicBezTo>
                  <a:pt x="227" y="219"/>
                  <a:pt x="218" y="219"/>
                  <a:pt x="209" y="219"/>
                </a:cubicBezTo>
                <a:cubicBezTo>
                  <a:pt x="200" y="219"/>
                  <a:pt x="191" y="219"/>
                  <a:pt x="183" y="219"/>
                </a:cubicBezTo>
                <a:cubicBezTo>
                  <a:pt x="148" y="219"/>
                  <a:pt x="113" y="202"/>
                  <a:pt x="96" y="167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39" y="167"/>
                  <a:pt x="139" y="158"/>
                  <a:pt x="139" y="149"/>
                </a:cubicBezTo>
                <a:cubicBezTo>
                  <a:pt x="139" y="141"/>
                  <a:pt x="139" y="132"/>
                  <a:pt x="130" y="132"/>
                </a:cubicBezTo>
                <a:cubicBezTo>
                  <a:pt x="87" y="132"/>
                  <a:pt x="87" y="132"/>
                  <a:pt x="87" y="132"/>
                </a:cubicBezTo>
                <a:cubicBezTo>
                  <a:pt x="87" y="132"/>
                  <a:pt x="87" y="132"/>
                  <a:pt x="87" y="123"/>
                </a:cubicBezTo>
                <a:lnTo>
                  <a:pt x="87" y="114"/>
                </a:lnTo>
                <a:cubicBezTo>
                  <a:pt x="130" y="114"/>
                  <a:pt x="130" y="114"/>
                  <a:pt x="130" y="114"/>
                </a:cubicBezTo>
                <a:cubicBezTo>
                  <a:pt x="139" y="114"/>
                  <a:pt x="139" y="106"/>
                  <a:pt x="139" y="97"/>
                </a:cubicBezTo>
                <a:cubicBezTo>
                  <a:pt x="139" y="88"/>
                  <a:pt x="139" y="79"/>
                  <a:pt x="130" y="79"/>
                </a:cubicBezTo>
                <a:cubicBezTo>
                  <a:pt x="96" y="79"/>
                  <a:pt x="96" y="79"/>
                  <a:pt x="96" y="79"/>
                </a:cubicBezTo>
                <a:cubicBezTo>
                  <a:pt x="113" y="44"/>
                  <a:pt x="148" y="27"/>
                  <a:pt x="183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8" name="Freeform 723">
            <a:extLst>
              <a:ext uri="{FF2B5EF4-FFF2-40B4-BE49-F238E27FC236}">
                <a16:creationId xmlns:a16="http://schemas.microsoft.com/office/drawing/2014/main" id="{4FBE81BD-AF91-4B4E-A3AC-D4CE2D5D2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4280" y="6819246"/>
            <a:ext cx="483278" cy="861695"/>
          </a:xfrm>
          <a:custGeom>
            <a:avLst/>
            <a:gdLst>
              <a:gd name="T0" fmla="*/ 386 w 466"/>
              <a:gd name="T1" fmla="*/ 831 h 832"/>
              <a:gd name="T2" fmla="*/ 386 w 466"/>
              <a:gd name="T3" fmla="*/ 831 h 832"/>
              <a:gd name="T4" fmla="*/ 70 w 466"/>
              <a:gd name="T5" fmla="*/ 831 h 832"/>
              <a:gd name="T6" fmla="*/ 0 w 466"/>
              <a:gd name="T7" fmla="*/ 752 h 832"/>
              <a:gd name="T8" fmla="*/ 0 w 466"/>
              <a:gd name="T9" fmla="*/ 78 h 832"/>
              <a:gd name="T10" fmla="*/ 70 w 466"/>
              <a:gd name="T11" fmla="*/ 0 h 832"/>
              <a:gd name="T12" fmla="*/ 386 w 466"/>
              <a:gd name="T13" fmla="*/ 0 h 832"/>
              <a:gd name="T14" fmla="*/ 465 w 466"/>
              <a:gd name="T15" fmla="*/ 78 h 832"/>
              <a:gd name="T16" fmla="*/ 465 w 466"/>
              <a:gd name="T17" fmla="*/ 752 h 832"/>
              <a:gd name="T18" fmla="*/ 386 w 466"/>
              <a:gd name="T19" fmla="*/ 831 h 832"/>
              <a:gd name="T20" fmla="*/ 70 w 466"/>
              <a:gd name="T21" fmla="*/ 35 h 832"/>
              <a:gd name="T22" fmla="*/ 70 w 466"/>
              <a:gd name="T23" fmla="*/ 35 h 832"/>
              <a:gd name="T24" fmla="*/ 27 w 466"/>
              <a:gd name="T25" fmla="*/ 78 h 832"/>
              <a:gd name="T26" fmla="*/ 27 w 466"/>
              <a:gd name="T27" fmla="*/ 752 h 832"/>
              <a:gd name="T28" fmla="*/ 70 w 466"/>
              <a:gd name="T29" fmla="*/ 796 h 832"/>
              <a:gd name="T30" fmla="*/ 386 w 466"/>
              <a:gd name="T31" fmla="*/ 796 h 832"/>
              <a:gd name="T32" fmla="*/ 430 w 466"/>
              <a:gd name="T33" fmla="*/ 752 h 832"/>
              <a:gd name="T34" fmla="*/ 430 w 466"/>
              <a:gd name="T35" fmla="*/ 78 h 832"/>
              <a:gd name="T36" fmla="*/ 386 w 466"/>
              <a:gd name="T37" fmla="*/ 35 h 832"/>
              <a:gd name="T38" fmla="*/ 70 w 466"/>
              <a:gd name="T39" fmla="*/ 35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6" h="832">
                <a:moveTo>
                  <a:pt x="386" y="831"/>
                </a:moveTo>
                <a:lnTo>
                  <a:pt x="386" y="831"/>
                </a:lnTo>
                <a:cubicBezTo>
                  <a:pt x="70" y="831"/>
                  <a:pt x="70" y="831"/>
                  <a:pt x="70" y="831"/>
                </a:cubicBezTo>
                <a:cubicBezTo>
                  <a:pt x="35" y="831"/>
                  <a:pt x="0" y="796"/>
                  <a:pt x="0" y="752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5"/>
                  <a:pt x="35" y="0"/>
                  <a:pt x="70" y="0"/>
                </a:cubicBezTo>
                <a:cubicBezTo>
                  <a:pt x="386" y="0"/>
                  <a:pt x="386" y="0"/>
                  <a:pt x="386" y="0"/>
                </a:cubicBezTo>
                <a:cubicBezTo>
                  <a:pt x="430" y="0"/>
                  <a:pt x="465" y="35"/>
                  <a:pt x="465" y="78"/>
                </a:cubicBezTo>
                <a:cubicBezTo>
                  <a:pt x="465" y="752"/>
                  <a:pt x="465" y="752"/>
                  <a:pt x="465" y="752"/>
                </a:cubicBezTo>
                <a:cubicBezTo>
                  <a:pt x="465" y="796"/>
                  <a:pt x="430" y="831"/>
                  <a:pt x="386" y="831"/>
                </a:cubicBezTo>
                <a:close/>
                <a:moveTo>
                  <a:pt x="70" y="35"/>
                </a:moveTo>
                <a:lnTo>
                  <a:pt x="70" y="35"/>
                </a:lnTo>
                <a:cubicBezTo>
                  <a:pt x="53" y="35"/>
                  <a:pt x="27" y="52"/>
                  <a:pt x="27" y="78"/>
                </a:cubicBezTo>
                <a:cubicBezTo>
                  <a:pt x="27" y="752"/>
                  <a:pt x="27" y="752"/>
                  <a:pt x="27" y="752"/>
                </a:cubicBezTo>
                <a:cubicBezTo>
                  <a:pt x="27" y="778"/>
                  <a:pt x="53" y="796"/>
                  <a:pt x="70" y="796"/>
                </a:cubicBezTo>
                <a:cubicBezTo>
                  <a:pt x="386" y="796"/>
                  <a:pt x="386" y="796"/>
                  <a:pt x="386" y="796"/>
                </a:cubicBezTo>
                <a:cubicBezTo>
                  <a:pt x="412" y="796"/>
                  <a:pt x="430" y="778"/>
                  <a:pt x="430" y="752"/>
                </a:cubicBezTo>
                <a:cubicBezTo>
                  <a:pt x="430" y="78"/>
                  <a:pt x="430" y="78"/>
                  <a:pt x="430" y="78"/>
                </a:cubicBezTo>
                <a:cubicBezTo>
                  <a:pt x="430" y="52"/>
                  <a:pt x="412" y="35"/>
                  <a:pt x="386" y="35"/>
                </a:cubicBezTo>
                <a:lnTo>
                  <a:pt x="70" y="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9" name="Freeform 724">
            <a:extLst>
              <a:ext uri="{FF2B5EF4-FFF2-40B4-BE49-F238E27FC236}">
                <a16:creationId xmlns:a16="http://schemas.microsoft.com/office/drawing/2014/main" id="{B7EBDF35-9355-DA48-BFCA-AD6EF3877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3123" y="7521367"/>
            <a:ext cx="36474" cy="36474"/>
          </a:xfrm>
          <a:custGeom>
            <a:avLst/>
            <a:gdLst>
              <a:gd name="T0" fmla="*/ 17 w 36"/>
              <a:gd name="T1" fmla="*/ 35 h 36"/>
              <a:gd name="T2" fmla="*/ 17 w 36"/>
              <a:gd name="T3" fmla="*/ 35 h 36"/>
              <a:gd name="T4" fmla="*/ 0 w 36"/>
              <a:gd name="T5" fmla="*/ 18 h 36"/>
              <a:gd name="T6" fmla="*/ 17 w 36"/>
              <a:gd name="T7" fmla="*/ 0 h 36"/>
              <a:gd name="T8" fmla="*/ 35 w 36"/>
              <a:gd name="T9" fmla="*/ 18 h 36"/>
              <a:gd name="T10" fmla="*/ 17 w 36"/>
              <a:gd name="T11" fmla="*/ 35 h 36"/>
              <a:gd name="T12" fmla="*/ 17 w 36"/>
              <a:gd name="T13" fmla="*/ 9 h 36"/>
              <a:gd name="T14" fmla="*/ 17 w 36"/>
              <a:gd name="T15" fmla="*/ 9 h 36"/>
              <a:gd name="T16" fmla="*/ 8 w 36"/>
              <a:gd name="T17" fmla="*/ 18 h 36"/>
              <a:gd name="T18" fmla="*/ 17 w 36"/>
              <a:gd name="T19" fmla="*/ 26 h 36"/>
              <a:gd name="T20" fmla="*/ 26 w 36"/>
              <a:gd name="T21" fmla="*/ 18 h 36"/>
              <a:gd name="T22" fmla="*/ 17 w 36"/>
              <a:gd name="T23" fmla="*/ 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" h="36">
                <a:moveTo>
                  <a:pt x="17" y="35"/>
                </a:moveTo>
                <a:lnTo>
                  <a:pt x="17" y="35"/>
                </a:lnTo>
                <a:cubicBezTo>
                  <a:pt x="8" y="35"/>
                  <a:pt x="0" y="26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26" y="0"/>
                  <a:pt x="35" y="9"/>
                  <a:pt x="35" y="18"/>
                </a:cubicBezTo>
                <a:cubicBezTo>
                  <a:pt x="35" y="26"/>
                  <a:pt x="26" y="35"/>
                  <a:pt x="17" y="35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17" y="9"/>
                  <a:pt x="8" y="9"/>
                  <a:pt x="8" y="18"/>
                </a:cubicBezTo>
                <a:cubicBezTo>
                  <a:pt x="8" y="26"/>
                  <a:pt x="17" y="26"/>
                  <a:pt x="17" y="26"/>
                </a:cubicBezTo>
                <a:cubicBezTo>
                  <a:pt x="26" y="26"/>
                  <a:pt x="26" y="26"/>
                  <a:pt x="26" y="18"/>
                </a:cubicBezTo>
                <a:cubicBezTo>
                  <a:pt x="26" y="9"/>
                  <a:pt x="26" y="9"/>
                  <a:pt x="1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0" name="Freeform 725">
            <a:extLst>
              <a:ext uri="{FF2B5EF4-FFF2-40B4-BE49-F238E27FC236}">
                <a16:creationId xmlns:a16="http://schemas.microsoft.com/office/drawing/2014/main" id="{EEECF7BF-A5CA-4B44-A355-7F0067D60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7531" y="6914992"/>
            <a:ext cx="136777" cy="27355"/>
          </a:xfrm>
          <a:custGeom>
            <a:avLst/>
            <a:gdLst>
              <a:gd name="T0" fmla="*/ 114 w 132"/>
              <a:gd name="T1" fmla="*/ 26 h 27"/>
              <a:gd name="T2" fmla="*/ 114 w 132"/>
              <a:gd name="T3" fmla="*/ 26 h 27"/>
              <a:gd name="T4" fmla="*/ 9 w 132"/>
              <a:gd name="T5" fmla="*/ 26 h 27"/>
              <a:gd name="T6" fmla="*/ 0 w 132"/>
              <a:gd name="T7" fmla="*/ 18 h 27"/>
              <a:gd name="T8" fmla="*/ 9 w 132"/>
              <a:gd name="T9" fmla="*/ 0 h 27"/>
              <a:gd name="T10" fmla="*/ 114 w 132"/>
              <a:gd name="T11" fmla="*/ 0 h 27"/>
              <a:gd name="T12" fmla="*/ 131 w 132"/>
              <a:gd name="T13" fmla="*/ 18 h 27"/>
              <a:gd name="T14" fmla="*/ 114 w 132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" h="27">
                <a:moveTo>
                  <a:pt x="114" y="26"/>
                </a:moveTo>
                <a:lnTo>
                  <a:pt x="114" y="26"/>
                </a:ln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26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22" y="0"/>
                  <a:pt x="131" y="9"/>
                  <a:pt x="131" y="18"/>
                </a:cubicBezTo>
                <a:cubicBezTo>
                  <a:pt x="131" y="26"/>
                  <a:pt x="122" y="26"/>
                  <a:pt x="114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1" name="Freeform 726">
            <a:extLst>
              <a:ext uri="{FF2B5EF4-FFF2-40B4-BE49-F238E27FC236}">
                <a16:creationId xmlns:a16="http://schemas.microsoft.com/office/drawing/2014/main" id="{3D3DB1F9-86D2-AD47-8CBD-1BC938EB1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2820" y="7124716"/>
            <a:ext cx="218843" cy="264435"/>
          </a:xfrm>
          <a:custGeom>
            <a:avLst/>
            <a:gdLst>
              <a:gd name="T0" fmla="*/ 202 w 211"/>
              <a:gd name="T1" fmla="*/ 36 h 255"/>
              <a:gd name="T2" fmla="*/ 202 w 211"/>
              <a:gd name="T3" fmla="*/ 36 h 255"/>
              <a:gd name="T4" fmla="*/ 202 w 211"/>
              <a:gd name="T5" fmla="*/ 9 h 255"/>
              <a:gd name="T6" fmla="*/ 184 w 211"/>
              <a:gd name="T7" fmla="*/ 9 h 255"/>
              <a:gd name="T8" fmla="*/ 105 w 211"/>
              <a:gd name="T9" fmla="*/ 88 h 255"/>
              <a:gd name="T10" fmla="*/ 27 w 211"/>
              <a:gd name="T11" fmla="*/ 9 h 255"/>
              <a:gd name="T12" fmla="*/ 9 w 211"/>
              <a:gd name="T13" fmla="*/ 9 h 255"/>
              <a:gd name="T14" fmla="*/ 9 w 211"/>
              <a:gd name="T15" fmla="*/ 36 h 255"/>
              <a:gd name="T16" fmla="*/ 88 w 211"/>
              <a:gd name="T17" fmla="*/ 114 h 255"/>
              <a:gd name="T18" fmla="*/ 88 w 211"/>
              <a:gd name="T19" fmla="*/ 132 h 255"/>
              <a:gd name="T20" fmla="*/ 62 w 211"/>
              <a:gd name="T21" fmla="*/ 132 h 255"/>
              <a:gd name="T22" fmla="*/ 53 w 211"/>
              <a:gd name="T23" fmla="*/ 149 h 255"/>
              <a:gd name="T24" fmla="*/ 62 w 211"/>
              <a:gd name="T25" fmla="*/ 167 h 255"/>
              <a:gd name="T26" fmla="*/ 88 w 211"/>
              <a:gd name="T27" fmla="*/ 167 h 255"/>
              <a:gd name="T28" fmla="*/ 88 w 211"/>
              <a:gd name="T29" fmla="*/ 176 h 255"/>
              <a:gd name="T30" fmla="*/ 62 w 211"/>
              <a:gd name="T31" fmla="*/ 176 h 255"/>
              <a:gd name="T32" fmla="*/ 53 w 211"/>
              <a:gd name="T33" fmla="*/ 193 h 255"/>
              <a:gd name="T34" fmla="*/ 62 w 211"/>
              <a:gd name="T35" fmla="*/ 211 h 255"/>
              <a:gd name="T36" fmla="*/ 88 w 211"/>
              <a:gd name="T37" fmla="*/ 211 h 255"/>
              <a:gd name="T38" fmla="*/ 88 w 211"/>
              <a:gd name="T39" fmla="*/ 237 h 255"/>
              <a:gd name="T40" fmla="*/ 105 w 211"/>
              <a:gd name="T41" fmla="*/ 254 h 255"/>
              <a:gd name="T42" fmla="*/ 105 w 211"/>
              <a:gd name="T43" fmla="*/ 254 h 255"/>
              <a:gd name="T44" fmla="*/ 123 w 211"/>
              <a:gd name="T45" fmla="*/ 237 h 255"/>
              <a:gd name="T46" fmla="*/ 123 w 211"/>
              <a:gd name="T47" fmla="*/ 211 h 255"/>
              <a:gd name="T48" fmla="*/ 149 w 211"/>
              <a:gd name="T49" fmla="*/ 211 h 255"/>
              <a:gd name="T50" fmla="*/ 167 w 211"/>
              <a:gd name="T51" fmla="*/ 193 h 255"/>
              <a:gd name="T52" fmla="*/ 149 w 211"/>
              <a:gd name="T53" fmla="*/ 176 h 255"/>
              <a:gd name="T54" fmla="*/ 123 w 211"/>
              <a:gd name="T55" fmla="*/ 176 h 255"/>
              <a:gd name="T56" fmla="*/ 123 w 211"/>
              <a:gd name="T57" fmla="*/ 167 h 255"/>
              <a:gd name="T58" fmla="*/ 149 w 211"/>
              <a:gd name="T59" fmla="*/ 167 h 255"/>
              <a:gd name="T60" fmla="*/ 167 w 211"/>
              <a:gd name="T61" fmla="*/ 149 h 255"/>
              <a:gd name="T62" fmla="*/ 149 w 211"/>
              <a:gd name="T63" fmla="*/ 132 h 255"/>
              <a:gd name="T64" fmla="*/ 123 w 211"/>
              <a:gd name="T65" fmla="*/ 132 h 255"/>
              <a:gd name="T66" fmla="*/ 123 w 211"/>
              <a:gd name="T67" fmla="*/ 114 h 255"/>
              <a:gd name="T68" fmla="*/ 202 w 211"/>
              <a:gd name="T69" fmla="*/ 36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1" h="255">
                <a:moveTo>
                  <a:pt x="202" y="36"/>
                </a:moveTo>
                <a:lnTo>
                  <a:pt x="202" y="36"/>
                </a:lnTo>
                <a:cubicBezTo>
                  <a:pt x="210" y="27"/>
                  <a:pt x="210" y="18"/>
                  <a:pt x="202" y="9"/>
                </a:cubicBezTo>
                <a:cubicBezTo>
                  <a:pt x="193" y="9"/>
                  <a:pt x="184" y="9"/>
                  <a:pt x="184" y="9"/>
                </a:cubicBezTo>
                <a:cubicBezTo>
                  <a:pt x="105" y="88"/>
                  <a:pt x="105" y="88"/>
                  <a:pt x="105" y="88"/>
                </a:cubicBezTo>
                <a:cubicBezTo>
                  <a:pt x="27" y="9"/>
                  <a:pt x="27" y="9"/>
                  <a:pt x="27" y="9"/>
                </a:cubicBezTo>
                <a:cubicBezTo>
                  <a:pt x="27" y="0"/>
                  <a:pt x="18" y="0"/>
                  <a:pt x="9" y="9"/>
                </a:cubicBezTo>
                <a:cubicBezTo>
                  <a:pt x="0" y="18"/>
                  <a:pt x="0" y="27"/>
                  <a:pt x="9" y="36"/>
                </a:cubicBezTo>
                <a:cubicBezTo>
                  <a:pt x="88" y="114"/>
                  <a:pt x="88" y="114"/>
                  <a:pt x="88" y="114"/>
                </a:cubicBezTo>
                <a:cubicBezTo>
                  <a:pt x="88" y="132"/>
                  <a:pt x="88" y="132"/>
                  <a:pt x="88" y="132"/>
                </a:cubicBezTo>
                <a:cubicBezTo>
                  <a:pt x="62" y="132"/>
                  <a:pt x="62" y="132"/>
                  <a:pt x="62" y="132"/>
                </a:cubicBezTo>
                <a:cubicBezTo>
                  <a:pt x="53" y="132"/>
                  <a:pt x="53" y="141"/>
                  <a:pt x="53" y="149"/>
                </a:cubicBezTo>
                <a:cubicBezTo>
                  <a:pt x="53" y="158"/>
                  <a:pt x="53" y="167"/>
                  <a:pt x="62" y="167"/>
                </a:cubicBezTo>
                <a:cubicBezTo>
                  <a:pt x="88" y="167"/>
                  <a:pt x="88" y="167"/>
                  <a:pt x="88" y="167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62" y="176"/>
                  <a:pt x="62" y="176"/>
                  <a:pt x="62" y="176"/>
                </a:cubicBezTo>
                <a:cubicBezTo>
                  <a:pt x="53" y="176"/>
                  <a:pt x="53" y="184"/>
                  <a:pt x="53" y="193"/>
                </a:cubicBezTo>
                <a:cubicBezTo>
                  <a:pt x="53" y="202"/>
                  <a:pt x="53" y="211"/>
                  <a:pt x="62" y="211"/>
                </a:cubicBezTo>
                <a:cubicBezTo>
                  <a:pt x="88" y="211"/>
                  <a:pt x="88" y="211"/>
                  <a:pt x="88" y="211"/>
                </a:cubicBezTo>
                <a:cubicBezTo>
                  <a:pt x="88" y="237"/>
                  <a:pt x="88" y="237"/>
                  <a:pt x="88" y="237"/>
                </a:cubicBezTo>
                <a:cubicBezTo>
                  <a:pt x="88" y="246"/>
                  <a:pt x="97" y="254"/>
                  <a:pt x="105" y="254"/>
                </a:cubicBezTo>
                <a:lnTo>
                  <a:pt x="105" y="254"/>
                </a:lnTo>
                <a:cubicBezTo>
                  <a:pt x="114" y="254"/>
                  <a:pt x="123" y="246"/>
                  <a:pt x="123" y="237"/>
                </a:cubicBezTo>
                <a:cubicBezTo>
                  <a:pt x="123" y="211"/>
                  <a:pt x="123" y="211"/>
                  <a:pt x="123" y="211"/>
                </a:cubicBezTo>
                <a:cubicBezTo>
                  <a:pt x="149" y="211"/>
                  <a:pt x="149" y="211"/>
                  <a:pt x="149" y="211"/>
                </a:cubicBezTo>
                <a:cubicBezTo>
                  <a:pt x="158" y="211"/>
                  <a:pt x="167" y="202"/>
                  <a:pt x="167" y="193"/>
                </a:cubicBezTo>
                <a:cubicBezTo>
                  <a:pt x="167" y="184"/>
                  <a:pt x="158" y="176"/>
                  <a:pt x="149" y="176"/>
                </a:cubicBezTo>
                <a:cubicBezTo>
                  <a:pt x="123" y="176"/>
                  <a:pt x="123" y="176"/>
                  <a:pt x="123" y="176"/>
                </a:cubicBezTo>
                <a:cubicBezTo>
                  <a:pt x="123" y="167"/>
                  <a:pt x="123" y="167"/>
                  <a:pt x="123" y="167"/>
                </a:cubicBezTo>
                <a:cubicBezTo>
                  <a:pt x="149" y="167"/>
                  <a:pt x="149" y="167"/>
                  <a:pt x="149" y="167"/>
                </a:cubicBezTo>
                <a:cubicBezTo>
                  <a:pt x="158" y="167"/>
                  <a:pt x="167" y="158"/>
                  <a:pt x="167" y="149"/>
                </a:cubicBezTo>
                <a:cubicBezTo>
                  <a:pt x="167" y="141"/>
                  <a:pt x="158" y="132"/>
                  <a:pt x="149" y="132"/>
                </a:cubicBezTo>
                <a:cubicBezTo>
                  <a:pt x="123" y="132"/>
                  <a:pt x="123" y="132"/>
                  <a:pt x="123" y="132"/>
                </a:cubicBezTo>
                <a:cubicBezTo>
                  <a:pt x="123" y="114"/>
                  <a:pt x="123" y="114"/>
                  <a:pt x="123" y="114"/>
                </a:cubicBezTo>
                <a:lnTo>
                  <a:pt x="202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2" name="Freeform 727">
            <a:extLst>
              <a:ext uri="{FF2B5EF4-FFF2-40B4-BE49-F238E27FC236}">
                <a16:creationId xmlns:a16="http://schemas.microsoft.com/office/drawing/2014/main" id="{31C81EA4-69AB-E240-BCC2-C4F7263AC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8637" y="10120125"/>
            <a:ext cx="474159" cy="861695"/>
          </a:xfrm>
          <a:custGeom>
            <a:avLst/>
            <a:gdLst>
              <a:gd name="T0" fmla="*/ 386 w 457"/>
              <a:gd name="T1" fmla="*/ 833 h 834"/>
              <a:gd name="T2" fmla="*/ 386 w 457"/>
              <a:gd name="T3" fmla="*/ 833 h 834"/>
              <a:gd name="T4" fmla="*/ 70 w 457"/>
              <a:gd name="T5" fmla="*/ 833 h 834"/>
              <a:gd name="T6" fmla="*/ 0 w 457"/>
              <a:gd name="T7" fmla="*/ 753 h 834"/>
              <a:gd name="T8" fmla="*/ 0 w 457"/>
              <a:gd name="T9" fmla="*/ 79 h 834"/>
              <a:gd name="T10" fmla="*/ 70 w 457"/>
              <a:gd name="T11" fmla="*/ 0 h 834"/>
              <a:gd name="T12" fmla="*/ 386 w 457"/>
              <a:gd name="T13" fmla="*/ 0 h 834"/>
              <a:gd name="T14" fmla="*/ 456 w 457"/>
              <a:gd name="T15" fmla="*/ 79 h 834"/>
              <a:gd name="T16" fmla="*/ 456 w 457"/>
              <a:gd name="T17" fmla="*/ 263 h 834"/>
              <a:gd name="T18" fmla="*/ 447 w 457"/>
              <a:gd name="T19" fmla="*/ 281 h 834"/>
              <a:gd name="T20" fmla="*/ 430 w 457"/>
              <a:gd name="T21" fmla="*/ 263 h 834"/>
              <a:gd name="T22" fmla="*/ 430 w 457"/>
              <a:gd name="T23" fmla="*/ 79 h 834"/>
              <a:gd name="T24" fmla="*/ 386 w 457"/>
              <a:gd name="T25" fmla="*/ 35 h 834"/>
              <a:gd name="T26" fmla="*/ 70 w 457"/>
              <a:gd name="T27" fmla="*/ 35 h 834"/>
              <a:gd name="T28" fmla="*/ 27 w 457"/>
              <a:gd name="T29" fmla="*/ 79 h 834"/>
              <a:gd name="T30" fmla="*/ 27 w 457"/>
              <a:gd name="T31" fmla="*/ 753 h 834"/>
              <a:gd name="T32" fmla="*/ 70 w 457"/>
              <a:gd name="T33" fmla="*/ 797 h 834"/>
              <a:gd name="T34" fmla="*/ 386 w 457"/>
              <a:gd name="T35" fmla="*/ 797 h 834"/>
              <a:gd name="T36" fmla="*/ 430 w 457"/>
              <a:gd name="T37" fmla="*/ 753 h 834"/>
              <a:gd name="T38" fmla="*/ 430 w 457"/>
              <a:gd name="T39" fmla="*/ 570 h 834"/>
              <a:gd name="T40" fmla="*/ 447 w 457"/>
              <a:gd name="T41" fmla="*/ 552 h 834"/>
              <a:gd name="T42" fmla="*/ 456 w 457"/>
              <a:gd name="T43" fmla="*/ 570 h 834"/>
              <a:gd name="T44" fmla="*/ 456 w 457"/>
              <a:gd name="T45" fmla="*/ 753 h 834"/>
              <a:gd name="T46" fmla="*/ 386 w 457"/>
              <a:gd name="T47" fmla="*/ 833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57" h="834">
                <a:moveTo>
                  <a:pt x="386" y="833"/>
                </a:moveTo>
                <a:lnTo>
                  <a:pt x="386" y="833"/>
                </a:lnTo>
                <a:cubicBezTo>
                  <a:pt x="70" y="833"/>
                  <a:pt x="70" y="833"/>
                  <a:pt x="70" y="833"/>
                </a:cubicBezTo>
                <a:cubicBezTo>
                  <a:pt x="27" y="833"/>
                  <a:pt x="0" y="797"/>
                  <a:pt x="0" y="753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35"/>
                  <a:pt x="27" y="0"/>
                  <a:pt x="70" y="0"/>
                </a:cubicBezTo>
                <a:cubicBezTo>
                  <a:pt x="386" y="0"/>
                  <a:pt x="386" y="0"/>
                  <a:pt x="386" y="0"/>
                </a:cubicBezTo>
                <a:cubicBezTo>
                  <a:pt x="430" y="0"/>
                  <a:pt x="456" y="35"/>
                  <a:pt x="456" y="79"/>
                </a:cubicBezTo>
                <a:cubicBezTo>
                  <a:pt x="456" y="263"/>
                  <a:pt x="456" y="263"/>
                  <a:pt x="456" y="263"/>
                </a:cubicBezTo>
                <a:cubicBezTo>
                  <a:pt x="456" y="272"/>
                  <a:pt x="456" y="281"/>
                  <a:pt x="447" y="281"/>
                </a:cubicBezTo>
                <a:cubicBezTo>
                  <a:pt x="438" y="281"/>
                  <a:pt x="430" y="272"/>
                  <a:pt x="430" y="263"/>
                </a:cubicBezTo>
                <a:cubicBezTo>
                  <a:pt x="430" y="79"/>
                  <a:pt x="430" y="79"/>
                  <a:pt x="430" y="79"/>
                </a:cubicBezTo>
                <a:cubicBezTo>
                  <a:pt x="430" y="53"/>
                  <a:pt x="412" y="35"/>
                  <a:pt x="386" y="35"/>
                </a:cubicBezTo>
                <a:cubicBezTo>
                  <a:pt x="70" y="35"/>
                  <a:pt x="70" y="35"/>
                  <a:pt x="70" y="35"/>
                </a:cubicBezTo>
                <a:cubicBezTo>
                  <a:pt x="44" y="35"/>
                  <a:pt x="27" y="53"/>
                  <a:pt x="27" y="79"/>
                </a:cubicBezTo>
                <a:cubicBezTo>
                  <a:pt x="27" y="753"/>
                  <a:pt x="27" y="753"/>
                  <a:pt x="27" y="753"/>
                </a:cubicBezTo>
                <a:cubicBezTo>
                  <a:pt x="27" y="780"/>
                  <a:pt x="44" y="797"/>
                  <a:pt x="70" y="797"/>
                </a:cubicBezTo>
                <a:cubicBezTo>
                  <a:pt x="386" y="797"/>
                  <a:pt x="386" y="797"/>
                  <a:pt x="386" y="797"/>
                </a:cubicBezTo>
                <a:cubicBezTo>
                  <a:pt x="412" y="797"/>
                  <a:pt x="430" y="780"/>
                  <a:pt x="430" y="753"/>
                </a:cubicBezTo>
                <a:cubicBezTo>
                  <a:pt x="430" y="570"/>
                  <a:pt x="430" y="570"/>
                  <a:pt x="430" y="570"/>
                </a:cubicBezTo>
                <a:cubicBezTo>
                  <a:pt x="430" y="561"/>
                  <a:pt x="438" y="552"/>
                  <a:pt x="447" y="552"/>
                </a:cubicBezTo>
                <a:cubicBezTo>
                  <a:pt x="456" y="552"/>
                  <a:pt x="456" y="561"/>
                  <a:pt x="456" y="570"/>
                </a:cubicBezTo>
                <a:cubicBezTo>
                  <a:pt x="456" y="753"/>
                  <a:pt x="456" y="753"/>
                  <a:pt x="456" y="753"/>
                </a:cubicBezTo>
                <a:cubicBezTo>
                  <a:pt x="456" y="797"/>
                  <a:pt x="430" y="833"/>
                  <a:pt x="386" y="8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3" name="Freeform 728">
            <a:extLst>
              <a:ext uri="{FF2B5EF4-FFF2-40B4-BE49-F238E27FC236}">
                <a16:creationId xmlns:a16="http://schemas.microsoft.com/office/drawing/2014/main" id="{CC47525A-5DBA-EB4F-B403-814D82C50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2919" y="10826806"/>
            <a:ext cx="36474" cy="36474"/>
          </a:xfrm>
          <a:custGeom>
            <a:avLst/>
            <a:gdLst>
              <a:gd name="T0" fmla="*/ 18 w 37"/>
              <a:gd name="T1" fmla="*/ 35 h 36"/>
              <a:gd name="T2" fmla="*/ 18 w 37"/>
              <a:gd name="T3" fmla="*/ 35 h 36"/>
              <a:gd name="T4" fmla="*/ 0 w 37"/>
              <a:gd name="T5" fmla="*/ 18 h 36"/>
              <a:gd name="T6" fmla="*/ 18 w 37"/>
              <a:gd name="T7" fmla="*/ 0 h 36"/>
              <a:gd name="T8" fmla="*/ 36 w 37"/>
              <a:gd name="T9" fmla="*/ 18 h 36"/>
              <a:gd name="T10" fmla="*/ 18 w 37"/>
              <a:gd name="T11" fmla="*/ 35 h 36"/>
              <a:gd name="T12" fmla="*/ 18 w 37"/>
              <a:gd name="T13" fmla="*/ 9 h 36"/>
              <a:gd name="T14" fmla="*/ 18 w 37"/>
              <a:gd name="T15" fmla="*/ 9 h 36"/>
              <a:gd name="T16" fmla="*/ 9 w 37"/>
              <a:gd name="T17" fmla="*/ 18 h 36"/>
              <a:gd name="T18" fmla="*/ 18 w 37"/>
              <a:gd name="T19" fmla="*/ 27 h 36"/>
              <a:gd name="T20" fmla="*/ 27 w 37"/>
              <a:gd name="T21" fmla="*/ 18 h 36"/>
              <a:gd name="T22" fmla="*/ 18 w 37"/>
              <a:gd name="T23" fmla="*/ 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" h="36">
                <a:moveTo>
                  <a:pt x="18" y="35"/>
                </a:moveTo>
                <a:lnTo>
                  <a:pt x="18" y="35"/>
                </a:lnTo>
                <a:cubicBezTo>
                  <a:pt x="9" y="35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27"/>
                  <a:pt x="27" y="35"/>
                  <a:pt x="18" y="35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9"/>
                  <a:pt x="9" y="18"/>
                </a:cubicBezTo>
                <a:cubicBezTo>
                  <a:pt x="9" y="18"/>
                  <a:pt x="9" y="27"/>
                  <a:pt x="18" y="27"/>
                </a:cubicBezTo>
                <a:cubicBezTo>
                  <a:pt x="27" y="27"/>
                  <a:pt x="27" y="18"/>
                  <a:pt x="27" y="18"/>
                </a:cubicBezTo>
                <a:cubicBezTo>
                  <a:pt x="27" y="9"/>
                  <a:pt x="27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4" name="Freeform 729">
            <a:extLst>
              <a:ext uri="{FF2B5EF4-FFF2-40B4-BE49-F238E27FC236}">
                <a16:creationId xmlns:a16="http://schemas.microsoft.com/office/drawing/2014/main" id="{0F112910-598A-8648-B37A-AC8420D0C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2769" y="10220428"/>
            <a:ext cx="145895" cy="27355"/>
          </a:xfrm>
          <a:custGeom>
            <a:avLst/>
            <a:gdLst>
              <a:gd name="T0" fmla="*/ 123 w 141"/>
              <a:gd name="T1" fmla="*/ 26 h 27"/>
              <a:gd name="T2" fmla="*/ 123 w 141"/>
              <a:gd name="T3" fmla="*/ 26 h 27"/>
              <a:gd name="T4" fmla="*/ 17 w 141"/>
              <a:gd name="T5" fmla="*/ 26 h 27"/>
              <a:gd name="T6" fmla="*/ 0 w 141"/>
              <a:gd name="T7" fmla="*/ 8 h 27"/>
              <a:gd name="T8" fmla="*/ 17 w 141"/>
              <a:gd name="T9" fmla="*/ 0 h 27"/>
              <a:gd name="T10" fmla="*/ 123 w 141"/>
              <a:gd name="T11" fmla="*/ 0 h 27"/>
              <a:gd name="T12" fmla="*/ 140 w 141"/>
              <a:gd name="T13" fmla="*/ 8 h 27"/>
              <a:gd name="T14" fmla="*/ 123 w 141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" h="27">
                <a:moveTo>
                  <a:pt x="123" y="26"/>
                </a:moveTo>
                <a:lnTo>
                  <a:pt x="123" y="26"/>
                </a:lnTo>
                <a:cubicBezTo>
                  <a:pt x="17" y="26"/>
                  <a:pt x="17" y="26"/>
                  <a:pt x="17" y="26"/>
                </a:cubicBezTo>
                <a:cubicBezTo>
                  <a:pt x="9" y="26"/>
                  <a:pt x="0" y="17"/>
                  <a:pt x="0" y="8"/>
                </a:cubicBezTo>
                <a:cubicBezTo>
                  <a:pt x="0" y="8"/>
                  <a:pt x="9" y="0"/>
                  <a:pt x="17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32" y="0"/>
                  <a:pt x="140" y="8"/>
                  <a:pt x="140" y="8"/>
                </a:cubicBezTo>
                <a:cubicBezTo>
                  <a:pt x="140" y="17"/>
                  <a:pt x="132" y="26"/>
                  <a:pt x="123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5" name="Freeform 730">
            <a:extLst>
              <a:ext uri="{FF2B5EF4-FFF2-40B4-BE49-F238E27FC236}">
                <a16:creationId xmlns:a16="http://schemas.microsoft.com/office/drawing/2014/main" id="{74300BCE-F90B-F046-BC3F-B51ABDB15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1887" y="10320730"/>
            <a:ext cx="82066" cy="465041"/>
          </a:xfrm>
          <a:custGeom>
            <a:avLst/>
            <a:gdLst>
              <a:gd name="T0" fmla="*/ 35 w 80"/>
              <a:gd name="T1" fmla="*/ 447 h 448"/>
              <a:gd name="T2" fmla="*/ 35 w 80"/>
              <a:gd name="T3" fmla="*/ 447 h 448"/>
              <a:gd name="T4" fmla="*/ 0 w 80"/>
              <a:gd name="T5" fmla="*/ 403 h 448"/>
              <a:gd name="T6" fmla="*/ 0 w 80"/>
              <a:gd name="T7" fmla="*/ 44 h 448"/>
              <a:gd name="T8" fmla="*/ 35 w 80"/>
              <a:gd name="T9" fmla="*/ 0 h 448"/>
              <a:gd name="T10" fmla="*/ 79 w 80"/>
              <a:gd name="T11" fmla="*/ 44 h 448"/>
              <a:gd name="T12" fmla="*/ 79 w 80"/>
              <a:gd name="T13" fmla="*/ 96 h 448"/>
              <a:gd name="T14" fmla="*/ 70 w 80"/>
              <a:gd name="T15" fmla="*/ 114 h 448"/>
              <a:gd name="T16" fmla="*/ 61 w 80"/>
              <a:gd name="T17" fmla="*/ 96 h 448"/>
              <a:gd name="T18" fmla="*/ 61 w 80"/>
              <a:gd name="T19" fmla="*/ 44 h 448"/>
              <a:gd name="T20" fmla="*/ 35 w 80"/>
              <a:gd name="T21" fmla="*/ 26 h 448"/>
              <a:gd name="T22" fmla="*/ 17 w 80"/>
              <a:gd name="T23" fmla="*/ 44 h 448"/>
              <a:gd name="T24" fmla="*/ 17 w 80"/>
              <a:gd name="T25" fmla="*/ 403 h 448"/>
              <a:gd name="T26" fmla="*/ 35 w 80"/>
              <a:gd name="T27" fmla="*/ 420 h 448"/>
              <a:gd name="T28" fmla="*/ 61 w 80"/>
              <a:gd name="T29" fmla="*/ 403 h 448"/>
              <a:gd name="T30" fmla="*/ 61 w 80"/>
              <a:gd name="T31" fmla="*/ 350 h 448"/>
              <a:gd name="T32" fmla="*/ 70 w 80"/>
              <a:gd name="T33" fmla="*/ 333 h 448"/>
              <a:gd name="T34" fmla="*/ 79 w 80"/>
              <a:gd name="T35" fmla="*/ 350 h 448"/>
              <a:gd name="T36" fmla="*/ 79 w 80"/>
              <a:gd name="T37" fmla="*/ 403 h 448"/>
              <a:gd name="T38" fmla="*/ 35 w 80"/>
              <a:gd name="T39" fmla="*/ 447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0" h="448">
                <a:moveTo>
                  <a:pt x="35" y="447"/>
                </a:moveTo>
                <a:lnTo>
                  <a:pt x="35" y="447"/>
                </a:lnTo>
                <a:cubicBezTo>
                  <a:pt x="17" y="447"/>
                  <a:pt x="0" y="429"/>
                  <a:pt x="0" y="403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7"/>
                  <a:pt x="17" y="0"/>
                  <a:pt x="35" y="0"/>
                </a:cubicBezTo>
                <a:cubicBezTo>
                  <a:pt x="61" y="0"/>
                  <a:pt x="79" y="17"/>
                  <a:pt x="79" y="44"/>
                </a:cubicBezTo>
                <a:cubicBezTo>
                  <a:pt x="79" y="96"/>
                  <a:pt x="79" y="96"/>
                  <a:pt x="79" y="96"/>
                </a:cubicBezTo>
                <a:cubicBezTo>
                  <a:pt x="79" y="105"/>
                  <a:pt x="79" y="114"/>
                  <a:pt x="70" y="114"/>
                </a:cubicBezTo>
                <a:cubicBezTo>
                  <a:pt x="61" y="114"/>
                  <a:pt x="61" y="105"/>
                  <a:pt x="61" y="96"/>
                </a:cubicBezTo>
                <a:cubicBezTo>
                  <a:pt x="61" y="44"/>
                  <a:pt x="61" y="44"/>
                  <a:pt x="61" y="44"/>
                </a:cubicBezTo>
                <a:cubicBezTo>
                  <a:pt x="61" y="35"/>
                  <a:pt x="52" y="26"/>
                  <a:pt x="35" y="26"/>
                </a:cubicBezTo>
                <a:cubicBezTo>
                  <a:pt x="26" y="26"/>
                  <a:pt x="17" y="35"/>
                  <a:pt x="17" y="44"/>
                </a:cubicBezTo>
                <a:cubicBezTo>
                  <a:pt x="17" y="403"/>
                  <a:pt x="17" y="403"/>
                  <a:pt x="17" y="403"/>
                </a:cubicBezTo>
                <a:cubicBezTo>
                  <a:pt x="17" y="412"/>
                  <a:pt x="26" y="420"/>
                  <a:pt x="35" y="420"/>
                </a:cubicBezTo>
                <a:cubicBezTo>
                  <a:pt x="52" y="420"/>
                  <a:pt x="61" y="412"/>
                  <a:pt x="61" y="403"/>
                </a:cubicBezTo>
                <a:cubicBezTo>
                  <a:pt x="61" y="350"/>
                  <a:pt x="61" y="350"/>
                  <a:pt x="61" y="350"/>
                </a:cubicBezTo>
                <a:cubicBezTo>
                  <a:pt x="61" y="342"/>
                  <a:pt x="61" y="333"/>
                  <a:pt x="70" y="333"/>
                </a:cubicBezTo>
                <a:cubicBezTo>
                  <a:pt x="79" y="333"/>
                  <a:pt x="79" y="342"/>
                  <a:pt x="79" y="350"/>
                </a:cubicBezTo>
                <a:cubicBezTo>
                  <a:pt x="79" y="403"/>
                  <a:pt x="79" y="403"/>
                  <a:pt x="79" y="403"/>
                </a:cubicBezTo>
                <a:cubicBezTo>
                  <a:pt x="79" y="429"/>
                  <a:pt x="61" y="447"/>
                  <a:pt x="35" y="4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6" name="Freeform 731">
            <a:extLst>
              <a:ext uri="{FF2B5EF4-FFF2-40B4-BE49-F238E27FC236}">
                <a16:creationId xmlns:a16="http://schemas.microsoft.com/office/drawing/2014/main" id="{A275316C-1A8C-A34B-8FE6-FB5F456CD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8361" y="10411915"/>
            <a:ext cx="310027" cy="282672"/>
          </a:xfrm>
          <a:custGeom>
            <a:avLst/>
            <a:gdLst>
              <a:gd name="T0" fmla="*/ 280 w 299"/>
              <a:gd name="T1" fmla="*/ 271 h 272"/>
              <a:gd name="T2" fmla="*/ 280 w 299"/>
              <a:gd name="T3" fmla="*/ 271 h 272"/>
              <a:gd name="T4" fmla="*/ 8 w 299"/>
              <a:gd name="T5" fmla="*/ 271 h 272"/>
              <a:gd name="T6" fmla="*/ 0 w 299"/>
              <a:gd name="T7" fmla="*/ 254 h 272"/>
              <a:gd name="T8" fmla="*/ 8 w 299"/>
              <a:gd name="T9" fmla="*/ 245 h 272"/>
              <a:gd name="T10" fmla="*/ 280 w 299"/>
              <a:gd name="T11" fmla="*/ 245 h 272"/>
              <a:gd name="T12" fmla="*/ 280 w 299"/>
              <a:gd name="T13" fmla="*/ 26 h 272"/>
              <a:gd name="T14" fmla="*/ 8 w 299"/>
              <a:gd name="T15" fmla="*/ 26 h 272"/>
              <a:gd name="T16" fmla="*/ 0 w 299"/>
              <a:gd name="T17" fmla="*/ 17 h 272"/>
              <a:gd name="T18" fmla="*/ 8 w 299"/>
              <a:gd name="T19" fmla="*/ 0 h 272"/>
              <a:gd name="T20" fmla="*/ 280 w 299"/>
              <a:gd name="T21" fmla="*/ 0 h 272"/>
              <a:gd name="T22" fmla="*/ 298 w 299"/>
              <a:gd name="T23" fmla="*/ 17 h 272"/>
              <a:gd name="T24" fmla="*/ 298 w 299"/>
              <a:gd name="T25" fmla="*/ 245 h 272"/>
              <a:gd name="T26" fmla="*/ 280 w 299"/>
              <a:gd name="T27" fmla="*/ 271 h 272"/>
              <a:gd name="T28" fmla="*/ 280 w 299"/>
              <a:gd name="T29" fmla="*/ 26 h 272"/>
              <a:gd name="T30" fmla="*/ 280 w 299"/>
              <a:gd name="T31" fmla="*/ 2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9" h="272">
                <a:moveTo>
                  <a:pt x="280" y="271"/>
                </a:moveTo>
                <a:lnTo>
                  <a:pt x="280" y="271"/>
                </a:lnTo>
                <a:cubicBezTo>
                  <a:pt x="8" y="271"/>
                  <a:pt x="8" y="271"/>
                  <a:pt x="8" y="271"/>
                </a:cubicBezTo>
                <a:cubicBezTo>
                  <a:pt x="0" y="271"/>
                  <a:pt x="0" y="262"/>
                  <a:pt x="0" y="254"/>
                </a:cubicBezTo>
                <a:cubicBezTo>
                  <a:pt x="0" y="245"/>
                  <a:pt x="0" y="245"/>
                  <a:pt x="8" y="245"/>
                </a:cubicBezTo>
                <a:cubicBezTo>
                  <a:pt x="280" y="245"/>
                  <a:pt x="280" y="245"/>
                  <a:pt x="280" y="245"/>
                </a:cubicBezTo>
                <a:cubicBezTo>
                  <a:pt x="280" y="26"/>
                  <a:pt x="280" y="26"/>
                  <a:pt x="280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0" y="26"/>
                  <a:pt x="0" y="17"/>
                  <a:pt x="0" y="17"/>
                </a:cubicBezTo>
                <a:cubicBezTo>
                  <a:pt x="0" y="8"/>
                  <a:pt x="0" y="0"/>
                  <a:pt x="8" y="0"/>
                </a:cubicBezTo>
                <a:cubicBezTo>
                  <a:pt x="280" y="0"/>
                  <a:pt x="280" y="0"/>
                  <a:pt x="280" y="0"/>
                </a:cubicBezTo>
                <a:cubicBezTo>
                  <a:pt x="289" y="0"/>
                  <a:pt x="298" y="8"/>
                  <a:pt x="298" y="17"/>
                </a:cubicBezTo>
                <a:cubicBezTo>
                  <a:pt x="298" y="245"/>
                  <a:pt x="298" y="245"/>
                  <a:pt x="298" y="245"/>
                </a:cubicBezTo>
                <a:cubicBezTo>
                  <a:pt x="298" y="262"/>
                  <a:pt x="289" y="271"/>
                  <a:pt x="280" y="271"/>
                </a:cubicBezTo>
                <a:close/>
                <a:moveTo>
                  <a:pt x="280" y="26"/>
                </a:moveTo>
                <a:lnTo>
                  <a:pt x="280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7" name="Freeform 732">
            <a:extLst>
              <a:ext uri="{FF2B5EF4-FFF2-40B4-BE49-F238E27FC236}">
                <a16:creationId xmlns:a16="http://schemas.microsoft.com/office/drawing/2014/main" id="{87BA432F-3496-004C-A968-E1F2BF8C0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8361" y="10493981"/>
            <a:ext cx="109421" cy="118540"/>
          </a:xfrm>
          <a:custGeom>
            <a:avLst/>
            <a:gdLst>
              <a:gd name="T0" fmla="*/ 52 w 106"/>
              <a:gd name="T1" fmla="*/ 27 h 115"/>
              <a:gd name="T2" fmla="*/ 52 w 106"/>
              <a:gd name="T3" fmla="*/ 27 h 115"/>
              <a:gd name="T4" fmla="*/ 79 w 106"/>
              <a:gd name="T5" fmla="*/ 53 h 115"/>
              <a:gd name="T6" fmla="*/ 52 w 106"/>
              <a:gd name="T7" fmla="*/ 88 h 115"/>
              <a:gd name="T8" fmla="*/ 17 w 106"/>
              <a:gd name="T9" fmla="*/ 53 h 115"/>
              <a:gd name="T10" fmla="*/ 52 w 106"/>
              <a:gd name="T11" fmla="*/ 27 h 115"/>
              <a:gd name="T12" fmla="*/ 52 w 106"/>
              <a:gd name="T13" fmla="*/ 0 h 115"/>
              <a:gd name="T14" fmla="*/ 52 w 106"/>
              <a:gd name="T15" fmla="*/ 0 h 115"/>
              <a:gd name="T16" fmla="*/ 0 w 106"/>
              <a:gd name="T17" fmla="*/ 53 h 115"/>
              <a:gd name="T18" fmla="*/ 52 w 106"/>
              <a:gd name="T19" fmla="*/ 114 h 115"/>
              <a:gd name="T20" fmla="*/ 105 w 106"/>
              <a:gd name="T21" fmla="*/ 53 h 115"/>
              <a:gd name="T22" fmla="*/ 52 w 106"/>
              <a:gd name="T23" fmla="*/ 0 h 115"/>
              <a:gd name="T24" fmla="*/ 52 w 106"/>
              <a:gd name="T25" fmla="*/ 27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6" h="115">
                <a:moveTo>
                  <a:pt x="52" y="27"/>
                </a:moveTo>
                <a:lnTo>
                  <a:pt x="52" y="27"/>
                </a:lnTo>
                <a:cubicBezTo>
                  <a:pt x="61" y="27"/>
                  <a:pt x="79" y="44"/>
                  <a:pt x="79" y="53"/>
                </a:cubicBezTo>
                <a:cubicBezTo>
                  <a:pt x="79" y="70"/>
                  <a:pt x="61" y="88"/>
                  <a:pt x="52" y="88"/>
                </a:cubicBezTo>
                <a:cubicBezTo>
                  <a:pt x="35" y="88"/>
                  <a:pt x="17" y="70"/>
                  <a:pt x="17" y="53"/>
                </a:cubicBezTo>
                <a:cubicBezTo>
                  <a:pt x="17" y="44"/>
                  <a:pt x="35" y="27"/>
                  <a:pt x="52" y="27"/>
                </a:cubicBezTo>
                <a:lnTo>
                  <a:pt x="52" y="0"/>
                </a:lnTo>
                <a:lnTo>
                  <a:pt x="52" y="0"/>
                </a:lnTo>
                <a:cubicBezTo>
                  <a:pt x="17" y="0"/>
                  <a:pt x="0" y="27"/>
                  <a:pt x="0" y="53"/>
                </a:cubicBezTo>
                <a:cubicBezTo>
                  <a:pt x="0" y="88"/>
                  <a:pt x="17" y="114"/>
                  <a:pt x="52" y="114"/>
                </a:cubicBezTo>
                <a:cubicBezTo>
                  <a:pt x="79" y="114"/>
                  <a:pt x="105" y="88"/>
                  <a:pt x="105" y="53"/>
                </a:cubicBezTo>
                <a:cubicBezTo>
                  <a:pt x="105" y="27"/>
                  <a:pt x="79" y="0"/>
                  <a:pt x="52" y="0"/>
                </a:cubicBezTo>
                <a:lnTo>
                  <a:pt x="52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8" name="Freeform 733">
            <a:extLst>
              <a:ext uri="{FF2B5EF4-FFF2-40B4-BE49-F238E27FC236}">
                <a16:creationId xmlns:a16="http://schemas.microsoft.com/office/drawing/2014/main" id="{9201FAF5-924F-9D48-BC34-45A26C492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9242" y="10457507"/>
            <a:ext cx="273553" cy="182369"/>
          </a:xfrm>
          <a:custGeom>
            <a:avLst/>
            <a:gdLst>
              <a:gd name="T0" fmla="*/ 228 w 264"/>
              <a:gd name="T1" fmla="*/ 176 h 177"/>
              <a:gd name="T2" fmla="*/ 228 w 264"/>
              <a:gd name="T3" fmla="*/ 176 h 177"/>
              <a:gd name="T4" fmla="*/ 17 w 264"/>
              <a:gd name="T5" fmla="*/ 176 h 177"/>
              <a:gd name="T6" fmla="*/ 9 w 264"/>
              <a:gd name="T7" fmla="*/ 167 h 177"/>
              <a:gd name="T8" fmla="*/ 17 w 264"/>
              <a:gd name="T9" fmla="*/ 158 h 177"/>
              <a:gd name="T10" fmla="*/ 219 w 264"/>
              <a:gd name="T11" fmla="*/ 158 h 177"/>
              <a:gd name="T12" fmla="*/ 237 w 264"/>
              <a:gd name="T13" fmla="*/ 132 h 177"/>
              <a:gd name="T14" fmla="*/ 237 w 264"/>
              <a:gd name="T15" fmla="*/ 53 h 177"/>
              <a:gd name="T16" fmla="*/ 219 w 264"/>
              <a:gd name="T17" fmla="*/ 27 h 177"/>
              <a:gd name="T18" fmla="*/ 17 w 264"/>
              <a:gd name="T19" fmla="*/ 27 h 177"/>
              <a:gd name="T20" fmla="*/ 0 w 264"/>
              <a:gd name="T21" fmla="*/ 18 h 177"/>
              <a:gd name="T22" fmla="*/ 17 w 264"/>
              <a:gd name="T23" fmla="*/ 0 h 177"/>
              <a:gd name="T24" fmla="*/ 228 w 264"/>
              <a:gd name="T25" fmla="*/ 0 h 177"/>
              <a:gd name="T26" fmla="*/ 237 w 264"/>
              <a:gd name="T27" fmla="*/ 18 h 177"/>
              <a:gd name="T28" fmla="*/ 254 w 264"/>
              <a:gd name="T29" fmla="*/ 27 h 177"/>
              <a:gd name="T30" fmla="*/ 263 w 264"/>
              <a:gd name="T31" fmla="*/ 35 h 177"/>
              <a:gd name="T32" fmla="*/ 263 w 264"/>
              <a:gd name="T33" fmla="*/ 140 h 177"/>
              <a:gd name="T34" fmla="*/ 254 w 264"/>
              <a:gd name="T35" fmla="*/ 158 h 177"/>
              <a:gd name="T36" fmla="*/ 237 w 264"/>
              <a:gd name="T37" fmla="*/ 167 h 177"/>
              <a:gd name="T38" fmla="*/ 228 w 264"/>
              <a:gd name="T39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64" h="177">
                <a:moveTo>
                  <a:pt x="228" y="176"/>
                </a:moveTo>
                <a:lnTo>
                  <a:pt x="228" y="176"/>
                </a:lnTo>
                <a:cubicBezTo>
                  <a:pt x="17" y="176"/>
                  <a:pt x="17" y="176"/>
                  <a:pt x="17" y="176"/>
                </a:cubicBezTo>
                <a:cubicBezTo>
                  <a:pt x="9" y="176"/>
                  <a:pt x="9" y="176"/>
                  <a:pt x="9" y="167"/>
                </a:cubicBezTo>
                <a:cubicBezTo>
                  <a:pt x="9" y="158"/>
                  <a:pt x="9" y="158"/>
                  <a:pt x="17" y="158"/>
                </a:cubicBezTo>
                <a:cubicBezTo>
                  <a:pt x="219" y="158"/>
                  <a:pt x="219" y="158"/>
                  <a:pt x="219" y="158"/>
                </a:cubicBezTo>
                <a:cubicBezTo>
                  <a:pt x="219" y="149"/>
                  <a:pt x="228" y="140"/>
                  <a:pt x="237" y="132"/>
                </a:cubicBezTo>
                <a:cubicBezTo>
                  <a:pt x="237" y="53"/>
                  <a:pt x="237" y="53"/>
                  <a:pt x="237" y="53"/>
                </a:cubicBezTo>
                <a:cubicBezTo>
                  <a:pt x="228" y="44"/>
                  <a:pt x="219" y="35"/>
                  <a:pt x="219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228" y="0"/>
                  <a:pt x="228" y="0"/>
                  <a:pt x="228" y="0"/>
                </a:cubicBezTo>
                <a:cubicBezTo>
                  <a:pt x="237" y="0"/>
                  <a:pt x="237" y="9"/>
                  <a:pt x="237" y="18"/>
                </a:cubicBezTo>
                <a:cubicBezTo>
                  <a:pt x="237" y="27"/>
                  <a:pt x="245" y="27"/>
                  <a:pt x="254" y="27"/>
                </a:cubicBezTo>
                <a:lnTo>
                  <a:pt x="263" y="35"/>
                </a:lnTo>
                <a:cubicBezTo>
                  <a:pt x="263" y="140"/>
                  <a:pt x="263" y="140"/>
                  <a:pt x="263" y="140"/>
                </a:cubicBezTo>
                <a:cubicBezTo>
                  <a:pt x="263" y="149"/>
                  <a:pt x="254" y="158"/>
                  <a:pt x="254" y="158"/>
                </a:cubicBezTo>
                <a:cubicBezTo>
                  <a:pt x="245" y="158"/>
                  <a:pt x="237" y="158"/>
                  <a:pt x="237" y="167"/>
                </a:cubicBezTo>
                <a:cubicBezTo>
                  <a:pt x="237" y="176"/>
                  <a:pt x="237" y="176"/>
                  <a:pt x="228" y="1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9" name="Freeform 734">
            <a:extLst>
              <a:ext uri="{FF2B5EF4-FFF2-40B4-BE49-F238E27FC236}">
                <a16:creationId xmlns:a16="http://schemas.microsoft.com/office/drawing/2014/main" id="{1CA75E37-0507-9C44-B503-7E67184E6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4171" y="10120125"/>
            <a:ext cx="478717" cy="861695"/>
          </a:xfrm>
          <a:custGeom>
            <a:avLst/>
            <a:gdLst>
              <a:gd name="T0" fmla="*/ 394 w 465"/>
              <a:gd name="T1" fmla="*/ 833 h 834"/>
              <a:gd name="T2" fmla="*/ 394 w 465"/>
              <a:gd name="T3" fmla="*/ 833 h 834"/>
              <a:gd name="T4" fmla="*/ 79 w 465"/>
              <a:gd name="T5" fmla="*/ 833 h 834"/>
              <a:gd name="T6" fmla="*/ 0 w 465"/>
              <a:gd name="T7" fmla="*/ 753 h 834"/>
              <a:gd name="T8" fmla="*/ 0 w 465"/>
              <a:gd name="T9" fmla="*/ 79 h 834"/>
              <a:gd name="T10" fmla="*/ 79 w 465"/>
              <a:gd name="T11" fmla="*/ 0 h 834"/>
              <a:gd name="T12" fmla="*/ 394 w 465"/>
              <a:gd name="T13" fmla="*/ 0 h 834"/>
              <a:gd name="T14" fmla="*/ 464 w 465"/>
              <a:gd name="T15" fmla="*/ 79 h 834"/>
              <a:gd name="T16" fmla="*/ 464 w 465"/>
              <a:gd name="T17" fmla="*/ 753 h 834"/>
              <a:gd name="T18" fmla="*/ 394 w 465"/>
              <a:gd name="T19" fmla="*/ 833 h 834"/>
              <a:gd name="T20" fmla="*/ 79 w 465"/>
              <a:gd name="T21" fmla="*/ 35 h 834"/>
              <a:gd name="T22" fmla="*/ 79 w 465"/>
              <a:gd name="T23" fmla="*/ 35 h 834"/>
              <a:gd name="T24" fmla="*/ 35 w 465"/>
              <a:gd name="T25" fmla="*/ 79 h 834"/>
              <a:gd name="T26" fmla="*/ 35 w 465"/>
              <a:gd name="T27" fmla="*/ 753 h 834"/>
              <a:gd name="T28" fmla="*/ 79 w 465"/>
              <a:gd name="T29" fmla="*/ 797 h 834"/>
              <a:gd name="T30" fmla="*/ 394 w 465"/>
              <a:gd name="T31" fmla="*/ 797 h 834"/>
              <a:gd name="T32" fmla="*/ 438 w 465"/>
              <a:gd name="T33" fmla="*/ 753 h 834"/>
              <a:gd name="T34" fmla="*/ 438 w 465"/>
              <a:gd name="T35" fmla="*/ 79 h 834"/>
              <a:gd name="T36" fmla="*/ 394 w 465"/>
              <a:gd name="T37" fmla="*/ 35 h 834"/>
              <a:gd name="T38" fmla="*/ 79 w 465"/>
              <a:gd name="T39" fmla="*/ 35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5" h="834">
                <a:moveTo>
                  <a:pt x="394" y="833"/>
                </a:moveTo>
                <a:lnTo>
                  <a:pt x="394" y="833"/>
                </a:lnTo>
                <a:cubicBezTo>
                  <a:pt x="79" y="833"/>
                  <a:pt x="79" y="833"/>
                  <a:pt x="79" y="833"/>
                </a:cubicBezTo>
                <a:cubicBezTo>
                  <a:pt x="35" y="833"/>
                  <a:pt x="0" y="797"/>
                  <a:pt x="0" y="753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35"/>
                  <a:pt x="35" y="0"/>
                  <a:pt x="79" y="0"/>
                </a:cubicBezTo>
                <a:cubicBezTo>
                  <a:pt x="394" y="0"/>
                  <a:pt x="394" y="0"/>
                  <a:pt x="394" y="0"/>
                </a:cubicBezTo>
                <a:cubicBezTo>
                  <a:pt x="429" y="0"/>
                  <a:pt x="464" y="35"/>
                  <a:pt x="464" y="79"/>
                </a:cubicBezTo>
                <a:cubicBezTo>
                  <a:pt x="464" y="753"/>
                  <a:pt x="464" y="753"/>
                  <a:pt x="464" y="753"/>
                </a:cubicBezTo>
                <a:cubicBezTo>
                  <a:pt x="464" y="797"/>
                  <a:pt x="429" y="833"/>
                  <a:pt x="394" y="833"/>
                </a:cubicBezTo>
                <a:close/>
                <a:moveTo>
                  <a:pt x="79" y="35"/>
                </a:moveTo>
                <a:lnTo>
                  <a:pt x="79" y="35"/>
                </a:lnTo>
                <a:cubicBezTo>
                  <a:pt x="53" y="35"/>
                  <a:pt x="35" y="53"/>
                  <a:pt x="35" y="79"/>
                </a:cubicBezTo>
                <a:cubicBezTo>
                  <a:pt x="35" y="753"/>
                  <a:pt x="35" y="753"/>
                  <a:pt x="35" y="753"/>
                </a:cubicBezTo>
                <a:cubicBezTo>
                  <a:pt x="35" y="780"/>
                  <a:pt x="53" y="797"/>
                  <a:pt x="79" y="797"/>
                </a:cubicBezTo>
                <a:cubicBezTo>
                  <a:pt x="394" y="797"/>
                  <a:pt x="394" y="797"/>
                  <a:pt x="394" y="797"/>
                </a:cubicBezTo>
                <a:cubicBezTo>
                  <a:pt x="412" y="797"/>
                  <a:pt x="438" y="780"/>
                  <a:pt x="438" y="753"/>
                </a:cubicBezTo>
                <a:cubicBezTo>
                  <a:pt x="438" y="79"/>
                  <a:pt x="438" y="79"/>
                  <a:pt x="438" y="79"/>
                </a:cubicBezTo>
                <a:cubicBezTo>
                  <a:pt x="438" y="53"/>
                  <a:pt x="412" y="35"/>
                  <a:pt x="394" y="35"/>
                </a:cubicBezTo>
                <a:lnTo>
                  <a:pt x="79" y="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0" name="Freeform 735">
            <a:extLst>
              <a:ext uri="{FF2B5EF4-FFF2-40B4-BE49-F238E27FC236}">
                <a16:creationId xmlns:a16="http://schemas.microsoft.com/office/drawing/2014/main" id="{501C6E9D-55C1-ED4C-A648-78AE6A9C1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8453" y="10826806"/>
            <a:ext cx="45592" cy="36474"/>
          </a:xfrm>
          <a:custGeom>
            <a:avLst/>
            <a:gdLst>
              <a:gd name="T0" fmla="*/ 27 w 45"/>
              <a:gd name="T1" fmla="*/ 35 h 36"/>
              <a:gd name="T2" fmla="*/ 27 w 45"/>
              <a:gd name="T3" fmla="*/ 35 h 36"/>
              <a:gd name="T4" fmla="*/ 0 w 45"/>
              <a:gd name="T5" fmla="*/ 18 h 36"/>
              <a:gd name="T6" fmla="*/ 27 w 45"/>
              <a:gd name="T7" fmla="*/ 0 h 36"/>
              <a:gd name="T8" fmla="*/ 44 w 45"/>
              <a:gd name="T9" fmla="*/ 18 h 36"/>
              <a:gd name="T10" fmla="*/ 27 w 45"/>
              <a:gd name="T11" fmla="*/ 35 h 36"/>
              <a:gd name="T12" fmla="*/ 27 w 45"/>
              <a:gd name="T13" fmla="*/ 9 h 36"/>
              <a:gd name="T14" fmla="*/ 27 w 45"/>
              <a:gd name="T15" fmla="*/ 9 h 36"/>
              <a:gd name="T16" fmla="*/ 9 w 45"/>
              <a:gd name="T17" fmla="*/ 18 h 36"/>
              <a:gd name="T18" fmla="*/ 27 w 45"/>
              <a:gd name="T19" fmla="*/ 27 h 36"/>
              <a:gd name="T20" fmla="*/ 36 w 45"/>
              <a:gd name="T21" fmla="*/ 18 h 36"/>
              <a:gd name="T22" fmla="*/ 27 w 45"/>
              <a:gd name="T23" fmla="*/ 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36">
                <a:moveTo>
                  <a:pt x="27" y="35"/>
                </a:moveTo>
                <a:lnTo>
                  <a:pt x="27" y="35"/>
                </a:lnTo>
                <a:cubicBezTo>
                  <a:pt x="9" y="35"/>
                  <a:pt x="0" y="27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4" y="9"/>
                  <a:pt x="44" y="18"/>
                </a:cubicBezTo>
                <a:cubicBezTo>
                  <a:pt x="44" y="27"/>
                  <a:pt x="36" y="35"/>
                  <a:pt x="27" y="35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9"/>
                  <a:pt x="9" y="18"/>
                </a:cubicBezTo>
                <a:cubicBezTo>
                  <a:pt x="9" y="18"/>
                  <a:pt x="18" y="27"/>
                  <a:pt x="27" y="27"/>
                </a:cubicBezTo>
                <a:lnTo>
                  <a:pt x="36" y="18"/>
                </a:lnTo>
                <a:cubicBezTo>
                  <a:pt x="36" y="9"/>
                  <a:pt x="27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1" name="Freeform 736">
            <a:extLst>
              <a:ext uri="{FF2B5EF4-FFF2-40B4-BE49-F238E27FC236}">
                <a16:creationId xmlns:a16="http://schemas.microsoft.com/office/drawing/2014/main" id="{EA9BE415-17C1-FE40-AD23-47944CD4D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7422" y="10220428"/>
            <a:ext cx="136777" cy="27355"/>
          </a:xfrm>
          <a:custGeom>
            <a:avLst/>
            <a:gdLst>
              <a:gd name="T0" fmla="*/ 114 w 132"/>
              <a:gd name="T1" fmla="*/ 26 h 27"/>
              <a:gd name="T2" fmla="*/ 114 w 132"/>
              <a:gd name="T3" fmla="*/ 26 h 27"/>
              <a:gd name="T4" fmla="*/ 17 w 132"/>
              <a:gd name="T5" fmla="*/ 26 h 27"/>
              <a:gd name="T6" fmla="*/ 0 w 132"/>
              <a:gd name="T7" fmla="*/ 8 h 27"/>
              <a:gd name="T8" fmla="*/ 17 w 132"/>
              <a:gd name="T9" fmla="*/ 0 h 27"/>
              <a:gd name="T10" fmla="*/ 114 w 132"/>
              <a:gd name="T11" fmla="*/ 0 h 27"/>
              <a:gd name="T12" fmla="*/ 131 w 132"/>
              <a:gd name="T13" fmla="*/ 8 h 27"/>
              <a:gd name="T14" fmla="*/ 114 w 132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" h="27">
                <a:moveTo>
                  <a:pt x="114" y="26"/>
                </a:moveTo>
                <a:lnTo>
                  <a:pt x="114" y="26"/>
                </a:lnTo>
                <a:cubicBezTo>
                  <a:pt x="17" y="26"/>
                  <a:pt x="17" y="26"/>
                  <a:pt x="17" y="26"/>
                </a:cubicBezTo>
                <a:cubicBezTo>
                  <a:pt x="8" y="26"/>
                  <a:pt x="0" y="17"/>
                  <a:pt x="0" y="8"/>
                </a:cubicBezTo>
                <a:cubicBezTo>
                  <a:pt x="0" y="8"/>
                  <a:pt x="8" y="0"/>
                  <a:pt x="17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22" y="0"/>
                  <a:pt x="131" y="8"/>
                  <a:pt x="131" y="8"/>
                </a:cubicBezTo>
                <a:cubicBezTo>
                  <a:pt x="131" y="17"/>
                  <a:pt x="122" y="26"/>
                  <a:pt x="114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2" name="Freeform 737">
            <a:extLst>
              <a:ext uri="{FF2B5EF4-FFF2-40B4-BE49-F238E27FC236}">
                <a16:creationId xmlns:a16="http://schemas.microsoft.com/office/drawing/2014/main" id="{B9C08AAD-4318-1C41-AD51-C78778EB8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4474" y="10384560"/>
            <a:ext cx="282672" cy="328264"/>
          </a:xfrm>
          <a:custGeom>
            <a:avLst/>
            <a:gdLst>
              <a:gd name="T0" fmla="*/ 131 w 272"/>
              <a:gd name="T1" fmla="*/ 316 h 317"/>
              <a:gd name="T2" fmla="*/ 131 w 272"/>
              <a:gd name="T3" fmla="*/ 316 h 317"/>
              <a:gd name="T4" fmla="*/ 131 w 272"/>
              <a:gd name="T5" fmla="*/ 316 h 317"/>
              <a:gd name="T6" fmla="*/ 52 w 272"/>
              <a:gd name="T7" fmla="*/ 263 h 317"/>
              <a:gd name="T8" fmla="*/ 0 w 272"/>
              <a:gd name="T9" fmla="*/ 70 h 317"/>
              <a:gd name="T10" fmla="*/ 0 w 272"/>
              <a:gd name="T11" fmla="*/ 53 h 317"/>
              <a:gd name="T12" fmla="*/ 26 w 272"/>
              <a:gd name="T13" fmla="*/ 44 h 317"/>
              <a:gd name="T14" fmla="*/ 113 w 272"/>
              <a:gd name="T15" fmla="*/ 9 h 317"/>
              <a:gd name="T16" fmla="*/ 149 w 272"/>
              <a:gd name="T17" fmla="*/ 9 h 317"/>
              <a:gd name="T18" fmla="*/ 245 w 272"/>
              <a:gd name="T19" fmla="*/ 44 h 317"/>
              <a:gd name="T20" fmla="*/ 262 w 272"/>
              <a:gd name="T21" fmla="*/ 53 h 317"/>
              <a:gd name="T22" fmla="*/ 271 w 272"/>
              <a:gd name="T23" fmla="*/ 70 h 317"/>
              <a:gd name="T24" fmla="*/ 219 w 272"/>
              <a:gd name="T25" fmla="*/ 263 h 317"/>
              <a:gd name="T26" fmla="*/ 140 w 272"/>
              <a:gd name="T27" fmla="*/ 316 h 317"/>
              <a:gd name="T28" fmla="*/ 131 w 272"/>
              <a:gd name="T29" fmla="*/ 316 h 317"/>
              <a:gd name="T30" fmla="*/ 131 w 272"/>
              <a:gd name="T31" fmla="*/ 298 h 317"/>
              <a:gd name="T32" fmla="*/ 131 w 272"/>
              <a:gd name="T33" fmla="*/ 298 h 317"/>
              <a:gd name="T34" fmla="*/ 131 w 272"/>
              <a:gd name="T35" fmla="*/ 27 h 317"/>
              <a:gd name="T36" fmla="*/ 131 w 272"/>
              <a:gd name="T37" fmla="*/ 27 h 317"/>
              <a:gd name="T38" fmla="*/ 131 w 272"/>
              <a:gd name="T39" fmla="*/ 27 h 317"/>
              <a:gd name="T40" fmla="*/ 26 w 272"/>
              <a:gd name="T41" fmla="*/ 70 h 317"/>
              <a:gd name="T42" fmla="*/ 26 w 272"/>
              <a:gd name="T43" fmla="*/ 70 h 317"/>
              <a:gd name="T44" fmla="*/ 26 w 272"/>
              <a:gd name="T45" fmla="*/ 70 h 317"/>
              <a:gd name="T46" fmla="*/ 70 w 272"/>
              <a:gd name="T47" fmla="*/ 246 h 317"/>
              <a:gd name="T48" fmla="*/ 131 w 272"/>
              <a:gd name="T49" fmla="*/ 289 h 317"/>
              <a:gd name="T50" fmla="*/ 192 w 272"/>
              <a:gd name="T51" fmla="*/ 246 h 317"/>
              <a:gd name="T52" fmla="*/ 245 w 272"/>
              <a:gd name="T53" fmla="*/ 70 h 317"/>
              <a:gd name="T54" fmla="*/ 245 w 272"/>
              <a:gd name="T55" fmla="*/ 70 h 317"/>
              <a:gd name="T56" fmla="*/ 245 w 272"/>
              <a:gd name="T57" fmla="*/ 70 h 317"/>
              <a:gd name="T58" fmla="*/ 140 w 272"/>
              <a:gd name="T59" fmla="*/ 27 h 317"/>
              <a:gd name="T60" fmla="*/ 131 w 272"/>
              <a:gd name="T61" fmla="*/ 27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72" h="317">
                <a:moveTo>
                  <a:pt x="131" y="316"/>
                </a:moveTo>
                <a:lnTo>
                  <a:pt x="131" y="316"/>
                </a:lnTo>
                <a:lnTo>
                  <a:pt x="131" y="316"/>
                </a:lnTo>
                <a:cubicBezTo>
                  <a:pt x="131" y="316"/>
                  <a:pt x="78" y="289"/>
                  <a:pt x="52" y="263"/>
                </a:cubicBezTo>
                <a:cubicBezTo>
                  <a:pt x="17" y="202"/>
                  <a:pt x="0" y="114"/>
                  <a:pt x="0" y="70"/>
                </a:cubicBezTo>
                <a:cubicBezTo>
                  <a:pt x="0" y="70"/>
                  <a:pt x="0" y="62"/>
                  <a:pt x="0" y="53"/>
                </a:cubicBezTo>
                <a:cubicBezTo>
                  <a:pt x="8" y="44"/>
                  <a:pt x="17" y="44"/>
                  <a:pt x="26" y="44"/>
                </a:cubicBezTo>
                <a:cubicBezTo>
                  <a:pt x="70" y="35"/>
                  <a:pt x="105" y="18"/>
                  <a:pt x="113" y="9"/>
                </a:cubicBezTo>
                <a:cubicBezTo>
                  <a:pt x="131" y="0"/>
                  <a:pt x="140" y="0"/>
                  <a:pt x="149" y="9"/>
                </a:cubicBezTo>
                <a:cubicBezTo>
                  <a:pt x="166" y="18"/>
                  <a:pt x="192" y="35"/>
                  <a:pt x="245" y="44"/>
                </a:cubicBezTo>
                <a:cubicBezTo>
                  <a:pt x="254" y="44"/>
                  <a:pt x="262" y="44"/>
                  <a:pt x="262" y="53"/>
                </a:cubicBezTo>
                <a:cubicBezTo>
                  <a:pt x="271" y="62"/>
                  <a:pt x="271" y="62"/>
                  <a:pt x="271" y="70"/>
                </a:cubicBezTo>
                <a:cubicBezTo>
                  <a:pt x="271" y="114"/>
                  <a:pt x="254" y="202"/>
                  <a:pt x="219" y="263"/>
                </a:cubicBezTo>
                <a:cubicBezTo>
                  <a:pt x="192" y="289"/>
                  <a:pt x="140" y="316"/>
                  <a:pt x="140" y="316"/>
                </a:cubicBezTo>
                <a:cubicBezTo>
                  <a:pt x="140" y="316"/>
                  <a:pt x="140" y="316"/>
                  <a:pt x="131" y="316"/>
                </a:cubicBezTo>
                <a:close/>
                <a:moveTo>
                  <a:pt x="131" y="298"/>
                </a:moveTo>
                <a:lnTo>
                  <a:pt x="131" y="298"/>
                </a:lnTo>
                <a:close/>
                <a:moveTo>
                  <a:pt x="131" y="27"/>
                </a:moveTo>
                <a:lnTo>
                  <a:pt x="131" y="27"/>
                </a:lnTo>
                <a:lnTo>
                  <a:pt x="131" y="27"/>
                </a:lnTo>
                <a:cubicBezTo>
                  <a:pt x="113" y="44"/>
                  <a:pt x="78" y="62"/>
                  <a:pt x="26" y="70"/>
                </a:cubicBezTo>
                <a:lnTo>
                  <a:pt x="26" y="70"/>
                </a:lnTo>
                <a:lnTo>
                  <a:pt x="26" y="70"/>
                </a:lnTo>
                <a:cubicBezTo>
                  <a:pt x="26" y="105"/>
                  <a:pt x="35" y="193"/>
                  <a:pt x="70" y="246"/>
                </a:cubicBezTo>
                <a:cubicBezTo>
                  <a:pt x="87" y="263"/>
                  <a:pt x="122" y="289"/>
                  <a:pt x="131" y="289"/>
                </a:cubicBezTo>
                <a:cubicBezTo>
                  <a:pt x="149" y="289"/>
                  <a:pt x="175" y="263"/>
                  <a:pt x="192" y="246"/>
                </a:cubicBezTo>
                <a:cubicBezTo>
                  <a:pt x="227" y="193"/>
                  <a:pt x="245" y="105"/>
                  <a:pt x="245" y="70"/>
                </a:cubicBezTo>
                <a:lnTo>
                  <a:pt x="245" y="70"/>
                </a:lnTo>
                <a:lnTo>
                  <a:pt x="245" y="70"/>
                </a:lnTo>
                <a:cubicBezTo>
                  <a:pt x="192" y="62"/>
                  <a:pt x="149" y="44"/>
                  <a:pt x="140" y="27"/>
                </a:cubicBezTo>
                <a:lnTo>
                  <a:pt x="131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3" name="Freeform 738">
            <a:extLst>
              <a:ext uri="{FF2B5EF4-FFF2-40B4-BE49-F238E27FC236}">
                <a16:creationId xmlns:a16="http://schemas.microsoft.com/office/drawing/2014/main" id="{AB4D804E-B4F3-6146-8389-DB19DA093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6540" y="10539573"/>
            <a:ext cx="118540" cy="82066"/>
          </a:xfrm>
          <a:custGeom>
            <a:avLst/>
            <a:gdLst>
              <a:gd name="T0" fmla="*/ 88 w 115"/>
              <a:gd name="T1" fmla="*/ 79 h 80"/>
              <a:gd name="T2" fmla="*/ 88 w 115"/>
              <a:gd name="T3" fmla="*/ 79 h 80"/>
              <a:gd name="T4" fmla="*/ 27 w 115"/>
              <a:gd name="T5" fmla="*/ 79 h 80"/>
              <a:gd name="T6" fmla="*/ 0 w 115"/>
              <a:gd name="T7" fmla="*/ 61 h 80"/>
              <a:gd name="T8" fmla="*/ 0 w 115"/>
              <a:gd name="T9" fmla="*/ 26 h 80"/>
              <a:gd name="T10" fmla="*/ 27 w 115"/>
              <a:gd name="T11" fmla="*/ 0 h 80"/>
              <a:gd name="T12" fmla="*/ 88 w 115"/>
              <a:gd name="T13" fmla="*/ 0 h 80"/>
              <a:gd name="T14" fmla="*/ 114 w 115"/>
              <a:gd name="T15" fmla="*/ 26 h 80"/>
              <a:gd name="T16" fmla="*/ 114 w 115"/>
              <a:gd name="T17" fmla="*/ 61 h 80"/>
              <a:gd name="T18" fmla="*/ 88 w 115"/>
              <a:gd name="T19" fmla="*/ 79 h 80"/>
              <a:gd name="T20" fmla="*/ 27 w 115"/>
              <a:gd name="T21" fmla="*/ 53 h 80"/>
              <a:gd name="T22" fmla="*/ 27 w 115"/>
              <a:gd name="T23" fmla="*/ 53 h 80"/>
              <a:gd name="T24" fmla="*/ 88 w 115"/>
              <a:gd name="T25" fmla="*/ 53 h 80"/>
              <a:gd name="T26" fmla="*/ 88 w 115"/>
              <a:gd name="T27" fmla="*/ 26 h 80"/>
              <a:gd name="T28" fmla="*/ 27 w 115"/>
              <a:gd name="T29" fmla="*/ 26 h 80"/>
              <a:gd name="T30" fmla="*/ 27 w 115"/>
              <a:gd name="T31" fmla="*/ 53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5" h="80">
                <a:moveTo>
                  <a:pt x="88" y="79"/>
                </a:moveTo>
                <a:lnTo>
                  <a:pt x="88" y="79"/>
                </a:lnTo>
                <a:cubicBezTo>
                  <a:pt x="27" y="79"/>
                  <a:pt x="27" y="79"/>
                  <a:pt x="27" y="79"/>
                </a:cubicBezTo>
                <a:cubicBezTo>
                  <a:pt x="9" y="79"/>
                  <a:pt x="0" y="70"/>
                  <a:pt x="0" y="61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7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7" y="0"/>
                  <a:pt x="114" y="9"/>
                  <a:pt x="114" y="26"/>
                </a:cubicBezTo>
                <a:cubicBezTo>
                  <a:pt x="114" y="61"/>
                  <a:pt x="114" y="61"/>
                  <a:pt x="114" y="61"/>
                </a:cubicBezTo>
                <a:cubicBezTo>
                  <a:pt x="114" y="70"/>
                  <a:pt x="97" y="79"/>
                  <a:pt x="88" y="79"/>
                </a:cubicBezTo>
                <a:close/>
                <a:moveTo>
                  <a:pt x="27" y="53"/>
                </a:moveTo>
                <a:lnTo>
                  <a:pt x="27" y="53"/>
                </a:lnTo>
                <a:cubicBezTo>
                  <a:pt x="88" y="53"/>
                  <a:pt x="88" y="53"/>
                  <a:pt x="88" y="53"/>
                </a:cubicBezTo>
                <a:cubicBezTo>
                  <a:pt x="88" y="26"/>
                  <a:pt x="88" y="26"/>
                  <a:pt x="88" y="26"/>
                </a:cubicBezTo>
                <a:cubicBezTo>
                  <a:pt x="27" y="26"/>
                  <a:pt x="27" y="26"/>
                  <a:pt x="27" y="26"/>
                </a:cubicBezTo>
                <a:lnTo>
                  <a:pt x="27" y="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4" name="Freeform 739">
            <a:extLst>
              <a:ext uri="{FF2B5EF4-FFF2-40B4-BE49-F238E27FC236}">
                <a16:creationId xmlns:a16="http://schemas.microsoft.com/office/drawing/2014/main" id="{2E7047E1-C6FB-614A-9850-AA0442AFD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5658" y="10484863"/>
            <a:ext cx="100303" cy="82066"/>
          </a:xfrm>
          <a:custGeom>
            <a:avLst/>
            <a:gdLst>
              <a:gd name="T0" fmla="*/ 79 w 98"/>
              <a:gd name="T1" fmla="*/ 78 h 79"/>
              <a:gd name="T2" fmla="*/ 79 w 98"/>
              <a:gd name="T3" fmla="*/ 78 h 79"/>
              <a:gd name="T4" fmla="*/ 70 w 98"/>
              <a:gd name="T5" fmla="*/ 61 h 79"/>
              <a:gd name="T6" fmla="*/ 70 w 98"/>
              <a:gd name="T7" fmla="*/ 43 h 79"/>
              <a:gd name="T8" fmla="*/ 44 w 98"/>
              <a:gd name="T9" fmla="*/ 26 h 79"/>
              <a:gd name="T10" fmla="*/ 26 w 98"/>
              <a:gd name="T11" fmla="*/ 43 h 79"/>
              <a:gd name="T12" fmla="*/ 26 w 98"/>
              <a:gd name="T13" fmla="*/ 61 h 79"/>
              <a:gd name="T14" fmla="*/ 9 w 98"/>
              <a:gd name="T15" fmla="*/ 78 h 79"/>
              <a:gd name="T16" fmla="*/ 9 w 98"/>
              <a:gd name="T17" fmla="*/ 78 h 79"/>
              <a:gd name="T18" fmla="*/ 0 w 98"/>
              <a:gd name="T19" fmla="*/ 61 h 79"/>
              <a:gd name="T20" fmla="*/ 0 w 98"/>
              <a:gd name="T21" fmla="*/ 43 h 79"/>
              <a:gd name="T22" fmla="*/ 44 w 98"/>
              <a:gd name="T23" fmla="*/ 0 h 79"/>
              <a:gd name="T24" fmla="*/ 97 w 98"/>
              <a:gd name="T25" fmla="*/ 43 h 79"/>
              <a:gd name="T26" fmla="*/ 97 w 98"/>
              <a:gd name="T27" fmla="*/ 61 h 79"/>
              <a:gd name="T28" fmla="*/ 79 w 98"/>
              <a:gd name="T29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79">
                <a:moveTo>
                  <a:pt x="79" y="78"/>
                </a:moveTo>
                <a:lnTo>
                  <a:pt x="79" y="78"/>
                </a:lnTo>
                <a:cubicBezTo>
                  <a:pt x="70" y="78"/>
                  <a:pt x="70" y="70"/>
                  <a:pt x="70" y="61"/>
                </a:cubicBezTo>
                <a:cubicBezTo>
                  <a:pt x="70" y="43"/>
                  <a:pt x="70" y="43"/>
                  <a:pt x="70" y="43"/>
                </a:cubicBezTo>
                <a:cubicBezTo>
                  <a:pt x="70" y="35"/>
                  <a:pt x="62" y="26"/>
                  <a:pt x="44" y="26"/>
                </a:cubicBezTo>
                <a:cubicBezTo>
                  <a:pt x="35" y="26"/>
                  <a:pt x="26" y="35"/>
                  <a:pt x="26" y="43"/>
                </a:cubicBezTo>
                <a:cubicBezTo>
                  <a:pt x="26" y="61"/>
                  <a:pt x="26" y="61"/>
                  <a:pt x="26" y="61"/>
                </a:cubicBezTo>
                <a:cubicBezTo>
                  <a:pt x="26" y="70"/>
                  <a:pt x="18" y="78"/>
                  <a:pt x="9" y="78"/>
                </a:cubicBezTo>
                <a:lnTo>
                  <a:pt x="9" y="78"/>
                </a:lnTo>
                <a:cubicBezTo>
                  <a:pt x="9" y="78"/>
                  <a:pt x="0" y="70"/>
                  <a:pt x="0" y="61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18" y="0"/>
                  <a:pt x="44" y="0"/>
                </a:cubicBezTo>
                <a:cubicBezTo>
                  <a:pt x="70" y="0"/>
                  <a:pt x="97" y="17"/>
                  <a:pt x="97" y="43"/>
                </a:cubicBezTo>
                <a:cubicBezTo>
                  <a:pt x="97" y="61"/>
                  <a:pt x="97" y="61"/>
                  <a:pt x="97" y="61"/>
                </a:cubicBezTo>
                <a:cubicBezTo>
                  <a:pt x="97" y="70"/>
                  <a:pt x="88" y="78"/>
                  <a:pt x="79" y="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5" name="Freeform 740">
            <a:extLst>
              <a:ext uri="{FF2B5EF4-FFF2-40B4-BE49-F238E27FC236}">
                <a16:creationId xmlns:a16="http://schemas.microsoft.com/office/drawing/2014/main" id="{1C4E4E8A-F5E9-4E4E-AB7C-13E4F383A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1615" y="10229546"/>
            <a:ext cx="825218" cy="560786"/>
          </a:xfrm>
          <a:custGeom>
            <a:avLst/>
            <a:gdLst>
              <a:gd name="T0" fmla="*/ 771 w 798"/>
              <a:gd name="T1" fmla="*/ 543 h 544"/>
              <a:gd name="T2" fmla="*/ 771 w 798"/>
              <a:gd name="T3" fmla="*/ 543 h 544"/>
              <a:gd name="T4" fmla="*/ 35 w 798"/>
              <a:gd name="T5" fmla="*/ 543 h 544"/>
              <a:gd name="T6" fmla="*/ 0 w 798"/>
              <a:gd name="T7" fmla="*/ 508 h 544"/>
              <a:gd name="T8" fmla="*/ 0 w 798"/>
              <a:gd name="T9" fmla="*/ 35 h 544"/>
              <a:gd name="T10" fmla="*/ 35 w 798"/>
              <a:gd name="T11" fmla="*/ 0 h 544"/>
              <a:gd name="T12" fmla="*/ 771 w 798"/>
              <a:gd name="T13" fmla="*/ 0 h 544"/>
              <a:gd name="T14" fmla="*/ 797 w 798"/>
              <a:gd name="T15" fmla="*/ 35 h 544"/>
              <a:gd name="T16" fmla="*/ 797 w 798"/>
              <a:gd name="T17" fmla="*/ 508 h 544"/>
              <a:gd name="T18" fmla="*/ 771 w 798"/>
              <a:gd name="T19" fmla="*/ 543 h 544"/>
              <a:gd name="T20" fmla="*/ 43 w 798"/>
              <a:gd name="T21" fmla="*/ 500 h 544"/>
              <a:gd name="T22" fmla="*/ 43 w 798"/>
              <a:gd name="T23" fmla="*/ 500 h 544"/>
              <a:gd name="T24" fmla="*/ 762 w 798"/>
              <a:gd name="T25" fmla="*/ 500 h 544"/>
              <a:gd name="T26" fmla="*/ 762 w 798"/>
              <a:gd name="T27" fmla="*/ 44 h 544"/>
              <a:gd name="T28" fmla="*/ 43 w 798"/>
              <a:gd name="T29" fmla="*/ 44 h 544"/>
              <a:gd name="T30" fmla="*/ 43 w 798"/>
              <a:gd name="T31" fmla="*/ 50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98" h="544">
                <a:moveTo>
                  <a:pt x="771" y="543"/>
                </a:moveTo>
                <a:lnTo>
                  <a:pt x="771" y="543"/>
                </a:lnTo>
                <a:cubicBezTo>
                  <a:pt x="35" y="543"/>
                  <a:pt x="35" y="543"/>
                  <a:pt x="35" y="543"/>
                </a:cubicBezTo>
                <a:cubicBezTo>
                  <a:pt x="17" y="543"/>
                  <a:pt x="0" y="526"/>
                  <a:pt x="0" y="50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7" y="0"/>
                  <a:pt x="35" y="0"/>
                </a:cubicBezTo>
                <a:cubicBezTo>
                  <a:pt x="771" y="0"/>
                  <a:pt x="771" y="0"/>
                  <a:pt x="771" y="0"/>
                </a:cubicBezTo>
                <a:cubicBezTo>
                  <a:pt x="788" y="0"/>
                  <a:pt x="797" y="18"/>
                  <a:pt x="797" y="35"/>
                </a:cubicBezTo>
                <a:cubicBezTo>
                  <a:pt x="797" y="508"/>
                  <a:pt x="797" y="508"/>
                  <a:pt x="797" y="508"/>
                </a:cubicBezTo>
                <a:cubicBezTo>
                  <a:pt x="797" y="526"/>
                  <a:pt x="788" y="543"/>
                  <a:pt x="771" y="543"/>
                </a:cubicBezTo>
                <a:close/>
                <a:moveTo>
                  <a:pt x="43" y="500"/>
                </a:moveTo>
                <a:lnTo>
                  <a:pt x="43" y="500"/>
                </a:lnTo>
                <a:cubicBezTo>
                  <a:pt x="762" y="500"/>
                  <a:pt x="762" y="500"/>
                  <a:pt x="762" y="500"/>
                </a:cubicBezTo>
                <a:cubicBezTo>
                  <a:pt x="762" y="44"/>
                  <a:pt x="762" y="44"/>
                  <a:pt x="762" y="44"/>
                </a:cubicBezTo>
                <a:cubicBezTo>
                  <a:pt x="43" y="44"/>
                  <a:pt x="43" y="44"/>
                  <a:pt x="43" y="44"/>
                </a:cubicBezTo>
                <a:lnTo>
                  <a:pt x="43" y="5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6" name="Freeform 741">
            <a:extLst>
              <a:ext uri="{FF2B5EF4-FFF2-40B4-BE49-F238E27FC236}">
                <a16:creationId xmlns:a16="http://schemas.microsoft.com/office/drawing/2014/main" id="{5557F689-32EA-A147-A8B0-E284A48C9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3956" y="10835924"/>
            <a:ext cx="1089653" cy="36474"/>
          </a:xfrm>
          <a:custGeom>
            <a:avLst/>
            <a:gdLst>
              <a:gd name="T0" fmla="*/ 1042 w 1052"/>
              <a:gd name="T1" fmla="*/ 35 h 36"/>
              <a:gd name="T2" fmla="*/ 1042 w 1052"/>
              <a:gd name="T3" fmla="*/ 35 h 36"/>
              <a:gd name="T4" fmla="*/ 17 w 1052"/>
              <a:gd name="T5" fmla="*/ 35 h 36"/>
              <a:gd name="T6" fmla="*/ 0 w 1052"/>
              <a:gd name="T7" fmla="*/ 18 h 36"/>
              <a:gd name="T8" fmla="*/ 17 w 1052"/>
              <a:gd name="T9" fmla="*/ 0 h 36"/>
              <a:gd name="T10" fmla="*/ 1042 w 1052"/>
              <a:gd name="T11" fmla="*/ 0 h 36"/>
              <a:gd name="T12" fmla="*/ 1051 w 1052"/>
              <a:gd name="T13" fmla="*/ 18 h 36"/>
              <a:gd name="T14" fmla="*/ 1042 w 1052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52" h="36">
                <a:moveTo>
                  <a:pt x="1042" y="35"/>
                </a:moveTo>
                <a:lnTo>
                  <a:pt x="1042" y="35"/>
                </a:lnTo>
                <a:cubicBezTo>
                  <a:pt x="17" y="35"/>
                  <a:pt x="17" y="35"/>
                  <a:pt x="17" y="35"/>
                </a:cubicBezTo>
                <a:cubicBezTo>
                  <a:pt x="9" y="35"/>
                  <a:pt x="0" y="26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1042" y="0"/>
                  <a:pt x="1042" y="0"/>
                  <a:pt x="1042" y="0"/>
                </a:cubicBezTo>
                <a:cubicBezTo>
                  <a:pt x="1051" y="0"/>
                  <a:pt x="1051" y="9"/>
                  <a:pt x="1051" y="18"/>
                </a:cubicBezTo>
                <a:cubicBezTo>
                  <a:pt x="1051" y="26"/>
                  <a:pt x="1051" y="35"/>
                  <a:pt x="1042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7" name="Freeform 742">
            <a:extLst>
              <a:ext uri="{FF2B5EF4-FFF2-40B4-BE49-F238E27FC236}">
                <a16:creationId xmlns:a16="http://schemas.microsoft.com/office/drawing/2014/main" id="{98FD7BB1-BD7E-0143-A3D6-5A8B90222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5168" y="10320730"/>
            <a:ext cx="72948" cy="382975"/>
          </a:xfrm>
          <a:custGeom>
            <a:avLst/>
            <a:gdLst>
              <a:gd name="T0" fmla="*/ 35 w 71"/>
              <a:gd name="T1" fmla="*/ 368 h 369"/>
              <a:gd name="T2" fmla="*/ 35 w 71"/>
              <a:gd name="T3" fmla="*/ 368 h 369"/>
              <a:gd name="T4" fmla="*/ 0 w 71"/>
              <a:gd name="T5" fmla="*/ 333 h 369"/>
              <a:gd name="T6" fmla="*/ 0 w 71"/>
              <a:gd name="T7" fmla="*/ 35 h 369"/>
              <a:gd name="T8" fmla="*/ 35 w 71"/>
              <a:gd name="T9" fmla="*/ 0 h 369"/>
              <a:gd name="T10" fmla="*/ 70 w 71"/>
              <a:gd name="T11" fmla="*/ 35 h 369"/>
              <a:gd name="T12" fmla="*/ 70 w 71"/>
              <a:gd name="T13" fmla="*/ 79 h 369"/>
              <a:gd name="T14" fmla="*/ 62 w 71"/>
              <a:gd name="T15" fmla="*/ 88 h 369"/>
              <a:gd name="T16" fmla="*/ 53 w 71"/>
              <a:gd name="T17" fmla="*/ 79 h 369"/>
              <a:gd name="T18" fmla="*/ 53 w 71"/>
              <a:gd name="T19" fmla="*/ 35 h 369"/>
              <a:gd name="T20" fmla="*/ 35 w 71"/>
              <a:gd name="T21" fmla="*/ 17 h 369"/>
              <a:gd name="T22" fmla="*/ 27 w 71"/>
              <a:gd name="T23" fmla="*/ 35 h 369"/>
              <a:gd name="T24" fmla="*/ 27 w 71"/>
              <a:gd name="T25" fmla="*/ 333 h 369"/>
              <a:gd name="T26" fmla="*/ 35 w 71"/>
              <a:gd name="T27" fmla="*/ 350 h 369"/>
              <a:gd name="T28" fmla="*/ 53 w 71"/>
              <a:gd name="T29" fmla="*/ 333 h 369"/>
              <a:gd name="T30" fmla="*/ 53 w 71"/>
              <a:gd name="T31" fmla="*/ 289 h 369"/>
              <a:gd name="T32" fmla="*/ 62 w 71"/>
              <a:gd name="T33" fmla="*/ 280 h 369"/>
              <a:gd name="T34" fmla="*/ 70 w 71"/>
              <a:gd name="T35" fmla="*/ 289 h 369"/>
              <a:gd name="T36" fmla="*/ 70 w 71"/>
              <a:gd name="T37" fmla="*/ 333 h 369"/>
              <a:gd name="T38" fmla="*/ 35 w 71"/>
              <a:gd name="T39" fmla="*/ 368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1" h="369">
                <a:moveTo>
                  <a:pt x="35" y="368"/>
                </a:moveTo>
                <a:lnTo>
                  <a:pt x="35" y="368"/>
                </a:lnTo>
                <a:cubicBezTo>
                  <a:pt x="18" y="368"/>
                  <a:pt x="0" y="350"/>
                  <a:pt x="0" y="333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8" y="0"/>
                  <a:pt x="35" y="0"/>
                </a:cubicBezTo>
                <a:cubicBezTo>
                  <a:pt x="53" y="0"/>
                  <a:pt x="70" y="17"/>
                  <a:pt x="70" y="35"/>
                </a:cubicBezTo>
                <a:cubicBezTo>
                  <a:pt x="70" y="79"/>
                  <a:pt x="70" y="79"/>
                  <a:pt x="70" y="79"/>
                </a:cubicBezTo>
                <a:cubicBezTo>
                  <a:pt x="70" y="88"/>
                  <a:pt x="70" y="88"/>
                  <a:pt x="62" y="88"/>
                </a:cubicBezTo>
                <a:cubicBezTo>
                  <a:pt x="62" y="88"/>
                  <a:pt x="53" y="88"/>
                  <a:pt x="53" y="79"/>
                </a:cubicBezTo>
                <a:cubicBezTo>
                  <a:pt x="53" y="35"/>
                  <a:pt x="53" y="35"/>
                  <a:pt x="53" y="35"/>
                </a:cubicBezTo>
                <a:cubicBezTo>
                  <a:pt x="53" y="26"/>
                  <a:pt x="44" y="17"/>
                  <a:pt x="35" y="17"/>
                </a:cubicBezTo>
                <a:cubicBezTo>
                  <a:pt x="27" y="17"/>
                  <a:pt x="27" y="26"/>
                  <a:pt x="27" y="35"/>
                </a:cubicBezTo>
                <a:cubicBezTo>
                  <a:pt x="27" y="333"/>
                  <a:pt x="27" y="333"/>
                  <a:pt x="27" y="333"/>
                </a:cubicBezTo>
                <a:cubicBezTo>
                  <a:pt x="27" y="342"/>
                  <a:pt x="27" y="350"/>
                  <a:pt x="35" y="350"/>
                </a:cubicBezTo>
                <a:cubicBezTo>
                  <a:pt x="44" y="350"/>
                  <a:pt x="53" y="342"/>
                  <a:pt x="53" y="333"/>
                </a:cubicBezTo>
                <a:cubicBezTo>
                  <a:pt x="53" y="289"/>
                  <a:pt x="53" y="289"/>
                  <a:pt x="53" y="289"/>
                </a:cubicBezTo>
                <a:cubicBezTo>
                  <a:pt x="53" y="280"/>
                  <a:pt x="62" y="280"/>
                  <a:pt x="62" y="280"/>
                </a:cubicBezTo>
                <a:cubicBezTo>
                  <a:pt x="70" y="280"/>
                  <a:pt x="70" y="280"/>
                  <a:pt x="70" y="289"/>
                </a:cubicBezTo>
                <a:cubicBezTo>
                  <a:pt x="70" y="333"/>
                  <a:pt x="70" y="333"/>
                  <a:pt x="70" y="333"/>
                </a:cubicBezTo>
                <a:cubicBezTo>
                  <a:pt x="70" y="350"/>
                  <a:pt x="53" y="368"/>
                  <a:pt x="35" y="3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8" name="Freeform 743">
            <a:extLst>
              <a:ext uri="{FF2B5EF4-FFF2-40B4-BE49-F238E27FC236}">
                <a16:creationId xmlns:a16="http://schemas.microsoft.com/office/drawing/2014/main" id="{91C471E5-5165-2B4E-A531-BEF0BD640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1642" y="10393678"/>
            <a:ext cx="255317" cy="227961"/>
          </a:xfrm>
          <a:custGeom>
            <a:avLst/>
            <a:gdLst>
              <a:gd name="T0" fmla="*/ 237 w 247"/>
              <a:gd name="T1" fmla="*/ 219 h 220"/>
              <a:gd name="T2" fmla="*/ 237 w 247"/>
              <a:gd name="T3" fmla="*/ 219 h 220"/>
              <a:gd name="T4" fmla="*/ 9 w 247"/>
              <a:gd name="T5" fmla="*/ 219 h 220"/>
              <a:gd name="T6" fmla="*/ 0 w 247"/>
              <a:gd name="T7" fmla="*/ 210 h 220"/>
              <a:gd name="T8" fmla="*/ 9 w 247"/>
              <a:gd name="T9" fmla="*/ 201 h 220"/>
              <a:gd name="T10" fmla="*/ 228 w 247"/>
              <a:gd name="T11" fmla="*/ 201 h 220"/>
              <a:gd name="T12" fmla="*/ 228 w 247"/>
              <a:gd name="T13" fmla="*/ 26 h 220"/>
              <a:gd name="T14" fmla="*/ 9 w 247"/>
              <a:gd name="T15" fmla="*/ 26 h 220"/>
              <a:gd name="T16" fmla="*/ 0 w 247"/>
              <a:gd name="T17" fmla="*/ 18 h 220"/>
              <a:gd name="T18" fmla="*/ 9 w 247"/>
              <a:gd name="T19" fmla="*/ 0 h 220"/>
              <a:gd name="T20" fmla="*/ 237 w 247"/>
              <a:gd name="T21" fmla="*/ 0 h 220"/>
              <a:gd name="T22" fmla="*/ 246 w 247"/>
              <a:gd name="T23" fmla="*/ 18 h 220"/>
              <a:gd name="T24" fmla="*/ 246 w 247"/>
              <a:gd name="T25" fmla="*/ 210 h 220"/>
              <a:gd name="T26" fmla="*/ 237 w 247"/>
              <a:gd name="T27" fmla="*/ 219 h 220"/>
              <a:gd name="T28" fmla="*/ 237 w 247"/>
              <a:gd name="T29" fmla="*/ 26 h 220"/>
              <a:gd name="T30" fmla="*/ 237 w 247"/>
              <a:gd name="T31" fmla="*/ 26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7" h="220">
                <a:moveTo>
                  <a:pt x="237" y="219"/>
                </a:moveTo>
                <a:lnTo>
                  <a:pt x="237" y="219"/>
                </a:lnTo>
                <a:cubicBezTo>
                  <a:pt x="9" y="219"/>
                  <a:pt x="9" y="219"/>
                  <a:pt x="9" y="219"/>
                </a:cubicBezTo>
                <a:cubicBezTo>
                  <a:pt x="0" y="219"/>
                  <a:pt x="0" y="219"/>
                  <a:pt x="0" y="210"/>
                </a:cubicBezTo>
                <a:cubicBezTo>
                  <a:pt x="0" y="210"/>
                  <a:pt x="0" y="201"/>
                  <a:pt x="9" y="201"/>
                </a:cubicBezTo>
                <a:cubicBezTo>
                  <a:pt x="228" y="201"/>
                  <a:pt x="228" y="201"/>
                  <a:pt x="228" y="201"/>
                </a:cubicBezTo>
                <a:cubicBezTo>
                  <a:pt x="228" y="26"/>
                  <a:pt x="228" y="26"/>
                  <a:pt x="228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46" y="0"/>
                  <a:pt x="246" y="9"/>
                  <a:pt x="246" y="18"/>
                </a:cubicBezTo>
                <a:cubicBezTo>
                  <a:pt x="246" y="210"/>
                  <a:pt x="246" y="210"/>
                  <a:pt x="246" y="210"/>
                </a:cubicBezTo>
                <a:cubicBezTo>
                  <a:pt x="246" y="219"/>
                  <a:pt x="246" y="219"/>
                  <a:pt x="237" y="219"/>
                </a:cubicBezTo>
                <a:close/>
                <a:moveTo>
                  <a:pt x="237" y="26"/>
                </a:moveTo>
                <a:lnTo>
                  <a:pt x="237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9" name="Freeform 744">
            <a:extLst>
              <a:ext uri="{FF2B5EF4-FFF2-40B4-BE49-F238E27FC236}">
                <a16:creationId xmlns:a16="http://schemas.microsoft.com/office/drawing/2014/main" id="{55411532-FA7B-104E-84B5-E6F2ABB73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1642" y="10466626"/>
            <a:ext cx="91184" cy="91184"/>
          </a:xfrm>
          <a:custGeom>
            <a:avLst/>
            <a:gdLst>
              <a:gd name="T0" fmla="*/ 44 w 89"/>
              <a:gd name="T1" fmla="*/ 18 h 89"/>
              <a:gd name="T2" fmla="*/ 44 w 89"/>
              <a:gd name="T3" fmla="*/ 18 h 89"/>
              <a:gd name="T4" fmla="*/ 62 w 89"/>
              <a:gd name="T5" fmla="*/ 44 h 89"/>
              <a:gd name="T6" fmla="*/ 44 w 89"/>
              <a:gd name="T7" fmla="*/ 70 h 89"/>
              <a:gd name="T8" fmla="*/ 18 w 89"/>
              <a:gd name="T9" fmla="*/ 44 h 89"/>
              <a:gd name="T10" fmla="*/ 44 w 89"/>
              <a:gd name="T11" fmla="*/ 18 h 89"/>
              <a:gd name="T12" fmla="*/ 44 w 89"/>
              <a:gd name="T13" fmla="*/ 0 h 89"/>
              <a:gd name="T14" fmla="*/ 44 w 89"/>
              <a:gd name="T15" fmla="*/ 0 h 89"/>
              <a:gd name="T16" fmla="*/ 0 w 89"/>
              <a:gd name="T17" fmla="*/ 44 h 89"/>
              <a:gd name="T18" fmla="*/ 44 w 89"/>
              <a:gd name="T19" fmla="*/ 88 h 89"/>
              <a:gd name="T20" fmla="*/ 88 w 89"/>
              <a:gd name="T21" fmla="*/ 44 h 89"/>
              <a:gd name="T22" fmla="*/ 44 w 89"/>
              <a:gd name="T23" fmla="*/ 0 h 89"/>
              <a:gd name="T24" fmla="*/ 44 w 89"/>
              <a:gd name="T25" fmla="*/ 18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9" h="89">
                <a:moveTo>
                  <a:pt x="44" y="18"/>
                </a:moveTo>
                <a:lnTo>
                  <a:pt x="44" y="18"/>
                </a:lnTo>
                <a:cubicBezTo>
                  <a:pt x="53" y="18"/>
                  <a:pt x="62" y="26"/>
                  <a:pt x="62" y="44"/>
                </a:cubicBezTo>
                <a:cubicBezTo>
                  <a:pt x="62" y="53"/>
                  <a:pt x="53" y="70"/>
                  <a:pt x="44" y="70"/>
                </a:cubicBezTo>
                <a:cubicBezTo>
                  <a:pt x="27" y="70"/>
                  <a:pt x="18" y="53"/>
                  <a:pt x="18" y="44"/>
                </a:cubicBezTo>
                <a:cubicBezTo>
                  <a:pt x="18" y="26"/>
                  <a:pt x="27" y="18"/>
                  <a:pt x="44" y="18"/>
                </a:cubicBezTo>
                <a:lnTo>
                  <a:pt x="44" y="0"/>
                </a:lnTo>
                <a:lnTo>
                  <a:pt x="44" y="0"/>
                </a:lnTo>
                <a:cubicBezTo>
                  <a:pt x="18" y="0"/>
                  <a:pt x="0" y="18"/>
                  <a:pt x="0" y="44"/>
                </a:cubicBezTo>
                <a:cubicBezTo>
                  <a:pt x="0" y="70"/>
                  <a:pt x="18" y="88"/>
                  <a:pt x="44" y="88"/>
                </a:cubicBezTo>
                <a:cubicBezTo>
                  <a:pt x="62" y="88"/>
                  <a:pt x="88" y="70"/>
                  <a:pt x="88" y="44"/>
                </a:cubicBezTo>
                <a:cubicBezTo>
                  <a:pt x="88" y="18"/>
                  <a:pt x="62" y="0"/>
                  <a:pt x="44" y="0"/>
                </a:cubicBezTo>
                <a:lnTo>
                  <a:pt x="44" y="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0" name="Freeform 745">
            <a:extLst>
              <a:ext uri="{FF2B5EF4-FFF2-40B4-BE49-F238E27FC236}">
                <a16:creationId xmlns:a16="http://schemas.microsoft.com/office/drawing/2014/main" id="{03EB7376-C154-F245-AB86-598DD7FE8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1642" y="10439270"/>
            <a:ext cx="218843" cy="145895"/>
          </a:xfrm>
          <a:custGeom>
            <a:avLst/>
            <a:gdLst>
              <a:gd name="T0" fmla="*/ 184 w 212"/>
              <a:gd name="T1" fmla="*/ 140 h 141"/>
              <a:gd name="T2" fmla="*/ 184 w 212"/>
              <a:gd name="T3" fmla="*/ 140 h 141"/>
              <a:gd name="T4" fmla="*/ 9 w 212"/>
              <a:gd name="T5" fmla="*/ 140 h 141"/>
              <a:gd name="T6" fmla="*/ 0 w 212"/>
              <a:gd name="T7" fmla="*/ 131 h 141"/>
              <a:gd name="T8" fmla="*/ 9 w 212"/>
              <a:gd name="T9" fmla="*/ 122 h 141"/>
              <a:gd name="T10" fmla="*/ 176 w 212"/>
              <a:gd name="T11" fmla="*/ 122 h 141"/>
              <a:gd name="T12" fmla="*/ 193 w 212"/>
              <a:gd name="T13" fmla="*/ 105 h 141"/>
              <a:gd name="T14" fmla="*/ 193 w 212"/>
              <a:gd name="T15" fmla="*/ 35 h 141"/>
              <a:gd name="T16" fmla="*/ 176 w 212"/>
              <a:gd name="T17" fmla="*/ 17 h 141"/>
              <a:gd name="T18" fmla="*/ 9 w 212"/>
              <a:gd name="T19" fmla="*/ 17 h 141"/>
              <a:gd name="T20" fmla="*/ 0 w 212"/>
              <a:gd name="T21" fmla="*/ 9 h 141"/>
              <a:gd name="T22" fmla="*/ 9 w 212"/>
              <a:gd name="T23" fmla="*/ 0 h 141"/>
              <a:gd name="T24" fmla="*/ 184 w 212"/>
              <a:gd name="T25" fmla="*/ 0 h 141"/>
              <a:gd name="T26" fmla="*/ 193 w 212"/>
              <a:gd name="T27" fmla="*/ 9 h 141"/>
              <a:gd name="T28" fmla="*/ 202 w 212"/>
              <a:gd name="T29" fmla="*/ 17 h 141"/>
              <a:gd name="T30" fmla="*/ 211 w 212"/>
              <a:gd name="T31" fmla="*/ 26 h 141"/>
              <a:gd name="T32" fmla="*/ 211 w 212"/>
              <a:gd name="T33" fmla="*/ 114 h 141"/>
              <a:gd name="T34" fmla="*/ 202 w 212"/>
              <a:gd name="T35" fmla="*/ 122 h 141"/>
              <a:gd name="T36" fmla="*/ 193 w 212"/>
              <a:gd name="T37" fmla="*/ 131 h 141"/>
              <a:gd name="T38" fmla="*/ 184 w 212"/>
              <a:gd name="T39" fmla="*/ 1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12" h="141">
                <a:moveTo>
                  <a:pt x="184" y="140"/>
                </a:moveTo>
                <a:lnTo>
                  <a:pt x="184" y="140"/>
                </a:lnTo>
                <a:cubicBezTo>
                  <a:pt x="9" y="140"/>
                  <a:pt x="9" y="140"/>
                  <a:pt x="9" y="140"/>
                </a:cubicBezTo>
                <a:cubicBezTo>
                  <a:pt x="0" y="140"/>
                  <a:pt x="0" y="140"/>
                  <a:pt x="0" y="131"/>
                </a:cubicBezTo>
                <a:cubicBezTo>
                  <a:pt x="0" y="122"/>
                  <a:pt x="0" y="122"/>
                  <a:pt x="9" y="122"/>
                </a:cubicBezTo>
                <a:cubicBezTo>
                  <a:pt x="176" y="122"/>
                  <a:pt x="176" y="122"/>
                  <a:pt x="176" y="122"/>
                </a:cubicBezTo>
                <a:cubicBezTo>
                  <a:pt x="176" y="114"/>
                  <a:pt x="184" y="105"/>
                  <a:pt x="193" y="105"/>
                </a:cubicBezTo>
                <a:cubicBezTo>
                  <a:pt x="193" y="35"/>
                  <a:pt x="193" y="35"/>
                  <a:pt x="193" y="35"/>
                </a:cubicBezTo>
                <a:cubicBezTo>
                  <a:pt x="184" y="35"/>
                  <a:pt x="176" y="26"/>
                  <a:pt x="176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0" y="17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4" y="0"/>
                  <a:pt x="184" y="0"/>
                  <a:pt x="184" y="0"/>
                </a:cubicBezTo>
                <a:cubicBezTo>
                  <a:pt x="184" y="0"/>
                  <a:pt x="193" y="0"/>
                  <a:pt x="193" y="9"/>
                </a:cubicBezTo>
                <a:cubicBezTo>
                  <a:pt x="193" y="9"/>
                  <a:pt x="193" y="17"/>
                  <a:pt x="202" y="17"/>
                </a:cubicBezTo>
                <a:cubicBezTo>
                  <a:pt x="202" y="17"/>
                  <a:pt x="211" y="17"/>
                  <a:pt x="211" y="26"/>
                </a:cubicBezTo>
                <a:cubicBezTo>
                  <a:pt x="211" y="114"/>
                  <a:pt x="211" y="114"/>
                  <a:pt x="211" y="114"/>
                </a:cubicBezTo>
                <a:cubicBezTo>
                  <a:pt x="211" y="122"/>
                  <a:pt x="202" y="122"/>
                  <a:pt x="202" y="122"/>
                </a:cubicBezTo>
                <a:cubicBezTo>
                  <a:pt x="193" y="122"/>
                  <a:pt x="193" y="122"/>
                  <a:pt x="193" y="131"/>
                </a:cubicBezTo>
                <a:cubicBezTo>
                  <a:pt x="193" y="140"/>
                  <a:pt x="184" y="140"/>
                  <a:pt x="184" y="1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1" name="Freeform 746">
            <a:extLst>
              <a:ext uri="{FF2B5EF4-FFF2-40B4-BE49-F238E27FC236}">
                <a16:creationId xmlns:a16="http://schemas.microsoft.com/office/drawing/2014/main" id="{71354623-84F3-5342-8FCF-F33B720ED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1867" y="10220428"/>
            <a:ext cx="428567" cy="651970"/>
          </a:xfrm>
          <a:custGeom>
            <a:avLst/>
            <a:gdLst>
              <a:gd name="T0" fmla="*/ 359 w 413"/>
              <a:gd name="T1" fmla="*/ 630 h 631"/>
              <a:gd name="T2" fmla="*/ 359 w 413"/>
              <a:gd name="T3" fmla="*/ 630 h 631"/>
              <a:gd name="T4" fmla="*/ 61 w 413"/>
              <a:gd name="T5" fmla="*/ 630 h 631"/>
              <a:gd name="T6" fmla="*/ 0 w 413"/>
              <a:gd name="T7" fmla="*/ 569 h 631"/>
              <a:gd name="T8" fmla="*/ 0 w 413"/>
              <a:gd name="T9" fmla="*/ 61 h 631"/>
              <a:gd name="T10" fmla="*/ 61 w 413"/>
              <a:gd name="T11" fmla="*/ 0 h 631"/>
              <a:gd name="T12" fmla="*/ 359 w 413"/>
              <a:gd name="T13" fmla="*/ 0 h 631"/>
              <a:gd name="T14" fmla="*/ 412 w 413"/>
              <a:gd name="T15" fmla="*/ 61 h 631"/>
              <a:gd name="T16" fmla="*/ 412 w 413"/>
              <a:gd name="T17" fmla="*/ 236 h 631"/>
              <a:gd name="T18" fmla="*/ 403 w 413"/>
              <a:gd name="T19" fmla="*/ 245 h 631"/>
              <a:gd name="T20" fmla="*/ 385 w 413"/>
              <a:gd name="T21" fmla="*/ 236 h 631"/>
              <a:gd name="T22" fmla="*/ 385 w 413"/>
              <a:gd name="T23" fmla="*/ 61 h 631"/>
              <a:gd name="T24" fmla="*/ 359 w 413"/>
              <a:gd name="T25" fmla="*/ 35 h 631"/>
              <a:gd name="T26" fmla="*/ 61 w 413"/>
              <a:gd name="T27" fmla="*/ 35 h 631"/>
              <a:gd name="T28" fmla="*/ 35 w 413"/>
              <a:gd name="T29" fmla="*/ 61 h 631"/>
              <a:gd name="T30" fmla="*/ 35 w 413"/>
              <a:gd name="T31" fmla="*/ 569 h 631"/>
              <a:gd name="T32" fmla="*/ 61 w 413"/>
              <a:gd name="T33" fmla="*/ 595 h 631"/>
              <a:gd name="T34" fmla="*/ 359 w 413"/>
              <a:gd name="T35" fmla="*/ 595 h 631"/>
              <a:gd name="T36" fmla="*/ 368 w 413"/>
              <a:gd name="T37" fmla="*/ 595 h 631"/>
              <a:gd name="T38" fmla="*/ 385 w 413"/>
              <a:gd name="T39" fmla="*/ 604 h 631"/>
              <a:gd name="T40" fmla="*/ 385 w 413"/>
              <a:gd name="T41" fmla="*/ 621 h 631"/>
              <a:gd name="T42" fmla="*/ 359 w 413"/>
              <a:gd name="T43" fmla="*/ 630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3" h="631">
                <a:moveTo>
                  <a:pt x="359" y="630"/>
                </a:moveTo>
                <a:lnTo>
                  <a:pt x="359" y="630"/>
                </a:lnTo>
                <a:cubicBezTo>
                  <a:pt x="61" y="630"/>
                  <a:pt x="61" y="630"/>
                  <a:pt x="61" y="630"/>
                </a:cubicBezTo>
                <a:cubicBezTo>
                  <a:pt x="26" y="630"/>
                  <a:pt x="0" y="604"/>
                  <a:pt x="0" y="569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6"/>
                  <a:pt x="26" y="0"/>
                  <a:pt x="61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5" y="0"/>
                  <a:pt x="412" y="26"/>
                  <a:pt x="412" y="61"/>
                </a:cubicBezTo>
                <a:cubicBezTo>
                  <a:pt x="412" y="236"/>
                  <a:pt x="412" y="236"/>
                  <a:pt x="412" y="236"/>
                </a:cubicBezTo>
                <a:cubicBezTo>
                  <a:pt x="412" y="245"/>
                  <a:pt x="403" y="245"/>
                  <a:pt x="403" y="245"/>
                </a:cubicBezTo>
                <a:cubicBezTo>
                  <a:pt x="394" y="245"/>
                  <a:pt x="385" y="245"/>
                  <a:pt x="385" y="236"/>
                </a:cubicBezTo>
                <a:cubicBezTo>
                  <a:pt x="385" y="61"/>
                  <a:pt x="385" y="61"/>
                  <a:pt x="385" y="61"/>
                </a:cubicBezTo>
                <a:cubicBezTo>
                  <a:pt x="385" y="43"/>
                  <a:pt x="368" y="35"/>
                  <a:pt x="359" y="35"/>
                </a:cubicBezTo>
                <a:cubicBezTo>
                  <a:pt x="61" y="35"/>
                  <a:pt x="61" y="35"/>
                  <a:pt x="61" y="35"/>
                </a:cubicBezTo>
                <a:cubicBezTo>
                  <a:pt x="44" y="35"/>
                  <a:pt x="35" y="43"/>
                  <a:pt x="35" y="61"/>
                </a:cubicBezTo>
                <a:cubicBezTo>
                  <a:pt x="35" y="569"/>
                  <a:pt x="35" y="569"/>
                  <a:pt x="35" y="569"/>
                </a:cubicBezTo>
                <a:cubicBezTo>
                  <a:pt x="35" y="586"/>
                  <a:pt x="44" y="595"/>
                  <a:pt x="61" y="595"/>
                </a:cubicBezTo>
                <a:cubicBezTo>
                  <a:pt x="359" y="595"/>
                  <a:pt x="359" y="595"/>
                  <a:pt x="359" y="595"/>
                </a:cubicBezTo>
                <a:lnTo>
                  <a:pt x="368" y="595"/>
                </a:lnTo>
                <a:cubicBezTo>
                  <a:pt x="377" y="595"/>
                  <a:pt x="385" y="595"/>
                  <a:pt x="385" y="604"/>
                </a:cubicBezTo>
                <a:cubicBezTo>
                  <a:pt x="394" y="613"/>
                  <a:pt x="385" y="621"/>
                  <a:pt x="385" y="621"/>
                </a:cubicBezTo>
                <a:cubicBezTo>
                  <a:pt x="377" y="630"/>
                  <a:pt x="368" y="630"/>
                  <a:pt x="359" y="6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2" name="Freeform 747">
            <a:extLst>
              <a:ext uri="{FF2B5EF4-FFF2-40B4-BE49-F238E27FC236}">
                <a16:creationId xmlns:a16="http://schemas.microsoft.com/office/drawing/2014/main" id="{2A86765F-8E86-664B-881C-6F74855C7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9100" y="10753858"/>
            <a:ext cx="36474" cy="45592"/>
          </a:xfrm>
          <a:custGeom>
            <a:avLst/>
            <a:gdLst>
              <a:gd name="T0" fmla="*/ 18 w 36"/>
              <a:gd name="T1" fmla="*/ 44 h 45"/>
              <a:gd name="T2" fmla="*/ 18 w 36"/>
              <a:gd name="T3" fmla="*/ 44 h 45"/>
              <a:gd name="T4" fmla="*/ 0 w 36"/>
              <a:gd name="T5" fmla="*/ 18 h 45"/>
              <a:gd name="T6" fmla="*/ 18 w 36"/>
              <a:gd name="T7" fmla="*/ 0 h 45"/>
              <a:gd name="T8" fmla="*/ 35 w 36"/>
              <a:gd name="T9" fmla="*/ 18 h 45"/>
              <a:gd name="T10" fmla="*/ 18 w 36"/>
              <a:gd name="T11" fmla="*/ 44 h 45"/>
              <a:gd name="T12" fmla="*/ 18 w 36"/>
              <a:gd name="T13" fmla="*/ 9 h 45"/>
              <a:gd name="T14" fmla="*/ 18 w 36"/>
              <a:gd name="T15" fmla="*/ 9 h 45"/>
              <a:gd name="T16" fmla="*/ 9 w 36"/>
              <a:gd name="T17" fmla="*/ 18 h 45"/>
              <a:gd name="T18" fmla="*/ 18 w 36"/>
              <a:gd name="T19" fmla="*/ 35 h 45"/>
              <a:gd name="T20" fmla="*/ 27 w 36"/>
              <a:gd name="T21" fmla="*/ 18 h 45"/>
              <a:gd name="T22" fmla="*/ 18 w 36"/>
              <a:gd name="T23" fmla="*/ 9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" h="45">
                <a:moveTo>
                  <a:pt x="18" y="44"/>
                </a:moveTo>
                <a:lnTo>
                  <a:pt x="18" y="44"/>
                </a:lnTo>
                <a:cubicBezTo>
                  <a:pt x="9" y="44"/>
                  <a:pt x="0" y="35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5" y="9"/>
                  <a:pt x="35" y="18"/>
                </a:cubicBezTo>
                <a:cubicBezTo>
                  <a:pt x="35" y="35"/>
                  <a:pt x="27" y="44"/>
                  <a:pt x="18" y="44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18"/>
                  <a:pt x="9" y="18"/>
                </a:cubicBezTo>
                <a:cubicBezTo>
                  <a:pt x="9" y="27"/>
                  <a:pt x="9" y="35"/>
                  <a:pt x="18" y="35"/>
                </a:cubicBezTo>
                <a:cubicBezTo>
                  <a:pt x="27" y="35"/>
                  <a:pt x="27" y="27"/>
                  <a:pt x="27" y="18"/>
                </a:cubicBezTo>
                <a:cubicBezTo>
                  <a:pt x="27" y="18"/>
                  <a:pt x="27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3" name="Freeform 748">
            <a:extLst>
              <a:ext uri="{FF2B5EF4-FFF2-40B4-BE49-F238E27FC236}">
                <a16:creationId xmlns:a16="http://schemas.microsoft.com/office/drawing/2014/main" id="{58207168-2E75-E945-9A92-66E2CA743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6731" y="10762977"/>
            <a:ext cx="145895" cy="27355"/>
          </a:xfrm>
          <a:custGeom>
            <a:avLst/>
            <a:gdLst>
              <a:gd name="T0" fmla="*/ 123 w 141"/>
              <a:gd name="T1" fmla="*/ 26 h 27"/>
              <a:gd name="T2" fmla="*/ 123 w 141"/>
              <a:gd name="T3" fmla="*/ 26 h 27"/>
              <a:gd name="T4" fmla="*/ 9 w 141"/>
              <a:gd name="T5" fmla="*/ 26 h 27"/>
              <a:gd name="T6" fmla="*/ 0 w 141"/>
              <a:gd name="T7" fmla="*/ 9 h 27"/>
              <a:gd name="T8" fmla="*/ 9 w 141"/>
              <a:gd name="T9" fmla="*/ 0 h 27"/>
              <a:gd name="T10" fmla="*/ 123 w 141"/>
              <a:gd name="T11" fmla="*/ 0 h 27"/>
              <a:gd name="T12" fmla="*/ 140 w 141"/>
              <a:gd name="T13" fmla="*/ 9 h 27"/>
              <a:gd name="T14" fmla="*/ 123 w 141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" h="27">
                <a:moveTo>
                  <a:pt x="123" y="26"/>
                </a:moveTo>
                <a:lnTo>
                  <a:pt x="123" y="26"/>
                </a:ln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18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32" y="0"/>
                  <a:pt x="140" y="9"/>
                  <a:pt x="140" y="9"/>
                </a:cubicBezTo>
                <a:cubicBezTo>
                  <a:pt x="140" y="18"/>
                  <a:pt x="132" y="26"/>
                  <a:pt x="123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4" name="Freeform 749">
            <a:extLst>
              <a:ext uri="{FF2B5EF4-FFF2-40B4-BE49-F238E27FC236}">
                <a16:creationId xmlns:a16="http://schemas.microsoft.com/office/drawing/2014/main" id="{1A0689E8-3992-414F-B8C9-75A8E11A8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2020" y="10275138"/>
            <a:ext cx="319146" cy="173251"/>
          </a:xfrm>
          <a:custGeom>
            <a:avLst/>
            <a:gdLst>
              <a:gd name="T0" fmla="*/ 298 w 308"/>
              <a:gd name="T1" fmla="*/ 167 h 168"/>
              <a:gd name="T2" fmla="*/ 298 w 308"/>
              <a:gd name="T3" fmla="*/ 167 h 168"/>
              <a:gd name="T4" fmla="*/ 18 w 308"/>
              <a:gd name="T5" fmla="*/ 167 h 168"/>
              <a:gd name="T6" fmla="*/ 0 w 308"/>
              <a:gd name="T7" fmla="*/ 149 h 168"/>
              <a:gd name="T8" fmla="*/ 0 w 308"/>
              <a:gd name="T9" fmla="*/ 9 h 168"/>
              <a:gd name="T10" fmla="*/ 18 w 308"/>
              <a:gd name="T11" fmla="*/ 0 h 168"/>
              <a:gd name="T12" fmla="*/ 298 w 308"/>
              <a:gd name="T13" fmla="*/ 0 h 168"/>
              <a:gd name="T14" fmla="*/ 307 w 308"/>
              <a:gd name="T15" fmla="*/ 9 h 168"/>
              <a:gd name="T16" fmla="*/ 307 w 308"/>
              <a:gd name="T17" fmla="*/ 149 h 168"/>
              <a:gd name="T18" fmla="*/ 298 w 308"/>
              <a:gd name="T19" fmla="*/ 167 h 168"/>
              <a:gd name="T20" fmla="*/ 27 w 308"/>
              <a:gd name="T21" fmla="*/ 140 h 168"/>
              <a:gd name="T22" fmla="*/ 27 w 308"/>
              <a:gd name="T23" fmla="*/ 140 h 168"/>
              <a:gd name="T24" fmla="*/ 281 w 308"/>
              <a:gd name="T25" fmla="*/ 140 h 168"/>
              <a:gd name="T26" fmla="*/ 281 w 308"/>
              <a:gd name="T27" fmla="*/ 26 h 168"/>
              <a:gd name="T28" fmla="*/ 27 w 308"/>
              <a:gd name="T29" fmla="*/ 26 h 168"/>
              <a:gd name="T30" fmla="*/ 27 w 308"/>
              <a:gd name="T31" fmla="*/ 14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8" h="168">
                <a:moveTo>
                  <a:pt x="298" y="167"/>
                </a:moveTo>
                <a:lnTo>
                  <a:pt x="298" y="167"/>
                </a:lnTo>
                <a:cubicBezTo>
                  <a:pt x="18" y="167"/>
                  <a:pt x="18" y="167"/>
                  <a:pt x="18" y="167"/>
                </a:cubicBezTo>
                <a:cubicBezTo>
                  <a:pt x="9" y="167"/>
                  <a:pt x="0" y="158"/>
                  <a:pt x="0" y="149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298" y="0"/>
                  <a:pt x="298" y="0"/>
                  <a:pt x="298" y="0"/>
                </a:cubicBezTo>
                <a:cubicBezTo>
                  <a:pt x="307" y="0"/>
                  <a:pt x="307" y="0"/>
                  <a:pt x="307" y="9"/>
                </a:cubicBezTo>
                <a:cubicBezTo>
                  <a:pt x="307" y="149"/>
                  <a:pt x="307" y="149"/>
                  <a:pt x="307" y="149"/>
                </a:cubicBezTo>
                <a:cubicBezTo>
                  <a:pt x="307" y="158"/>
                  <a:pt x="307" y="167"/>
                  <a:pt x="298" y="167"/>
                </a:cubicBezTo>
                <a:close/>
                <a:moveTo>
                  <a:pt x="27" y="140"/>
                </a:moveTo>
                <a:lnTo>
                  <a:pt x="27" y="140"/>
                </a:lnTo>
                <a:cubicBezTo>
                  <a:pt x="281" y="140"/>
                  <a:pt x="281" y="140"/>
                  <a:pt x="281" y="140"/>
                </a:cubicBezTo>
                <a:cubicBezTo>
                  <a:pt x="281" y="26"/>
                  <a:pt x="281" y="26"/>
                  <a:pt x="281" y="26"/>
                </a:cubicBezTo>
                <a:cubicBezTo>
                  <a:pt x="27" y="26"/>
                  <a:pt x="27" y="26"/>
                  <a:pt x="27" y="26"/>
                </a:cubicBezTo>
                <a:lnTo>
                  <a:pt x="27" y="1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5" name="Freeform 750">
            <a:extLst>
              <a:ext uri="{FF2B5EF4-FFF2-40B4-BE49-F238E27FC236}">
                <a16:creationId xmlns:a16="http://schemas.microsoft.com/office/drawing/2014/main" id="{58A26D1D-419D-2344-AA33-0936B6151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9100" y="10648995"/>
            <a:ext cx="36474" cy="36474"/>
          </a:xfrm>
          <a:custGeom>
            <a:avLst/>
            <a:gdLst>
              <a:gd name="T0" fmla="*/ 18 w 36"/>
              <a:gd name="T1" fmla="*/ 35 h 36"/>
              <a:gd name="T2" fmla="*/ 18 w 36"/>
              <a:gd name="T3" fmla="*/ 35 h 36"/>
              <a:gd name="T4" fmla="*/ 0 w 36"/>
              <a:gd name="T5" fmla="*/ 18 h 36"/>
              <a:gd name="T6" fmla="*/ 18 w 36"/>
              <a:gd name="T7" fmla="*/ 0 h 36"/>
              <a:gd name="T8" fmla="*/ 35 w 36"/>
              <a:gd name="T9" fmla="*/ 18 h 36"/>
              <a:gd name="T10" fmla="*/ 18 w 36"/>
              <a:gd name="T11" fmla="*/ 35 h 36"/>
              <a:gd name="T12" fmla="*/ 18 w 36"/>
              <a:gd name="T13" fmla="*/ 9 h 36"/>
              <a:gd name="T14" fmla="*/ 18 w 36"/>
              <a:gd name="T15" fmla="*/ 9 h 36"/>
              <a:gd name="T16" fmla="*/ 9 w 36"/>
              <a:gd name="T17" fmla="*/ 18 h 36"/>
              <a:gd name="T18" fmla="*/ 18 w 36"/>
              <a:gd name="T19" fmla="*/ 27 h 36"/>
              <a:gd name="T20" fmla="*/ 27 w 36"/>
              <a:gd name="T21" fmla="*/ 18 h 36"/>
              <a:gd name="T22" fmla="*/ 18 w 36"/>
              <a:gd name="T23" fmla="*/ 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" h="36">
                <a:moveTo>
                  <a:pt x="18" y="35"/>
                </a:moveTo>
                <a:lnTo>
                  <a:pt x="18" y="35"/>
                </a:lnTo>
                <a:cubicBezTo>
                  <a:pt x="9" y="35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5" y="9"/>
                  <a:pt x="35" y="18"/>
                </a:cubicBezTo>
                <a:cubicBezTo>
                  <a:pt x="35" y="27"/>
                  <a:pt x="27" y="35"/>
                  <a:pt x="18" y="35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9"/>
                  <a:pt x="9" y="18"/>
                </a:cubicBezTo>
                <a:cubicBezTo>
                  <a:pt x="9" y="27"/>
                  <a:pt x="9" y="27"/>
                  <a:pt x="18" y="27"/>
                </a:cubicBezTo>
                <a:cubicBezTo>
                  <a:pt x="27" y="27"/>
                  <a:pt x="27" y="27"/>
                  <a:pt x="27" y="18"/>
                </a:cubicBezTo>
                <a:cubicBezTo>
                  <a:pt x="27" y="9"/>
                  <a:pt x="27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6" name="Freeform 751">
            <a:extLst>
              <a:ext uri="{FF2B5EF4-FFF2-40B4-BE49-F238E27FC236}">
                <a16:creationId xmlns:a16="http://schemas.microsoft.com/office/drawing/2014/main" id="{FF5541F2-6C99-8743-B3FB-797530B6D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9100" y="10566929"/>
            <a:ext cx="36474" cy="36474"/>
          </a:xfrm>
          <a:custGeom>
            <a:avLst/>
            <a:gdLst>
              <a:gd name="T0" fmla="*/ 18 w 36"/>
              <a:gd name="T1" fmla="*/ 35 h 36"/>
              <a:gd name="T2" fmla="*/ 18 w 36"/>
              <a:gd name="T3" fmla="*/ 35 h 36"/>
              <a:gd name="T4" fmla="*/ 0 w 36"/>
              <a:gd name="T5" fmla="*/ 18 h 36"/>
              <a:gd name="T6" fmla="*/ 18 w 36"/>
              <a:gd name="T7" fmla="*/ 0 h 36"/>
              <a:gd name="T8" fmla="*/ 35 w 36"/>
              <a:gd name="T9" fmla="*/ 18 h 36"/>
              <a:gd name="T10" fmla="*/ 18 w 36"/>
              <a:gd name="T11" fmla="*/ 35 h 36"/>
              <a:gd name="T12" fmla="*/ 18 w 36"/>
              <a:gd name="T13" fmla="*/ 9 h 36"/>
              <a:gd name="T14" fmla="*/ 18 w 36"/>
              <a:gd name="T15" fmla="*/ 9 h 36"/>
              <a:gd name="T16" fmla="*/ 9 w 36"/>
              <a:gd name="T17" fmla="*/ 18 h 36"/>
              <a:gd name="T18" fmla="*/ 18 w 36"/>
              <a:gd name="T19" fmla="*/ 27 h 36"/>
              <a:gd name="T20" fmla="*/ 27 w 36"/>
              <a:gd name="T21" fmla="*/ 18 h 36"/>
              <a:gd name="T22" fmla="*/ 18 w 36"/>
              <a:gd name="T23" fmla="*/ 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" h="36">
                <a:moveTo>
                  <a:pt x="18" y="35"/>
                </a:moveTo>
                <a:lnTo>
                  <a:pt x="18" y="35"/>
                </a:lnTo>
                <a:cubicBezTo>
                  <a:pt x="9" y="35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5" y="9"/>
                  <a:pt x="35" y="18"/>
                </a:cubicBezTo>
                <a:cubicBezTo>
                  <a:pt x="35" y="27"/>
                  <a:pt x="27" y="35"/>
                  <a:pt x="18" y="35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18"/>
                  <a:pt x="9" y="18"/>
                </a:cubicBezTo>
                <a:cubicBezTo>
                  <a:pt x="9" y="27"/>
                  <a:pt x="9" y="27"/>
                  <a:pt x="18" y="27"/>
                </a:cubicBezTo>
                <a:cubicBezTo>
                  <a:pt x="27" y="27"/>
                  <a:pt x="27" y="27"/>
                  <a:pt x="27" y="18"/>
                </a:cubicBezTo>
                <a:cubicBezTo>
                  <a:pt x="27" y="18"/>
                  <a:pt x="27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7" name="Freeform 752">
            <a:extLst>
              <a:ext uri="{FF2B5EF4-FFF2-40B4-BE49-F238E27FC236}">
                <a16:creationId xmlns:a16="http://schemas.microsoft.com/office/drawing/2014/main" id="{9FBB9891-ED84-B246-9676-1862BBCB6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7915" y="10566929"/>
            <a:ext cx="36474" cy="36474"/>
          </a:xfrm>
          <a:custGeom>
            <a:avLst/>
            <a:gdLst>
              <a:gd name="T0" fmla="*/ 17 w 36"/>
              <a:gd name="T1" fmla="*/ 35 h 36"/>
              <a:gd name="T2" fmla="*/ 17 w 36"/>
              <a:gd name="T3" fmla="*/ 35 h 36"/>
              <a:gd name="T4" fmla="*/ 0 w 36"/>
              <a:gd name="T5" fmla="*/ 18 h 36"/>
              <a:gd name="T6" fmla="*/ 17 w 36"/>
              <a:gd name="T7" fmla="*/ 0 h 36"/>
              <a:gd name="T8" fmla="*/ 35 w 36"/>
              <a:gd name="T9" fmla="*/ 18 h 36"/>
              <a:gd name="T10" fmla="*/ 17 w 36"/>
              <a:gd name="T11" fmla="*/ 35 h 36"/>
              <a:gd name="T12" fmla="*/ 17 w 36"/>
              <a:gd name="T13" fmla="*/ 9 h 36"/>
              <a:gd name="T14" fmla="*/ 17 w 36"/>
              <a:gd name="T15" fmla="*/ 9 h 36"/>
              <a:gd name="T16" fmla="*/ 0 w 36"/>
              <a:gd name="T17" fmla="*/ 18 h 36"/>
              <a:gd name="T18" fmla="*/ 17 w 36"/>
              <a:gd name="T19" fmla="*/ 27 h 36"/>
              <a:gd name="T20" fmla="*/ 26 w 36"/>
              <a:gd name="T21" fmla="*/ 18 h 36"/>
              <a:gd name="T22" fmla="*/ 17 w 36"/>
              <a:gd name="T23" fmla="*/ 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" h="36">
                <a:moveTo>
                  <a:pt x="17" y="35"/>
                </a:moveTo>
                <a:lnTo>
                  <a:pt x="17" y="35"/>
                </a:lnTo>
                <a:cubicBezTo>
                  <a:pt x="9" y="35"/>
                  <a:pt x="0" y="27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35" y="9"/>
                  <a:pt x="35" y="18"/>
                </a:cubicBezTo>
                <a:cubicBezTo>
                  <a:pt x="35" y="27"/>
                  <a:pt x="26" y="35"/>
                  <a:pt x="17" y="35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9" y="9"/>
                  <a:pt x="0" y="18"/>
                  <a:pt x="0" y="18"/>
                </a:cubicBezTo>
                <a:cubicBezTo>
                  <a:pt x="0" y="27"/>
                  <a:pt x="9" y="27"/>
                  <a:pt x="17" y="27"/>
                </a:cubicBezTo>
                <a:cubicBezTo>
                  <a:pt x="17" y="27"/>
                  <a:pt x="26" y="27"/>
                  <a:pt x="26" y="18"/>
                </a:cubicBezTo>
                <a:lnTo>
                  <a:pt x="17" y="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8" name="Freeform 753">
            <a:extLst>
              <a:ext uri="{FF2B5EF4-FFF2-40B4-BE49-F238E27FC236}">
                <a16:creationId xmlns:a16="http://schemas.microsoft.com/office/drawing/2014/main" id="{F66BFF83-BCAA-ED47-A6CE-361E02952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67612" y="10566929"/>
            <a:ext cx="36474" cy="36474"/>
          </a:xfrm>
          <a:custGeom>
            <a:avLst/>
            <a:gdLst>
              <a:gd name="T0" fmla="*/ 18 w 36"/>
              <a:gd name="T1" fmla="*/ 35 h 36"/>
              <a:gd name="T2" fmla="*/ 18 w 36"/>
              <a:gd name="T3" fmla="*/ 35 h 36"/>
              <a:gd name="T4" fmla="*/ 0 w 36"/>
              <a:gd name="T5" fmla="*/ 18 h 36"/>
              <a:gd name="T6" fmla="*/ 18 w 36"/>
              <a:gd name="T7" fmla="*/ 0 h 36"/>
              <a:gd name="T8" fmla="*/ 35 w 36"/>
              <a:gd name="T9" fmla="*/ 18 h 36"/>
              <a:gd name="T10" fmla="*/ 18 w 36"/>
              <a:gd name="T11" fmla="*/ 35 h 36"/>
              <a:gd name="T12" fmla="*/ 18 w 36"/>
              <a:gd name="T13" fmla="*/ 9 h 36"/>
              <a:gd name="T14" fmla="*/ 18 w 36"/>
              <a:gd name="T15" fmla="*/ 9 h 36"/>
              <a:gd name="T16" fmla="*/ 9 w 36"/>
              <a:gd name="T17" fmla="*/ 18 h 36"/>
              <a:gd name="T18" fmla="*/ 18 w 36"/>
              <a:gd name="T19" fmla="*/ 27 h 36"/>
              <a:gd name="T20" fmla="*/ 35 w 36"/>
              <a:gd name="T21" fmla="*/ 18 h 36"/>
              <a:gd name="T22" fmla="*/ 18 w 36"/>
              <a:gd name="T23" fmla="*/ 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" h="36">
                <a:moveTo>
                  <a:pt x="18" y="35"/>
                </a:moveTo>
                <a:lnTo>
                  <a:pt x="18" y="35"/>
                </a:lnTo>
                <a:cubicBezTo>
                  <a:pt x="9" y="35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6" y="0"/>
                  <a:pt x="35" y="9"/>
                  <a:pt x="35" y="18"/>
                </a:cubicBezTo>
                <a:cubicBezTo>
                  <a:pt x="35" y="27"/>
                  <a:pt x="26" y="35"/>
                  <a:pt x="18" y="35"/>
                </a:cubicBezTo>
                <a:close/>
                <a:moveTo>
                  <a:pt x="18" y="9"/>
                </a:moveTo>
                <a:lnTo>
                  <a:pt x="18" y="9"/>
                </a:lnTo>
                <a:lnTo>
                  <a:pt x="9" y="18"/>
                </a:lnTo>
                <a:cubicBezTo>
                  <a:pt x="9" y="27"/>
                  <a:pt x="18" y="27"/>
                  <a:pt x="18" y="27"/>
                </a:cubicBezTo>
                <a:cubicBezTo>
                  <a:pt x="26" y="27"/>
                  <a:pt x="35" y="27"/>
                  <a:pt x="35" y="18"/>
                </a:cubicBezTo>
                <a:cubicBezTo>
                  <a:pt x="35" y="18"/>
                  <a:pt x="26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9" name="Freeform 754">
            <a:extLst>
              <a:ext uri="{FF2B5EF4-FFF2-40B4-BE49-F238E27FC236}">
                <a16:creationId xmlns:a16="http://schemas.microsoft.com/office/drawing/2014/main" id="{6629DE5C-BBA6-F141-8E52-7CC570045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7915" y="10648995"/>
            <a:ext cx="36474" cy="36474"/>
          </a:xfrm>
          <a:custGeom>
            <a:avLst/>
            <a:gdLst>
              <a:gd name="T0" fmla="*/ 17 w 36"/>
              <a:gd name="T1" fmla="*/ 35 h 36"/>
              <a:gd name="T2" fmla="*/ 17 w 36"/>
              <a:gd name="T3" fmla="*/ 35 h 36"/>
              <a:gd name="T4" fmla="*/ 0 w 36"/>
              <a:gd name="T5" fmla="*/ 18 h 36"/>
              <a:gd name="T6" fmla="*/ 17 w 36"/>
              <a:gd name="T7" fmla="*/ 0 h 36"/>
              <a:gd name="T8" fmla="*/ 35 w 36"/>
              <a:gd name="T9" fmla="*/ 18 h 36"/>
              <a:gd name="T10" fmla="*/ 17 w 36"/>
              <a:gd name="T11" fmla="*/ 35 h 36"/>
              <a:gd name="T12" fmla="*/ 17 w 36"/>
              <a:gd name="T13" fmla="*/ 9 h 36"/>
              <a:gd name="T14" fmla="*/ 17 w 36"/>
              <a:gd name="T15" fmla="*/ 9 h 36"/>
              <a:gd name="T16" fmla="*/ 0 w 36"/>
              <a:gd name="T17" fmla="*/ 18 h 36"/>
              <a:gd name="T18" fmla="*/ 17 w 36"/>
              <a:gd name="T19" fmla="*/ 27 h 36"/>
              <a:gd name="T20" fmla="*/ 26 w 36"/>
              <a:gd name="T21" fmla="*/ 18 h 36"/>
              <a:gd name="T22" fmla="*/ 17 w 36"/>
              <a:gd name="T23" fmla="*/ 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" h="36">
                <a:moveTo>
                  <a:pt x="17" y="35"/>
                </a:moveTo>
                <a:lnTo>
                  <a:pt x="17" y="35"/>
                </a:lnTo>
                <a:cubicBezTo>
                  <a:pt x="9" y="35"/>
                  <a:pt x="0" y="27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35" y="9"/>
                  <a:pt x="35" y="18"/>
                </a:cubicBezTo>
                <a:cubicBezTo>
                  <a:pt x="35" y="27"/>
                  <a:pt x="26" y="35"/>
                  <a:pt x="17" y="35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9" y="9"/>
                  <a:pt x="0" y="9"/>
                  <a:pt x="0" y="18"/>
                </a:cubicBezTo>
                <a:cubicBezTo>
                  <a:pt x="0" y="27"/>
                  <a:pt x="9" y="27"/>
                  <a:pt x="17" y="27"/>
                </a:cubicBezTo>
                <a:cubicBezTo>
                  <a:pt x="17" y="27"/>
                  <a:pt x="26" y="27"/>
                  <a:pt x="26" y="18"/>
                </a:cubicBezTo>
                <a:cubicBezTo>
                  <a:pt x="26" y="9"/>
                  <a:pt x="17" y="9"/>
                  <a:pt x="1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0" name="Freeform 755">
            <a:extLst>
              <a:ext uri="{FF2B5EF4-FFF2-40B4-BE49-F238E27FC236}">
                <a16:creationId xmlns:a16="http://schemas.microsoft.com/office/drawing/2014/main" id="{9DE36F63-00EB-B94A-A3B6-186A64E92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67612" y="10648995"/>
            <a:ext cx="36474" cy="36474"/>
          </a:xfrm>
          <a:custGeom>
            <a:avLst/>
            <a:gdLst>
              <a:gd name="T0" fmla="*/ 18 w 36"/>
              <a:gd name="T1" fmla="*/ 35 h 36"/>
              <a:gd name="T2" fmla="*/ 18 w 36"/>
              <a:gd name="T3" fmla="*/ 35 h 36"/>
              <a:gd name="T4" fmla="*/ 0 w 36"/>
              <a:gd name="T5" fmla="*/ 18 h 36"/>
              <a:gd name="T6" fmla="*/ 18 w 36"/>
              <a:gd name="T7" fmla="*/ 0 h 36"/>
              <a:gd name="T8" fmla="*/ 35 w 36"/>
              <a:gd name="T9" fmla="*/ 18 h 36"/>
              <a:gd name="T10" fmla="*/ 18 w 36"/>
              <a:gd name="T11" fmla="*/ 35 h 36"/>
              <a:gd name="T12" fmla="*/ 18 w 36"/>
              <a:gd name="T13" fmla="*/ 9 h 36"/>
              <a:gd name="T14" fmla="*/ 18 w 36"/>
              <a:gd name="T15" fmla="*/ 9 h 36"/>
              <a:gd name="T16" fmla="*/ 9 w 36"/>
              <a:gd name="T17" fmla="*/ 18 h 36"/>
              <a:gd name="T18" fmla="*/ 18 w 36"/>
              <a:gd name="T19" fmla="*/ 27 h 36"/>
              <a:gd name="T20" fmla="*/ 35 w 36"/>
              <a:gd name="T21" fmla="*/ 18 h 36"/>
              <a:gd name="T22" fmla="*/ 18 w 36"/>
              <a:gd name="T23" fmla="*/ 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" h="36">
                <a:moveTo>
                  <a:pt x="18" y="35"/>
                </a:moveTo>
                <a:lnTo>
                  <a:pt x="18" y="35"/>
                </a:lnTo>
                <a:cubicBezTo>
                  <a:pt x="9" y="35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6" y="0"/>
                  <a:pt x="35" y="9"/>
                  <a:pt x="35" y="18"/>
                </a:cubicBezTo>
                <a:cubicBezTo>
                  <a:pt x="35" y="27"/>
                  <a:pt x="26" y="35"/>
                  <a:pt x="18" y="35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18" y="9"/>
                  <a:pt x="9" y="9"/>
                  <a:pt x="9" y="18"/>
                </a:cubicBezTo>
                <a:cubicBezTo>
                  <a:pt x="9" y="27"/>
                  <a:pt x="18" y="27"/>
                  <a:pt x="18" y="27"/>
                </a:cubicBezTo>
                <a:cubicBezTo>
                  <a:pt x="26" y="27"/>
                  <a:pt x="35" y="27"/>
                  <a:pt x="35" y="18"/>
                </a:cubicBezTo>
                <a:cubicBezTo>
                  <a:pt x="35" y="9"/>
                  <a:pt x="26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1" name="Freeform 756">
            <a:extLst>
              <a:ext uri="{FF2B5EF4-FFF2-40B4-BE49-F238E27FC236}">
                <a16:creationId xmlns:a16="http://schemas.microsoft.com/office/drawing/2014/main" id="{E98A31B9-0589-B243-96B2-F8FFCE28C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9100" y="10493981"/>
            <a:ext cx="36474" cy="36474"/>
          </a:xfrm>
          <a:custGeom>
            <a:avLst/>
            <a:gdLst>
              <a:gd name="T0" fmla="*/ 18 w 36"/>
              <a:gd name="T1" fmla="*/ 35 h 36"/>
              <a:gd name="T2" fmla="*/ 18 w 36"/>
              <a:gd name="T3" fmla="*/ 35 h 36"/>
              <a:gd name="T4" fmla="*/ 0 w 36"/>
              <a:gd name="T5" fmla="*/ 18 h 36"/>
              <a:gd name="T6" fmla="*/ 18 w 36"/>
              <a:gd name="T7" fmla="*/ 0 h 36"/>
              <a:gd name="T8" fmla="*/ 35 w 36"/>
              <a:gd name="T9" fmla="*/ 18 h 36"/>
              <a:gd name="T10" fmla="*/ 18 w 36"/>
              <a:gd name="T11" fmla="*/ 35 h 36"/>
              <a:gd name="T12" fmla="*/ 18 w 36"/>
              <a:gd name="T13" fmla="*/ 0 h 36"/>
              <a:gd name="T14" fmla="*/ 18 w 36"/>
              <a:gd name="T15" fmla="*/ 0 h 36"/>
              <a:gd name="T16" fmla="*/ 9 w 36"/>
              <a:gd name="T17" fmla="*/ 18 h 36"/>
              <a:gd name="T18" fmla="*/ 18 w 36"/>
              <a:gd name="T19" fmla="*/ 27 h 36"/>
              <a:gd name="T20" fmla="*/ 27 w 36"/>
              <a:gd name="T21" fmla="*/ 18 h 36"/>
              <a:gd name="T22" fmla="*/ 18 w 36"/>
              <a:gd name="T2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" h="36">
                <a:moveTo>
                  <a:pt x="18" y="35"/>
                </a:moveTo>
                <a:lnTo>
                  <a:pt x="18" y="35"/>
                </a:lnTo>
                <a:cubicBezTo>
                  <a:pt x="9" y="35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5" y="9"/>
                  <a:pt x="35" y="18"/>
                </a:cubicBezTo>
                <a:cubicBezTo>
                  <a:pt x="35" y="27"/>
                  <a:pt x="27" y="35"/>
                  <a:pt x="18" y="35"/>
                </a:cubicBezTo>
                <a:close/>
                <a:moveTo>
                  <a:pt x="18" y="0"/>
                </a:moveTo>
                <a:lnTo>
                  <a:pt x="18" y="0"/>
                </a:lnTo>
                <a:cubicBezTo>
                  <a:pt x="9" y="0"/>
                  <a:pt x="9" y="9"/>
                  <a:pt x="9" y="18"/>
                </a:cubicBezTo>
                <a:cubicBezTo>
                  <a:pt x="9" y="18"/>
                  <a:pt x="9" y="27"/>
                  <a:pt x="18" y="27"/>
                </a:cubicBezTo>
                <a:cubicBezTo>
                  <a:pt x="27" y="27"/>
                  <a:pt x="27" y="18"/>
                  <a:pt x="27" y="18"/>
                </a:cubicBezTo>
                <a:cubicBezTo>
                  <a:pt x="27" y="9"/>
                  <a:pt x="27" y="0"/>
                  <a:pt x="18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2" name="Freeform 757">
            <a:extLst>
              <a:ext uri="{FF2B5EF4-FFF2-40B4-BE49-F238E27FC236}">
                <a16:creationId xmlns:a16="http://schemas.microsoft.com/office/drawing/2014/main" id="{75A12F25-AA02-BB4C-ADFF-36EAC83F0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7915" y="10493981"/>
            <a:ext cx="36474" cy="36474"/>
          </a:xfrm>
          <a:custGeom>
            <a:avLst/>
            <a:gdLst>
              <a:gd name="T0" fmla="*/ 17 w 36"/>
              <a:gd name="T1" fmla="*/ 35 h 36"/>
              <a:gd name="T2" fmla="*/ 17 w 36"/>
              <a:gd name="T3" fmla="*/ 35 h 36"/>
              <a:gd name="T4" fmla="*/ 0 w 36"/>
              <a:gd name="T5" fmla="*/ 18 h 36"/>
              <a:gd name="T6" fmla="*/ 17 w 36"/>
              <a:gd name="T7" fmla="*/ 0 h 36"/>
              <a:gd name="T8" fmla="*/ 35 w 36"/>
              <a:gd name="T9" fmla="*/ 18 h 36"/>
              <a:gd name="T10" fmla="*/ 17 w 36"/>
              <a:gd name="T11" fmla="*/ 35 h 36"/>
              <a:gd name="T12" fmla="*/ 17 w 36"/>
              <a:gd name="T13" fmla="*/ 0 h 36"/>
              <a:gd name="T14" fmla="*/ 17 w 36"/>
              <a:gd name="T15" fmla="*/ 0 h 36"/>
              <a:gd name="T16" fmla="*/ 0 w 36"/>
              <a:gd name="T17" fmla="*/ 18 h 36"/>
              <a:gd name="T18" fmla="*/ 17 w 36"/>
              <a:gd name="T19" fmla="*/ 27 h 36"/>
              <a:gd name="T20" fmla="*/ 26 w 36"/>
              <a:gd name="T21" fmla="*/ 18 h 36"/>
              <a:gd name="T22" fmla="*/ 17 w 36"/>
              <a:gd name="T2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" h="36">
                <a:moveTo>
                  <a:pt x="17" y="35"/>
                </a:moveTo>
                <a:lnTo>
                  <a:pt x="17" y="35"/>
                </a:lnTo>
                <a:cubicBezTo>
                  <a:pt x="9" y="35"/>
                  <a:pt x="0" y="27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35" y="9"/>
                  <a:pt x="35" y="18"/>
                </a:cubicBezTo>
                <a:cubicBezTo>
                  <a:pt x="35" y="27"/>
                  <a:pt x="26" y="35"/>
                  <a:pt x="17" y="35"/>
                </a:cubicBezTo>
                <a:close/>
                <a:moveTo>
                  <a:pt x="17" y="0"/>
                </a:moveTo>
                <a:lnTo>
                  <a:pt x="17" y="0"/>
                </a:lnTo>
                <a:cubicBezTo>
                  <a:pt x="9" y="0"/>
                  <a:pt x="0" y="9"/>
                  <a:pt x="0" y="18"/>
                </a:cubicBezTo>
                <a:cubicBezTo>
                  <a:pt x="0" y="18"/>
                  <a:pt x="9" y="27"/>
                  <a:pt x="17" y="27"/>
                </a:cubicBezTo>
                <a:lnTo>
                  <a:pt x="26" y="18"/>
                </a:lnTo>
                <a:cubicBezTo>
                  <a:pt x="26" y="9"/>
                  <a:pt x="17" y="0"/>
                  <a:pt x="1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3" name="Freeform 758">
            <a:extLst>
              <a:ext uri="{FF2B5EF4-FFF2-40B4-BE49-F238E27FC236}">
                <a16:creationId xmlns:a16="http://schemas.microsoft.com/office/drawing/2014/main" id="{3B3707DA-3D3F-7B48-8DCF-AB024CF9A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67612" y="10493981"/>
            <a:ext cx="36474" cy="36474"/>
          </a:xfrm>
          <a:custGeom>
            <a:avLst/>
            <a:gdLst>
              <a:gd name="T0" fmla="*/ 18 w 36"/>
              <a:gd name="T1" fmla="*/ 35 h 36"/>
              <a:gd name="T2" fmla="*/ 18 w 36"/>
              <a:gd name="T3" fmla="*/ 35 h 36"/>
              <a:gd name="T4" fmla="*/ 0 w 36"/>
              <a:gd name="T5" fmla="*/ 18 h 36"/>
              <a:gd name="T6" fmla="*/ 18 w 36"/>
              <a:gd name="T7" fmla="*/ 0 h 36"/>
              <a:gd name="T8" fmla="*/ 35 w 36"/>
              <a:gd name="T9" fmla="*/ 18 h 36"/>
              <a:gd name="T10" fmla="*/ 18 w 36"/>
              <a:gd name="T11" fmla="*/ 35 h 36"/>
              <a:gd name="T12" fmla="*/ 18 w 36"/>
              <a:gd name="T13" fmla="*/ 0 h 36"/>
              <a:gd name="T14" fmla="*/ 18 w 36"/>
              <a:gd name="T15" fmla="*/ 0 h 36"/>
              <a:gd name="T16" fmla="*/ 9 w 36"/>
              <a:gd name="T17" fmla="*/ 18 h 36"/>
              <a:gd name="T18" fmla="*/ 18 w 36"/>
              <a:gd name="T19" fmla="*/ 27 h 36"/>
              <a:gd name="T20" fmla="*/ 35 w 36"/>
              <a:gd name="T21" fmla="*/ 18 h 36"/>
              <a:gd name="T22" fmla="*/ 18 w 36"/>
              <a:gd name="T2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" h="36">
                <a:moveTo>
                  <a:pt x="18" y="35"/>
                </a:moveTo>
                <a:lnTo>
                  <a:pt x="18" y="35"/>
                </a:lnTo>
                <a:cubicBezTo>
                  <a:pt x="9" y="35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6" y="0"/>
                  <a:pt x="35" y="9"/>
                  <a:pt x="35" y="18"/>
                </a:cubicBezTo>
                <a:cubicBezTo>
                  <a:pt x="35" y="27"/>
                  <a:pt x="26" y="35"/>
                  <a:pt x="18" y="35"/>
                </a:cubicBezTo>
                <a:close/>
                <a:moveTo>
                  <a:pt x="18" y="0"/>
                </a:moveTo>
                <a:lnTo>
                  <a:pt x="18" y="0"/>
                </a:lnTo>
                <a:cubicBezTo>
                  <a:pt x="18" y="0"/>
                  <a:pt x="9" y="9"/>
                  <a:pt x="9" y="18"/>
                </a:cubicBezTo>
                <a:lnTo>
                  <a:pt x="18" y="27"/>
                </a:lnTo>
                <a:cubicBezTo>
                  <a:pt x="26" y="27"/>
                  <a:pt x="35" y="18"/>
                  <a:pt x="35" y="18"/>
                </a:cubicBezTo>
                <a:cubicBezTo>
                  <a:pt x="35" y="9"/>
                  <a:pt x="26" y="0"/>
                  <a:pt x="18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4" name="Freeform 759">
            <a:extLst>
              <a:ext uri="{FF2B5EF4-FFF2-40B4-BE49-F238E27FC236}">
                <a16:creationId xmlns:a16="http://schemas.microsoft.com/office/drawing/2014/main" id="{141E11C3-5733-D140-BF59-2D29EFC66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8218" y="10448389"/>
            <a:ext cx="437686" cy="424009"/>
          </a:xfrm>
          <a:custGeom>
            <a:avLst/>
            <a:gdLst>
              <a:gd name="T0" fmla="*/ 210 w 422"/>
              <a:gd name="T1" fmla="*/ 411 h 412"/>
              <a:gd name="T2" fmla="*/ 210 w 422"/>
              <a:gd name="T3" fmla="*/ 411 h 412"/>
              <a:gd name="T4" fmla="*/ 61 w 422"/>
              <a:gd name="T5" fmla="*/ 350 h 412"/>
              <a:gd name="T6" fmla="*/ 0 w 422"/>
              <a:gd name="T7" fmla="*/ 210 h 412"/>
              <a:gd name="T8" fmla="*/ 61 w 422"/>
              <a:gd name="T9" fmla="*/ 61 h 412"/>
              <a:gd name="T10" fmla="*/ 210 w 422"/>
              <a:gd name="T11" fmla="*/ 0 h 412"/>
              <a:gd name="T12" fmla="*/ 359 w 422"/>
              <a:gd name="T13" fmla="*/ 61 h 412"/>
              <a:gd name="T14" fmla="*/ 421 w 422"/>
              <a:gd name="T15" fmla="*/ 210 h 412"/>
              <a:gd name="T16" fmla="*/ 359 w 422"/>
              <a:gd name="T17" fmla="*/ 350 h 412"/>
              <a:gd name="T18" fmla="*/ 210 w 422"/>
              <a:gd name="T19" fmla="*/ 411 h 412"/>
              <a:gd name="T20" fmla="*/ 210 w 422"/>
              <a:gd name="T21" fmla="*/ 26 h 412"/>
              <a:gd name="T22" fmla="*/ 210 w 422"/>
              <a:gd name="T23" fmla="*/ 26 h 412"/>
              <a:gd name="T24" fmla="*/ 26 w 422"/>
              <a:gd name="T25" fmla="*/ 210 h 412"/>
              <a:gd name="T26" fmla="*/ 210 w 422"/>
              <a:gd name="T27" fmla="*/ 394 h 412"/>
              <a:gd name="T28" fmla="*/ 394 w 422"/>
              <a:gd name="T29" fmla="*/ 210 h 412"/>
              <a:gd name="T30" fmla="*/ 210 w 422"/>
              <a:gd name="T31" fmla="*/ 2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2" h="412">
                <a:moveTo>
                  <a:pt x="210" y="411"/>
                </a:moveTo>
                <a:lnTo>
                  <a:pt x="210" y="411"/>
                </a:lnTo>
                <a:cubicBezTo>
                  <a:pt x="149" y="411"/>
                  <a:pt x="96" y="394"/>
                  <a:pt x="61" y="350"/>
                </a:cubicBezTo>
                <a:cubicBezTo>
                  <a:pt x="18" y="315"/>
                  <a:pt x="0" y="262"/>
                  <a:pt x="0" y="210"/>
                </a:cubicBezTo>
                <a:cubicBezTo>
                  <a:pt x="0" y="148"/>
                  <a:pt x="18" y="96"/>
                  <a:pt x="61" y="61"/>
                </a:cubicBezTo>
                <a:cubicBezTo>
                  <a:pt x="96" y="17"/>
                  <a:pt x="149" y="0"/>
                  <a:pt x="210" y="0"/>
                </a:cubicBezTo>
                <a:cubicBezTo>
                  <a:pt x="263" y="0"/>
                  <a:pt x="315" y="17"/>
                  <a:pt x="359" y="61"/>
                </a:cubicBezTo>
                <a:cubicBezTo>
                  <a:pt x="394" y="96"/>
                  <a:pt x="421" y="148"/>
                  <a:pt x="421" y="210"/>
                </a:cubicBezTo>
                <a:cubicBezTo>
                  <a:pt x="421" y="262"/>
                  <a:pt x="394" y="315"/>
                  <a:pt x="359" y="350"/>
                </a:cubicBezTo>
                <a:cubicBezTo>
                  <a:pt x="315" y="394"/>
                  <a:pt x="263" y="411"/>
                  <a:pt x="210" y="411"/>
                </a:cubicBezTo>
                <a:close/>
                <a:moveTo>
                  <a:pt x="210" y="26"/>
                </a:moveTo>
                <a:lnTo>
                  <a:pt x="210" y="26"/>
                </a:lnTo>
                <a:cubicBezTo>
                  <a:pt x="105" y="26"/>
                  <a:pt x="26" y="105"/>
                  <a:pt x="26" y="210"/>
                </a:cubicBezTo>
                <a:cubicBezTo>
                  <a:pt x="26" y="306"/>
                  <a:pt x="105" y="394"/>
                  <a:pt x="210" y="394"/>
                </a:cubicBezTo>
                <a:cubicBezTo>
                  <a:pt x="307" y="394"/>
                  <a:pt x="394" y="306"/>
                  <a:pt x="394" y="210"/>
                </a:cubicBezTo>
                <a:cubicBezTo>
                  <a:pt x="394" y="105"/>
                  <a:pt x="307" y="26"/>
                  <a:pt x="210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5" name="Freeform 760">
            <a:extLst>
              <a:ext uri="{FF2B5EF4-FFF2-40B4-BE49-F238E27FC236}">
                <a16:creationId xmlns:a16="http://schemas.microsoft.com/office/drawing/2014/main" id="{6CD03DA1-F91C-7043-AD2B-06C744896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2929" y="10493981"/>
            <a:ext cx="328264" cy="337383"/>
          </a:xfrm>
          <a:custGeom>
            <a:avLst/>
            <a:gdLst>
              <a:gd name="T0" fmla="*/ 157 w 316"/>
              <a:gd name="T1" fmla="*/ 324 h 325"/>
              <a:gd name="T2" fmla="*/ 157 w 316"/>
              <a:gd name="T3" fmla="*/ 324 h 325"/>
              <a:gd name="T4" fmla="*/ 0 w 316"/>
              <a:gd name="T5" fmla="*/ 167 h 325"/>
              <a:gd name="T6" fmla="*/ 157 w 316"/>
              <a:gd name="T7" fmla="*/ 0 h 325"/>
              <a:gd name="T8" fmla="*/ 315 w 316"/>
              <a:gd name="T9" fmla="*/ 167 h 325"/>
              <a:gd name="T10" fmla="*/ 157 w 316"/>
              <a:gd name="T11" fmla="*/ 324 h 325"/>
              <a:gd name="T12" fmla="*/ 157 w 316"/>
              <a:gd name="T13" fmla="*/ 27 h 325"/>
              <a:gd name="T14" fmla="*/ 157 w 316"/>
              <a:gd name="T15" fmla="*/ 27 h 325"/>
              <a:gd name="T16" fmla="*/ 26 w 316"/>
              <a:gd name="T17" fmla="*/ 167 h 325"/>
              <a:gd name="T18" fmla="*/ 157 w 316"/>
              <a:gd name="T19" fmla="*/ 298 h 325"/>
              <a:gd name="T20" fmla="*/ 289 w 316"/>
              <a:gd name="T21" fmla="*/ 167 h 325"/>
              <a:gd name="T22" fmla="*/ 157 w 316"/>
              <a:gd name="T23" fmla="*/ 27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6" h="325">
                <a:moveTo>
                  <a:pt x="157" y="324"/>
                </a:moveTo>
                <a:lnTo>
                  <a:pt x="157" y="324"/>
                </a:lnTo>
                <a:cubicBezTo>
                  <a:pt x="70" y="324"/>
                  <a:pt x="0" y="254"/>
                  <a:pt x="0" y="167"/>
                </a:cubicBezTo>
                <a:cubicBezTo>
                  <a:pt x="0" y="70"/>
                  <a:pt x="70" y="0"/>
                  <a:pt x="157" y="0"/>
                </a:cubicBezTo>
                <a:cubicBezTo>
                  <a:pt x="245" y="0"/>
                  <a:pt x="315" y="70"/>
                  <a:pt x="315" y="167"/>
                </a:cubicBezTo>
                <a:cubicBezTo>
                  <a:pt x="315" y="254"/>
                  <a:pt x="245" y="324"/>
                  <a:pt x="157" y="324"/>
                </a:cubicBezTo>
                <a:close/>
                <a:moveTo>
                  <a:pt x="157" y="27"/>
                </a:moveTo>
                <a:lnTo>
                  <a:pt x="157" y="27"/>
                </a:lnTo>
                <a:cubicBezTo>
                  <a:pt x="78" y="27"/>
                  <a:pt x="26" y="88"/>
                  <a:pt x="26" y="167"/>
                </a:cubicBezTo>
                <a:cubicBezTo>
                  <a:pt x="26" y="237"/>
                  <a:pt x="78" y="298"/>
                  <a:pt x="157" y="298"/>
                </a:cubicBezTo>
                <a:cubicBezTo>
                  <a:pt x="227" y="298"/>
                  <a:pt x="289" y="237"/>
                  <a:pt x="289" y="167"/>
                </a:cubicBezTo>
                <a:cubicBezTo>
                  <a:pt x="289" y="88"/>
                  <a:pt x="227" y="27"/>
                  <a:pt x="157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6" name="Freeform 761">
            <a:extLst>
              <a:ext uri="{FF2B5EF4-FFF2-40B4-BE49-F238E27FC236}">
                <a16:creationId xmlns:a16="http://schemas.microsoft.com/office/drawing/2014/main" id="{A0761CC7-ED1A-BA48-954C-7FBC3C9A3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2350" y="10576047"/>
            <a:ext cx="100303" cy="164132"/>
          </a:xfrm>
          <a:custGeom>
            <a:avLst/>
            <a:gdLst>
              <a:gd name="T0" fmla="*/ 44 w 97"/>
              <a:gd name="T1" fmla="*/ 158 h 159"/>
              <a:gd name="T2" fmla="*/ 44 w 97"/>
              <a:gd name="T3" fmla="*/ 158 h 159"/>
              <a:gd name="T4" fmla="*/ 9 w 97"/>
              <a:gd name="T5" fmla="*/ 149 h 159"/>
              <a:gd name="T6" fmla="*/ 9 w 97"/>
              <a:gd name="T7" fmla="*/ 140 h 159"/>
              <a:gd name="T8" fmla="*/ 17 w 97"/>
              <a:gd name="T9" fmla="*/ 132 h 159"/>
              <a:gd name="T10" fmla="*/ 70 w 97"/>
              <a:gd name="T11" fmla="*/ 132 h 159"/>
              <a:gd name="T12" fmla="*/ 79 w 97"/>
              <a:gd name="T13" fmla="*/ 114 h 159"/>
              <a:gd name="T14" fmla="*/ 44 w 97"/>
              <a:gd name="T15" fmla="*/ 88 h 159"/>
              <a:gd name="T16" fmla="*/ 17 w 97"/>
              <a:gd name="T17" fmla="*/ 79 h 159"/>
              <a:gd name="T18" fmla="*/ 9 w 97"/>
              <a:gd name="T19" fmla="*/ 53 h 159"/>
              <a:gd name="T20" fmla="*/ 26 w 97"/>
              <a:gd name="T21" fmla="*/ 18 h 159"/>
              <a:gd name="T22" fmla="*/ 96 w 97"/>
              <a:gd name="T23" fmla="*/ 9 h 159"/>
              <a:gd name="T24" fmla="*/ 96 w 97"/>
              <a:gd name="T25" fmla="*/ 26 h 159"/>
              <a:gd name="T26" fmla="*/ 87 w 97"/>
              <a:gd name="T27" fmla="*/ 35 h 159"/>
              <a:gd name="T28" fmla="*/ 35 w 97"/>
              <a:gd name="T29" fmla="*/ 26 h 159"/>
              <a:gd name="T30" fmla="*/ 26 w 97"/>
              <a:gd name="T31" fmla="*/ 53 h 159"/>
              <a:gd name="T32" fmla="*/ 52 w 97"/>
              <a:gd name="T33" fmla="*/ 70 h 159"/>
              <a:gd name="T34" fmla="*/ 87 w 97"/>
              <a:gd name="T35" fmla="*/ 88 h 159"/>
              <a:gd name="T36" fmla="*/ 96 w 97"/>
              <a:gd name="T37" fmla="*/ 114 h 159"/>
              <a:gd name="T38" fmla="*/ 79 w 97"/>
              <a:gd name="T39" fmla="*/ 149 h 159"/>
              <a:gd name="T40" fmla="*/ 44 w 97"/>
              <a:gd name="T41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7" h="159">
                <a:moveTo>
                  <a:pt x="44" y="158"/>
                </a:moveTo>
                <a:lnTo>
                  <a:pt x="44" y="158"/>
                </a:lnTo>
                <a:cubicBezTo>
                  <a:pt x="35" y="158"/>
                  <a:pt x="26" y="158"/>
                  <a:pt x="9" y="149"/>
                </a:cubicBezTo>
                <a:cubicBezTo>
                  <a:pt x="9" y="149"/>
                  <a:pt x="0" y="140"/>
                  <a:pt x="9" y="140"/>
                </a:cubicBezTo>
                <a:cubicBezTo>
                  <a:pt x="9" y="132"/>
                  <a:pt x="17" y="132"/>
                  <a:pt x="17" y="132"/>
                </a:cubicBezTo>
                <a:cubicBezTo>
                  <a:pt x="35" y="140"/>
                  <a:pt x="61" y="140"/>
                  <a:pt x="70" y="132"/>
                </a:cubicBezTo>
                <a:cubicBezTo>
                  <a:pt x="79" y="132"/>
                  <a:pt x="79" y="123"/>
                  <a:pt x="79" y="114"/>
                </a:cubicBezTo>
                <a:cubicBezTo>
                  <a:pt x="79" y="105"/>
                  <a:pt x="61" y="97"/>
                  <a:pt x="44" y="88"/>
                </a:cubicBezTo>
                <a:cubicBezTo>
                  <a:pt x="35" y="88"/>
                  <a:pt x="26" y="79"/>
                  <a:pt x="17" y="79"/>
                </a:cubicBezTo>
                <a:cubicBezTo>
                  <a:pt x="9" y="70"/>
                  <a:pt x="9" y="62"/>
                  <a:pt x="9" y="53"/>
                </a:cubicBezTo>
                <a:cubicBezTo>
                  <a:pt x="9" y="35"/>
                  <a:pt x="9" y="26"/>
                  <a:pt x="26" y="18"/>
                </a:cubicBezTo>
                <a:cubicBezTo>
                  <a:pt x="44" y="0"/>
                  <a:pt x="70" y="0"/>
                  <a:pt x="96" y="9"/>
                </a:cubicBezTo>
                <a:cubicBezTo>
                  <a:pt x="96" y="18"/>
                  <a:pt x="96" y="18"/>
                  <a:pt x="96" y="26"/>
                </a:cubicBezTo>
                <a:lnTo>
                  <a:pt x="87" y="35"/>
                </a:lnTo>
                <a:cubicBezTo>
                  <a:pt x="70" y="26"/>
                  <a:pt x="44" y="26"/>
                  <a:pt x="35" y="26"/>
                </a:cubicBezTo>
                <a:cubicBezTo>
                  <a:pt x="26" y="35"/>
                  <a:pt x="26" y="44"/>
                  <a:pt x="26" y="53"/>
                </a:cubicBezTo>
                <a:cubicBezTo>
                  <a:pt x="26" y="62"/>
                  <a:pt x="44" y="70"/>
                  <a:pt x="52" y="70"/>
                </a:cubicBezTo>
                <a:cubicBezTo>
                  <a:pt x="61" y="79"/>
                  <a:pt x="79" y="88"/>
                  <a:pt x="87" y="88"/>
                </a:cubicBezTo>
                <a:cubicBezTo>
                  <a:pt x="96" y="97"/>
                  <a:pt x="96" y="105"/>
                  <a:pt x="96" y="114"/>
                </a:cubicBezTo>
                <a:cubicBezTo>
                  <a:pt x="96" y="132"/>
                  <a:pt x="96" y="140"/>
                  <a:pt x="79" y="149"/>
                </a:cubicBezTo>
                <a:cubicBezTo>
                  <a:pt x="70" y="158"/>
                  <a:pt x="61" y="158"/>
                  <a:pt x="44" y="1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7" name="Freeform 762">
            <a:extLst>
              <a:ext uri="{FF2B5EF4-FFF2-40B4-BE49-F238E27FC236}">
                <a16:creationId xmlns:a16="http://schemas.microsoft.com/office/drawing/2014/main" id="{B7C2918E-ED18-AC4D-9F64-8F00AE40C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7942" y="10539573"/>
            <a:ext cx="18237" cy="36474"/>
          </a:xfrm>
          <a:custGeom>
            <a:avLst/>
            <a:gdLst>
              <a:gd name="T0" fmla="*/ 8 w 18"/>
              <a:gd name="T1" fmla="*/ 35 h 36"/>
              <a:gd name="T2" fmla="*/ 8 w 18"/>
              <a:gd name="T3" fmla="*/ 35 h 36"/>
              <a:gd name="T4" fmla="*/ 0 w 18"/>
              <a:gd name="T5" fmla="*/ 26 h 36"/>
              <a:gd name="T6" fmla="*/ 0 w 18"/>
              <a:gd name="T7" fmla="*/ 9 h 36"/>
              <a:gd name="T8" fmla="*/ 8 w 18"/>
              <a:gd name="T9" fmla="*/ 0 h 36"/>
              <a:gd name="T10" fmla="*/ 17 w 18"/>
              <a:gd name="T11" fmla="*/ 9 h 36"/>
              <a:gd name="T12" fmla="*/ 17 w 18"/>
              <a:gd name="T13" fmla="*/ 26 h 36"/>
              <a:gd name="T14" fmla="*/ 8 w 18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36">
                <a:moveTo>
                  <a:pt x="8" y="35"/>
                </a:moveTo>
                <a:lnTo>
                  <a:pt x="8" y="35"/>
                </a:lnTo>
                <a:cubicBezTo>
                  <a:pt x="0" y="35"/>
                  <a:pt x="0" y="35"/>
                  <a:pt x="0" y="26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8" y="0"/>
                </a:cubicBezTo>
                <a:lnTo>
                  <a:pt x="17" y="9"/>
                </a:lnTo>
                <a:cubicBezTo>
                  <a:pt x="17" y="26"/>
                  <a:pt x="17" y="26"/>
                  <a:pt x="17" y="26"/>
                </a:cubicBezTo>
                <a:cubicBezTo>
                  <a:pt x="17" y="35"/>
                  <a:pt x="8" y="35"/>
                  <a:pt x="8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8" name="Freeform 763">
            <a:extLst>
              <a:ext uri="{FF2B5EF4-FFF2-40B4-BE49-F238E27FC236}">
                <a16:creationId xmlns:a16="http://schemas.microsoft.com/office/drawing/2014/main" id="{0643898C-10ED-A94B-95C6-6F25B2C12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7942" y="10749298"/>
            <a:ext cx="18237" cy="36474"/>
          </a:xfrm>
          <a:custGeom>
            <a:avLst/>
            <a:gdLst>
              <a:gd name="T0" fmla="*/ 8 w 18"/>
              <a:gd name="T1" fmla="*/ 35 h 36"/>
              <a:gd name="T2" fmla="*/ 8 w 18"/>
              <a:gd name="T3" fmla="*/ 35 h 36"/>
              <a:gd name="T4" fmla="*/ 0 w 18"/>
              <a:gd name="T5" fmla="*/ 17 h 36"/>
              <a:gd name="T6" fmla="*/ 0 w 18"/>
              <a:gd name="T7" fmla="*/ 8 h 36"/>
              <a:gd name="T8" fmla="*/ 8 w 18"/>
              <a:gd name="T9" fmla="*/ 0 h 36"/>
              <a:gd name="T10" fmla="*/ 17 w 18"/>
              <a:gd name="T11" fmla="*/ 8 h 36"/>
              <a:gd name="T12" fmla="*/ 17 w 18"/>
              <a:gd name="T13" fmla="*/ 17 h 36"/>
              <a:gd name="T14" fmla="*/ 8 w 18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36">
                <a:moveTo>
                  <a:pt x="8" y="35"/>
                </a:moveTo>
                <a:lnTo>
                  <a:pt x="8" y="35"/>
                </a:lnTo>
                <a:cubicBezTo>
                  <a:pt x="0" y="35"/>
                  <a:pt x="0" y="26"/>
                  <a:pt x="0" y="17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8" y="0"/>
                </a:cubicBezTo>
                <a:cubicBezTo>
                  <a:pt x="8" y="0"/>
                  <a:pt x="17" y="0"/>
                  <a:pt x="17" y="8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26"/>
                  <a:pt x="8" y="35"/>
                  <a:pt x="8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9" name="Freeform 764">
            <a:extLst>
              <a:ext uri="{FF2B5EF4-FFF2-40B4-BE49-F238E27FC236}">
                <a16:creationId xmlns:a16="http://schemas.microsoft.com/office/drawing/2014/main" id="{5424D75D-77DC-7F46-A279-9576E12E1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884" y="7006176"/>
            <a:ext cx="45592" cy="145895"/>
          </a:xfrm>
          <a:custGeom>
            <a:avLst/>
            <a:gdLst>
              <a:gd name="T0" fmla="*/ 27 w 45"/>
              <a:gd name="T1" fmla="*/ 140 h 141"/>
              <a:gd name="T2" fmla="*/ 27 w 45"/>
              <a:gd name="T3" fmla="*/ 140 h 141"/>
              <a:gd name="T4" fmla="*/ 27 w 45"/>
              <a:gd name="T5" fmla="*/ 140 h 141"/>
              <a:gd name="T6" fmla="*/ 0 w 45"/>
              <a:gd name="T7" fmla="*/ 122 h 141"/>
              <a:gd name="T8" fmla="*/ 0 w 45"/>
              <a:gd name="T9" fmla="*/ 17 h 141"/>
              <a:gd name="T10" fmla="*/ 27 w 45"/>
              <a:gd name="T11" fmla="*/ 0 h 141"/>
              <a:gd name="T12" fmla="*/ 27 w 45"/>
              <a:gd name="T13" fmla="*/ 0 h 141"/>
              <a:gd name="T14" fmla="*/ 44 w 45"/>
              <a:gd name="T15" fmla="*/ 17 h 141"/>
              <a:gd name="T16" fmla="*/ 44 w 45"/>
              <a:gd name="T17" fmla="*/ 122 h 141"/>
              <a:gd name="T18" fmla="*/ 27 w 45"/>
              <a:gd name="T19" fmla="*/ 1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" h="141">
                <a:moveTo>
                  <a:pt x="27" y="140"/>
                </a:moveTo>
                <a:lnTo>
                  <a:pt x="27" y="140"/>
                </a:lnTo>
                <a:lnTo>
                  <a:pt x="27" y="140"/>
                </a:lnTo>
                <a:cubicBezTo>
                  <a:pt x="9" y="140"/>
                  <a:pt x="0" y="131"/>
                  <a:pt x="0" y="12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27" y="0"/>
                </a:cubicBezTo>
                <a:lnTo>
                  <a:pt x="27" y="0"/>
                </a:lnTo>
                <a:cubicBezTo>
                  <a:pt x="35" y="0"/>
                  <a:pt x="44" y="8"/>
                  <a:pt x="44" y="17"/>
                </a:cubicBezTo>
                <a:cubicBezTo>
                  <a:pt x="44" y="122"/>
                  <a:pt x="44" y="122"/>
                  <a:pt x="44" y="122"/>
                </a:cubicBezTo>
                <a:cubicBezTo>
                  <a:pt x="44" y="131"/>
                  <a:pt x="35" y="140"/>
                  <a:pt x="27" y="1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0" name="Freeform 765">
            <a:extLst>
              <a:ext uri="{FF2B5EF4-FFF2-40B4-BE49-F238E27FC236}">
                <a16:creationId xmlns:a16="http://schemas.microsoft.com/office/drawing/2014/main" id="{9EE682E5-F077-7447-AE8A-1A6B99E7C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996" y="6842044"/>
            <a:ext cx="889047" cy="227961"/>
          </a:xfrm>
          <a:custGeom>
            <a:avLst/>
            <a:gdLst>
              <a:gd name="T0" fmla="*/ 691 w 859"/>
              <a:gd name="T1" fmla="*/ 218 h 219"/>
              <a:gd name="T2" fmla="*/ 691 w 859"/>
              <a:gd name="T3" fmla="*/ 218 h 219"/>
              <a:gd name="T4" fmla="*/ 674 w 859"/>
              <a:gd name="T5" fmla="*/ 218 h 219"/>
              <a:gd name="T6" fmla="*/ 429 w 859"/>
              <a:gd name="T7" fmla="*/ 183 h 219"/>
              <a:gd name="T8" fmla="*/ 429 w 859"/>
              <a:gd name="T9" fmla="*/ 183 h 219"/>
              <a:gd name="T10" fmla="*/ 175 w 859"/>
              <a:gd name="T11" fmla="*/ 218 h 219"/>
              <a:gd name="T12" fmla="*/ 131 w 859"/>
              <a:gd name="T13" fmla="*/ 200 h 219"/>
              <a:gd name="T14" fmla="*/ 113 w 859"/>
              <a:gd name="T15" fmla="*/ 183 h 219"/>
              <a:gd name="T16" fmla="*/ 113 w 859"/>
              <a:gd name="T17" fmla="*/ 183 h 219"/>
              <a:gd name="T18" fmla="*/ 17 w 859"/>
              <a:gd name="T19" fmla="*/ 183 h 219"/>
              <a:gd name="T20" fmla="*/ 0 w 859"/>
              <a:gd name="T21" fmla="*/ 165 h 219"/>
              <a:gd name="T22" fmla="*/ 8 w 859"/>
              <a:gd name="T23" fmla="*/ 139 h 219"/>
              <a:gd name="T24" fmla="*/ 140 w 859"/>
              <a:gd name="T25" fmla="*/ 69 h 219"/>
              <a:gd name="T26" fmla="*/ 429 w 859"/>
              <a:gd name="T27" fmla="*/ 0 h 219"/>
              <a:gd name="T28" fmla="*/ 718 w 859"/>
              <a:gd name="T29" fmla="*/ 69 h 219"/>
              <a:gd name="T30" fmla="*/ 849 w 859"/>
              <a:gd name="T31" fmla="*/ 148 h 219"/>
              <a:gd name="T32" fmla="*/ 858 w 859"/>
              <a:gd name="T33" fmla="*/ 165 h 219"/>
              <a:gd name="T34" fmla="*/ 832 w 859"/>
              <a:gd name="T35" fmla="*/ 183 h 219"/>
              <a:gd name="T36" fmla="*/ 744 w 859"/>
              <a:gd name="T37" fmla="*/ 183 h 219"/>
              <a:gd name="T38" fmla="*/ 735 w 859"/>
              <a:gd name="T39" fmla="*/ 183 h 219"/>
              <a:gd name="T40" fmla="*/ 718 w 859"/>
              <a:gd name="T41" fmla="*/ 200 h 219"/>
              <a:gd name="T42" fmla="*/ 691 w 859"/>
              <a:gd name="T43" fmla="*/ 218 h 219"/>
              <a:gd name="T44" fmla="*/ 429 w 859"/>
              <a:gd name="T45" fmla="*/ 139 h 219"/>
              <a:gd name="T46" fmla="*/ 429 w 859"/>
              <a:gd name="T47" fmla="*/ 139 h 219"/>
              <a:gd name="T48" fmla="*/ 683 w 859"/>
              <a:gd name="T49" fmla="*/ 174 h 219"/>
              <a:gd name="T50" fmla="*/ 691 w 859"/>
              <a:gd name="T51" fmla="*/ 174 h 219"/>
              <a:gd name="T52" fmla="*/ 709 w 859"/>
              <a:gd name="T53" fmla="*/ 157 h 219"/>
              <a:gd name="T54" fmla="*/ 744 w 859"/>
              <a:gd name="T55" fmla="*/ 139 h 219"/>
              <a:gd name="T56" fmla="*/ 762 w 859"/>
              <a:gd name="T57" fmla="*/ 139 h 219"/>
              <a:gd name="T58" fmla="*/ 700 w 859"/>
              <a:gd name="T59" fmla="*/ 104 h 219"/>
              <a:gd name="T60" fmla="*/ 429 w 859"/>
              <a:gd name="T61" fmla="*/ 43 h 219"/>
              <a:gd name="T62" fmla="*/ 87 w 859"/>
              <a:gd name="T63" fmla="*/ 139 h 219"/>
              <a:gd name="T64" fmla="*/ 113 w 859"/>
              <a:gd name="T65" fmla="*/ 139 h 219"/>
              <a:gd name="T66" fmla="*/ 140 w 859"/>
              <a:gd name="T67" fmla="*/ 157 h 219"/>
              <a:gd name="T68" fmla="*/ 157 w 859"/>
              <a:gd name="T69" fmla="*/ 174 h 219"/>
              <a:gd name="T70" fmla="*/ 166 w 859"/>
              <a:gd name="T71" fmla="*/ 174 h 219"/>
              <a:gd name="T72" fmla="*/ 429 w 859"/>
              <a:gd name="T73" fmla="*/ 139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59" h="219">
                <a:moveTo>
                  <a:pt x="691" y="218"/>
                </a:moveTo>
                <a:lnTo>
                  <a:pt x="691" y="218"/>
                </a:lnTo>
                <a:cubicBezTo>
                  <a:pt x="683" y="218"/>
                  <a:pt x="683" y="218"/>
                  <a:pt x="674" y="218"/>
                </a:cubicBezTo>
                <a:cubicBezTo>
                  <a:pt x="639" y="209"/>
                  <a:pt x="508" y="183"/>
                  <a:pt x="429" y="183"/>
                </a:cubicBezTo>
                <a:lnTo>
                  <a:pt x="429" y="183"/>
                </a:lnTo>
                <a:cubicBezTo>
                  <a:pt x="341" y="183"/>
                  <a:pt x="210" y="209"/>
                  <a:pt x="175" y="218"/>
                </a:cubicBezTo>
                <a:cubicBezTo>
                  <a:pt x="157" y="218"/>
                  <a:pt x="148" y="209"/>
                  <a:pt x="131" y="200"/>
                </a:cubicBezTo>
                <a:cubicBezTo>
                  <a:pt x="113" y="183"/>
                  <a:pt x="113" y="183"/>
                  <a:pt x="113" y="183"/>
                </a:cubicBezTo>
                <a:lnTo>
                  <a:pt x="113" y="183"/>
                </a:lnTo>
                <a:cubicBezTo>
                  <a:pt x="17" y="183"/>
                  <a:pt x="17" y="183"/>
                  <a:pt x="17" y="183"/>
                </a:cubicBezTo>
                <a:cubicBezTo>
                  <a:pt x="8" y="183"/>
                  <a:pt x="0" y="174"/>
                  <a:pt x="0" y="165"/>
                </a:cubicBezTo>
                <a:cubicBezTo>
                  <a:pt x="0" y="157"/>
                  <a:pt x="0" y="148"/>
                  <a:pt x="8" y="139"/>
                </a:cubicBezTo>
                <a:cubicBezTo>
                  <a:pt x="8" y="139"/>
                  <a:pt x="61" y="104"/>
                  <a:pt x="140" y="69"/>
                </a:cubicBezTo>
                <a:cubicBezTo>
                  <a:pt x="210" y="43"/>
                  <a:pt x="315" y="0"/>
                  <a:pt x="429" y="0"/>
                </a:cubicBezTo>
                <a:cubicBezTo>
                  <a:pt x="534" y="0"/>
                  <a:pt x="648" y="43"/>
                  <a:pt x="718" y="69"/>
                </a:cubicBezTo>
                <a:cubicBezTo>
                  <a:pt x="797" y="104"/>
                  <a:pt x="841" y="139"/>
                  <a:pt x="849" y="148"/>
                </a:cubicBezTo>
                <a:cubicBezTo>
                  <a:pt x="858" y="148"/>
                  <a:pt x="858" y="157"/>
                  <a:pt x="858" y="165"/>
                </a:cubicBezTo>
                <a:cubicBezTo>
                  <a:pt x="849" y="174"/>
                  <a:pt x="841" y="183"/>
                  <a:pt x="832" y="183"/>
                </a:cubicBezTo>
                <a:cubicBezTo>
                  <a:pt x="744" y="183"/>
                  <a:pt x="744" y="183"/>
                  <a:pt x="744" y="183"/>
                </a:cubicBezTo>
                <a:lnTo>
                  <a:pt x="735" y="183"/>
                </a:lnTo>
                <a:cubicBezTo>
                  <a:pt x="718" y="200"/>
                  <a:pt x="718" y="200"/>
                  <a:pt x="718" y="200"/>
                </a:cubicBezTo>
                <a:cubicBezTo>
                  <a:pt x="709" y="209"/>
                  <a:pt x="700" y="218"/>
                  <a:pt x="691" y="218"/>
                </a:cubicBezTo>
                <a:close/>
                <a:moveTo>
                  <a:pt x="429" y="139"/>
                </a:moveTo>
                <a:lnTo>
                  <a:pt x="429" y="139"/>
                </a:lnTo>
                <a:cubicBezTo>
                  <a:pt x="508" y="139"/>
                  <a:pt x="639" y="165"/>
                  <a:pt x="683" y="174"/>
                </a:cubicBezTo>
                <a:cubicBezTo>
                  <a:pt x="691" y="174"/>
                  <a:pt x="691" y="174"/>
                  <a:pt x="691" y="174"/>
                </a:cubicBezTo>
                <a:cubicBezTo>
                  <a:pt x="709" y="157"/>
                  <a:pt x="709" y="157"/>
                  <a:pt x="709" y="157"/>
                </a:cubicBezTo>
                <a:cubicBezTo>
                  <a:pt x="718" y="148"/>
                  <a:pt x="727" y="139"/>
                  <a:pt x="744" y="139"/>
                </a:cubicBezTo>
                <a:cubicBezTo>
                  <a:pt x="762" y="139"/>
                  <a:pt x="762" y="139"/>
                  <a:pt x="762" y="139"/>
                </a:cubicBezTo>
                <a:cubicBezTo>
                  <a:pt x="744" y="130"/>
                  <a:pt x="727" y="122"/>
                  <a:pt x="700" y="104"/>
                </a:cubicBezTo>
                <a:cubicBezTo>
                  <a:pt x="630" y="78"/>
                  <a:pt x="534" y="43"/>
                  <a:pt x="429" y="43"/>
                </a:cubicBezTo>
                <a:cubicBezTo>
                  <a:pt x="297" y="43"/>
                  <a:pt x="166" y="95"/>
                  <a:pt x="87" y="139"/>
                </a:cubicBezTo>
                <a:cubicBezTo>
                  <a:pt x="113" y="139"/>
                  <a:pt x="113" y="139"/>
                  <a:pt x="113" y="139"/>
                </a:cubicBezTo>
                <a:cubicBezTo>
                  <a:pt x="122" y="139"/>
                  <a:pt x="131" y="148"/>
                  <a:pt x="140" y="157"/>
                </a:cubicBezTo>
                <a:cubicBezTo>
                  <a:pt x="157" y="174"/>
                  <a:pt x="157" y="174"/>
                  <a:pt x="157" y="174"/>
                </a:cubicBezTo>
                <a:cubicBezTo>
                  <a:pt x="166" y="174"/>
                  <a:pt x="166" y="174"/>
                  <a:pt x="166" y="174"/>
                </a:cubicBezTo>
                <a:cubicBezTo>
                  <a:pt x="219" y="165"/>
                  <a:pt x="341" y="139"/>
                  <a:pt x="429" y="13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1" name="Freeform 766">
            <a:extLst>
              <a:ext uri="{FF2B5EF4-FFF2-40B4-BE49-F238E27FC236}">
                <a16:creationId xmlns:a16="http://schemas.microsoft.com/office/drawing/2014/main" id="{E78B178C-C942-D247-8EBB-F9542B0E5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884" y="6819246"/>
            <a:ext cx="45592" cy="72948"/>
          </a:xfrm>
          <a:custGeom>
            <a:avLst/>
            <a:gdLst>
              <a:gd name="T0" fmla="*/ 27 w 45"/>
              <a:gd name="T1" fmla="*/ 69 h 70"/>
              <a:gd name="T2" fmla="*/ 27 w 45"/>
              <a:gd name="T3" fmla="*/ 69 h 70"/>
              <a:gd name="T4" fmla="*/ 27 w 45"/>
              <a:gd name="T5" fmla="*/ 69 h 70"/>
              <a:gd name="T6" fmla="*/ 0 w 45"/>
              <a:gd name="T7" fmla="*/ 43 h 70"/>
              <a:gd name="T8" fmla="*/ 0 w 45"/>
              <a:gd name="T9" fmla="*/ 17 h 70"/>
              <a:gd name="T10" fmla="*/ 27 w 45"/>
              <a:gd name="T11" fmla="*/ 0 h 70"/>
              <a:gd name="T12" fmla="*/ 27 w 45"/>
              <a:gd name="T13" fmla="*/ 0 h 70"/>
              <a:gd name="T14" fmla="*/ 44 w 45"/>
              <a:gd name="T15" fmla="*/ 17 h 70"/>
              <a:gd name="T16" fmla="*/ 44 w 45"/>
              <a:gd name="T17" fmla="*/ 43 h 70"/>
              <a:gd name="T18" fmla="*/ 27 w 45"/>
              <a:gd name="T1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" h="70">
                <a:moveTo>
                  <a:pt x="27" y="69"/>
                </a:moveTo>
                <a:lnTo>
                  <a:pt x="27" y="69"/>
                </a:lnTo>
                <a:lnTo>
                  <a:pt x="27" y="69"/>
                </a:lnTo>
                <a:cubicBezTo>
                  <a:pt x="9" y="69"/>
                  <a:pt x="0" y="61"/>
                  <a:pt x="0" y="4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27" y="0"/>
                </a:cubicBezTo>
                <a:lnTo>
                  <a:pt x="27" y="0"/>
                </a:lnTo>
                <a:cubicBezTo>
                  <a:pt x="35" y="0"/>
                  <a:pt x="44" y="8"/>
                  <a:pt x="44" y="17"/>
                </a:cubicBezTo>
                <a:cubicBezTo>
                  <a:pt x="44" y="43"/>
                  <a:pt x="44" y="43"/>
                  <a:pt x="44" y="43"/>
                </a:cubicBezTo>
                <a:cubicBezTo>
                  <a:pt x="44" y="61"/>
                  <a:pt x="35" y="69"/>
                  <a:pt x="27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2" name="Freeform 767">
            <a:extLst>
              <a:ext uri="{FF2B5EF4-FFF2-40B4-BE49-F238E27FC236}">
                <a16:creationId xmlns:a16="http://schemas.microsoft.com/office/drawing/2014/main" id="{2291974E-DC3B-424C-8BD6-75C2B1C40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7752" y="7261493"/>
            <a:ext cx="373856" cy="433125"/>
          </a:xfrm>
          <a:custGeom>
            <a:avLst/>
            <a:gdLst>
              <a:gd name="T0" fmla="*/ 184 w 360"/>
              <a:gd name="T1" fmla="*/ 420 h 421"/>
              <a:gd name="T2" fmla="*/ 184 w 360"/>
              <a:gd name="T3" fmla="*/ 420 h 421"/>
              <a:gd name="T4" fmla="*/ 0 w 360"/>
              <a:gd name="T5" fmla="*/ 245 h 421"/>
              <a:gd name="T6" fmla="*/ 87 w 360"/>
              <a:gd name="T7" fmla="*/ 17 h 421"/>
              <a:gd name="T8" fmla="*/ 96 w 360"/>
              <a:gd name="T9" fmla="*/ 9 h 421"/>
              <a:gd name="T10" fmla="*/ 122 w 360"/>
              <a:gd name="T11" fmla="*/ 0 h 421"/>
              <a:gd name="T12" fmla="*/ 122 w 360"/>
              <a:gd name="T13" fmla="*/ 35 h 421"/>
              <a:gd name="T14" fmla="*/ 114 w 360"/>
              <a:gd name="T15" fmla="*/ 44 h 421"/>
              <a:gd name="T16" fmla="*/ 44 w 360"/>
              <a:gd name="T17" fmla="*/ 245 h 421"/>
              <a:gd name="T18" fmla="*/ 184 w 360"/>
              <a:gd name="T19" fmla="*/ 377 h 421"/>
              <a:gd name="T20" fmla="*/ 315 w 360"/>
              <a:gd name="T21" fmla="*/ 245 h 421"/>
              <a:gd name="T22" fmla="*/ 245 w 360"/>
              <a:gd name="T23" fmla="*/ 44 h 421"/>
              <a:gd name="T24" fmla="*/ 236 w 360"/>
              <a:gd name="T25" fmla="*/ 35 h 421"/>
              <a:gd name="T26" fmla="*/ 236 w 360"/>
              <a:gd name="T27" fmla="*/ 0 h 421"/>
              <a:gd name="T28" fmla="*/ 263 w 360"/>
              <a:gd name="T29" fmla="*/ 9 h 421"/>
              <a:gd name="T30" fmla="*/ 280 w 360"/>
              <a:gd name="T31" fmla="*/ 17 h 421"/>
              <a:gd name="T32" fmla="*/ 359 w 360"/>
              <a:gd name="T33" fmla="*/ 245 h 421"/>
              <a:gd name="T34" fmla="*/ 184 w 360"/>
              <a:gd name="T35" fmla="*/ 42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60" h="421">
                <a:moveTo>
                  <a:pt x="184" y="420"/>
                </a:moveTo>
                <a:lnTo>
                  <a:pt x="184" y="420"/>
                </a:lnTo>
                <a:cubicBezTo>
                  <a:pt x="87" y="420"/>
                  <a:pt x="0" y="342"/>
                  <a:pt x="0" y="245"/>
                </a:cubicBezTo>
                <a:cubicBezTo>
                  <a:pt x="0" y="184"/>
                  <a:pt x="35" y="87"/>
                  <a:pt x="87" y="17"/>
                </a:cubicBezTo>
                <a:lnTo>
                  <a:pt x="96" y="9"/>
                </a:lnTo>
                <a:cubicBezTo>
                  <a:pt x="105" y="0"/>
                  <a:pt x="114" y="0"/>
                  <a:pt x="122" y="0"/>
                </a:cubicBezTo>
                <a:cubicBezTo>
                  <a:pt x="131" y="9"/>
                  <a:pt x="131" y="26"/>
                  <a:pt x="122" y="35"/>
                </a:cubicBezTo>
                <a:cubicBezTo>
                  <a:pt x="122" y="35"/>
                  <a:pt x="122" y="44"/>
                  <a:pt x="114" y="44"/>
                </a:cubicBezTo>
                <a:cubicBezTo>
                  <a:pt x="70" y="96"/>
                  <a:pt x="44" y="193"/>
                  <a:pt x="44" y="245"/>
                </a:cubicBezTo>
                <a:cubicBezTo>
                  <a:pt x="44" y="315"/>
                  <a:pt x="105" y="377"/>
                  <a:pt x="184" y="377"/>
                </a:cubicBezTo>
                <a:cubicBezTo>
                  <a:pt x="254" y="377"/>
                  <a:pt x="315" y="315"/>
                  <a:pt x="315" y="245"/>
                </a:cubicBezTo>
                <a:cubicBezTo>
                  <a:pt x="315" y="193"/>
                  <a:pt x="289" y="96"/>
                  <a:pt x="245" y="44"/>
                </a:cubicBezTo>
                <a:lnTo>
                  <a:pt x="236" y="35"/>
                </a:lnTo>
                <a:cubicBezTo>
                  <a:pt x="228" y="26"/>
                  <a:pt x="228" y="9"/>
                  <a:pt x="236" y="0"/>
                </a:cubicBezTo>
                <a:cubicBezTo>
                  <a:pt x="245" y="0"/>
                  <a:pt x="254" y="0"/>
                  <a:pt x="263" y="9"/>
                </a:cubicBezTo>
                <a:cubicBezTo>
                  <a:pt x="271" y="9"/>
                  <a:pt x="271" y="17"/>
                  <a:pt x="280" y="17"/>
                </a:cubicBezTo>
                <a:cubicBezTo>
                  <a:pt x="324" y="87"/>
                  <a:pt x="359" y="184"/>
                  <a:pt x="359" y="245"/>
                </a:cubicBezTo>
                <a:cubicBezTo>
                  <a:pt x="359" y="342"/>
                  <a:pt x="280" y="420"/>
                  <a:pt x="184" y="4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3" name="Freeform 768">
            <a:extLst>
              <a:ext uri="{FF2B5EF4-FFF2-40B4-BE49-F238E27FC236}">
                <a16:creationId xmlns:a16="http://schemas.microsoft.com/office/drawing/2014/main" id="{36C4B133-9B99-7245-A4DE-C284ADFC0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699" y="7115597"/>
            <a:ext cx="227961" cy="118540"/>
          </a:xfrm>
          <a:custGeom>
            <a:avLst/>
            <a:gdLst>
              <a:gd name="T0" fmla="*/ 175 w 220"/>
              <a:gd name="T1" fmla="*/ 114 h 115"/>
              <a:gd name="T2" fmla="*/ 175 w 220"/>
              <a:gd name="T3" fmla="*/ 114 h 115"/>
              <a:gd name="T4" fmla="*/ 166 w 220"/>
              <a:gd name="T5" fmla="*/ 114 h 115"/>
              <a:gd name="T6" fmla="*/ 158 w 220"/>
              <a:gd name="T7" fmla="*/ 87 h 115"/>
              <a:gd name="T8" fmla="*/ 184 w 220"/>
              <a:gd name="T9" fmla="*/ 35 h 115"/>
              <a:gd name="T10" fmla="*/ 184 w 220"/>
              <a:gd name="T11" fmla="*/ 35 h 115"/>
              <a:gd name="T12" fmla="*/ 184 w 220"/>
              <a:gd name="T13" fmla="*/ 35 h 115"/>
              <a:gd name="T14" fmla="*/ 44 w 220"/>
              <a:gd name="T15" fmla="*/ 35 h 115"/>
              <a:gd name="T16" fmla="*/ 44 w 220"/>
              <a:gd name="T17" fmla="*/ 35 h 115"/>
              <a:gd name="T18" fmla="*/ 44 w 220"/>
              <a:gd name="T19" fmla="*/ 35 h 115"/>
              <a:gd name="T20" fmla="*/ 61 w 220"/>
              <a:gd name="T21" fmla="*/ 87 h 115"/>
              <a:gd name="T22" fmla="*/ 52 w 220"/>
              <a:gd name="T23" fmla="*/ 114 h 115"/>
              <a:gd name="T24" fmla="*/ 26 w 220"/>
              <a:gd name="T25" fmla="*/ 105 h 115"/>
              <a:gd name="T26" fmla="*/ 9 w 220"/>
              <a:gd name="T27" fmla="*/ 52 h 115"/>
              <a:gd name="T28" fmla="*/ 9 w 220"/>
              <a:gd name="T29" fmla="*/ 17 h 115"/>
              <a:gd name="T30" fmla="*/ 44 w 220"/>
              <a:gd name="T31" fmla="*/ 0 h 115"/>
              <a:gd name="T32" fmla="*/ 184 w 220"/>
              <a:gd name="T33" fmla="*/ 0 h 115"/>
              <a:gd name="T34" fmla="*/ 210 w 220"/>
              <a:gd name="T35" fmla="*/ 17 h 115"/>
              <a:gd name="T36" fmla="*/ 219 w 220"/>
              <a:gd name="T37" fmla="*/ 52 h 115"/>
              <a:gd name="T38" fmla="*/ 193 w 220"/>
              <a:gd name="T39" fmla="*/ 105 h 115"/>
              <a:gd name="T40" fmla="*/ 175 w 220"/>
              <a:gd name="T41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0" h="115">
                <a:moveTo>
                  <a:pt x="175" y="114"/>
                </a:moveTo>
                <a:lnTo>
                  <a:pt x="175" y="114"/>
                </a:lnTo>
                <a:lnTo>
                  <a:pt x="166" y="114"/>
                </a:lnTo>
                <a:cubicBezTo>
                  <a:pt x="158" y="105"/>
                  <a:pt x="149" y="96"/>
                  <a:pt x="158" y="87"/>
                </a:cubicBezTo>
                <a:cubicBezTo>
                  <a:pt x="184" y="35"/>
                  <a:pt x="184" y="35"/>
                  <a:pt x="184" y="35"/>
                </a:cubicBezTo>
                <a:lnTo>
                  <a:pt x="184" y="35"/>
                </a:lnTo>
                <a:lnTo>
                  <a:pt x="184" y="35"/>
                </a:lnTo>
                <a:cubicBezTo>
                  <a:pt x="44" y="35"/>
                  <a:pt x="44" y="35"/>
                  <a:pt x="44" y="35"/>
                </a:cubicBezTo>
                <a:lnTo>
                  <a:pt x="44" y="35"/>
                </a:lnTo>
                <a:lnTo>
                  <a:pt x="44" y="35"/>
                </a:lnTo>
                <a:cubicBezTo>
                  <a:pt x="61" y="87"/>
                  <a:pt x="61" y="87"/>
                  <a:pt x="61" y="87"/>
                </a:cubicBezTo>
                <a:cubicBezTo>
                  <a:pt x="70" y="96"/>
                  <a:pt x="61" y="105"/>
                  <a:pt x="52" y="114"/>
                </a:cubicBezTo>
                <a:cubicBezTo>
                  <a:pt x="44" y="114"/>
                  <a:pt x="35" y="114"/>
                  <a:pt x="26" y="105"/>
                </a:cubicBezTo>
                <a:cubicBezTo>
                  <a:pt x="9" y="52"/>
                  <a:pt x="9" y="52"/>
                  <a:pt x="9" y="52"/>
                </a:cubicBezTo>
                <a:cubicBezTo>
                  <a:pt x="0" y="44"/>
                  <a:pt x="0" y="26"/>
                  <a:pt x="9" y="17"/>
                </a:cubicBezTo>
                <a:cubicBezTo>
                  <a:pt x="17" y="0"/>
                  <a:pt x="26" y="0"/>
                  <a:pt x="44" y="0"/>
                </a:cubicBezTo>
                <a:cubicBezTo>
                  <a:pt x="184" y="0"/>
                  <a:pt x="184" y="0"/>
                  <a:pt x="184" y="0"/>
                </a:cubicBezTo>
                <a:cubicBezTo>
                  <a:pt x="193" y="0"/>
                  <a:pt x="210" y="0"/>
                  <a:pt x="210" y="17"/>
                </a:cubicBezTo>
                <a:cubicBezTo>
                  <a:pt x="219" y="26"/>
                  <a:pt x="219" y="44"/>
                  <a:pt x="219" y="52"/>
                </a:cubicBezTo>
                <a:cubicBezTo>
                  <a:pt x="193" y="105"/>
                  <a:pt x="193" y="105"/>
                  <a:pt x="193" y="105"/>
                </a:cubicBezTo>
                <a:cubicBezTo>
                  <a:pt x="193" y="114"/>
                  <a:pt x="184" y="114"/>
                  <a:pt x="175" y="1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4" name="Freeform 769">
            <a:extLst>
              <a:ext uri="{FF2B5EF4-FFF2-40B4-BE49-F238E27FC236}">
                <a16:creationId xmlns:a16="http://schemas.microsoft.com/office/drawing/2014/main" id="{6D717710-1C98-D140-BF42-E352F5E9D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6291" y="7234137"/>
            <a:ext cx="136777" cy="27355"/>
          </a:xfrm>
          <a:custGeom>
            <a:avLst/>
            <a:gdLst>
              <a:gd name="T0" fmla="*/ 122 w 132"/>
              <a:gd name="T1" fmla="*/ 26 h 27"/>
              <a:gd name="T2" fmla="*/ 122 w 132"/>
              <a:gd name="T3" fmla="*/ 26 h 27"/>
              <a:gd name="T4" fmla="*/ 17 w 132"/>
              <a:gd name="T5" fmla="*/ 26 h 27"/>
              <a:gd name="T6" fmla="*/ 0 w 132"/>
              <a:gd name="T7" fmla="*/ 17 h 27"/>
              <a:gd name="T8" fmla="*/ 17 w 132"/>
              <a:gd name="T9" fmla="*/ 0 h 27"/>
              <a:gd name="T10" fmla="*/ 122 w 132"/>
              <a:gd name="T11" fmla="*/ 0 h 27"/>
              <a:gd name="T12" fmla="*/ 131 w 132"/>
              <a:gd name="T13" fmla="*/ 17 h 27"/>
              <a:gd name="T14" fmla="*/ 122 w 132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" h="27">
                <a:moveTo>
                  <a:pt x="122" y="26"/>
                </a:moveTo>
                <a:lnTo>
                  <a:pt x="122" y="26"/>
                </a:lnTo>
                <a:cubicBezTo>
                  <a:pt x="17" y="26"/>
                  <a:pt x="17" y="26"/>
                  <a:pt x="17" y="26"/>
                </a:cubicBezTo>
                <a:cubicBezTo>
                  <a:pt x="8" y="26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22" y="0"/>
                  <a:pt x="131" y="8"/>
                  <a:pt x="131" y="17"/>
                </a:cubicBezTo>
                <a:lnTo>
                  <a:pt x="122" y="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5" name="Freeform 770">
            <a:extLst>
              <a:ext uri="{FF2B5EF4-FFF2-40B4-BE49-F238E27FC236}">
                <a16:creationId xmlns:a16="http://schemas.microsoft.com/office/drawing/2014/main" id="{D1EB6CB9-F5BA-7144-A017-785F78DA6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5410" y="7366353"/>
            <a:ext cx="118540" cy="191487"/>
          </a:xfrm>
          <a:custGeom>
            <a:avLst/>
            <a:gdLst>
              <a:gd name="T0" fmla="*/ 53 w 115"/>
              <a:gd name="T1" fmla="*/ 184 h 185"/>
              <a:gd name="T2" fmla="*/ 53 w 115"/>
              <a:gd name="T3" fmla="*/ 184 h 185"/>
              <a:gd name="T4" fmla="*/ 9 w 115"/>
              <a:gd name="T5" fmla="*/ 175 h 185"/>
              <a:gd name="T6" fmla="*/ 0 w 115"/>
              <a:gd name="T7" fmla="*/ 158 h 185"/>
              <a:gd name="T8" fmla="*/ 18 w 115"/>
              <a:gd name="T9" fmla="*/ 149 h 185"/>
              <a:gd name="T10" fmla="*/ 79 w 115"/>
              <a:gd name="T11" fmla="*/ 149 h 185"/>
              <a:gd name="T12" fmla="*/ 88 w 115"/>
              <a:gd name="T13" fmla="*/ 132 h 185"/>
              <a:gd name="T14" fmla="*/ 53 w 115"/>
              <a:gd name="T15" fmla="*/ 105 h 185"/>
              <a:gd name="T16" fmla="*/ 0 w 115"/>
              <a:gd name="T17" fmla="*/ 52 h 185"/>
              <a:gd name="T18" fmla="*/ 27 w 115"/>
              <a:gd name="T19" fmla="*/ 9 h 185"/>
              <a:gd name="T20" fmla="*/ 106 w 115"/>
              <a:gd name="T21" fmla="*/ 9 h 185"/>
              <a:gd name="T22" fmla="*/ 114 w 115"/>
              <a:gd name="T23" fmla="*/ 26 h 185"/>
              <a:gd name="T24" fmla="*/ 97 w 115"/>
              <a:gd name="T25" fmla="*/ 35 h 185"/>
              <a:gd name="T26" fmla="*/ 35 w 115"/>
              <a:gd name="T27" fmla="*/ 35 h 185"/>
              <a:gd name="T28" fmla="*/ 27 w 115"/>
              <a:gd name="T29" fmla="*/ 52 h 185"/>
              <a:gd name="T30" fmla="*/ 62 w 115"/>
              <a:gd name="T31" fmla="*/ 79 h 185"/>
              <a:gd name="T32" fmla="*/ 114 w 115"/>
              <a:gd name="T33" fmla="*/ 132 h 185"/>
              <a:gd name="T34" fmla="*/ 97 w 115"/>
              <a:gd name="T35" fmla="*/ 175 h 185"/>
              <a:gd name="T36" fmla="*/ 53 w 115"/>
              <a:gd name="T37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85">
                <a:moveTo>
                  <a:pt x="53" y="184"/>
                </a:moveTo>
                <a:lnTo>
                  <a:pt x="53" y="184"/>
                </a:lnTo>
                <a:cubicBezTo>
                  <a:pt x="44" y="184"/>
                  <a:pt x="27" y="184"/>
                  <a:pt x="9" y="175"/>
                </a:cubicBezTo>
                <a:cubicBezTo>
                  <a:pt x="0" y="175"/>
                  <a:pt x="0" y="167"/>
                  <a:pt x="0" y="158"/>
                </a:cubicBezTo>
                <a:cubicBezTo>
                  <a:pt x="9" y="149"/>
                  <a:pt x="18" y="149"/>
                  <a:pt x="18" y="149"/>
                </a:cubicBezTo>
                <a:cubicBezTo>
                  <a:pt x="44" y="158"/>
                  <a:pt x="62" y="158"/>
                  <a:pt x="79" y="149"/>
                </a:cubicBezTo>
                <a:cubicBezTo>
                  <a:pt x="88" y="149"/>
                  <a:pt x="88" y="140"/>
                  <a:pt x="88" y="132"/>
                </a:cubicBezTo>
                <a:cubicBezTo>
                  <a:pt x="88" y="123"/>
                  <a:pt x="70" y="114"/>
                  <a:pt x="53" y="105"/>
                </a:cubicBezTo>
                <a:cubicBezTo>
                  <a:pt x="27" y="88"/>
                  <a:pt x="0" y="79"/>
                  <a:pt x="0" y="52"/>
                </a:cubicBezTo>
                <a:cubicBezTo>
                  <a:pt x="0" y="35"/>
                  <a:pt x="9" y="17"/>
                  <a:pt x="27" y="9"/>
                </a:cubicBezTo>
                <a:cubicBezTo>
                  <a:pt x="44" y="0"/>
                  <a:pt x="79" y="0"/>
                  <a:pt x="106" y="9"/>
                </a:cubicBezTo>
                <a:cubicBezTo>
                  <a:pt x="114" y="9"/>
                  <a:pt x="114" y="17"/>
                  <a:pt x="114" y="26"/>
                </a:cubicBezTo>
                <a:cubicBezTo>
                  <a:pt x="114" y="35"/>
                  <a:pt x="106" y="35"/>
                  <a:pt x="97" y="35"/>
                </a:cubicBezTo>
                <a:cubicBezTo>
                  <a:pt x="79" y="26"/>
                  <a:pt x="53" y="26"/>
                  <a:pt x="35" y="35"/>
                </a:cubicBezTo>
                <a:cubicBezTo>
                  <a:pt x="35" y="35"/>
                  <a:pt x="27" y="44"/>
                  <a:pt x="27" y="52"/>
                </a:cubicBezTo>
                <a:cubicBezTo>
                  <a:pt x="27" y="61"/>
                  <a:pt x="44" y="70"/>
                  <a:pt x="62" y="79"/>
                </a:cubicBezTo>
                <a:cubicBezTo>
                  <a:pt x="88" y="97"/>
                  <a:pt x="114" y="105"/>
                  <a:pt x="114" y="132"/>
                </a:cubicBezTo>
                <a:cubicBezTo>
                  <a:pt x="114" y="149"/>
                  <a:pt x="106" y="167"/>
                  <a:pt x="97" y="175"/>
                </a:cubicBezTo>
                <a:cubicBezTo>
                  <a:pt x="79" y="184"/>
                  <a:pt x="70" y="184"/>
                  <a:pt x="53" y="1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6" name="Freeform 771">
            <a:extLst>
              <a:ext uri="{FF2B5EF4-FFF2-40B4-BE49-F238E27FC236}">
                <a16:creationId xmlns:a16="http://schemas.microsoft.com/office/drawing/2014/main" id="{2FE6BCBD-96C7-CF4E-823D-034B79220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1002" y="7320761"/>
            <a:ext cx="27355" cy="45592"/>
          </a:xfrm>
          <a:custGeom>
            <a:avLst/>
            <a:gdLst>
              <a:gd name="T0" fmla="*/ 18 w 27"/>
              <a:gd name="T1" fmla="*/ 44 h 45"/>
              <a:gd name="T2" fmla="*/ 18 w 27"/>
              <a:gd name="T3" fmla="*/ 44 h 45"/>
              <a:gd name="T4" fmla="*/ 0 w 27"/>
              <a:gd name="T5" fmla="*/ 26 h 45"/>
              <a:gd name="T6" fmla="*/ 0 w 27"/>
              <a:gd name="T7" fmla="*/ 9 h 45"/>
              <a:gd name="T8" fmla="*/ 18 w 27"/>
              <a:gd name="T9" fmla="*/ 0 h 45"/>
              <a:gd name="T10" fmla="*/ 26 w 27"/>
              <a:gd name="T11" fmla="*/ 9 h 45"/>
              <a:gd name="T12" fmla="*/ 26 w 27"/>
              <a:gd name="T13" fmla="*/ 26 h 45"/>
              <a:gd name="T14" fmla="*/ 18 w 27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45">
                <a:moveTo>
                  <a:pt x="18" y="44"/>
                </a:moveTo>
                <a:lnTo>
                  <a:pt x="18" y="44"/>
                </a:lnTo>
                <a:cubicBezTo>
                  <a:pt x="9" y="44"/>
                  <a:pt x="0" y="35"/>
                  <a:pt x="0" y="26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9" y="0"/>
                  <a:pt x="18" y="0"/>
                </a:cubicBezTo>
                <a:lnTo>
                  <a:pt x="26" y="9"/>
                </a:lnTo>
                <a:cubicBezTo>
                  <a:pt x="26" y="26"/>
                  <a:pt x="26" y="26"/>
                  <a:pt x="26" y="26"/>
                </a:cubicBezTo>
                <a:cubicBezTo>
                  <a:pt x="26" y="35"/>
                  <a:pt x="18" y="44"/>
                  <a:pt x="18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7" name="Freeform 772">
            <a:extLst>
              <a:ext uri="{FF2B5EF4-FFF2-40B4-BE49-F238E27FC236}">
                <a16:creationId xmlns:a16="http://schemas.microsoft.com/office/drawing/2014/main" id="{150AEE2C-F99A-FF4C-BF4E-AEFCAE9F4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1002" y="7557841"/>
            <a:ext cx="27355" cy="45592"/>
          </a:xfrm>
          <a:custGeom>
            <a:avLst/>
            <a:gdLst>
              <a:gd name="T0" fmla="*/ 18 w 27"/>
              <a:gd name="T1" fmla="*/ 44 h 45"/>
              <a:gd name="T2" fmla="*/ 18 w 27"/>
              <a:gd name="T3" fmla="*/ 44 h 45"/>
              <a:gd name="T4" fmla="*/ 0 w 27"/>
              <a:gd name="T5" fmla="*/ 35 h 45"/>
              <a:gd name="T6" fmla="*/ 0 w 27"/>
              <a:gd name="T7" fmla="*/ 18 h 45"/>
              <a:gd name="T8" fmla="*/ 18 w 27"/>
              <a:gd name="T9" fmla="*/ 0 h 45"/>
              <a:gd name="T10" fmla="*/ 26 w 27"/>
              <a:gd name="T11" fmla="*/ 18 h 45"/>
              <a:gd name="T12" fmla="*/ 26 w 27"/>
              <a:gd name="T13" fmla="*/ 35 h 45"/>
              <a:gd name="T14" fmla="*/ 18 w 27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45">
                <a:moveTo>
                  <a:pt x="18" y="44"/>
                </a:moveTo>
                <a:lnTo>
                  <a:pt x="18" y="44"/>
                </a:lnTo>
                <a:cubicBezTo>
                  <a:pt x="9" y="44"/>
                  <a:pt x="0" y="35"/>
                  <a:pt x="0" y="3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8" y="0"/>
                  <a:pt x="26" y="9"/>
                  <a:pt x="26" y="18"/>
                </a:cubicBezTo>
                <a:cubicBezTo>
                  <a:pt x="26" y="35"/>
                  <a:pt x="26" y="35"/>
                  <a:pt x="26" y="35"/>
                </a:cubicBezTo>
                <a:lnTo>
                  <a:pt x="18" y="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8" name="Freeform 773">
            <a:extLst>
              <a:ext uri="{FF2B5EF4-FFF2-40B4-BE49-F238E27FC236}">
                <a16:creationId xmlns:a16="http://schemas.microsoft.com/office/drawing/2014/main" id="{52703606-DD35-CD4D-8CC5-9818D283B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2353" y="10411915"/>
            <a:ext cx="364738" cy="446804"/>
          </a:xfrm>
          <a:custGeom>
            <a:avLst/>
            <a:gdLst>
              <a:gd name="T0" fmla="*/ 175 w 352"/>
              <a:gd name="T1" fmla="*/ 429 h 430"/>
              <a:gd name="T2" fmla="*/ 175 w 352"/>
              <a:gd name="T3" fmla="*/ 429 h 430"/>
              <a:gd name="T4" fmla="*/ 0 w 352"/>
              <a:gd name="T5" fmla="*/ 254 h 430"/>
              <a:gd name="T6" fmla="*/ 79 w 352"/>
              <a:gd name="T7" fmla="*/ 26 h 430"/>
              <a:gd name="T8" fmla="*/ 88 w 352"/>
              <a:gd name="T9" fmla="*/ 8 h 430"/>
              <a:gd name="T10" fmla="*/ 123 w 352"/>
              <a:gd name="T11" fmla="*/ 8 h 430"/>
              <a:gd name="T12" fmla="*/ 123 w 352"/>
              <a:gd name="T13" fmla="*/ 35 h 430"/>
              <a:gd name="T14" fmla="*/ 114 w 352"/>
              <a:gd name="T15" fmla="*/ 52 h 430"/>
              <a:gd name="T16" fmla="*/ 35 w 352"/>
              <a:gd name="T17" fmla="*/ 254 h 430"/>
              <a:gd name="T18" fmla="*/ 175 w 352"/>
              <a:gd name="T19" fmla="*/ 385 h 430"/>
              <a:gd name="T20" fmla="*/ 316 w 352"/>
              <a:gd name="T21" fmla="*/ 254 h 430"/>
              <a:gd name="T22" fmla="*/ 237 w 352"/>
              <a:gd name="T23" fmla="*/ 52 h 430"/>
              <a:gd name="T24" fmla="*/ 228 w 352"/>
              <a:gd name="T25" fmla="*/ 35 h 430"/>
              <a:gd name="T26" fmla="*/ 228 w 352"/>
              <a:gd name="T27" fmla="*/ 8 h 430"/>
              <a:gd name="T28" fmla="*/ 263 w 352"/>
              <a:gd name="T29" fmla="*/ 8 h 430"/>
              <a:gd name="T30" fmla="*/ 272 w 352"/>
              <a:gd name="T31" fmla="*/ 26 h 430"/>
              <a:gd name="T32" fmla="*/ 351 w 352"/>
              <a:gd name="T33" fmla="*/ 254 h 430"/>
              <a:gd name="T34" fmla="*/ 175 w 352"/>
              <a:gd name="T35" fmla="*/ 429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52" h="430">
                <a:moveTo>
                  <a:pt x="175" y="429"/>
                </a:moveTo>
                <a:lnTo>
                  <a:pt x="175" y="429"/>
                </a:lnTo>
                <a:cubicBezTo>
                  <a:pt x="79" y="429"/>
                  <a:pt x="0" y="350"/>
                  <a:pt x="0" y="254"/>
                </a:cubicBezTo>
                <a:cubicBezTo>
                  <a:pt x="0" y="192"/>
                  <a:pt x="26" y="87"/>
                  <a:pt x="79" y="26"/>
                </a:cubicBezTo>
                <a:cubicBezTo>
                  <a:pt x="88" y="17"/>
                  <a:pt x="88" y="17"/>
                  <a:pt x="88" y="8"/>
                </a:cubicBezTo>
                <a:cubicBezTo>
                  <a:pt x="97" y="0"/>
                  <a:pt x="114" y="0"/>
                  <a:pt x="123" y="8"/>
                </a:cubicBezTo>
                <a:cubicBezTo>
                  <a:pt x="132" y="17"/>
                  <a:pt x="132" y="35"/>
                  <a:pt x="123" y="35"/>
                </a:cubicBezTo>
                <a:cubicBezTo>
                  <a:pt x="114" y="43"/>
                  <a:pt x="114" y="43"/>
                  <a:pt x="114" y="52"/>
                </a:cubicBezTo>
                <a:cubicBezTo>
                  <a:pt x="70" y="105"/>
                  <a:pt x="35" y="201"/>
                  <a:pt x="35" y="254"/>
                </a:cubicBezTo>
                <a:cubicBezTo>
                  <a:pt x="35" y="324"/>
                  <a:pt x="97" y="385"/>
                  <a:pt x="175" y="385"/>
                </a:cubicBezTo>
                <a:cubicBezTo>
                  <a:pt x="254" y="385"/>
                  <a:pt x="316" y="324"/>
                  <a:pt x="316" y="254"/>
                </a:cubicBezTo>
                <a:cubicBezTo>
                  <a:pt x="316" y="201"/>
                  <a:pt x="280" y="105"/>
                  <a:pt x="237" y="52"/>
                </a:cubicBezTo>
                <a:cubicBezTo>
                  <a:pt x="237" y="43"/>
                  <a:pt x="237" y="43"/>
                  <a:pt x="228" y="35"/>
                </a:cubicBezTo>
                <a:cubicBezTo>
                  <a:pt x="228" y="35"/>
                  <a:pt x="228" y="17"/>
                  <a:pt x="228" y="8"/>
                </a:cubicBezTo>
                <a:cubicBezTo>
                  <a:pt x="237" y="0"/>
                  <a:pt x="254" y="0"/>
                  <a:pt x="263" y="8"/>
                </a:cubicBezTo>
                <a:cubicBezTo>
                  <a:pt x="263" y="17"/>
                  <a:pt x="272" y="17"/>
                  <a:pt x="272" y="26"/>
                </a:cubicBezTo>
                <a:cubicBezTo>
                  <a:pt x="324" y="87"/>
                  <a:pt x="351" y="192"/>
                  <a:pt x="351" y="254"/>
                </a:cubicBezTo>
                <a:cubicBezTo>
                  <a:pt x="351" y="350"/>
                  <a:pt x="272" y="429"/>
                  <a:pt x="175" y="4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9" name="Freeform 774">
            <a:extLst>
              <a:ext uri="{FF2B5EF4-FFF2-40B4-BE49-F238E27FC236}">
                <a16:creationId xmlns:a16="http://schemas.microsoft.com/office/drawing/2014/main" id="{CA3A61D5-1EDE-C644-A4DB-56BA78247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182" y="10266020"/>
            <a:ext cx="237080" cy="127658"/>
          </a:xfrm>
          <a:custGeom>
            <a:avLst/>
            <a:gdLst>
              <a:gd name="T0" fmla="*/ 175 w 228"/>
              <a:gd name="T1" fmla="*/ 123 h 124"/>
              <a:gd name="T2" fmla="*/ 175 w 228"/>
              <a:gd name="T3" fmla="*/ 123 h 124"/>
              <a:gd name="T4" fmla="*/ 166 w 228"/>
              <a:gd name="T5" fmla="*/ 123 h 124"/>
              <a:gd name="T6" fmla="*/ 157 w 228"/>
              <a:gd name="T7" fmla="*/ 97 h 124"/>
              <a:gd name="T8" fmla="*/ 183 w 228"/>
              <a:gd name="T9" fmla="*/ 44 h 124"/>
              <a:gd name="T10" fmla="*/ 183 w 228"/>
              <a:gd name="T11" fmla="*/ 44 h 124"/>
              <a:gd name="T12" fmla="*/ 183 w 228"/>
              <a:gd name="T13" fmla="*/ 44 h 124"/>
              <a:gd name="T14" fmla="*/ 43 w 228"/>
              <a:gd name="T15" fmla="*/ 44 h 124"/>
              <a:gd name="T16" fmla="*/ 43 w 228"/>
              <a:gd name="T17" fmla="*/ 44 h 124"/>
              <a:gd name="T18" fmla="*/ 43 w 228"/>
              <a:gd name="T19" fmla="*/ 44 h 124"/>
              <a:gd name="T20" fmla="*/ 70 w 228"/>
              <a:gd name="T21" fmla="*/ 97 h 124"/>
              <a:gd name="T22" fmla="*/ 61 w 228"/>
              <a:gd name="T23" fmla="*/ 123 h 124"/>
              <a:gd name="T24" fmla="*/ 35 w 228"/>
              <a:gd name="T25" fmla="*/ 114 h 124"/>
              <a:gd name="T26" fmla="*/ 8 w 228"/>
              <a:gd name="T27" fmla="*/ 62 h 124"/>
              <a:gd name="T28" fmla="*/ 8 w 228"/>
              <a:gd name="T29" fmla="*/ 27 h 124"/>
              <a:gd name="T30" fmla="*/ 43 w 228"/>
              <a:gd name="T31" fmla="*/ 0 h 124"/>
              <a:gd name="T32" fmla="*/ 183 w 228"/>
              <a:gd name="T33" fmla="*/ 0 h 124"/>
              <a:gd name="T34" fmla="*/ 218 w 228"/>
              <a:gd name="T35" fmla="*/ 27 h 124"/>
              <a:gd name="T36" fmla="*/ 218 w 228"/>
              <a:gd name="T37" fmla="*/ 62 h 124"/>
              <a:gd name="T38" fmla="*/ 192 w 228"/>
              <a:gd name="T39" fmla="*/ 114 h 124"/>
              <a:gd name="T40" fmla="*/ 175 w 228"/>
              <a:gd name="T41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8" h="124">
                <a:moveTo>
                  <a:pt x="175" y="123"/>
                </a:moveTo>
                <a:lnTo>
                  <a:pt x="175" y="123"/>
                </a:lnTo>
                <a:cubicBezTo>
                  <a:pt x="175" y="123"/>
                  <a:pt x="175" y="123"/>
                  <a:pt x="166" y="123"/>
                </a:cubicBezTo>
                <a:cubicBezTo>
                  <a:pt x="157" y="114"/>
                  <a:pt x="157" y="106"/>
                  <a:pt x="157" y="97"/>
                </a:cubicBezTo>
                <a:cubicBezTo>
                  <a:pt x="183" y="44"/>
                  <a:pt x="183" y="44"/>
                  <a:pt x="183" y="44"/>
                </a:cubicBezTo>
                <a:lnTo>
                  <a:pt x="183" y="44"/>
                </a:lnTo>
                <a:lnTo>
                  <a:pt x="183" y="44"/>
                </a:lnTo>
                <a:cubicBezTo>
                  <a:pt x="43" y="44"/>
                  <a:pt x="43" y="44"/>
                  <a:pt x="43" y="44"/>
                </a:cubicBezTo>
                <a:lnTo>
                  <a:pt x="43" y="44"/>
                </a:lnTo>
                <a:lnTo>
                  <a:pt x="43" y="44"/>
                </a:lnTo>
                <a:cubicBezTo>
                  <a:pt x="70" y="97"/>
                  <a:pt x="70" y="97"/>
                  <a:pt x="70" y="97"/>
                </a:cubicBezTo>
                <a:cubicBezTo>
                  <a:pt x="70" y="106"/>
                  <a:pt x="70" y="114"/>
                  <a:pt x="61" y="123"/>
                </a:cubicBezTo>
                <a:cubicBezTo>
                  <a:pt x="52" y="123"/>
                  <a:pt x="35" y="123"/>
                  <a:pt x="35" y="114"/>
                </a:cubicBezTo>
                <a:cubicBezTo>
                  <a:pt x="8" y="62"/>
                  <a:pt x="8" y="62"/>
                  <a:pt x="8" y="62"/>
                </a:cubicBezTo>
                <a:cubicBezTo>
                  <a:pt x="0" y="53"/>
                  <a:pt x="0" y="35"/>
                  <a:pt x="8" y="27"/>
                </a:cubicBezTo>
                <a:cubicBezTo>
                  <a:pt x="17" y="9"/>
                  <a:pt x="35" y="0"/>
                  <a:pt x="43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201" y="0"/>
                  <a:pt x="210" y="9"/>
                  <a:pt x="218" y="27"/>
                </a:cubicBezTo>
                <a:cubicBezTo>
                  <a:pt x="227" y="35"/>
                  <a:pt x="227" y="53"/>
                  <a:pt x="218" y="62"/>
                </a:cubicBezTo>
                <a:cubicBezTo>
                  <a:pt x="192" y="114"/>
                  <a:pt x="192" y="114"/>
                  <a:pt x="192" y="114"/>
                </a:cubicBezTo>
                <a:cubicBezTo>
                  <a:pt x="192" y="114"/>
                  <a:pt x="183" y="123"/>
                  <a:pt x="175" y="1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0" name="Freeform 775">
            <a:extLst>
              <a:ext uri="{FF2B5EF4-FFF2-40B4-BE49-F238E27FC236}">
                <a16:creationId xmlns:a16="http://schemas.microsoft.com/office/drawing/2014/main" id="{BD02BB58-9A17-1D4F-8A77-FDA2DA700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893" y="10393678"/>
            <a:ext cx="136777" cy="27355"/>
          </a:xfrm>
          <a:custGeom>
            <a:avLst/>
            <a:gdLst>
              <a:gd name="T0" fmla="*/ 114 w 132"/>
              <a:gd name="T1" fmla="*/ 26 h 27"/>
              <a:gd name="T2" fmla="*/ 114 w 132"/>
              <a:gd name="T3" fmla="*/ 26 h 27"/>
              <a:gd name="T4" fmla="*/ 9 w 132"/>
              <a:gd name="T5" fmla="*/ 26 h 27"/>
              <a:gd name="T6" fmla="*/ 0 w 132"/>
              <a:gd name="T7" fmla="*/ 9 h 27"/>
              <a:gd name="T8" fmla="*/ 9 w 132"/>
              <a:gd name="T9" fmla="*/ 0 h 27"/>
              <a:gd name="T10" fmla="*/ 114 w 132"/>
              <a:gd name="T11" fmla="*/ 0 h 27"/>
              <a:gd name="T12" fmla="*/ 131 w 132"/>
              <a:gd name="T13" fmla="*/ 9 h 27"/>
              <a:gd name="T14" fmla="*/ 114 w 132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" h="27">
                <a:moveTo>
                  <a:pt x="114" y="26"/>
                </a:moveTo>
                <a:lnTo>
                  <a:pt x="114" y="26"/>
                </a:ln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18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23" y="0"/>
                  <a:pt x="131" y="9"/>
                  <a:pt x="131" y="9"/>
                </a:cubicBezTo>
                <a:cubicBezTo>
                  <a:pt x="131" y="18"/>
                  <a:pt x="123" y="26"/>
                  <a:pt x="114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1" name="Freeform 776">
            <a:extLst>
              <a:ext uri="{FF2B5EF4-FFF2-40B4-BE49-F238E27FC236}">
                <a16:creationId xmlns:a16="http://schemas.microsoft.com/office/drawing/2014/main" id="{3F5D8A1E-0206-7648-BAC4-146CDE9A3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893" y="10530455"/>
            <a:ext cx="127658" cy="191487"/>
          </a:xfrm>
          <a:custGeom>
            <a:avLst/>
            <a:gdLst>
              <a:gd name="T0" fmla="*/ 61 w 124"/>
              <a:gd name="T1" fmla="*/ 184 h 185"/>
              <a:gd name="T2" fmla="*/ 61 w 124"/>
              <a:gd name="T3" fmla="*/ 184 h 185"/>
              <a:gd name="T4" fmla="*/ 18 w 124"/>
              <a:gd name="T5" fmla="*/ 176 h 185"/>
              <a:gd name="T6" fmla="*/ 9 w 124"/>
              <a:gd name="T7" fmla="*/ 158 h 185"/>
              <a:gd name="T8" fmla="*/ 26 w 124"/>
              <a:gd name="T9" fmla="*/ 149 h 185"/>
              <a:gd name="T10" fmla="*/ 79 w 124"/>
              <a:gd name="T11" fmla="*/ 149 h 185"/>
              <a:gd name="T12" fmla="*/ 96 w 124"/>
              <a:gd name="T13" fmla="*/ 132 h 185"/>
              <a:gd name="T14" fmla="*/ 53 w 124"/>
              <a:gd name="T15" fmla="*/ 106 h 185"/>
              <a:gd name="T16" fmla="*/ 9 w 124"/>
              <a:gd name="T17" fmla="*/ 53 h 185"/>
              <a:gd name="T18" fmla="*/ 26 w 124"/>
              <a:gd name="T19" fmla="*/ 9 h 185"/>
              <a:gd name="T20" fmla="*/ 114 w 124"/>
              <a:gd name="T21" fmla="*/ 9 h 185"/>
              <a:gd name="T22" fmla="*/ 114 w 124"/>
              <a:gd name="T23" fmla="*/ 27 h 185"/>
              <a:gd name="T24" fmla="*/ 96 w 124"/>
              <a:gd name="T25" fmla="*/ 35 h 185"/>
              <a:gd name="T26" fmla="*/ 44 w 124"/>
              <a:gd name="T27" fmla="*/ 35 h 185"/>
              <a:gd name="T28" fmla="*/ 35 w 124"/>
              <a:gd name="T29" fmla="*/ 53 h 185"/>
              <a:gd name="T30" fmla="*/ 70 w 124"/>
              <a:gd name="T31" fmla="*/ 79 h 185"/>
              <a:gd name="T32" fmla="*/ 123 w 124"/>
              <a:gd name="T33" fmla="*/ 132 h 185"/>
              <a:gd name="T34" fmla="*/ 96 w 124"/>
              <a:gd name="T35" fmla="*/ 176 h 185"/>
              <a:gd name="T36" fmla="*/ 61 w 124"/>
              <a:gd name="T37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4" h="185">
                <a:moveTo>
                  <a:pt x="61" y="184"/>
                </a:moveTo>
                <a:lnTo>
                  <a:pt x="61" y="184"/>
                </a:lnTo>
                <a:cubicBezTo>
                  <a:pt x="44" y="184"/>
                  <a:pt x="26" y="176"/>
                  <a:pt x="18" y="176"/>
                </a:cubicBezTo>
                <a:cubicBezTo>
                  <a:pt x="9" y="167"/>
                  <a:pt x="0" y="158"/>
                  <a:pt x="9" y="158"/>
                </a:cubicBezTo>
                <a:cubicBezTo>
                  <a:pt x="9" y="149"/>
                  <a:pt x="18" y="149"/>
                  <a:pt x="26" y="149"/>
                </a:cubicBezTo>
                <a:cubicBezTo>
                  <a:pt x="44" y="158"/>
                  <a:pt x="70" y="158"/>
                  <a:pt x="79" y="149"/>
                </a:cubicBezTo>
                <a:cubicBezTo>
                  <a:pt x="88" y="149"/>
                  <a:pt x="96" y="141"/>
                  <a:pt x="96" y="132"/>
                </a:cubicBezTo>
                <a:cubicBezTo>
                  <a:pt x="96" y="123"/>
                  <a:pt x="70" y="114"/>
                  <a:pt x="53" y="106"/>
                </a:cubicBezTo>
                <a:cubicBezTo>
                  <a:pt x="35" y="88"/>
                  <a:pt x="9" y="79"/>
                  <a:pt x="9" y="53"/>
                </a:cubicBezTo>
                <a:cubicBezTo>
                  <a:pt x="9" y="35"/>
                  <a:pt x="18" y="18"/>
                  <a:pt x="26" y="9"/>
                </a:cubicBezTo>
                <a:cubicBezTo>
                  <a:pt x="53" y="0"/>
                  <a:pt x="79" y="0"/>
                  <a:pt x="114" y="9"/>
                </a:cubicBezTo>
                <a:cubicBezTo>
                  <a:pt x="114" y="9"/>
                  <a:pt x="123" y="18"/>
                  <a:pt x="114" y="27"/>
                </a:cubicBezTo>
                <a:cubicBezTo>
                  <a:pt x="114" y="35"/>
                  <a:pt x="105" y="35"/>
                  <a:pt x="96" y="35"/>
                </a:cubicBezTo>
                <a:cubicBezTo>
                  <a:pt x="79" y="27"/>
                  <a:pt x="53" y="27"/>
                  <a:pt x="44" y="35"/>
                </a:cubicBezTo>
                <a:cubicBezTo>
                  <a:pt x="35" y="35"/>
                  <a:pt x="35" y="44"/>
                  <a:pt x="35" y="53"/>
                </a:cubicBezTo>
                <a:cubicBezTo>
                  <a:pt x="35" y="62"/>
                  <a:pt x="53" y="70"/>
                  <a:pt x="70" y="79"/>
                </a:cubicBezTo>
                <a:cubicBezTo>
                  <a:pt x="88" y="88"/>
                  <a:pt x="123" y="106"/>
                  <a:pt x="123" y="132"/>
                </a:cubicBezTo>
                <a:cubicBezTo>
                  <a:pt x="123" y="149"/>
                  <a:pt x="114" y="167"/>
                  <a:pt x="96" y="176"/>
                </a:cubicBezTo>
                <a:cubicBezTo>
                  <a:pt x="88" y="176"/>
                  <a:pt x="70" y="184"/>
                  <a:pt x="61" y="1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2" name="Freeform 777">
            <a:extLst>
              <a:ext uri="{FF2B5EF4-FFF2-40B4-BE49-F238E27FC236}">
                <a16:creationId xmlns:a16="http://schemas.microsoft.com/office/drawing/2014/main" id="{54739155-E0AB-BE44-A22F-E58F744B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04" y="10484863"/>
            <a:ext cx="18237" cy="45592"/>
          </a:xfrm>
          <a:custGeom>
            <a:avLst/>
            <a:gdLst>
              <a:gd name="T0" fmla="*/ 8 w 18"/>
              <a:gd name="T1" fmla="*/ 43 h 44"/>
              <a:gd name="T2" fmla="*/ 8 w 18"/>
              <a:gd name="T3" fmla="*/ 43 h 44"/>
              <a:gd name="T4" fmla="*/ 0 w 18"/>
              <a:gd name="T5" fmla="*/ 26 h 44"/>
              <a:gd name="T6" fmla="*/ 0 w 18"/>
              <a:gd name="T7" fmla="*/ 8 h 44"/>
              <a:gd name="T8" fmla="*/ 8 w 18"/>
              <a:gd name="T9" fmla="*/ 0 h 44"/>
              <a:gd name="T10" fmla="*/ 17 w 18"/>
              <a:gd name="T11" fmla="*/ 8 h 44"/>
              <a:gd name="T12" fmla="*/ 17 w 18"/>
              <a:gd name="T13" fmla="*/ 26 h 44"/>
              <a:gd name="T14" fmla="*/ 8 w 18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44">
                <a:moveTo>
                  <a:pt x="8" y="43"/>
                </a:moveTo>
                <a:lnTo>
                  <a:pt x="8" y="43"/>
                </a:lnTo>
                <a:cubicBezTo>
                  <a:pt x="0" y="43"/>
                  <a:pt x="0" y="35"/>
                  <a:pt x="0" y="26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8" y="0"/>
                </a:cubicBezTo>
                <a:cubicBezTo>
                  <a:pt x="17" y="0"/>
                  <a:pt x="17" y="0"/>
                  <a:pt x="17" y="8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35"/>
                  <a:pt x="17" y="43"/>
                  <a:pt x="8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3" name="Freeform 778">
            <a:extLst>
              <a:ext uri="{FF2B5EF4-FFF2-40B4-BE49-F238E27FC236}">
                <a16:creationId xmlns:a16="http://schemas.microsoft.com/office/drawing/2014/main" id="{62E694CE-6327-7D4F-812B-295038C8B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04" y="10717384"/>
            <a:ext cx="18237" cy="45592"/>
          </a:xfrm>
          <a:custGeom>
            <a:avLst/>
            <a:gdLst>
              <a:gd name="T0" fmla="*/ 8 w 18"/>
              <a:gd name="T1" fmla="*/ 44 h 45"/>
              <a:gd name="T2" fmla="*/ 8 w 18"/>
              <a:gd name="T3" fmla="*/ 44 h 45"/>
              <a:gd name="T4" fmla="*/ 0 w 18"/>
              <a:gd name="T5" fmla="*/ 27 h 45"/>
              <a:gd name="T6" fmla="*/ 0 w 18"/>
              <a:gd name="T7" fmla="*/ 9 h 45"/>
              <a:gd name="T8" fmla="*/ 8 w 18"/>
              <a:gd name="T9" fmla="*/ 0 h 45"/>
              <a:gd name="T10" fmla="*/ 17 w 18"/>
              <a:gd name="T11" fmla="*/ 9 h 45"/>
              <a:gd name="T12" fmla="*/ 17 w 18"/>
              <a:gd name="T13" fmla="*/ 27 h 45"/>
              <a:gd name="T14" fmla="*/ 8 w 18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45">
                <a:moveTo>
                  <a:pt x="8" y="44"/>
                </a:moveTo>
                <a:lnTo>
                  <a:pt x="8" y="44"/>
                </a:lnTo>
                <a:cubicBezTo>
                  <a:pt x="0" y="44"/>
                  <a:pt x="0" y="35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8" y="0"/>
                </a:cubicBezTo>
                <a:cubicBezTo>
                  <a:pt x="17" y="0"/>
                  <a:pt x="17" y="9"/>
                  <a:pt x="17" y="9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35"/>
                  <a:pt x="17" y="44"/>
                  <a:pt x="8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4" name="Freeform 779">
            <a:extLst>
              <a:ext uri="{FF2B5EF4-FFF2-40B4-BE49-F238E27FC236}">
                <a16:creationId xmlns:a16="http://schemas.microsoft.com/office/drawing/2014/main" id="{4D89639F-6748-8540-B144-3AB004AC0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47" y="10120125"/>
            <a:ext cx="761392" cy="879932"/>
          </a:xfrm>
          <a:custGeom>
            <a:avLst/>
            <a:gdLst>
              <a:gd name="T0" fmla="*/ 368 w 737"/>
              <a:gd name="T1" fmla="*/ 850 h 851"/>
              <a:gd name="T2" fmla="*/ 368 w 737"/>
              <a:gd name="T3" fmla="*/ 850 h 851"/>
              <a:gd name="T4" fmla="*/ 360 w 737"/>
              <a:gd name="T5" fmla="*/ 841 h 851"/>
              <a:gd name="T6" fmla="*/ 158 w 737"/>
              <a:gd name="T7" fmla="*/ 683 h 851"/>
              <a:gd name="T8" fmla="*/ 9 w 737"/>
              <a:gd name="T9" fmla="*/ 184 h 851"/>
              <a:gd name="T10" fmla="*/ 18 w 737"/>
              <a:gd name="T11" fmla="*/ 132 h 851"/>
              <a:gd name="T12" fmla="*/ 62 w 737"/>
              <a:gd name="T13" fmla="*/ 114 h 851"/>
              <a:gd name="T14" fmla="*/ 333 w 737"/>
              <a:gd name="T15" fmla="*/ 18 h 851"/>
              <a:gd name="T16" fmla="*/ 412 w 737"/>
              <a:gd name="T17" fmla="*/ 18 h 851"/>
              <a:gd name="T18" fmla="*/ 675 w 737"/>
              <a:gd name="T19" fmla="*/ 105 h 851"/>
              <a:gd name="T20" fmla="*/ 719 w 737"/>
              <a:gd name="T21" fmla="*/ 132 h 851"/>
              <a:gd name="T22" fmla="*/ 736 w 737"/>
              <a:gd name="T23" fmla="*/ 184 h 851"/>
              <a:gd name="T24" fmla="*/ 579 w 737"/>
              <a:gd name="T25" fmla="*/ 683 h 851"/>
              <a:gd name="T26" fmla="*/ 377 w 737"/>
              <a:gd name="T27" fmla="*/ 841 h 851"/>
              <a:gd name="T28" fmla="*/ 368 w 737"/>
              <a:gd name="T29" fmla="*/ 850 h 851"/>
              <a:gd name="T30" fmla="*/ 368 w 737"/>
              <a:gd name="T31" fmla="*/ 44 h 851"/>
              <a:gd name="T32" fmla="*/ 368 w 737"/>
              <a:gd name="T33" fmla="*/ 44 h 851"/>
              <a:gd name="T34" fmla="*/ 351 w 737"/>
              <a:gd name="T35" fmla="*/ 53 h 851"/>
              <a:gd name="T36" fmla="*/ 70 w 737"/>
              <a:gd name="T37" fmla="*/ 149 h 851"/>
              <a:gd name="T38" fmla="*/ 53 w 737"/>
              <a:gd name="T39" fmla="*/ 158 h 851"/>
              <a:gd name="T40" fmla="*/ 44 w 737"/>
              <a:gd name="T41" fmla="*/ 175 h 851"/>
              <a:gd name="T42" fmla="*/ 193 w 737"/>
              <a:gd name="T43" fmla="*/ 666 h 851"/>
              <a:gd name="T44" fmla="*/ 368 w 737"/>
              <a:gd name="T45" fmla="*/ 806 h 851"/>
              <a:gd name="T46" fmla="*/ 552 w 737"/>
              <a:gd name="T47" fmla="*/ 666 h 851"/>
              <a:gd name="T48" fmla="*/ 692 w 737"/>
              <a:gd name="T49" fmla="*/ 175 h 851"/>
              <a:gd name="T50" fmla="*/ 684 w 737"/>
              <a:gd name="T51" fmla="*/ 158 h 851"/>
              <a:gd name="T52" fmla="*/ 666 w 737"/>
              <a:gd name="T53" fmla="*/ 149 h 851"/>
              <a:gd name="T54" fmla="*/ 386 w 737"/>
              <a:gd name="T55" fmla="*/ 53 h 851"/>
              <a:gd name="T56" fmla="*/ 368 w 737"/>
              <a:gd name="T57" fmla="*/ 44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37" h="851">
                <a:moveTo>
                  <a:pt x="368" y="850"/>
                </a:moveTo>
                <a:lnTo>
                  <a:pt x="368" y="850"/>
                </a:lnTo>
                <a:lnTo>
                  <a:pt x="360" y="841"/>
                </a:lnTo>
                <a:cubicBezTo>
                  <a:pt x="351" y="841"/>
                  <a:pt x="219" y="780"/>
                  <a:pt x="158" y="683"/>
                </a:cubicBezTo>
                <a:cubicBezTo>
                  <a:pt x="53" y="526"/>
                  <a:pt x="18" y="281"/>
                  <a:pt x="9" y="184"/>
                </a:cubicBezTo>
                <a:cubicBezTo>
                  <a:pt x="0" y="167"/>
                  <a:pt x="9" y="149"/>
                  <a:pt x="18" y="132"/>
                </a:cubicBezTo>
                <a:cubicBezTo>
                  <a:pt x="35" y="123"/>
                  <a:pt x="44" y="114"/>
                  <a:pt x="62" y="114"/>
                </a:cubicBezTo>
                <a:cubicBezTo>
                  <a:pt x="202" y="97"/>
                  <a:pt x="290" y="44"/>
                  <a:pt x="333" y="18"/>
                </a:cubicBezTo>
                <a:cubicBezTo>
                  <a:pt x="351" y="0"/>
                  <a:pt x="386" y="0"/>
                  <a:pt x="412" y="18"/>
                </a:cubicBezTo>
                <a:cubicBezTo>
                  <a:pt x="447" y="44"/>
                  <a:pt x="535" y="97"/>
                  <a:pt x="675" y="105"/>
                </a:cubicBezTo>
                <a:cubicBezTo>
                  <a:pt x="692" y="114"/>
                  <a:pt x="710" y="114"/>
                  <a:pt x="719" y="132"/>
                </a:cubicBezTo>
                <a:cubicBezTo>
                  <a:pt x="727" y="149"/>
                  <a:pt x="736" y="167"/>
                  <a:pt x="736" y="184"/>
                </a:cubicBezTo>
                <a:cubicBezTo>
                  <a:pt x="719" y="281"/>
                  <a:pt x="692" y="526"/>
                  <a:pt x="579" y="683"/>
                </a:cubicBezTo>
                <a:cubicBezTo>
                  <a:pt x="517" y="780"/>
                  <a:pt x="386" y="841"/>
                  <a:pt x="377" y="841"/>
                </a:cubicBezTo>
                <a:lnTo>
                  <a:pt x="368" y="850"/>
                </a:lnTo>
                <a:close/>
                <a:moveTo>
                  <a:pt x="368" y="44"/>
                </a:moveTo>
                <a:lnTo>
                  <a:pt x="368" y="44"/>
                </a:lnTo>
                <a:cubicBezTo>
                  <a:pt x="368" y="44"/>
                  <a:pt x="360" y="44"/>
                  <a:pt x="351" y="53"/>
                </a:cubicBezTo>
                <a:cubicBezTo>
                  <a:pt x="307" y="79"/>
                  <a:pt x="210" y="140"/>
                  <a:pt x="70" y="149"/>
                </a:cubicBezTo>
                <a:cubicBezTo>
                  <a:pt x="62" y="149"/>
                  <a:pt x="53" y="158"/>
                  <a:pt x="53" y="158"/>
                </a:cubicBezTo>
                <a:cubicBezTo>
                  <a:pt x="44" y="167"/>
                  <a:pt x="44" y="175"/>
                  <a:pt x="44" y="175"/>
                </a:cubicBezTo>
                <a:cubicBezTo>
                  <a:pt x="53" y="272"/>
                  <a:pt x="88" y="517"/>
                  <a:pt x="193" y="666"/>
                </a:cubicBezTo>
                <a:cubicBezTo>
                  <a:pt x="237" y="736"/>
                  <a:pt x="342" y="789"/>
                  <a:pt x="368" y="806"/>
                </a:cubicBezTo>
                <a:cubicBezTo>
                  <a:pt x="403" y="789"/>
                  <a:pt x="500" y="736"/>
                  <a:pt x="552" y="666"/>
                </a:cubicBezTo>
                <a:cubicBezTo>
                  <a:pt x="649" y="517"/>
                  <a:pt x="684" y="272"/>
                  <a:pt x="692" y="175"/>
                </a:cubicBezTo>
                <a:cubicBezTo>
                  <a:pt x="692" y="167"/>
                  <a:pt x="692" y="167"/>
                  <a:pt x="684" y="158"/>
                </a:cubicBezTo>
                <a:cubicBezTo>
                  <a:pt x="684" y="149"/>
                  <a:pt x="675" y="149"/>
                  <a:pt x="666" y="149"/>
                </a:cubicBezTo>
                <a:cubicBezTo>
                  <a:pt x="526" y="140"/>
                  <a:pt x="430" y="79"/>
                  <a:pt x="386" y="53"/>
                </a:cubicBezTo>
                <a:cubicBezTo>
                  <a:pt x="377" y="44"/>
                  <a:pt x="377" y="44"/>
                  <a:pt x="368" y="4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5" name="Freeform 780">
            <a:extLst>
              <a:ext uri="{FF2B5EF4-FFF2-40B4-BE49-F238E27FC236}">
                <a16:creationId xmlns:a16="http://schemas.microsoft.com/office/drawing/2014/main" id="{BD1E300A-7DC6-CC46-868E-632A1191C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126" y="7106479"/>
            <a:ext cx="579020" cy="446804"/>
          </a:xfrm>
          <a:custGeom>
            <a:avLst/>
            <a:gdLst>
              <a:gd name="T0" fmla="*/ 525 w 561"/>
              <a:gd name="T1" fmla="*/ 429 h 430"/>
              <a:gd name="T2" fmla="*/ 525 w 561"/>
              <a:gd name="T3" fmla="*/ 429 h 430"/>
              <a:gd name="T4" fmla="*/ 35 w 561"/>
              <a:gd name="T5" fmla="*/ 429 h 430"/>
              <a:gd name="T6" fmla="*/ 0 w 561"/>
              <a:gd name="T7" fmla="*/ 386 h 430"/>
              <a:gd name="T8" fmla="*/ 0 w 561"/>
              <a:gd name="T9" fmla="*/ 35 h 430"/>
              <a:gd name="T10" fmla="*/ 35 w 561"/>
              <a:gd name="T11" fmla="*/ 0 h 430"/>
              <a:gd name="T12" fmla="*/ 525 w 561"/>
              <a:gd name="T13" fmla="*/ 0 h 430"/>
              <a:gd name="T14" fmla="*/ 560 w 561"/>
              <a:gd name="T15" fmla="*/ 35 h 430"/>
              <a:gd name="T16" fmla="*/ 560 w 561"/>
              <a:gd name="T17" fmla="*/ 386 h 430"/>
              <a:gd name="T18" fmla="*/ 525 w 561"/>
              <a:gd name="T19" fmla="*/ 429 h 430"/>
              <a:gd name="T20" fmla="*/ 35 w 561"/>
              <a:gd name="T21" fmla="*/ 26 h 430"/>
              <a:gd name="T22" fmla="*/ 35 w 561"/>
              <a:gd name="T23" fmla="*/ 26 h 430"/>
              <a:gd name="T24" fmla="*/ 26 w 561"/>
              <a:gd name="T25" fmla="*/ 35 h 430"/>
              <a:gd name="T26" fmla="*/ 26 w 561"/>
              <a:gd name="T27" fmla="*/ 386 h 430"/>
              <a:gd name="T28" fmla="*/ 35 w 561"/>
              <a:gd name="T29" fmla="*/ 403 h 430"/>
              <a:gd name="T30" fmla="*/ 525 w 561"/>
              <a:gd name="T31" fmla="*/ 403 h 430"/>
              <a:gd name="T32" fmla="*/ 534 w 561"/>
              <a:gd name="T33" fmla="*/ 386 h 430"/>
              <a:gd name="T34" fmla="*/ 534 w 561"/>
              <a:gd name="T35" fmla="*/ 35 h 430"/>
              <a:gd name="T36" fmla="*/ 525 w 561"/>
              <a:gd name="T37" fmla="*/ 26 h 430"/>
              <a:gd name="T38" fmla="*/ 35 w 561"/>
              <a:gd name="T39" fmla="*/ 26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61" h="430">
                <a:moveTo>
                  <a:pt x="525" y="429"/>
                </a:moveTo>
                <a:lnTo>
                  <a:pt x="525" y="429"/>
                </a:lnTo>
                <a:cubicBezTo>
                  <a:pt x="35" y="429"/>
                  <a:pt x="35" y="429"/>
                  <a:pt x="35" y="429"/>
                </a:cubicBezTo>
                <a:cubicBezTo>
                  <a:pt x="17" y="429"/>
                  <a:pt x="0" y="412"/>
                  <a:pt x="0" y="386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7" y="0"/>
                  <a:pt x="35" y="0"/>
                </a:cubicBezTo>
                <a:cubicBezTo>
                  <a:pt x="525" y="0"/>
                  <a:pt x="525" y="0"/>
                  <a:pt x="525" y="0"/>
                </a:cubicBezTo>
                <a:cubicBezTo>
                  <a:pt x="543" y="0"/>
                  <a:pt x="560" y="17"/>
                  <a:pt x="560" y="35"/>
                </a:cubicBezTo>
                <a:cubicBezTo>
                  <a:pt x="560" y="386"/>
                  <a:pt x="560" y="386"/>
                  <a:pt x="560" y="386"/>
                </a:cubicBezTo>
                <a:cubicBezTo>
                  <a:pt x="560" y="412"/>
                  <a:pt x="543" y="429"/>
                  <a:pt x="525" y="429"/>
                </a:cubicBezTo>
                <a:close/>
                <a:moveTo>
                  <a:pt x="35" y="26"/>
                </a:moveTo>
                <a:lnTo>
                  <a:pt x="35" y="26"/>
                </a:lnTo>
                <a:cubicBezTo>
                  <a:pt x="35" y="26"/>
                  <a:pt x="26" y="26"/>
                  <a:pt x="26" y="35"/>
                </a:cubicBezTo>
                <a:cubicBezTo>
                  <a:pt x="26" y="386"/>
                  <a:pt x="26" y="386"/>
                  <a:pt x="26" y="386"/>
                </a:cubicBezTo>
                <a:cubicBezTo>
                  <a:pt x="26" y="394"/>
                  <a:pt x="35" y="403"/>
                  <a:pt x="35" y="403"/>
                </a:cubicBezTo>
                <a:cubicBezTo>
                  <a:pt x="525" y="403"/>
                  <a:pt x="525" y="403"/>
                  <a:pt x="525" y="403"/>
                </a:cubicBezTo>
                <a:cubicBezTo>
                  <a:pt x="534" y="403"/>
                  <a:pt x="534" y="394"/>
                  <a:pt x="534" y="386"/>
                </a:cubicBezTo>
                <a:cubicBezTo>
                  <a:pt x="534" y="35"/>
                  <a:pt x="534" y="35"/>
                  <a:pt x="534" y="35"/>
                </a:cubicBezTo>
                <a:cubicBezTo>
                  <a:pt x="534" y="26"/>
                  <a:pt x="534" y="26"/>
                  <a:pt x="525" y="26"/>
                </a:cubicBezTo>
                <a:lnTo>
                  <a:pt x="35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6" name="Freeform 781">
            <a:extLst>
              <a:ext uri="{FF2B5EF4-FFF2-40B4-BE49-F238E27FC236}">
                <a16:creationId xmlns:a16="http://schemas.microsoft.com/office/drawing/2014/main" id="{55D9825E-4026-6544-8FCE-9435019CD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126" y="7170308"/>
            <a:ext cx="579020" cy="27355"/>
          </a:xfrm>
          <a:custGeom>
            <a:avLst/>
            <a:gdLst>
              <a:gd name="T0" fmla="*/ 551 w 561"/>
              <a:gd name="T1" fmla="*/ 27 h 28"/>
              <a:gd name="T2" fmla="*/ 551 w 561"/>
              <a:gd name="T3" fmla="*/ 27 h 28"/>
              <a:gd name="T4" fmla="*/ 8 w 561"/>
              <a:gd name="T5" fmla="*/ 27 h 28"/>
              <a:gd name="T6" fmla="*/ 0 w 561"/>
              <a:gd name="T7" fmla="*/ 18 h 28"/>
              <a:gd name="T8" fmla="*/ 8 w 561"/>
              <a:gd name="T9" fmla="*/ 0 h 28"/>
              <a:gd name="T10" fmla="*/ 551 w 561"/>
              <a:gd name="T11" fmla="*/ 0 h 28"/>
              <a:gd name="T12" fmla="*/ 560 w 561"/>
              <a:gd name="T13" fmla="*/ 18 h 28"/>
              <a:gd name="T14" fmla="*/ 551 w 561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1" h="28">
                <a:moveTo>
                  <a:pt x="551" y="27"/>
                </a:moveTo>
                <a:lnTo>
                  <a:pt x="551" y="27"/>
                </a:ln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0" y="27"/>
                  <a:pt x="0" y="18"/>
                </a:cubicBezTo>
                <a:cubicBezTo>
                  <a:pt x="0" y="9"/>
                  <a:pt x="8" y="0"/>
                  <a:pt x="8" y="0"/>
                </a:cubicBezTo>
                <a:cubicBezTo>
                  <a:pt x="551" y="0"/>
                  <a:pt x="551" y="0"/>
                  <a:pt x="551" y="0"/>
                </a:cubicBezTo>
                <a:cubicBezTo>
                  <a:pt x="560" y="0"/>
                  <a:pt x="560" y="9"/>
                  <a:pt x="560" y="18"/>
                </a:cubicBezTo>
                <a:cubicBezTo>
                  <a:pt x="560" y="27"/>
                  <a:pt x="560" y="27"/>
                  <a:pt x="551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7" name="Freeform 782">
            <a:extLst>
              <a:ext uri="{FF2B5EF4-FFF2-40B4-BE49-F238E27FC236}">
                <a16:creationId xmlns:a16="http://schemas.microsoft.com/office/drawing/2014/main" id="{473473E2-B5E4-764B-8C53-0B60268C0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126" y="7243256"/>
            <a:ext cx="579020" cy="27355"/>
          </a:xfrm>
          <a:custGeom>
            <a:avLst/>
            <a:gdLst>
              <a:gd name="T0" fmla="*/ 551 w 561"/>
              <a:gd name="T1" fmla="*/ 27 h 28"/>
              <a:gd name="T2" fmla="*/ 551 w 561"/>
              <a:gd name="T3" fmla="*/ 27 h 28"/>
              <a:gd name="T4" fmla="*/ 8 w 561"/>
              <a:gd name="T5" fmla="*/ 27 h 28"/>
              <a:gd name="T6" fmla="*/ 0 w 561"/>
              <a:gd name="T7" fmla="*/ 9 h 28"/>
              <a:gd name="T8" fmla="*/ 8 w 561"/>
              <a:gd name="T9" fmla="*/ 0 h 28"/>
              <a:gd name="T10" fmla="*/ 551 w 561"/>
              <a:gd name="T11" fmla="*/ 0 h 28"/>
              <a:gd name="T12" fmla="*/ 560 w 561"/>
              <a:gd name="T13" fmla="*/ 9 h 28"/>
              <a:gd name="T14" fmla="*/ 551 w 561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1" h="28">
                <a:moveTo>
                  <a:pt x="551" y="27"/>
                </a:moveTo>
                <a:lnTo>
                  <a:pt x="551" y="27"/>
                </a:ln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0" y="18"/>
                  <a:pt x="0" y="9"/>
                </a:cubicBezTo>
                <a:lnTo>
                  <a:pt x="8" y="0"/>
                </a:lnTo>
                <a:cubicBezTo>
                  <a:pt x="551" y="0"/>
                  <a:pt x="551" y="0"/>
                  <a:pt x="551" y="0"/>
                </a:cubicBezTo>
                <a:cubicBezTo>
                  <a:pt x="560" y="0"/>
                  <a:pt x="560" y="9"/>
                  <a:pt x="560" y="9"/>
                </a:cubicBezTo>
                <a:cubicBezTo>
                  <a:pt x="560" y="18"/>
                  <a:pt x="560" y="27"/>
                  <a:pt x="551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8" name="Freeform 783">
            <a:extLst>
              <a:ext uri="{FF2B5EF4-FFF2-40B4-BE49-F238E27FC236}">
                <a16:creationId xmlns:a16="http://schemas.microsoft.com/office/drawing/2014/main" id="{545A8E5D-A743-AF44-8217-C9A1DECD7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541" y="7375472"/>
            <a:ext cx="136777" cy="100303"/>
          </a:xfrm>
          <a:custGeom>
            <a:avLst/>
            <a:gdLst>
              <a:gd name="T0" fmla="*/ 114 w 133"/>
              <a:gd name="T1" fmla="*/ 96 h 97"/>
              <a:gd name="T2" fmla="*/ 114 w 133"/>
              <a:gd name="T3" fmla="*/ 96 h 97"/>
              <a:gd name="T4" fmla="*/ 18 w 133"/>
              <a:gd name="T5" fmla="*/ 96 h 97"/>
              <a:gd name="T6" fmla="*/ 0 w 133"/>
              <a:gd name="T7" fmla="*/ 79 h 97"/>
              <a:gd name="T8" fmla="*/ 0 w 133"/>
              <a:gd name="T9" fmla="*/ 17 h 97"/>
              <a:gd name="T10" fmla="*/ 18 w 133"/>
              <a:gd name="T11" fmla="*/ 0 h 97"/>
              <a:gd name="T12" fmla="*/ 114 w 133"/>
              <a:gd name="T13" fmla="*/ 0 h 97"/>
              <a:gd name="T14" fmla="*/ 132 w 133"/>
              <a:gd name="T15" fmla="*/ 17 h 97"/>
              <a:gd name="T16" fmla="*/ 132 w 133"/>
              <a:gd name="T17" fmla="*/ 79 h 97"/>
              <a:gd name="T18" fmla="*/ 114 w 133"/>
              <a:gd name="T19" fmla="*/ 96 h 97"/>
              <a:gd name="T20" fmla="*/ 27 w 133"/>
              <a:gd name="T21" fmla="*/ 70 h 97"/>
              <a:gd name="T22" fmla="*/ 27 w 133"/>
              <a:gd name="T23" fmla="*/ 70 h 97"/>
              <a:gd name="T24" fmla="*/ 106 w 133"/>
              <a:gd name="T25" fmla="*/ 70 h 97"/>
              <a:gd name="T26" fmla="*/ 106 w 133"/>
              <a:gd name="T27" fmla="*/ 26 h 97"/>
              <a:gd name="T28" fmla="*/ 27 w 133"/>
              <a:gd name="T29" fmla="*/ 26 h 97"/>
              <a:gd name="T30" fmla="*/ 27 w 133"/>
              <a:gd name="T31" fmla="*/ 7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3" h="97">
                <a:moveTo>
                  <a:pt x="114" y="96"/>
                </a:moveTo>
                <a:lnTo>
                  <a:pt x="114" y="96"/>
                </a:lnTo>
                <a:cubicBezTo>
                  <a:pt x="18" y="96"/>
                  <a:pt x="18" y="96"/>
                  <a:pt x="18" y="96"/>
                </a:cubicBezTo>
                <a:cubicBezTo>
                  <a:pt x="9" y="96"/>
                  <a:pt x="0" y="88"/>
                  <a:pt x="0" y="7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23" y="0"/>
                  <a:pt x="132" y="8"/>
                  <a:pt x="132" y="17"/>
                </a:cubicBezTo>
                <a:cubicBezTo>
                  <a:pt x="132" y="79"/>
                  <a:pt x="132" y="79"/>
                  <a:pt x="132" y="79"/>
                </a:cubicBezTo>
                <a:cubicBezTo>
                  <a:pt x="132" y="88"/>
                  <a:pt x="123" y="96"/>
                  <a:pt x="114" y="96"/>
                </a:cubicBezTo>
                <a:close/>
                <a:moveTo>
                  <a:pt x="27" y="70"/>
                </a:moveTo>
                <a:lnTo>
                  <a:pt x="27" y="70"/>
                </a:lnTo>
                <a:cubicBezTo>
                  <a:pt x="106" y="70"/>
                  <a:pt x="106" y="70"/>
                  <a:pt x="106" y="70"/>
                </a:cubicBezTo>
                <a:cubicBezTo>
                  <a:pt x="106" y="26"/>
                  <a:pt x="106" y="26"/>
                  <a:pt x="106" y="26"/>
                </a:cubicBezTo>
                <a:cubicBezTo>
                  <a:pt x="27" y="26"/>
                  <a:pt x="27" y="26"/>
                  <a:pt x="27" y="26"/>
                </a:cubicBezTo>
                <a:lnTo>
                  <a:pt x="27" y="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9" name="Freeform 784">
            <a:extLst>
              <a:ext uri="{FF2B5EF4-FFF2-40B4-BE49-F238E27FC236}">
                <a16:creationId xmlns:a16="http://schemas.microsoft.com/office/drawing/2014/main" id="{5B5EBCC0-882A-ED47-83BD-3E03587F0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074" y="7375472"/>
            <a:ext cx="91184" cy="27355"/>
          </a:xfrm>
          <a:custGeom>
            <a:avLst/>
            <a:gdLst>
              <a:gd name="T0" fmla="*/ 79 w 88"/>
              <a:gd name="T1" fmla="*/ 26 h 27"/>
              <a:gd name="T2" fmla="*/ 79 w 88"/>
              <a:gd name="T3" fmla="*/ 26 h 27"/>
              <a:gd name="T4" fmla="*/ 8 w 88"/>
              <a:gd name="T5" fmla="*/ 26 h 27"/>
              <a:gd name="T6" fmla="*/ 0 w 88"/>
              <a:gd name="T7" fmla="*/ 17 h 27"/>
              <a:gd name="T8" fmla="*/ 8 w 88"/>
              <a:gd name="T9" fmla="*/ 0 h 27"/>
              <a:gd name="T10" fmla="*/ 79 w 88"/>
              <a:gd name="T11" fmla="*/ 0 h 27"/>
              <a:gd name="T12" fmla="*/ 87 w 88"/>
              <a:gd name="T13" fmla="*/ 17 h 27"/>
              <a:gd name="T14" fmla="*/ 79 w 88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" h="27">
                <a:moveTo>
                  <a:pt x="79" y="26"/>
                </a:moveTo>
                <a:lnTo>
                  <a:pt x="79" y="26"/>
                </a:lnTo>
                <a:cubicBezTo>
                  <a:pt x="8" y="26"/>
                  <a:pt x="8" y="26"/>
                  <a:pt x="8" y="26"/>
                </a:cubicBezTo>
                <a:cubicBezTo>
                  <a:pt x="0" y="26"/>
                  <a:pt x="0" y="26"/>
                  <a:pt x="0" y="17"/>
                </a:cubicBezTo>
                <a:cubicBezTo>
                  <a:pt x="0" y="8"/>
                  <a:pt x="0" y="0"/>
                  <a:pt x="8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87" y="0"/>
                  <a:pt x="87" y="8"/>
                  <a:pt x="87" y="17"/>
                </a:cubicBezTo>
                <a:cubicBezTo>
                  <a:pt x="87" y="26"/>
                  <a:pt x="87" y="26"/>
                  <a:pt x="79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0" name="Freeform 785">
            <a:extLst>
              <a:ext uri="{FF2B5EF4-FFF2-40B4-BE49-F238E27FC236}">
                <a16:creationId xmlns:a16="http://schemas.microsoft.com/office/drawing/2014/main" id="{67FAA8A5-FDC4-034E-AF9F-23311361D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074" y="7448419"/>
            <a:ext cx="164132" cy="27355"/>
          </a:xfrm>
          <a:custGeom>
            <a:avLst/>
            <a:gdLst>
              <a:gd name="T0" fmla="*/ 149 w 158"/>
              <a:gd name="T1" fmla="*/ 26 h 27"/>
              <a:gd name="T2" fmla="*/ 149 w 158"/>
              <a:gd name="T3" fmla="*/ 26 h 27"/>
              <a:gd name="T4" fmla="*/ 8 w 158"/>
              <a:gd name="T5" fmla="*/ 26 h 27"/>
              <a:gd name="T6" fmla="*/ 0 w 158"/>
              <a:gd name="T7" fmla="*/ 9 h 27"/>
              <a:gd name="T8" fmla="*/ 8 w 158"/>
              <a:gd name="T9" fmla="*/ 0 h 27"/>
              <a:gd name="T10" fmla="*/ 149 w 158"/>
              <a:gd name="T11" fmla="*/ 0 h 27"/>
              <a:gd name="T12" fmla="*/ 157 w 158"/>
              <a:gd name="T13" fmla="*/ 9 h 27"/>
              <a:gd name="T14" fmla="*/ 149 w 158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8" h="27">
                <a:moveTo>
                  <a:pt x="149" y="26"/>
                </a:moveTo>
                <a:lnTo>
                  <a:pt x="149" y="26"/>
                </a:lnTo>
                <a:cubicBezTo>
                  <a:pt x="8" y="26"/>
                  <a:pt x="8" y="26"/>
                  <a:pt x="8" y="26"/>
                </a:cubicBezTo>
                <a:cubicBezTo>
                  <a:pt x="0" y="26"/>
                  <a:pt x="0" y="18"/>
                  <a:pt x="0" y="9"/>
                </a:cubicBezTo>
                <a:cubicBezTo>
                  <a:pt x="0" y="9"/>
                  <a:pt x="0" y="0"/>
                  <a:pt x="8" y="0"/>
                </a:cubicBezTo>
                <a:cubicBezTo>
                  <a:pt x="149" y="0"/>
                  <a:pt x="149" y="0"/>
                  <a:pt x="149" y="0"/>
                </a:cubicBezTo>
                <a:lnTo>
                  <a:pt x="157" y="9"/>
                </a:lnTo>
                <a:cubicBezTo>
                  <a:pt x="157" y="18"/>
                  <a:pt x="149" y="26"/>
                  <a:pt x="149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1" name="Freeform 786">
            <a:extLst>
              <a:ext uri="{FF2B5EF4-FFF2-40B4-BE49-F238E27FC236}">
                <a16:creationId xmlns:a16="http://schemas.microsoft.com/office/drawing/2014/main" id="{A7EC4159-A822-2043-9E39-737441FCD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1758" y="6896755"/>
            <a:ext cx="483278" cy="852573"/>
          </a:xfrm>
          <a:custGeom>
            <a:avLst/>
            <a:gdLst>
              <a:gd name="T0" fmla="*/ 395 w 466"/>
              <a:gd name="T1" fmla="*/ 823 h 824"/>
              <a:gd name="T2" fmla="*/ 395 w 466"/>
              <a:gd name="T3" fmla="*/ 823 h 824"/>
              <a:gd name="T4" fmla="*/ 79 w 466"/>
              <a:gd name="T5" fmla="*/ 823 h 824"/>
              <a:gd name="T6" fmla="*/ 0 w 466"/>
              <a:gd name="T7" fmla="*/ 753 h 824"/>
              <a:gd name="T8" fmla="*/ 0 w 466"/>
              <a:gd name="T9" fmla="*/ 70 h 824"/>
              <a:gd name="T10" fmla="*/ 79 w 466"/>
              <a:gd name="T11" fmla="*/ 0 h 824"/>
              <a:gd name="T12" fmla="*/ 395 w 466"/>
              <a:gd name="T13" fmla="*/ 0 h 824"/>
              <a:gd name="T14" fmla="*/ 465 w 466"/>
              <a:gd name="T15" fmla="*/ 70 h 824"/>
              <a:gd name="T16" fmla="*/ 465 w 466"/>
              <a:gd name="T17" fmla="*/ 157 h 824"/>
              <a:gd name="T18" fmla="*/ 447 w 466"/>
              <a:gd name="T19" fmla="*/ 175 h 824"/>
              <a:gd name="T20" fmla="*/ 438 w 466"/>
              <a:gd name="T21" fmla="*/ 157 h 824"/>
              <a:gd name="T22" fmla="*/ 438 w 466"/>
              <a:gd name="T23" fmla="*/ 70 h 824"/>
              <a:gd name="T24" fmla="*/ 395 w 466"/>
              <a:gd name="T25" fmla="*/ 26 h 824"/>
              <a:gd name="T26" fmla="*/ 79 w 466"/>
              <a:gd name="T27" fmla="*/ 26 h 824"/>
              <a:gd name="T28" fmla="*/ 35 w 466"/>
              <a:gd name="T29" fmla="*/ 70 h 824"/>
              <a:gd name="T30" fmla="*/ 35 w 466"/>
              <a:gd name="T31" fmla="*/ 753 h 824"/>
              <a:gd name="T32" fmla="*/ 79 w 466"/>
              <a:gd name="T33" fmla="*/ 797 h 824"/>
              <a:gd name="T34" fmla="*/ 395 w 466"/>
              <a:gd name="T35" fmla="*/ 797 h 824"/>
              <a:gd name="T36" fmla="*/ 438 w 466"/>
              <a:gd name="T37" fmla="*/ 753 h 824"/>
              <a:gd name="T38" fmla="*/ 438 w 466"/>
              <a:gd name="T39" fmla="*/ 665 h 824"/>
              <a:gd name="T40" fmla="*/ 447 w 466"/>
              <a:gd name="T41" fmla="*/ 657 h 824"/>
              <a:gd name="T42" fmla="*/ 465 w 466"/>
              <a:gd name="T43" fmla="*/ 665 h 824"/>
              <a:gd name="T44" fmla="*/ 465 w 466"/>
              <a:gd name="T45" fmla="*/ 753 h 824"/>
              <a:gd name="T46" fmla="*/ 395 w 466"/>
              <a:gd name="T47" fmla="*/ 823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6" h="824">
                <a:moveTo>
                  <a:pt x="395" y="823"/>
                </a:moveTo>
                <a:lnTo>
                  <a:pt x="395" y="823"/>
                </a:lnTo>
                <a:cubicBezTo>
                  <a:pt x="79" y="823"/>
                  <a:pt x="79" y="823"/>
                  <a:pt x="79" y="823"/>
                </a:cubicBezTo>
                <a:cubicBezTo>
                  <a:pt x="35" y="823"/>
                  <a:pt x="0" y="788"/>
                  <a:pt x="0" y="753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5"/>
                  <a:pt x="35" y="0"/>
                  <a:pt x="79" y="0"/>
                </a:cubicBezTo>
                <a:cubicBezTo>
                  <a:pt x="395" y="0"/>
                  <a:pt x="395" y="0"/>
                  <a:pt x="395" y="0"/>
                </a:cubicBezTo>
                <a:cubicBezTo>
                  <a:pt x="430" y="0"/>
                  <a:pt x="465" y="35"/>
                  <a:pt x="465" y="70"/>
                </a:cubicBezTo>
                <a:cubicBezTo>
                  <a:pt x="465" y="157"/>
                  <a:pt x="465" y="157"/>
                  <a:pt x="465" y="157"/>
                </a:cubicBezTo>
                <a:cubicBezTo>
                  <a:pt x="465" y="166"/>
                  <a:pt x="456" y="175"/>
                  <a:pt x="447" y="175"/>
                </a:cubicBezTo>
                <a:cubicBezTo>
                  <a:pt x="438" y="175"/>
                  <a:pt x="438" y="166"/>
                  <a:pt x="438" y="157"/>
                </a:cubicBezTo>
                <a:cubicBezTo>
                  <a:pt x="438" y="70"/>
                  <a:pt x="438" y="70"/>
                  <a:pt x="438" y="70"/>
                </a:cubicBezTo>
                <a:cubicBezTo>
                  <a:pt x="438" y="43"/>
                  <a:pt x="412" y="26"/>
                  <a:pt x="395" y="26"/>
                </a:cubicBezTo>
                <a:cubicBezTo>
                  <a:pt x="79" y="26"/>
                  <a:pt x="79" y="26"/>
                  <a:pt x="79" y="26"/>
                </a:cubicBezTo>
                <a:cubicBezTo>
                  <a:pt x="53" y="26"/>
                  <a:pt x="35" y="43"/>
                  <a:pt x="35" y="70"/>
                </a:cubicBezTo>
                <a:cubicBezTo>
                  <a:pt x="35" y="753"/>
                  <a:pt x="35" y="753"/>
                  <a:pt x="35" y="753"/>
                </a:cubicBezTo>
                <a:cubicBezTo>
                  <a:pt x="35" y="779"/>
                  <a:pt x="53" y="797"/>
                  <a:pt x="79" y="797"/>
                </a:cubicBezTo>
                <a:cubicBezTo>
                  <a:pt x="395" y="797"/>
                  <a:pt x="395" y="797"/>
                  <a:pt x="395" y="797"/>
                </a:cubicBezTo>
                <a:cubicBezTo>
                  <a:pt x="412" y="797"/>
                  <a:pt x="438" y="779"/>
                  <a:pt x="438" y="753"/>
                </a:cubicBezTo>
                <a:cubicBezTo>
                  <a:pt x="438" y="665"/>
                  <a:pt x="438" y="665"/>
                  <a:pt x="438" y="665"/>
                </a:cubicBezTo>
                <a:cubicBezTo>
                  <a:pt x="438" y="657"/>
                  <a:pt x="438" y="657"/>
                  <a:pt x="447" y="657"/>
                </a:cubicBezTo>
                <a:cubicBezTo>
                  <a:pt x="456" y="657"/>
                  <a:pt x="465" y="657"/>
                  <a:pt x="465" y="665"/>
                </a:cubicBezTo>
                <a:cubicBezTo>
                  <a:pt x="465" y="753"/>
                  <a:pt x="465" y="753"/>
                  <a:pt x="465" y="753"/>
                </a:cubicBezTo>
                <a:cubicBezTo>
                  <a:pt x="465" y="788"/>
                  <a:pt x="430" y="823"/>
                  <a:pt x="395" y="8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2" name="Freeform 787">
            <a:extLst>
              <a:ext uri="{FF2B5EF4-FFF2-40B4-BE49-F238E27FC236}">
                <a16:creationId xmlns:a16="http://schemas.microsoft.com/office/drawing/2014/main" id="{B8F6A228-A61F-484B-BDAB-C2F44C766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0600" y="7594314"/>
            <a:ext cx="45592" cy="45592"/>
          </a:xfrm>
          <a:custGeom>
            <a:avLst/>
            <a:gdLst>
              <a:gd name="T0" fmla="*/ 26 w 44"/>
              <a:gd name="T1" fmla="*/ 44 h 45"/>
              <a:gd name="T2" fmla="*/ 26 w 44"/>
              <a:gd name="T3" fmla="*/ 44 h 45"/>
              <a:gd name="T4" fmla="*/ 0 w 44"/>
              <a:gd name="T5" fmla="*/ 18 h 45"/>
              <a:gd name="T6" fmla="*/ 26 w 44"/>
              <a:gd name="T7" fmla="*/ 0 h 45"/>
              <a:gd name="T8" fmla="*/ 43 w 44"/>
              <a:gd name="T9" fmla="*/ 18 h 45"/>
              <a:gd name="T10" fmla="*/ 26 w 44"/>
              <a:gd name="T11" fmla="*/ 44 h 45"/>
              <a:gd name="T12" fmla="*/ 26 w 44"/>
              <a:gd name="T13" fmla="*/ 9 h 45"/>
              <a:gd name="T14" fmla="*/ 26 w 44"/>
              <a:gd name="T15" fmla="*/ 9 h 45"/>
              <a:gd name="T16" fmla="*/ 17 w 44"/>
              <a:gd name="T17" fmla="*/ 18 h 45"/>
              <a:gd name="T18" fmla="*/ 26 w 44"/>
              <a:gd name="T19" fmla="*/ 35 h 45"/>
              <a:gd name="T20" fmla="*/ 35 w 44"/>
              <a:gd name="T21" fmla="*/ 18 h 45"/>
              <a:gd name="T22" fmla="*/ 26 w 44"/>
              <a:gd name="T23" fmla="*/ 9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" h="45">
                <a:moveTo>
                  <a:pt x="26" y="44"/>
                </a:moveTo>
                <a:lnTo>
                  <a:pt x="26" y="44"/>
                </a:lnTo>
                <a:cubicBezTo>
                  <a:pt x="8" y="44"/>
                  <a:pt x="0" y="35"/>
                  <a:pt x="0" y="18"/>
                </a:cubicBezTo>
                <a:cubicBezTo>
                  <a:pt x="0" y="9"/>
                  <a:pt x="8" y="0"/>
                  <a:pt x="26" y="0"/>
                </a:cubicBezTo>
                <a:cubicBezTo>
                  <a:pt x="35" y="0"/>
                  <a:pt x="43" y="9"/>
                  <a:pt x="43" y="18"/>
                </a:cubicBezTo>
                <a:cubicBezTo>
                  <a:pt x="43" y="35"/>
                  <a:pt x="35" y="44"/>
                  <a:pt x="26" y="44"/>
                </a:cubicBezTo>
                <a:close/>
                <a:moveTo>
                  <a:pt x="26" y="9"/>
                </a:moveTo>
                <a:lnTo>
                  <a:pt x="26" y="9"/>
                </a:lnTo>
                <a:cubicBezTo>
                  <a:pt x="17" y="9"/>
                  <a:pt x="17" y="18"/>
                  <a:pt x="17" y="18"/>
                </a:cubicBezTo>
                <a:cubicBezTo>
                  <a:pt x="17" y="26"/>
                  <a:pt x="17" y="35"/>
                  <a:pt x="26" y="35"/>
                </a:cubicBezTo>
                <a:cubicBezTo>
                  <a:pt x="26" y="35"/>
                  <a:pt x="35" y="26"/>
                  <a:pt x="35" y="18"/>
                </a:cubicBezTo>
                <a:lnTo>
                  <a:pt x="26" y="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3" name="Freeform 788">
            <a:extLst>
              <a:ext uri="{FF2B5EF4-FFF2-40B4-BE49-F238E27FC236}">
                <a16:creationId xmlns:a16="http://schemas.microsoft.com/office/drawing/2014/main" id="{B797D401-4DBB-0A48-A4DA-FA85A6848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008" y="6987939"/>
            <a:ext cx="136777" cy="36474"/>
          </a:xfrm>
          <a:custGeom>
            <a:avLst/>
            <a:gdLst>
              <a:gd name="T0" fmla="*/ 122 w 132"/>
              <a:gd name="T1" fmla="*/ 35 h 36"/>
              <a:gd name="T2" fmla="*/ 122 w 132"/>
              <a:gd name="T3" fmla="*/ 35 h 36"/>
              <a:gd name="T4" fmla="*/ 17 w 132"/>
              <a:gd name="T5" fmla="*/ 35 h 36"/>
              <a:gd name="T6" fmla="*/ 0 w 132"/>
              <a:gd name="T7" fmla="*/ 18 h 36"/>
              <a:gd name="T8" fmla="*/ 17 w 132"/>
              <a:gd name="T9" fmla="*/ 0 h 36"/>
              <a:gd name="T10" fmla="*/ 122 w 132"/>
              <a:gd name="T11" fmla="*/ 0 h 36"/>
              <a:gd name="T12" fmla="*/ 131 w 132"/>
              <a:gd name="T13" fmla="*/ 18 h 36"/>
              <a:gd name="T14" fmla="*/ 122 w 132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" h="36">
                <a:moveTo>
                  <a:pt x="122" y="35"/>
                </a:moveTo>
                <a:lnTo>
                  <a:pt x="122" y="35"/>
                </a:lnTo>
                <a:cubicBezTo>
                  <a:pt x="17" y="35"/>
                  <a:pt x="17" y="35"/>
                  <a:pt x="17" y="35"/>
                </a:cubicBezTo>
                <a:cubicBezTo>
                  <a:pt x="9" y="35"/>
                  <a:pt x="0" y="26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22" y="0"/>
                  <a:pt x="131" y="9"/>
                  <a:pt x="131" y="18"/>
                </a:cubicBezTo>
                <a:cubicBezTo>
                  <a:pt x="131" y="26"/>
                  <a:pt x="122" y="35"/>
                  <a:pt x="122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4" name="Freeform 789">
            <a:extLst>
              <a:ext uri="{FF2B5EF4-FFF2-40B4-BE49-F238E27FC236}">
                <a16:creationId xmlns:a16="http://schemas.microsoft.com/office/drawing/2014/main" id="{8922E681-DE60-FA4D-BA49-1EABF7887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703" y="10621639"/>
            <a:ext cx="355619" cy="346501"/>
          </a:xfrm>
          <a:custGeom>
            <a:avLst/>
            <a:gdLst>
              <a:gd name="T0" fmla="*/ 246 w 343"/>
              <a:gd name="T1" fmla="*/ 333 h 334"/>
              <a:gd name="T2" fmla="*/ 246 w 343"/>
              <a:gd name="T3" fmla="*/ 333 h 334"/>
              <a:gd name="T4" fmla="*/ 237 w 343"/>
              <a:gd name="T5" fmla="*/ 324 h 334"/>
              <a:gd name="T6" fmla="*/ 27 w 343"/>
              <a:gd name="T7" fmla="*/ 123 h 334"/>
              <a:gd name="T8" fmla="*/ 27 w 343"/>
              <a:gd name="T9" fmla="*/ 18 h 334"/>
              <a:gd name="T10" fmla="*/ 79 w 343"/>
              <a:gd name="T11" fmla="*/ 0 h 334"/>
              <a:gd name="T12" fmla="*/ 79 w 343"/>
              <a:gd name="T13" fmla="*/ 0 h 334"/>
              <a:gd name="T14" fmla="*/ 132 w 343"/>
              <a:gd name="T15" fmla="*/ 18 h 334"/>
              <a:gd name="T16" fmla="*/ 342 w 343"/>
              <a:gd name="T17" fmla="*/ 228 h 334"/>
              <a:gd name="T18" fmla="*/ 342 w 343"/>
              <a:gd name="T19" fmla="*/ 236 h 334"/>
              <a:gd name="T20" fmla="*/ 342 w 343"/>
              <a:gd name="T21" fmla="*/ 245 h 334"/>
              <a:gd name="T22" fmla="*/ 254 w 343"/>
              <a:gd name="T23" fmla="*/ 324 h 334"/>
              <a:gd name="T24" fmla="*/ 246 w 343"/>
              <a:gd name="T25" fmla="*/ 333 h 334"/>
              <a:gd name="T26" fmla="*/ 79 w 343"/>
              <a:gd name="T27" fmla="*/ 26 h 334"/>
              <a:gd name="T28" fmla="*/ 79 w 343"/>
              <a:gd name="T29" fmla="*/ 26 h 334"/>
              <a:gd name="T30" fmla="*/ 79 w 343"/>
              <a:gd name="T31" fmla="*/ 26 h 334"/>
              <a:gd name="T32" fmla="*/ 53 w 343"/>
              <a:gd name="T33" fmla="*/ 44 h 334"/>
              <a:gd name="T34" fmla="*/ 53 w 343"/>
              <a:gd name="T35" fmla="*/ 105 h 334"/>
              <a:gd name="T36" fmla="*/ 246 w 343"/>
              <a:gd name="T37" fmla="*/ 298 h 334"/>
              <a:gd name="T38" fmla="*/ 307 w 343"/>
              <a:gd name="T39" fmla="*/ 236 h 334"/>
              <a:gd name="T40" fmla="*/ 114 w 343"/>
              <a:gd name="T41" fmla="*/ 44 h 334"/>
              <a:gd name="T42" fmla="*/ 79 w 343"/>
              <a:gd name="T43" fmla="*/ 26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3" h="334">
                <a:moveTo>
                  <a:pt x="246" y="333"/>
                </a:moveTo>
                <a:lnTo>
                  <a:pt x="246" y="333"/>
                </a:lnTo>
                <a:cubicBezTo>
                  <a:pt x="237" y="333"/>
                  <a:pt x="237" y="333"/>
                  <a:pt x="237" y="324"/>
                </a:cubicBezTo>
                <a:cubicBezTo>
                  <a:pt x="27" y="123"/>
                  <a:pt x="27" y="123"/>
                  <a:pt x="27" y="123"/>
                </a:cubicBezTo>
                <a:cubicBezTo>
                  <a:pt x="0" y="96"/>
                  <a:pt x="0" y="53"/>
                  <a:pt x="27" y="18"/>
                </a:cubicBezTo>
                <a:cubicBezTo>
                  <a:pt x="44" y="9"/>
                  <a:pt x="62" y="0"/>
                  <a:pt x="79" y="0"/>
                </a:cubicBezTo>
                <a:lnTo>
                  <a:pt x="79" y="0"/>
                </a:lnTo>
                <a:cubicBezTo>
                  <a:pt x="97" y="0"/>
                  <a:pt x="114" y="9"/>
                  <a:pt x="132" y="18"/>
                </a:cubicBezTo>
                <a:cubicBezTo>
                  <a:pt x="342" y="228"/>
                  <a:pt x="342" y="228"/>
                  <a:pt x="342" y="228"/>
                </a:cubicBezTo>
                <a:lnTo>
                  <a:pt x="342" y="236"/>
                </a:lnTo>
                <a:cubicBezTo>
                  <a:pt x="342" y="245"/>
                  <a:pt x="342" y="245"/>
                  <a:pt x="342" y="245"/>
                </a:cubicBezTo>
                <a:cubicBezTo>
                  <a:pt x="254" y="324"/>
                  <a:pt x="254" y="324"/>
                  <a:pt x="254" y="324"/>
                </a:cubicBezTo>
                <a:cubicBezTo>
                  <a:pt x="254" y="333"/>
                  <a:pt x="246" y="333"/>
                  <a:pt x="246" y="333"/>
                </a:cubicBezTo>
                <a:close/>
                <a:moveTo>
                  <a:pt x="79" y="26"/>
                </a:moveTo>
                <a:lnTo>
                  <a:pt x="79" y="26"/>
                </a:lnTo>
                <a:lnTo>
                  <a:pt x="79" y="26"/>
                </a:lnTo>
                <a:cubicBezTo>
                  <a:pt x="70" y="26"/>
                  <a:pt x="62" y="35"/>
                  <a:pt x="53" y="44"/>
                </a:cubicBezTo>
                <a:cubicBezTo>
                  <a:pt x="35" y="61"/>
                  <a:pt x="35" y="88"/>
                  <a:pt x="53" y="105"/>
                </a:cubicBezTo>
                <a:cubicBezTo>
                  <a:pt x="246" y="298"/>
                  <a:pt x="246" y="298"/>
                  <a:pt x="246" y="298"/>
                </a:cubicBezTo>
                <a:cubicBezTo>
                  <a:pt x="307" y="236"/>
                  <a:pt x="307" y="236"/>
                  <a:pt x="307" y="236"/>
                </a:cubicBezTo>
                <a:cubicBezTo>
                  <a:pt x="114" y="44"/>
                  <a:pt x="114" y="44"/>
                  <a:pt x="114" y="44"/>
                </a:cubicBezTo>
                <a:cubicBezTo>
                  <a:pt x="105" y="35"/>
                  <a:pt x="88" y="26"/>
                  <a:pt x="79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5" name="Freeform 790">
            <a:extLst>
              <a:ext uri="{FF2B5EF4-FFF2-40B4-BE49-F238E27FC236}">
                <a16:creationId xmlns:a16="http://schemas.microsoft.com/office/drawing/2014/main" id="{C8FBB8CD-32AB-5143-8428-F6C833D63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986" y="10138361"/>
            <a:ext cx="551665" cy="542549"/>
          </a:xfrm>
          <a:custGeom>
            <a:avLst/>
            <a:gdLst>
              <a:gd name="T0" fmla="*/ 271 w 535"/>
              <a:gd name="T1" fmla="*/ 525 h 526"/>
              <a:gd name="T2" fmla="*/ 271 w 535"/>
              <a:gd name="T3" fmla="*/ 525 h 526"/>
              <a:gd name="T4" fmla="*/ 0 w 535"/>
              <a:gd name="T5" fmla="*/ 263 h 526"/>
              <a:gd name="T6" fmla="*/ 271 w 535"/>
              <a:gd name="T7" fmla="*/ 0 h 526"/>
              <a:gd name="T8" fmla="*/ 534 w 535"/>
              <a:gd name="T9" fmla="*/ 263 h 526"/>
              <a:gd name="T10" fmla="*/ 271 w 535"/>
              <a:gd name="T11" fmla="*/ 525 h 526"/>
              <a:gd name="T12" fmla="*/ 271 w 535"/>
              <a:gd name="T13" fmla="*/ 26 h 526"/>
              <a:gd name="T14" fmla="*/ 271 w 535"/>
              <a:gd name="T15" fmla="*/ 26 h 526"/>
              <a:gd name="T16" fmla="*/ 35 w 535"/>
              <a:gd name="T17" fmla="*/ 263 h 526"/>
              <a:gd name="T18" fmla="*/ 271 w 535"/>
              <a:gd name="T19" fmla="*/ 499 h 526"/>
              <a:gd name="T20" fmla="*/ 499 w 535"/>
              <a:gd name="T21" fmla="*/ 263 h 526"/>
              <a:gd name="T22" fmla="*/ 271 w 535"/>
              <a:gd name="T23" fmla="*/ 26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35" h="526">
                <a:moveTo>
                  <a:pt x="271" y="525"/>
                </a:moveTo>
                <a:lnTo>
                  <a:pt x="271" y="525"/>
                </a:lnTo>
                <a:cubicBezTo>
                  <a:pt x="123" y="525"/>
                  <a:pt x="0" y="411"/>
                  <a:pt x="0" y="263"/>
                </a:cubicBezTo>
                <a:cubicBezTo>
                  <a:pt x="0" y="114"/>
                  <a:pt x="123" y="0"/>
                  <a:pt x="271" y="0"/>
                </a:cubicBezTo>
                <a:cubicBezTo>
                  <a:pt x="412" y="0"/>
                  <a:pt x="534" y="114"/>
                  <a:pt x="534" y="263"/>
                </a:cubicBezTo>
                <a:cubicBezTo>
                  <a:pt x="534" y="411"/>
                  <a:pt x="412" y="525"/>
                  <a:pt x="271" y="525"/>
                </a:cubicBezTo>
                <a:close/>
                <a:moveTo>
                  <a:pt x="271" y="26"/>
                </a:moveTo>
                <a:lnTo>
                  <a:pt x="271" y="26"/>
                </a:lnTo>
                <a:cubicBezTo>
                  <a:pt x="140" y="26"/>
                  <a:pt x="35" y="131"/>
                  <a:pt x="35" y="263"/>
                </a:cubicBezTo>
                <a:cubicBezTo>
                  <a:pt x="35" y="394"/>
                  <a:pt x="140" y="499"/>
                  <a:pt x="271" y="499"/>
                </a:cubicBezTo>
                <a:cubicBezTo>
                  <a:pt x="394" y="499"/>
                  <a:pt x="499" y="394"/>
                  <a:pt x="499" y="263"/>
                </a:cubicBezTo>
                <a:cubicBezTo>
                  <a:pt x="499" y="131"/>
                  <a:pt x="394" y="26"/>
                  <a:pt x="271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6" name="Freeform 791">
            <a:extLst>
              <a:ext uri="{FF2B5EF4-FFF2-40B4-BE49-F238E27FC236}">
                <a16:creationId xmlns:a16="http://schemas.microsoft.com/office/drawing/2014/main" id="{09AC0766-ECB8-174E-8A77-DFC678EF9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289" y="10229546"/>
            <a:ext cx="355619" cy="355619"/>
          </a:xfrm>
          <a:custGeom>
            <a:avLst/>
            <a:gdLst>
              <a:gd name="T0" fmla="*/ 175 w 343"/>
              <a:gd name="T1" fmla="*/ 342 h 343"/>
              <a:gd name="T2" fmla="*/ 175 w 343"/>
              <a:gd name="T3" fmla="*/ 342 h 343"/>
              <a:gd name="T4" fmla="*/ 53 w 343"/>
              <a:gd name="T5" fmla="*/ 298 h 343"/>
              <a:gd name="T6" fmla="*/ 0 w 343"/>
              <a:gd name="T7" fmla="*/ 176 h 343"/>
              <a:gd name="T8" fmla="*/ 53 w 343"/>
              <a:gd name="T9" fmla="*/ 53 h 343"/>
              <a:gd name="T10" fmla="*/ 175 w 343"/>
              <a:gd name="T11" fmla="*/ 0 h 343"/>
              <a:gd name="T12" fmla="*/ 298 w 343"/>
              <a:gd name="T13" fmla="*/ 53 h 343"/>
              <a:gd name="T14" fmla="*/ 342 w 343"/>
              <a:gd name="T15" fmla="*/ 176 h 343"/>
              <a:gd name="T16" fmla="*/ 298 w 343"/>
              <a:gd name="T17" fmla="*/ 298 h 343"/>
              <a:gd name="T18" fmla="*/ 175 w 343"/>
              <a:gd name="T19" fmla="*/ 342 h 343"/>
              <a:gd name="T20" fmla="*/ 175 w 343"/>
              <a:gd name="T21" fmla="*/ 27 h 343"/>
              <a:gd name="T22" fmla="*/ 175 w 343"/>
              <a:gd name="T23" fmla="*/ 27 h 343"/>
              <a:gd name="T24" fmla="*/ 27 w 343"/>
              <a:gd name="T25" fmla="*/ 176 h 343"/>
              <a:gd name="T26" fmla="*/ 175 w 343"/>
              <a:gd name="T27" fmla="*/ 324 h 343"/>
              <a:gd name="T28" fmla="*/ 325 w 343"/>
              <a:gd name="T29" fmla="*/ 176 h 343"/>
              <a:gd name="T30" fmla="*/ 175 w 343"/>
              <a:gd name="T31" fmla="*/ 27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3" h="343">
                <a:moveTo>
                  <a:pt x="175" y="342"/>
                </a:moveTo>
                <a:lnTo>
                  <a:pt x="175" y="342"/>
                </a:lnTo>
                <a:cubicBezTo>
                  <a:pt x="132" y="342"/>
                  <a:pt x="88" y="324"/>
                  <a:pt x="53" y="298"/>
                </a:cubicBezTo>
                <a:cubicBezTo>
                  <a:pt x="18" y="263"/>
                  <a:pt x="0" y="219"/>
                  <a:pt x="0" y="176"/>
                </a:cubicBezTo>
                <a:cubicBezTo>
                  <a:pt x="0" y="132"/>
                  <a:pt x="18" y="88"/>
                  <a:pt x="53" y="53"/>
                </a:cubicBezTo>
                <a:cubicBezTo>
                  <a:pt x="88" y="18"/>
                  <a:pt x="132" y="0"/>
                  <a:pt x="175" y="0"/>
                </a:cubicBezTo>
                <a:cubicBezTo>
                  <a:pt x="219" y="0"/>
                  <a:pt x="263" y="18"/>
                  <a:pt x="298" y="53"/>
                </a:cubicBezTo>
                <a:cubicBezTo>
                  <a:pt x="325" y="88"/>
                  <a:pt x="342" y="132"/>
                  <a:pt x="342" y="176"/>
                </a:cubicBezTo>
                <a:cubicBezTo>
                  <a:pt x="342" y="219"/>
                  <a:pt x="325" y="263"/>
                  <a:pt x="298" y="298"/>
                </a:cubicBezTo>
                <a:cubicBezTo>
                  <a:pt x="263" y="324"/>
                  <a:pt x="219" y="342"/>
                  <a:pt x="175" y="342"/>
                </a:cubicBezTo>
                <a:close/>
                <a:moveTo>
                  <a:pt x="175" y="27"/>
                </a:moveTo>
                <a:lnTo>
                  <a:pt x="175" y="27"/>
                </a:lnTo>
                <a:cubicBezTo>
                  <a:pt x="88" y="27"/>
                  <a:pt x="27" y="88"/>
                  <a:pt x="27" y="176"/>
                </a:cubicBezTo>
                <a:cubicBezTo>
                  <a:pt x="27" y="254"/>
                  <a:pt x="88" y="324"/>
                  <a:pt x="175" y="324"/>
                </a:cubicBezTo>
                <a:cubicBezTo>
                  <a:pt x="255" y="324"/>
                  <a:pt x="325" y="254"/>
                  <a:pt x="325" y="176"/>
                </a:cubicBezTo>
                <a:cubicBezTo>
                  <a:pt x="325" y="88"/>
                  <a:pt x="255" y="27"/>
                  <a:pt x="175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7" name="Freeform 792">
            <a:extLst>
              <a:ext uri="{FF2B5EF4-FFF2-40B4-BE49-F238E27FC236}">
                <a16:creationId xmlns:a16="http://schemas.microsoft.com/office/drawing/2014/main" id="{53974B76-32C9-9844-AEBA-3093379B4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881" y="10275138"/>
            <a:ext cx="273553" cy="273553"/>
          </a:xfrm>
          <a:custGeom>
            <a:avLst/>
            <a:gdLst>
              <a:gd name="T0" fmla="*/ 131 w 264"/>
              <a:gd name="T1" fmla="*/ 263 h 264"/>
              <a:gd name="T2" fmla="*/ 131 w 264"/>
              <a:gd name="T3" fmla="*/ 263 h 264"/>
              <a:gd name="T4" fmla="*/ 0 w 264"/>
              <a:gd name="T5" fmla="*/ 132 h 264"/>
              <a:gd name="T6" fmla="*/ 131 w 264"/>
              <a:gd name="T7" fmla="*/ 0 h 264"/>
              <a:gd name="T8" fmla="*/ 263 w 264"/>
              <a:gd name="T9" fmla="*/ 132 h 264"/>
              <a:gd name="T10" fmla="*/ 131 w 264"/>
              <a:gd name="T11" fmla="*/ 263 h 264"/>
              <a:gd name="T12" fmla="*/ 131 w 264"/>
              <a:gd name="T13" fmla="*/ 18 h 264"/>
              <a:gd name="T14" fmla="*/ 131 w 264"/>
              <a:gd name="T15" fmla="*/ 18 h 264"/>
              <a:gd name="T16" fmla="*/ 18 w 264"/>
              <a:gd name="T17" fmla="*/ 132 h 264"/>
              <a:gd name="T18" fmla="*/ 131 w 264"/>
              <a:gd name="T19" fmla="*/ 237 h 264"/>
              <a:gd name="T20" fmla="*/ 237 w 264"/>
              <a:gd name="T21" fmla="*/ 132 h 264"/>
              <a:gd name="T22" fmla="*/ 131 w 264"/>
              <a:gd name="T23" fmla="*/ 18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" h="264">
                <a:moveTo>
                  <a:pt x="131" y="263"/>
                </a:moveTo>
                <a:lnTo>
                  <a:pt x="131" y="263"/>
                </a:lnTo>
                <a:cubicBezTo>
                  <a:pt x="53" y="263"/>
                  <a:pt x="0" y="202"/>
                  <a:pt x="0" y="132"/>
                </a:cubicBezTo>
                <a:cubicBezTo>
                  <a:pt x="0" y="61"/>
                  <a:pt x="53" y="0"/>
                  <a:pt x="131" y="0"/>
                </a:cubicBezTo>
                <a:cubicBezTo>
                  <a:pt x="202" y="0"/>
                  <a:pt x="263" y="61"/>
                  <a:pt x="263" y="132"/>
                </a:cubicBezTo>
                <a:cubicBezTo>
                  <a:pt x="263" y="202"/>
                  <a:pt x="202" y="263"/>
                  <a:pt x="131" y="263"/>
                </a:cubicBezTo>
                <a:close/>
                <a:moveTo>
                  <a:pt x="131" y="18"/>
                </a:moveTo>
                <a:lnTo>
                  <a:pt x="131" y="18"/>
                </a:lnTo>
                <a:cubicBezTo>
                  <a:pt x="70" y="18"/>
                  <a:pt x="18" y="70"/>
                  <a:pt x="18" y="132"/>
                </a:cubicBezTo>
                <a:cubicBezTo>
                  <a:pt x="18" y="193"/>
                  <a:pt x="70" y="237"/>
                  <a:pt x="131" y="237"/>
                </a:cubicBezTo>
                <a:cubicBezTo>
                  <a:pt x="193" y="237"/>
                  <a:pt x="237" y="193"/>
                  <a:pt x="237" y="132"/>
                </a:cubicBezTo>
                <a:cubicBezTo>
                  <a:pt x="237" y="70"/>
                  <a:pt x="193" y="18"/>
                  <a:pt x="131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8" name="Freeform 793">
            <a:extLst>
              <a:ext uri="{FF2B5EF4-FFF2-40B4-BE49-F238E27FC236}">
                <a16:creationId xmlns:a16="http://schemas.microsoft.com/office/drawing/2014/main" id="{D2E66BCE-BC07-5948-A6AF-024949E97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066" y="10338967"/>
            <a:ext cx="82066" cy="136777"/>
          </a:xfrm>
          <a:custGeom>
            <a:avLst/>
            <a:gdLst>
              <a:gd name="T0" fmla="*/ 35 w 79"/>
              <a:gd name="T1" fmla="*/ 132 h 133"/>
              <a:gd name="T2" fmla="*/ 35 w 79"/>
              <a:gd name="T3" fmla="*/ 132 h 133"/>
              <a:gd name="T4" fmla="*/ 8 w 79"/>
              <a:gd name="T5" fmla="*/ 123 h 133"/>
              <a:gd name="T6" fmla="*/ 0 w 79"/>
              <a:gd name="T7" fmla="*/ 114 h 133"/>
              <a:gd name="T8" fmla="*/ 17 w 79"/>
              <a:gd name="T9" fmla="*/ 114 h 133"/>
              <a:gd name="T10" fmla="*/ 52 w 79"/>
              <a:gd name="T11" fmla="*/ 114 h 133"/>
              <a:gd name="T12" fmla="*/ 61 w 79"/>
              <a:gd name="T13" fmla="*/ 97 h 133"/>
              <a:gd name="T14" fmla="*/ 35 w 79"/>
              <a:gd name="T15" fmla="*/ 79 h 133"/>
              <a:gd name="T16" fmla="*/ 17 w 79"/>
              <a:gd name="T17" fmla="*/ 62 h 133"/>
              <a:gd name="T18" fmla="*/ 0 w 79"/>
              <a:gd name="T19" fmla="*/ 44 h 133"/>
              <a:gd name="T20" fmla="*/ 17 w 79"/>
              <a:gd name="T21" fmla="*/ 9 h 133"/>
              <a:gd name="T22" fmla="*/ 78 w 79"/>
              <a:gd name="T23" fmla="*/ 9 h 133"/>
              <a:gd name="T24" fmla="*/ 78 w 79"/>
              <a:gd name="T25" fmla="*/ 18 h 133"/>
              <a:gd name="T26" fmla="*/ 70 w 79"/>
              <a:gd name="T27" fmla="*/ 27 h 133"/>
              <a:gd name="T28" fmla="*/ 26 w 79"/>
              <a:gd name="T29" fmla="*/ 27 h 133"/>
              <a:gd name="T30" fmla="*/ 17 w 79"/>
              <a:gd name="T31" fmla="*/ 44 h 133"/>
              <a:gd name="T32" fmla="*/ 43 w 79"/>
              <a:gd name="T33" fmla="*/ 62 h 133"/>
              <a:gd name="T34" fmla="*/ 70 w 79"/>
              <a:gd name="T35" fmla="*/ 71 h 133"/>
              <a:gd name="T36" fmla="*/ 78 w 79"/>
              <a:gd name="T37" fmla="*/ 97 h 133"/>
              <a:gd name="T38" fmla="*/ 61 w 79"/>
              <a:gd name="T39" fmla="*/ 123 h 133"/>
              <a:gd name="T40" fmla="*/ 35 w 79"/>
              <a:gd name="T41" fmla="*/ 132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9" h="133">
                <a:moveTo>
                  <a:pt x="35" y="132"/>
                </a:moveTo>
                <a:lnTo>
                  <a:pt x="35" y="132"/>
                </a:lnTo>
                <a:cubicBezTo>
                  <a:pt x="26" y="132"/>
                  <a:pt x="17" y="132"/>
                  <a:pt x="8" y="123"/>
                </a:cubicBezTo>
                <a:cubicBezTo>
                  <a:pt x="0" y="123"/>
                  <a:pt x="0" y="114"/>
                  <a:pt x="0" y="114"/>
                </a:cubicBezTo>
                <a:cubicBezTo>
                  <a:pt x="8" y="114"/>
                  <a:pt x="8" y="106"/>
                  <a:pt x="17" y="114"/>
                </a:cubicBezTo>
                <a:cubicBezTo>
                  <a:pt x="26" y="114"/>
                  <a:pt x="43" y="114"/>
                  <a:pt x="52" y="114"/>
                </a:cubicBezTo>
                <a:cubicBezTo>
                  <a:pt x="61" y="106"/>
                  <a:pt x="61" y="106"/>
                  <a:pt x="61" y="97"/>
                </a:cubicBezTo>
                <a:cubicBezTo>
                  <a:pt x="61" y="88"/>
                  <a:pt x="52" y="79"/>
                  <a:pt x="35" y="79"/>
                </a:cubicBezTo>
                <a:cubicBezTo>
                  <a:pt x="26" y="71"/>
                  <a:pt x="26" y="71"/>
                  <a:pt x="17" y="62"/>
                </a:cubicBezTo>
                <a:cubicBezTo>
                  <a:pt x="8" y="53"/>
                  <a:pt x="0" y="53"/>
                  <a:pt x="0" y="44"/>
                </a:cubicBezTo>
                <a:cubicBezTo>
                  <a:pt x="0" y="27"/>
                  <a:pt x="8" y="18"/>
                  <a:pt x="17" y="9"/>
                </a:cubicBezTo>
                <a:cubicBezTo>
                  <a:pt x="35" y="0"/>
                  <a:pt x="52" y="0"/>
                  <a:pt x="78" y="9"/>
                </a:cubicBezTo>
                <a:lnTo>
                  <a:pt x="78" y="18"/>
                </a:lnTo>
                <a:cubicBezTo>
                  <a:pt x="78" y="27"/>
                  <a:pt x="70" y="27"/>
                  <a:pt x="70" y="27"/>
                </a:cubicBezTo>
                <a:cubicBezTo>
                  <a:pt x="52" y="18"/>
                  <a:pt x="35" y="18"/>
                  <a:pt x="26" y="27"/>
                </a:cubicBezTo>
                <a:cubicBezTo>
                  <a:pt x="17" y="27"/>
                  <a:pt x="17" y="36"/>
                  <a:pt x="17" y="44"/>
                </a:cubicBezTo>
                <a:cubicBezTo>
                  <a:pt x="17" y="44"/>
                  <a:pt x="35" y="53"/>
                  <a:pt x="43" y="62"/>
                </a:cubicBezTo>
                <a:cubicBezTo>
                  <a:pt x="52" y="62"/>
                  <a:pt x="61" y="71"/>
                  <a:pt x="70" y="71"/>
                </a:cubicBezTo>
                <a:cubicBezTo>
                  <a:pt x="78" y="79"/>
                  <a:pt x="78" y="88"/>
                  <a:pt x="78" y="97"/>
                </a:cubicBezTo>
                <a:cubicBezTo>
                  <a:pt x="78" y="106"/>
                  <a:pt x="78" y="114"/>
                  <a:pt x="61" y="123"/>
                </a:cubicBezTo>
                <a:cubicBezTo>
                  <a:pt x="61" y="132"/>
                  <a:pt x="52" y="132"/>
                  <a:pt x="35" y="1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9" name="Freeform 794">
            <a:extLst>
              <a:ext uri="{FF2B5EF4-FFF2-40B4-BE49-F238E27FC236}">
                <a16:creationId xmlns:a16="http://schemas.microsoft.com/office/drawing/2014/main" id="{386B1F2E-411D-2F44-B9B9-1CCDC7E69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6979" y="10311612"/>
            <a:ext cx="18237" cy="27355"/>
          </a:xfrm>
          <a:custGeom>
            <a:avLst/>
            <a:gdLst>
              <a:gd name="T0" fmla="*/ 8 w 18"/>
              <a:gd name="T1" fmla="*/ 26 h 27"/>
              <a:gd name="T2" fmla="*/ 8 w 18"/>
              <a:gd name="T3" fmla="*/ 26 h 27"/>
              <a:gd name="T4" fmla="*/ 0 w 18"/>
              <a:gd name="T5" fmla="*/ 18 h 27"/>
              <a:gd name="T6" fmla="*/ 0 w 18"/>
              <a:gd name="T7" fmla="*/ 9 h 27"/>
              <a:gd name="T8" fmla="*/ 8 w 18"/>
              <a:gd name="T9" fmla="*/ 0 h 27"/>
              <a:gd name="T10" fmla="*/ 17 w 18"/>
              <a:gd name="T11" fmla="*/ 9 h 27"/>
              <a:gd name="T12" fmla="*/ 17 w 18"/>
              <a:gd name="T13" fmla="*/ 18 h 27"/>
              <a:gd name="T14" fmla="*/ 8 w 18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27">
                <a:moveTo>
                  <a:pt x="8" y="26"/>
                </a:moveTo>
                <a:lnTo>
                  <a:pt x="8" y="26"/>
                </a:lnTo>
                <a:cubicBezTo>
                  <a:pt x="0" y="26"/>
                  <a:pt x="0" y="26"/>
                  <a:pt x="0" y="1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8" y="0"/>
                </a:cubicBezTo>
                <a:cubicBezTo>
                  <a:pt x="8" y="0"/>
                  <a:pt x="17" y="0"/>
                  <a:pt x="17" y="9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26"/>
                  <a:pt x="8" y="26"/>
                  <a:pt x="8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0" name="Freeform 795">
            <a:extLst>
              <a:ext uri="{FF2B5EF4-FFF2-40B4-BE49-F238E27FC236}">
                <a16:creationId xmlns:a16="http://schemas.microsoft.com/office/drawing/2014/main" id="{4CE402F4-B465-3C49-9A7C-BCF940FAF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6979" y="10475744"/>
            <a:ext cx="18237" cy="36474"/>
          </a:xfrm>
          <a:custGeom>
            <a:avLst/>
            <a:gdLst>
              <a:gd name="T0" fmla="*/ 8 w 18"/>
              <a:gd name="T1" fmla="*/ 35 h 36"/>
              <a:gd name="T2" fmla="*/ 8 w 18"/>
              <a:gd name="T3" fmla="*/ 35 h 36"/>
              <a:gd name="T4" fmla="*/ 0 w 18"/>
              <a:gd name="T5" fmla="*/ 26 h 36"/>
              <a:gd name="T6" fmla="*/ 0 w 18"/>
              <a:gd name="T7" fmla="*/ 9 h 36"/>
              <a:gd name="T8" fmla="*/ 8 w 18"/>
              <a:gd name="T9" fmla="*/ 0 h 36"/>
              <a:gd name="T10" fmla="*/ 17 w 18"/>
              <a:gd name="T11" fmla="*/ 9 h 36"/>
              <a:gd name="T12" fmla="*/ 17 w 18"/>
              <a:gd name="T13" fmla="*/ 26 h 36"/>
              <a:gd name="T14" fmla="*/ 8 w 18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36">
                <a:moveTo>
                  <a:pt x="8" y="35"/>
                </a:moveTo>
                <a:lnTo>
                  <a:pt x="8" y="35"/>
                </a:lnTo>
                <a:cubicBezTo>
                  <a:pt x="0" y="35"/>
                  <a:pt x="0" y="26"/>
                  <a:pt x="0" y="26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8" y="0"/>
                </a:cubicBezTo>
                <a:lnTo>
                  <a:pt x="17" y="9"/>
                </a:lnTo>
                <a:cubicBezTo>
                  <a:pt x="17" y="26"/>
                  <a:pt x="17" y="26"/>
                  <a:pt x="17" y="26"/>
                </a:cubicBezTo>
                <a:lnTo>
                  <a:pt x="8" y="3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1" name="Freeform 796">
            <a:extLst>
              <a:ext uri="{FF2B5EF4-FFF2-40B4-BE49-F238E27FC236}">
                <a16:creationId xmlns:a16="http://schemas.microsoft.com/office/drawing/2014/main" id="{A7575BA5-00C2-9141-A483-6CA91B5AA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2690" y="6832925"/>
            <a:ext cx="752271" cy="861692"/>
          </a:xfrm>
          <a:custGeom>
            <a:avLst/>
            <a:gdLst>
              <a:gd name="T0" fmla="*/ 368 w 727"/>
              <a:gd name="T1" fmla="*/ 831 h 832"/>
              <a:gd name="T2" fmla="*/ 368 w 727"/>
              <a:gd name="T3" fmla="*/ 831 h 832"/>
              <a:gd name="T4" fmla="*/ 359 w 727"/>
              <a:gd name="T5" fmla="*/ 831 h 832"/>
              <a:gd name="T6" fmla="*/ 157 w 727"/>
              <a:gd name="T7" fmla="*/ 674 h 832"/>
              <a:gd name="T8" fmla="*/ 44 w 727"/>
              <a:gd name="T9" fmla="*/ 402 h 832"/>
              <a:gd name="T10" fmla="*/ 9 w 727"/>
              <a:gd name="T11" fmla="*/ 174 h 832"/>
              <a:gd name="T12" fmla="*/ 17 w 727"/>
              <a:gd name="T13" fmla="*/ 131 h 832"/>
              <a:gd name="T14" fmla="*/ 61 w 727"/>
              <a:gd name="T15" fmla="*/ 104 h 832"/>
              <a:gd name="T16" fmla="*/ 333 w 727"/>
              <a:gd name="T17" fmla="*/ 18 h 832"/>
              <a:gd name="T18" fmla="*/ 402 w 727"/>
              <a:gd name="T19" fmla="*/ 18 h 832"/>
              <a:gd name="T20" fmla="*/ 665 w 727"/>
              <a:gd name="T21" fmla="*/ 104 h 832"/>
              <a:gd name="T22" fmla="*/ 708 w 727"/>
              <a:gd name="T23" fmla="*/ 131 h 832"/>
              <a:gd name="T24" fmla="*/ 726 w 727"/>
              <a:gd name="T25" fmla="*/ 174 h 832"/>
              <a:gd name="T26" fmla="*/ 682 w 727"/>
              <a:gd name="T27" fmla="*/ 402 h 832"/>
              <a:gd name="T28" fmla="*/ 568 w 727"/>
              <a:gd name="T29" fmla="*/ 674 h 832"/>
              <a:gd name="T30" fmla="*/ 368 w 727"/>
              <a:gd name="T31" fmla="*/ 831 h 832"/>
              <a:gd name="T32" fmla="*/ 368 w 727"/>
              <a:gd name="T33" fmla="*/ 35 h 832"/>
              <a:gd name="T34" fmla="*/ 368 w 727"/>
              <a:gd name="T35" fmla="*/ 35 h 832"/>
              <a:gd name="T36" fmla="*/ 350 w 727"/>
              <a:gd name="T37" fmla="*/ 35 h 832"/>
              <a:gd name="T38" fmla="*/ 61 w 727"/>
              <a:gd name="T39" fmla="*/ 139 h 832"/>
              <a:gd name="T40" fmla="*/ 44 w 727"/>
              <a:gd name="T41" fmla="*/ 148 h 832"/>
              <a:gd name="T42" fmla="*/ 35 w 727"/>
              <a:gd name="T43" fmla="*/ 174 h 832"/>
              <a:gd name="T44" fmla="*/ 184 w 727"/>
              <a:gd name="T45" fmla="*/ 656 h 832"/>
              <a:gd name="T46" fmla="*/ 368 w 727"/>
              <a:gd name="T47" fmla="*/ 805 h 832"/>
              <a:gd name="T48" fmla="*/ 551 w 727"/>
              <a:gd name="T49" fmla="*/ 656 h 832"/>
              <a:gd name="T50" fmla="*/ 691 w 727"/>
              <a:gd name="T51" fmla="*/ 166 h 832"/>
              <a:gd name="T52" fmla="*/ 682 w 727"/>
              <a:gd name="T53" fmla="*/ 148 h 832"/>
              <a:gd name="T54" fmla="*/ 665 w 727"/>
              <a:gd name="T55" fmla="*/ 139 h 832"/>
              <a:gd name="T56" fmla="*/ 384 w 727"/>
              <a:gd name="T57" fmla="*/ 44 h 832"/>
              <a:gd name="T58" fmla="*/ 368 w 727"/>
              <a:gd name="T59" fmla="*/ 35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27" h="832">
                <a:moveTo>
                  <a:pt x="368" y="831"/>
                </a:moveTo>
                <a:lnTo>
                  <a:pt x="368" y="831"/>
                </a:lnTo>
                <a:cubicBezTo>
                  <a:pt x="359" y="831"/>
                  <a:pt x="359" y="831"/>
                  <a:pt x="359" y="831"/>
                </a:cubicBezTo>
                <a:cubicBezTo>
                  <a:pt x="350" y="831"/>
                  <a:pt x="219" y="761"/>
                  <a:pt x="157" y="674"/>
                </a:cubicBezTo>
                <a:cubicBezTo>
                  <a:pt x="114" y="604"/>
                  <a:pt x="70" y="516"/>
                  <a:pt x="44" y="402"/>
                </a:cubicBezTo>
                <a:cubicBezTo>
                  <a:pt x="26" y="315"/>
                  <a:pt x="9" y="227"/>
                  <a:pt x="9" y="174"/>
                </a:cubicBezTo>
                <a:cubicBezTo>
                  <a:pt x="0" y="157"/>
                  <a:pt x="9" y="139"/>
                  <a:pt x="17" y="131"/>
                </a:cubicBezTo>
                <a:cubicBezTo>
                  <a:pt x="26" y="113"/>
                  <a:pt x="44" y="113"/>
                  <a:pt x="61" y="104"/>
                </a:cubicBezTo>
                <a:cubicBezTo>
                  <a:pt x="201" y="96"/>
                  <a:pt x="289" y="44"/>
                  <a:pt x="333" y="18"/>
                </a:cubicBezTo>
                <a:cubicBezTo>
                  <a:pt x="350" y="0"/>
                  <a:pt x="376" y="0"/>
                  <a:pt x="402" y="18"/>
                </a:cubicBezTo>
                <a:cubicBezTo>
                  <a:pt x="437" y="44"/>
                  <a:pt x="533" y="96"/>
                  <a:pt x="665" y="104"/>
                </a:cubicBezTo>
                <a:cubicBezTo>
                  <a:pt x="682" y="104"/>
                  <a:pt x="700" y="113"/>
                  <a:pt x="708" y="131"/>
                </a:cubicBezTo>
                <a:cubicBezTo>
                  <a:pt x="717" y="139"/>
                  <a:pt x="726" y="157"/>
                  <a:pt x="726" y="174"/>
                </a:cubicBezTo>
                <a:cubicBezTo>
                  <a:pt x="717" y="227"/>
                  <a:pt x="708" y="315"/>
                  <a:pt x="682" y="402"/>
                </a:cubicBezTo>
                <a:cubicBezTo>
                  <a:pt x="656" y="516"/>
                  <a:pt x="621" y="604"/>
                  <a:pt x="568" y="674"/>
                </a:cubicBezTo>
                <a:cubicBezTo>
                  <a:pt x="507" y="761"/>
                  <a:pt x="376" y="831"/>
                  <a:pt x="368" y="831"/>
                </a:cubicBezTo>
                <a:close/>
                <a:moveTo>
                  <a:pt x="368" y="35"/>
                </a:moveTo>
                <a:lnTo>
                  <a:pt x="368" y="35"/>
                </a:lnTo>
                <a:cubicBezTo>
                  <a:pt x="359" y="35"/>
                  <a:pt x="350" y="35"/>
                  <a:pt x="350" y="35"/>
                </a:cubicBezTo>
                <a:cubicBezTo>
                  <a:pt x="307" y="69"/>
                  <a:pt x="210" y="131"/>
                  <a:pt x="61" y="139"/>
                </a:cubicBezTo>
                <a:cubicBezTo>
                  <a:pt x="52" y="139"/>
                  <a:pt x="44" y="139"/>
                  <a:pt x="44" y="148"/>
                </a:cubicBezTo>
                <a:cubicBezTo>
                  <a:pt x="35" y="157"/>
                  <a:pt x="35" y="166"/>
                  <a:pt x="35" y="174"/>
                </a:cubicBezTo>
                <a:cubicBezTo>
                  <a:pt x="61" y="463"/>
                  <a:pt x="149" y="613"/>
                  <a:pt x="184" y="656"/>
                </a:cubicBezTo>
                <a:cubicBezTo>
                  <a:pt x="228" y="735"/>
                  <a:pt x="342" y="788"/>
                  <a:pt x="368" y="805"/>
                </a:cubicBezTo>
                <a:cubicBezTo>
                  <a:pt x="393" y="788"/>
                  <a:pt x="498" y="735"/>
                  <a:pt x="551" y="656"/>
                </a:cubicBezTo>
                <a:cubicBezTo>
                  <a:pt x="586" y="613"/>
                  <a:pt x="665" y="463"/>
                  <a:pt x="691" y="166"/>
                </a:cubicBezTo>
                <a:cubicBezTo>
                  <a:pt x="691" y="157"/>
                  <a:pt x="691" y="157"/>
                  <a:pt x="682" y="148"/>
                </a:cubicBezTo>
                <a:cubicBezTo>
                  <a:pt x="682" y="139"/>
                  <a:pt x="673" y="139"/>
                  <a:pt x="665" y="139"/>
                </a:cubicBezTo>
                <a:cubicBezTo>
                  <a:pt x="516" y="122"/>
                  <a:pt x="428" y="69"/>
                  <a:pt x="384" y="44"/>
                </a:cubicBezTo>
                <a:cubicBezTo>
                  <a:pt x="376" y="35"/>
                  <a:pt x="368" y="35"/>
                  <a:pt x="368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2" name="Freeform 797">
            <a:extLst>
              <a:ext uri="{FF2B5EF4-FFF2-40B4-BE49-F238E27FC236}">
                <a16:creationId xmlns:a16="http://schemas.microsoft.com/office/drawing/2014/main" id="{28CF8EEF-59A8-624C-8135-4CB008E86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7125" y="7343559"/>
            <a:ext cx="109421" cy="109421"/>
          </a:xfrm>
          <a:custGeom>
            <a:avLst/>
            <a:gdLst>
              <a:gd name="T0" fmla="*/ 53 w 106"/>
              <a:gd name="T1" fmla="*/ 105 h 106"/>
              <a:gd name="T2" fmla="*/ 53 w 106"/>
              <a:gd name="T3" fmla="*/ 105 h 106"/>
              <a:gd name="T4" fmla="*/ 0 w 106"/>
              <a:gd name="T5" fmla="*/ 52 h 106"/>
              <a:gd name="T6" fmla="*/ 53 w 106"/>
              <a:gd name="T7" fmla="*/ 0 h 106"/>
              <a:gd name="T8" fmla="*/ 105 w 106"/>
              <a:gd name="T9" fmla="*/ 52 h 106"/>
              <a:gd name="T10" fmla="*/ 53 w 106"/>
              <a:gd name="T11" fmla="*/ 105 h 106"/>
              <a:gd name="T12" fmla="*/ 53 w 106"/>
              <a:gd name="T13" fmla="*/ 26 h 106"/>
              <a:gd name="T14" fmla="*/ 53 w 106"/>
              <a:gd name="T15" fmla="*/ 26 h 106"/>
              <a:gd name="T16" fmla="*/ 26 w 106"/>
              <a:gd name="T17" fmla="*/ 52 h 106"/>
              <a:gd name="T18" fmla="*/ 53 w 106"/>
              <a:gd name="T19" fmla="*/ 78 h 106"/>
              <a:gd name="T20" fmla="*/ 79 w 106"/>
              <a:gd name="T21" fmla="*/ 52 h 106"/>
              <a:gd name="T22" fmla="*/ 53 w 106"/>
              <a:gd name="T23" fmla="*/ 2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6" h="106">
                <a:moveTo>
                  <a:pt x="53" y="105"/>
                </a:moveTo>
                <a:lnTo>
                  <a:pt x="53" y="105"/>
                </a:lnTo>
                <a:cubicBezTo>
                  <a:pt x="26" y="105"/>
                  <a:pt x="0" y="78"/>
                  <a:pt x="0" y="52"/>
                </a:cubicBezTo>
                <a:cubicBezTo>
                  <a:pt x="0" y="26"/>
                  <a:pt x="26" y="0"/>
                  <a:pt x="53" y="0"/>
                </a:cubicBezTo>
                <a:cubicBezTo>
                  <a:pt x="79" y="0"/>
                  <a:pt x="105" y="26"/>
                  <a:pt x="105" y="52"/>
                </a:cubicBezTo>
                <a:cubicBezTo>
                  <a:pt x="105" y="78"/>
                  <a:pt x="79" y="105"/>
                  <a:pt x="53" y="105"/>
                </a:cubicBezTo>
                <a:close/>
                <a:moveTo>
                  <a:pt x="53" y="26"/>
                </a:moveTo>
                <a:lnTo>
                  <a:pt x="53" y="26"/>
                </a:lnTo>
                <a:cubicBezTo>
                  <a:pt x="35" y="26"/>
                  <a:pt x="26" y="43"/>
                  <a:pt x="26" y="52"/>
                </a:cubicBezTo>
                <a:cubicBezTo>
                  <a:pt x="26" y="70"/>
                  <a:pt x="35" y="78"/>
                  <a:pt x="53" y="78"/>
                </a:cubicBezTo>
                <a:cubicBezTo>
                  <a:pt x="61" y="78"/>
                  <a:pt x="79" y="70"/>
                  <a:pt x="79" y="52"/>
                </a:cubicBezTo>
                <a:cubicBezTo>
                  <a:pt x="79" y="43"/>
                  <a:pt x="61" y="26"/>
                  <a:pt x="53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3" name="Freeform 798">
            <a:extLst>
              <a:ext uri="{FF2B5EF4-FFF2-40B4-BE49-F238E27FC236}">
                <a16:creationId xmlns:a16="http://schemas.microsoft.com/office/drawing/2014/main" id="{6580D913-6FEF-4E49-9E5B-D81EF2C0C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8460" y="7343559"/>
            <a:ext cx="109421" cy="109421"/>
          </a:xfrm>
          <a:custGeom>
            <a:avLst/>
            <a:gdLst>
              <a:gd name="T0" fmla="*/ 53 w 106"/>
              <a:gd name="T1" fmla="*/ 105 h 106"/>
              <a:gd name="T2" fmla="*/ 53 w 106"/>
              <a:gd name="T3" fmla="*/ 105 h 106"/>
              <a:gd name="T4" fmla="*/ 0 w 106"/>
              <a:gd name="T5" fmla="*/ 52 h 106"/>
              <a:gd name="T6" fmla="*/ 53 w 106"/>
              <a:gd name="T7" fmla="*/ 0 h 106"/>
              <a:gd name="T8" fmla="*/ 105 w 106"/>
              <a:gd name="T9" fmla="*/ 52 h 106"/>
              <a:gd name="T10" fmla="*/ 53 w 106"/>
              <a:gd name="T11" fmla="*/ 105 h 106"/>
              <a:gd name="T12" fmla="*/ 53 w 106"/>
              <a:gd name="T13" fmla="*/ 26 h 106"/>
              <a:gd name="T14" fmla="*/ 53 w 106"/>
              <a:gd name="T15" fmla="*/ 26 h 106"/>
              <a:gd name="T16" fmla="*/ 26 w 106"/>
              <a:gd name="T17" fmla="*/ 52 h 106"/>
              <a:gd name="T18" fmla="*/ 53 w 106"/>
              <a:gd name="T19" fmla="*/ 78 h 106"/>
              <a:gd name="T20" fmla="*/ 79 w 106"/>
              <a:gd name="T21" fmla="*/ 52 h 106"/>
              <a:gd name="T22" fmla="*/ 53 w 106"/>
              <a:gd name="T23" fmla="*/ 2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6" h="106">
                <a:moveTo>
                  <a:pt x="53" y="105"/>
                </a:moveTo>
                <a:lnTo>
                  <a:pt x="53" y="105"/>
                </a:lnTo>
                <a:cubicBezTo>
                  <a:pt x="18" y="105"/>
                  <a:pt x="0" y="78"/>
                  <a:pt x="0" y="52"/>
                </a:cubicBezTo>
                <a:cubicBezTo>
                  <a:pt x="0" y="26"/>
                  <a:pt x="18" y="0"/>
                  <a:pt x="53" y="0"/>
                </a:cubicBezTo>
                <a:cubicBezTo>
                  <a:pt x="79" y="0"/>
                  <a:pt x="105" y="26"/>
                  <a:pt x="105" y="52"/>
                </a:cubicBezTo>
                <a:cubicBezTo>
                  <a:pt x="105" y="78"/>
                  <a:pt x="79" y="105"/>
                  <a:pt x="53" y="105"/>
                </a:cubicBezTo>
                <a:close/>
                <a:moveTo>
                  <a:pt x="53" y="26"/>
                </a:moveTo>
                <a:lnTo>
                  <a:pt x="53" y="26"/>
                </a:lnTo>
                <a:cubicBezTo>
                  <a:pt x="35" y="26"/>
                  <a:pt x="26" y="43"/>
                  <a:pt x="26" y="52"/>
                </a:cubicBezTo>
                <a:cubicBezTo>
                  <a:pt x="26" y="70"/>
                  <a:pt x="35" y="78"/>
                  <a:pt x="53" y="78"/>
                </a:cubicBezTo>
                <a:cubicBezTo>
                  <a:pt x="61" y="78"/>
                  <a:pt x="79" y="70"/>
                  <a:pt x="79" y="52"/>
                </a:cubicBezTo>
                <a:cubicBezTo>
                  <a:pt x="79" y="43"/>
                  <a:pt x="61" y="26"/>
                  <a:pt x="53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4" name="Freeform 799">
            <a:extLst>
              <a:ext uri="{FF2B5EF4-FFF2-40B4-BE49-F238E27FC236}">
                <a16:creationId xmlns:a16="http://schemas.microsoft.com/office/drawing/2014/main" id="{0CCB7B8E-E9E6-5A4D-A5F2-5C74CFB90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0651" y="7343559"/>
            <a:ext cx="273553" cy="27355"/>
          </a:xfrm>
          <a:custGeom>
            <a:avLst/>
            <a:gdLst>
              <a:gd name="T0" fmla="*/ 244 w 263"/>
              <a:gd name="T1" fmla="*/ 26 h 27"/>
              <a:gd name="T2" fmla="*/ 244 w 263"/>
              <a:gd name="T3" fmla="*/ 26 h 27"/>
              <a:gd name="T4" fmla="*/ 18 w 263"/>
              <a:gd name="T5" fmla="*/ 26 h 27"/>
              <a:gd name="T6" fmla="*/ 0 w 263"/>
              <a:gd name="T7" fmla="*/ 17 h 27"/>
              <a:gd name="T8" fmla="*/ 18 w 263"/>
              <a:gd name="T9" fmla="*/ 0 h 27"/>
              <a:gd name="T10" fmla="*/ 244 w 263"/>
              <a:gd name="T11" fmla="*/ 0 h 27"/>
              <a:gd name="T12" fmla="*/ 262 w 263"/>
              <a:gd name="T13" fmla="*/ 17 h 27"/>
              <a:gd name="T14" fmla="*/ 244 w 263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" h="27">
                <a:moveTo>
                  <a:pt x="244" y="26"/>
                </a:moveTo>
                <a:lnTo>
                  <a:pt x="244" y="26"/>
                </a:lnTo>
                <a:cubicBezTo>
                  <a:pt x="18" y="26"/>
                  <a:pt x="18" y="26"/>
                  <a:pt x="18" y="26"/>
                </a:cubicBezTo>
                <a:cubicBezTo>
                  <a:pt x="9" y="26"/>
                  <a:pt x="0" y="26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3" y="0"/>
                  <a:pt x="262" y="8"/>
                  <a:pt x="262" y="17"/>
                </a:cubicBezTo>
                <a:cubicBezTo>
                  <a:pt x="262" y="26"/>
                  <a:pt x="253" y="26"/>
                  <a:pt x="244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5" name="Freeform 800">
            <a:extLst>
              <a:ext uri="{FF2B5EF4-FFF2-40B4-BE49-F238E27FC236}">
                <a16:creationId xmlns:a16="http://schemas.microsoft.com/office/drawing/2014/main" id="{7F8BAE91-5D60-FA41-A5B2-FA3B0319A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5059" y="7060887"/>
            <a:ext cx="63829" cy="27355"/>
          </a:xfrm>
          <a:custGeom>
            <a:avLst/>
            <a:gdLst>
              <a:gd name="T0" fmla="*/ 53 w 63"/>
              <a:gd name="T1" fmla="*/ 26 h 27"/>
              <a:gd name="T2" fmla="*/ 53 w 63"/>
              <a:gd name="T3" fmla="*/ 26 h 27"/>
              <a:gd name="T4" fmla="*/ 9 w 63"/>
              <a:gd name="T5" fmla="*/ 26 h 27"/>
              <a:gd name="T6" fmla="*/ 0 w 63"/>
              <a:gd name="T7" fmla="*/ 18 h 27"/>
              <a:gd name="T8" fmla="*/ 9 w 63"/>
              <a:gd name="T9" fmla="*/ 0 h 27"/>
              <a:gd name="T10" fmla="*/ 53 w 63"/>
              <a:gd name="T11" fmla="*/ 0 h 27"/>
              <a:gd name="T12" fmla="*/ 62 w 63"/>
              <a:gd name="T13" fmla="*/ 18 h 27"/>
              <a:gd name="T14" fmla="*/ 53 w 63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" h="27">
                <a:moveTo>
                  <a:pt x="53" y="26"/>
                </a:moveTo>
                <a:lnTo>
                  <a:pt x="53" y="26"/>
                </a:ln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62" y="0"/>
                  <a:pt x="62" y="9"/>
                  <a:pt x="62" y="18"/>
                </a:cubicBezTo>
                <a:cubicBezTo>
                  <a:pt x="62" y="18"/>
                  <a:pt x="62" y="26"/>
                  <a:pt x="53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6" name="Freeform 801">
            <a:extLst>
              <a:ext uri="{FF2B5EF4-FFF2-40B4-BE49-F238E27FC236}">
                <a16:creationId xmlns:a16="http://schemas.microsoft.com/office/drawing/2014/main" id="{B1A59D32-C527-7045-BE6E-69ABB50A7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0651" y="7288848"/>
            <a:ext cx="63829" cy="82066"/>
          </a:xfrm>
          <a:custGeom>
            <a:avLst/>
            <a:gdLst>
              <a:gd name="T0" fmla="*/ 18 w 62"/>
              <a:gd name="T1" fmla="*/ 79 h 80"/>
              <a:gd name="T2" fmla="*/ 18 w 62"/>
              <a:gd name="T3" fmla="*/ 79 h 80"/>
              <a:gd name="T4" fmla="*/ 9 w 62"/>
              <a:gd name="T5" fmla="*/ 79 h 80"/>
              <a:gd name="T6" fmla="*/ 9 w 62"/>
              <a:gd name="T7" fmla="*/ 61 h 80"/>
              <a:gd name="T8" fmla="*/ 35 w 62"/>
              <a:gd name="T9" fmla="*/ 9 h 80"/>
              <a:gd name="T10" fmla="*/ 53 w 62"/>
              <a:gd name="T11" fmla="*/ 0 h 80"/>
              <a:gd name="T12" fmla="*/ 61 w 62"/>
              <a:gd name="T13" fmla="*/ 26 h 80"/>
              <a:gd name="T14" fmla="*/ 35 w 62"/>
              <a:gd name="T15" fmla="*/ 79 h 80"/>
              <a:gd name="T16" fmla="*/ 18 w 62"/>
              <a:gd name="T17" fmla="*/ 7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80">
                <a:moveTo>
                  <a:pt x="18" y="79"/>
                </a:moveTo>
                <a:lnTo>
                  <a:pt x="18" y="79"/>
                </a:lnTo>
                <a:cubicBezTo>
                  <a:pt x="18" y="79"/>
                  <a:pt x="18" y="79"/>
                  <a:pt x="9" y="79"/>
                </a:cubicBezTo>
                <a:cubicBezTo>
                  <a:pt x="0" y="79"/>
                  <a:pt x="0" y="70"/>
                  <a:pt x="9" y="61"/>
                </a:cubicBezTo>
                <a:cubicBezTo>
                  <a:pt x="35" y="9"/>
                  <a:pt x="35" y="9"/>
                  <a:pt x="35" y="9"/>
                </a:cubicBezTo>
                <a:cubicBezTo>
                  <a:pt x="44" y="0"/>
                  <a:pt x="53" y="0"/>
                  <a:pt x="53" y="0"/>
                </a:cubicBezTo>
                <a:cubicBezTo>
                  <a:pt x="61" y="9"/>
                  <a:pt x="61" y="18"/>
                  <a:pt x="61" y="26"/>
                </a:cubicBezTo>
                <a:cubicBezTo>
                  <a:pt x="35" y="79"/>
                  <a:pt x="35" y="79"/>
                  <a:pt x="35" y="79"/>
                </a:cubicBezTo>
                <a:cubicBezTo>
                  <a:pt x="26" y="79"/>
                  <a:pt x="26" y="79"/>
                  <a:pt x="18" y="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7" name="Freeform 802">
            <a:extLst>
              <a:ext uri="{FF2B5EF4-FFF2-40B4-BE49-F238E27FC236}">
                <a16:creationId xmlns:a16="http://schemas.microsoft.com/office/drawing/2014/main" id="{3D9F1676-8903-1845-B692-CA4CA9EAD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7125" y="7288848"/>
            <a:ext cx="237080" cy="27355"/>
          </a:xfrm>
          <a:custGeom>
            <a:avLst/>
            <a:gdLst>
              <a:gd name="T0" fmla="*/ 209 w 228"/>
              <a:gd name="T1" fmla="*/ 26 h 27"/>
              <a:gd name="T2" fmla="*/ 209 w 228"/>
              <a:gd name="T3" fmla="*/ 26 h 27"/>
              <a:gd name="T4" fmla="*/ 18 w 228"/>
              <a:gd name="T5" fmla="*/ 26 h 27"/>
              <a:gd name="T6" fmla="*/ 0 w 228"/>
              <a:gd name="T7" fmla="*/ 18 h 27"/>
              <a:gd name="T8" fmla="*/ 18 w 228"/>
              <a:gd name="T9" fmla="*/ 0 h 27"/>
              <a:gd name="T10" fmla="*/ 209 w 228"/>
              <a:gd name="T11" fmla="*/ 0 h 27"/>
              <a:gd name="T12" fmla="*/ 227 w 228"/>
              <a:gd name="T13" fmla="*/ 18 h 27"/>
              <a:gd name="T14" fmla="*/ 209 w 228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8" h="27">
                <a:moveTo>
                  <a:pt x="209" y="26"/>
                </a:moveTo>
                <a:lnTo>
                  <a:pt x="209" y="26"/>
                </a:lnTo>
                <a:cubicBezTo>
                  <a:pt x="18" y="26"/>
                  <a:pt x="18" y="26"/>
                  <a:pt x="18" y="26"/>
                </a:cubicBezTo>
                <a:cubicBezTo>
                  <a:pt x="9" y="26"/>
                  <a:pt x="0" y="2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09" y="0"/>
                  <a:pt x="209" y="0"/>
                  <a:pt x="209" y="0"/>
                </a:cubicBezTo>
                <a:cubicBezTo>
                  <a:pt x="218" y="0"/>
                  <a:pt x="227" y="9"/>
                  <a:pt x="227" y="18"/>
                </a:cubicBezTo>
                <a:cubicBezTo>
                  <a:pt x="227" y="26"/>
                  <a:pt x="218" y="26"/>
                  <a:pt x="209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8" name="Freeform 803">
            <a:extLst>
              <a:ext uri="{FF2B5EF4-FFF2-40B4-BE49-F238E27FC236}">
                <a16:creationId xmlns:a16="http://schemas.microsoft.com/office/drawing/2014/main" id="{79BF4DB1-BA0C-0E4E-8D5A-6871C9421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3170" y="7106479"/>
            <a:ext cx="82066" cy="209724"/>
          </a:xfrm>
          <a:custGeom>
            <a:avLst/>
            <a:gdLst>
              <a:gd name="T0" fmla="*/ 17 w 80"/>
              <a:gd name="T1" fmla="*/ 201 h 202"/>
              <a:gd name="T2" fmla="*/ 17 w 80"/>
              <a:gd name="T3" fmla="*/ 201 h 202"/>
              <a:gd name="T4" fmla="*/ 17 w 80"/>
              <a:gd name="T5" fmla="*/ 201 h 202"/>
              <a:gd name="T6" fmla="*/ 8 w 80"/>
              <a:gd name="T7" fmla="*/ 184 h 202"/>
              <a:gd name="T8" fmla="*/ 44 w 80"/>
              <a:gd name="T9" fmla="*/ 17 h 202"/>
              <a:gd name="T10" fmla="*/ 61 w 80"/>
              <a:gd name="T11" fmla="*/ 9 h 202"/>
              <a:gd name="T12" fmla="*/ 70 w 80"/>
              <a:gd name="T13" fmla="*/ 26 h 202"/>
              <a:gd name="T14" fmla="*/ 35 w 80"/>
              <a:gd name="T15" fmla="*/ 193 h 202"/>
              <a:gd name="T16" fmla="*/ 17 w 80"/>
              <a:gd name="T17" fmla="*/ 2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" h="202">
                <a:moveTo>
                  <a:pt x="17" y="201"/>
                </a:moveTo>
                <a:lnTo>
                  <a:pt x="17" y="201"/>
                </a:lnTo>
                <a:lnTo>
                  <a:pt x="17" y="201"/>
                </a:lnTo>
                <a:cubicBezTo>
                  <a:pt x="8" y="201"/>
                  <a:pt x="0" y="193"/>
                  <a:pt x="8" y="184"/>
                </a:cubicBezTo>
                <a:cubicBezTo>
                  <a:pt x="44" y="17"/>
                  <a:pt x="44" y="17"/>
                  <a:pt x="44" y="17"/>
                </a:cubicBezTo>
                <a:cubicBezTo>
                  <a:pt x="44" y="9"/>
                  <a:pt x="52" y="0"/>
                  <a:pt x="61" y="9"/>
                </a:cubicBezTo>
                <a:cubicBezTo>
                  <a:pt x="70" y="9"/>
                  <a:pt x="79" y="17"/>
                  <a:pt x="70" y="26"/>
                </a:cubicBezTo>
                <a:cubicBezTo>
                  <a:pt x="35" y="193"/>
                  <a:pt x="35" y="193"/>
                  <a:pt x="35" y="193"/>
                </a:cubicBezTo>
                <a:cubicBezTo>
                  <a:pt x="35" y="201"/>
                  <a:pt x="26" y="201"/>
                  <a:pt x="17" y="20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9" name="Freeform 804">
            <a:extLst>
              <a:ext uri="{FF2B5EF4-FFF2-40B4-BE49-F238E27FC236}">
                <a16:creationId xmlns:a16="http://schemas.microsoft.com/office/drawing/2014/main" id="{C68BAF12-4745-D541-9F6B-531ACF83E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7125" y="7115597"/>
            <a:ext cx="273553" cy="27355"/>
          </a:xfrm>
          <a:custGeom>
            <a:avLst/>
            <a:gdLst>
              <a:gd name="T0" fmla="*/ 253 w 263"/>
              <a:gd name="T1" fmla="*/ 26 h 27"/>
              <a:gd name="T2" fmla="*/ 253 w 263"/>
              <a:gd name="T3" fmla="*/ 26 h 27"/>
              <a:gd name="T4" fmla="*/ 18 w 263"/>
              <a:gd name="T5" fmla="*/ 26 h 27"/>
              <a:gd name="T6" fmla="*/ 0 w 263"/>
              <a:gd name="T7" fmla="*/ 8 h 27"/>
              <a:gd name="T8" fmla="*/ 18 w 263"/>
              <a:gd name="T9" fmla="*/ 0 h 27"/>
              <a:gd name="T10" fmla="*/ 253 w 263"/>
              <a:gd name="T11" fmla="*/ 0 h 27"/>
              <a:gd name="T12" fmla="*/ 262 w 263"/>
              <a:gd name="T13" fmla="*/ 8 h 27"/>
              <a:gd name="T14" fmla="*/ 253 w 263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" h="27">
                <a:moveTo>
                  <a:pt x="253" y="26"/>
                </a:moveTo>
                <a:lnTo>
                  <a:pt x="253" y="26"/>
                </a:lnTo>
                <a:cubicBezTo>
                  <a:pt x="18" y="26"/>
                  <a:pt x="18" y="26"/>
                  <a:pt x="18" y="26"/>
                </a:cubicBezTo>
                <a:cubicBezTo>
                  <a:pt x="9" y="26"/>
                  <a:pt x="0" y="17"/>
                  <a:pt x="0" y="8"/>
                </a:cubicBezTo>
                <a:cubicBezTo>
                  <a:pt x="0" y="0"/>
                  <a:pt x="9" y="0"/>
                  <a:pt x="18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62" y="0"/>
                  <a:pt x="262" y="0"/>
                  <a:pt x="262" y="8"/>
                </a:cubicBezTo>
                <a:cubicBezTo>
                  <a:pt x="262" y="17"/>
                  <a:pt x="262" y="26"/>
                  <a:pt x="253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0" name="Freeform 805">
            <a:extLst>
              <a:ext uri="{FF2B5EF4-FFF2-40B4-BE49-F238E27FC236}">
                <a16:creationId xmlns:a16="http://schemas.microsoft.com/office/drawing/2014/main" id="{85048394-AA53-224C-AB13-35A936E2D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1533" y="7060887"/>
            <a:ext cx="82066" cy="255317"/>
          </a:xfrm>
          <a:custGeom>
            <a:avLst/>
            <a:gdLst>
              <a:gd name="T0" fmla="*/ 62 w 80"/>
              <a:gd name="T1" fmla="*/ 245 h 246"/>
              <a:gd name="T2" fmla="*/ 62 w 80"/>
              <a:gd name="T3" fmla="*/ 245 h 246"/>
              <a:gd name="T4" fmla="*/ 53 w 80"/>
              <a:gd name="T5" fmla="*/ 245 h 246"/>
              <a:gd name="T6" fmla="*/ 44 w 80"/>
              <a:gd name="T7" fmla="*/ 228 h 246"/>
              <a:gd name="T8" fmla="*/ 27 w 80"/>
              <a:gd name="T9" fmla="*/ 123 h 246"/>
              <a:gd name="T10" fmla="*/ 0 w 80"/>
              <a:gd name="T11" fmla="*/ 26 h 246"/>
              <a:gd name="T12" fmla="*/ 9 w 80"/>
              <a:gd name="T13" fmla="*/ 0 h 246"/>
              <a:gd name="T14" fmla="*/ 27 w 80"/>
              <a:gd name="T15" fmla="*/ 0 h 246"/>
              <a:gd name="T16" fmla="*/ 44 w 80"/>
              <a:gd name="T17" fmla="*/ 44 h 246"/>
              <a:gd name="T18" fmla="*/ 62 w 80"/>
              <a:gd name="T19" fmla="*/ 123 h 246"/>
              <a:gd name="T20" fmla="*/ 70 w 80"/>
              <a:gd name="T21" fmla="*/ 193 h 246"/>
              <a:gd name="T22" fmla="*/ 70 w 80"/>
              <a:gd name="T23" fmla="*/ 237 h 246"/>
              <a:gd name="T24" fmla="*/ 62 w 80"/>
              <a:gd name="T25" fmla="*/ 245 h 246"/>
              <a:gd name="T26" fmla="*/ 44 w 80"/>
              <a:gd name="T27" fmla="*/ 228 h 246"/>
              <a:gd name="T28" fmla="*/ 44 w 80"/>
              <a:gd name="T29" fmla="*/ 228 h 246"/>
              <a:gd name="T30" fmla="*/ 44 w 80"/>
              <a:gd name="T31" fmla="*/ 228 h 246"/>
              <a:gd name="T32" fmla="*/ 44 w 80"/>
              <a:gd name="T33" fmla="*/ 228 h 246"/>
              <a:gd name="T34" fmla="*/ 9 w 80"/>
              <a:gd name="T35" fmla="*/ 26 h 246"/>
              <a:gd name="T36" fmla="*/ 9 w 80"/>
              <a:gd name="T37" fmla="*/ 2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0" h="246">
                <a:moveTo>
                  <a:pt x="62" y="245"/>
                </a:moveTo>
                <a:lnTo>
                  <a:pt x="62" y="245"/>
                </a:lnTo>
                <a:cubicBezTo>
                  <a:pt x="53" y="245"/>
                  <a:pt x="53" y="245"/>
                  <a:pt x="53" y="245"/>
                </a:cubicBezTo>
                <a:cubicBezTo>
                  <a:pt x="44" y="245"/>
                  <a:pt x="44" y="237"/>
                  <a:pt x="44" y="228"/>
                </a:cubicBezTo>
                <a:cubicBezTo>
                  <a:pt x="44" y="219"/>
                  <a:pt x="44" y="193"/>
                  <a:pt x="27" y="123"/>
                </a:cubicBezTo>
                <a:cubicBezTo>
                  <a:pt x="18" y="61"/>
                  <a:pt x="9" y="26"/>
                  <a:pt x="0" y="26"/>
                </a:cubicBezTo>
                <a:cubicBezTo>
                  <a:pt x="0" y="18"/>
                  <a:pt x="0" y="9"/>
                  <a:pt x="9" y="0"/>
                </a:cubicBezTo>
                <a:cubicBezTo>
                  <a:pt x="9" y="0"/>
                  <a:pt x="18" y="0"/>
                  <a:pt x="27" y="0"/>
                </a:cubicBezTo>
                <a:cubicBezTo>
                  <a:pt x="27" y="9"/>
                  <a:pt x="35" y="18"/>
                  <a:pt x="44" y="44"/>
                </a:cubicBezTo>
                <a:cubicBezTo>
                  <a:pt x="44" y="70"/>
                  <a:pt x="53" y="97"/>
                  <a:pt x="62" y="123"/>
                </a:cubicBezTo>
                <a:cubicBezTo>
                  <a:pt x="62" y="149"/>
                  <a:pt x="70" y="175"/>
                  <a:pt x="70" y="193"/>
                </a:cubicBezTo>
                <a:cubicBezTo>
                  <a:pt x="79" y="228"/>
                  <a:pt x="70" y="237"/>
                  <a:pt x="70" y="237"/>
                </a:cubicBezTo>
                <a:cubicBezTo>
                  <a:pt x="70" y="245"/>
                  <a:pt x="62" y="245"/>
                  <a:pt x="62" y="245"/>
                </a:cubicBezTo>
                <a:close/>
                <a:moveTo>
                  <a:pt x="44" y="228"/>
                </a:moveTo>
                <a:lnTo>
                  <a:pt x="44" y="228"/>
                </a:lnTo>
                <a:close/>
                <a:moveTo>
                  <a:pt x="44" y="228"/>
                </a:moveTo>
                <a:lnTo>
                  <a:pt x="44" y="228"/>
                </a:lnTo>
                <a:close/>
                <a:moveTo>
                  <a:pt x="9" y="26"/>
                </a:moveTo>
                <a:lnTo>
                  <a:pt x="9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1" name="CuadroTexto 1010">
            <a:extLst>
              <a:ext uri="{FF2B5EF4-FFF2-40B4-BE49-F238E27FC236}">
                <a16:creationId xmlns:a16="http://schemas.microsoft.com/office/drawing/2014/main" id="{00B4DDFE-C67F-B84E-9280-4E86DB90E141}"/>
              </a:ext>
            </a:extLst>
          </p:cNvPr>
          <p:cNvSpPr txBox="1"/>
          <p:nvPr/>
        </p:nvSpPr>
        <p:spPr>
          <a:xfrm>
            <a:off x="7318742" y="1229143"/>
            <a:ext cx="97401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</a:t>
            </a:r>
          </a:p>
        </p:txBody>
      </p:sp>
      <p:grpSp>
        <p:nvGrpSpPr>
          <p:cNvPr id="1012" name="Group 38">
            <a:extLst>
              <a:ext uri="{FF2B5EF4-FFF2-40B4-BE49-F238E27FC236}">
                <a16:creationId xmlns:a16="http://schemas.microsoft.com/office/drawing/2014/main" id="{E46E01CA-6717-0F40-B5EE-C0E904E9ADF7}"/>
              </a:ext>
            </a:extLst>
          </p:cNvPr>
          <p:cNvGrpSpPr/>
          <p:nvPr/>
        </p:nvGrpSpPr>
        <p:grpSpPr>
          <a:xfrm>
            <a:off x="10880525" y="4216376"/>
            <a:ext cx="2621158" cy="980927"/>
            <a:chOff x="5999600" y="11104223"/>
            <a:chExt cx="2621158" cy="980927"/>
          </a:xfrm>
        </p:grpSpPr>
        <p:sp>
          <p:nvSpPr>
            <p:cNvPr id="1013" name="CuadroTexto 395">
              <a:extLst>
                <a:ext uri="{FF2B5EF4-FFF2-40B4-BE49-F238E27FC236}">
                  <a16:creationId xmlns:a16="http://schemas.microsoft.com/office/drawing/2014/main" id="{B5FBEFB5-BA35-1C4B-A81C-EF7B462F4E05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14" name="Rectangle 40">
              <a:extLst>
                <a:ext uri="{FF2B5EF4-FFF2-40B4-BE49-F238E27FC236}">
                  <a16:creationId xmlns:a16="http://schemas.microsoft.com/office/drawing/2014/main" id="{F1BBA5E1-42B1-D444-8198-26229E696785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15" name="Group 38">
            <a:extLst>
              <a:ext uri="{FF2B5EF4-FFF2-40B4-BE49-F238E27FC236}">
                <a16:creationId xmlns:a16="http://schemas.microsoft.com/office/drawing/2014/main" id="{D30E0E56-E33F-5E46-A76A-DA66845199B3}"/>
              </a:ext>
            </a:extLst>
          </p:cNvPr>
          <p:cNvGrpSpPr/>
          <p:nvPr/>
        </p:nvGrpSpPr>
        <p:grpSpPr>
          <a:xfrm>
            <a:off x="3029542" y="7739451"/>
            <a:ext cx="2621158" cy="980927"/>
            <a:chOff x="5999600" y="11104223"/>
            <a:chExt cx="2621158" cy="980927"/>
          </a:xfrm>
        </p:grpSpPr>
        <p:sp>
          <p:nvSpPr>
            <p:cNvPr id="1016" name="CuadroTexto 395">
              <a:extLst>
                <a:ext uri="{FF2B5EF4-FFF2-40B4-BE49-F238E27FC236}">
                  <a16:creationId xmlns:a16="http://schemas.microsoft.com/office/drawing/2014/main" id="{E7B4FC3C-E8C0-664E-B565-9D56C39BACCF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17" name="Rectangle 40">
              <a:extLst>
                <a:ext uri="{FF2B5EF4-FFF2-40B4-BE49-F238E27FC236}">
                  <a16:creationId xmlns:a16="http://schemas.microsoft.com/office/drawing/2014/main" id="{B49BAFE5-4CF5-B448-A994-2030339B5A76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18" name="Group 38">
            <a:extLst>
              <a:ext uri="{FF2B5EF4-FFF2-40B4-BE49-F238E27FC236}">
                <a16:creationId xmlns:a16="http://schemas.microsoft.com/office/drawing/2014/main" id="{7C0CF6EB-591F-9644-9B45-1E6FD85500A7}"/>
              </a:ext>
            </a:extLst>
          </p:cNvPr>
          <p:cNvGrpSpPr/>
          <p:nvPr/>
        </p:nvGrpSpPr>
        <p:grpSpPr>
          <a:xfrm>
            <a:off x="6934715" y="7757719"/>
            <a:ext cx="2621158" cy="980927"/>
            <a:chOff x="5999600" y="11104223"/>
            <a:chExt cx="2621158" cy="980927"/>
          </a:xfrm>
        </p:grpSpPr>
        <p:sp>
          <p:nvSpPr>
            <p:cNvPr id="1019" name="CuadroTexto 395">
              <a:extLst>
                <a:ext uri="{FF2B5EF4-FFF2-40B4-BE49-F238E27FC236}">
                  <a16:creationId xmlns:a16="http://schemas.microsoft.com/office/drawing/2014/main" id="{193D6F77-1F5F-C343-9D15-4D336B6B42C7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20" name="Rectangle 40">
              <a:extLst>
                <a:ext uri="{FF2B5EF4-FFF2-40B4-BE49-F238E27FC236}">
                  <a16:creationId xmlns:a16="http://schemas.microsoft.com/office/drawing/2014/main" id="{F0D8B3CB-7EBE-A747-998E-A60B912B29AB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21" name="Group 38">
            <a:extLst>
              <a:ext uri="{FF2B5EF4-FFF2-40B4-BE49-F238E27FC236}">
                <a16:creationId xmlns:a16="http://schemas.microsoft.com/office/drawing/2014/main" id="{AC17A014-8CD9-7348-A43C-D4E61949CBA8}"/>
              </a:ext>
            </a:extLst>
          </p:cNvPr>
          <p:cNvGrpSpPr/>
          <p:nvPr/>
        </p:nvGrpSpPr>
        <p:grpSpPr>
          <a:xfrm>
            <a:off x="10880525" y="7762311"/>
            <a:ext cx="2621158" cy="980927"/>
            <a:chOff x="5999600" y="11104223"/>
            <a:chExt cx="2621158" cy="980927"/>
          </a:xfrm>
        </p:grpSpPr>
        <p:sp>
          <p:nvSpPr>
            <p:cNvPr id="1022" name="CuadroTexto 395">
              <a:extLst>
                <a:ext uri="{FF2B5EF4-FFF2-40B4-BE49-F238E27FC236}">
                  <a16:creationId xmlns:a16="http://schemas.microsoft.com/office/drawing/2014/main" id="{AD2A17BD-B209-4F47-80C0-EECF8446385E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023" name="Rectangle 40">
              <a:extLst>
                <a:ext uri="{FF2B5EF4-FFF2-40B4-BE49-F238E27FC236}">
                  <a16:creationId xmlns:a16="http://schemas.microsoft.com/office/drawing/2014/main" id="{3ED6DEC2-E58B-9142-9A96-953C29D5139A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24" name="Group 38">
            <a:extLst>
              <a:ext uri="{FF2B5EF4-FFF2-40B4-BE49-F238E27FC236}">
                <a16:creationId xmlns:a16="http://schemas.microsoft.com/office/drawing/2014/main" id="{BADD0BB4-C0C6-4B44-B7D4-6EB1401A38D0}"/>
              </a:ext>
            </a:extLst>
          </p:cNvPr>
          <p:cNvGrpSpPr/>
          <p:nvPr/>
        </p:nvGrpSpPr>
        <p:grpSpPr>
          <a:xfrm>
            <a:off x="14823265" y="7716591"/>
            <a:ext cx="2621158" cy="980927"/>
            <a:chOff x="5999600" y="11104223"/>
            <a:chExt cx="2621158" cy="980927"/>
          </a:xfrm>
        </p:grpSpPr>
        <p:sp>
          <p:nvSpPr>
            <p:cNvPr id="1025" name="CuadroTexto 395">
              <a:extLst>
                <a:ext uri="{FF2B5EF4-FFF2-40B4-BE49-F238E27FC236}">
                  <a16:creationId xmlns:a16="http://schemas.microsoft.com/office/drawing/2014/main" id="{EFA2965E-D6FE-A543-8A1E-361F5DA1AA7B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026" name="Rectangle 40">
              <a:extLst>
                <a:ext uri="{FF2B5EF4-FFF2-40B4-BE49-F238E27FC236}">
                  <a16:creationId xmlns:a16="http://schemas.microsoft.com/office/drawing/2014/main" id="{9FC76B25-B4EA-9446-9391-49FCF07D0AF2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27" name="Group 38">
            <a:extLst>
              <a:ext uri="{FF2B5EF4-FFF2-40B4-BE49-F238E27FC236}">
                <a16:creationId xmlns:a16="http://schemas.microsoft.com/office/drawing/2014/main" id="{81CA33E6-8C5F-3948-9169-1B147D4FDDE3}"/>
              </a:ext>
            </a:extLst>
          </p:cNvPr>
          <p:cNvGrpSpPr/>
          <p:nvPr/>
        </p:nvGrpSpPr>
        <p:grpSpPr>
          <a:xfrm>
            <a:off x="18749746" y="7738913"/>
            <a:ext cx="2621158" cy="980927"/>
            <a:chOff x="5999600" y="11104223"/>
            <a:chExt cx="2621158" cy="980927"/>
          </a:xfrm>
        </p:grpSpPr>
        <p:sp>
          <p:nvSpPr>
            <p:cNvPr id="1028" name="CuadroTexto 395">
              <a:extLst>
                <a:ext uri="{FF2B5EF4-FFF2-40B4-BE49-F238E27FC236}">
                  <a16:creationId xmlns:a16="http://schemas.microsoft.com/office/drawing/2014/main" id="{2A223D7F-53F8-3244-B4FA-D1FDB99A7580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029" name="Rectangle 40">
              <a:extLst>
                <a:ext uri="{FF2B5EF4-FFF2-40B4-BE49-F238E27FC236}">
                  <a16:creationId xmlns:a16="http://schemas.microsoft.com/office/drawing/2014/main" id="{BC74CCE2-7AD8-7648-B9F3-F9E6C6FE7045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sp>
        <p:nvSpPr>
          <p:cNvPr id="1031" name="CuadroTexto 395">
            <a:extLst>
              <a:ext uri="{FF2B5EF4-FFF2-40B4-BE49-F238E27FC236}">
                <a16:creationId xmlns:a16="http://schemas.microsoft.com/office/drawing/2014/main" id="{C36D40F8-129B-AA45-9831-244147E8880F}"/>
              </a:ext>
            </a:extLst>
          </p:cNvPr>
          <p:cNvSpPr txBox="1"/>
          <p:nvPr/>
        </p:nvSpPr>
        <p:spPr>
          <a:xfrm>
            <a:off x="2013543" y="11484186"/>
            <a:ext cx="238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</a:t>
            </a:r>
          </a:p>
        </p:txBody>
      </p:sp>
      <p:sp>
        <p:nvSpPr>
          <p:cNvPr id="1032" name="Rectangle 40">
            <a:extLst>
              <a:ext uri="{FF2B5EF4-FFF2-40B4-BE49-F238E27FC236}">
                <a16:creationId xmlns:a16="http://schemas.microsoft.com/office/drawing/2014/main" id="{EFDD139E-61E7-E747-979C-42814707AC3B}"/>
              </a:ext>
            </a:extLst>
          </p:cNvPr>
          <p:cNvSpPr/>
          <p:nvPr/>
        </p:nvSpPr>
        <p:spPr>
          <a:xfrm>
            <a:off x="1848702" y="11880338"/>
            <a:ext cx="26211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034" name="CuadroTexto 395">
            <a:extLst>
              <a:ext uri="{FF2B5EF4-FFF2-40B4-BE49-F238E27FC236}">
                <a16:creationId xmlns:a16="http://schemas.microsoft.com/office/drawing/2014/main" id="{44DEC48C-1EF6-414F-A96F-88C1BFF8AABC}"/>
              </a:ext>
            </a:extLst>
          </p:cNvPr>
          <p:cNvSpPr txBox="1"/>
          <p:nvPr/>
        </p:nvSpPr>
        <p:spPr>
          <a:xfrm>
            <a:off x="4379782" y="11491707"/>
            <a:ext cx="238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B</a:t>
            </a:r>
          </a:p>
        </p:txBody>
      </p:sp>
      <p:sp>
        <p:nvSpPr>
          <p:cNvPr id="1035" name="Rectangle 40">
            <a:extLst>
              <a:ext uri="{FF2B5EF4-FFF2-40B4-BE49-F238E27FC236}">
                <a16:creationId xmlns:a16="http://schemas.microsoft.com/office/drawing/2014/main" id="{D5AED98C-5F27-3F4A-B19C-484975A31FF3}"/>
              </a:ext>
            </a:extLst>
          </p:cNvPr>
          <p:cNvSpPr/>
          <p:nvPr/>
        </p:nvSpPr>
        <p:spPr>
          <a:xfrm>
            <a:off x="4214941" y="11887859"/>
            <a:ext cx="26211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037" name="CuadroTexto 395">
            <a:extLst>
              <a:ext uri="{FF2B5EF4-FFF2-40B4-BE49-F238E27FC236}">
                <a16:creationId xmlns:a16="http://schemas.microsoft.com/office/drawing/2014/main" id="{1A75AC9B-6EA8-F84A-B578-7D58714D9D19}"/>
              </a:ext>
            </a:extLst>
          </p:cNvPr>
          <p:cNvSpPr txBox="1"/>
          <p:nvPr/>
        </p:nvSpPr>
        <p:spPr>
          <a:xfrm>
            <a:off x="7083402" y="11490646"/>
            <a:ext cx="238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</a:t>
            </a:r>
          </a:p>
        </p:txBody>
      </p:sp>
      <p:sp>
        <p:nvSpPr>
          <p:cNvPr id="1038" name="Rectangle 40">
            <a:extLst>
              <a:ext uri="{FF2B5EF4-FFF2-40B4-BE49-F238E27FC236}">
                <a16:creationId xmlns:a16="http://schemas.microsoft.com/office/drawing/2014/main" id="{CDD1ED40-159E-EE40-82BC-7AFA842904F7}"/>
              </a:ext>
            </a:extLst>
          </p:cNvPr>
          <p:cNvSpPr/>
          <p:nvPr/>
        </p:nvSpPr>
        <p:spPr>
          <a:xfrm>
            <a:off x="6918561" y="11886798"/>
            <a:ext cx="26211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040" name="CuadroTexto 395">
            <a:extLst>
              <a:ext uri="{FF2B5EF4-FFF2-40B4-BE49-F238E27FC236}">
                <a16:creationId xmlns:a16="http://schemas.microsoft.com/office/drawing/2014/main" id="{413DAD1C-15ED-6C48-B48B-A91382370270}"/>
              </a:ext>
            </a:extLst>
          </p:cNvPr>
          <p:cNvSpPr txBox="1"/>
          <p:nvPr/>
        </p:nvSpPr>
        <p:spPr>
          <a:xfrm>
            <a:off x="9768784" y="11491707"/>
            <a:ext cx="238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</a:t>
            </a:r>
          </a:p>
        </p:txBody>
      </p:sp>
      <p:sp>
        <p:nvSpPr>
          <p:cNvPr id="1041" name="Rectangle 40">
            <a:extLst>
              <a:ext uri="{FF2B5EF4-FFF2-40B4-BE49-F238E27FC236}">
                <a16:creationId xmlns:a16="http://schemas.microsoft.com/office/drawing/2014/main" id="{83199082-1267-724B-B11D-83EB6709471E}"/>
              </a:ext>
            </a:extLst>
          </p:cNvPr>
          <p:cNvSpPr/>
          <p:nvPr/>
        </p:nvSpPr>
        <p:spPr>
          <a:xfrm>
            <a:off x="9603943" y="11887859"/>
            <a:ext cx="26211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043" name="CuadroTexto 395">
            <a:extLst>
              <a:ext uri="{FF2B5EF4-FFF2-40B4-BE49-F238E27FC236}">
                <a16:creationId xmlns:a16="http://schemas.microsoft.com/office/drawing/2014/main" id="{07B11190-D077-4D45-95C2-D76569F2678D}"/>
              </a:ext>
            </a:extLst>
          </p:cNvPr>
          <p:cNvSpPr txBox="1"/>
          <p:nvPr/>
        </p:nvSpPr>
        <p:spPr>
          <a:xfrm>
            <a:off x="12226480" y="11495858"/>
            <a:ext cx="238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B</a:t>
            </a:r>
          </a:p>
        </p:txBody>
      </p:sp>
      <p:sp>
        <p:nvSpPr>
          <p:cNvPr id="1044" name="Rectangle 40">
            <a:extLst>
              <a:ext uri="{FF2B5EF4-FFF2-40B4-BE49-F238E27FC236}">
                <a16:creationId xmlns:a16="http://schemas.microsoft.com/office/drawing/2014/main" id="{C2CB7D37-6018-DB43-A417-17BFDE4C506A}"/>
              </a:ext>
            </a:extLst>
          </p:cNvPr>
          <p:cNvSpPr/>
          <p:nvPr/>
        </p:nvSpPr>
        <p:spPr>
          <a:xfrm>
            <a:off x="12061639" y="11892010"/>
            <a:ext cx="26211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046" name="CuadroTexto 395">
            <a:extLst>
              <a:ext uri="{FF2B5EF4-FFF2-40B4-BE49-F238E27FC236}">
                <a16:creationId xmlns:a16="http://schemas.microsoft.com/office/drawing/2014/main" id="{C38AC2EB-81E4-8B43-A89A-A3E57B1CE8E8}"/>
              </a:ext>
            </a:extLst>
          </p:cNvPr>
          <p:cNvSpPr txBox="1"/>
          <p:nvPr/>
        </p:nvSpPr>
        <p:spPr>
          <a:xfrm>
            <a:off x="14979978" y="11484962"/>
            <a:ext cx="238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</a:t>
            </a:r>
          </a:p>
        </p:txBody>
      </p:sp>
      <p:sp>
        <p:nvSpPr>
          <p:cNvPr id="1047" name="Rectangle 40">
            <a:extLst>
              <a:ext uri="{FF2B5EF4-FFF2-40B4-BE49-F238E27FC236}">
                <a16:creationId xmlns:a16="http://schemas.microsoft.com/office/drawing/2014/main" id="{495F9F7F-B843-6143-A79D-A6CF8CE804EC}"/>
              </a:ext>
            </a:extLst>
          </p:cNvPr>
          <p:cNvSpPr/>
          <p:nvPr/>
        </p:nvSpPr>
        <p:spPr>
          <a:xfrm>
            <a:off x="14815137" y="11881114"/>
            <a:ext cx="26211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049" name="CuadroTexto 395">
            <a:extLst>
              <a:ext uri="{FF2B5EF4-FFF2-40B4-BE49-F238E27FC236}">
                <a16:creationId xmlns:a16="http://schemas.microsoft.com/office/drawing/2014/main" id="{CCAC7BAB-3D8E-9847-8D9D-ADDD72DD6FA3}"/>
              </a:ext>
            </a:extLst>
          </p:cNvPr>
          <p:cNvSpPr txBox="1"/>
          <p:nvPr/>
        </p:nvSpPr>
        <p:spPr>
          <a:xfrm>
            <a:off x="17663280" y="11485225"/>
            <a:ext cx="238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</a:t>
            </a:r>
          </a:p>
        </p:txBody>
      </p:sp>
      <p:sp>
        <p:nvSpPr>
          <p:cNvPr id="1050" name="Rectangle 40">
            <a:extLst>
              <a:ext uri="{FF2B5EF4-FFF2-40B4-BE49-F238E27FC236}">
                <a16:creationId xmlns:a16="http://schemas.microsoft.com/office/drawing/2014/main" id="{0C3AD120-F855-0746-9FAB-09566B60494D}"/>
              </a:ext>
            </a:extLst>
          </p:cNvPr>
          <p:cNvSpPr/>
          <p:nvPr/>
        </p:nvSpPr>
        <p:spPr>
          <a:xfrm>
            <a:off x="17498439" y="11881377"/>
            <a:ext cx="26211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052" name="CuadroTexto 395">
            <a:extLst>
              <a:ext uri="{FF2B5EF4-FFF2-40B4-BE49-F238E27FC236}">
                <a16:creationId xmlns:a16="http://schemas.microsoft.com/office/drawing/2014/main" id="{6C00C775-7800-714E-ACDB-7208C849C404}"/>
              </a:ext>
            </a:extLst>
          </p:cNvPr>
          <p:cNvSpPr txBox="1"/>
          <p:nvPr/>
        </p:nvSpPr>
        <p:spPr>
          <a:xfrm>
            <a:off x="20090867" y="11491499"/>
            <a:ext cx="238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B</a:t>
            </a:r>
          </a:p>
        </p:txBody>
      </p:sp>
      <p:sp>
        <p:nvSpPr>
          <p:cNvPr id="1053" name="Rectangle 40">
            <a:extLst>
              <a:ext uri="{FF2B5EF4-FFF2-40B4-BE49-F238E27FC236}">
                <a16:creationId xmlns:a16="http://schemas.microsoft.com/office/drawing/2014/main" id="{5A42B2B1-F60B-C34F-AF58-968DDD08BE94}"/>
              </a:ext>
            </a:extLst>
          </p:cNvPr>
          <p:cNvSpPr/>
          <p:nvPr/>
        </p:nvSpPr>
        <p:spPr>
          <a:xfrm>
            <a:off x="19926026" y="11887651"/>
            <a:ext cx="26211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783443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reeform 1">
            <a:extLst>
              <a:ext uri="{FF2B5EF4-FFF2-40B4-BE49-F238E27FC236}">
                <a16:creationId xmlns:a16="http://schemas.microsoft.com/office/drawing/2014/main" id="{A8A90384-6CC7-6E4B-9F84-163FFCB41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448" y="8152009"/>
            <a:ext cx="4601384" cy="3538891"/>
          </a:xfrm>
          <a:custGeom>
            <a:avLst/>
            <a:gdLst>
              <a:gd name="T0" fmla="*/ 0 w 4907"/>
              <a:gd name="T1" fmla="*/ 3772 h 3773"/>
              <a:gd name="T2" fmla="*/ 0 w 4907"/>
              <a:gd name="T3" fmla="*/ 0 h 3773"/>
              <a:gd name="T4" fmla="*/ 4906 w 4907"/>
              <a:gd name="T5" fmla="*/ 0 h 3773"/>
              <a:gd name="T6" fmla="*/ 4906 w 4907"/>
              <a:gd name="T7" fmla="*/ 3772 h 3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07" h="3773">
                <a:moveTo>
                  <a:pt x="0" y="3772"/>
                </a:moveTo>
                <a:lnTo>
                  <a:pt x="0" y="0"/>
                </a:lnTo>
                <a:lnTo>
                  <a:pt x="4906" y="0"/>
                </a:lnTo>
                <a:lnTo>
                  <a:pt x="4906" y="3772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3" name="Line 4">
            <a:extLst>
              <a:ext uri="{FF2B5EF4-FFF2-40B4-BE49-F238E27FC236}">
                <a16:creationId xmlns:a16="http://schemas.microsoft.com/office/drawing/2014/main" id="{D2CFDF3C-12AF-DB42-8407-B536F01C37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12074" y="5398619"/>
            <a:ext cx="4133" cy="2753390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4" name="Line 5">
            <a:extLst>
              <a:ext uri="{FF2B5EF4-FFF2-40B4-BE49-F238E27FC236}">
                <a16:creationId xmlns:a16="http://schemas.microsoft.com/office/drawing/2014/main" id="{C9152643-86BD-F748-9136-D37D35E3F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7017" y="7143260"/>
            <a:ext cx="14527645" cy="4136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5" name="Freeform 6">
            <a:extLst>
              <a:ext uri="{FF2B5EF4-FFF2-40B4-BE49-F238E27FC236}">
                <a16:creationId xmlns:a16="http://schemas.microsoft.com/office/drawing/2014/main" id="{D4D68728-0291-1642-945C-8A49075C7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2561" y="6324684"/>
            <a:ext cx="3964717" cy="1463514"/>
          </a:xfrm>
          <a:custGeom>
            <a:avLst/>
            <a:gdLst>
              <a:gd name="T0" fmla="*/ 3849 w 4229"/>
              <a:gd name="T1" fmla="*/ 1561 h 1562"/>
              <a:gd name="T2" fmla="*/ 3849 w 4229"/>
              <a:gd name="T3" fmla="*/ 1561 h 1562"/>
              <a:gd name="T4" fmla="*/ 379 w 4229"/>
              <a:gd name="T5" fmla="*/ 1561 h 1562"/>
              <a:gd name="T6" fmla="*/ 0 w 4229"/>
              <a:gd name="T7" fmla="*/ 1183 h 1562"/>
              <a:gd name="T8" fmla="*/ 0 w 4229"/>
              <a:gd name="T9" fmla="*/ 369 h 1562"/>
              <a:gd name="T10" fmla="*/ 379 w 4229"/>
              <a:gd name="T11" fmla="*/ 0 h 1562"/>
              <a:gd name="T12" fmla="*/ 3849 w 4229"/>
              <a:gd name="T13" fmla="*/ 0 h 1562"/>
              <a:gd name="T14" fmla="*/ 4228 w 4229"/>
              <a:gd name="T15" fmla="*/ 369 h 1562"/>
              <a:gd name="T16" fmla="*/ 4228 w 4229"/>
              <a:gd name="T17" fmla="*/ 1183 h 1562"/>
              <a:gd name="T18" fmla="*/ 3849 w 4229"/>
              <a:gd name="T19" fmla="*/ 1561 h 1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29" h="1562">
                <a:moveTo>
                  <a:pt x="3849" y="1561"/>
                </a:moveTo>
                <a:lnTo>
                  <a:pt x="3849" y="1561"/>
                </a:lnTo>
                <a:cubicBezTo>
                  <a:pt x="379" y="1561"/>
                  <a:pt x="379" y="1561"/>
                  <a:pt x="379" y="1561"/>
                </a:cubicBezTo>
                <a:cubicBezTo>
                  <a:pt x="175" y="1561"/>
                  <a:pt x="0" y="1386"/>
                  <a:pt x="0" y="1183"/>
                </a:cubicBezTo>
                <a:cubicBezTo>
                  <a:pt x="0" y="369"/>
                  <a:pt x="0" y="369"/>
                  <a:pt x="0" y="369"/>
                </a:cubicBezTo>
                <a:cubicBezTo>
                  <a:pt x="0" y="165"/>
                  <a:pt x="175" y="0"/>
                  <a:pt x="379" y="0"/>
                </a:cubicBezTo>
                <a:cubicBezTo>
                  <a:pt x="3849" y="0"/>
                  <a:pt x="3849" y="0"/>
                  <a:pt x="3849" y="0"/>
                </a:cubicBezTo>
                <a:cubicBezTo>
                  <a:pt x="4063" y="0"/>
                  <a:pt x="4228" y="165"/>
                  <a:pt x="4228" y="369"/>
                </a:cubicBezTo>
                <a:cubicBezTo>
                  <a:pt x="4228" y="1183"/>
                  <a:pt x="4228" y="1183"/>
                  <a:pt x="4228" y="1183"/>
                </a:cubicBezTo>
                <a:cubicBezTo>
                  <a:pt x="4228" y="1386"/>
                  <a:pt x="4063" y="1561"/>
                  <a:pt x="3849" y="156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53">
            <a:extLst>
              <a:ext uri="{FF2B5EF4-FFF2-40B4-BE49-F238E27FC236}">
                <a16:creationId xmlns:a16="http://schemas.microsoft.com/office/drawing/2014/main" id="{2C250581-9547-E749-B929-DA61773A3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0733" y="6324684"/>
            <a:ext cx="3956449" cy="1463514"/>
          </a:xfrm>
          <a:custGeom>
            <a:avLst/>
            <a:gdLst>
              <a:gd name="T0" fmla="*/ 3850 w 4219"/>
              <a:gd name="T1" fmla="*/ 1561 h 1562"/>
              <a:gd name="T2" fmla="*/ 3850 w 4219"/>
              <a:gd name="T3" fmla="*/ 1561 h 1562"/>
              <a:gd name="T4" fmla="*/ 368 w 4219"/>
              <a:gd name="T5" fmla="*/ 1561 h 1562"/>
              <a:gd name="T6" fmla="*/ 0 w 4219"/>
              <a:gd name="T7" fmla="*/ 1183 h 1562"/>
              <a:gd name="T8" fmla="*/ 0 w 4219"/>
              <a:gd name="T9" fmla="*/ 369 h 1562"/>
              <a:gd name="T10" fmla="*/ 368 w 4219"/>
              <a:gd name="T11" fmla="*/ 0 h 1562"/>
              <a:gd name="T12" fmla="*/ 3850 w 4219"/>
              <a:gd name="T13" fmla="*/ 0 h 1562"/>
              <a:gd name="T14" fmla="*/ 4218 w 4219"/>
              <a:gd name="T15" fmla="*/ 369 h 1562"/>
              <a:gd name="T16" fmla="*/ 4218 w 4219"/>
              <a:gd name="T17" fmla="*/ 1183 h 1562"/>
              <a:gd name="T18" fmla="*/ 3850 w 4219"/>
              <a:gd name="T19" fmla="*/ 1561 h 1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19" h="1562">
                <a:moveTo>
                  <a:pt x="3850" y="1561"/>
                </a:moveTo>
                <a:lnTo>
                  <a:pt x="3850" y="1561"/>
                </a:lnTo>
                <a:cubicBezTo>
                  <a:pt x="368" y="1561"/>
                  <a:pt x="368" y="1561"/>
                  <a:pt x="368" y="1561"/>
                </a:cubicBezTo>
                <a:cubicBezTo>
                  <a:pt x="165" y="1561"/>
                  <a:pt x="0" y="1386"/>
                  <a:pt x="0" y="1183"/>
                </a:cubicBezTo>
                <a:cubicBezTo>
                  <a:pt x="0" y="369"/>
                  <a:pt x="0" y="369"/>
                  <a:pt x="0" y="369"/>
                </a:cubicBezTo>
                <a:cubicBezTo>
                  <a:pt x="0" y="165"/>
                  <a:pt x="165" y="0"/>
                  <a:pt x="368" y="0"/>
                </a:cubicBezTo>
                <a:cubicBezTo>
                  <a:pt x="3850" y="0"/>
                  <a:pt x="3850" y="0"/>
                  <a:pt x="3850" y="0"/>
                </a:cubicBezTo>
                <a:cubicBezTo>
                  <a:pt x="4054" y="0"/>
                  <a:pt x="4218" y="165"/>
                  <a:pt x="4218" y="369"/>
                </a:cubicBezTo>
                <a:cubicBezTo>
                  <a:pt x="4218" y="1183"/>
                  <a:pt x="4218" y="1183"/>
                  <a:pt x="4218" y="1183"/>
                </a:cubicBezTo>
                <a:cubicBezTo>
                  <a:pt x="4218" y="1386"/>
                  <a:pt x="4054" y="1561"/>
                  <a:pt x="3850" y="156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02">
            <a:extLst>
              <a:ext uri="{FF2B5EF4-FFF2-40B4-BE49-F238E27FC236}">
                <a16:creationId xmlns:a16="http://schemas.microsoft.com/office/drawing/2014/main" id="{DA081949-C96F-7440-965A-014ED31DC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725" y="8561298"/>
            <a:ext cx="3964717" cy="1463514"/>
          </a:xfrm>
          <a:custGeom>
            <a:avLst/>
            <a:gdLst>
              <a:gd name="T0" fmla="*/ 3850 w 4229"/>
              <a:gd name="T1" fmla="*/ 1561 h 1562"/>
              <a:gd name="T2" fmla="*/ 3850 w 4229"/>
              <a:gd name="T3" fmla="*/ 1561 h 1562"/>
              <a:gd name="T4" fmla="*/ 378 w 4229"/>
              <a:gd name="T5" fmla="*/ 1561 h 1562"/>
              <a:gd name="T6" fmla="*/ 0 w 4229"/>
              <a:gd name="T7" fmla="*/ 1183 h 1562"/>
              <a:gd name="T8" fmla="*/ 0 w 4229"/>
              <a:gd name="T9" fmla="*/ 378 h 1562"/>
              <a:gd name="T10" fmla="*/ 378 w 4229"/>
              <a:gd name="T11" fmla="*/ 0 h 1562"/>
              <a:gd name="T12" fmla="*/ 3850 w 4229"/>
              <a:gd name="T13" fmla="*/ 0 h 1562"/>
              <a:gd name="T14" fmla="*/ 4228 w 4229"/>
              <a:gd name="T15" fmla="*/ 378 h 1562"/>
              <a:gd name="T16" fmla="*/ 4228 w 4229"/>
              <a:gd name="T17" fmla="*/ 1183 h 1562"/>
              <a:gd name="T18" fmla="*/ 3850 w 4229"/>
              <a:gd name="T19" fmla="*/ 1561 h 1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29" h="1562">
                <a:moveTo>
                  <a:pt x="3850" y="1561"/>
                </a:moveTo>
                <a:lnTo>
                  <a:pt x="3850" y="1561"/>
                </a:lnTo>
                <a:cubicBezTo>
                  <a:pt x="378" y="1561"/>
                  <a:pt x="378" y="1561"/>
                  <a:pt x="378" y="1561"/>
                </a:cubicBezTo>
                <a:cubicBezTo>
                  <a:pt x="165" y="1561"/>
                  <a:pt x="0" y="1387"/>
                  <a:pt x="0" y="1183"/>
                </a:cubicBezTo>
                <a:cubicBezTo>
                  <a:pt x="0" y="378"/>
                  <a:pt x="0" y="378"/>
                  <a:pt x="0" y="378"/>
                </a:cubicBezTo>
                <a:cubicBezTo>
                  <a:pt x="0" y="165"/>
                  <a:pt x="165" y="0"/>
                  <a:pt x="378" y="0"/>
                </a:cubicBezTo>
                <a:cubicBezTo>
                  <a:pt x="3850" y="0"/>
                  <a:pt x="3850" y="0"/>
                  <a:pt x="3850" y="0"/>
                </a:cubicBezTo>
                <a:cubicBezTo>
                  <a:pt x="4054" y="0"/>
                  <a:pt x="4228" y="165"/>
                  <a:pt x="4228" y="378"/>
                </a:cubicBezTo>
                <a:cubicBezTo>
                  <a:pt x="4228" y="1183"/>
                  <a:pt x="4228" y="1183"/>
                  <a:pt x="4228" y="1183"/>
                </a:cubicBezTo>
                <a:cubicBezTo>
                  <a:pt x="4228" y="1387"/>
                  <a:pt x="4054" y="1561"/>
                  <a:pt x="3850" y="156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151">
            <a:extLst>
              <a:ext uri="{FF2B5EF4-FFF2-40B4-BE49-F238E27FC236}">
                <a16:creationId xmlns:a16="http://schemas.microsoft.com/office/drawing/2014/main" id="{73418BF9-E02F-8145-98DA-E76FDD4D2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6210" y="8561298"/>
            <a:ext cx="3964715" cy="1463514"/>
          </a:xfrm>
          <a:custGeom>
            <a:avLst/>
            <a:gdLst>
              <a:gd name="T0" fmla="*/ 3850 w 4230"/>
              <a:gd name="T1" fmla="*/ 1561 h 1562"/>
              <a:gd name="T2" fmla="*/ 3850 w 4230"/>
              <a:gd name="T3" fmla="*/ 1561 h 1562"/>
              <a:gd name="T4" fmla="*/ 378 w 4230"/>
              <a:gd name="T5" fmla="*/ 1561 h 1562"/>
              <a:gd name="T6" fmla="*/ 0 w 4230"/>
              <a:gd name="T7" fmla="*/ 1183 h 1562"/>
              <a:gd name="T8" fmla="*/ 0 w 4230"/>
              <a:gd name="T9" fmla="*/ 378 h 1562"/>
              <a:gd name="T10" fmla="*/ 378 w 4230"/>
              <a:gd name="T11" fmla="*/ 0 h 1562"/>
              <a:gd name="T12" fmla="*/ 3850 w 4230"/>
              <a:gd name="T13" fmla="*/ 0 h 1562"/>
              <a:gd name="T14" fmla="*/ 4229 w 4230"/>
              <a:gd name="T15" fmla="*/ 378 h 1562"/>
              <a:gd name="T16" fmla="*/ 4229 w 4230"/>
              <a:gd name="T17" fmla="*/ 1183 h 1562"/>
              <a:gd name="T18" fmla="*/ 3850 w 4230"/>
              <a:gd name="T19" fmla="*/ 1561 h 1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30" h="1562">
                <a:moveTo>
                  <a:pt x="3850" y="1561"/>
                </a:moveTo>
                <a:lnTo>
                  <a:pt x="3850" y="1561"/>
                </a:lnTo>
                <a:cubicBezTo>
                  <a:pt x="378" y="1561"/>
                  <a:pt x="378" y="1561"/>
                  <a:pt x="378" y="1561"/>
                </a:cubicBezTo>
                <a:cubicBezTo>
                  <a:pt x="165" y="1561"/>
                  <a:pt x="0" y="1387"/>
                  <a:pt x="0" y="1183"/>
                </a:cubicBezTo>
                <a:cubicBezTo>
                  <a:pt x="0" y="378"/>
                  <a:pt x="0" y="378"/>
                  <a:pt x="0" y="378"/>
                </a:cubicBezTo>
                <a:cubicBezTo>
                  <a:pt x="0" y="165"/>
                  <a:pt x="165" y="0"/>
                  <a:pt x="378" y="0"/>
                </a:cubicBezTo>
                <a:cubicBezTo>
                  <a:pt x="3850" y="0"/>
                  <a:pt x="3850" y="0"/>
                  <a:pt x="3850" y="0"/>
                </a:cubicBezTo>
                <a:cubicBezTo>
                  <a:pt x="4064" y="0"/>
                  <a:pt x="4229" y="165"/>
                  <a:pt x="4229" y="378"/>
                </a:cubicBezTo>
                <a:cubicBezTo>
                  <a:pt x="4229" y="1183"/>
                  <a:pt x="4229" y="1183"/>
                  <a:pt x="4229" y="1183"/>
                </a:cubicBezTo>
                <a:cubicBezTo>
                  <a:pt x="4229" y="1387"/>
                  <a:pt x="4064" y="1561"/>
                  <a:pt x="3850" y="156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199">
            <a:extLst>
              <a:ext uri="{FF2B5EF4-FFF2-40B4-BE49-F238E27FC236}">
                <a16:creationId xmlns:a16="http://schemas.microsoft.com/office/drawing/2014/main" id="{D4047B3D-4CAC-3545-B1CB-E709E1CE9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3156" y="10926071"/>
            <a:ext cx="3956449" cy="1463514"/>
          </a:xfrm>
          <a:custGeom>
            <a:avLst/>
            <a:gdLst>
              <a:gd name="T0" fmla="*/ 3850 w 4219"/>
              <a:gd name="T1" fmla="*/ 1562 h 1563"/>
              <a:gd name="T2" fmla="*/ 3850 w 4219"/>
              <a:gd name="T3" fmla="*/ 1562 h 1563"/>
              <a:gd name="T4" fmla="*/ 368 w 4219"/>
              <a:gd name="T5" fmla="*/ 1562 h 1563"/>
              <a:gd name="T6" fmla="*/ 0 w 4219"/>
              <a:gd name="T7" fmla="*/ 1183 h 1563"/>
              <a:gd name="T8" fmla="*/ 0 w 4219"/>
              <a:gd name="T9" fmla="*/ 369 h 1563"/>
              <a:gd name="T10" fmla="*/ 368 w 4219"/>
              <a:gd name="T11" fmla="*/ 0 h 1563"/>
              <a:gd name="T12" fmla="*/ 3850 w 4219"/>
              <a:gd name="T13" fmla="*/ 0 h 1563"/>
              <a:gd name="T14" fmla="*/ 4218 w 4219"/>
              <a:gd name="T15" fmla="*/ 369 h 1563"/>
              <a:gd name="T16" fmla="*/ 4218 w 4219"/>
              <a:gd name="T17" fmla="*/ 1183 h 1563"/>
              <a:gd name="T18" fmla="*/ 3850 w 4219"/>
              <a:gd name="T19" fmla="*/ 1562 h 1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19" h="1563">
                <a:moveTo>
                  <a:pt x="3850" y="1562"/>
                </a:moveTo>
                <a:lnTo>
                  <a:pt x="3850" y="1562"/>
                </a:lnTo>
                <a:cubicBezTo>
                  <a:pt x="368" y="1562"/>
                  <a:pt x="368" y="1562"/>
                  <a:pt x="368" y="1562"/>
                </a:cubicBezTo>
                <a:cubicBezTo>
                  <a:pt x="164" y="1562"/>
                  <a:pt x="0" y="1387"/>
                  <a:pt x="0" y="1183"/>
                </a:cubicBezTo>
                <a:cubicBezTo>
                  <a:pt x="0" y="369"/>
                  <a:pt x="0" y="369"/>
                  <a:pt x="0" y="369"/>
                </a:cubicBezTo>
                <a:cubicBezTo>
                  <a:pt x="0" y="165"/>
                  <a:pt x="164" y="0"/>
                  <a:pt x="368" y="0"/>
                </a:cubicBezTo>
                <a:cubicBezTo>
                  <a:pt x="3850" y="0"/>
                  <a:pt x="3850" y="0"/>
                  <a:pt x="3850" y="0"/>
                </a:cubicBezTo>
                <a:cubicBezTo>
                  <a:pt x="4053" y="0"/>
                  <a:pt x="4218" y="165"/>
                  <a:pt x="4218" y="369"/>
                </a:cubicBezTo>
                <a:cubicBezTo>
                  <a:pt x="4218" y="1183"/>
                  <a:pt x="4218" y="1183"/>
                  <a:pt x="4218" y="1183"/>
                </a:cubicBezTo>
                <a:cubicBezTo>
                  <a:pt x="4218" y="1387"/>
                  <a:pt x="4053" y="1562"/>
                  <a:pt x="3850" y="15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250">
            <a:extLst>
              <a:ext uri="{FF2B5EF4-FFF2-40B4-BE49-F238E27FC236}">
                <a16:creationId xmlns:a16="http://schemas.microsoft.com/office/drawing/2014/main" id="{E2D5D2F0-E35B-EB4A-84C2-A732474FD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2812" y="10926071"/>
            <a:ext cx="3964715" cy="1463514"/>
          </a:xfrm>
          <a:custGeom>
            <a:avLst/>
            <a:gdLst>
              <a:gd name="T0" fmla="*/ 3850 w 4229"/>
              <a:gd name="T1" fmla="*/ 1562 h 1563"/>
              <a:gd name="T2" fmla="*/ 3850 w 4229"/>
              <a:gd name="T3" fmla="*/ 1562 h 1563"/>
              <a:gd name="T4" fmla="*/ 369 w 4229"/>
              <a:gd name="T5" fmla="*/ 1562 h 1563"/>
              <a:gd name="T6" fmla="*/ 0 w 4229"/>
              <a:gd name="T7" fmla="*/ 1183 h 1563"/>
              <a:gd name="T8" fmla="*/ 0 w 4229"/>
              <a:gd name="T9" fmla="*/ 369 h 1563"/>
              <a:gd name="T10" fmla="*/ 369 w 4229"/>
              <a:gd name="T11" fmla="*/ 0 h 1563"/>
              <a:gd name="T12" fmla="*/ 3850 w 4229"/>
              <a:gd name="T13" fmla="*/ 0 h 1563"/>
              <a:gd name="T14" fmla="*/ 4228 w 4229"/>
              <a:gd name="T15" fmla="*/ 369 h 1563"/>
              <a:gd name="T16" fmla="*/ 4228 w 4229"/>
              <a:gd name="T17" fmla="*/ 1183 h 1563"/>
              <a:gd name="T18" fmla="*/ 3850 w 4229"/>
              <a:gd name="T19" fmla="*/ 1562 h 1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29" h="1563">
                <a:moveTo>
                  <a:pt x="3850" y="1562"/>
                </a:moveTo>
                <a:lnTo>
                  <a:pt x="3850" y="1562"/>
                </a:lnTo>
                <a:cubicBezTo>
                  <a:pt x="369" y="1562"/>
                  <a:pt x="369" y="1562"/>
                  <a:pt x="369" y="1562"/>
                </a:cubicBezTo>
                <a:cubicBezTo>
                  <a:pt x="165" y="1562"/>
                  <a:pt x="0" y="1387"/>
                  <a:pt x="0" y="1183"/>
                </a:cubicBezTo>
                <a:cubicBezTo>
                  <a:pt x="0" y="369"/>
                  <a:pt x="0" y="369"/>
                  <a:pt x="0" y="369"/>
                </a:cubicBezTo>
                <a:cubicBezTo>
                  <a:pt x="0" y="165"/>
                  <a:pt x="165" y="0"/>
                  <a:pt x="369" y="0"/>
                </a:cubicBezTo>
                <a:cubicBezTo>
                  <a:pt x="3850" y="0"/>
                  <a:pt x="3850" y="0"/>
                  <a:pt x="3850" y="0"/>
                </a:cubicBezTo>
                <a:cubicBezTo>
                  <a:pt x="4054" y="0"/>
                  <a:pt x="4228" y="165"/>
                  <a:pt x="4228" y="369"/>
                </a:cubicBezTo>
                <a:cubicBezTo>
                  <a:pt x="4228" y="1183"/>
                  <a:pt x="4228" y="1183"/>
                  <a:pt x="4228" y="1183"/>
                </a:cubicBezTo>
                <a:cubicBezTo>
                  <a:pt x="4228" y="1387"/>
                  <a:pt x="4054" y="1562"/>
                  <a:pt x="3850" y="15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06">
            <a:extLst>
              <a:ext uri="{FF2B5EF4-FFF2-40B4-BE49-F238E27FC236}">
                <a16:creationId xmlns:a16="http://schemas.microsoft.com/office/drawing/2014/main" id="{83D3BEA8-A39C-8545-8CD1-13FBDA805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3156" y="8598505"/>
            <a:ext cx="3956449" cy="1455245"/>
          </a:xfrm>
          <a:custGeom>
            <a:avLst/>
            <a:gdLst>
              <a:gd name="T0" fmla="*/ 3850 w 4219"/>
              <a:gd name="T1" fmla="*/ 1552 h 1553"/>
              <a:gd name="T2" fmla="*/ 3850 w 4219"/>
              <a:gd name="T3" fmla="*/ 1552 h 1553"/>
              <a:gd name="T4" fmla="*/ 368 w 4219"/>
              <a:gd name="T5" fmla="*/ 1552 h 1553"/>
              <a:gd name="T6" fmla="*/ 0 w 4219"/>
              <a:gd name="T7" fmla="*/ 1183 h 1553"/>
              <a:gd name="T8" fmla="*/ 0 w 4219"/>
              <a:gd name="T9" fmla="*/ 368 h 1553"/>
              <a:gd name="T10" fmla="*/ 368 w 4219"/>
              <a:gd name="T11" fmla="*/ 0 h 1553"/>
              <a:gd name="T12" fmla="*/ 3850 w 4219"/>
              <a:gd name="T13" fmla="*/ 0 h 1553"/>
              <a:gd name="T14" fmla="*/ 4218 w 4219"/>
              <a:gd name="T15" fmla="*/ 368 h 1553"/>
              <a:gd name="T16" fmla="*/ 4218 w 4219"/>
              <a:gd name="T17" fmla="*/ 1183 h 1553"/>
              <a:gd name="T18" fmla="*/ 3850 w 4219"/>
              <a:gd name="T19" fmla="*/ 1552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19" h="1553">
                <a:moveTo>
                  <a:pt x="3850" y="1552"/>
                </a:moveTo>
                <a:lnTo>
                  <a:pt x="3850" y="1552"/>
                </a:lnTo>
                <a:cubicBezTo>
                  <a:pt x="368" y="1552"/>
                  <a:pt x="368" y="1552"/>
                  <a:pt x="368" y="1552"/>
                </a:cubicBezTo>
                <a:cubicBezTo>
                  <a:pt x="164" y="1552"/>
                  <a:pt x="0" y="1387"/>
                  <a:pt x="0" y="1183"/>
                </a:cubicBezTo>
                <a:cubicBezTo>
                  <a:pt x="0" y="368"/>
                  <a:pt x="0" y="368"/>
                  <a:pt x="0" y="368"/>
                </a:cubicBezTo>
                <a:cubicBezTo>
                  <a:pt x="0" y="165"/>
                  <a:pt x="164" y="0"/>
                  <a:pt x="368" y="0"/>
                </a:cubicBezTo>
                <a:cubicBezTo>
                  <a:pt x="3850" y="0"/>
                  <a:pt x="3850" y="0"/>
                  <a:pt x="3850" y="0"/>
                </a:cubicBezTo>
                <a:cubicBezTo>
                  <a:pt x="4053" y="0"/>
                  <a:pt x="4218" y="165"/>
                  <a:pt x="4218" y="368"/>
                </a:cubicBezTo>
                <a:cubicBezTo>
                  <a:pt x="4218" y="1183"/>
                  <a:pt x="4218" y="1183"/>
                  <a:pt x="4218" y="1183"/>
                </a:cubicBezTo>
                <a:cubicBezTo>
                  <a:pt x="4218" y="1387"/>
                  <a:pt x="4053" y="1552"/>
                  <a:pt x="3850" y="155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354">
            <a:extLst>
              <a:ext uri="{FF2B5EF4-FFF2-40B4-BE49-F238E27FC236}">
                <a16:creationId xmlns:a16="http://schemas.microsoft.com/office/drawing/2014/main" id="{4913B395-544C-254F-AA6E-FDD371019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2812" y="8598505"/>
            <a:ext cx="3964715" cy="1455245"/>
          </a:xfrm>
          <a:custGeom>
            <a:avLst/>
            <a:gdLst>
              <a:gd name="T0" fmla="*/ 3850 w 4229"/>
              <a:gd name="T1" fmla="*/ 1552 h 1553"/>
              <a:gd name="T2" fmla="*/ 3850 w 4229"/>
              <a:gd name="T3" fmla="*/ 1552 h 1553"/>
              <a:gd name="T4" fmla="*/ 369 w 4229"/>
              <a:gd name="T5" fmla="*/ 1552 h 1553"/>
              <a:gd name="T6" fmla="*/ 0 w 4229"/>
              <a:gd name="T7" fmla="*/ 1183 h 1553"/>
              <a:gd name="T8" fmla="*/ 0 w 4229"/>
              <a:gd name="T9" fmla="*/ 368 h 1553"/>
              <a:gd name="T10" fmla="*/ 369 w 4229"/>
              <a:gd name="T11" fmla="*/ 0 h 1553"/>
              <a:gd name="T12" fmla="*/ 3850 w 4229"/>
              <a:gd name="T13" fmla="*/ 0 h 1553"/>
              <a:gd name="T14" fmla="*/ 4228 w 4229"/>
              <a:gd name="T15" fmla="*/ 368 h 1553"/>
              <a:gd name="T16" fmla="*/ 4228 w 4229"/>
              <a:gd name="T17" fmla="*/ 1183 h 1553"/>
              <a:gd name="T18" fmla="*/ 3850 w 4229"/>
              <a:gd name="T19" fmla="*/ 1552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29" h="1553">
                <a:moveTo>
                  <a:pt x="3850" y="1552"/>
                </a:moveTo>
                <a:lnTo>
                  <a:pt x="3850" y="1552"/>
                </a:lnTo>
                <a:cubicBezTo>
                  <a:pt x="369" y="1552"/>
                  <a:pt x="369" y="1552"/>
                  <a:pt x="369" y="1552"/>
                </a:cubicBezTo>
                <a:cubicBezTo>
                  <a:pt x="165" y="1552"/>
                  <a:pt x="0" y="1387"/>
                  <a:pt x="0" y="1183"/>
                </a:cubicBezTo>
                <a:cubicBezTo>
                  <a:pt x="0" y="368"/>
                  <a:pt x="0" y="368"/>
                  <a:pt x="0" y="368"/>
                </a:cubicBezTo>
                <a:cubicBezTo>
                  <a:pt x="0" y="165"/>
                  <a:pt x="165" y="0"/>
                  <a:pt x="369" y="0"/>
                </a:cubicBezTo>
                <a:cubicBezTo>
                  <a:pt x="3850" y="0"/>
                  <a:pt x="3850" y="0"/>
                  <a:pt x="3850" y="0"/>
                </a:cubicBezTo>
                <a:cubicBezTo>
                  <a:pt x="4054" y="0"/>
                  <a:pt x="4228" y="165"/>
                  <a:pt x="4228" y="368"/>
                </a:cubicBezTo>
                <a:cubicBezTo>
                  <a:pt x="4228" y="1183"/>
                  <a:pt x="4228" y="1183"/>
                  <a:pt x="4228" y="1183"/>
                </a:cubicBezTo>
                <a:cubicBezTo>
                  <a:pt x="4228" y="1387"/>
                  <a:pt x="4054" y="1552"/>
                  <a:pt x="3850" y="155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01">
            <a:extLst>
              <a:ext uri="{FF2B5EF4-FFF2-40B4-BE49-F238E27FC236}">
                <a16:creationId xmlns:a16="http://schemas.microsoft.com/office/drawing/2014/main" id="{7302EF7D-64BB-0D4B-AA86-7EF6DD6FC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725" y="6324684"/>
            <a:ext cx="3964717" cy="1463514"/>
          </a:xfrm>
          <a:custGeom>
            <a:avLst/>
            <a:gdLst>
              <a:gd name="T0" fmla="*/ 3850 w 4229"/>
              <a:gd name="T1" fmla="*/ 1561 h 1562"/>
              <a:gd name="T2" fmla="*/ 3850 w 4229"/>
              <a:gd name="T3" fmla="*/ 1561 h 1562"/>
              <a:gd name="T4" fmla="*/ 378 w 4229"/>
              <a:gd name="T5" fmla="*/ 1561 h 1562"/>
              <a:gd name="T6" fmla="*/ 0 w 4229"/>
              <a:gd name="T7" fmla="*/ 1183 h 1562"/>
              <a:gd name="T8" fmla="*/ 0 w 4229"/>
              <a:gd name="T9" fmla="*/ 369 h 1562"/>
              <a:gd name="T10" fmla="*/ 378 w 4229"/>
              <a:gd name="T11" fmla="*/ 0 h 1562"/>
              <a:gd name="T12" fmla="*/ 3850 w 4229"/>
              <a:gd name="T13" fmla="*/ 0 h 1562"/>
              <a:gd name="T14" fmla="*/ 4228 w 4229"/>
              <a:gd name="T15" fmla="*/ 369 h 1562"/>
              <a:gd name="T16" fmla="*/ 4228 w 4229"/>
              <a:gd name="T17" fmla="*/ 1183 h 1562"/>
              <a:gd name="T18" fmla="*/ 3850 w 4229"/>
              <a:gd name="T19" fmla="*/ 1561 h 1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29" h="1562">
                <a:moveTo>
                  <a:pt x="3850" y="1561"/>
                </a:moveTo>
                <a:lnTo>
                  <a:pt x="3850" y="1561"/>
                </a:lnTo>
                <a:cubicBezTo>
                  <a:pt x="378" y="1561"/>
                  <a:pt x="378" y="1561"/>
                  <a:pt x="378" y="1561"/>
                </a:cubicBezTo>
                <a:cubicBezTo>
                  <a:pt x="165" y="1561"/>
                  <a:pt x="0" y="1386"/>
                  <a:pt x="0" y="1183"/>
                </a:cubicBezTo>
                <a:cubicBezTo>
                  <a:pt x="0" y="369"/>
                  <a:pt x="0" y="369"/>
                  <a:pt x="0" y="369"/>
                </a:cubicBezTo>
                <a:cubicBezTo>
                  <a:pt x="0" y="165"/>
                  <a:pt x="165" y="0"/>
                  <a:pt x="378" y="0"/>
                </a:cubicBezTo>
                <a:cubicBezTo>
                  <a:pt x="3850" y="0"/>
                  <a:pt x="3850" y="0"/>
                  <a:pt x="3850" y="0"/>
                </a:cubicBezTo>
                <a:cubicBezTo>
                  <a:pt x="4054" y="0"/>
                  <a:pt x="4228" y="165"/>
                  <a:pt x="4228" y="369"/>
                </a:cubicBezTo>
                <a:cubicBezTo>
                  <a:pt x="4228" y="1183"/>
                  <a:pt x="4228" y="1183"/>
                  <a:pt x="4228" y="1183"/>
                </a:cubicBezTo>
                <a:cubicBezTo>
                  <a:pt x="4228" y="1386"/>
                  <a:pt x="4054" y="1561"/>
                  <a:pt x="3850" y="156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470">
            <a:extLst>
              <a:ext uri="{FF2B5EF4-FFF2-40B4-BE49-F238E27FC236}">
                <a16:creationId xmlns:a16="http://schemas.microsoft.com/office/drawing/2014/main" id="{4E076B0D-2A05-9841-8F71-0E395E1E1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2198" y="2860209"/>
            <a:ext cx="2583885" cy="2881552"/>
          </a:xfrm>
          <a:custGeom>
            <a:avLst/>
            <a:gdLst>
              <a:gd name="T0" fmla="*/ 2753 w 2754"/>
              <a:gd name="T1" fmla="*/ 2075 h 3075"/>
              <a:gd name="T2" fmla="*/ 2753 w 2754"/>
              <a:gd name="T3" fmla="*/ 2075 h 3075"/>
              <a:gd name="T4" fmla="*/ 2753 w 2754"/>
              <a:gd name="T5" fmla="*/ 999 h 3075"/>
              <a:gd name="T6" fmla="*/ 2530 w 2754"/>
              <a:gd name="T7" fmla="*/ 620 h 3075"/>
              <a:gd name="T8" fmla="*/ 1599 w 2754"/>
              <a:gd name="T9" fmla="*/ 77 h 3075"/>
              <a:gd name="T10" fmla="*/ 1163 w 2754"/>
              <a:gd name="T11" fmla="*/ 77 h 3075"/>
              <a:gd name="T12" fmla="*/ 223 w 2754"/>
              <a:gd name="T13" fmla="*/ 620 h 3075"/>
              <a:gd name="T14" fmla="*/ 0 w 2754"/>
              <a:gd name="T15" fmla="*/ 999 h 3075"/>
              <a:gd name="T16" fmla="*/ 0 w 2754"/>
              <a:gd name="T17" fmla="*/ 2075 h 3075"/>
              <a:gd name="T18" fmla="*/ 223 w 2754"/>
              <a:gd name="T19" fmla="*/ 2453 h 3075"/>
              <a:gd name="T20" fmla="*/ 1163 w 2754"/>
              <a:gd name="T21" fmla="*/ 2996 h 3075"/>
              <a:gd name="T22" fmla="*/ 1599 w 2754"/>
              <a:gd name="T23" fmla="*/ 2996 h 3075"/>
              <a:gd name="T24" fmla="*/ 2530 w 2754"/>
              <a:gd name="T25" fmla="*/ 2453 h 3075"/>
              <a:gd name="T26" fmla="*/ 2753 w 2754"/>
              <a:gd name="T27" fmla="*/ 2075 h 3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54" h="3075">
                <a:moveTo>
                  <a:pt x="2753" y="2075"/>
                </a:moveTo>
                <a:lnTo>
                  <a:pt x="2753" y="2075"/>
                </a:lnTo>
                <a:cubicBezTo>
                  <a:pt x="2753" y="999"/>
                  <a:pt x="2753" y="999"/>
                  <a:pt x="2753" y="999"/>
                </a:cubicBezTo>
                <a:cubicBezTo>
                  <a:pt x="2753" y="844"/>
                  <a:pt x="2666" y="698"/>
                  <a:pt x="2530" y="620"/>
                </a:cubicBezTo>
                <a:cubicBezTo>
                  <a:pt x="1599" y="77"/>
                  <a:pt x="1599" y="77"/>
                  <a:pt x="1599" y="77"/>
                </a:cubicBezTo>
                <a:cubicBezTo>
                  <a:pt x="1464" y="0"/>
                  <a:pt x="1289" y="0"/>
                  <a:pt x="1163" y="77"/>
                </a:cubicBezTo>
                <a:cubicBezTo>
                  <a:pt x="223" y="620"/>
                  <a:pt x="223" y="620"/>
                  <a:pt x="223" y="620"/>
                </a:cubicBezTo>
                <a:cubicBezTo>
                  <a:pt x="87" y="698"/>
                  <a:pt x="0" y="844"/>
                  <a:pt x="0" y="999"/>
                </a:cubicBezTo>
                <a:cubicBezTo>
                  <a:pt x="0" y="2075"/>
                  <a:pt x="0" y="2075"/>
                  <a:pt x="0" y="2075"/>
                </a:cubicBezTo>
                <a:cubicBezTo>
                  <a:pt x="0" y="2240"/>
                  <a:pt x="87" y="2376"/>
                  <a:pt x="223" y="2453"/>
                </a:cubicBezTo>
                <a:cubicBezTo>
                  <a:pt x="1163" y="2996"/>
                  <a:pt x="1163" y="2996"/>
                  <a:pt x="1163" y="2996"/>
                </a:cubicBezTo>
                <a:cubicBezTo>
                  <a:pt x="1289" y="3074"/>
                  <a:pt x="1464" y="3074"/>
                  <a:pt x="1599" y="2996"/>
                </a:cubicBezTo>
                <a:cubicBezTo>
                  <a:pt x="2530" y="2453"/>
                  <a:pt x="2530" y="2453"/>
                  <a:pt x="2530" y="2453"/>
                </a:cubicBezTo>
                <a:cubicBezTo>
                  <a:pt x="2666" y="2376"/>
                  <a:pt x="2753" y="2240"/>
                  <a:pt x="2753" y="20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6" name="Freeform 519">
            <a:extLst>
              <a:ext uri="{FF2B5EF4-FFF2-40B4-BE49-F238E27FC236}">
                <a16:creationId xmlns:a16="http://schemas.microsoft.com/office/drawing/2014/main" id="{19566AC9-7C4C-F54C-8E86-9AD2CA55B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663" y="6833195"/>
            <a:ext cx="264590" cy="438227"/>
          </a:xfrm>
          <a:custGeom>
            <a:avLst/>
            <a:gdLst>
              <a:gd name="T0" fmla="*/ 127 w 283"/>
              <a:gd name="T1" fmla="*/ 466 h 467"/>
              <a:gd name="T2" fmla="*/ 127 w 283"/>
              <a:gd name="T3" fmla="*/ 466 h 467"/>
              <a:gd name="T4" fmla="*/ 20 w 283"/>
              <a:gd name="T5" fmla="*/ 447 h 467"/>
              <a:gd name="T6" fmla="*/ 0 w 283"/>
              <a:gd name="T7" fmla="*/ 408 h 467"/>
              <a:gd name="T8" fmla="*/ 39 w 283"/>
              <a:gd name="T9" fmla="*/ 388 h 467"/>
              <a:gd name="T10" fmla="*/ 194 w 283"/>
              <a:gd name="T11" fmla="*/ 388 h 467"/>
              <a:gd name="T12" fmla="*/ 223 w 283"/>
              <a:gd name="T13" fmla="*/ 340 h 467"/>
              <a:gd name="T14" fmla="*/ 127 w 283"/>
              <a:gd name="T15" fmla="*/ 262 h 467"/>
              <a:gd name="T16" fmla="*/ 49 w 283"/>
              <a:gd name="T17" fmla="*/ 224 h 467"/>
              <a:gd name="T18" fmla="*/ 0 w 283"/>
              <a:gd name="T19" fmla="*/ 146 h 467"/>
              <a:gd name="T20" fmla="*/ 59 w 283"/>
              <a:gd name="T21" fmla="*/ 39 h 467"/>
              <a:gd name="T22" fmla="*/ 262 w 283"/>
              <a:gd name="T23" fmla="*/ 39 h 467"/>
              <a:gd name="T24" fmla="*/ 272 w 283"/>
              <a:gd name="T25" fmla="*/ 78 h 467"/>
              <a:gd name="T26" fmla="*/ 233 w 283"/>
              <a:gd name="T27" fmla="*/ 88 h 467"/>
              <a:gd name="T28" fmla="*/ 88 w 283"/>
              <a:gd name="T29" fmla="*/ 88 h 467"/>
              <a:gd name="T30" fmla="*/ 59 w 283"/>
              <a:gd name="T31" fmla="*/ 146 h 467"/>
              <a:gd name="T32" fmla="*/ 155 w 283"/>
              <a:gd name="T33" fmla="*/ 214 h 467"/>
              <a:gd name="T34" fmla="*/ 233 w 283"/>
              <a:gd name="T35" fmla="*/ 262 h 467"/>
              <a:gd name="T36" fmla="*/ 282 w 283"/>
              <a:gd name="T37" fmla="*/ 340 h 467"/>
              <a:gd name="T38" fmla="*/ 223 w 283"/>
              <a:gd name="T39" fmla="*/ 437 h 467"/>
              <a:gd name="T40" fmla="*/ 127 w 283"/>
              <a:gd name="T41" fmla="*/ 466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3" h="467">
                <a:moveTo>
                  <a:pt x="127" y="466"/>
                </a:moveTo>
                <a:lnTo>
                  <a:pt x="127" y="466"/>
                </a:lnTo>
                <a:cubicBezTo>
                  <a:pt x="97" y="466"/>
                  <a:pt x="59" y="456"/>
                  <a:pt x="20" y="447"/>
                </a:cubicBezTo>
                <a:cubicBezTo>
                  <a:pt x="0" y="437"/>
                  <a:pt x="0" y="418"/>
                  <a:pt x="0" y="408"/>
                </a:cubicBezTo>
                <a:cubicBezTo>
                  <a:pt x="10" y="388"/>
                  <a:pt x="29" y="379"/>
                  <a:pt x="39" y="388"/>
                </a:cubicBezTo>
                <a:cubicBezTo>
                  <a:pt x="97" y="418"/>
                  <a:pt x="155" y="418"/>
                  <a:pt x="194" y="388"/>
                </a:cubicBezTo>
                <a:cubicBezTo>
                  <a:pt x="214" y="379"/>
                  <a:pt x="223" y="360"/>
                  <a:pt x="223" y="340"/>
                </a:cubicBezTo>
                <a:cubicBezTo>
                  <a:pt x="223" y="311"/>
                  <a:pt x="175" y="292"/>
                  <a:pt x="127" y="262"/>
                </a:cubicBezTo>
                <a:cubicBezTo>
                  <a:pt x="97" y="253"/>
                  <a:pt x="68" y="233"/>
                  <a:pt x="49" y="224"/>
                </a:cubicBezTo>
                <a:cubicBezTo>
                  <a:pt x="20" y="194"/>
                  <a:pt x="0" y="175"/>
                  <a:pt x="0" y="146"/>
                </a:cubicBezTo>
                <a:cubicBezTo>
                  <a:pt x="0" y="98"/>
                  <a:pt x="20" y="68"/>
                  <a:pt x="59" y="39"/>
                </a:cubicBezTo>
                <a:cubicBezTo>
                  <a:pt x="107" y="10"/>
                  <a:pt x="185" y="0"/>
                  <a:pt x="262" y="39"/>
                </a:cubicBezTo>
                <a:cubicBezTo>
                  <a:pt x="272" y="39"/>
                  <a:pt x="282" y="59"/>
                  <a:pt x="272" y="78"/>
                </a:cubicBezTo>
                <a:cubicBezTo>
                  <a:pt x="272" y="88"/>
                  <a:pt x="253" y="98"/>
                  <a:pt x="233" y="88"/>
                </a:cubicBezTo>
                <a:cubicBezTo>
                  <a:pt x="185" y="68"/>
                  <a:pt x="127" y="68"/>
                  <a:pt x="88" y="88"/>
                </a:cubicBezTo>
                <a:cubicBezTo>
                  <a:pt x="68" y="98"/>
                  <a:pt x="59" y="117"/>
                  <a:pt x="59" y="146"/>
                </a:cubicBezTo>
                <a:cubicBezTo>
                  <a:pt x="59" y="166"/>
                  <a:pt x="107" y="194"/>
                  <a:pt x="155" y="214"/>
                </a:cubicBezTo>
                <a:cubicBezTo>
                  <a:pt x="185" y="224"/>
                  <a:pt x="214" y="243"/>
                  <a:pt x="233" y="262"/>
                </a:cubicBezTo>
                <a:cubicBezTo>
                  <a:pt x="262" y="282"/>
                  <a:pt x="282" y="311"/>
                  <a:pt x="282" y="340"/>
                </a:cubicBezTo>
                <a:cubicBezTo>
                  <a:pt x="282" y="379"/>
                  <a:pt x="262" y="418"/>
                  <a:pt x="223" y="437"/>
                </a:cubicBezTo>
                <a:cubicBezTo>
                  <a:pt x="194" y="456"/>
                  <a:pt x="165" y="466"/>
                  <a:pt x="127" y="4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7" name="Freeform 520">
            <a:extLst>
              <a:ext uri="{FF2B5EF4-FFF2-40B4-BE49-F238E27FC236}">
                <a16:creationId xmlns:a16="http://schemas.microsoft.com/office/drawing/2014/main" id="{6FFAE7BE-4577-0C45-8BF7-6A83629C9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0884" y="6742242"/>
            <a:ext cx="53746" cy="90953"/>
          </a:xfrm>
          <a:custGeom>
            <a:avLst/>
            <a:gdLst>
              <a:gd name="T0" fmla="*/ 29 w 59"/>
              <a:gd name="T1" fmla="*/ 95 h 96"/>
              <a:gd name="T2" fmla="*/ 29 w 59"/>
              <a:gd name="T3" fmla="*/ 95 h 96"/>
              <a:gd name="T4" fmla="*/ 0 w 59"/>
              <a:gd name="T5" fmla="*/ 68 h 96"/>
              <a:gd name="T6" fmla="*/ 0 w 59"/>
              <a:gd name="T7" fmla="*/ 29 h 96"/>
              <a:gd name="T8" fmla="*/ 29 w 59"/>
              <a:gd name="T9" fmla="*/ 0 h 96"/>
              <a:gd name="T10" fmla="*/ 58 w 59"/>
              <a:gd name="T11" fmla="*/ 29 h 96"/>
              <a:gd name="T12" fmla="*/ 58 w 59"/>
              <a:gd name="T13" fmla="*/ 68 h 96"/>
              <a:gd name="T14" fmla="*/ 29 w 59"/>
              <a:gd name="T15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" h="96">
                <a:moveTo>
                  <a:pt x="29" y="95"/>
                </a:moveTo>
                <a:lnTo>
                  <a:pt x="29" y="95"/>
                </a:lnTo>
                <a:cubicBezTo>
                  <a:pt x="20" y="95"/>
                  <a:pt x="0" y="87"/>
                  <a:pt x="0" y="68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9"/>
                  <a:pt x="20" y="0"/>
                  <a:pt x="29" y="0"/>
                </a:cubicBezTo>
                <a:cubicBezTo>
                  <a:pt x="48" y="0"/>
                  <a:pt x="58" y="9"/>
                  <a:pt x="58" y="29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87"/>
                  <a:pt x="48" y="95"/>
                  <a:pt x="29" y="9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8" name="Freeform 521">
            <a:extLst>
              <a:ext uri="{FF2B5EF4-FFF2-40B4-BE49-F238E27FC236}">
                <a16:creationId xmlns:a16="http://schemas.microsoft.com/office/drawing/2014/main" id="{81161A58-1A68-AF47-9600-BB4BBEFE2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0884" y="7279690"/>
            <a:ext cx="53746" cy="99221"/>
          </a:xfrm>
          <a:custGeom>
            <a:avLst/>
            <a:gdLst>
              <a:gd name="T0" fmla="*/ 29 w 59"/>
              <a:gd name="T1" fmla="*/ 106 h 107"/>
              <a:gd name="T2" fmla="*/ 29 w 59"/>
              <a:gd name="T3" fmla="*/ 106 h 107"/>
              <a:gd name="T4" fmla="*/ 0 w 59"/>
              <a:gd name="T5" fmla="*/ 77 h 107"/>
              <a:gd name="T6" fmla="*/ 0 w 59"/>
              <a:gd name="T7" fmla="*/ 29 h 107"/>
              <a:gd name="T8" fmla="*/ 29 w 59"/>
              <a:gd name="T9" fmla="*/ 0 h 107"/>
              <a:gd name="T10" fmla="*/ 58 w 59"/>
              <a:gd name="T11" fmla="*/ 29 h 107"/>
              <a:gd name="T12" fmla="*/ 58 w 59"/>
              <a:gd name="T13" fmla="*/ 77 h 107"/>
              <a:gd name="T14" fmla="*/ 29 w 59"/>
              <a:gd name="T15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" h="107">
                <a:moveTo>
                  <a:pt x="29" y="106"/>
                </a:moveTo>
                <a:lnTo>
                  <a:pt x="29" y="106"/>
                </a:lnTo>
                <a:cubicBezTo>
                  <a:pt x="20" y="106"/>
                  <a:pt x="0" y="87"/>
                  <a:pt x="0" y="7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9"/>
                  <a:pt x="20" y="0"/>
                  <a:pt x="29" y="0"/>
                </a:cubicBezTo>
                <a:cubicBezTo>
                  <a:pt x="48" y="0"/>
                  <a:pt x="58" y="9"/>
                  <a:pt x="58" y="29"/>
                </a:cubicBezTo>
                <a:cubicBezTo>
                  <a:pt x="58" y="77"/>
                  <a:pt x="58" y="77"/>
                  <a:pt x="58" y="77"/>
                </a:cubicBezTo>
                <a:cubicBezTo>
                  <a:pt x="58" y="87"/>
                  <a:pt x="48" y="106"/>
                  <a:pt x="29" y="1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9" name="Freeform 522">
            <a:extLst>
              <a:ext uri="{FF2B5EF4-FFF2-40B4-BE49-F238E27FC236}">
                <a16:creationId xmlns:a16="http://schemas.microsoft.com/office/drawing/2014/main" id="{DDC19971-A02A-1C45-A721-379D9CF38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177" y="9152490"/>
            <a:ext cx="810307" cy="429959"/>
          </a:xfrm>
          <a:custGeom>
            <a:avLst/>
            <a:gdLst>
              <a:gd name="T0" fmla="*/ 834 w 864"/>
              <a:gd name="T1" fmla="*/ 456 h 457"/>
              <a:gd name="T2" fmla="*/ 834 w 864"/>
              <a:gd name="T3" fmla="*/ 456 h 457"/>
              <a:gd name="T4" fmla="*/ 29 w 864"/>
              <a:gd name="T5" fmla="*/ 456 h 457"/>
              <a:gd name="T6" fmla="*/ 0 w 864"/>
              <a:gd name="T7" fmla="*/ 417 h 457"/>
              <a:gd name="T8" fmla="*/ 0 w 864"/>
              <a:gd name="T9" fmla="*/ 30 h 457"/>
              <a:gd name="T10" fmla="*/ 29 w 864"/>
              <a:gd name="T11" fmla="*/ 0 h 457"/>
              <a:gd name="T12" fmla="*/ 834 w 864"/>
              <a:gd name="T13" fmla="*/ 0 h 457"/>
              <a:gd name="T14" fmla="*/ 863 w 864"/>
              <a:gd name="T15" fmla="*/ 30 h 457"/>
              <a:gd name="T16" fmla="*/ 863 w 864"/>
              <a:gd name="T17" fmla="*/ 417 h 457"/>
              <a:gd name="T18" fmla="*/ 834 w 864"/>
              <a:gd name="T19" fmla="*/ 456 h 457"/>
              <a:gd name="T20" fmla="*/ 39 w 864"/>
              <a:gd name="T21" fmla="*/ 417 h 457"/>
              <a:gd name="T22" fmla="*/ 39 w 864"/>
              <a:gd name="T23" fmla="*/ 417 h 457"/>
              <a:gd name="T24" fmla="*/ 825 w 864"/>
              <a:gd name="T25" fmla="*/ 417 h 457"/>
              <a:gd name="T26" fmla="*/ 825 w 864"/>
              <a:gd name="T27" fmla="*/ 39 h 457"/>
              <a:gd name="T28" fmla="*/ 39 w 864"/>
              <a:gd name="T29" fmla="*/ 39 h 457"/>
              <a:gd name="T30" fmla="*/ 39 w 864"/>
              <a:gd name="T31" fmla="*/ 417 h 457"/>
              <a:gd name="T32" fmla="*/ 834 w 864"/>
              <a:gd name="T33" fmla="*/ 39 h 457"/>
              <a:gd name="T34" fmla="*/ 834 w 864"/>
              <a:gd name="T35" fmla="*/ 39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4" h="457">
                <a:moveTo>
                  <a:pt x="834" y="456"/>
                </a:moveTo>
                <a:lnTo>
                  <a:pt x="834" y="456"/>
                </a:lnTo>
                <a:cubicBezTo>
                  <a:pt x="29" y="456"/>
                  <a:pt x="29" y="456"/>
                  <a:pt x="29" y="456"/>
                </a:cubicBezTo>
                <a:cubicBezTo>
                  <a:pt x="20" y="456"/>
                  <a:pt x="0" y="437"/>
                  <a:pt x="0" y="417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20" y="0"/>
                  <a:pt x="29" y="0"/>
                </a:cubicBezTo>
                <a:cubicBezTo>
                  <a:pt x="834" y="0"/>
                  <a:pt x="834" y="0"/>
                  <a:pt x="834" y="0"/>
                </a:cubicBezTo>
                <a:cubicBezTo>
                  <a:pt x="854" y="0"/>
                  <a:pt x="863" y="10"/>
                  <a:pt x="863" y="30"/>
                </a:cubicBezTo>
                <a:cubicBezTo>
                  <a:pt x="863" y="417"/>
                  <a:pt x="863" y="417"/>
                  <a:pt x="863" y="417"/>
                </a:cubicBezTo>
                <a:cubicBezTo>
                  <a:pt x="863" y="437"/>
                  <a:pt x="854" y="456"/>
                  <a:pt x="834" y="456"/>
                </a:cubicBezTo>
                <a:close/>
                <a:moveTo>
                  <a:pt x="39" y="417"/>
                </a:moveTo>
                <a:lnTo>
                  <a:pt x="39" y="417"/>
                </a:lnTo>
                <a:cubicBezTo>
                  <a:pt x="825" y="417"/>
                  <a:pt x="825" y="417"/>
                  <a:pt x="825" y="417"/>
                </a:cubicBezTo>
                <a:cubicBezTo>
                  <a:pt x="825" y="39"/>
                  <a:pt x="825" y="39"/>
                  <a:pt x="825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417"/>
                </a:lnTo>
                <a:close/>
                <a:moveTo>
                  <a:pt x="834" y="39"/>
                </a:moveTo>
                <a:lnTo>
                  <a:pt x="834" y="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0" name="Freeform 523">
            <a:extLst>
              <a:ext uri="{FF2B5EF4-FFF2-40B4-BE49-F238E27FC236}">
                <a16:creationId xmlns:a16="http://schemas.microsoft.com/office/drawing/2014/main" id="{8DD2A6D9-434A-0347-B43A-8D5854FE3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2510" y="9280652"/>
            <a:ext cx="173637" cy="173637"/>
          </a:xfrm>
          <a:custGeom>
            <a:avLst/>
            <a:gdLst>
              <a:gd name="T0" fmla="*/ 98 w 186"/>
              <a:gd name="T1" fmla="*/ 39 h 185"/>
              <a:gd name="T2" fmla="*/ 98 w 186"/>
              <a:gd name="T3" fmla="*/ 39 h 185"/>
              <a:gd name="T4" fmla="*/ 146 w 186"/>
              <a:gd name="T5" fmla="*/ 88 h 185"/>
              <a:gd name="T6" fmla="*/ 98 w 186"/>
              <a:gd name="T7" fmla="*/ 146 h 185"/>
              <a:gd name="T8" fmla="*/ 39 w 186"/>
              <a:gd name="T9" fmla="*/ 88 h 185"/>
              <a:gd name="T10" fmla="*/ 98 w 186"/>
              <a:gd name="T11" fmla="*/ 39 h 185"/>
              <a:gd name="T12" fmla="*/ 98 w 186"/>
              <a:gd name="T13" fmla="*/ 0 h 185"/>
              <a:gd name="T14" fmla="*/ 98 w 186"/>
              <a:gd name="T15" fmla="*/ 0 h 185"/>
              <a:gd name="T16" fmla="*/ 0 w 186"/>
              <a:gd name="T17" fmla="*/ 88 h 185"/>
              <a:gd name="T18" fmla="*/ 98 w 186"/>
              <a:gd name="T19" fmla="*/ 184 h 185"/>
              <a:gd name="T20" fmla="*/ 185 w 186"/>
              <a:gd name="T21" fmla="*/ 88 h 185"/>
              <a:gd name="T22" fmla="*/ 98 w 186"/>
              <a:gd name="T23" fmla="*/ 0 h 185"/>
              <a:gd name="T24" fmla="*/ 98 w 186"/>
              <a:gd name="T25" fmla="*/ 39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6" h="185">
                <a:moveTo>
                  <a:pt x="98" y="39"/>
                </a:moveTo>
                <a:lnTo>
                  <a:pt x="98" y="39"/>
                </a:lnTo>
                <a:cubicBezTo>
                  <a:pt x="127" y="39"/>
                  <a:pt x="146" y="58"/>
                  <a:pt x="146" y="88"/>
                </a:cubicBezTo>
                <a:cubicBezTo>
                  <a:pt x="146" y="117"/>
                  <a:pt x="127" y="146"/>
                  <a:pt x="98" y="146"/>
                </a:cubicBezTo>
                <a:cubicBezTo>
                  <a:pt x="68" y="146"/>
                  <a:pt x="39" y="117"/>
                  <a:pt x="39" y="88"/>
                </a:cubicBezTo>
                <a:cubicBezTo>
                  <a:pt x="39" y="58"/>
                  <a:pt x="68" y="39"/>
                  <a:pt x="98" y="39"/>
                </a:cubicBezTo>
                <a:lnTo>
                  <a:pt x="98" y="0"/>
                </a:lnTo>
                <a:lnTo>
                  <a:pt x="98" y="0"/>
                </a:lnTo>
                <a:cubicBezTo>
                  <a:pt x="39" y="0"/>
                  <a:pt x="0" y="39"/>
                  <a:pt x="0" y="88"/>
                </a:cubicBezTo>
                <a:cubicBezTo>
                  <a:pt x="0" y="136"/>
                  <a:pt x="39" y="184"/>
                  <a:pt x="98" y="184"/>
                </a:cubicBezTo>
                <a:cubicBezTo>
                  <a:pt x="146" y="184"/>
                  <a:pt x="185" y="136"/>
                  <a:pt x="185" y="88"/>
                </a:cubicBezTo>
                <a:cubicBezTo>
                  <a:pt x="185" y="39"/>
                  <a:pt x="146" y="0"/>
                  <a:pt x="98" y="0"/>
                </a:cubicBezTo>
                <a:lnTo>
                  <a:pt x="98" y="3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1" name="Freeform 524">
            <a:extLst>
              <a:ext uri="{FF2B5EF4-FFF2-40B4-BE49-F238E27FC236}">
                <a16:creationId xmlns:a16="http://schemas.microsoft.com/office/drawing/2014/main" id="{0EFED849-0179-4C4D-A2DF-6A1A4845A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7920" y="9206236"/>
            <a:ext cx="702817" cy="318334"/>
          </a:xfrm>
          <a:custGeom>
            <a:avLst/>
            <a:gdLst>
              <a:gd name="T0" fmla="*/ 669 w 748"/>
              <a:gd name="T1" fmla="*/ 40 h 341"/>
              <a:gd name="T2" fmla="*/ 669 w 748"/>
              <a:gd name="T3" fmla="*/ 40 h 341"/>
              <a:gd name="T4" fmla="*/ 708 w 748"/>
              <a:gd name="T5" fmla="*/ 78 h 341"/>
              <a:gd name="T6" fmla="*/ 708 w 748"/>
              <a:gd name="T7" fmla="*/ 262 h 341"/>
              <a:gd name="T8" fmla="*/ 669 w 748"/>
              <a:gd name="T9" fmla="*/ 301 h 341"/>
              <a:gd name="T10" fmla="*/ 78 w 748"/>
              <a:gd name="T11" fmla="*/ 301 h 341"/>
              <a:gd name="T12" fmla="*/ 39 w 748"/>
              <a:gd name="T13" fmla="*/ 262 h 341"/>
              <a:gd name="T14" fmla="*/ 39 w 748"/>
              <a:gd name="T15" fmla="*/ 78 h 341"/>
              <a:gd name="T16" fmla="*/ 78 w 748"/>
              <a:gd name="T17" fmla="*/ 40 h 341"/>
              <a:gd name="T18" fmla="*/ 669 w 748"/>
              <a:gd name="T19" fmla="*/ 40 h 341"/>
              <a:gd name="T20" fmla="*/ 669 w 748"/>
              <a:gd name="T21" fmla="*/ 0 h 341"/>
              <a:gd name="T22" fmla="*/ 669 w 748"/>
              <a:gd name="T23" fmla="*/ 0 h 341"/>
              <a:gd name="T24" fmla="*/ 78 w 748"/>
              <a:gd name="T25" fmla="*/ 0 h 341"/>
              <a:gd name="T26" fmla="*/ 39 w 748"/>
              <a:gd name="T27" fmla="*/ 40 h 341"/>
              <a:gd name="T28" fmla="*/ 0 w 748"/>
              <a:gd name="T29" fmla="*/ 78 h 341"/>
              <a:gd name="T30" fmla="*/ 0 w 748"/>
              <a:gd name="T31" fmla="*/ 262 h 341"/>
              <a:gd name="T32" fmla="*/ 39 w 748"/>
              <a:gd name="T33" fmla="*/ 301 h 341"/>
              <a:gd name="T34" fmla="*/ 78 w 748"/>
              <a:gd name="T35" fmla="*/ 340 h 341"/>
              <a:gd name="T36" fmla="*/ 669 w 748"/>
              <a:gd name="T37" fmla="*/ 340 h 341"/>
              <a:gd name="T38" fmla="*/ 708 w 748"/>
              <a:gd name="T39" fmla="*/ 301 h 341"/>
              <a:gd name="T40" fmla="*/ 747 w 748"/>
              <a:gd name="T41" fmla="*/ 262 h 341"/>
              <a:gd name="T42" fmla="*/ 747 w 748"/>
              <a:gd name="T43" fmla="*/ 78 h 341"/>
              <a:gd name="T44" fmla="*/ 708 w 748"/>
              <a:gd name="T45" fmla="*/ 40 h 341"/>
              <a:gd name="T46" fmla="*/ 669 w 748"/>
              <a:gd name="T47" fmla="*/ 0 h 341"/>
              <a:gd name="T48" fmla="*/ 669 w 748"/>
              <a:gd name="T49" fmla="*/ 40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48" h="341">
                <a:moveTo>
                  <a:pt x="669" y="40"/>
                </a:moveTo>
                <a:lnTo>
                  <a:pt x="669" y="40"/>
                </a:lnTo>
                <a:cubicBezTo>
                  <a:pt x="669" y="59"/>
                  <a:pt x="689" y="78"/>
                  <a:pt x="708" y="78"/>
                </a:cubicBezTo>
                <a:cubicBezTo>
                  <a:pt x="708" y="262"/>
                  <a:pt x="708" y="262"/>
                  <a:pt x="708" y="262"/>
                </a:cubicBezTo>
                <a:cubicBezTo>
                  <a:pt x="689" y="262"/>
                  <a:pt x="669" y="272"/>
                  <a:pt x="669" y="301"/>
                </a:cubicBezTo>
                <a:cubicBezTo>
                  <a:pt x="78" y="301"/>
                  <a:pt x="78" y="301"/>
                  <a:pt x="78" y="301"/>
                </a:cubicBezTo>
                <a:cubicBezTo>
                  <a:pt x="78" y="272"/>
                  <a:pt x="59" y="262"/>
                  <a:pt x="39" y="262"/>
                </a:cubicBezTo>
                <a:cubicBezTo>
                  <a:pt x="39" y="78"/>
                  <a:pt x="39" y="78"/>
                  <a:pt x="39" y="78"/>
                </a:cubicBezTo>
                <a:cubicBezTo>
                  <a:pt x="59" y="78"/>
                  <a:pt x="78" y="59"/>
                  <a:pt x="78" y="40"/>
                </a:cubicBezTo>
                <a:cubicBezTo>
                  <a:pt x="669" y="40"/>
                  <a:pt x="669" y="40"/>
                  <a:pt x="669" y="40"/>
                </a:cubicBezTo>
                <a:lnTo>
                  <a:pt x="669" y="0"/>
                </a:lnTo>
                <a:lnTo>
                  <a:pt x="669" y="0"/>
                </a:lnTo>
                <a:cubicBezTo>
                  <a:pt x="78" y="0"/>
                  <a:pt x="78" y="0"/>
                  <a:pt x="78" y="0"/>
                </a:cubicBezTo>
                <a:cubicBezTo>
                  <a:pt x="59" y="0"/>
                  <a:pt x="39" y="20"/>
                  <a:pt x="39" y="40"/>
                </a:cubicBezTo>
                <a:cubicBezTo>
                  <a:pt x="20" y="40"/>
                  <a:pt x="0" y="59"/>
                  <a:pt x="0" y="78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82"/>
                  <a:pt x="20" y="301"/>
                  <a:pt x="39" y="301"/>
                </a:cubicBezTo>
                <a:cubicBezTo>
                  <a:pt x="39" y="321"/>
                  <a:pt x="59" y="340"/>
                  <a:pt x="78" y="340"/>
                </a:cubicBezTo>
                <a:cubicBezTo>
                  <a:pt x="669" y="340"/>
                  <a:pt x="669" y="340"/>
                  <a:pt x="669" y="340"/>
                </a:cubicBezTo>
                <a:cubicBezTo>
                  <a:pt x="689" y="340"/>
                  <a:pt x="708" y="321"/>
                  <a:pt x="708" y="301"/>
                </a:cubicBezTo>
                <a:cubicBezTo>
                  <a:pt x="728" y="301"/>
                  <a:pt x="747" y="282"/>
                  <a:pt x="747" y="262"/>
                </a:cubicBezTo>
                <a:cubicBezTo>
                  <a:pt x="747" y="78"/>
                  <a:pt x="747" y="78"/>
                  <a:pt x="747" y="78"/>
                </a:cubicBezTo>
                <a:cubicBezTo>
                  <a:pt x="747" y="59"/>
                  <a:pt x="728" y="40"/>
                  <a:pt x="708" y="40"/>
                </a:cubicBezTo>
                <a:cubicBezTo>
                  <a:pt x="708" y="20"/>
                  <a:pt x="689" y="0"/>
                  <a:pt x="669" y="0"/>
                </a:cubicBezTo>
                <a:lnTo>
                  <a:pt x="669" y="4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2" name="Freeform 525">
            <a:extLst>
              <a:ext uri="{FF2B5EF4-FFF2-40B4-BE49-F238E27FC236}">
                <a16:creationId xmlns:a16="http://schemas.microsoft.com/office/drawing/2014/main" id="{70BFD1C0-F1EF-C646-8415-7FAE56056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431" y="11389104"/>
            <a:ext cx="810307" cy="611864"/>
          </a:xfrm>
          <a:custGeom>
            <a:avLst/>
            <a:gdLst>
              <a:gd name="T0" fmla="*/ 805 w 864"/>
              <a:gd name="T1" fmla="*/ 650 h 651"/>
              <a:gd name="T2" fmla="*/ 805 w 864"/>
              <a:gd name="T3" fmla="*/ 650 h 651"/>
              <a:gd name="T4" fmla="*/ 58 w 864"/>
              <a:gd name="T5" fmla="*/ 650 h 651"/>
              <a:gd name="T6" fmla="*/ 0 w 864"/>
              <a:gd name="T7" fmla="*/ 592 h 651"/>
              <a:gd name="T8" fmla="*/ 0 w 864"/>
              <a:gd name="T9" fmla="*/ 58 h 651"/>
              <a:gd name="T10" fmla="*/ 58 w 864"/>
              <a:gd name="T11" fmla="*/ 0 h 651"/>
              <a:gd name="T12" fmla="*/ 805 w 864"/>
              <a:gd name="T13" fmla="*/ 0 h 651"/>
              <a:gd name="T14" fmla="*/ 863 w 864"/>
              <a:gd name="T15" fmla="*/ 58 h 651"/>
              <a:gd name="T16" fmla="*/ 863 w 864"/>
              <a:gd name="T17" fmla="*/ 592 h 651"/>
              <a:gd name="T18" fmla="*/ 805 w 864"/>
              <a:gd name="T19" fmla="*/ 650 h 651"/>
              <a:gd name="T20" fmla="*/ 58 w 864"/>
              <a:gd name="T21" fmla="*/ 39 h 651"/>
              <a:gd name="T22" fmla="*/ 58 w 864"/>
              <a:gd name="T23" fmla="*/ 39 h 651"/>
              <a:gd name="T24" fmla="*/ 39 w 864"/>
              <a:gd name="T25" fmla="*/ 58 h 651"/>
              <a:gd name="T26" fmla="*/ 39 w 864"/>
              <a:gd name="T27" fmla="*/ 592 h 651"/>
              <a:gd name="T28" fmla="*/ 58 w 864"/>
              <a:gd name="T29" fmla="*/ 611 h 651"/>
              <a:gd name="T30" fmla="*/ 805 w 864"/>
              <a:gd name="T31" fmla="*/ 611 h 651"/>
              <a:gd name="T32" fmla="*/ 824 w 864"/>
              <a:gd name="T33" fmla="*/ 592 h 651"/>
              <a:gd name="T34" fmla="*/ 824 w 864"/>
              <a:gd name="T35" fmla="*/ 58 h 651"/>
              <a:gd name="T36" fmla="*/ 805 w 864"/>
              <a:gd name="T37" fmla="*/ 39 h 651"/>
              <a:gd name="T38" fmla="*/ 58 w 864"/>
              <a:gd name="T39" fmla="*/ 39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64" h="651">
                <a:moveTo>
                  <a:pt x="805" y="650"/>
                </a:moveTo>
                <a:lnTo>
                  <a:pt x="805" y="650"/>
                </a:lnTo>
                <a:cubicBezTo>
                  <a:pt x="58" y="650"/>
                  <a:pt x="58" y="650"/>
                  <a:pt x="58" y="650"/>
                </a:cubicBezTo>
                <a:cubicBezTo>
                  <a:pt x="20" y="650"/>
                  <a:pt x="0" y="621"/>
                  <a:pt x="0" y="59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19"/>
                  <a:pt x="20" y="0"/>
                  <a:pt x="58" y="0"/>
                </a:cubicBezTo>
                <a:cubicBezTo>
                  <a:pt x="805" y="0"/>
                  <a:pt x="805" y="0"/>
                  <a:pt x="805" y="0"/>
                </a:cubicBezTo>
                <a:cubicBezTo>
                  <a:pt x="834" y="0"/>
                  <a:pt x="863" y="19"/>
                  <a:pt x="863" y="58"/>
                </a:cubicBezTo>
                <a:cubicBezTo>
                  <a:pt x="863" y="592"/>
                  <a:pt x="863" y="592"/>
                  <a:pt x="863" y="592"/>
                </a:cubicBezTo>
                <a:cubicBezTo>
                  <a:pt x="863" y="621"/>
                  <a:pt x="834" y="650"/>
                  <a:pt x="805" y="650"/>
                </a:cubicBezTo>
                <a:close/>
                <a:moveTo>
                  <a:pt x="58" y="39"/>
                </a:moveTo>
                <a:lnTo>
                  <a:pt x="58" y="39"/>
                </a:lnTo>
                <a:cubicBezTo>
                  <a:pt x="48" y="39"/>
                  <a:pt x="39" y="49"/>
                  <a:pt x="39" y="58"/>
                </a:cubicBezTo>
                <a:cubicBezTo>
                  <a:pt x="39" y="592"/>
                  <a:pt x="39" y="592"/>
                  <a:pt x="39" y="592"/>
                </a:cubicBezTo>
                <a:cubicBezTo>
                  <a:pt x="39" y="601"/>
                  <a:pt x="48" y="611"/>
                  <a:pt x="58" y="611"/>
                </a:cubicBezTo>
                <a:cubicBezTo>
                  <a:pt x="805" y="611"/>
                  <a:pt x="805" y="611"/>
                  <a:pt x="805" y="611"/>
                </a:cubicBezTo>
                <a:cubicBezTo>
                  <a:pt x="815" y="611"/>
                  <a:pt x="824" y="601"/>
                  <a:pt x="824" y="592"/>
                </a:cubicBezTo>
                <a:cubicBezTo>
                  <a:pt x="824" y="58"/>
                  <a:pt x="824" y="58"/>
                  <a:pt x="824" y="58"/>
                </a:cubicBezTo>
                <a:cubicBezTo>
                  <a:pt x="824" y="49"/>
                  <a:pt x="815" y="39"/>
                  <a:pt x="805" y="39"/>
                </a:cubicBezTo>
                <a:lnTo>
                  <a:pt x="58" y="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3" name="Freeform 526">
            <a:extLst>
              <a:ext uri="{FF2B5EF4-FFF2-40B4-BE49-F238E27FC236}">
                <a16:creationId xmlns:a16="http://schemas.microsoft.com/office/drawing/2014/main" id="{AED5F100-57AD-2E4A-A7EA-C2BD21D04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8029" y="11480057"/>
            <a:ext cx="818575" cy="37207"/>
          </a:xfrm>
          <a:custGeom>
            <a:avLst/>
            <a:gdLst>
              <a:gd name="T0" fmla="*/ 854 w 874"/>
              <a:gd name="T1" fmla="*/ 39 h 40"/>
              <a:gd name="T2" fmla="*/ 854 w 874"/>
              <a:gd name="T3" fmla="*/ 39 h 40"/>
              <a:gd name="T4" fmla="*/ 30 w 874"/>
              <a:gd name="T5" fmla="*/ 39 h 40"/>
              <a:gd name="T6" fmla="*/ 0 w 874"/>
              <a:gd name="T7" fmla="*/ 19 h 40"/>
              <a:gd name="T8" fmla="*/ 30 w 874"/>
              <a:gd name="T9" fmla="*/ 0 h 40"/>
              <a:gd name="T10" fmla="*/ 854 w 874"/>
              <a:gd name="T11" fmla="*/ 0 h 40"/>
              <a:gd name="T12" fmla="*/ 873 w 874"/>
              <a:gd name="T13" fmla="*/ 19 h 40"/>
              <a:gd name="T14" fmla="*/ 854 w 874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74" h="40">
                <a:moveTo>
                  <a:pt x="854" y="39"/>
                </a:moveTo>
                <a:lnTo>
                  <a:pt x="854" y="39"/>
                </a:lnTo>
                <a:cubicBezTo>
                  <a:pt x="30" y="39"/>
                  <a:pt x="30" y="39"/>
                  <a:pt x="30" y="39"/>
                </a:cubicBezTo>
                <a:cubicBezTo>
                  <a:pt x="10" y="39"/>
                  <a:pt x="0" y="29"/>
                  <a:pt x="0" y="19"/>
                </a:cubicBezTo>
                <a:cubicBezTo>
                  <a:pt x="0" y="10"/>
                  <a:pt x="10" y="0"/>
                  <a:pt x="30" y="0"/>
                </a:cubicBezTo>
                <a:cubicBezTo>
                  <a:pt x="854" y="0"/>
                  <a:pt x="854" y="0"/>
                  <a:pt x="854" y="0"/>
                </a:cubicBezTo>
                <a:cubicBezTo>
                  <a:pt x="863" y="0"/>
                  <a:pt x="873" y="10"/>
                  <a:pt x="873" y="19"/>
                </a:cubicBezTo>
                <a:cubicBezTo>
                  <a:pt x="873" y="29"/>
                  <a:pt x="863" y="39"/>
                  <a:pt x="854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4" name="Freeform 527">
            <a:extLst>
              <a:ext uri="{FF2B5EF4-FFF2-40B4-BE49-F238E27FC236}">
                <a16:creationId xmlns:a16="http://schemas.microsoft.com/office/drawing/2014/main" id="{B2D6E9D3-62A3-4C4F-B3F4-89942E100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8029" y="11579278"/>
            <a:ext cx="818575" cy="37207"/>
          </a:xfrm>
          <a:custGeom>
            <a:avLst/>
            <a:gdLst>
              <a:gd name="T0" fmla="*/ 854 w 874"/>
              <a:gd name="T1" fmla="*/ 38 h 39"/>
              <a:gd name="T2" fmla="*/ 854 w 874"/>
              <a:gd name="T3" fmla="*/ 38 h 39"/>
              <a:gd name="T4" fmla="*/ 30 w 874"/>
              <a:gd name="T5" fmla="*/ 38 h 39"/>
              <a:gd name="T6" fmla="*/ 0 w 874"/>
              <a:gd name="T7" fmla="*/ 19 h 39"/>
              <a:gd name="T8" fmla="*/ 30 w 874"/>
              <a:gd name="T9" fmla="*/ 0 h 39"/>
              <a:gd name="T10" fmla="*/ 854 w 874"/>
              <a:gd name="T11" fmla="*/ 0 h 39"/>
              <a:gd name="T12" fmla="*/ 873 w 874"/>
              <a:gd name="T13" fmla="*/ 19 h 39"/>
              <a:gd name="T14" fmla="*/ 854 w 874"/>
              <a:gd name="T15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74" h="39">
                <a:moveTo>
                  <a:pt x="854" y="38"/>
                </a:moveTo>
                <a:lnTo>
                  <a:pt x="854" y="38"/>
                </a:lnTo>
                <a:cubicBezTo>
                  <a:pt x="30" y="38"/>
                  <a:pt x="30" y="38"/>
                  <a:pt x="30" y="38"/>
                </a:cubicBezTo>
                <a:cubicBezTo>
                  <a:pt x="10" y="38"/>
                  <a:pt x="0" y="29"/>
                  <a:pt x="0" y="19"/>
                </a:cubicBezTo>
                <a:cubicBezTo>
                  <a:pt x="0" y="9"/>
                  <a:pt x="10" y="0"/>
                  <a:pt x="30" y="0"/>
                </a:cubicBezTo>
                <a:cubicBezTo>
                  <a:pt x="854" y="0"/>
                  <a:pt x="854" y="0"/>
                  <a:pt x="854" y="0"/>
                </a:cubicBezTo>
                <a:cubicBezTo>
                  <a:pt x="863" y="0"/>
                  <a:pt x="873" y="9"/>
                  <a:pt x="873" y="19"/>
                </a:cubicBezTo>
                <a:cubicBezTo>
                  <a:pt x="873" y="29"/>
                  <a:pt x="863" y="38"/>
                  <a:pt x="854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5" name="Freeform 528">
            <a:extLst>
              <a:ext uri="{FF2B5EF4-FFF2-40B4-BE49-F238E27FC236}">
                <a16:creationId xmlns:a16="http://schemas.microsoft.com/office/drawing/2014/main" id="{81FDA9DB-4410-BC4B-8A8F-77A75E58C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478" y="11769452"/>
            <a:ext cx="181906" cy="136428"/>
          </a:xfrm>
          <a:custGeom>
            <a:avLst/>
            <a:gdLst>
              <a:gd name="T0" fmla="*/ 174 w 195"/>
              <a:gd name="T1" fmla="*/ 146 h 147"/>
              <a:gd name="T2" fmla="*/ 174 w 195"/>
              <a:gd name="T3" fmla="*/ 146 h 147"/>
              <a:gd name="T4" fmla="*/ 19 w 195"/>
              <a:gd name="T5" fmla="*/ 146 h 147"/>
              <a:gd name="T6" fmla="*/ 0 w 195"/>
              <a:gd name="T7" fmla="*/ 126 h 147"/>
              <a:gd name="T8" fmla="*/ 0 w 195"/>
              <a:gd name="T9" fmla="*/ 20 h 147"/>
              <a:gd name="T10" fmla="*/ 19 w 195"/>
              <a:gd name="T11" fmla="*/ 0 h 147"/>
              <a:gd name="T12" fmla="*/ 174 w 195"/>
              <a:gd name="T13" fmla="*/ 0 h 147"/>
              <a:gd name="T14" fmla="*/ 194 w 195"/>
              <a:gd name="T15" fmla="*/ 20 h 147"/>
              <a:gd name="T16" fmla="*/ 194 w 195"/>
              <a:gd name="T17" fmla="*/ 126 h 147"/>
              <a:gd name="T18" fmla="*/ 174 w 195"/>
              <a:gd name="T19" fmla="*/ 146 h 147"/>
              <a:gd name="T20" fmla="*/ 38 w 195"/>
              <a:gd name="T21" fmla="*/ 107 h 147"/>
              <a:gd name="T22" fmla="*/ 38 w 195"/>
              <a:gd name="T23" fmla="*/ 107 h 147"/>
              <a:gd name="T24" fmla="*/ 155 w 195"/>
              <a:gd name="T25" fmla="*/ 107 h 147"/>
              <a:gd name="T26" fmla="*/ 155 w 195"/>
              <a:gd name="T27" fmla="*/ 39 h 147"/>
              <a:gd name="T28" fmla="*/ 38 w 195"/>
              <a:gd name="T29" fmla="*/ 39 h 147"/>
              <a:gd name="T30" fmla="*/ 38 w 195"/>
              <a:gd name="T31" fmla="*/ 10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5" h="147">
                <a:moveTo>
                  <a:pt x="174" y="146"/>
                </a:moveTo>
                <a:lnTo>
                  <a:pt x="174" y="146"/>
                </a:lnTo>
                <a:cubicBezTo>
                  <a:pt x="19" y="146"/>
                  <a:pt x="19" y="146"/>
                  <a:pt x="19" y="146"/>
                </a:cubicBezTo>
                <a:cubicBezTo>
                  <a:pt x="9" y="146"/>
                  <a:pt x="0" y="136"/>
                  <a:pt x="0" y="126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9" y="0"/>
                  <a:pt x="19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84" y="0"/>
                  <a:pt x="194" y="10"/>
                  <a:pt x="194" y="20"/>
                </a:cubicBezTo>
                <a:cubicBezTo>
                  <a:pt x="194" y="126"/>
                  <a:pt x="194" y="126"/>
                  <a:pt x="194" y="126"/>
                </a:cubicBezTo>
                <a:cubicBezTo>
                  <a:pt x="194" y="136"/>
                  <a:pt x="184" y="146"/>
                  <a:pt x="174" y="146"/>
                </a:cubicBezTo>
                <a:close/>
                <a:moveTo>
                  <a:pt x="38" y="107"/>
                </a:moveTo>
                <a:lnTo>
                  <a:pt x="38" y="107"/>
                </a:lnTo>
                <a:cubicBezTo>
                  <a:pt x="155" y="107"/>
                  <a:pt x="155" y="107"/>
                  <a:pt x="155" y="107"/>
                </a:cubicBezTo>
                <a:cubicBezTo>
                  <a:pt x="155" y="39"/>
                  <a:pt x="155" y="39"/>
                  <a:pt x="155" y="39"/>
                </a:cubicBezTo>
                <a:cubicBezTo>
                  <a:pt x="38" y="39"/>
                  <a:pt x="38" y="39"/>
                  <a:pt x="38" y="39"/>
                </a:cubicBezTo>
                <a:lnTo>
                  <a:pt x="38" y="10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6" name="Freeform 529">
            <a:extLst>
              <a:ext uri="{FF2B5EF4-FFF2-40B4-BE49-F238E27FC236}">
                <a16:creationId xmlns:a16="http://schemas.microsoft.com/office/drawing/2014/main" id="{F72E785F-3CA6-E742-B721-95A6D9F2C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384" y="11769452"/>
            <a:ext cx="136431" cy="37207"/>
          </a:xfrm>
          <a:custGeom>
            <a:avLst/>
            <a:gdLst>
              <a:gd name="T0" fmla="*/ 126 w 146"/>
              <a:gd name="T1" fmla="*/ 39 h 40"/>
              <a:gd name="T2" fmla="*/ 126 w 146"/>
              <a:gd name="T3" fmla="*/ 39 h 40"/>
              <a:gd name="T4" fmla="*/ 19 w 146"/>
              <a:gd name="T5" fmla="*/ 39 h 40"/>
              <a:gd name="T6" fmla="*/ 0 w 146"/>
              <a:gd name="T7" fmla="*/ 20 h 40"/>
              <a:gd name="T8" fmla="*/ 19 w 146"/>
              <a:gd name="T9" fmla="*/ 0 h 40"/>
              <a:gd name="T10" fmla="*/ 126 w 146"/>
              <a:gd name="T11" fmla="*/ 0 h 40"/>
              <a:gd name="T12" fmla="*/ 145 w 146"/>
              <a:gd name="T13" fmla="*/ 20 h 40"/>
              <a:gd name="T14" fmla="*/ 126 w 146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6" h="40">
                <a:moveTo>
                  <a:pt x="126" y="39"/>
                </a:moveTo>
                <a:lnTo>
                  <a:pt x="126" y="39"/>
                </a:lnTo>
                <a:cubicBezTo>
                  <a:pt x="19" y="39"/>
                  <a:pt x="19" y="39"/>
                  <a:pt x="19" y="39"/>
                </a:cubicBezTo>
                <a:cubicBezTo>
                  <a:pt x="10" y="39"/>
                  <a:pt x="0" y="29"/>
                  <a:pt x="0" y="20"/>
                </a:cubicBezTo>
                <a:cubicBezTo>
                  <a:pt x="0" y="10"/>
                  <a:pt x="10" y="0"/>
                  <a:pt x="19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6" y="0"/>
                  <a:pt x="145" y="10"/>
                  <a:pt x="145" y="20"/>
                </a:cubicBezTo>
                <a:cubicBezTo>
                  <a:pt x="145" y="29"/>
                  <a:pt x="136" y="39"/>
                  <a:pt x="126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7" name="Freeform 530">
            <a:extLst>
              <a:ext uri="{FF2B5EF4-FFF2-40B4-BE49-F238E27FC236}">
                <a16:creationId xmlns:a16="http://schemas.microsoft.com/office/drawing/2014/main" id="{58178721-B498-AB45-8D2C-5191363C3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384" y="11868673"/>
            <a:ext cx="235652" cy="37207"/>
          </a:xfrm>
          <a:custGeom>
            <a:avLst/>
            <a:gdLst>
              <a:gd name="T0" fmla="*/ 233 w 253"/>
              <a:gd name="T1" fmla="*/ 39 h 40"/>
              <a:gd name="T2" fmla="*/ 233 w 253"/>
              <a:gd name="T3" fmla="*/ 39 h 40"/>
              <a:gd name="T4" fmla="*/ 19 w 253"/>
              <a:gd name="T5" fmla="*/ 39 h 40"/>
              <a:gd name="T6" fmla="*/ 0 w 253"/>
              <a:gd name="T7" fmla="*/ 19 h 40"/>
              <a:gd name="T8" fmla="*/ 19 w 253"/>
              <a:gd name="T9" fmla="*/ 0 h 40"/>
              <a:gd name="T10" fmla="*/ 233 w 253"/>
              <a:gd name="T11" fmla="*/ 0 h 40"/>
              <a:gd name="T12" fmla="*/ 252 w 253"/>
              <a:gd name="T13" fmla="*/ 19 h 40"/>
              <a:gd name="T14" fmla="*/ 233 w 253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3" h="40">
                <a:moveTo>
                  <a:pt x="233" y="39"/>
                </a:moveTo>
                <a:lnTo>
                  <a:pt x="233" y="39"/>
                </a:lnTo>
                <a:cubicBezTo>
                  <a:pt x="19" y="39"/>
                  <a:pt x="19" y="39"/>
                  <a:pt x="19" y="39"/>
                </a:cubicBezTo>
                <a:cubicBezTo>
                  <a:pt x="10" y="39"/>
                  <a:pt x="0" y="29"/>
                  <a:pt x="0" y="19"/>
                </a:cubicBezTo>
                <a:cubicBezTo>
                  <a:pt x="0" y="0"/>
                  <a:pt x="10" y="0"/>
                  <a:pt x="19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242" y="0"/>
                  <a:pt x="252" y="0"/>
                  <a:pt x="252" y="19"/>
                </a:cubicBezTo>
                <a:cubicBezTo>
                  <a:pt x="252" y="29"/>
                  <a:pt x="242" y="39"/>
                  <a:pt x="233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8" name="Freeform 531">
            <a:extLst>
              <a:ext uri="{FF2B5EF4-FFF2-40B4-BE49-F238E27FC236}">
                <a16:creationId xmlns:a16="http://schemas.microsoft.com/office/drawing/2014/main" id="{5785BC10-1604-A74C-B1CA-F2EDB8B86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3508" y="9078074"/>
            <a:ext cx="301797" cy="446496"/>
          </a:xfrm>
          <a:custGeom>
            <a:avLst/>
            <a:gdLst>
              <a:gd name="T0" fmla="*/ 233 w 321"/>
              <a:gd name="T1" fmla="*/ 475 h 476"/>
              <a:gd name="T2" fmla="*/ 233 w 321"/>
              <a:gd name="T3" fmla="*/ 475 h 476"/>
              <a:gd name="T4" fmla="*/ 0 w 321"/>
              <a:gd name="T5" fmla="*/ 233 h 476"/>
              <a:gd name="T6" fmla="*/ 233 w 321"/>
              <a:gd name="T7" fmla="*/ 0 h 476"/>
              <a:gd name="T8" fmla="*/ 291 w 321"/>
              <a:gd name="T9" fmla="*/ 9 h 476"/>
              <a:gd name="T10" fmla="*/ 310 w 321"/>
              <a:gd name="T11" fmla="*/ 39 h 476"/>
              <a:gd name="T12" fmla="*/ 281 w 321"/>
              <a:gd name="T13" fmla="*/ 68 h 476"/>
              <a:gd name="T14" fmla="*/ 233 w 321"/>
              <a:gd name="T15" fmla="*/ 58 h 476"/>
              <a:gd name="T16" fmla="*/ 58 w 321"/>
              <a:gd name="T17" fmla="*/ 233 h 476"/>
              <a:gd name="T18" fmla="*/ 233 w 321"/>
              <a:gd name="T19" fmla="*/ 417 h 476"/>
              <a:gd name="T20" fmla="*/ 281 w 321"/>
              <a:gd name="T21" fmla="*/ 407 h 476"/>
              <a:gd name="T22" fmla="*/ 310 w 321"/>
              <a:gd name="T23" fmla="*/ 427 h 476"/>
              <a:gd name="T24" fmla="*/ 291 w 321"/>
              <a:gd name="T25" fmla="*/ 465 h 476"/>
              <a:gd name="T26" fmla="*/ 233 w 321"/>
              <a:gd name="T27" fmla="*/ 475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1" h="476">
                <a:moveTo>
                  <a:pt x="233" y="475"/>
                </a:moveTo>
                <a:lnTo>
                  <a:pt x="233" y="475"/>
                </a:lnTo>
                <a:cubicBezTo>
                  <a:pt x="107" y="475"/>
                  <a:pt x="0" y="368"/>
                  <a:pt x="0" y="233"/>
                </a:cubicBezTo>
                <a:cubicBezTo>
                  <a:pt x="0" y="107"/>
                  <a:pt x="107" y="0"/>
                  <a:pt x="233" y="0"/>
                </a:cubicBezTo>
                <a:cubicBezTo>
                  <a:pt x="252" y="0"/>
                  <a:pt x="271" y="0"/>
                  <a:pt x="291" y="9"/>
                </a:cubicBezTo>
                <a:cubicBezTo>
                  <a:pt x="310" y="9"/>
                  <a:pt x="320" y="29"/>
                  <a:pt x="310" y="39"/>
                </a:cubicBezTo>
                <a:cubicBezTo>
                  <a:pt x="310" y="58"/>
                  <a:pt x="291" y="68"/>
                  <a:pt x="281" y="68"/>
                </a:cubicBezTo>
                <a:cubicBezTo>
                  <a:pt x="262" y="58"/>
                  <a:pt x="242" y="58"/>
                  <a:pt x="233" y="58"/>
                </a:cubicBezTo>
                <a:cubicBezTo>
                  <a:pt x="136" y="58"/>
                  <a:pt x="58" y="135"/>
                  <a:pt x="58" y="233"/>
                </a:cubicBezTo>
                <a:cubicBezTo>
                  <a:pt x="58" y="330"/>
                  <a:pt x="136" y="417"/>
                  <a:pt x="233" y="417"/>
                </a:cubicBezTo>
                <a:cubicBezTo>
                  <a:pt x="242" y="417"/>
                  <a:pt x="262" y="407"/>
                  <a:pt x="281" y="407"/>
                </a:cubicBezTo>
                <a:cubicBezTo>
                  <a:pt x="291" y="407"/>
                  <a:pt x="310" y="417"/>
                  <a:pt x="310" y="427"/>
                </a:cubicBezTo>
                <a:cubicBezTo>
                  <a:pt x="310" y="446"/>
                  <a:pt x="310" y="456"/>
                  <a:pt x="291" y="465"/>
                </a:cubicBezTo>
                <a:cubicBezTo>
                  <a:pt x="271" y="465"/>
                  <a:pt x="252" y="475"/>
                  <a:pt x="233" y="47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9" name="Freeform 532">
            <a:extLst>
              <a:ext uri="{FF2B5EF4-FFF2-40B4-BE49-F238E27FC236}">
                <a16:creationId xmlns:a16="http://schemas.microsoft.com/office/drawing/2014/main" id="{26DBD3A5-DF4A-5F43-BCC2-3A25A1B72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4287" y="9222773"/>
            <a:ext cx="248053" cy="53744"/>
          </a:xfrm>
          <a:custGeom>
            <a:avLst/>
            <a:gdLst>
              <a:gd name="T0" fmla="*/ 233 w 263"/>
              <a:gd name="T1" fmla="*/ 58 h 59"/>
              <a:gd name="T2" fmla="*/ 233 w 263"/>
              <a:gd name="T3" fmla="*/ 58 h 59"/>
              <a:gd name="T4" fmla="*/ 29 w 263"/>
              <a:gd name="T5" fmla="*/ 58 h 59"/>
              <a:gd name="T6" fmla="*/ 0 w 263"/>
              <a:gd name="T7" fmla="*/ 29 h 59"/>
              <a:gd name="T8" fmla="*/ 29 w 263"/>
              <a:gd name="T9" fmla="*/ 0 h 59"/>
              <a:gd name="T10" fmla="*/ 233 w 263"/>
              <a:gd name="T11" fmla="*/ 0 h 59"/>
              <a:gd name="T12" fmla="*/ 262 w 263"/>
              <a:gd name="T13" fmla="*/ 29 h 59"/>
              <a:gd name="T14" fmla="*/ 233 w 263"/>
              <a:gd name="T1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" h="59">
                <a:moveTo>
                  <a:pt x="233" y="58"/>
                </a:moveTo>
                <a:lnTo>
                  <a:pt x="233" y="58"/>
                </a:lnTo>
                <a:cubicBezTo>
                  <a:pt x="29" y="58"/>
                  <a:pt x="29" y="58"/>
                  <a:pt x="29" y="58"/>
                </a:cubicBezTo>
                <a:cubicBezTo>
                  <a:pt x="10" y="58"/>
                  <a:pt x="0" y="39"/>
                  <a:pt x="0" y="29"/>
                </a:cubicBezTo>
                <a:cubicBezTo>
                  <a:pt x="0" y="10"/>
                  <a:pt x="10" y="0"/>
                  <a:pt x="29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252" y="0"/>
                  <a:pt x="262" y="10"/>
                  <a:pt x="262" y="29"/>
                </a:cubicBezTo>
                <a:cubicBezTo>
                  <a:pt x="262" y="39"/>
                  <a:pt x="252" y="58"/>
                  <a:pt x="233" y="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0" name="Freeform 533">
            <a:extLst>
              <a:ext uri="{FF2B5EF4-FFF2-40B4-BE49-F238E27FC236}">
                <a16:creationId xmlns:a16="http://schemas.microsoft.com/office/drawing/2014/main" id="{4B50A448-557F-A740-B0D7-2F74E7004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4287" y="9313726"/>
            <a:ext cx="248053" cy="53744"/>
          </a:xfrm>
          <a:custGeom>
            <a:avLst/>
            <a:gdLst>
              <a:gd name="T0" fmla="*/ 233 w 263"/>
              <a:gd name="T1" fmla="*/ 58 h 59"/>
              <a:gd name="T2" fmla="*/ 233 w 263"/>
              <a:gd name="T3" fmla="*/ 58 h 59"/>
              <a:gd name="T4" fmla="*/ 29 w 263"/>
              <a:gd name="T5" fmla="*/ 58 h 59"/>
              <a:gd name="T6" fmla="*/ 0 w 263"/>
              <a:gd name="T7" fmla="*/ 29 h 59"/>
              <a:gd name="T8" fmla="*/ 29 w 263"/>
              <a:gd name="T9" fmla="*/ 0 h 59"/>
              <a:gd name="T10" fmla="*/ 233 w 263"/>
              <a:gd name="T11" fmla="*/ 0 h 59"/>
              <a:gd name="T12" fmla="*/ 262 w 263"/>
              <a:gd name="T13" fmla="*/ 29 h 59"/>
              <a:gd name="T14" fmla="*/ 233 w 263"/>
              <a:gd name="T1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" h="59">
                <a:moveTo>
                  <a:pt x="233" y="58"/>
                </a:moveTo>
                <a:lnTo>
                  <a:pt x="233" y="58"/>
                </a:lnTo>
                <a:cubicBezTo>
                  <a:pt x="29" y="58"/>
                  <a:pt x="29" y="58"/>
                  <a:pt x="29" y="58"/>
                </a:cubicBezTo>
                <a:cubicBezTo>
                  <a:pt x="10" y="58"/>
                  <a:pt x="0" y="49"/>
                  <a:pt x="0" y="29"/>
                </a:cubicBezTo>
                <a:cubicBezTo>
                  <a:pt x="0" y="19"/>
                  <a:pt x="10" y="0"/>
                  <a:pt x="29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252" y="0"/>
                  <a:pt x="262" y="19"/>
                  <a:pt x="262" y="29"/>
                </a:cubicBezTo>
                <a:cubicBezTo>
                  <a:pt x="262" y="49"/>
                  <a:pt x="252" y="58"/>
                  <a:pt x="233" y="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1" name="Freeform 534">
            <a:extLst>
              <a:ext uri="{FF2B5EF4-FFF2-40B4-BE49-F238E27FC236}">
                <a16:creationId xmlns:a16="http://schemas.microsoft.com/office/drawing/2014/main" id="{FAC9BEC9-4945-5B40-BDAC-F4AD02445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0292" y="6833195"/>
            <a:ext cx="219112" cy="210844"/>
          </a:xfrm>
          <a:custGeom>
            <a:avLst/>
            <a:gdLst>
              <a:gd name="T0" fmla="*/ 204 w 234"/>
              <a:gd name="T1" fmla="*/ 224 h 225"/>
              <a:gd name="T2" fmla="*/ 204 w 234"/>
              <a:gd name="T3" fmla="*/ 224 h 225"/>
              <a:gd name="T4" fmla="*/ 175 w 234"/>
              <a:gd name="T5" fmla="*/ 224 h 225"/>
              <a:gd name="T6" fmla="*/ 10 w 234"/>
              <a:gd name="T7" fmla="*/ 59 h 225"/>
              <a:gd name="T8" fmla="*/ 10 w 234"/>
              <a:gd name="T9" fmla="*/ 10 h 225"/>
              <a:gd name="T10" fmla="*/ 58 w 234"/>
              <a:gd name="T11" fmla="*/ 10 h 225"/>
              <a:gd name="T12" fmla="*/ 223 w 234"/>
              <a:gd name="T13" fmla="*/ 175 h 225"/>
              <a:gd name="T14" fmla="*/ 223 w 234"/>
              <a:gd name="T15" fmla="*/ 224 h 225"/>
              <a:gd name="T16" fmla="*/ 204 w 234"/>
              <a:gd name="T17" fmla="*/ 22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4" h="225">
                <a:moveTo>
                  <a:pt x="204" y="224"/>
                </a:moveTo>
                <a:lnTo>
                  <a:pt x="204" y="224"/>
                </a:lnTo>
                <a:cubicBezTo>
                  <a:pt x="194" y="224"/>
                  <a:pt x="184" y="224"/>
                  <a:pt x="175" y="224"/>
                </a:cubicBezTo>
                <a:cubicBezTo>
                  <a:pt x="10" y="59"/>
                  <a:pt x="10" y="59"/>
                  <a:pt x="10" y="59"/>
                </a:cubicBezTo>
                <a:cubicBezTo>
                  <a:pt x="0" y="39"/>
                  <a:pt x="0" y="30"/>
                  <a:pt x="10" y="10"/>
                </a:cubicBezTo>
                <a:cubicBezTo>
                  <a:pt x="29" y="0"/>
                  <a:pt x="39" y="0"/>
                  <a:pt x="58" y="10"/>
                </a:cubicBezTo>
                <a:cubicBezTo>
                  <a:pt x="223" y="175"/>
                  <a:pt x="223" y="175"/>
                  <a:pt x="223" y="175"/>
                </a:cubicBezTo>
                <a:cubicBezTo>
                  <a:pt x="233" y="185"/>
                  <a:pt x="233" y="204"/>
                  <a:pt x="223" y="224"/>
                </a:cubicBezTo>
                <a:cubicBezTo>
                  <a:pt x="213" y="224"/>
                  <a:pt x="204" y="224"/>
                  <a:pt x="204" y="2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2" name="Freeform 535">
            <a:extLst>
              <a:ext uri="{FF2B5EF4-FFF2-40B4-BE49-F238E27FC236}">
                <a16:creationId xmlns:a16="http://schemas.microsoft.com/office/drawing/2014/main" id="{5CEBBAE7-121B-E449-972B-61F736DAF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7393" y="6833195"/>
            <a:ext cx="210844" cy="210844"/>
          </a:xfrm>
          <a:custGeom>
            <a:avLst/>
            <a:gdLst>
              <a:gd name="T0" fmla="*/ 39 w 224"/>
              <a:gd name="T1" fmla="*/ 224 h 225"/>
              <a:gd name="T2" fmla="*/ 39 w 224"/>
              <a:gd name="T3" fmla="*/ 224 h 225"/>
              <a:gd name="T4" fmla="*/ 10 w 224"/>
              <a:gd name="T5" fmla="*/ 224 h 225"/>
              <a:gd name="T6" fmla="*/ 10 w 224"/>
              <a:gd name="T7" fmla="*/ 175 h 225"/>
              <a:gd name="T8" fmla="*/ 175 w 224"/>
              <a:gd name="T9" fmla="*/ 20 h 225"/>
              <a:gd name="T10" fmla="*/ 213 w 224"/>
              <a:gd name="T11" fmla="*/ 20 h 225"/>
              <a:gd name="T12" fmla="*/ 213 w 224"/>
              <a:gd name="T13" fmla="*/ 59 h 225"/>
              <a:gd name="T14" fmla="*/ 58 w 224"/>
              <a:gd name="T15" fmla="*/ 224 h 225"/>
              <a:gd name="T16" fmla="*/ 39 w 224"/>
              <a:gd name="T17" fmla="*/ 22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4" h="225">
                <a:moveTo>
                  <a:pt x="39" y="224"/>
                </a:moveTo>
                <a:lnTo>
                  <a:pt x="39" y="224"/>
                </a:lnTo>
                <a:cubicBezTo>
                  <a:pt x="29" y="224"/>
                  <a:pt x="19" y="224"/>
                  <a:pt x="10" y="224"/>
                </a:cubicBezTo>
                <a:cubicBezTo>
                  <a:pt x="0" y="204"/>
                  <a:pt x="0" y="185"/>
                  <a:pt x="10" y="175"/>
                </a:cubicBezTo>
                <a:cubicBezTo>
                  <a:pt x="175" y="20"/>
                  <a:pt x="175" y="20"/>
                  <a:pt x="175" y="20"/>
                </a:cubicBezTo>
                <a:cubicBezTo>
                  <a:pt x="184" y="0"/>
                  <a:pt x="204" y="0"/>
                  <a:pt x="213" y="20"/>
                </a:cubicBezTo>
                <a:cubicBezTo>
                  <a:pt x="223" y="30"/>
                  <a:pt x="223" y="49"/>
                  <a:pt x="213" y="59"/>
                </a:cubicBezTo>
                <a:cubicBezTo>
                  <a:pt x="58" y="224"/>
                  <a:pt x="58" y="224"/>
                  <a:pt x="58" y="224"/>
                </a:cubicBezTo>
                <a:cubicBezTo>
                  <a:pt x="48" y="224"/>
                  <a:pt x="39" y="224"/>
                  <a:pt x="39" y="2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3" name="Freeform 536">
            <a:extLst>
              <a:ext uri="{FF2B5EF4-FFF2-40B4-BE49-F238E27FC236}">
                <a16:creationId xmlns:a16="http://schemas.microsoft.com/office/drawing/2014/main" id="{0FF88C69-1815-4C4A-8901-C72775770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5661" y="6990295"/>
            <a:ext cx="45475" cy="293528"/>
          </a:xfrm>
          <a:custGeom>
            <a:avLst/>
            <a:gdLst>
              <a:gd name="T0" fmla="*/ 19 w 49"/>
              <a:gd name="T1" fmla="*/ 310 h 311"/>
              <a:gd name="T2" fmla="*/ 19 w 49"/>
              <a:gd name="T3" fmla="*/ 310 h 311"/>
              <a:gd name="T4" fmla="*/ 0 w 49"/>
              <a:gd name="T5" fmla="*/ 281 h 311"/>
              <a:gd name="T6" fmla="*/ 0 w 49"/>
              <a:gd name="T7" fmla="*/ 28 h 311"/>
              <a:gd name="T8" fmla="*/ 19 w 49"/>
              <a:gd name="T9" fmla="*/ 0 h 311"/>
              <a:gd name="T10" fmla="*/ 19 w 49"/>
              <a:gd name="T11" fmla="*/ 0 h 311"/>
              <a:gd name="T12" fmla="*/ 48 w 49"/>
              <a:gd name="T13" fmla="*/ 28 h 311"/>
              <a:gd name="T14" fmla="*/ 48 w 49"/>
              <a:gd name="T15" fmla="*/ 281 h 311"/>
              <a:gd name="T16" fmla="*/ 19 w 49"/>
              <a:gd name="T17" fmla="*/ 31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" h="311">
                <a:moveTo>
                  <a:pt x="19" y="310"/>
                </a:moveTo>
                <a:lnTo>
                  <a:pt x="19" y="310"/>
                </a:lnTo>
                <a:cubicBezTo>
                  <a:pt x="9" y="310"/>
                  <a:pt x="0" y="300"/>
                  <a:pt x="0" y="28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9"/>
                  <a:pt x="9" y="0"/>
                  <a:pt x="19" y="0"/>
                </a:cubicBezTo>
                <a:lnTo>
                  <a:pt x="19" y="0"/>
                </a:lnTo>
                <a:cubicBezTo>
                  <a:pt x="38" y="0"/>
                  <a:pt x="48" y="19"/>
                  <a:pt x="48" y="28"/>
                </a:cubicBezTo>
                <a:cubicBezTo>
                  <a:pt x="48" y="281"/>
                  <a:pt x="48" y="281"/>
                  <a:pt x="48" y="281"/>
                </a:cubicBezTo>
                <a:cubicBezTo>
                  <a:pt x="48" y="300"/>
                  <a:pt x="38" y="310"/>
                  <a:pt x="19" y="31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4" name="Freeform 537">
            <a:extLst>
              <a:ext uri="{FF2B5EF4-FFF2-40B4-BE49-F238E27FC236}">
                <a16:creationId xmlns:a16="http://schemas.microsoft.com/office/drawing/2014/main" id="{D79258B7-9989-E44A-934D-51F4B1519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2977" y="7068844"/>
            <a:ext cx="210844" cy="53746"/>
          </a:xfrm>
          <a:custGeom>
            <a:avLst/>
            <a:gdLst>
              <a:gd name="T0" fmla="*/ 194 w 224"/>
              <a:gd name="T1" fmla="*/ 58 h 59"/>
              <a:gd name="T2" fmla="*/ 194 w 224"/>
              <a:gd name="T3" fmla="*/ 58 h 59"/>
              <a:gd name="T4" fmla="*/ 30 w 224"/>
              <a:gd name="T5" fmla="*/ 58 h 59"/>
              <a:gd name="T6" fmla="*/ 0 w 224"/>
              <a:gd name="T7" fmla="*/ 29 h 59"/>
              <a:gd name="T8" fmla="*/ 30 w 224"/>
              <a:gd name="T9" fmla="*/ 0 h 59"/>
              <a:gd name="T10" fmla="*/ 194 w 224"/>
              <a:gd name="T11" fmla="*/ 0 h 59"/>
              <a:gd name="T12" fmla="*/ 223 w 224"/>
              <a:gd name="T13" fmla="*/ 29 h 59"/>
              <a:gd name="T14" fmla="*/ 194 w 224"/>
              <a:gd name="T1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4" h="59">
                <a:moveTo>
                  <a:pt x="194" y="58"/>
                </a:moveTo>
                <a:lnTo>
                  <a:pt x="194" y="58"/>
                </a:lnTo>
                <a:cubicBezTo>
                  <a:pt x="30" y="58"/>
                  <a:pt x="30" y="58"/>
                  <a:pt x="30" y="58"/>
                </a:cubicBezTo>
                <a:cubicBezTo>
                  <a:pt x="10" y="58"/>
                  <a:pt x="0" y="39"/>
                  <a:pt x="0" y="29"/>
                </a:cubicBezTo>
                <a:cubicBezTo>
                  <a:pt x="0" y="9"/>
                  <a:pt x="10" y="0"/>
                  <a:pt x="30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214" y="0"/>
                  <a:pt x="223" y="9"/>
                  <a:pt x="223" y="29"/>
                </a:cubicBezTo>
                <a:cubicBezTo>
                  <a:pt x="223" y="39"/>
                  <a:pt x="214" y="58"/>
                  <a:pt x="194" y="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5" name="Freeform 538">
            <a:extLst>
              <a:ext uri="{FF2B5EF4-FFF2-40B4-BE49-F238E27FC236}">
                <a16:creationId xmlns:a16="http://schemas.microsoft.com/office/drawing/2014/main" id="{01C74C4B-539F-EA44-B6B4-344CDAC64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2977" y="7151528"/>
            <a:ext cx="210844" cy="45478"/>
          </a:xfrm>
          <a:custGeom>
            <a:avLst/>
            <a:gdLst>
              <a:gd name="T0" fmla="*/ 194 w 224"/>
              <a:gd name="T1" fmla="*/ 48 h 49"/>
              <a:gd name="T2" fmla="*/ 194 w 224"/>
              <a:gd name="T3" fmla="*/ 48 h 49"/>
              <a:gd name="T4" fmla="*/ 30 w 224"/>
              <a:gd name="T5" fmla="*/ 48 h 49"/>
              <a:gd name="T6" fmla="*/ 0 w 224"/>
              <a:gd name="T7" fmla="*/ 20 h 49"/>
              <a:gd name="T8" fmla="*/ 30 w 224"/>
              <a:gd name="T9" fmla="*/ 0 h 49"/>
              <a:gd name="T10" fmla="*/ 194 w 224"/>
              <a:gd name="T11" fmla="*/ 0 h 49"/>
              <a:gd name="T12" fmla="*/ 223 w 224"/>
              <a:gd name="T13" fmla="*/ 20 h 49"/>
              <a:gd name="T14" fmla="*/ 194 w 224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4" h="49">
                <a:moveTo>
                  <a:pt x="194" y="48"/>
                </a:moveTo>
                <a:lnTo>
                  <a:pt x="194" y="48"/>
                </a:lnTo>
                <a:cubicBezTo>
                  <a:pt x="30" y="48"/>
                  <a:pt x="30" y="48"/>
                  <a:pt x="30" y="48"/>
                </a:cubicBezTo>
                <a:cubicBezTo>
                  <a:pt x="10" y="48"/>
                  <a:pt x="0" y="39"/>
                  <a:pt x="0" y="20"/>
                </a:cubicBezTo>
                <a:cubicBezTo>
                  <a:pt x="0" y="10"/>
                  <a:pt x="10" y="0"/>
                  <a:pt x="30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214" y="0"/>
                  <a:pt x="223" y="10"/>
                  <a:pt x="223" y="20"/>
                </a:cubicBezTo>
                <a:cubicBezTo>
                  <a:pt x="223" y="39"/>
                  <a:pt x="214" y="48"/>
                  <a:pt x="194" y="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6" name="Freeform 539">
            <a:extLst>
              <a:ext uri="{FF2B5EF4-FFF2-40B4-BE49-F238E27FC236}">
                <a16:creationId xmlns:a16="http://schemas.microsoft.com/office/drawing/2014/main" id="{6332BF99-8AF0-CA4F-AAAE-F5B870BC1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7402" y="11343626"/>
            <a:ext cx="1000481" cy="620133"/>
          </a:xfrm>
          <a:custGeom>
            <a:avLst/>
            <a:gdLst>
              <a:gd name="T0" fmla="*/ 1027 w 1067"/>
              <a:gd name="T1" fmla="*/ 660 h 661"/>
              <a:gd name="T2" fmla="*/ 1027 w 1067"/>
              <a:gd name="T3" fmla="*/ 660 h 661"/>
              <a:gd name="T4" fmla="*/ 29 w 1067"/>
              <a:gd name="T5" fmla="*/ 660 h 661"/>
              <a:gd name="T6" fmla="*/ 0 w 1067"/>
              <a:gd name="T7" fmla="*/ 631 h 661"/>
              <a:gd name="T8" fmla="*/ 0 w 1067"/>
              <a:gd name="T9" fmla="*/ 39 h 661"/>
              <a:gd name="T10" fmla="*/ 29 w 1067"/>
              <a:gd name="T11" fmla="*/ 0 h 661"/>
              <a:gd name="T12" fmla="*/ 1027 w 1067"/>
              <a:gd name="T13" fmla="*/ 0 h 661"/>
              <a:gd name="T14" fmla="*/ 1066 w 1067"/>
              <a:gd name="T15" fmla="*/ 39 h 661"/>
              <a:gd name="T16" fmla="*/ 1066 w 1067"/>
              <a:gd name="T17" fmla="*/ 631 h 661"/>
              <a:gd name="T18" fmla="*/ 1027 w 1067"/>
              <a:gd name="T19" fmla="*/ 660 h 661"/>
              <a:gd name="T20" fmla="*/ 38 w 1067"/>
              <a:gd name="T21" fmla="*/ 621 h 661"/>
              <a:gd name="T22" fmla="*/ 38 w 1067"/>
              <a:gd name="T23" fmla="*/ 621 h 661"/>
              <a:gd name="T24" fmla="*/ 1027 w 1067"/>
              <a:gd name="T25" fmla="*/ 621 h 661"/>
              <a:gd name="T26" fmla="*/ 1027 w 1067"/>
              <a:gd name="T27" fmla="*/ 39 h 661"/>
              <a:gd name="T28" fmla="*/ 38 w 1067"/>
              <a:gd name="T29" fmla="*/ 39 h 661"/>
              <a:gd name="T30" fmla="*/ 38 w 1067"/>
              <a:gd name="T31" fmla="*/ 62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67" h="661">
                <a:moveTo>
                  <a:pt x="1027" y="660"/>
                </a:moveTo>
                <a:lnTo>
                  <a:pt x="1027" y="660"/>
                </a:lnTo>
                <a:cubicBezTo>
                  <a:pt x="29" y="660"/>
                  <a:pt x="29" y="660"/>
                  <a:pt x="29" y="660"/>
                </a:cubicBezTo>
                <a:cubicBezTo>
                  <a:pt x="9" y="660"/>
                  <a:pt x="0" y="641"/>
                  <a:pt x="0" y="63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20"/>
                  <a:pt x="9" y="0"/>
                  <a:pt x="29" y="0"/>
                </a:cubicBezTo>
                <a:cubicBezTo>
                  <a:pt x="1027" y="0"/>
                  <a:pt x="1027" y="0"/>
                  <a:pt x="1027" y="0"/>
                </a:cubicBezTo>
                <a:cubicBezTo>
                  <a:pt x="1047" y="0"/>
                  <a:pt x="1066" y="20"/>
                  <a:pt x="1066" y="39"/>
                </a:cubicBezTo>
                <a:cubicBezTo>
                  <a:pt x="1066" y="631"/>
                  <a:pt x="1066" y="631"/>
                  <a:pt x="1066" y="631"/>
                </a:cubicBezTo>
                <a:cubicBezTo>
                  <a:pt x="1066" y="641"/>
                  <a:pt x="1047" y="660"/>
                  <a:pt x="1027" y="660"/>
                </a:cubicBezTo>
                <a:close/>
                <a:moveTo>
                  <a:pt x="38" y="621"/>
                </a:moveTo>
                <a:lnTo>
                  <a:pt x="38" y="621"/>
                </a:lnTo>
                <a:cubicBezTo>
                  <a:pt x="1027" y="621"/>
                  <a:pt x="1027" y="621"/>
                  <a:pt x="1027" y="621"/>
                </a:cubicBezTo>
                <a:cubicBezTo>
                  <a:pt x="1027" y="39"/>
                  <a:pt x="1027" y="39"/>
                  <a:pt x="1027" y="39"/>
                </a:cubicBezTo>
                <a:cubicBezTo>
                  <a:pt x="38" y="39"/>
                  <a:pt x="38" y="39"/>
                  <a:pt x="38" y="39"/>
                </a:cubicBezTo>
                <a:lnTo>
                  <a:pt x="38" y="62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7" name="Freeform 540">
            <a:extLst>
              <a:ext uri="{FF2B5EF4-FFF2-40B4-BE49-F238E27FC236}">
                <a16:creationId xmlns:a16="http://schemas.microsoft.com/office/drawing/2014/main" id="{69D77199-1D2A-3047-8B60-C80D5D067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4219" y="11442848"/>
            <a:ext cx="429959" cy="37209"/>
          </a:xfrm>
          <a:custGeom>
            <a:avLst/>
            <a:gdLst>
              <a:gd name="T0" fmla="*/ 437 w 457"/>
              <a:gd name="T1" fmla="*/ 39 h 40"/>
              <a:gd name="T2" fmla="*/ 437 w 457"/>
              <a:gd name="T3" fmla="*/ 39 h 40"/>
              <a:gd name="T4" fmla="*/ 20 w 457"/>
              <a:gd name="T5" fmla="*/ 39 h 40"/>
              <a:gd name="T6" fmla="*/ 0 w 457"/>
              <a:gd name="T7" fmla="*/ 20 h 40"/>
              <a:gd name="T8" fmla="*/ 20 w 457"/>
              <a:gd name="T9" fmla="*/ 0 h 40"/>
              <a:gd name="T10" fmla="*/ 437 w 457"/>
              <a:gd name="T11" fmla="*/ 0 h 40"/>
              <a:gd name="T12" fmla="*/ 456 w 457"/>
              <a:gd name="T13" fmla="*/ 20 h 40"/>
              <a:gd name="T14" fmla="*/ 437 w 457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7" h="40">
                <a:moveTo>
                  <a:pt x="437" y="39"/>
                </a:moveTo>
                <a:lnTo>
                  <a:pt x="437" y="39"/>
                </a:lnTo>
                <a:cubicBezTo>
                  <a:pt x="20" y="39"/>
                  <a:pt x="20" y="39"/>
                  <a:pt x="20" y="39"/>
                </a:cubicBezTo>
                <a:cubicBezTo>
                  <a:pt x="10" y="39"/>
                  <a:pt x="0" y="29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437" y="0"/>
                  <a:pt x="437" y="0"/>
                  <a:pt x="437" y="0"/>
                </a:cubicBezTo>
                <a:cubicBezTo>
                  <a:pt x="447" y="0"/>
                  <a:pt x="456" y="10"/>
                  <a:pt x="456" y="20"/>
                </a:cubicBezTo>
                <a:cubicBezTo>
                  <a:pt x="456" y="29"/>
                  <a:pt x="447" y="39"/>
                  <a:pt x="437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8" name="Freeform 541">
            <a:extLst>
              <a:ext uri="{FF2B5EF4-FFF2-40B4-BE49-F238E27FC236}">
                <a16:creationId xmlns:a16="http://schemas.microsoft.com/office/drawing/2014/main" id="{6163509A-0F65-7949-892F-6A308AE0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4219" y="11533800"/>
            <a:ext cx="330738" cy="37209"/>
          </a:xfrm>
          <a:custGeom>
            <a:avLst/>
            <a:gdLst>
              <a:gd name="T0" fmla="*/ 330 w 351"/>
              <a:gd name="T1" fmla="*/ 39 h 40"/>
              <a:gd name="T2" fmla="*/ 330 w 351"/>
              <a:gd name="T3" fmla="*/ 39 h 40"/>
              <a:gd name="T4" fmla="*/ 20 w 351"/>
              <a:gd name="T5" fmla="*/ 39 h 40"/>
              <a:gd name="T6" fmla="*/ 0 w 351"/>
              <a:gd name="T7" fmla="*/ 20 h 40"/>
              <a:gd name="T8" fmla="*/ 20 w 351"/>
              <a:gd name="T9" fmla="*/ 0 h 40"/>
              <a:gd name="T10" fmla="*/ 330 w 351"/>
              <a:gd name="T11" fmla="*/ 0 h 40"/>
              <a:gd name="T12" fmla="*/ 350 w 351"/>
              <a:gd name="T13" fmla="*/ 20 h 40"/>
              <a:gd name="T14" fmla="*/ 330 w 351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1" h="40">
                <a:moveTo>
                  <a:pt x="330" y="39"/>
                </a:moveTo>
                <a:lnTo>
                  <a:pt x="330" y="39"/>
                </a:lnTo>
                <a:cubicBezTo>
                  <a:pt x="20" y="39"/>
                  <a:pt x="20" y="39"/>
                  <a:pt x="20" y="39"/>
                </a:cubicBezTo>
                <a:cubicBezTo>
                  <a:pt x="10" y="39"/>
                  <a:pt x="0" y="39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330" y="0"/>
                  <a:pt x="330" y="0"/>
                  <a:pt x="330" y="0"/>
                </a:cubicBezTo>
                <a:cubicBezTo>
                  <a:pt x="340" y="0"/>
                  <a:pt x="350" y="10"/>
                  <a:pt x="350" y="20"/>
                </a:cubicBezTo>
                <a:cubicBezTo>
                  <a:pt x="350" y="39"/>
                  <a:pt x="340" y="39"/>
                  <a:pt x="330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9" name="Freeform 542">
            <a:extLst>
              <a:ext uri="{FF2B5EF4-FFF2-40B4-BE49-F238E27FC236}">
                <a16:creationId xmlns:a16="http://schemas.microsoft.com/office/drawing/2014/main" id="{82620AF2-49DE-094F-95CD-662A2CE81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7319" y="11823196"/>
            <a:ext cx="37207" cy="37209"/>
          </a:xfrm>
          <a:custGeom>
            <a:avLst/>
            <a:gdLst>
              <a:gd name="T0" fmla="*/ 19 w 40"/>
              <a:gd name="T1" fmla="*/ 39 h 40"/>
              <a:gd name="T2" fmla="*/ 19 w 40"/>
              <a:gd name="T3" fmla="*/ 39 h 40"/>
              <a:gd name="T4" fmla="*/ 19 w 40"/>
              <a:gd name="T5" fmla="*/ 39 h 40"/>
              <a:gd name="T6" fmla="*/ 0 w 40"/>
              <a:gd name="T7" fmla="*/ 20 h 40"/>
              <a:gd name="T8" fmla="*/ 19 w 40"/>
              <a:gd name="T9" fmla="*/ 0 h 40"/>
              <a:gd name="T10" fmla="*/ 19 w 40"/>
              <a:gd name="T11" fmla="*/ 0 h 40"/>
              <a:gd name="T12" fmla="*/ 39 w 40"/>
              <a:gd name="T13" fmla="*/ 20 h 40"/>
              <a:gd name="T14" fmla="*/ 19 w 40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40">
                <a:moveTo>
                  <a:pt x="19" y="39"/>
                </a:moveTo>
                <a:lnTo>
                  <a:pt x="19" y="39"/>
                </a:lnTo>
                <a:lnTo>
                  <a:pt x="19" y="39"/>
                </a:lnTo>
                <a:cubicBezTo>
                  <a:pt x="10" y="39"/>
                  <a:pt x="0" y="39"/>
                  <a:pt x="0" y="20"/>
                </a:cubicBezTo>
                <a:cubicBezTo>
                  <a:pt x="0" y="10"/>
                  <a:pt x="10" y="0"/>
                  <a:pt x="19" y="0"/>
                </a:cubicBezTo>
                <a:lnTo>
                  <a:pt x="19" y="0"/>
                </a:lnTo>
                <a:cubicBezTo>
                  <a:pt x="39" y="0"/>
                  <a:pt x="39" y="10"/>
                  <a:pt x="39" y="20"/>
                </a:cubicBezTo>
                <a:cubicBezTo>
                  <a:pt x="39" y="39"/>
                  <a:pt x="39" y="39"/>
                  <a:pt x="19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0" name="Freeform 543">
            <a:extLst>
              <a:ext uri="{FF2B5EF4-FFF2-40B4-BE49-F238E27FC236}">
                <a16:creationId xmlns:a16="http://schemas.microsoft.com/office/drawing/2014/main" id="{7B8AC33E-09D1-594B-9BAE-D3B362F29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9936" y="11823196"/>
            <a:ext cx="210846" cy="37209"/>
          </a:xfrm>
          <a:custGeom>
            <a:avLst/>
            <a:gdLst>
              <a:gd name="T0" fmla="*/ 204 w 224"/>
              <a:gd name="T1" fmla="*/ 39 h 40"/>
              <a:gd name="T2" fmla="*/ 204 w 224"/>
              <a:gd name="T3" fmla="*/ 39 h 40"/>
              <a:gd name="T4" fmla="*/ 204 w 224"/>
              <a:gd name="T5" fmla="*/ 39 h 40"/>
              <a:gd name="T6" fmla="*/ 185 w 224"/>
              <a:gd name="T7" fmla="*/ 20 h 40"/>
              <a:gd name="T8" fmla="*/ 204 w 224"/>
              <a:gd name="T9" fmla="*/ 0 h 40"/>
              <a:gd name="T10" fmla="*/ 204 w 224"/>
              <a:gd name="T11" fmla="*/ 0 h 40"/>
              <a:gd name="T12" fmla="*/ 223 w 224"/>
              <a:gd name="T13" fmla="*/ 20 h 40"/>
              <a:gd name="T14" fmla="*/ 204 w 224"/>
              <a:gd name="T15" fmla="*/ 39 h 40"/>
              <a:gd name="T16" fmla="*/ 146 w 224"/>
              <a:gd name="T17" fmla="*/ 39 h 40"/>
              <a:gd name="T18" fmla="*/ 146 w 224"/>
              <a:gd name="T19" fmla="*/ 39 h 40"/>
              <a:gd name="T20" fmla="*/ 146 w 224"/>
              <a:gd name="T21" fmla="*/ 39 h 40"/>
              <a:gd name="T22" fmla="*/ 126 w 224"/>
              <a:gd name="T23" fmla="*/ 20 h 40"/>
              <a:gd name="T24" fmla="*/ 146 w 224"/>
              <a:gd name="T25" fmla="*/ 0 h 40"/>
              <a:gd name="T26" fmla="*/ 146 w 224"/>
              <a:gd name="T27" fmla="*/ 0 h 40"/>
              <a:gd name="T28" fmla="*/ 165 w 224"/>
              <a:gd name="T29" fmla="*/ 20 h 40"/>
              <a:gd name="T30" fmla="*/ 146 w 224"/>
              <a:gd name="T31" fmla="*/ 39 h 40"/>
              <a:gd name="T32" fmla="*/ 78 w 224"/>
              <a:gd name="T33" fmla="*/ 39 h 40"/>
              <a:gd name="T34" fmla="*/ 78 w 224"/>
              <a:gd name="T35" fmla="*/ 39 h 40"/>
              <a:gd name="T36" fmla="*/ 78 w 224"/>
              <a:gd name="T37" fmla="*/ 39 h 40"/>
              <a:gd name="T38" fmla="*/ 59 w 224"/>
              <a:gd name="T39" fmla="*/ 20 h 40"/>
              <a:gd name="T40" fmla="*/ 78 w 224"/>
              <a:gd name="T41" fmla="*/ 0 h 40"/>
              <a:gd name="T42" fmla="*/ 78 w 224"/>
              <a:gd name="T43" fmla="*/ 0 h 40"/>
              <a:gd name="T44" fmla="*/ 97 w 224"/>
              <a:gd name="T45" fmla="*/ 20 h 40"/>
              <a:gd name="T46" fmla="*/ 78 w 224"/>
              <a:gd name="T47" fmla="*/ 39 h 40"/>
              <a:gd name="T48" fmla="*/ 20 w 224"/>
              <a:gd name="T49" fmla="*/ 39 h 40"/>
              <a:gd name="T50" fmla="*/ 20 w 224"/>
              <a:gd name="T51" fmla="*/ 39 h 40"/>
              <a:gd name="T52" fmla="*/ 20 w 224"/>
              <a:gd name="T53" fmla="*/ 39 h 40"/>
              <a:gd name="T54" fmla="*/ 0 w 224"/>
              <a:gd name="T55" fmla="*/ 20 h 40"/>
              <a:gd name="T56" fmla="*/ 20 w 224"/>
              <a:gd name="T57" fmla="*/ 0 h 40"/>
              <a:gd name="T58" fmla="*/ 20 w 224"/>
              <a:gd name="T59" fmla="*/ 0 h 40"/>
              <a:gd name="T60" fmla="*/ 39 w 224"/>
              <a:gd name="T61" fmla="*/ 20 h 40"/>
              <a:gd name="T62" fmla="*/ 20 w 224"/>
              <a:gd name="T63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4" h="40">
                <a:moveTo>
                  <a:pt x="204" y="39"/>
                </a:moveTo>
                <a:lnTo>
                  <a:pt x="204" y="39"/>
                </a:lnTo>
                <a:lnTo>
                  <a:pt x="204" y="39"/>
                </a:lnTo>
                <a:cubicBezTo>
                  <a:pt x="194" y="39"/>
                  <a:pt x="185" y="39"/>
                  <a:pt x="185" y="20"/>
                </a:cubicBezTo>
                <a:cubicBezTo>
                  <a:pt x="185" y="10"/>
                  <a:pt x="194" y="0"/>
                  <a:pt x="204" y="0"/>
                </a:cubicBezTo>
                <a:lnTo>
                  <a:pt x="204" y="0"/>
                </a:lnTo>
                <a:cubicBezTo>
                  <a:pt x="214" y="0"/>
                  <a:pt x="223" y="10"/>
                  <a:pt x="223" y="20"/>
                </a:cubicBezTo>
                <a:cubicBezTo>
                  <a:pt x="223" y="39"/>
                  <a:pt x="214" y="39"/>
                  <a:pt x="204" y="39"/>
                </a:cubicBezTo>
                <a:close/>
                <a:moveTo>
                  <a:pt x="146" y="39"/>
                </a:moveTo>
                <a:lnTo>
                  <a:pt x="146" y="39"/>
                </a:lnTo>
                <a:lnTo>
                  <a:pt x="146" y="39"/>
                </a:lnTo>
                <a:cubicBezTo>
                  <a:pt x="126" y="39"/>
                  <a:pt x="126" y="39"/>
                  <a:pt x="126" y="20"/>
                </a:cubicBezTo>
                <a:cubicBezTo>
                  <a:pt x="126" y="10"/>
                  <a:pt x="126" y="0"/>
                  <a:pt x="146" y="0"/>
                </a:cubicBezTo>
                <a:lnTo>
                  <a:pt x="146" y="0"/>
                </a:lnTo>
                <a:cubicBezTo>
                  <a:pt x="156" y="0"/>
                  <a:pt x="165" y="10"/>
                  <a:pt x="165" y="20"/>
                </a:cubicBezTo>
                <a:cubicBezTo>
                  <a:pt x="165" y="39"/>
                  <a:pt x="156" y="39"/>
                  <a:pt x="146" y="39"/>
                </a:cubicBezTo>
                <a:close/>
                <a:moveTo>
                  <a:pt x="78" y="39"/>
                </a:moveTo>
                <a:lnTo>
                  <a:pt x="78" y="39"/>
                </a:lnTo>
                <a:lnTo>
                  <a:pt x="78" y="39"/>
                </a:lnTo>
                <a:cubicBezTo>
                  <a:pt x="68" y="39"/>
                  <a:pt x="59" y="39"/>
                  <a:pt x="59" y="20"/>
                </a:cubicBezTo>
                <a:cubicBezTo>
                  <a:pt x="59" y="10"/>
                  <a:pt x="68" y="0"/>
                  <a:pt x="78" y="0"/>
                </a:cubicBezTo>
                <a:lnTo>
                  <a:pt x="78" y="0"/>
                </a:lnTo>
                <a:cubicBezTo>
                  <a:pt x="97" y="0"/>
                  <a:pt x="97" y="10"/>
                  <a:pt x="97" y="20"/>
                </a:cubicBezTo>
                <a:cubicBezTo>
                  <a:pt x="97" y="39"/>
                  <a:pt x="97" y="39"/>
                  <a:pt x="78" y="39"/>
                </a:cubicBezTo>
                <a:close/>
                <a:moveTo>
                  <a:pt x="20" y="39"/>
                </a:moveTo>
                <a:lnTo>
                  <a:pt x="20" y="39"/>
                </a:lnTo>
                <a:lnTo>
                  <a:pt x="20" y="39"/>
                </a:lnTo>
                <a:cubicBezTo>
                  <a:pt x="10" y="39"/>
                  <a:pt x="0" y="39"/>
                  <a:pt x="0" y="20"/>
                </a:cubicBezTo>
                <a:cubicBezTo>
                  <a:pt x="0" y="10"/>
                  <a:pt x="10" y="0"/>
                  <a:pt x="20" y="0"/>
                </a:cubicBezTo>
                <a:lnTo>
                  <a:pt x="20" y="0"/>
                </a:lnTo>
                <a:cubicBezTo>
                  <a:pt x="30" y="0"/>
                  <a:pt x="39" y="10"/>
                  <a:pt x="39" y="20"/>
                </a:cubicBezTo>
                <a:cubicBezTo>
                  <a:pt x="39" y="39"/>
                  <a:pt x="30" y="39"/>
                  <a:pt x="20" y="3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1" name="Freeform 544">
            <a:extLst>
              <a:ext uri="{FF2B5EF4-FFF2-40B4-BE49-F238E27FC236}">
                <a16:creationId xmlns:a16="http://schemas.microsoft.com/office/drawing/2014/main" id="{F3D6C004-1544-6642-9E22-C09F65223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6192" y="11823196"/>
            <a:ext cx="37207" cy="37209"/>
          </a:xfrm>
          <a:custGeom>
            <a:avLst/>
            <a:gdLst>
              <a:gd name="T0" fmla="*/ 20 w 40"/>
              <a:gd name="T1" fmla="*/ 39 h 40"/>
              <a:gd name="T2" fmla="*/ 20 w 40"/>
              <a:gd name="T3" fmla="*/ 39 h 40"/>
              <a:gd name="T4" fmla="*/ 20 w 40"/>
              <a:gd name="T5" fmla="*/ 39 h 40"/>
              <a:gd name="T6" fmla="*/ 0 w 40"/>
              <a:gd name="T7" fmla="*/ 20 h 40"/>
              <a:gd name="T8" fmla="*/ 20 w 40"/>
              <a:gd name="T9" fmla="*/ 0 h 40"/>
              <a:gd name="T10" fmla="*/ 20 w 40"/>
              <a:gd name="T11" fmla="*/ 0 h 40"/>
              <a:gd name="T12" fmla="*/ 39 w 40"/>
              <a:gd name="T13" fmla="*/ 20 h 40"/>
              <a:gd name="T14" fmla="*/ 20 w 40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40">
                <a:moveTo>
                  <a:pt x="20" y="39"/>
                </a:moveTo>
                <a:lnTo>
                  <a:pt x="20" y="39"/>
                </a:lnTo>
                <a:lnTo>
                  <a:pt x="20" y="39"/>
                </a:lnTo>
                <a:cubicBezTo>
                  <a:pt x="10" y="39"/>
                  <a:pt x="0" y="39"/>
                  <a:pt x="0" y="20"/>
                </a:cubicBezTo>
                <a:cubicBezTo>
                  <a:pt x="0" y="10"/>
                  <a:pt x="10" y="0"/>
                  <a:pt x="20" y="0"/>
                </a:cubicBezTo>
                <a:lnTo>
                  <a:pt x="20" y="0"/>
                </a:lnTo>
                <a:cubicBezTo>
                  <a:pt x="29" y="0"/>
                  <a:pt x="39" y="10"/>
                  <a:pt x="39" y="20"/>
                </a:cubicBezTo>
                <a:cubicBezTo>
                  <a:pt x="39" y="39"/>
                  <a:pt x="29" y="39"/>
                  <a:pt x="20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2" name="Freeform 545">
            <a:extLst>
              <a:ext uri="{FF2B5EF4-FFF2-40B4-BE49-F238E27FC236}">
                <a16:creationId xmlns:a16="http://schemas.microsoft.com/office/drawing/2014/main" id="{4ED46271-2238-BD4E-86DF-B141655CB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7924" y="11723974"/>
            <a:ext cx="330738" cy="45478"/>
          </a:xfrm>
          <a:custGeom>
            <a:avLst/>
            <a:gdLst>
              <a:gd name="T0" fmla="*/ 330 w 351"/>
              <a:gd name="T1" fmla="*/ 48 h 49"/>
              <a:gd name="T2" fmla="*/ 330 w 351"/>
              <a:gd name="T3" fmla="*/ 48 h 49"/>
              <a:gd name="T4" fmla="*/ 20 w 351"/>
              <a:gd name="T5" fmla="*/ 48 h 49"/>
              <a:gd name="T6" fmla="*/ 0 w 351"/>
              <a:gd name="T7" fmla="*/ 19 h 49"/>
              <a:gd name="T8" fmla="*/ 20 w 351"/>
              <a:gd name="T9" fmla="*/ 0 h 49"/>
              <a:gd name="T10" fmla="*/ 330 w 351"/>
              <a:gd name="T11" fmla="*/ 0 h 49"/>
              <a:gd name="T12" fmla="*/ 350 w 351"/>
              <a:gd name="T13" fmla="*/ 19 h 49"/>
              <a:gd name="T14" fmla="*/ 330 w 351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1" h="49">
                <a:moveTo>
                  <a:pt x="330" y="48"/>
                </a:moveTo>
                <a:lnTo>
                  <a:pt x="330" y="48"/>
                </a:lnTo>
                <a:cubicBezTo>
                  <a:pt x="20" y="48"/>
                  <a:pt x="20" y="48"/>
                  <a:pt x="20" y="48"/>
                </a:cubicBezTo>
                <a:cubicBezTo>
                  <a:pt x="10" y="48"/>
                  <a:pt x="0" y="39"/>
                  <a:pt x="0" y="19"/>
                </a:cubicBezTo>
                <a:cubicBezTo>
                  <a:pt x="0" y="9"/>
                  <a:pt x="10" y="0"/>
                  <a:pt x="20" y="0"/>
                </a:cubicBezTo>
                <a:cubicBezTo>
                  <a:pt x="330" y="0"/>
                  <a:pt x="330" y="0"/>
                  <a:pt x="330" y="0"/>
                </a:cubicBezTo>
                <a:cubicBezTo>
                  <a:pt x="350" y="0"/>
                  <a:pt x="350" y="9"/>
                  <a:pt x="350" y="19"/>
                </a:cubicBezTo>
                <a:cubicBezTo>
                  <a:pt x="350" y="39"/>
                  <a:pt x="350" y="48"/>
                  <a:pt x="330" y="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3" name="Freeform 546">
            <a:extLst>
              <a:ext uri="{FF2B5EF4-FFF2-40B4-BE49-F238E27FC236}">
                <a16:creationId xmlns:a16="http://schemas.microsoft.com/office/drawing/2014/main" id="{3F295862-7B0D-7743-9DD3-4D39B768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4219" y="11723974"/>
            <a:ext cx="181906" cy="136431"/>
          </a:xfrm>
          <a:custGeom>
            <a:avLst/>
            <a:gdLst>
              <a:gd name="T0" fmla="*/ 175 w 195"/>
              <a:gd name="T1" fmla="*/ 145 h 146"/>
              <a:gd name="T2" fmla="*/ 175 w 195"/>
              <a:gd name="T3" fmla="*/ 145 h 146"/>
              <a:gd name="T4" fmla="*/ 20 w 195"/>
              <a:gd name="T5" fmla="*/ 145 h 146"/>
              <a:gd name="T6" fmla="*/ 0 w 195"/>
              <a:gd name="T7" fmla="*/ 126 h 146"/>
              <a:gd name="T8" fmla="*/ 0 w 195"/>
              <a:gd name="T9" fmla="*/ 19 h 146"/>
              <a:gd name="T10" fmla="*/ 20 w 195"/>
              <a:gd name="T11" fmla="*/ 0 h 146"/>
              <a:gd name="T12" fmla="*/ 175 w 195"/>
              <a:gd name="T13" fmla="*/ 0 h 146"/>
              <a:gd name="T14" fmla="*/ 194 w 195"/>
              <a:gd name="T15" fmla="*/ 19 h 146"/>
              <a:gd name="T16" fmla="*/ 194 w 195"/>
              <a:gd name="T17" fmla="*/ 126 h 146"/>
              <a:gd name="T18" fmla="*/ 175 w 195"/>
              <a:gd name="T19" fmla="*/ 145 h 146"/>
              <a:gd name="T20" fmla="*/ 39 w 195"/>
              <a:gd name="T21" fmla="*/ 106 h 146"/>
              <a:gd name="T22" fmla="*/ 39 w 195"/>
              <a:gd name="T23" fmla="*/ 106 h 146"/>
              <a:gd name="T24" fmla="*/ 156 w 195"/>
              <a:gd name="T25" fmla="*/ 106 h 146"/>
              <a:gd name="T26" fmla="*/ 156 w 195"/>
              <a:gd name="T27" fmla="*/ 48 h 146"/>
              <a:gd name="T28" fmla="*/ 39 w 195"/>
              <a:gd name="T29" fmla="*/ 48 h 146"/>
              <a:gd name="T30" fmla="*/ 39 w 195"/>
              <a:gd name="T31" fmla="*/ 10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5" h="146">
                <a:moveTo>
                  <a:pt x="175" y="145"/>
                </a:moveTo>
                <a:lnTo>
                  <a:pt x="175" y="145"/>
                </a:lnTo>
                <a:cubicBezTo>
                  <a:pt x="20" y="145"/>
                  <a:pt x="20" y="145"/>
                  <a:pt x="20" y="145"/>
                </a:cubicBezTo>
                <a:cubicBezTo>
                  <a:pt x="10" y="145"/>
                  <a:pt x="0" y="135"/>
                  <a:pt x="0" y="12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10" y="0"/>
                  <a:pt x="20" y="0"/>
                </a:cubicBezTo>
                <a:cubicBezTo>
                  <a:pt x="175" y="0"/>
                  <a:pt x="175" y="0"/>
                  <a:pt x="175" y="0"/>
                </a:cubicBezTo>
                <a:cubicBezTo>
                  <a:pt x="185" y="0"/>
                  <a:pt x="194" y="9"/>
                  <a:pt x="194" y="19"/>
                </a:cubicBezTo>
                <a:cubicBezTo>
                  <a:pt x="194" y="126"/>
                  <a:pt x="194" y="126"/>
                  <a:pt x="194" y="126"/>
                </a:cubicBezTo>
                <a:cubicBezTo>
                  <a:pt x="194" y="135"/>
                  <a:pt x="185" y="145"/>
                  <a:pt x="175" y="145"/>
                </a:cubicBezTo>
                <a:close/>
                <a:moveTo>
                  <a:pt x="39" y="106"/>
                </a:moveTo>
                <a:lnTo>
                  <a:pt x="39" y="106"/>
                </a:lnTo>
                <a:cubicBezTo>
                  <a:pt x="156" y="106"/>
                  <a:pt x="156" y="106"/>
                  <a:pt x="156" y="106"/>
                </a:cubicBezTo>
                <a:cubicBezTo>
                  <a:pt x="156" y="48"/>
                  <a:pt x="156" y="48"/>
                  <a:pt x="156" y="48"/>
                </a:cubicBezTo>
                <a:cubicBezTo>
                  <a:pt x="39" y="48"/>
                  <a:pt x="39" y="48"/>
                  <a:pt x="39" y="48"/>
                </a:cubicBezTo>
                <a:lnTo>
                  <a:pt x="39" y="1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4" name="Freeform 547">
            <a:extLst>
              <a:ext uri="{FF2B5EF4-FFF2-40B4-BE49-F238E27FC236}">
                <a16:creationId xmlns:a16="http://schemas.microsoft.com/office/drawing/2014/main" id="{6A647A13-30B1-0945-B624-4F79E8C43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6366" y="11442848"/>
            <a:ext cx="128159" cy="37209"/>
          </a:xfrm>
          <a:custGeom>
            <a:avLst/>
            <a:gdLst>
              <a:gd name="T0" fmla="*/ 116 w 137"/>
              <a:gd name="T1" fmla="*/ 39 h 40"/>
              <a:gd name="T2" fmla="*/ 116 w 137"/>
              <a:gd name="T3" fmla="*/ 39 h 40"/>
              <a:gd name="T4" fmla="*/ 19 w 137"/>
              <a:gd name="T5" fmla="*/ 39 h 40"/>
              <a:gd name="T6" fmla="*/ 0 w 137"/>
              <a:gd name="T7" fmla="*/ 20 h 40"/>
              <a:gd name="T8" fmla="*/ 19 w 137"/>
              <a:gd name="T9" fmla="*/ 0 h 40"/>
              <a:gd name="T10" fmla="*/ 116 w 137"/>
              <a:gd name="T11" fmla="*/ 0 h 40"/>
              <a:gd name="T12" fmla="*/ 136 w 137"/>
              <a:gd name="T13" fmla="*/ 20 h 40"/>
              <a:gd name="T14" fmla="*/ 116 w 137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40">
                <a:moveTo>
                  <a:pt x="116" y="39"/>
                </a:moveTo>
                <a:lnTo>
                  <a:pt x="116" y="39"/>
                </a:lnTo>
                <a:cubicBezTo>
                  <a:pt x="19" y="39"/>
                  <a:pt x="19" y="39"/>
                  <a:pt x="19" y="39"/>
                </a:cubicBezTo>
                <a:cubicBezTo>
                  <a:pt x="0" y="39"/>
                  <a:pt x="0" y="29"/>
                  <a:pt x="0" y="20"/>
                </a:cubicBezTo>
                <a:cubicBezTo>
                  <a:pt x="0" y="10"/>
                  <a:pt x="0" y="0"/>
                  <a:pt x="19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36" y="0"/>
                  <a:pt x="136" y="10"/>
                  <a:pt x="136" y="20"/>
                </a:cubicBezTo>
                <a:cubicBezTo>
                  <a:pt x="136" y="29"/>
                  <a:pt x="136" y="39"/>
                  <a:pt x="116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5" name="Freeform 548">
            <a:extLst>
              <a:ext uri="{FF2B5EF4-FFF2-40B4-BE49-F238E27FC236}">
                <a16:creationId xmlns:a16="http://schemas.microsoft.com/office/drawing/2014/main" id="{C9E1C3C4-477A-714D-B375-4DCEFB1CA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516" y="9107015"/>
            <a:ext cx="446496" cy="438227"/>
          </a:xfrm>
          <a:custGeom>
            <a:avLst/>
            <a:gdLst>
              <a:gd name="T0" fmla="*/ 29 w 476"/>
              <a:gd name="T1" fmla="*/ 465 h 466"/>
              <a:gd name="T2" fmla="*/ 29 w 476"/>
              <a:gd name="T3" fmla="*/ 465 h 466"/>
              <a:gd name="T4" fmla="*/ 9 w 476"/>
              <a:gd name="T5" fmla="*/ 456 h 466"/>
              <a:gd name="T6" fmla="*/ 9 w 476"/>
              <a:gd name="T7" fmla="*/ 417 h 466"/>
              <a:gd name="T8" fmla="*/ 416 w 476"/>
              <a:gd name="T9" fmla="*/ 10 h 466"/>
              <a:gd name="T10" fmla="*/ 455 w 476"/>
              <a:gd name="T11" fmla="*/ 10 h 466"/>
              <a:gd name="T12" fmla="*/ 455 w 476"/>
              <a:gd name="T13" fmla="*/ 48 h 466"/>
              <a:gd name="T14" fmla="*/ 48 w 476"/>
              <a:gd name="T15" fmla="*/ 456 h 466"/>
              <a:gd name="T16" fmla="*/ 29 w 476"/>
              <a:gd name="T17" fmla="*/ 46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6" h="466">
                <a:moveTo>
                  <a:pt x="29" y="465"/>
                </a:moveTo>
                <a:lnTo>
                  <a:pt x="29" y="465"/>
                </a:lnTo>
                <a:cubicBezTo>
                  <a:pt x="19" y="465"/>
                  <a:pt x="9" y="465"/>
                  <a:pt x="9" y="456"/>
                </a:cubicBezTo>
                <a:cubicBezTo>
                  <a:pt x="0" y="446"/>
                  <a:pt x="0" y="427"/>
                  <a:pt x="9" y="417"/>
                </a:cubicBezTo>
                <a:cubicBezTo>
                  <a:pt x="416" y="10"/>
                  <a:pt x="416" y="10"/>
                  <a:pt x="416" y="10"/>
                </a:cubicBezTo>
                <a:cubicBezTo>
                  <a:pt x="426" y="0"/>
                  <a:pt x="446" y="0"/>
                  <a:pt x="455" y="10"/>
                </a:cubicBezTo>
                <a:cubicBezTo>
                  <a:pt x="475" y="19"/>
                  <a:pt x="465" y="39"/>
                  <a:pt x="455" y="48"/>
                </a:cubicBezTo>
                <a:cubicBezTo>
                  <a:pt x="48" y="456"/>
                  <a:pt x="48" y="456"/>
                  <a:pt x="48" y="456"/>
                </a:cubicBezTo>
                <a:cubicBezTo>
                  <a:pt x="38" y="465"/>
                  <a:pt x="38" y="465"/>
                  <a:pt x="29" y="4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6" name="Freeform 549">
            <a:extLst>
              <a:ext uri="{FF2B5EF4-FFF2-40B4-BE49-F238E27FC236}">
                <a16:creationId xmlns:a16="http://schemas.microsoft.com/office/drawing/2014/main" id="{F31B4ECD-C30F-584C-92F1-14AB98F75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7247" y="9098747"/>
            <a:ext cx="173637" cy="165369"/>
          </a:xfrm>
          <a:custGeom>
            <a:avLst/>
            <a:gdLst>
              <a:gd name="T0" fmla="*/ 87 w 185"/>
              <a:gd name="T1" fmla="*/ 39 h 176"/>
              <a:gd name="T2" fmla="*/ 87 w 185"/>
              <a:gd name="T3" fmla="*/ 39 h 176"/>
              <a:gd name="T4" fmla="*/ 145 w 185"/>
              <a:gd name="T5" fmla="*/ 88 h 176"/>
              <a:gd name="T6" fmla="*/ 87 w 185"/>
              <a:gd name="T7" fmla="*/ 136 h 176"/>
              <a:gd name="T8" fmla="*/ 39 w 185"/>
              <a:gd name="T9" fmla="*/ 88 h 176"/>
              <a:gd name="T10" fmla="*/ 87 w 185"/>
              <a:gd name="T11" fmla="*/ 39 h 176"/>
              <a:gd name="T12" fmla="*/ 87 w 185"/>
              <a:gd name="T13" fmla="*/ 0 h 176"/>
              <a:gd name="T14" fmla="*/ 87 w 185"/>
              <a:gd name="T15" fmla="*/ 0 h 176"/>
              <a:gd name="T16" fmla="*/ 0 w 185"/>
              <a:gd name="T17" fmla="*/ 88 h 176"/>
              <a:gd name="T18" fmla="*/ 87 w 185"/>
              <a:gd name="T19" fmla="*/ 175 h 176"/>
              <a:gd name="T20" fmla="*/ 184 w 185"/>
              <a:gd name="T21" fmla="*/ 88 h 176"/>
              <a:gd name="T22" fmla="*/ 87 w 185"/>
              <a:gd name="T23" fmla="*/ 0 h 176"/>
              <a:gd name="T24" fmla="*/ 87 w 185"/>
              <a:gd name="T25" fmla="*/ 3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5" h="176">
                <a:moveTo>
                  <a:pt x="87" y="39"/>
                </a:moveTo>
                <a:lnTo>
                  <a:pt x="87" y="39"/>
                </a:lnTo>
                <a:cubicBezTo>
                  <a:pt x="116" y="39"/>
                  <a:pt x="145" y="58"/>
                  <a:pt x="145" y="88"/>
                </a:cubicBezTo>
                <a:cubicBezTo>
                  <a:pt x="145" y="116"/>
                  <a:pt x="116" y="136"/>
                  <a:pt x="87" y="136"/>
                </a:cubicBezTo>
                <a:cubicBezTo>
                  <a:pt x="58" y="136"/>
                  <a:pt x="39" y="116"/>
                  <a:pt x="39" y="88"/>
                </a:cubicBezTo>
                <a:cubicBezTo>
                  <a:pt x="39" y="58"/>
                  <a:pt x="58" y="39"/>
                  <a:pt x="87" y="39"/>
                </a:cubicBezTo>
                <a:lnTo>
                  <a:pt x="87" y="0"/>
                </a:lnTo>
                <a:lnTo>
                  <a:pt x="87" y="0"/>
                </a:lnTo>
                <a:cubicBezTo>
                  <a:pt x="39" y="0"/>
                  <a:pt x="0" y="39"/>
                  <a:pt x="0" y="88"/>
                </a:cubicBezTo>
                <a:cubicBezTo>
                  <a:pt x="0" y="136"/>
                  <a:pt x="39" y="175"/>
                  <a:pt x="87" y="175"/>
                </a:cubicBezTo>
                <a:cubicBezTo>
                  <a:pt x="145" y="175"/>
                  <a:pt x="184" y="136"/>
                  <a:pt x="184" y="88"/>
                </a:cubicBezTo>
                <a:cubicBezTo>
                  <a:pt x="184" y="39"/>
                  <a:pt x="145" y="0"/>
                  <a:pt x="87" y="0"/>
                </a:cubicBezTo>
                <a:lnTo>
                  <a:pt x="87" y="3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7" name="Freeform 550">
            <a:extLst>
              <a:ext uri="{FF2B5EF4-FFF2-40B4-BE49-F238E27FC236}">
                <a16:creationId xmlns:a16="http://schemas.microsoft.com/office/drawing/2014/main" id="{6F72A343-D569-1B47-B090-71DEBD194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6643" y="9379874"/>
            <a:ext cx="173637" cy="173637"/>
          </a:xfrm>
          <a:custGeom>
            <a:avLst/>
            <a:gdLst>
              <a:gd name="T0" fmla="*/ 88 w 185"/>
              <a:gd name="T1" fmla="*/ 48 h 185"/>
              <a:gd name="T2" fmla="*/ 88 w 185"/>
              <a:gd name="T3" fmla="*/ 48 h 185"/>
              <a:gd name="T4" fmla="*/ 136 w 185"/>
              <a:gd name="T5" fmla="*/ 97 h 185"/>
              <a:gd name="T6" fmla="*/ 88 w 185"/>
              <a:gd name="T7" fmla="*/ 145 h 185"/>
              <a:gd name="T8" fmla="*/ 39 w 185"/>
              <a:gd name="T9" fmla="*/ 97 h 185"/>
              <a:gd name="T10" fmla="*/ 88 w 185"/>
              <a:gd name="T11" fmla="*/ 48 h 185"/>
              <a:gd name="T12" fmla="*/ 88 w 185"/>
              <a:gd name="T13" fmla="*/ 0 h 185"/>
              <a:gd name="T14" fmla="*/ 88 w 185"/>
              <a:gd name="T15" fmla="*/ 0 h 185"/>
              <a:gd name="T16" fmla="*/ 0 w 185"/>
              <a:gd name="T17" fmla="*/ 97 h 185"/>
              <a:gd name="T18" fmla="*/ 88 w 185"/>
              <a:gd name="T19" fmla="*/ 184 h 185"/>
              <a:gd name="T20" fmla="*/ 184 w 185"/>
              <a:gd name="T21" fmla="*/ 97 h 185"/>
              <a:gd name="T22" fmla="*/ 88 w 185"/>
              <a:gd name="T23" fmla="*/ 0 h 185"/>
              <a:gd name="T24" fmla="*/ 88 w 185"/>
              <a:gd name="T25" fmla="*/ 48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5" h="185">
                <a:moveTo>
                  <a:pt x="88" y="48"/>
                </a:moveTo>
                <a:lnTo>
                  <a:pt x="88" y="48"/>
                </a:lnTo>
                <a:cubicBezTo>
                  <a:pt x="116" y="48"/>
                  <a:pt x="136" y="68"/>
                  <a:pt x="136" y="97"/>
                </a:cubicBezTo>
                <a:cubicBezTo>
                  <a:pt x="136" y="126"/>
                  <a:pt x="116" y="145"/>
                  <a:pt x="88" y="145"/>
                </a:cubicBezTo>
                <a:cubicBezTo>
                  <a:pt x="58" y="145"/>
                  <a:pt x="39" y="126"/>
                  <a:pt x="39" y="97"/>
                </a:cubicBezTo>
                <a:cubicBezTo>
                  <a:pt x="39" y="68"/>
                  <a:pt x="58" y="48"/>
                  <a:pt x="88" y="48"/>
                </a:cubicBezTo>
                <a:lnTo>
                  <a:pt x="88" y="0"/>
                </a:lnTo>
                <a:lnTo>
                  <a:pt x="88" y="0"/>
                </a:lnTo>
                <a:cubicBezTo>
                  <a:pt x="39" y="0"/>
                  <a:pt x="0" y="48"/>
                  <a:pt x="0" y="97"/>
                </a:cubicBezTo>
                <a:cubicBezTo>
                  <a:pt x="0" y="145"/>
                  <a:pt x="39" y="184"/>
                  <a:pt x="88" y="184"/>
                </a:cubicBezTo>
                <a:cubicBezTo>
                  <a:pt x="136" y="184"/>
                  <a:pt x="184" y="145"/>
                  <a:pt x="184" y="97"/>
                </a:cubicBezTo>
                <a:cubicBezTo>
                  <a:pt x="184" y="48"/>
                  <a:pt x="136" y="0"/>
                  <a:pt x="88" y="0"/>
                </a:cubicBezTo>
                <a:lnTo>
                  <a:pt x="88" y="4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8" name="Freeform 551">
            <a:extLst>
              <a:ext uri="{FF2B5EF4-FFF2-40B4-BE49-F238E27FC236}">
                <a16:creationId xmlns:a16="http://schemas.microsoft.com/office/drawing/2014/main" id="{F592831A-0B4C-0F49-BDAB-BB1379341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8290" y="9078074"/>
            <a:ext cx="711086" cy="574658"/>
          </a:xfrm>
          <a:custGeom>
            <a:avLst/>
            <a:gdLst>
              <a:gd name="T0" fmla="*/ 582 w 757"/>
              <a:gd name="T1" fmla="*/ 611 h 612"/>
              <a:gd name="T2" fmla="*/ 523 w 757"/>
              <a:gd name="T3" fmla="*/ 562 h 612"/>
              <a:gd name="T4" fmla="*/ 514 w 757"/>
              <a:gd name="T5" fmla="*/ 485 h 612"/>
              <a:gd name="T6" fmla="*/ 407 w 757"/>
              <a:gd name="T7" fmla="*/ 494 h 612"/>
              <a:gd name="T8" fmla="*/ 310 w 757"/>
              <a:gd name="T9" fmla="*/ 552 h 612"/>
              <a:gd name="T10" fmla="*/ 194 w 757"/>
              <a:gd name="T11" fmla="*/ 562 h 612"/>
              <a:gd name="T12" fmla="*/ 136 w 757"/>
              <a:gd name="T13" fmla="*/ 407 h 612"/>
              <a:gd name="T14" fmla="*/ 39 w 757"/>
              <a:gd name="T15" fmla="*/ 359 h 612"/>
              <a:gd name="T16" fmla="*/ 0 w 757"/>
              <a:gd name="T17" fmla="*/ 310 h 612"/>
              <a:gd name="T18" fmla="*/ 39 w 757"/>
              <a:gd name="T19" fmla="*/ 203 h 612"/>
              <a:gd name="T20" fmla="*/ 136 w 757"/>
              <a:gd name="T21" fmla="*/ 107 h 612"/>
              <a:gd name="T22" fmla="*/ 87 w 757"/>
              <a:gd name="T23" fmla="*/ 9 h 612"/>
              <a:gd name="T24" fmla="*/ 233 w 757"/>
              <a:gd name="T25" fmla="*/ 29 h 612"/>
              <a:gd name="T26" fmla="*/ 407 w 757"/>
              <a:gd name="T27" fmla="*/ 29 h 612"/>
              <a:gd name="T28" fmla="*/ 756 w 757"/>
              <a:gd name="T29" fmla="*/ 271 h 612"/>
              <a:gd name="T30" fmla="*/ 698 w 757"/>
              <a:gd name="T31" fmla="*/ 407 h 612"/>
              <a:gd name="T32" fmla="*/ 650 w 757"/>
              <a:gd name="T33" fmla="*/ 524 h 612"/>
              <a:gd name="T34" fmla="*/ 582 w 757"/>
              <a:gd name="T35" fmla="*/ 611 h 612"/>
              <a:gd name="T36" fmla="*/ 562 w 757"/>
              <a:gd name="T37" fmla="*/ 552 h 612"/>
              <a:gd name="T38" fmla="*/ 611 w 757"/>
              <a:gd name="T39" fmla="*/ 543 h 612"/>
              <a:gd name="T40" fmla="*/ 621 w 757"/>
              <a:gd name="T41" fmla="*/ 465 h 612"/>
              <a:gd name="T42" fmla="*/ 689 w 757"/>
              <a:gd name="T43" fmla="*/ 359 h 612"/>
              <a:gd name="T44" fmla="*/ 630 w 757"/>
              <a:gd name="T45" fmla="*/ 135 h 612"/>
              <a:gd name="T46" fmla="*/ 359 w 757"/>
              <a:gd name="T47" fmla="*/ 77 h 612"/>
              <a:gd name="T48" fmla="*/ 223 w 757"/>
              <a:gd name="T49" fmla="*/ 68 h 612"/>
              <a:gd name="T50" fmla="*/ 174 w 757"/>
              <a:gd name="T51" fmla="*/ 97 h 612"/>
              <a:gd name="T52" fmla="*/ 174 w 757"/>
              <a:gd name="T53" fmla="*/ 126 h 612"/>
              <a:gd name="T54" fmla="*/ 48 w 757"/>
              <a:gd name="T55" fmla="*/ 242 h 612"/>
              <a:gd name="T56" fmla="*/ 48 w 757"/>
              <a:gd name="T57" fmla="*/ 310 h 612"/>
              <a:gd name="T58" fmla="*/ 58 w 757"/>
              <a:gd name="T59" fmla="*/ 320 h 612"/>
              <a:gd name="T60" fmla="*/ 146 w 757"/>
              <a:gd name="T61" fmla="*/ 368 h 612"/>
              <a:gd name="T62" fmla="*/ 233 w 757"/>
              <a:gd name="T63" fmla="*/ 552 h 612"/>
              <a:gd name="T64" fmla="*/ 271 w 757"/>
              <a:gd name="T65" fmla="*/ 552 h 612"/>
              <a:gd name="T66" fmla="*/ 281 w 757"/>
              <a:gd name="T67" fmla="*/ 446 h 612"/>
              <a:gd name="T68" fmla="*/ 407 w 757"/>
              <a:gd name="T69" fmla="*/ 456 h 612"/>
              <a:gd name="T70" fmla="*/ 533 w 757"/>
              <a:gd name="T71" fmla="*/ 446 h 612"/>
              <a:gd name="T72" fmla="*/ 553 w 757"/>
              <a:gd name="T73" fmla="*/ 504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57" h="612">
                <a:moveTo>
                  <a:pt x="582" y="611"/>
                </a:moveTo>
                <a:lnTo>
                  <a:pt x="582" y="611"/>
                </a:lnTo>
                <a:cubicBezTo>
                  <a:pt x="553" y="611"/>
                  <a:pt x="533" y="591"/>
                  <a:pt x="523" y="562"/>
                </a:cubicBezTo>
                <a:lnTo>
                  <a:pt x="523" y="562"/>
                </a:lnTo>
                <a:cubicBezTo>
                  <a:pt x="514" y="504"/>
                  <a:pt x="514" y="504"/>
                  <a:pt x="514" y="504"/>
                </a:cubicBezTo>
                <a:cubicBezTo>
                  <a:pt x="514" y="504"/>
                  <a:pt x="514" y="494"/>
                  <a:pt x="514" y="485"/>
                </a:cubicBezTo>
                <a:cubicBezTo>
                  <a:pt x="504" y="485"/>
                  <a:pt x="504" y="485"/>
                  <a:pt x="504" y="485"/>
                </a:cubicBezTo>
                <a:cubicBezTo>
                  <a:pt x="475" y="494"/>
                  <a:pt x="436" y="494"/>
                  <a:pt x="407" y="494"/>
                </a:cubicBezTo>
                <a:cubicBezTo>
                  <a:pt x="368" y="494"/>
                  <a:pt x="339" y="494"/>
                  <a:pt x="310" y="485"/>
                </a:cubicBezTo>
                <a:cubicBezTo>
                  <a:pt x="310" y="552"/>
                  <a:pt x="310" y="552"/>
                  <a:pt x="310" y="552"/>
                </a:cubicBezTo>
                <a:cubicBezTo>
                  <a:pt x="310" y="582"/>
                  <a:pt x="281" y="611"/>
                  <a:pt x="252" y="611"/>
                </a:cubicBezTo>
                <a:cubicBezTo>
                  <a:pt x="223" y="611"/>
                  <a:pt x="194" y="591"/>
                  <a:pt x="194" y="562"/>
                </a:cubicBezTo>
                <a:cubicBezTo>
                  <a:pt x="165" y="427"/>
                  <a:pt x="165" y="427"/>
                  <a:pt x="165" y="427"/>
                </a:cubicBezTo>
                <a:cubicBezTo>
                  <a:pt x="155" y="417"/>
                  <a:pt x="146" y="417"/>
                  <a:pt x="136" y="407"/>
                </a:cubicBezTo>
                <a:cubicBezTo>
                  <a:pt x="116" y="407"/>
                  <a:pt x="97" y="397"/>
                  <a:pt x="87" y="388"/>
                </a:cubicBezTo>
                <a:cubicBezTo>
                  <a:pt x="78" y="368"/>
                  <a:pt x="58" y="359"/>
                  <a:pt x="39" y="359"/>
                </a:cubicBezTo>
                <a:lnTo>
                  <a:pt x="29" y="349"/>
                </a:lnTo>
                <a:cubicBezTo>
                  <a:pt x="10" y="349"/>
                  <a:pt x="0" y="330"/>
                  <a:pt x="0" y="310"/>
                </a:cubicBezTo>
                <a:cubicBezTo>
                  <a:pt x="0" y="242"/>
                  <a:pt x="0" y="242"/>
                  <a:pt x="0" y="242"/>
                </a:cubicBezTo>
                <a:cubicBezTo>
                  <a:pt x="10" y="223"/>
                  <a:pt x="19" y="203"/>
                  <a:pt x="39" y="203"/>
                </a:cubicBezTo>
                <a:cubicBezTo>
                  <a:pt x="58" y="203"/>
                  <a:pt x="58" y="194"/>
                  <a:pt x="78" y="165"/>
                </a:cubicBezTo>
                <a:cubicBezTo>
                  <a:pt x="87" y="145"/>
                  <a:pt x="107" y="126"/>
                  <a:pt x="136" y="107"/>
                </a:cubicBezTo>
                <a:cubicBezTo>
                  <a:pt x="97" y="48"/>
                  <a:pt x="97" y="48"/>
                  <a:pt x="97" y="48"/>
                </a:cubicBezTo>
                <a:cubicBezTo>
                  <a:pt x="87" y="39"/>
                  <a:pt x="87" y="19"/>
                  <a:pt x="87" y="9"/>
                </a:cubicBezTo>
                <a:cubicBezTo>
                  <a:pt x="97" y="0"/>
                  <a:pt x="116" y="0"/>
                  <a:pt x="126" y="0"/>
                </a:cubicBezTo>
                <a:cubicBezTo>
                  <a:pt x="165" y="0"/>
                  <a:pt x="223" y="19"/>
                  <a:pt x="233" y="29"/>
                </a:cubicBezTo>
                <a:cubicBezTo>
                  <a:pt x="252" y="39"/>
                  <a:pt x="320" y="39"/>
                  <a:pt x="359" y="29"/>
                </a:cubicBezTo>
                <a:cubicBezTo>
                  <a:pt x="378" y="29"/>
                  <a:pt x="388" y="29"/>
                  <a:pt x="407" y="29"/>
                </a:cubicBezTo>
                <a:cubicBezTo>
                  <a:pt x="495" y="29"/>
                  <a:pt x="582" y="58"/>
                  <a:pt x="650" y="97"/>
                </a:cubicBezTo>
                <a:cubicBezTo>
                  <a:pt x="717" y="145"/>
                  <a:pt x="756" y="203"/>
                  <a:pt x="756" y="271"/>
                </a:cubicBezTo>
                <a:cubicBezTo>
                  <a:pt x="756" y="310"/>
                  <a:pt x="747" y="349"/>
                  <a:pt x="717" y="388"/>
                </a:cubicBezTo>
                <a:cubicBezTo>
                  <a:pt x="708" y="397"/>
                  <a:pt x="708" y="397"/>
                  <a:pt x="698" y="407"/>
                </a:cubicBezTo>
                <a:cubicBezTo>
                  <a:pt x="679" y="436"/>
                  <a:pt x="669" y="446"/>
                  <a:pt x="659" y="485"/>
                </a:cubicBezTo>
                <a:cubicBezTo>
                  <a:pt x="659" y="494"/>
                  <a:pt x="650" y="504"/>
                  <a:pt x="650" y="524"/>
                </a:cubicBezTo>
                <a:cubicBezTo>
                  <a:pt x="650" y="524"/>
                  <a:pt x="650" y="533"/>
                  <a:pt x="650" y="543"/>
                </a:cubicBezTo>
                <a:cubicBezTo>
                  <a:pt x="650" y="582"/>
                  <a:pt x="621" y="611"/>
                  <a:pt x="582" y="611"/>
                </a:cubicBezTo>
                <a:close/>
                <a:moveTo>
                  <a:pt x="562" y="552"/>
                </a:moveTo>
                <a:lnTo>
                  <a:pt x="562" y="552"/>
                </a:lnTo>
                <a:cubicBezTo>
                  <a:pt x="562" y="562"/>
                  <a:pt x="572" y="572"/>
                  <a:pt x="582" y="572"/>
                </a:cubicBezTo>
                <a:cubicBezTo>
                  <a:pt x="601" y="572"/>
                  <a:pt x="611" y="562"/>
                  <a:pt x="611" y="543"/>
                </a:cubicBezTo>
                <a:cubicBezTo>
                  <a:pt x="611" y="533"/>
                  <a:pt x="611" y="524"/>
                  <a:pt x="611" y="514"/>
                </a:cubicBezTo>
                <a:cubicBezTo>
                  <a:pt x="611" y="494"/>
                  <a:pt x="621" y="485"/>
                  <a:pt x="621" y="465"/>
                </a:cubicBezTo>
                <a:cubicBezTo>
                  <a:pt x="630" y="427"/>
                  <a:pt x="650" y="407"/>
                  <a:pt x="669" y="378"/>
                </a:cubicBezTo>
                <a:cubicBezTo>
                  <a:pt x="679" y="378"/>
                  <a:pt x="679" y="368"/>
                  <a:pt x="689" y="359"/>
                </a:cubicBezTo>
                <a:cubicBezTo>
                  <a:pt x="708" y="339"/>
                  <a:pt x="717" y="301"/>
                  <a:pt x="717" y="271"/>
                </a:cubicBezTo>
                <a:cubicBezTo>
                  <a:pt x="717" y="223"/>
                  <a:pt x="689" y="175"/>
                  <a:pt x="630" y="135"/>
                </a:cubicBezTo>
                <a:cubicBezTo>
                  <a:pt x="572" y="97"/>
                  <a:pt x="485" y="68"/>
                  <a:pt x="407" y="68"/>
                </a:cubicBezTo>
                <a:cubicBezTo>
                  <a:pt x="388" y="68"/>
                  <a:pt x="378" y="68"/>
                  <a:pt x="359" y="77"/>
                </a:cubicBezTo>
                <a:lnTo>
                  <a:pt x="359" y="77"/>
                </a:lnTo>
                <a:cubicBezTo>
                  <a:pt x="349" y="77"/>
                  <a:pt x="252" y="77"/>
                  <a:pt x="223" y="68"/>
                </a:cubicBezTo>
                <a:cubicBezTo>
                  <a:pt x="213" y="58"/>
                  <a:pt x="165" y="48"/>
                  <a:pt x="136" y="39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84" y="97"/>
                  <a:pt x="184" y="107"/>
                  <a:pt x="184" y="107"/>
                </a:cubicBezTo>
                <a:cubicBezTo>
                  <a:pt x="184" y="116"/>
                  <a:pt x="184" y="116"/>
                  <a:pt x="174" y="126"/>
                </a:cubicBezTo>
                <a:cubicBezTo>
                  <a:pt x="146" y="145"/>
                  <a:pt x="126" y="165"/>
                  <a:pt x="107" y="194"/>
                </a:cubicBezTo>
                <a:cubicBezTo>
                  <a:pt x="97" y="213"/>
                  <a:pt x="78" y="242"/>
                  <a:pt x="48" y="242"/>
                </a:cubicBezTo>
                <a:lnTo>
                  <a:pt x="48" y="242"/>
                </a:lnTo>
                <a:cubicBezTo>
                  <a:pt x="48" y="310"/>
                  <a:pt x="48" y="310"/>
                  <a:pt x="48" y="310"/>
                </a:cubicBezTo>
                <a:lnTo>
                  <a:pt x="48" y="310"/>
                </a:lnTo>
                <a:cubicBezTo>
                  <a:pt x="48" y="320"/>
                  <a:pt x="48" y="320"/>
                  <a:pt x="58" y="320"/>
                </a:cubicBezTo>
                <a:cubicBezTo>
                  <a:pt x="78" y="330"/>
                  <a:pt x="97" y="339"/>
                  <a:pt x="116" y="359"/>
                </a:cubicBezTo>
                <a:cubicBezTo>
                  <a:pt x="126" y="368"/>
                  <a:pt x="136" y="368"/>
                  <a:pt x="146" y="368"/>
                </a:cubicBezTo>
                <a:cubicBezTo>
                  <a:pt x="165" y="378"/>
                  <a:pt x="194" y="388"/>
                  <a:pt x="204" y="417"/>
                </a:cubicBezTo>
                <a:cubicBezTo>
                  <a:pt x="233" y="552"/>
                  <a:pt x="233" y="552"/>
                  <a:pt x="233" y="552"/>
                </a:cubicBezTo>
                <a:cubicBezTo>
                  <a:pt x="233" y="562"/>
                  <a:pt x="242" y="572"/>
                  <a:pt x="252" y="572"/>
                </a:cubicBezTo>
                <a:cubicBezTo>
                  <a:pt x="262" y="572"/>
                  <a:pt x="271" y="562"/>
                  <a:pt x="271" y="552"/>
                </a:cubicBezTo>
                <a:cubicBezTo>
                  <a:pt x="271" y="465"/>
                  <a:pt x="271" y="465"/>
                  <a:pt x="271" y="465"/>
                </a:cubicBezTo>
                <a:cubicBezTo>
                  <a:pt x="271" y="456"/>
                  <a:pt x="271" y="446"/>
                  <a:pt x="281" y="446"/>
                </a:cubicBezTo>
                <a:lnTo>
                  <a:pt x="291" y="446"/>
                </a:lnTo>
                <a:cubicBezTo>
                  <a:pt x="330" y="456"/>
                  <a:pt x="368" y="456"/>
                  <a:pt x="407" y="456"/>
                </a:cubicBezTo>
                <a:cubicBezTo>
                  <a:pt x="436" y="456"/>
                  <a:pt x="475" y="456"/>
                  <a:pt x="514" y="446"/>
                </a:cubicBezTo>
                <a:cubicBezTo>
                  <a:pt x="514" y="446"/>
                  <a:pt x="523" y="446"/>
                  <a:pt x="533" y="446"/>
                </a:cubicBezTo>
                <a:cubicBezTo>
                  <a:pt x="543" y="465"/>
                  <a:pt x="543" y="465"/>
                  <a:pt x="543" y="465"/>
                </a:cubicBezTo>
                <a:cubicBezTo>
                  <a:pt x="553" y="475"/>
                  <a:pt x="553" y="485"/>
                  <a:pt x="553" y="504"/>
                </a:cubicBezTo>
                <a:lnTo>
                  <a:pt x="562" y="5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9" name="Freeform 552">
            <a:extLst>
              <a:ext uri="{FF2B5EF4-FFF2-40B4-BE49-F238E27FC236}">
                <a16:creationId xmlns:a16="http://schemas.microsoft.com/office/drawing/2014/main" id="{40D82431-ED34-9648-869D-447B358F4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1497" y="9169027"/>
            <a:ext cx="165369" cy="111625"/>
          </a:xfrm>
          <a:custGeom>
            <a:avLst/>
            <a:gdLst>
              <a:gd name="T0" fmla="*/ 19 w 176"/>
              <a:gd name="T1" fmla="*/ 116 h 117"/>
              <a:gd name="T2" fmla="*/ 19 w 176"/>
              <a:gd name="T3" fmla="*/ 116 h 117"/>
              <a:gd name="T4" fmla="*/ 0 w 176"/>
              <a:gd name="T5" fmla="*/ 106 h 117"/>
              <a:gd name="T6" fmla="*/ 10 w 176"/>
              <a:gd name="T7" fmla="*/ 97 h 117"/>
              <a:gd name="T8" fmla="*/ 10 w 176"/>
              <a:gd name="T9" fmla="*/ 97 h 117"/>
              <a:gd name="T10" fmla="*/ 58 w 176"/>
              <a:gd name="T11" fmla="*/ 78 h 117"/>
              <a:gd name="T12" fmla="*/ 49 w 176"/>
              <a:gd name="T13" fmla="*/ 68 h 117"/>
              <a:gd name="T14" fmla="*/ 39 w 176"/>
              <a:gd name="T15" fmla="*/ 29 h 117"/>
              <a:gd name="T16" fmla="*/ 78 w 176"/>
              <a:gd name="T17" fmla="*/ 0 h 117"/>
              <a:gd name="T18" fmla="*/ 117 w 176"/>
              <a:gd name="T19" fmla="*/ 19 h 117"/>
              <a:gd name="T20" fmla="*/ 117 w 176"/>
              <a:gd name="T21" fmla="*/ 58 h 117"/>
              <a:gd name="T22" fmla="*/ 155 w 176"/>
              <a:gd name="T23" fmla="*/ 48 h 117"/>
              <a:gd name="T24" fmla="*/ 165 w 176"/>
              <a:gd name="T25" fmla="*/ 58 h 117"/>
              <a:gd name="T26" fmla="*/ 155 w 176"/>
              <a:gd name="T27" fmla="*/ 78 h 117"/>
              <a:gd name="T28" fmla="*/ 117 w 176"/>
              <a:gd name="T29" fmla="*/ 78 h 117"/>
              <a:gd name="T30" fmla="*/ 87 w 176"/>
              <a:gd name="T31" fmla="*/ 78 h 117"/>
              <a:gd name="T32" fmla="*/ 58 w 176"/>
              <a:gd name="T33" fmla="*/ 106 h 117"/>
              <a:gd name="T34" fmla="*/ 19 w 176"/>
              <a:gd name="T35" fmla="*/ 116 h 117"/>
              <a:gd name="T36" fmla="*/ 78 w 176"/>
              <a:gd name="T37" fmla="*/ 29 h 117"/>
              <a:gd name="T38" fmla="*/ 78 w 176"/>
              <a:gd name="T39" fmla="*/ 29 h 117"/>
              <a:gd name="T40" fmla="*/ 78 w 176"/>
              <a:gd name="T41" fmla="*/ 29 h 117"/>
              <a:gd name="T42" fmla="*/ 68 w 176"/>
              <a:gd name="T43" fmla="*/ 38 h 117"/>
              <a:gd name="T44" fmla="*/ 68 w 176"/>
              <a:gd name="T45" fmla="*/ 48 h 117"/>
              <a:gd name="T46" fmla="*/ 87 w 176"/>
              <a:gd name="T47" fmla="*/ 58 h 117"/>
              <a:gd name="T48" fmla="*/ 87 w 176"/>
              <a:gd name="T49" fmla="*/ 48 h 117"/>
              <a:gd name="T50" fmla="*/ 87 w 176"/>
              <a:gd name="T51" fmla="*/ 29 h 117"/>
              <a:gd name="T52" fmla="*/ 78 w 176"/>
              <a:gd name="T53" fmla="*/ 29 h 117"/>
              <a:gd name="T54" fmla="*/ 87 w 176"/>
              <a:gd name="T55" fmla="*/ 29 h 117"/>
              <a:gd name="T56" fmla="*/ 87 w 176"/>
              <a:gd name="T57" fmla="*/ 29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6" h="117">
                <a:moveTo>
                  <a:pt x="19" y="116"/>
                </a:moveTo>
                <a:lnTo>
                  <a:pt x="19" y="116"/>
                </a:lnTo>
                <a:cubicBezTo>
                  <a:pt x="10" y="116"/>
                  <a:pt x="0" y="116"/>
                  <a:pt x="0" y="106"/>
                </a:cubicBezTo>
                <a:cubicBezTo>
                  <a:pt x="0" y="106"/>
                  <a:pt x="0" y="97"/>
                  <a:pt x="10" y="97"/>
                </a:cubicBezTo>
                <a:lnTo>
                  <a:pt x="10" y="97"/>
                </a:lnTo>
                <a:cubicBezTo>
                  <a:pt x="19" y="87"/>
                  <a:pt x="39" y="87"/>
                  <a:pt x="58" y="78"/>
                </a:cubicBezTo>
                <a:cubicBezTo>
                  <a:pt x="49" y="68"/>
                  <a:pt x="49" y="68"/>
                  <a:pt x="49" y="68"/>
                </a:cubicBezTo>
                <a:cubicBezTo>
                  <a:pt x="39" y="58"/>
                  <a:pt x="39" y="48"/>
                  <a:pt x="39" y="29"/>
                </a:cubicBezTo>
                <a:cubicBezTo>
                  <a:pt x="49" y="10"/>
                  <a:pt x="58" y="0"/>
                  <a:pt x="78" y="0"/>
                </a:cubicBezTo>
                <a:cubicBezTo>
                  <a:pt x="97" y="0"/>
                  <a:pt x="107" y="10"/>
                  <a:pt x="117" y="19"/>
                </a:cubicBezTo>
                <a:cubicBezTo>
                  <a:pt x="117" y="38"/>
                  <a:pt x="117" y="48"/>
                  <a:pt x="117" y="58"/>
                </a:cubicBezTo>
                <a:cubicBezTo>
                  <a:pt x="126" y="58"/>
                  <a:pt x="136" y="58"/>
                  <a:pt x="155" y="48"/>
                </a:cubicBezTo>
                <a:cubicBezTo>
                  <a:pt x="165" y="48"/>
                  <a:pt x="165" y="58"/>
                  <a:pt x="165" y="58"/>
                </a:cubicBezTo>
                <a:cubicBezTo>
                  <a:pt x="175" y="68"/>
                  <a:pt x="165" y="78"/>
                  <a:pt x="155" y="78"/>
                </a:cubicBezTo>
                <a:cubicBezTo>
                  <a:pt x="155" y="78"/>
                  <a:pt x="136" y="78"/>
                  <a:pt x="117" y="78"/>
                </a:cubicBezTo>
                <a:cubicBezTo>
                  <a:pt x="107" y="87"/>
                  <a:pt x="97" y="87"/>
                  <a:pt x="87" y="78"/>
                </a:cubicBezTo>
                <a:cubicBezTo>
                  <a:pt x="87" y="87"/>
                  <a:pt x="68" y="97"/>
                  <a:pt x="58" y="106"/>
                </a:cubicBezTo>
                <a:cubicBezTo>
                  <a:pt x="39" y="116"/>
                  <a:pt x="19" y="116"/>
                  <a:pt x="19" y="116"/>
                </a:cubicBezTo>
                <a:close/>
                <a:moveTo>
                  <a:pt x="78" y="29"/>
                </a:moveTo>
                <a:lnTo>
                  <a:pt x="78" y="29"/>
                </a:lnTo>
                <a:lnTo>
                  <a:pt x="78" y="29"/>
                </a:lnTo>
                <a:cubicBezTo>
                  <a:pt x="68" y="29"/>
                  <a:pt x="68" y="29"/>
                  <a:pt x="68" y="38"/>
                </a:cubicBezTo>
                <a:lnTo>
                  <a:pt x="68" y="48"/>
                </a:lnTo>
                <a:cubicBezTo>
                  <a:pt x="68" y="48"/>
                  <a:pt x="78" y="58"/>
                  <a:pt x="87" y="58"/>
                </a:cubicBezTo>
                <a:cubicBezTo>
                  <a:pt x="87" y="48"/>
                  <a:pt x="87" y="48"/>
                  <a:pt x="87" y="48"/>
                </a:cubicBezTo>
                <a:cubicBezTo>
                  <a:pt x="87" y="38"/>
                  <a:pt x="87" y="38"/>
                  <a:pt x="87" y="29"/>
                </a:cubicBezTo>
                <a:cubicBezTo>
                  <a:pt x="87" y="29"/>
                  <a:pt x="87" y="29"/>
                  <a:pt x="78" y="29"/>
                </a:cubicBezTo>
                <a:close/>
                <a:moveTo>
                  <a:pt x="87" y="29"/>
                </a:moveTo>
                <a:lnTo>
                  <a:pt x="87" y="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0" name="Freeform 553">
            <a:extLst>
              <a:ext uri="{FF2B5EF4-FFF2-40B4-BE49-F238E27FC236}">
                <a16:creationId xmlns:a16="http://schemas.microsoft.com/office/drawing/2014/main" id="{3C1C080B-059D-7B48-89E7-5852455D5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2987" y="9259980"/>
            <a:ext cx="45478" cy="37209"/>
          </a:xfrm>
          <a:custGeom>
            <a:avLst/>
            <a:gdLst>
              <a:gd name="T0" fmla="*/ 0 w 50"/>
              <a:gd name="T1" fmla="*/ 19 h 40"/>
              <a:gd name="T2" fmla="*/ 0 w 50"/>
              <a:gd name="T3" fmla="*/ 19 h 40"/>
              <a:gd name="T4" fmla="*/ 19 w 50"/>
              <a:gd name="T5" fmla="*/ 0 h 40"/>
              <a:gd name="T6" fmla="*/ 49 w 50"/>
              <a:gd name="T7" fmla="*/ 19 h 40"/>
              <a:gd name="T8" fmla="*/ 19 w 50"/>
              <a:gd name="T9" fmla="*/ 39 h 40"/>
              <a:gd name="T10" fmla="*/ 0 w 50"/>
              <a:gd name="T11" fmla="*/ 1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40">
                <a:moveTo>
                  <a:pt x="0" y="19"/>
                </a:moveTo>
                <a:lnTo>
                  <a:pt x="0" y="19"/>
                </a:lnTo>
                <a:cubicBezTo>
                  <a:pt x="0" y="9"/>
                  <a:pt x="10" y="0"/>
                  <a:pt x="19" y="0"/>
                </a:cubicBezTo>
                <a:cubicBezTo>
                  <a:pt x="39" y="0"/>
                  <a:pt x="49" y="9"/>
                  <a:pt x="49" y="19"/>
                </a:cubicBezTo>
                <a:cubicBezTo>
                  <a:pt x="49" y="29"/>
                  <a:pt x="39" y="39"/>
                  <a:pt x="19" y="39"/>
                </a:cubicBezTo>
                <a:cubicBezTo>
                  <a:pt x="10" y="39"/>
                  <a:pt x="0" y="29"/>
                  <a:pt x="0" y="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1" name="Freeform 554">
            <a:extLst>
              <a:ext uri="{FF2B5EF4-FFF2-40B4-BE49-F238E27FC236}">
                <a16:creationId xmlns:a16="http://schemas.microsoft.com/office/drawing/2014/main" id="{70E41118-7536-2043-8802-533CF161A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6624" y="9177296"/>
            <a:ext cx="181906" cy="66148"/>
          </a:xfrm>
          <a:custGeom>
            <a:avLst/>
            <a:gdLst>
              <a:gd name="T0" fmla="*/ 165 w 195"/>
              <a:gd name="T1" fmla="*/ 68 h 69"/>
              <a:gd name="T2" fmla="*/ 165 w 195"/>
              <a:gd name="T3" fmla="*/ 68 h 69"/>
              <a:gd name="T4" fmla="*/ 165 w 195"/>
              <a:gd name="T5" fmla="*/ 58 h 69"/>
              <a:gd name="T6" fmla="*/ 88 w 195"/>
              <a:gd name="T7" fmla="*/ 48 h 69"/>
              <a:gd name="T8" fmla="*/ 29 w 195"/>
              <a:gd name="T9" fmla="*/ 48 h 69"/>
              <a:gd name="T10" fmla="*/ 0 w 195"/>
              <a:gd name="T11" fmla="*/ 28 h 69"/>
              <a:gd name="T12" fmla="*/ 20 w 195"/>
              <a:gd name="T13" fmla="*/ 9 h 69"/>
              <a:gd name="T14" fmla="*/ 97 w 195"/>
              <a:gd name="T15" fmla="*/ 9 h 69"/>
              <a:gd name="T16" fmla="*/ 175 w 195"/>
              <a:gd name="T17" fmla="*/ 19 h 69"/>
              <a:gd name="T18" fmla="*/ 184 w 195"/>
              <a:gd name="T19" fmla="*/ 48 h 69"/>
              <a:gd name="T20" fmla="*/ 165 w 195"/>
              <a:gd name="T21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5" h="69">
                <a:moveTo>
                  <a:pt x="165" y="68"/>
                </a:moveTo>
                <a:lnTo>
                  <a:pt x="165" y="68"/>
                </a:lnTo>
                <a:lnTo>
                  <a:pt x="165" y="58"/>
                </a:lnTo>
                <a:cubicBezTo>
                  <a:pt x="136" y="58"/>
                  <a:pt x="117" y="48"/>
                  <a:pt x="88" y="48"/>
                </a:cubicBezTo>
                <a:cubicBezTo>
                  <a:pt x="78" y="48"/>
                  <a:pt x="39" y="48"/>
                  <a:pt x="29" y="48"/>
                </a:cubicBezTo>
                <a:cubicBezTo>
                  <a:pt x="20" y="48"/>
                  <a:pt x="10" y="38"/>
                  <a:pt x="0" y="28"/>
                </a:cubicBezTo>
                <a:cubicBezTo>
                  <a:pt x="0" y="19"/>
                  <a:pt x="10" y="9"/>
                  <a:pt x="20" y="9"/>
                </a:cubicBezTo>
                <a:cubicBezTo>
                  <a:pt x="39" y="9"/>
                  <a:pt x="78" y="0"/>
                  <a:pt x="97" y="9"/>
                </a:cubicBezTo>
                <a:cubicBezTo>
                  <a:pt x="126" y="9"/>
                  <a:pt x="146" y="19"/>
                  <a:pt x="175" y="19"/>
                </a:cubicBezTo>
                <a:cubicBezTo>
                  <a:pt x="184" y="28"/>
                  <a:pt x="194" y="38"/>
                  <a:pt x="184" y="48"/>
                </a:cubicBezTo>
                <a:cubicBezTo>
                  <a:pt x="184" y="58"/>
                  <a:pt x="175" y="68"/>
                  <a:pt x="165" y="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2" name="Freeform 555">
            <a:extLst>
              <a:ext uri="{FF2B5EF4-FFF2-40B4-BE49-F238E27FC236}">
                <a16:creationId xmlns:a16="http://schemas.microsoft.com/office/drawing/2014/main" id="{A6F163E3-C5F8-074E-8A98-921C257AF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6142" y="3443135"/>
            <a:ext cx="620133" cy="620133"/>
          </a:xfrm>
          <a:custGeom>
            <a:avLst/>
            <a:gdLst>
              <a:gd name="T0" fmla="*/ 329 w 660"/>
              <a:gd name="T1" fmla="*/ 660 h 661"/>
              <a:gd name="T2" fmla="*/ 329 w 660"/>
              <a:gd name="T3" fmla="*/ 660 h 661"/>
              <a:gd name="T4" fmla="*/ 96 w 660"/>
              <a:gd name="T5" fmla="*/ 563 h 661"/>
              <a:gd name="T6" fmla="*/ 0 w 660"/>
              <a:gd name="T7" fmla="*/ 330 h 661"/>
              <a:gd name="T8" fmla="*/ 96 w 660"/>
              <a:gd name="T9" fmla="*/ 98 h 661"/>
              <a:gd name="T10" fmla="*/ 329 w 660"/>
              <a:gd name="T11" fmla="*/ 0 h 661"/>
              <a:gd name="T12" fmla="*/ 562 w 660"/>
              <a:gd name="T13" fmla="*/ 98 h 661"/>
              <a:gd name="T14" fmla="*/ 659 w 660"/>
              <a:gd name="T15" fmla="*/ 330 h 661"/>
              <a:gd name="T16" fmla="*/ 562 w 660"/>
              <a:gd name="T17" fmla="*/ 563 h 661"/>
              <a:gd name="T18" fmla="*/ 329 w 660"/>
              <a:gd name="T19" fmla="*/ 660 h 661"/>
              <a:gd name="T20" fmla="*/ 329 w 660"/>
              <a:gd name="T21" fmla="*/ 39 h 661"/>
              <a:gd name="T22" fmla="*/ 329 w 660"/>
              <a:gd name="T23" fmla="*/ 39 h 661"/>
              <a:gd name="T24" fmla="*/ 39 w 660"/>
              <a:gd name="T25" fmla="*/ 330 h 661"/>
              <a:gd name="T26" fmla="*/ 329 w 660"/>
              <a:gd name="T27" fmla="*/ 611 h 661"/>
              <a:gd name="T28" fmla="*/ 620 w 660"/>
              <a:gd name="T29" fmla="*/ 330 h 661"/>
              <a:gd name="T30" fmla="*/ 329 w 660"/>
              <a:gd name="T31" fmla="*/ 39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60" h="661">
                <a:moveTo>
                  <a:pt x="329" y="660"/>
                </a:moveTo>
                <a:lnTo>
                  <a:pt x="329" y="660"/>
                </a:lnTo>
                <a:cubicBezTo>
                  <a:pt x="242" y="660"/>
                  <a:pt x="164" y="621"/>
                  <a:pt x="96" y="563"/>
                </a:cubicBezTo>
                <a:cubicBezTo>
                  <a:pt x="39" y="495"/>
                  <a:pt x="0" y="417"/>
                  <a:pt x="0" y="330"/>
                </a:cubicBezTo>
                <a:cubicBezTo>
                  <a:pt x="0" y="243"/>
                  <a:pt x="39" y="156"/>
                  <a:pt x="96" y="98"/>
                </a:cubicBezTo>
                <a:cubicBezTo>
                  <a:pt x="164" y="30"/>
                  <a:pt x="242" y="0"/>
                  <a:pt x="329" y="0"/>
                </a:cubicBezTo>
                <a:cubicBezTo>
                  <a:pt x="417" y="0"/>
                  <a:pt x="504" y="30"/>
                  <a:pt x="562" y="98"/>
                </a:cubicBezTo>
                <a:cubicBezTo>
                  <a:pt x="620" y="156"/>
                  <a:pt x="659" y="243"/>
                  <a:pt x="659" y="330"/>
                </a:cubicBezTo>
                <a:cubicBezTo>
                  <a:pt x="659" y="417"/>
                  <a:pt x="620" y="495"/>
                  <a:pt x="562" y="563"/>
                </a:cubicBezTo>
                <a:cubicBezTo>
                  <a:pt x="504" y="621"/>
                  <a:pt x="417" y="660"/>
                  <a:pt x="329" y="660"/>
                </a:cubicBezTo>
                <a:close/>
                <a:moveTo>
                  <a:pt x="329" y="39"/>
                </a:moveTo>
                <a:lnTo>
                  <a:pt x="329" y="39"/>
                </a:lnTo>
                <a:cubicBezTo>
                  <a:pt x="174" y="39"/>
                  <a:pt x="39" y="165"/>
                  <a:pt x="39" y="330"/>
                </a:cubicBezTo>
                <a:cubicBezTo>
                  <a:pt x="39" y="485"/>
                  <a:pt x="174" y="611"/>
                  <a:pt x="329" y="611"/>
                </a:cubicBezTo>
                <a:cubicBezTo>
                  <a:pt x="484" y="611"/>
                  <a:pt x="620" y="485"/>
                  <a:pt x="620" y="330"/>
                </a:cubicBezTo>
                <a:cubicBezTo>
                  <a:pt x="620" y="165"/>
                  <a:pt x="484" y="39"/>
                  <a:pt x="329" y="3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3" name="Freeform 556">
            <a:extLst>
              <a:ext uri="{FF2B5EF4-FFF2-40B4-BE49-F238E27FC236}">
                <a16:creationId xmlns:a16="http://schemas.microsoft.com/office/drawing/2014/main" id="{C1254B84-B23C-F448-89FA-A3FE6E172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0558" y="3517551"/>
            <a:ext cx="471301" cy="475434"/>
          </a:xfrm>
          <a:custGeom>
            <a:avLst/>
            <a:gdLst>
              <a:gd name="T0" fmla="*/ 251 w 504"/>
              <a:gd name="T1" fmla="*/ 504 h 505"/>
              <a:gd name="T2" fmla="*/ 251 w 504"/>
              <a:gd name="T3" fmla="*/ 504 h 505"/>
              <a:gd name="T4" fmla="*/ 0 w 504"/>
              <a:gd name="T5" fmla="*/ 252 h 505"/>
              <a:gd name="T6" fmla="*/ 251 w 504"/>
              <a:gd name="T7" fmla="*/ 0 h 505"/>
              <a:gd name="T8" fmla="*/ 503 w 504"/>
              <a:gd name="T9" fmla="*/ 252 h 505"/>
              <a:gd name="T10" fmla="*/ 251 w 504"/>
              <a:gd name="T11" fmla="*/ 504 h 505"/>
              <a:gd name="T12" fmla="*/ 251 w 504"/>
              <a:gd name="T13" fmla="*/ 39 h 505"/>
              <a:gd name="T14" fmla="*/ 251 w 504"/>
              <a:gd name="T15" fmla="*/ 39 h 505"/>
              <a:gd name="T16" fmla="*/ 38 w 504"/>
              <a:gd name="T17" fmla="*/ 252 h 505"/>
              <a:gd name="T18" fmla="*/ 251 w 504"/>
              <a:gd name="T19" fmla="*/ 465 h 505"/>
              <a:gd name="T20" fmla="*/ 465 w 504"/>
              <a:gd name="T21" fmla="*/ 252 h 505"/>
              <a:gd name="T22" fmla="*/ 251 w 504"/>
              <a:gd name="T23" fmla="*/ 39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4" h="505">
                <a:moveTo>
                  <a:pt x="251" y="504"/>
                </a:moveTo>
                <a:lnTo>
                  <a:pt x="251" y="504"/>
                </a:lnTo>
                <a:cubicBezTo>
                  <a:pt x="115" y="504"/>
                  <a:pt x="0" y="388"/>
                  <a:pt x="0" y="252"/>
                </a:cubicBezTo>
                <a:cubicBezTo>
                  <a:pt x="0" y="116"/>
                  <a:pt x="115" y="0"/>
                  <a:pt x="251" y="0"/>
                </a:cubicBezTo>
                <a:cubicBezTo>
                  <a:pt x="387" y="0"/>
                  <a:pt x="503" y="116"/>
                  <a:pt x="503" y="252"/>
                </a:cubicBezTo>
                <a:cubicBezTo>
                  <a:pt x="503" y="388"/>
                  <a:pt x="387" y="504"/>
                  <a:pt x="251" y="504"/>
                </a:cubicBezTo>
                <a:close/>
                <a:moveTo>
                  <a:pt x="251" y="39"/>
                </a:moveTo>
                <a:lnTo>
                  <a:pt x="251" y="39"/>
                </a:lnTo>
                <a:cubicBezTo>
                  <a:pt x="135" y="39"/>
                  <a:pt x="38" y="136"/>
                  <a:pt x="38" y="252"/>
                </a:cubicBezTo>
                <a:cubicBezTo>
                  <a:pt x="38" y="369"/>
                  <a:pt x="135" y="465"/>
                  <a:pt x="251" y="465"/>
                </a:cubicBezTo>
                <a:cubicBezTo>
                  <a:pt x="367" y="465"/>
                  <a:pt x="465" y="369"/>
                  <a:pt x="465" y="252"/>
                </a:cubicBezTo>
                <a:cubicBezTo>
                  <a:pt x="465" y="136"/>
                  <a:pt x="367" y="39"/>
                  <a:pt x="251" y="3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4" name="Freeform 557">
            <a:extLst>
              <a:ext uri="{FF2B5EF4-FFF2-40B4-BE49-F238E27FC236}">
                <a16:creationId xmlns:a16="http://schemas.microsoft.com/office/drawing/2014/main" id="{DD180B9F-F6BA-594E-8EE5-5E651652D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1791" y="3633309"/>
            <a:ext cx="148832" cy="227381"/>
          </a:xfrm>
          <a:custGeom>
            <a:avLst/>
            <a:gdLst>
              <a:gd name="T0" fmla="*/ 68 w 157"/>
              <a:gd name="T1" fmla="*/ 243 h 244"/>
              <a:gd name="T2" fmla="*/ 68 w 157"/>
              <a:gd name="T3" fmla="*/ 243 h 244"/>
              <a:gd name="T4" fmla="*/ 10 w 157"/>
              <a:gd name="T5" fmla="*/ 233 h 244"/>
              <a:gd name="T6" fmla="*/ 10 w 157"/>
              <a:gd name="T7" fmla="*/ 213 h 244"/>
              <a:gd name="T8" fmla="*/ 30 w 157"/>
              <a:gd name="T9" fmla="*/ 204 h 244"/>
              <a:gd name="T10" fmla="*/ 107 w 157"/>
              <a:gd name="T11" fmla="*/ 204 h 244"/>
              <a:gd name="T12" fmla="*/ 127 w 157"/>
              <a:gd name="T13" fmla="*/ 175 h 244"/>
              <a:gd name="T14" fmla="*/ 68 w 157"/>
              <a:gd name="T15" fmla="*/ 136 h 244"/>
              <a:gd name="T16" fmla="*/ 30 w 157"/>
              <a:gd name="T17" fmla="*/ 107 h 244"/>
              <a:gd name="T18" fmla="*/ 0 w 157"/>
              <a:gd name="T19" fmla="*/ 68 h 244"/>
              <a:gd name="T20" fmla="*/ 30 w 157"/>
              <a:gd name="T21" fmla="*/ 20 h 244"/>
              <a:gd name="T22" fmla="*/ 146 w 157"/>
              <a:gd name="T23" fmla="*/ 10 h 244"/>
              <a:gd name="T24" fmla="*/ 146 w 157"/>
              <a:gd name="T25" fmla="*/ 29 h 244"/>
              <a:gd name="T26" fmla="*/ 127 w 157"/>
              <a:gd name="T27" fmla="*/ 39 h 244"/>
              <a:gd name="T28" fmla="*/ 49 w 157"/>
              <a:gd name="T29" fmla="*/ 39 h 244"/>
              <a:gd name="T30" fmla="*/ 39 w 157"/>
              <a:gd name="T31" fmla="*/ 68 h 244"/>
              <a:gd name="T32" fmla="*/ 88 w 157"/>
              <a:gd name="T33" fmla="*/ 107 h 244"/>
              <a:gd name="T34" fmla="*/ 127 w 157"/>
              <a:gd name="T35" fmla="*/ 136 h 244"/>
              <a:gd name="T36" fmla="*/ 156 w 157"/>
              <a:gd name="T37" fmla="*/ 175 h 244"/>
              <a:gd name="T38" fmla="*/ 127 w 157"/>
              <a:gd name="T39" fmla="*/ 233 h 244"/>
              <a:gd name="T40" fmla="*/ 68 w 157"/>
              <a:gd name="T41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7" h="244">
                <a:moveTo>
                  <a:pt x="68" y="243"/>
                </a:moveTo>
                <a:lnTo>
                  <a:pt x="68" y="243"/>
                </a:lnTo>
                <a:cubicBezTo>
                  <a:pt x="59" y="243"/>
                  <a:pt x="30" y="243"/>
                  <a:pt x="10" y="233"/>
                </a:cubicBezTo>
                <a:cubicBezTo>
                  <a:pt x="10" y="223"/>
                  <a:pt x="0" y="213"/>
                  <a:pt x="10" y="213"/>
                </a:cubicBezTo>
                <a:cubicBezTo>
                  <a:pt x="10" y="204"/>
                  <a:pt x="20" y="194"/>
                  <a:pt x="30" y="204"/>
                </a:cubicBezTo>
                <a:cubicBezTo>
                  <a:pt x="59" y="213"/>
                  <a:pt x="88" y="213"/>
                  <a:pt x="107" y="204"/>
                </a:cubicBezTo>
                <a:cubicBezTo>
                  <a:pt x="117" y="194"/>
                  <a:pt x="127" y="184"/>
                  <a:pt x="127" y="175"/>
                </a:cubicBezTo>
                <a:cubicBezTo>
                  <a:pt x="127" y="165"/>
                  <a:pt x="98" y="145"/>
                  <a:pt x="68" y="136"/>
                </a:cubicBezTo>
                <a:cubicBezTo>
                  <a:pt x="59" y="126"/>
                  <a:pt x="39" y="116"/>
                  <a:pt x="30" y="107"/>
                </a:cubicBezTo>
                <a:cubicBezTo>
                  <a:pt x="10" y="97"/>
                  <a:pt x="0" y="87"/>
                  <a:pt x="0" y="68"/>
                </a:cubicBezTo>
                <a:cubicBezTo>
                  <a:pt x="0" y="49"/>
                  <a:pt x="20" y="29"/>
                  <a:pt x="30" y="20"/>
                </a:cubicBezTo>
                <a:cubicBezTo>
                  <a:pt x="59" y="0"/>
                  <a:pt x="107" y="0"/>
                  <a:pt x="146" y="10"/>
                </a:cubicBezTo>
                <a:cubicBezTo>
                  <a:pt x="146" y="20"/>
                  <a:pt x="156" y="29"/>
                  <a:pt x="146" y="29"/>
                </a:cubicBezTo>
                <a:cubicBezTo>
                  <a:pt x="146" y="39"/>
                  <a:pt x="136" y="49"/>
                  <a:pt x="127" y="39"/>
                </a:cubicBezTo>
                <a:cubicBezTo>
                  <a:pt x="98" y="29"/>
                  <a:pt x="68" y="29"/>
                  <a:pt x="49" y="39"/>
                </a:cubicBezTo>
                <a:cubicBezTo>
                  <a:pt x="39" y="49"/>
                  <a:pt x="39" y="58"/>
                  <a:pt x="39" y="68"/>
                </a:cubicBezTo>
                <a:cubicBezTo>
                  <a:pt x="39" y="87"/>
                  <a:pt x="59" y="97"/>
                  <a:pt x="88" y="107"/>
                </a:cubicBezTo>
                <a:cubicBezTo>
                  <a:pt x="98" y="116"/>
                  <a:pt x="117" y="126"/>
                  <a:pt x="127" y="136"/>
                </a:cubicBezTo>
                <a:cubicBezTo>
                  <a:pt x="146" y="145"/>
                  <a:pt x="156" y="155"/>
                  <a:pt x="156" y="175"/>
                </a:cubicBezTo>
                <a:cubicBezTo>
                  <a:pt x="156" y="194"/>
                  <a:pt x="146" y="213"/>
                  <a:pt x="127" y="233"/>
                </a:cubicBezTo>
                <a:cubicBezTo>
                  <a:pt x="107" y="243"/>
                  <a:pt x="88" y="243"/>
                  <a:pt x="68" y="2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5" name="Freeform 558">
            <a:extLst>
              <a:ext uri="{FF2B5EF4-FFF2-40B4-BE49-F238E27FC236}">
                <a16:creationId xmlns:a16="http://schemas.microsoft.com/office/drawing/2014/main" id="{132F3686-08D4-6945-93A7-81BB9B472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5537" y="3579563"/>
            <a:ext cx="37207" cy="53746"/>
          </a:xfrm>
          <a:custGeom>
            <a:avLst/>
            <a:gdLst>
              <a:gd name="T0" fmla="*/ 19 w 40"/>
              <a:gd name="T1" fmla="*/ 58 h 59"/>
              <a:gd name="T2" fmla="*/ 19 w 40"/>
              <a:gd name="T3" fmla="*/ 58 h 59"/>
              <a:gd name="T4" fmla="*/ 0 w 40"/>
              <a:gd name="T5" fmla="*/ 39 h 59"/>
              <a:gd name="T6" fmla="*/ 0 w 40"/>
              <a:gd name="T7" fmla="*/ 19 h 59"/>
              <a:gd name="T8" fmla="*/ 19 w 40"/>
              <a:gd name="T9" fmla="*/ 0 h 59"/>
              <a:gd name="T10" fmla="*/ 39 w 40"/>
              <a:gd name="T11" fmla="*/ 19 h 59"/>
              <a:gd name="T12" fmla="*/ 39 w 40"/>
              <a:gd name="T13" fmla="*/ 39 h 59"/>
              <a:gd name="T14" fmla="*/ 19 w 40"/>
              <a:gd name="T1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59">
                <a:moveTo>
                  <a:pt x="19" y="58"/>
                </a:moveTo>
                <a:lnTo>
                  <a:pt x="19" y="58"/>
                </a:lnTo>
                <a:cubicBezTo>
                  <a:pt x="9" y="58"/>
                  <a:pt x="0" y="48"/>
                  <a:pt x="0" y="3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19" y="0"/>
                </a:cubicBezTo>
                <a:cubicBezTo>
                  <a:pt x="29" y="0"/>
                  <a:pt x="39" y="10"/>
                  <a:pt x="39" y="19"/>
                </a:cubicBezTo>
                <a:cubicBezTo>
                  <a:pt x="39" y="39"/>
                  <a:pt x="39" y="39"/>
                  <a:pt x="39" y="39"/>
                </a:cubicBezTo>
                <a:cubicBezTo>
                  <a:pt x="39" y="48"/>
                  <a:pt x="29" y="58"/>
                  <a:pt x="19" y="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6" name="Freeform 559">
            <a:extLst>
              <a:ext uri="{FF2B5EF4-FFF2-40B4-BE49-F238E27FC236}">
                <a16:creationId xmlns:a16="http://schemas.microsoft.com/office/drawing/2014/main" id="{88EECDE9-52D1-794D-A642-BE790213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5537" y="3868958"/>
            <a:ext cx="37207" cy="45478"/>
          </a:xfrm>
          <a:custGeom>
            <a:avLst/>
            <a:gdLst>
              <a:gd name="T0" fmla="*/ 19 w 40"/>
              <a:gd name="T1" fmla="*/ 49 h 50"/>
              <a:gd name="T2" fmla="*/ 19 w 40"/>
              <a:gd name="T3" fmla="*/ 49 h 50"/>
              <a:gd name="T4" fmla="*/ 0 w 40"/>
              <a:gd name="T5" fmla="*/ 39 h 50"/>
              <a:gd name="T6" fmla="*/ 0 w 40"/>
              <a:gd name="T7" fmla="*/ 10 h 50"/>
              <a:gd name="T8" fmla="*/ 19 w 40"/>
              <a:gd name="T9" fmla="*/ 0 h 50"/>
              <a:gd name="T10" fmla="*/ 39 w 40"/>
              <a:gd name="T11" fmla="*/ 10 h 50"/>
              <a:gd name="T12" fmla="*/ 39 w 40"/>
              <a:gd name="T13" fmla="*/ 39 h 50"/>
              <a:gd name="T14" fmla="*/ 19 w 40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50">
                <a:moveTo>
                  <a:pt x="19" y="49"/>
                </a:moveTo>
                <a:lnTo>
                  <a:pt x="19" y="49"/>
                </a:lnTo>
                <a:cubicBezTo>
                  <a:pt x="9" y="49"/>
                  <a:pt x="0" y="39"/>
                  <a:pt x="0" y="3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9" y="0"/>
                  <a:pt x="19" y="0"/>
                </a:cubicBezTo>
                <a:cubicBezTo>
                  <a:pt x="29" y="0"/>
                  <a:pt x="39" y="0"/>
                  <a:pt x="39" y="10"/>
                </a:cubicBezTo>
                <a:cubicBezTo>
                  <a:pt x="39" y="39"/>
                  <a:pt x="39" y="39"/>
                  <a:pt x="39" y="39"/>
                </a:cubicBezTo>
                <a:cubicBezTo>
                  <a:pt x="39" y="39"/>
                  <a:pt x="29" y="49"/>
                  <a:pt x="19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7" name="Freeform 560">
            <a:extLst>
              <a:ext uri="{FF2B5EF4-FFF2-40B4-BE49-F238E27FC236}">
                <a16:creationId xmlns:a16="http://schemas.microsoft.com/office/drawing/2014/main" id="{F80EAE3A-FE34-8E4F-AC32-7554AA522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2706" y="6849732"/>
            <a:ext cx="500239" cy="611864"/>
          </a:xfrm>
          <a:custGeom>
            <a:avLst/>
            <a:gdLst>
              <a:gd name="T0" fmla="*/ 261 w 534"/>
              <a:gd name="T1" fmla="*/ 650 h 651"/>
              <a:gd name="T2" fmla="*/ 261 w 534"/>
              <a:gd name="T3" fmla="*/ 650 h 651"/>
              <a:gd name="T4" fmla="*/ 0 w 534"/>
              <a:gd name="T5" fmla="*/ 378 h 651"/>
              <a:gd name="T6" fmla="*/ 29 w 534"/>
              <a:gd name="T7" fmla="*/ 204 h 651"/>
              <a:gd name="T8" fmla="*/ 126 w 534"/>
              <a:gd name="T9" fmla="*/ 39 h 651"/>
              <a:gd name="T10" fmla="*/ 145 w 534"/>
              <a:gd name="T11" fmla="*/ 10 h 651"/>
              <a:gd name="T12" fmla="*/ 174 w 534"/>
              <a:gd name="T13" fmla="*/ 10 h 651"/>
              <a:gd name="T14" fmla="*/ 174 w 534"/>
              <a:gd name="T15" fmla="*/ 39 h 651"/>
              <a:gd name="T16" fmla="*/ 155 w 534"/>
              <a:gd name="T17" fmla="*/ 58 h 651"/>
              <a:gd name="T18" fmla="*/ 68 w 534"/>
              <a:gd name="T19" fmla="*/ 223 h 651"/>
              <a:gd name="T20" fmla="*/ 38 w 534"/>
              <a:gd name="T21" fmla="*/ 378 h 651"/>
              <a:gd name="T22" fmla="*/ 261 w 534"/>
              <a:gd name="T23" fmla="*/ 611 h 651"/>
              <a:gd name="T24" fmla="*/ 494 w 534"/>
              <a:gd name="T25" fmla="*/ 378 h 651"/>
              <a:gd name="T26" fmla="*/ 465 w 534"/>
              <a:gd name="T27" fmla="*/ 223 h 651"/>
              <a:gd name="T28" fmla="*/ 378 w 534"/>
              <a:gd name="T29" fmla="*/ 58 h 651"/>
              <a:gd name="T30" fmla="*/ 358 w 534"/>
              <a:gd name="T31" fmla="*/ 39 h 651"/>
              <a:gd name="T32" fmla="*/ 358 w 534"/>
              <a:gd name="T33" fmla="*/ 10 h 651"/>
              <a:gd name="T34" fmla="*/ 387 w 534"/>
              <a:gd name="T35" fmla="*/ 10 h 651"/>
              <a:gd name="T36" fmla="*/ 407 w 534"/>
              <a:gd name="T37" fmla="*/ 39 h 651"/>
              <a:gd name="T38" fmla="*/ 494 w 534"/>
              <a:gd name="T39" fmla="*/ 204 h 651"/>
              <a:gd name="T40" fmla="*/ 533 w 534"/>
              <a:gd name="T41" fmla="*/ 378 h 651"/>
              <a:gd name="T42" fmla="*/ 261 w 534"/>
              <a:gd name="T43" fmla="*/ 650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34" h="651">
                <a:moveTo>
                  <a:pt x="261" y="650"/>
                </a:moveTo>
                <a:lnTo>
                  <a:pt x="261" y="650"/>
                </a:lnTo>
                <a:cubicBezTo>
                  <a:pt x="116" y="650"/>
                  <a:pt x="0" y="524"/>
                  <a:pt x="0" y="378"/>
                </a:cubicBezTo>
                <a:cubicBezTo>
                  <a:pt x="0" y="330"/>
                  <a:pt x="9" y="272"/>
                  <a:pt x="29" y="204"/>
                </a:cubicBezTo>
                <a:cubicBezTo>
                  <a:pt x="58" y="146"/>
                  <a:pt x="87" y="78"/>
                  <a:pt x="126" y="39"/>
                </a:cubicBezTo>
                <a:cubicBezTo>
                  <a:pt x="126" y="29"/>
                  <a:pt x="135" y="19"/>
                  <a:pt x="145" y="10"/>
                </a:cubicBezTo>
                <a:cubicBezTo>
                  <a:pt x="145" y="0"/>
                  <a:pt x="164" y="0"/>
                  <a:pt x="174" y="10"/>
                </a:cubicBezTo>
                <a:cubicBezTo>
                  <a:pt x="174" y="19"/>
                  <a:pt x="174" y="29"/>
                  <a:pt x="174" y="39"/>
                </a:cubicBezTo>
                <a:cubicBezTo>
                  <a:pt x="164" y="48"/>
                  <a:pt x="164" y="48"/>
                  <a:pt x="155" y="58"/>
                </a:cubicBezTo>
                <a:cubicBezTo>
                  <a:pt x="126" y="97"/>
                  <a:pt x="96" y="155"/>
                  <a:pt x="68" y="223"/>
                </a:cubicBezTo>
                <a:cubicBezTo>
                  <a:pt x="48" y="281"/>
                  <a:pt x="38" y="340"/>
                  <a:pt x="38" y="378"/>
                </a:cubicBezTo>
                <a:cubicBezTo>
                  <a:pt x="38" y="504"/>
                  <a:pt x="145" y="611"/>
                  <a:pt x="261" y="611"/>
                </a:cubicBezTo>
                <a:cubicBezTo>
                  <a:pt x="387" y="611"/>
                  <a:pt x="494" y="504"/>
                  <a:pt x="494" y="378"/>
                </a:cubicBezTo>
                <a:cubicBezTo>
                  <a:pt x="494" y="340"/>
                  <a:pt x="484" y="281"/>
                  <a:pt x="465" y="223"/>
                </a:cubicBezTo>
                <a:cubicBezTo>
                  <a:pt x="436" y="155"/>
                  <a:pt x="407" y="97"/>
                  <a:pt x="378" y="58"/>
                </a:cubicBezTo>
                <a:cubicBezTo>
                  <a:pt x="368" y="48"/>
                  <a:pt x="368" y="48"/>
                  <a:pt x="358" y="39"/>
                </a:cubicBezTo>
                <a:cubicBezTo>
                  <a:pt x="349" y="29"/>
                  <a:pt x="349" y="19"/>
                  <a:pt x="358" y="10"/>
                </a:cubicBezTo>
                <a:cubicBezTo>
                  <a:pt x="368" y="0"/>
                  <a:pt x="378" y="0"/>
                  <a:pt x="387" y="10"/>
                </a:cubicBezTo>
                <a:cubicBezTo>
                  <a:pt x="397" y="19"/>
                  <a:pt x="407" y="29"/>
                  <a:pt x="407" y="39"/>
                </a:cubicBezTo>
                <a:cubicBezTo>
                  <a:pt x="445" y="78"/>
                  <a:pt x="475" y="136"/>
                  <a:pt x="494" y="204"/>
                </a:cubicBezTo>
                <a:cubicBezTo>
                  <a:pt x="523" y="272"/>
                  <a:pt x="533" y="330"/>
                  <a:pt x="533" y="378"/>
                </a:cubicBezTo>
                <a:cubicBezTo>
                  <a:pt x="533" y="524"/>
                  <a:pt x="417" y="650"/>
                  <a:pt x="261" y="6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8" name="Freeform 561">
            <a:extLst>
              <a:ext uri="{FF2B5EF4-FFF2-40B4-BE49-F238E27FC236}">
                <a16:creationId xmlns:a16="http://schemas.microsoft.com/office/drawing/2014/main" id="{628A8B40-31F8-4549-918F-9312255A5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927" y="6643021"/>
            <a:ext cx="301797" cy="165369"/>
          </a:xfrm>
          <a:custGeom>
            <a:avLst/>
            <a:gdLst>
              <a:gd name="T0" fmla="*/ 262 w 321"/>
              <a:gd name="T1" fmla="*/ 165 h 176"/>
              <a:gd name="T2" fmla="*/ 262 w 321"/>
              <a:gd name="T3" fmla="*/ 165 h 176"/>
              <a:gd name="T4" fmla="*/ 252 w 321"/>
              <a:gd name="T5" fmla="*/ 165 h 176"/>
              <a:gd name="T6" fmla="*/ 243 w 321"/>
              <a:gd name="T7" fmla="*/ 136 h 176"/>
              <a:gd name="T8" fmla="*/ 281 w 321"/>
              <a:gd name="T9" fmla="*/ 58 h 176"/>
              <a:gd name="T10" fmla="*/ 281 w 321"/>
              <a:gd name="T11" fmla="*/ 48 h 176"/>
              <a:gd name="T12" fmla="*/ 272 w 321"/>
              <a:gd name="T13" fmla="*/ 48 h 176"/>
              <a:gd name="T14" fmla="*/ 49 w 321"/>
              <a:gd name="T15" fmla="*/ 48 h 176"/>
              <a:gd name="T16" fmla="*/ 39 w 321"/>
              <a:gd name="T17" fmla="*/ 48 h 176"/>
              <a:gd name="T18" fmla="*/ 39 w 321"/>
              <a:gd name="T19" fmla="*/ 58 h 176"/>
              <a:gd name="T20" fmla="*/ 78 w 321"/>
              <a:gd name="T21" fmla="*/ 136 h 176"/>
              <a:gd name="T22" fmla="*/ 68 w 321"/>
              <a:gd name="T23" fmla="*/ 165 h 176"/>
              <a:gd name="T24" fmla="*/ 39 w 321"/>
              <a:gd name="T25" fmla="*/ 155 h 176"/>
              <a:gd name="T26" fmla="*/ 0 w 321"/>
              <a:gd name="T27" fmla="*/ 77 h 176"/>
              <a:gd name="T28" fmla="*/ 10 w 321"/>
              <a:gd name="T29" fmla="*/ 29 h 176"/>
              <a:gd name="T30" fmla="*/ 49 w 321"/>
              <a:gd name="T31" fmla="*/ 0 h 176"/>
              <a:gd name="T32" fmla="*/ 272 w 321"/>
              <a:gd name="T33" fmla="*/ 0 h 176"/>
              <a:gd name="T34" fmla="*/ 311 w 321"/>
              <a:gd name="T35" fmla="*/ 29 h 176"/>
              <a:gd name="T36" fmla="*/ 311 w 321"/>
              <a:gd name="T37" fmla="*/ 77 h 176"/>
              <a:gd name="T38" fmla="*/ 281 w 321"/>
              <a:gd name="T39" fmla="*/ 155 h 176"/>
              <a:gd name="T40" fmla="*/ 262 w 321"/>
              <a:gd name="T41" fmla="*/ 16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21" h="176">
                <a:moveTo>
                  <a:pt x="262" y="165"/>
                </a:moveTo>
                <a:lnTo>
                  <a:pt x="262" y="165"/>
                </a:lnTo>
                <a:cubicBezTo>
                  <a:pt x="252" y="165"/>
                  <a:pt x="252" y="165"/>
                  <a:pt x="252" y="165"/>
                </a:cubicBezTo>
                <a:cubicBezTo>
                  <a:pt x="243" y="165"/>
                  <a:pt x="233" y="155"/>
                  <a:pt x="243" y="136"/>
                </a:cubicBezTo>
                <a:cubicBezTo>
                  <a:pt x="281" y="58"/>
                  <a:pt x="281" y="58"/>
                  <a:pt x="281" y="58"/>
                </a:cubicBezTo>
                <a:lnTo>
                  <a:pt x="281" y="48"/>
                </a:lnTo>
                <a:lnTo>
                  <a:pt x="272" y="48"/>
                </a:lnTo>
                <a:cubicBezTo>
                  <a:pt x="49" y="48"/>
                  <a:pt x="49" y="48"/>
                  <a:pt x="49" y="48"/>
                </a:cubicBezTo>
                <a:lnTo>
                  <a:pt x="39" y="48"/>
                </a:lnTo>
                <a:lnTo>
                  <a:pt x="39" y="58"/>
                </a:lnTo>
                <a:cubicBezTo>
                  <a:pt x="78" y="136"/>
                  <a:pt x="78" y="136"/>
                  <a:pt x="78" y="136"/>
                </a:cubicBezTo>
                <a:cubicBezTo>
                  <a:pt x="78" y="145"/>
                  <a:pt x="78" y="165"/>
                  <a:pt x="68" y="165"/>
                </a:cubicBezTo>
                <a:cubicBezTo>
                  <a:pt x="58" y="175"/>
                  <a:pt x="49" y="165"/>
                  <a:pt x="39" y="155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68"/>
                  <a:pt x="0" y="48"/>
                  <a:pt x="10" y="29"/>
                </a:cubicBezTo>
                <a:cubicBezTo>
                  <a:pt x="20" y="10"/>
                  <a:pt x="29" y="0"/>
                  <a:pt x="49" y="0"/>
                </a:cubicBezTo>
                <a:cubicBezTo>
                  <a:pt x="272" y="0"/>
                  <a:pt x="272" y="0"/>
                  <a:pt x="272" y="0"/>
                </a:cubicBezTo>
                <a:cubicBezTo>
                  <a:pt x="291" y="0"/>
                  <a:pt x="301" y="10"/>
                  <a:pt x="311" y="29"/>
                </a:cubicBezTo>
                <a:cubicBezTo>
                  <a:pt x="320" y="48"/>
                  <a:pt x="320" y="68"/>
                  <a:pt x="311" y="77"/>
                </a:cubicBezTo>
                <a:cubicBezTo>
                  <a:pt x="281" y="155"/>
                  <a:pt x="281" y="155"/>
                  <a:pt x="281" y="155"/>
                </a:cubicBezTo>
                <a:cubicBezTo>
                  <a:pt x="272" y="165"/>
                  <a:pt x="262" y="165"/>
                  <a:pt x="262" y="1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9" name="Freeform 562">
            <a:extLst>
              <a:ext uri="{FF2B5EF4-FFF2-40B4-BE49-F238E27FC236}">
                <a16:creationId xmlns:a16="http://schemas.microsoft.com/office/drawing/2014/main" id="{9A8F3194-5F4D-AD4A-A6A4-4BA05753F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5671" y="6824926"/>
            <a:ext cx="190174" cy="37207"/>
          </a:xfrm>
          <a:custGeom>
            <a:avLst/>
            <a:gdLst>
              <a:gd name="T0" fmla="*/ 185 w 205"/>
              <a:gd name="T1" fmla="*/ 38 h 39"/>
              <a:gd name="T2" fmla="*/ 185 w 205"/>
              <a:gd name="T3" fmla="*/ 38 h 39"/>
              <a:gd name="T4" fmla="*/ 20 w 205"/>
              <a:gd name="T5" fmla="*/ 38 h 39"/>
              <a:gd name="T6" fmla="*/ 0 w 205"/>
              <a:gd name="T7" fmla="*/ 18 h 39"/>
              <a:gd name="T8" fmla="*/ 20 w 205"/>
              <a:gd name="T9" fmla="*/ 0 h 39"/>
              <a:gd name="T10" fmla="*/ 185 w 205"/>
              <a:gd name="T11" fmla="*/ 0 h 39"/>
              <a:gd name="T12" fmla="*/ 204 w 205"/>
              <a:gd name="T13" fmla="*/ 18 h 39"/>
              <a:gd name="T14" fmla="*/ 185 w 205"/>
              <a:gd name="T15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39">
                <a:moveTo>
                  <a:pt x="185" y="38"/>
                </a:moveTo>
                <a:lnTo>
                  <a:pt x="185" y="38"/>
                </a:lnTo>
                <a:cubicBezTo>
                  <a:pt x="20" y="38"/>
                  <a:pt x="20" y="38"/>
                  <a:pt x="20" y="38"/>
                </a:cubicBezTo>
                <a:cubicBezTo>
                  <a:pt x="10" y="38"/>
                  <a:pt x="0" y="28"/>
                  <a:pt x="0" y="18"/>
                </a:cubicBezTo>
                <a:cubicBezTo>
                  <a:pt x="0" y="0"/>
                  <a:pt x="10" y="0"/>
                  <a:pt x="20" y="0"/>
                </a:cubicBezTo>
                <a:cubicBezTo>
                  <a:pt x="185" y="0"/>
                  <a:pt x="185" y="0"/>
                  <a:pt x="185" y="0"/>
                </a:cubicBezTo>
                <a:cubicBezTo>
                  <a:pt x="194" y="0"/>
                  <a:pt x="204" y="0"/>
                  <a:pt x="204" y="18"/>
                </a:cubicBezTo>
                <a:cubicBezTo>
                  <a:pt x="204" y="28"/>
                  <a:pt x="194" y="38"/>
                  <a:pt x="185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0" name="Freeform 563">
            <a:extLst>
              <a:ext uri="{FF2B5EF4-FFF2-40B4-BE49-F238E27FC236}">
                <a16:creationId xmlns:a16="http://schemas.microsoft.com/office/drawing/2014/main" id="{5B813E3E-3020-BC44-B774-E9B9B04BC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2880" y="7052307"/>
            <a:ext cx="119891" cy="210846"/>
          </a:xfrm>
          <a:custGeom>
            <a:avLst/>
            <a:gdLst>
              <a:gd name="T0" fmla="*/ 58 w 127"/>
              <a:gd name="T1" fmla="*/ 223 h 224"/>
              <a:gd name="T2" fmla="*/ 58 w 127"/>
              <a:gd name="T3" fmla="*/ 223 h 224"/>
              <a:gd name="T4" fmla="*/ 10 w 127"/>
              <a:gd name="T5" fmla="*/ 204 h 224"/>
              <a:gd name="T6" fmla="*/ 0 w 127"/>
              <a:gd name="T7" fmla="*/ 194 h 224"/>
              <a:gd name="T8" fmla="*/ 20 w 127"/>
              <a:gd name="T9" fmla="*/ 185 h 224"/>
              <a:gd name="T10" fmla="*/ 87 w 127"/>
              <a:gd name="T11" fmla="*/ 185 h 224"/>
              <a:gd name="T12" fmla="*/ 97 w 127"/>
              <a:gd name="T13" fmla="*/ 155 h 224"/>
              <a:gd name="T14" fmla="*/ 58 w 127"/>
              <a:gd name="T15" fmla="*/ 127 h 224"/>
              <a:gd name="T16" fmla="*/ 20 w 127"/>
              <a:gd name="T17" fmla="*/ 107 h 224"/>
              <a:gd name="T18" fmla="*/ 0 w 127"/>
              <a:gd name="T19" fmla="*/ 68 h 224"/>
              <a:gd name="T20" fmla="*/ 20 w 127"/>
              <a:gd name="T21" fmla="*/ 20 h 224"/>
              <a:gd name="T22" fmla="*/ 116 w 127"/>
              <a:gd name="T23" fmla="*/ 20 h 224"/>
              <a:gd name="T24" fmla="*/ 126 w 127"/>
              <a:gd name="T25" fmla="*/ 39 h 224"/>
              <a:gd name="T26" fmla="*/ 107 w 127"/>
              <a:gd name="T27" fmla="*/ 39 h 224"/>
              <a:gd name="T28" fmla="*/ 39 w 127"/>
              <a:gd name="T29" fmla="*/ 39 h 224"/>
              <a:gd name="T30" fmla="*/ 29 w 127"/>
              <a:gd name="T31" fmla="*/ 68 h 224"/>
              <a:gd name="T32" fmla="*/ 68 w 127"/>
              <a:gd name="T33" fmla="*/ 97 h 224"/>
              <a:gd name="T34" fmla="*/ 107 w 127"/>
              <a:gd name="T35" fmla="*/ 127 h 224"/>
              <a:gd name="T36" fmla="*/ 126 w 127"/>
              <a:gd name="T37" fmla="*/ 155 h 224"/>
              <a:gd name="T38" fmla="*/ 107 w 127"/>
              <a:gd name="T39" fmla="*/ 204 h 224"/>
              <a:gd name="T40" fmla="*/ 58 w 127"/>
              <a:gd name="T41" fmla="*/ 22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7" h="224">
                <a:moveTo>
                  <a:pt x="58" y="223"/>
                </a:moveTo>
                <a:lnTo>
                  <a:pt x="58" y="223"/>
                </a:lnTo>
                <a:cubicBezTo>
                  <a:pt x="39" y="223"/>
                  <a:pt x="20" y="214"/>
                  <a:pt x="10" y="204"/>
                </a:cubicBezTo>
                <a:cubicBezTo>
                  <a:pt x="0" y="204"/>
                  <a:pt x="0" y="194"/>
                  <a:pt x="0" y="194"/>
                </a:cubicBezTo>
                <a:cubicBezTo>
                  <a:pt x="0" y="185"/>
                  <a:pt x="10" y="185"/>
                  <a:pt x="20" y="185"/>
                </a:cubicBezTo>
                <a:cubicBezTo>
                  <a:pt x="49" y="194"/>
                  <a:pt x="68" y="194"/>
                  <a:pt x="87" y="185"/>
                </a:cubicBezTo>
                <a:cubicBezTo>
                  <a:pt x="97" y="175"/>
                  <a:pt x="97" y="175"/>
                  <a:pt x="97" y="155"/>
                </a:cubicBezTo>
                <a:cubicBezTo>
                  <a:pt x="97" y="146"/>
                  <a:pt x="78" y="136"/>
                  <a:pt x="58" y="127"/>
                </a:cubicBezTo>
                <a:cubicBezTo>
                  <a:pt x="49" y="117"/>
                  <a:pt x="29" y="107"/>
                  <a:pt x="20" y="107"/>
                </a:cubicBezTo>
                <a:cubicBezTo>
                  <a:pt x="10" y="97"/>
                  <a:pt x="0" y="78"/>
                  <a:pt x="0" y="68"/>
                </a:cubicBezTo>
                <a:cubicBezTo>
                  <a:pt x="0" y="49"/>
                  <a:pt x="10" y="29"/>
                  <a:pt x="20" y="20"/>
                </a:cubicBezTo>
                <a:cubicBezTo>
                  <a:pt x="49" y="0"/>
                  <a:pt x="87" y="0"/>
                  <a:pt x="116" y="20"/>
                </a:cubicBezTo>
                <a:cubicBezTo>
                  <a:pt x="126" y="20"/>
                  <a:pt x="126" y="29"/>
                  <a:pt x="126" y="39"/>
                </a:cubicBezTo>
                <a:cubicBezTo>
                  <a:pt x="126" y="39"/>
                  <a:pt x="116" y="49"/>
                  <a:pt x="107" y="39"/>
                </a:cubicBezTo>
                <a:cubicBezTo>
                  <a:pt x="87" y="29"/>
                  <a:pt x="58" y="29"/>
                  <a:pt x="39" y="39"/>
                </a:cubicBezTo>
                <a:cubicBezTo>
                  <a:pt x="29" y="49"/>
                  <a:pt x="29" y="59"/>
                  <a:pt x="29" y="68"/>
                </a:cubicBezTo>
                <a:cubicBezTo>
                  <a:pt x="29" y="78"/>
                  <a:pt x="49" y="88"/>
                  <a:pt x="68" y="97"/>
                </a:cubicBezTo>
                <a:cubicBezTo>
                  <a:pt x="78" y="107"/>
                  <a:pt x="97" y="117"/>
                  <a:pt x="107" y="127"/>
                </a:cubicBezTo>
                <a:cubicBezTo>
                  <a:pt x="126" y="136"/>
                  <a:pt x="126" y="146"/>
                  <a:pt x="126" y="155"/>
                </a:cubicBezTo>
                <a:cubicBezTo>
                  <a:pt x="126" y="185"/>
                  <a:pt x="116" y="194"/>
                  <a:pt x="107" y="204"/>
                </a:cubicBezTo>
                <a:cubicBezTo>
                  <a:pt x="87" y="214"/>
                  <a:pt x="78" y="223"/>
                  <a:pt x="58" y="2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1" name="Freeform 564">
            <a:extLst>
              <a:ext uri="{FF2B5EF4-FFF2-40B4-BE49-F238E27FC236}">
                <a16:creationId xmlns:a16="http://schemas.microsoft.com/office/drawing/2014/main" id="{F562B27A-5021-9742-9BA6-7AC26ED0E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8355" y="7006832"/>
            <a:ext cx="28941" cy="45475"/>
          </a:xfrm>
          <a:custGeom>
            <a:avLst/>
            <a:gdLst>
              <a:gd name="T0" fmla="*/ 9 w 30"/>
              <a:gd name="T1" fmla="*/ 48 h 49"/>
              <a:gd name="T2" fmla="*/ 9 w 30"/>
              <a:gd name="T3" fmla="*/ 48 h 49"/>
              <a:gd name="T4" fmla="*/ 0 w 30"/>
              <a:gd name="T5" fmla="*/ 39 h 49"/>
              <a:gd name="T6" fmla="*/ 0 w 30"/>
              <a:gd name="T7" fmla="*/ 19 h 49"/>
              <a:gd name="T8" fmla="*/ 9 w 30"/>
              <a:gd name="T9" fmla="*/ 0 h 49"/>
              <a:gd name="T10" fmla="*/ 29 w 30"/>
              <a:gd name="T11" fmla="*/ 19 h 49"/>
              <a:gd name="T12" fmla="*/ 29 w 30"/>
              <a:gd name="T13" fmla="*/ 39 h 49"/>
              <a:gd name="T14" fmla="*/ 9 w 30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" h="49">
                <a:moveTo>
                  <a:pt x="9" y="48"/>
                </a:moveTo>
                <a:lnTo>
                  <a:pt x="9" y="48"/>
                </a:lnTo>
                <a:lnTo>
                  <a:pt x="0" y="39"/>
                </a:ln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9" y="0"/>
                </a:cubicBezTo>
                <a:cubicBezTo>
                  <a:pt x="19" y="0"/>
                  <a:pt x="29" y="9"/>
                  <a:pt x="29" y="19"/>
                </a:cubicBezTo>
                <a:cubicBezTo>
                  <a:pt x="29" y="39"/>
                  <a:pt x="29" y="39"/>
                  <a:pt x="29" y="39"/>
                </a:cubicBezTo>
                <a:cubicBezTo>
                  <a:pt x="29" y="39"/>
                  <a:pt x="19" y="48"/>
                  <a:pt x="9" y="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2" name="Freeform 565">
            <a:extLst>
              <a:ext uri="{FF2B5EF4-FFF2-40B4-BE49-F238E27FC236}">
                <a16:creationId xmlns:a16="http://schemas.microsoft.com/office/drawing/2014/main" id="{AC244A14-8679-6948-9528-37057EF44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8355" y="7259018"/>
            <a:ext cx="28941" cy="45478"/>
          </a:xfrm>
          <a:custGeom>
            <a:avLst/>
            <a:gdLst>
              <a:gd name="T0" fmla="*/ 9 w 30"/>
              <a:gd name="T1" fmla="*/ 49 h 50"/>
              <a:gd name="T2" fmla="*/ 9 w 30"/>
              <a:gd name="T3" fmla="*/ 49 h 50"/>
              <a:gd name="T4" fmla="*/ 0 w 30"/>
              <a:gd name="T5" fmla="*/ 39 h 50"/>
              <a:gd name="T6" fmla="*/ 0 w 30"/>
              <a:gd name="T7" fmla="*/ 20 h 50"/>
              <a:gd name="T8" fmla="*/ 9 w 30"/>
              <a:gd name="T9" fmla="*/ 0 h 50"/>
              <a:gd name="T10" fmla="*/ 29 w 30"/>
              <a:gd name="T11" fmla="*/ 20 h 50"/>
              <a:gd name="T12" fmla="*/ 29 w 30"/>
              <a:gd name="T13" fmla="*/ 39 h 50"/>
              <a:gd name="T14" fmla="*/ 9 w 30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" h="50">
                <a:moveTo>
                  <a:pt x="9" y="49"/>
                </a:moveTo>
                <a:lnTo>
                  <a:pt x="9" y="49"/>
                </a:lnTo>
                <a:lnTo>
                  <a:pt x="0" y="39"/>
                </a:ln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9" y="0"/>
                  <a:pt x="9" y="0"/>
                </a:cubicBezTo>
                <a:cubicBezTo>
                  <a:pt x="19" y="0"/>
                  <a:pt x="29" y="10"/>
                  <a:pt x="29" y="20"/>
                </a:cubicBezTo>
                <a:cubicBezTo>
                  <a:pt x="29" y="39"/>
                  <a:pt x="29" y="39"/>
                  <a:pt x="29" y="39"/>
                </a:cubicBezTo>
                <a:cubicBezTo>
                  <a:pt x="29" y="39"/>
                  <a:pt x="19" y="49"/>
                  <a:pt x="9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3" name="CuadroTexto 782">
            <a:extLst>
              <a:ext uri="{FF2B5EF4-FFF2-40B4-BE49-F238E27FC236}">
                <a16:creationId xmlns:a16="http://schemas.microsoft.com/office/drawing/2014/main" id="{8AECF414-196F-9D4B-8ACF-B82D0CA5DE2C}"/>
              </a:ext>
            </a:extLst>
          </p:cNvPr>
          <p:cNvSpPr txBox="1"/>
          <p:nvPr/>
        </p:nvSpPr>
        <p:spPr>
          <a:xfrm>
            <a:off x="7318742" y="1114843"/>
            <a:ext cx="97401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</a:t>
            </a:r>
          </a:p>
        </p:txBody>
      </p:sp>
      <p:grpSp>
        <p:nvGrpSpPr>
          <p:cNvPr id="784" name="Group 38">
            <a:extLst>
              <a:ext uri="{FF2B5EF4-FFF2-40B4-BE49-F238E27FC236}">
                <a16:creationId xmlns:a16="http://schemas.microsoft.com/office/drawing/2014/main" id="{669940F7-02E0-7445-89F8-E9B5256BEBB7}"/>
              </a:ext>
            </a:extLst>
          </p:cNvPr>
          <p:cNvGrpSpPr/>
          <p:nvPr/>
        </p:nvGrpSpPr>
        <p:grpSpPr>
          <a:xfrm>
            <a:off x="11110493" y="4088413"/>
            <a:ext cx="2621158" cy="980927"/>
            <a:chOff x="5999600" y="11104223"/>
            <a:chExt cx="2621158" cy="980927"/>
          </a:xfrm>
        </p:grpSpPr>
        <p:sp>
          <p:nvSpPr>
            <p:cNvPr id="785" name="CuadroTexto 395">
              <a:extLst>
                <a:ext uri="{FF2B5EF4-FFF2-40B4-BE49-F238E27FC236}">
                  <a16:creationId xmlns:a16="http://schemas.microsoft.com/office/drawing/2014/main" id="{503B5D05-E87E-5C4D-9F59-5D13B0A331B2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86" name="Rectangle 40">
              <a:extLst>
                <a:ext uri="{FF2B5EF4-FFF2-40B4-BE49-F238E27FC236}">
                  <a16:creationId xmlns:a16="http://schemas.microsoft.com/office/drawing/2014/main" id="{7CA16C8C-D3A5-0549-976C-022D63021749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87" name="Group 38">
            <a:extLst>
              <a:ext uri="{FF2B5EF4-FFF2-40B4-BE49-F238E27FC236}">
                <a16:creationId xmlns:a16="http://schemas.microsoft.com/office/drawing/2014/main" id="{F9C22BA3-7656-864D-A8AB-57B4B09E1C04}"/>
              </a:ext>
            </a:extLst>
          </p:cNvPr>
          <p:cNvGrpSpPr/>
          <p:nvPr/>
        </p:nvGrpSpPr>
        <p:grpSpPr>
          <a:xfrm>
            <a:off x="4279784" y="6553575"/>
            <a:ext cx="2621158" cy="980927"/>
            <a:chOff x="5999600" y="11104223"/>
            <a:chExt cx="2621158" cy="980927"/>
          </a:xfrm>
        </p:grpSpPr>
        <p:sp>
          <p:nvSpPr>
            <p:cNvPr id="788" name="CuadroTexto 395">
              <a:extLst>
                <a:ext uri="{FF2B5EF4-FFF2-40B4-BE49-F238E27FC236}">
                  <a16:creationId xmlns:a16="http://schemas.microsoft.com/office/drawing/2014/main" id="{935C9A8E-9093-4A40-950D-8CFBABE1414C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89" name="Rectangle 40">
              <a:extLst>
                <a:ext uri="{FF2B5EF4-FFF2-40B4-BE49-F238E27FC236}">
                  <a16:creationId xmlns:a16="http://schemas.microsoft.com/office/drawing/2014/main" id="{6B6F3457-3C16-F348-BBA6-FBDBB441A7FB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90" name="Group 38">
            <a:extLst>
              <a:ext uri="{FF2B5EF4-FFF2-40B4-BE49-F238E27FC236}">
                <a16:creationId xmlns:a16="http://schemas.microsoft.com/office/drawing/2014/main" id="{4F4A0BE4-5EFA-B046-A2E8-F9BC35D7E728}"/>
              </a:ext>
            </a:extLst>
          </p:cNvPr>
          <p:cNvGrpSpPr/>
          <p:nvPr/>
        </p:nvGrpSpPr>
        <p:grpSpPr>
          <a:xfrm>
            <a:off x="4291789" y="8786053"/>
            <a:ext cx="2621158" cy="980927"/>
            <a:chOff x="5999600" y="11104223"/>
            <a:chExt cx="2621158" cy="980927"/>
          </a:xfrm>
        </p:grpSpPr>
        <p:sp>
          <p:nvSpPr>
            <p:cNvPr id="791" name="CuadroTexto 395">
              <a:extLst>
                <a:ext uri="{FF2B5EF4-FFF2-40B4-BE49-F238E27FC236}">
                  <a16:creationId xmlns:a16="http://schemas.microsoft.com/office/drawing/2014/main" id="{8B94F950-1B13-4449-AFEF-4A3A48101621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92" name="Rectangle 40">
              <a:extLst>
                <a:ext uri="{FF2B5EF4-FFF2-40B4-BE49-F238E27FC236}">
                  <a16:creationId xmlns:a16="http://schemas.microsoft.com/office/drawing/2014/main" id="{7EA0D0C4-A57F-B04A-933D-686A9EC2A438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93" name="Group 38">
            <a:extLst>
              <a:ext uri="{FF2B5EF4-FFF2-40B4-BE49-F238E27FC236}">
                <a16:creationId xmlns:a16="http://schemas.microsoft.com/office/drawing/2014/main" id="{49A6A0DD-0530-E249-9FD8-B03E9A832A5F}"/>
              </a:ext>
            </a:extLst>
          </p:cNvPr>
          <p:cNvGrpSpPr/>
          <p:nvPr/>
        </p:nvGrpSpPr>
        <p:grpSpPr>
          <a:xfrm>
            <a:off x="11643109" y="6538784"/>
            <a:ext cx="2621158" cy="980927"/>
            <a:chOff x="5999600" y="11104223"/>
            <a:chExt cx="2621158" cy="980927"/>
          </a:xfrm>
        </p:grpSpPr>
        <p:sp>
          <p:nvSpPr>
            <p:cNvPr id="794" name="CuadroTexto 395">
              <a:extLst>
                <a:ext uri="{FF2B5EF4-FFF2-40B4-BE49-F238E27FC236}">
                  <a16:creationId xmlns:a16="http://schemas.microsoft.com/office/drawing/2014/main" id="{42AFA6DA-1F87-3C43-8746-094436DC22B7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95" name="Rectangle 40">
              <a:extLst>
                <a:ext uri="{FF2B5EF4-FFF2-40B4-BE49-F238E27FC236}">
                  <a16:creationId xmlns:a16="http://schemas.microsoft.com/office/drawing/2014/main" id="{19723119-C789-714A-8BFD-E46FE137EE48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96" name="Group 38">
            <a:extLst>
              <a:ext uri="{FF2B5EF4-FFF2-40B4-BE49-F238E27FC236}">
                <a16:creationId xmlns:a16="http://schemas.microsoft.com/office/drawing/2014/main" id="{22DE0E64-09D6-8B44-84FF-82841DD8EF6C}"/>
              </a:ext>
            </a:extLst>
          </p:cNvPr>
          <p:cNvGrpSpPr/>
          <p:nvPr/>
        </p:nvGrpSpPr>
        <p:grpSpPr>
          <a:xfrm>
            <a:off x="9564264" y="8817789"/>
            <a:ext cx="2621158" cy="980927"/>
            <a:chOff x="5999600" y="11104223"/>
            <a:chExt cx="2621158" cy="980927"/>
          </a:xfrm>
        </p:grpSpPr>
        <p:sp>
          <p:nvSpPr>
            <p:cNvPr id="797" name="CuadroTexto 395">
              <a:extLst>
                <a:ext uri="{FF2B5EF4-FFF2-40B4-BE49-F238E27FC236}">
                  <a16:creationId xmlns:a16="http://schemas.microsoft.com/office/drawing/2014/main" id="{2F9E3D44-7458-884C-9AF1-48CDF0415D4F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98" name="Rectangle 40">
              <a:extLst>
                <a:ext uri="{FF2B5EF4-FFF2-40B4-BE49-F238E27FC236}">
                  <a16:creationId xmlns:a16="http://schemas.microsoft.com/office/drawing/2014/main" id="{A35E3F46-4B18-0C46-A529-5AF1E3B0BE69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99" name="Group 38">
            <a:extLst>
              <a:ext uri="{FF2B5EF4-FFF2-40B4-BE49-F238E27FC236}">
                <a16:creationId xmlns:a16="http://schemas.microsoft.com/office/drawing/2014/main" id="{46EC495F-06E9-0E49-AA58-EA5C81394060}"/>
              </a:ext>
            </a:extLst>
          </p:cNvPr>
          <p:cNvGrpSpPr/>
          <p:nvPr/>
        </p:nvGrpSpPr>
        <p:grpSpPr>
          <a:xfrm>
            <a:off x="9487569" y="11137026"/>
            <a:ext cx="2621158" cy="980927"/>
            <a:chOff x="5999600" y="11104223"/>
            <a:chExt cx="2621158" cy="980927"/>
          </a:xfrm>
        </p:grpSpPr>
        <p:sp>
          <p:nvSpPr>
            <p:cNvPr id="800" name="CuadroTexto 395">
              <a:extLst>
                <a:ext uri="{FF2B5EF4-FFF2-40B4-BE49-F238E27FC236}">
                  <a16:creationId xmlns:a16="http://schemas.microsoft.com/office/drawing/2014/main" id="{3A1FF698-804E-E747-B30C-20DEBE46ED38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01" name="Rectangle 40">
              <a:extLst>
                <a:ext uri="{FF2B5EF4-FFF2-40B4-BE49-F238E27FC236}">
                  <a16:creationId xmlns:a16="http://schemas.microsoft.com/office/drawing/2014/main" id="{314B58CE-F22C-3048-9DCD-D33A1D0FD811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02" name="Group 38">
            <a:extLst>
              <a:ext uri="{FF2B5EF4-FFF2-40B4-BE49-F238E27FC236}">
                <a16:creationId xmlns:a16="http://schemas.microsoft.com/office/drawing/2014/main" id="{A8695595-6BCF-9F44-926C-801850301C00}"/>
              </a:ext>
            </a:extLst>
          </p:cNvPr>
          <p:cNvGrpSpPr/>
          <p:nvPr/>
        </p:nvGrpSpPr>
        <p:grpSpPr>
          <a:xfrm>
            <a:off x="14064880" y="8807088"/>
            <a:ext cx="2621158" cy="980927"/>
            <a:chOff x="5999600" y="11104223"/>
            <a:chExt cx="2621158" cy="980927"/>
          </a:xfrm>
        </p:grpSpPr>
        <p:sp>
          <p:nvSpPr>
            <p:cNvPr id="803" name="CuadroTexto 395">
              <a:extLst>
                <a:ext uri="{FF2B5EF4-FFF2-40B4-BE49-F238E27FC236}">
                  <a16:creationId xmlns:a16="http://schemas.microsoft.com/office/drawing/2014/main" id="{A917FF70-E155-2E46-8F5F-AB388E61AA34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04" name="Rectangle 40">
              <a:extLst>
                <a:ext uri="{FF2B5EF4-FFF2-40B4-BE49-F238E27FC236}">
                  <a16:creationId xmlns:a16="http://schemas.microsoft.com/office/drawing/2014/main" id="{4CA1531F-087F-1448-B5FE-3F0AEFA93099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05" name="Group 38">
            <a:extLst>
              <a:ext uri="{FF2B5EF4-FFF2-40B4-BE49-F238E27FC236}">
                <a16:creationId xmlns:a16="http://schemas.microsoft.com/office/drawing/2014/main" id="{A27639F0-4820-7B4A-9B9D-269FD55D1A64}"/>
              </a:ext>
            </a:extLst>
          </p:cNvPr>
          <p:cNvGrpSpPr/>
          <p:nvPr/>
        </p:nvGrpSpPr>
        <p:grpSpPr>
          <a:xfrm>
            <a:off x="14164555" y="11135296"/>
            <a:ext cx="2621158" cy="980927"/>
            <a:chOff x="5999600" y="11104223"/>
            <a:chExt cx="2621158" cy="980927"/>
          </a:xfrm>
        </p:grpSpPr>
        <p:sp>
          <p:nvSpPr>
            <p:cNvPr id="806" name="CuadroTexto 395">
              <a:extLst>
                <a:ext uri="{FF2B5EF4-FFF2-40B4-BE49-F238E27FC236}">
                  <a16:creationId xmlns:a16="http://schemas.microsoft.com/office/drawing/2014/main" id="{69047F32-7C95-A14C-BC6E-104AB70198BE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07" name="Rectangle 40">
              <a:extLst>
                <a:ext uri="{FF2B5EF4-FFF2-40B4-BE49-F238E27FC236}">
                  <a16:creationId xmlns:a16="http://schemas.microsoft.com/office/drawing/2014/main" id="{8DADE294-7167-F946-9EC5-605A8255B474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08" name="Group 38">
            <a:extLst>
              <a:ext uri="{FF2B5EF4-FFF2-40B4-BE49-F238E27FC236}">
                <a16:creationId xmlns:a16="http://schemas.microsoft.com/office/drawing/2014/main" id="{B14059ED-B5A2-294A-B738-D30DEF62B94D}"/>
              </a:ext>
            </a:extLst>
          </p:cNvPr>
          <p:cNvGrpSpPr/>
          <p:nvPr/>
        </p:nvGrpSpPr>
        <p:grpSpPr>
          <a:xfrm>
            <a:off x="18631245" y="6539105"/>
            <a:ext cx="2621158" cy="980927"/>
            <a:chOff x="5999600" y="11104223"/>
            <a:chExt cx="2621158" cy="980927"/>
          </a:xfrm>
        </p:grpSpPr>
        <p:sp>
          <p:nvSpPr>
            <p:cNvPr id="809" name="CuadroTexto 395">
              <a:extLst>
                <a:ext uri="{FF2B5EF4-FFF2-40B4-BE49-F238E27FC236}">
                  <a16:creationId xmlns:a16="http://schemas.microsoft.com/office/drawing/2014/main" id="{1AE58413-E958-0340-946F-C5006F9800AE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10" name="Rectangle 40">
              <a:extLst>
                <a:ext uri="{FF2B5EF4-FFF2-40B4-BE49-F238E27FC236}">
                  <a16:creationId xmlns:a16="http://schemas.microsoft.com/office/drawing/2014/main" id="{A0988DD9-D494-1C40-8890-EB73D1157CD9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11" name="Group 38">
            <a:extLst>
              <a:ext uri="{FF2B5EF4-FFF2-40B4-BE49-F238E27FC236}">
                <a16:creationId xmlns:a16="http://schemas.microsoft.com/office/drawing/2014/main" id="{28FCD17C-68E8-6D4B-96F7-F102B52D0B03}"/>
              </a:ext>
            </a:extLst>
          </p:cNvPr>
          <p:cNvGrpSpPr/>
          <p:nvPr/>
        </p:nvGrpSpPr>
        <p:grpSpPr>
          <a:xfrm>
            <a:off x="18753174" y="8778513"/>
            <a:ext cx="2621158" cy="980927"/>
            <a:chOff x="5999600" y="11104223"/>
            <a:chExt cx="2621158" cy="980927"/>
          </a:xfrm>
        </p:grpSpPr>
        <p:sp>
          <p:nvSpPr>
            <p:cNvPr id="812" name="CuadroTexto 395">
              <a:extLst>
                <a:ext uri="{FF2B5EF4-FFF2-40B4-BE49-F238E27FC236}">
                  <a16:creationId xmlns:a16="http://schemas.microsoft.com/office/drawing/2014/main" id="{C5784E00-9AF5-C641-ADAD-7996D4C32EEC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13" name="Rectangle 40">
              <a:extLst>
                <a:ext uri="{FF2B5EF4-FFF2-40B4-BE49-F238E27FC236}">
                  <a16:creationId xmlns:a16="http://schemas.microsoft.com/office/drawing/2014/main" id="{38642EAD-C74A-4A43-81E2-68466728C477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6577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Line 1">
            <a:extLst>
              <a:ext uri="{FF2B5EF4-FFF2-40B4-BE49-F238E27FC236}">
                <a16:creationId xmlns:a16="http://schemas.microsoft.com/office/drawing/2014/main" id="{13ECFA4D-7B7B-BB41-B112-A04F9F2A66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1656" y="7291354"/>
            <a:ext cx="4923" cy="2427765"/>
          </a:xfrm>
          <a:prstGeom prst="line">
            <a:avLst/>
          </a:prstGeom>
          <a:noFill/>
          <a:ln w="8640" cap="flat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6" name="Line 2">
            <a:extLst>
              <a:ext uri="{FF2B5EF4-FFF2-40B4-BE49-F238E27FC236}">
                <a16:creationId xmlns:a16="http://schemas.microsoft.com/office/drawing/2014/main" id="{F5D8211F-50F5-FA49-BD6A-BE39473BCE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2778" y="7291354"/>
            <a:ext cx="4923" cy="2427765"/>
          </a:xfrm>
          <a:prstGeom prst="line">
            <a:avLst/>
          </a:prstGeom>
          <a:noFill/>
          <a:ln w="8640" cap="flat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7" name="Line 3">
            <a:extLst>
              <a:ext uri="{FF2B5EF4-FFF2-40B4-BE49-F238E27FC236}">
                <a16:creationId xmlns:a16="http://schemas.microsoft.com/office/drawing/2014/main" id="{4DEB6F6C-894D-664D-8C7C-F89C1A962D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8823" y="7291354"/>
            <a:ext cx="4926" cy="4417253"/>
          </a:xfrm>
          <a:prstGeom prst="line">
            <a:avLst/>
          </a:prstGeom>
          <a:noFill/>
          <a:ln w="8640" cap="flat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8" name="Line 4">
            <a:extLst>
              <a:ext uri="{FF2B5EF4-FFF2-40B4-BE49-F238E27FC236}">
                <a16:creationId xmlns:a16="http://schemas.microsoft.com/office/drawing/2014/main" id="{24328FF2-F044-6F46-A6C9-60D17D6A9B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75023" y="7291354"/>
            <a:ext cx="4923" cy="2427765"/>
          </a:xfrm>
          <a:prstGeom prst="line">
            <a:avLst/>
          </a:prstGeom>
          <a:noFill/>
          <a:ln w="8640" cap="flat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9" name="Line 5">
            <a:extLst>
              <a:ext uri="{FF2B5EF4-FFF2-40B4-BE49-F238E27FC236}">
                <a16:creationId xmlns:a16="http://schemas.microsoft.com/office/drawing/2014/main" id="{B365ED99-0F43-724B-AD25-23BF545BEB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71068" y="7291354"/>
            <a:ext cx="4926" cy="2427765"/>
          </a:xfrm>
          <a:prstGeom prst="line">
            <a:avLst/>
          </a:prstGeom>
          <a:noFill/>
          <a:ln w="8640" cap="flat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0" name="Line 6">
            <a:extLst>
              <a:ext uri="{FF2B5EF4-FFF2-40B4-BE49-F238E27FC236}">
                <a16:creationId xmlns:a16="http://schemas.microsoft.com/office/drawing/2014/main" id="{29145720-3FF8-7449-8155-CCDC6DBC7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1656" y="7291354"/>
            <a:ext cx="17836452" cy="4923"/>
          </a:xfrm>
          <a:prstGeom prst="line">
            <a:avLst/>
          </a:prstGeom>
          <a:noFill/>
          <a:ln w="8640" cap="flat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1" name="Freeform 7">
            <a:extLst>
              <a:ext uri="{FF2B5EF4-FFF2-40B4-BE49-F238E27FC236}">
                <a16:creationId xmlns:a16="http://schemas.microsoft.com/office/drawing/2014/main" id="{9226660B-CFC2-4C48-BB5A-FE211DB00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179" y="5809086"/>
            <a:ext cx="2811877" cy="2811877"/>
          </a:xfrm>
          <a:custGeom>
            <a:avLst/>
            <a:gdLst>
              <a:gd name="T0" fmla="*/ 2519 w 2520"/>
              <a:gd name="T1" fmla="*/ 1258 h 2519"/>
              <a:gd name="T2" fmla="*/ 2519 w 2520"/>
              <a:gd name="T3" fmla="*/ 1258 h 2519"/>
              <a:gd name="T4" fmla="*/ 1260 w 2520"/>
              <a:gd name="T5" fmla="*/ 2518 h 2519"/>
              <a:gd name="T6" fmla="*/ 0 w 2520"/>
              <a:gd name="T7" fmla="*/ 1258 h 2519"/>
              <a:gd name="T8" fmla="*/ 1260 w 2520"/>
              <a:gd name="T9" fmla="*/ 0 h 2519"/>
              <a:gd name="T10" fmla="*/ 2519 w 2520"/>
              <a:gd name="T11" fmla="*/ 1258 h 2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20" h="2519">
                <a:moveTo>
                  <a:pt x="2519" y="1258"/>
                </a:moveTo>
                <a:lnTo>
                  <a:pt x="2519" y="1258"/>
                </a:lnTo>
                <a:cubicBezTo>
                  <a:pt x="2519" y="1956"/>
                  <a:pt x="1958" y="2518"/>
                  <a:pt x="1260" y="2518"/>
                </a:cubicBezTo>
                <a:cubicBezTo>
                  <a:pt x="562" y="2518"/>
                  <a:pt x="0" y="1956"/>
                  <a:pt x="0" y="1258"/>
                </a:cubicBezTo>
                <a:cubicBezTo>
                  <a:pt x="0" y="569"/>
                  <a:pt x="562" y="0"/>
                  <a:pt x="1260" y="0"/>
                </a:cubicBezTo>
                <a:cubicBezTo>
                  <a:pt x="1958" y="0"/>
                  <a:pt x="2519" y="569"/>
                  <a:pt x="2519" y="12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55">
            <a:extLst>
              <a:ext uri="{FF2B5EF4-FFF2-40B4-BE49-F238E27FC236}">
                <a16:creationId xmlns:a16="http://schemas.microsoft.com/office/drawing/2014/main" id="{61901ECD-B6C3-8E4B-83B0-69504C166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4378" y="5809086"/>
            <a:ext cx="2811874" cy="2811877"/>
          </a:xfrm>
          <a:custGeom>
            <a:avLst/>
            <a:gdLst>
              <a:gd name="T0" fmla="*/ 2519 w 2520"/>
              <a:gd name="T1" fmla="*/ 1258 h 2519"/>
              <a:gd name="T2" fmla="*/ 2519 w 2520"/>
              <a:gd name="T3" fmla="*/ 1258 h 2519"/>
              <a:gd name="T4" fmla="*/ 1260 w 2520"/>
              <a:gd name="T5" fmla="*/ 2518 h 2519"/>
              <a:gd name="T6" fmla="*/ 0 w 2520"/>
              <a:gd name="T7" fmla="*/ 1258 h 2519"/>
              <a:gd name="T8" fmla="*/ 1260 w 2520"/>
              <a:gd name="T9" fmla="*/ 0 h 2519"/>
              <a:gd name="T10" fmla="*/ 2519 w 2520"/>
              <a:gd name="T11" fmla="*/ 1258 h 2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20" h="2519">
                <a:moveTo>
                  <a:pt x="2519" y="1258"/>
                </a:moveTo>
                <a:lnTo>
                  <a:pt x="2519" y="1258"/>
                </a:lnTo>
                <a:cubicBezTo>
                  <a:pt x="2519" y="1956"/>
                  <a:pt x="1958" y="2518"/>
                  <a:pt x="1260" y="2518"/>
                </a:cubicBezTo>
                <a:cubicBezTo>
                  <a:pt x="570" y="2518"/>
                  <a:pt x="0" y="1956"/>
                  <a:pt x="0" y="1258"/>
                </a:cubicBezTo>
                <a:cubicBezTo>
                  <a:pt x="0" y="569"/>
                  <a:pt x="570" y="0"/>
                  <a:pt x="1260" y="0"/>
                </a:cubicBezTo>
                <a:cubicBezTo>
                  <a:pt x="1958" y="0"/>
                  <a:pt x="2519" y="569"/>
                  <a:pt x="2519" y="125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02">
            <a:extLst>
              <a:ext uri="{FF2B5EF4-FFF2-40B4-BE49-F238E27FC236}">
                <a16:creationId xmlns:a16="http://schemas.microsoft.com/office/drawing/2014/main" id="{A962660D-D61D-D446-BC6B-F0377ABEA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423" y="5809086"/>
            <a:ext cx="2811877" cy="2811877"/>
          </a:xfrm>
          <a:custGeom>
            <a:avLst/>
            <a:gdLst>
              <a:gd name="T0" fmla="*/ 2518 w 2519"/>
              <a:gd name="T1" fmla="*/ 1258 h 2519"/>
              <a:gd name="T2" fmla="*/ 2518 w 2519"/>
              <a:gd name="T3" fmla="*/ 1258 h 2519"/>
              <a:gd name="T4" fmla="*/ 1260 w 2519"/>
              <a:gd name="T5" fmla="*/ 2518 h 2519"/>
              <a:gd name="T6" fmla="*/ 0 w 2519"/>
              <a:gd name="T7" fmla="*/ 1258 h 2519"/>
              <a:gd name="T8" fmla="*/ 1260 w 2519"/>
              <a:gd name="T9" fmla="*/ 0 h 2519"/>
              <a:gd name="T10" fmla="*/ 2518 w 2519"/>
              <a:gd name="T11" fmla="*/ 1258 h 2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19" h="2519">
                <a:moveTo>
                  <a:pt x="2518" y="1258"/>
                </a:moveTo>
                <a:lnTo>
                  <a:pt x="2518" y="1258"/>
                </a:lnTo>
                <a:cubicBezTo>
                  <a:pt x="2518" y="1956"/>
                  <a:pt x="1957" y="2518"/>
                  <a:pt x="1260" y="2518"/>
                </a:cubicBezTo>
                <a:cubicBezTo>
                  <a:pt x="562" y="2518"/>
                  <a:pt x="0" y="1956"/>
                  <a:pt x="0" y="1258"/>
                </a:cubicBezTo>
                <a:cubicBezTo>
                  <a:pt x="0" y="569"/>
                  <a:pt x="562" y="0"/>
                  <a:pt x="1260" y="0"/>
                </a:cubicBezTo>
                <a:cubicBezTo>
                  <a:pt x="1957" y="0"/>
                  <a:pt x="2518" y="569"/>
                  <a:pt x="2518" y="125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51">
            <a:extLst>
              <a:ext uri="{FF2B5EF4-FFF2-40B4-BE49-F238E27FC236}">
                <a16:creationId xmlns:a16="http://schemas.microsoft.com/office/drawing/2014/main" id="{DAAED3C7-A37F-B543-83C5-0F87A954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6622" y="5809086"/>
            <a:ext cx="2821723" cy="2811877"/>
          </a:xfrm>
          <a:custGeom>
            <a:avLst/>
            <a:gdLst>
              <a:gd name="T0" fmla="*/ 2527 w 2528"/>
              <a:gd name="T1" fmla="*/ 1258 h 2519"/>
              <a:gd name="T2" fmla="*/ 2527 w 2528"/>
              <a:gd name="T3" fmla="*/ 1258 h 2519"/>
              <a:gd name="T4" fmla="*/ 1260 w 2528"/>
              <a:gd name="T5" fmla="*/ 2518 h 2519"/>
              <a:gd name="T6" fmla="*/ 0 w 2528"/>
              <a:gd name="T7" fmla="*/ 1258 h 2519"/>
              <a:gd name="T8" fmla="*/ 1260 w 2528"/>
              <a:gd name="T9" fmla="*/ 0 h 2519"/>
              <a:gd name="T10" fmla="*/ 2527 w 2528"/>
              <a:gd name="T11" fmla="*/ 1258 h 2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28" h="2519">
                <a:moveTo>
                  <a:pt x="2527" y="1258"/>
                </a:moveTo>
                <a:lnTo>
                  <a:pt x="2527" y="1258"/>
                </a:lnTo>
                <a:cubicBezTo>
                  <a:pt x="2527" y="1956"/>
                  <a:pt x="1958" y="2518"/>
                  <a:pt x="1260" y="2518"/>
                </a:cubicBezTo>
                <a:cubicBezTo>
                  <a:pt x="570" y="2518"/>
                  <a:pt x="0" y="1956"/>
                  <a:pt x="0" y="1258"/>
                </a:cubicBezTo>
                <a:cubicBezTo>
                  <a:pt x="0" y="569"/>
                  <a:pt x="570" y="0"/>
                  <a:pt x="1260" y="0"/>
                </a:cubicBezTo>
                <a:cubicBezTo>
                  <a:pt x="1958" y="0"/>
                  <a:pt x="2527" y="569"/>
                  <a:pt x="2527" y="12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194">
            <a:extLst>
              <a:ext uri="{FF2B5EF4-FFF2-40B4-BE49-F238E27FC236}">
                <a16:creationId xmlns:a16="http://schemas.microsoft.com/office/drawing/2014/main" id="{17057337-07FD-2C4E-AE59-431BF1C0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7593" y="5809086"/>
            <a:ext cx="2811874" cy="2811877"/>
          </a:xfrm>
          <a:custGeom>
            <a:avLst/>
            <a:gdLst>
              <a:gd name="T0" fmla="*/ 2518 w 2519"/>
              <a:gd name="T1" fmla="*/ 1258 h 2519"/>
              <a:gd name="T2" fmla="*/ 2518 w 2519"/>
              <a:gd name="T3" fmla="*/ 1258 h 2519"/>
              <a:gd name="T4" fmla="*/ 1259 w 2519"/>
              <a:gd name="T5" fmla="*/ 2518 h 2519"/>
              <a:gd name="T6" fmla="*/ 0 w 2519"/>
              <a:gd name="T7" fmla="*/ 1258 h 2519"/>
              <a:gd name="T8" fmla="*/ 1259 w 2519"/>
              <a:gd name="T9" fmla="*/ 0 h 2519"/>
              <a:gd name="T10" fmla="*/ 2518 w 2519"/>
              <a:gd name="T11" fmla="*/ 1258 h 2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19" h="2519">
                <a:moveTo>
                  <a:pt x="2518" y="1258"/>
                </a:moveTo>
                <a:lnTo>
                  <a:pt x="2518" y="1258"/>
                </a:lnTo>
                <a:cubicBezTo>
                  <a:pt x="2518" y="1956"/>
                  <a:pt x="1957" y="2518"/>
                  <a:pt x="1259" y="2518"/>
                </a:cubicBezTo>
                <a:cubicBezTo>
                  <a:pt x="561" y="2518"/>
                  <a:pt x="0" y="1956"/>
                  <a:pt x="0" y="1258"/>
                </a:cubicBezTo>
                <a:cubicBezTo>
                  <a:pt x="0" y="569"/>
                  <a:pt x="561" y="0"/>
                  <a:pt x="1259" y="0"/>
                </a:cubicBezTo>
                <a:cubicBezTo>
                  <a:pt x="1957" y="0"/>
                  <a:pt x="2518" y="569"/>
                  <a:pt x="2518" y="125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Line 263">
            <a:extLst>
              <a:ext uri="{FF2B5EF4-FFF2-40B4-BE49-F238E27FC236}">
                <a16:creationId xmlns:a16="http://schemas.microsoft.com/office/drawing/2014/main" id="{97B9CCC6-92C1-1141-A499-BADC0202E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8823" y="3780202"/>
            <a:ext cx="4926" cy="2023961"/>
          </a:xfrm>
          <a:prstGeom prst="line">
            <a:avLst/>
          </a:prstGeom>
          <a:noFill/>
          <a:ln w="8640" cap="flat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7" name="Freeform 264">
            <a:extLst>
              <a:ext uri="{FF2B5EF4-FFF2-40B4-BE49-F238E27FC236}">
                <a16:creationId xmlns:a16="http://schemas.microsoft.com/office/drawing/2014/main" id="{0DCA015A-1BF3-4B42-9369-F60EED931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1481" y="2608176"/>
            <a:ext cx="2954686" cy="2654294"/>
          </a:xfrm>
          <a:custGeom>
            <a:avLst/>
            <a:gdLst>
              <a:gd name="T0" fmla="*/ 2646 w 2647"/>
              <a:gd name="T1" fmla="*/ 2375 h 2376"/>
              <a:gd name="T2" fmla="*/ 0 w 2647"/>
              <a:gd name="T3" fmla="*/ 2375 h 2376"/>
              <a:gd name="T4" fmla="*/ 0 w 2647"/>
              <a:gd name="T5" fmla="*/ 0 h 2376"/>
              <a:gd name="T6" fmla="*/ 2646 w 2647"/>
              <a:gd name="T7" fmla="*/ 0 h 2376"/>
              <a:gd name="T8" fmla="*/ 2646 w 2647"/>
              <a:gd name="T9" fmla="*/ 2375 h 2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7" h="2376">
                <a:moveTo>
                  <a:pt x="2646" y="2375"/>
                </a:moveTo>
                <a:lnTo>
                  <a:pt x="0" y="2375"/>
                </a:lnTo>
                <a:lnTo>
                  <a:pt x="0" y="0"/>
                </a:lnTo>
                <a:lnTo>
                  <a:pt x="2646" y="0"/>
                </a:lnTo>
                <a:lnTo>
                  <a:pt x="2646" y="237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09">
            <a:extLst>
              <a:ext uri="{FF2B5EF4-FFF2-40B4-BE49-F238E27FC236}">
                <a16:creationId xmlns:a16="http://schemas.microsoft.com/office/drawing/2014/main" id="{3BC8CBED-63F3-5B40-A734-E2BB16E73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3808" y="8931203"/>
            <a:ext cx="3905108" cy="1442873"/>
          </a:xfrm>
          <a:custGeom>
            <a:avLst/>
            <a:gdLst>
              <a:gd name="T0" fmla="*/ 3497 w 3498"/>
              <a:gd name="T1" fmla="*/ 1291 h 1292"/>
              <a:gd name="T2" fmla="*/ 0 w 3498"/>
              <a:gd name="T3" fmla="*/ 1291 h 1292"/>
              <a:gd name="T4" fmla="*/ 0 w 3498"/>
              <a:gd name="T5" fmla="*/ 0 h 1292"/>
              <a:gd name="T6" fmla="*/ 3497 w 3498"/>
              <a:gd name="T7" fmla="*/ 0 h 1292"/>
              <a:gd name="T8" fmla="*/ 3497 w 3498"/>
              <a:gd name="T9" fmla="*/ 1291 h 1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98" h="1292">
                <a:moveTo>
                  <a:pt x="3497" y="1291"/>
                </a:moveTo>
                <a:lnTo>
                  <a:pt x="0" y="1291"/>
                </a:lnTo>
                <a:lnTo>
                  <a:pt x="0" y="0"/>
                </a:lnTo>
                <a:lnTo>
                  <a:pt x="3497" y="0"/>
                </a:lnTo>
                <a:lnTo>
                  <a:pt x="3497" y="129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362">
            <a:extLst>
              <a:ext uri="{FF2B5EF4-FFF2-40B4-BE49-F238E27FC236}">
                <a16:creationId xmlns:a16="http://schemas.microsoft.com/office/drawing/2014/main" id="{509DDA22-E9EF-E148-9E43-55F00E496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3808" y="10989634"/>
            <a:ext cx="3905108" cy="1442873"/>
          </a:xfrm>
          <a:custGeom>
            <a:avLst/>
            <a:gdLst>
              <a:gd name="T0" fmla="*/ 3497 w 3498"/>
              <a:gd name="T1" fmla="*/ 1292 h 1293"/>
              <a:gd name="T2" fmla="*/ 0 w 3498"/>
              <a:gd name="T3" fmla="*/ 1292 h 1293"/>
              <a:gd name="T4" fmla="*/ 0 w 3498"/>
              <a:gd name="T5" fmla="*/ 0 h 1293"/>
              <a:gd name="T6" fmla="*/ 3497 w 3498"/>
              <a:gd name="T7" fmla="*/ 0 h 1293"/>
              <a:gd name="T8" fmla="*/ 3497 w 3498"/>
              <a:gd name="T9" fmla="*/ 1292 h 1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98" h="1293">
                <a:moveTo>
                  <a:pt x="3497" y="1292"/>
                </a:moveTo>
                <a:lnTo>
                  <a:pt x="0" y="1292"/>
                </a:lnTo>
                <a:lnTo>
                  <a:pt x="0" y="0"/>
                </a:lnTo>
                <a:lnTo>
                  <a:pt x="3497" y="0"/>
                </a:lnTo>
                <a:lnTo>
                  <a:pt x="3497" y="129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13">
            <a:extLst>
              <a:ext uri="{FF2B5EF4-FFF2-40B4-BE49-F238E27FC236}">
                <a16:creationId xmlns:a16="http://schemas.microsoft.com/office/drawing/2014/main" id="{76DE94A2-FEAF-F846-8919-E24C81CBF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0004" y="10989634"/>
            <a:ext cx="3905111" cy="1442873"/>
          </a:xfrm>
          <a:custGeom>
            <a:avLst/>
            <a:gdLst>
              <a:gd name="T0" fmla="*/ 3498 w 3499"/>
              <a:gd name="T1" fmla="*/ 1292 h 1293"/>
              <a:gd name="T2" fmla="*/ 0 w 3499"/>
              <a:gd name="T3" fmla="*/ 1292 h 1293"/>
              <a:gd name="T4" fmla="*/ 0 w 3499"/>
              <a:gd name="T5" fmla="*/ 0 h 1293"/>
              <a:gd name="T6" fmla="*/ 3498 w 3499"/>
              <a:gd name="T7" fmla="*/ 0 h 1293"/>
              <a:gd name="T8" fmla="*/ 3498 w 3499"/>
              <a:gd name="T9" fmla="*/ 1292 h 1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99" h="1293">
                <a:moveTo>
                  <a:pt x="3498" y="1292"/>
                </a:moveTo>
                <a:lnTo>
                  <a:pt x="0" y="1292"/>
                </a:lnTo>
                <a:lnTo>
                  <a:pt x="0" y="0"/>
                </a:lnTo>
                <a:lnTo>
                  <a:pt x="3498" y="0"/>
                </a:lnTo>
                <a:lnTo>
                  <a:pt x="3498" y="1292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461">
            <a:extLst>
              <a:ext uri="{FF2B5EF4-FFF2-40B4-BE49-F238E27FC236}">
                <a16:creationId xmlns:a16="http://schemas.microsoft.com/office/drawing/2014/main" id="{51474CCD-4448-2640-8B08-6E85DC4DC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760" y="10989634"/>
            <a:ext cx="3900185" cy="1442873"/>
          </a:xfrm>
          <a:custGeom>
            <a:avLst/>
            <a:gdLst>
              <a:gd name="T0" fmla="*/ 3490 w 3491"/>
              <a:gd name="T1" fmla="*/ 1292 h 1293"/>
              <a:gd name="T2" fmla="*/ 0 w 3491"/>
              <a:gd name="T3" fmla="*/ 1292 h 1293"/>
              <a:gd name="T4" fmla="*/ 0 w 3491"/>
              <a:gd name="T5" fmla="*/ 0 h 1293"/>
              <a:gd name="T6" fmla="*/ 3490 w 3491"/>
              <a:gd name="T7" fmla="*/ 0 h 1293"/>
              <a:gd name="T8" fmla="*/ 3490 w 3491"/>
              <a:gd name="T9" fmla="*/ 1292 h 1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91" h="1293">
                <a:moveTo>
                  <a:pt x="3490" y="1292"/>
                </a:moveTo>
                <a:lnTo>
                  <a:pt x="0" y="1292"/>
                </a:lnTo>
                <a:lnTo>
                  <a:pt x="0" y="0"/>
                </a:lnTo>
                <a:lnTo>
                  <a:pt x="3490" y="0"/>
                </a:lnTo>
                <a:lnTo>
                  <a:pt x="3490" y="1292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510">
            <a:extLst>
              <a:ext uri="{FF2B5EF4-FFF2-40B4-BE49-F238E27FC236}">
                <a16:creationId xmlns:a16="http://schemas.microsoft.com/office/drawing/2014/main" id="{17A4204F-837D-0A4A-951A-2DA5D983E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0004" y="8931203"/>
            <a:ext cx="3905111" cy="1442873"/>
          </a:xfrm>
          <a:custGeom>
            <a:avLst/>
            <a:gdLst>
              <a:gd name="T0" fmla="*/ 3498 w 3499"/>
              <a:gd name="T1" fmla="*/ 1291 h 1292"/>
              <a:gd name="T2" fmla="*/ 0 w 3499"/>
              <a:gd name="T3" fmla="*/ 1291 h 1292"/>
              <a:gd name="T4" fmla="*/ 0 w 3499"/>
              <a:gd name="T5" fmla="*/ 0 h 1292"/>
              <a:gd name="T6" fmla="*/ 3498 w 3499"/>
              <a:gd name="T7" fmla="*/ 0 h 1292"/>
              <a:gd name="T8" fmla="*/ 3498 w 3499"/>
              <a:gd name="T9" fmla="*/ 1291 h 1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99" h="1292">
                <a:moveTo>
                  <a:pt x="3498" y="1291"/>
                </a:moveTo>
                <a:lnTo>
                  <a:pt x="0" y="1291"/>
                </a:lnTo>
                <a:lnTo>
                  <a:pt x="0" y="0"/>
                </a:lnTo>
                <a:lnTo>
                  <a:pt x="3498" y="0"/>
                </a:lnTo>
                <a:lnTo>
                  <a:pt x="3498" y="1291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558">
            <a:extLst>
              <a:ext uri="{FF2B5EF4-FFF2-40B4-BE49-F238E27FC236}">
                <a16:creationId xmlns:a16="http://schemas.microsoft.com/office/drawing/2014/main" id="{A86CA2DC-9F7B-5F4E-99CB-C7ECDF3D6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0975" y="8931203"/>
            <a:ext cx="3905111" cy="1442873"/>
          </a:xfrm>
          <a:custGeom>
            <a:avLst/>
            <a:gdLst>
              <a:gd name="T0" fmla="*/ 3498 w 3499"/>
              <a:gd name="T1" fmla="*/ 1291 h 1292"/>
              <a:gd name="T2" fmla="*/ 0 w 3499"/>
              <a:gd name="T3" fmla="*/ 1291 h 1292"/>
              <a:gd name="T4" fmla="*/ 0 w 3499"/>
              <a:gd name="T5" fmla="*/ 0 h 1292"/>
              <a:gd name="T6" fmla="*/ 3498 w 3499"/>
              <a:gd name="T7" fmla="*/ 0 h 1292"/>
              <a:gd name="T8" fmla="*/ 3498 w 3499"/>
              <a:gd name="T9" fmla="*/ 1291 h 1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99" h="1292">
                <a:moveTo>
                  <a:pt x="3498" y="1291"/>
                </a:moveTo>
                <a:lnTo>
                  <a:pt x="0" y="1291"/>
                </a:lnTo>
                <a:lnTo>
                  <a:pt x="0" y="0"/>
                </a:lnTo>
                <a:lnTo>
                  <a:pt x="3498" y="0"/>
                </a:lnTo>
                <a:lnTo>
                  <a:pt x="3498" y="1291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1" name="Freeform 614">
            <a:extLst>
              <a:ext uri="{FF2B5EF4-FFF2-40B4-BE49-F238E27FC236}">
                <a16:creationId xmlns:a16="http://schemas.microsoft.com/office/drawing/2014/main" id="{61071761-3CA1-BB44-99AA-C3863DF72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564" y="8931203"/>
            <a:ext cx="3905108" cy="1442873"/>
          </a:xfrm>
          <a:custGeom>
            <a:avLst/>
            <a:gdLst>
              <a:gd name="T0" fmla="*/ 3498 w 3499"/>
              <a:gd name="T1" fmla="*/ 1291 h 1292"/>
              <a:gd name="T2" fmla="*/ 0 w 3499"/>
              <a:gd name="T3" fmla="*/ 1291 h 1292"/>
              <a:gd name="T4" fmla="*/ 0 w 3499"/>
              <a:gd name="T5" fmla="*/ 0 h 1292"/>
              <a:gd name="T6" fmla="*/ 3498 w 3499"/>
              <a:gd name="T7" fmla="*/ 0 h 1292"/>
              <a:gd name="T8" fmla="*/ 3498 w 3499"/>
              <a:gd name="T9" fmla="*/ 1291 h 1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99" h="1292">
                <a:moveTo>
                  <a:pt x="3498" y="1291"/>
                </a:moveTo>
                <a:lnTo>
                  <a:pt x="0" y="1291"/>
                </a:lnTo>
                <a:lnTo>
                  <a:pt x="0" y="0"/>
                </a:lnTo>
                <a:lnTo>
                  <a:pt x="3498" y="0"/>
                </a:lnTo>
                <a:lnTo>
                  <a:pt x="3498" y="1291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0" name="Freeform 663">
            <a:extLst>
              <a:ext uri="{FF2B5EF4-FFF2-40B4-BE49-F238E27FC236}">
                <a16:creationId xmlns:a16="http://schemas.microsoft.com/office/drawing/2014/main" id="{921F1913-28C6-BC42-9E48-9259D34BA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760" y="8931203"/>
            <a:ext cx="3905111" cy="1442873"/>
          </a:xfrm>
          <a:custGeom>
            <a:avLst/>
            <a:gdLst>
              <a:gd name="T0" fmla="*/ 3498 w 3499"/>
              <a:gd name="T1" fmla="*/ 1291 h 1292"/>
              <a:gd name="T2" fmla="*/ 0 w 3499"/>
              <a:gd name="T3" fmla="*/ 1291 h 1292"/>
              <a:gd name="T4" fmla="*/ 0 w 3499"/>
              <a:gd name="T5" fmla="*/ 0 h 1292"/>
              <a:gd name="T6" fmla="*/ 3498 w 3499"/>
              <a:gd name="T7" fmla="*/ 0 h 1292"/>
              <a:gd name="T8" fmla="*/ 3498 w 3499"/>
              <a:gd name="T9" fmla="*/ 1291 h 1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99" h="1292">
                <a:moveTo>
                  <a:pt x="3498" y="1291"/>
                </a:moveTo>
                <a:lnTo>
                  <a:pt x="0" y="1291"/>
                </a:lnTo>
                <a:lnTo>
                  <a:pt x="0" y="0"/>
                </a:lnTo>
                <a:lnTo>
                  <a:pt x="3498" y="0"/>
                </a:lnTo>
                <a:lnTo>
                  <a:pt x="3498" y="1291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7" name="Freeform 710">
            <a:extLst>
              <a:ext uri="{FF2B5EF4-FFF2-40B4-BE49-F238E27FC236}">
                <a16:creationId xmlns:a16="http://schemas.microsoft.com/office/drawing/2014/main" id="{2B0E6311-B985-F744-851C-F11A413EA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6191" y="11447612"/>
            <a:ext cx="512145" cy="521994"/>
          </a:xfrm>
          <a:custGeom>
            <a:avLst/>
            <a:gdLst>
              <a:gd name="T0" fmla="*/ 225 w 458"/>
              <a:gd name="T1" fmla="*/ 465 h 466"/>
              <a:gd name="T2" fmla="*/ 225 w 458"/>
              <a:gd name="T3" fmla="*/ 465 h 466"/>
              <a:gd name="T4" fmla="*/ 64 w 458"/>
              <a:gd name="T5" fmla="*/ 400 h 466"/>
              <a:gd name="T6" fmla="*/ 0 w 458"/>
              <a:gd name="T7" fmla="*/ 232 h 466"/>
              <a:gd name="T8" fmla="*/ 64 w 458"/>
              <a:gd name="T9" fmla="*/ 72 h 466"/>
              <a:gd name="T10" fmla="*/ 225 w 458"/>
              <a:gd name="T11" fmla="*/ 0 h 466"/>
              <a:gd name="T12" fmla="*/ 393 w 458"/>
              <a:gd name="T13" fmla="*/ 72 h 466"/>
              <a:gd name="T14" fmla="*/ 457 w 458"/>
              <a:gd name="T15" fmla="*/ 232 h 466"/>
              <a:gd name="T16" fmla="*/ 393 w 458"/>
              <a:gd name="T17" fmla="*/ 400 h 466"/>
              <a:gd name="T18" fmla="*/ 225 w 458"/>
              <a:gd name="T19" fmla="*/ 465 h 466"/>
              <a:gd name="T20" fmla="*/ 225 w 458"/>
              <a:gd name="T21" fmla="*/ 32 h 466"/>
              <a:gd name="T22" fmla="*/ 225 w 458"/>
              <a:gd name="T23" fmla="*/ 32 h 466"/>
              <a:gd name="T24" fmla="*/ 24 w 458"/>
              <a:gd name="T25" fmla="*/ 232 h 466"/>
              <a:gd name="T26" fmla="*/ 225 w 458"/>
              <a:gd name="T27" fmla="*/ 441 h 466"/>
              <a:gd name="T28" fmla="*/ 433 w 458"/>
              <a:gd name="T29" fmla="*/ 232 h 466"/>
              <a:gd name="T30" fmla="*/ 225 w 458"/>
              <a:gd name="T31" fmla="*/ 32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8" h="466">
                <a:moveTo>
                  <a:pt x="225" y="465"/>
                </a:moveTo>
                <a:lnTo>
                  <a:pt x="225" y="465"/>
                </a:lnTo>
                <a:cubicBezTo>
                  <a:pt x="168" y="465"/>
                  <a:pt x="104" y="441"/>
                  <a:pt x="64" y="400"/>
                </a:cubicBezTo>
                <a:cubicBezTo>
                  <a:pt x="24" y="352"/>
                  <a:pt x="0" y="296"/>
                  <a:pt x="0" y="232"/>
                </a:cubicBezTo>
                <a:cubicBezTo>
                  <a:pt x="0" y="168"/>
                  <a:pt x="24" y="112"/>
                  <a:pt x="64" y="72"/>
                </a:cubicBezTo>
                <a:cubicBezTo>
                  <a:pt x="104" y="24"/>
                  <a:pt x="168" y="0"/>
                  <a:pt x="225" y="0"/>
                </a:cubicBezTo>
                <a:cubicBezTo>
                  <a:pt x="289" y="0"/>
                  <a:pt x="345" y="24"/>
                  <a:pt x="393" y="72"/>
                </a:cubicBezTo>
                <a:cubicBezTo>
                  <a:pt x="433" y="112"/>
                  <a:pt x="457" y="168"/>
                  <a:pt x="457" y="232"/>
                </a:cubicBezTo>
                <a:cubicBezTo>
                  <a:pt x="457" y="296"/>
                  <a:pt x="433" y="352"/>
                  <a:pt x="393" y="400"/>
                </a:cubicBezTo>
                <a:cubicBezTo>
                  <a:pt x="345" y="441"/>
                  <a:pt x="289" y="465"/>
                  <a:pt x="225" y="465"/>
                </a:cubicBezTo>
                <a:close/>
                <a:moveTo>
                  <a:pt x="225" y="32"/>
                </a:moveTo>
                <a:lnTo>
                  <a:pt x="225" y="32"/>
                </a:lnTo>
                <a:cubicBezTo>
                  <a:pt x="112" y="32"/>
                  <a:pt x="24" y="120"/>
                  <a:pt x="24" y="232"/>
                </a:cubicBezTo>
                <a:cubicBezTo>
                  <a:pt x="24" y="344"/>
                  <a:pt x="112" y="441"/>
                  <a:pt x="225" y="441"/>
                </a:cubicBezTo>
                <a:cubicBezTo>
                  <a:pt x="337" y="441"/>
                  <a:pt x="433" y="344"/>
                  <a:pt x="433" y="232"/>
                </a:cubicBezTo>
                <a:cubicBezTo>
                  <a:pt x="433" y="120"/>
                  <a:pt x="337" y="32"/>
                  <a:pt x="225" y="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8" name="Freeform 711">
            <a:extLst>
              <a:ext uri="{FF2B5EF4-FFF2-40B4-BE49-F238E27FC236}">
                <a16:creationId xmlns:a16="http://schemas.microsoft.com/office/drawing/2014/main" id="{7DF8C90B-2EB0-3246-B4AD-AF3E7C47D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057" y="11511628"/>
            <a:ext cx="369337" cy="88641"/>
          </a:xfrm>
          <a:custGeom>
            <a:avLst/>
            <a:gdLst>
              <a:gd name="T0" fmla="*/ 169 w 330"/>
              <a:gd name="T1" fmla="*/ 80 h 81"/>
              <a:gd name="T2" fmla="*/ 169 w 330"/>
              <a:gd name="T3" fmla="*/ 80 h 81"/>
              <a:gd name="T4" fmla="*/ 161 w 330"/>
              <a:gd name="T5" fmla="*/ 80 h 81"/>
              <a:gd name="T6" fmla="*/ 8 w 330"/>
              <a:gd name="T7" fmla="*/ 32 h 81"/>
              <a:gd name="T8" fmla="*/ 8 w 330"/>
              <a:gd name="T9" fmla="*/ 8 h 81"/>
              <a:gd name="T10" fmla="*/ 24 w 330"/>
              <a:gd name="T11" fmla="*/ 8 h 81"/>
              <a:gd name="T12" fmla="*/ 161 w 330"/>
              <a:gd name="T13" fmla="*/ 48 h 81"/>
              <a:gd name="T14" fmla="*/ 305 w 330"/>
              <a:gd name="T15" fmla="*/ 8 h 81"/>
              <a:gd name="T16" fmla="*/ 321 w 330"/>
              <a:gd name="T17" fmla="*/ 16 h 81"/>
              <a:gd name="T18" fmla="*/ 321 w 330"/>
              <a:gd name="T19" fmla="*/ 32 h 81"/>
              <a:gd name="T20" fmla="*/ 169 w 330"/>
              <a:gd name="T21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0" h="81">
                <a:moveTo>
                  <a:pt x="169" y="80"/>
                </a:moveTo>
                <a:lnTo>
                  <a:pt x="169" y="80"/>
                </a:lnTo>
                <a:lnTo>
                  <a:pt x="161" y="80"/>
                </a:lnTo>
                <a:cubicBezTo>
                  <a:pt x="104" y="80"/>
                  <a:pt x="56" y="64"/>
                  <a:pt x="8" y="32"/>
                </a:cubicBezTo>
                <a:cubicBezTo>
                  <a:pt x="0" y="24"/>
                  <a:pt x="0" y="16"/>
                  <a:pt x="8" y="8"/>
                </a:cubicBezTo>
                <a:cubicBezTo>
                  <a:pt x="8" y="0"/>
                  <a:pt x="16" y="0"/>
                  <a:pt x="24" y="8"/>
                </a:cubicBezTo>
                <a:cubicBezTo>
                  <a:pt x="64" y="32"/>
                  <a:pt x="113" y="48"/>
                  <a:pt x="161" y="48"/>
                </a:cubicBezTo>
                <a:cubicBezTo>
                  <a:pt x="217" y="48"/>
                  <a:pt x="265" y="40"/>
                  <a:pt x="305" y="8"/>
                </a:cubicBezTo>
                <a:cubicBezTo>
                  <a:pt x="313" y="8"/>
                  <a:pt x="321" y="8"/>
                  <a:pt x="321" y="16"/>
                </a:cubicBezTo>
                <a:cubicBezTo>
                  <a:pt x="329" y="16"/>
                  <a:pt x="329" y="24"/>
                  <a:pt x="321" y="32"/>
                </a:cubicBezTo>
                <a:cubicBezTo>
                  <a:pt x="273" y="64"/>
                  <a:pt x="225" y="80"/>
                  <a:pt x="169" y="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9" name="Freeform 712">
            <a:extLst>
              <a:ext uri="{FF2B5EF4-FFF2-40B4-BE49-F238E27FC236}">
                <a16:creationId xmlns:a16="http://schemas.microsoft.com/office/drawing/2014/main" id="{D5C81E5E-AA3A-4349-BA56-131C9FF68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057" y="11816946"/>
            <a:ext cx="369337" cy="93567"/>
          </a:xfrm>
          <a:custGeom>
            <a:avLst/>
            <a:gdLst>
              <a:gd name="T0" fmla="*/ 313 w 330"/>
              <a:gd name="T1" fmla="*/ 81 h 82"/>
              <a:gd name="T2" fmla="*/ 313 w 330"/>
              <a:gd name="T3" fmla="*/ 81 h 82"/>
              <a:gd name="T4" fmla="*/ 305 w 330"/>
              <a:gd name="T5" fmla="*/ 81 h 82"/>
              <a:gd name="T6" fmla="*/ 169 w 330"/>
              <a:gd name="T7" fmla="*/ 32 h 82"/>
              <a:gd name="T8" fmla="*/ 24 w 330"/>
              <a:gd name="T9" fmla="*/ 72 h 82"/>
              <a:gd name="T10" fmla="*/ 8 w 330"/>
              <a:gd name="T11" fmla="*/ 72 h 82"/>
              <a:gd name="T12" fmla="*/ 8 w 330"/>
              <a:gd name="T13" fmla="*/ 49 h 82"/>
              <a:gd name="T14" fmla="*/ 169 w 330"/>
              <a:gd name="T15" fmla="*/ 0 h 82"/>
              <a:gd name="T16" fmla="*/ 321 w 330"/>
              <a:gd name="T17" fmla="*/ 57 h 82"/>
              <a:gd name="T18" fmla="*/ 321 w 330"/>
              <a:gd name="T19" fmla="*/ 72 h 82"/>
              <a:gd name="T20" fmla="*/ 313 w 330"/>
              <a:gd name="T21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0" h="82">
                <a:moveTo>
                  <a:pt x="313" y="81"/>
                </a:moveTo>
                <a:lnTo>
                  <a:pt x="313" y="81"/>
                </a:lnTo>
                <a:cubicBezTo>
                  <a:pt x="305" y="81"/>
                  <a:pt x="305" y="81"/>
                  <a:pt x="305" y="81"/>
                </a:cubicBezTo>
                <a:cubicBezTo>
                  <a:pt x="265" y="49"/>
                  <a:pt x="217" y="32"/>
                  <a:pt x="169" y="32"/>
                </a:cubicBezTo>
                <a:cubicBezTo>
                  <a:pt x="113" y="32"/>
                  <a:pt x="64" y="49"/>
                  <a:pt x="24" y="72"/>
                </a:cubicBezTo>
                <a:cubicBezTo>
                  <a:pt x="16" y="81"/>
                  <a:pt x="8" y="81"/>
                  <a:pt x="8" y="72"/>
                </a:cubicBezTo>
                <a:cubicBezTo>
                  <a:pt x="0" y="64"/>
                  <a:pt x="0" y="57"/>
                  <a:pt x="8" y="49"/>
                </a:cubicBezTo>
                <a:cubicBezTo>
                  <a:pt x="56" y="16"/>
                  <a:pt x="113" y="0"/>
                  <a:pt x="169" y="0"/>
                </a:cubicBezTo>
                <a:cubicBezTo>
                  <a:pt x="225" y="8"/>
                  <a:pt x="273" y="24"/>
                  <a:pt x="321" y="57"/>
                </a:cubicBezTo>
                <a:cubicBezTo>
                  <a:pt x="329" y="57"/>
                  <a:pt x="329" y="64"/>
                  <a:pt x="321" y="72"/>
                </a:cubicBezTo>
                <a:cubicBezTo>
                  <a:pt x="321" y="81"/>
                  <a:pt x="313" y="81"/>
                  <a:pt x="313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0" name="Freeform 713">
            <a:extLst>
              <a:ext uri="{FF2B5EF4-FFF2-40B4-BE49-F238E27FC236}">
                <a16:creationId xmlns:a16="http://schemas.microsoft.com/office/drawing/2014/main" id="{A05C171F-E632-2E42-B396-3EA0CA614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6191" y="11688910"/>
            <a:ext cx="512145" cy="34473"/>
          </a:xfrm>
          <a:custGeom>
            <a:avLst/>
            <a:gdLst>
              <a:gd name="T0" fmla="*/ 449 w 458"/>
              <a:gd name="T1" fmla="*/ 32 h 33"/>
              <a:gd name="T2" fmla="*/ 449 w 458"/>
              <a:gd name="T3" fmla="*/ 32 h 33"/>
              <a:gd name="T4" fmla="*/ 8 w 458"/>
              <a:gd name="T5" fmla="*/ 32 h 33"/>
              <a:gd name="T6" fmla="*/ 0 w 458"/>
              <a:gd name="T7" fmla="*/ 16 h 33"/>
              <a:gd name="T8" fmla="*/ 8 w 458"/>
              <a:gd name="T9" fmla="*/ 0 h 33"/>
              <a:gd name="T10" fmla="*/ 449 w 458"/>
              <a:gd name="T11" fmla="*/ 0 h 33"/>
              <a:gd name="T12" fmla="*/ 457 w 458"/>
              <a:gd name="T13" fmla="*/ 16 h 33"/>
              <a:gd name="T14" fmla="*/ 449 w 458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8" h="33">
                <a:moveTo>
                  <a:pt x="449" y="32"/>
                </a:moveTo>
                <a:lnTo>
                  <a:pt x="449" y="32"/>
                </a:lnTo>
                <a:cubicBezTo>
                  <a:pt x="8" y="32"/>
                  <a:pt x="8" y="32"/>
                  <a:pt x="8" y="32"/>
                </a:cubicBezTo>
                <a:cubicBezTo>
                  <a:pt x="0" y="32"/>
                  <a:pt x="0" y="24"/>
                  <a:pt x="0" y="16"/>
                </a:cubicBezTo>
                <a:cubicBezTo>
                  <a:pt x="0" y="8"/>
                  <a:pt x="0" y="0"/>
                  <a:pt x="8" y="0"/>
                </a:cubicBezTo>
                <a:cubicBezTo>
                  <a:pt x="449" y="0"/>
                  <a:pt x="449" y="0"/>
                  <a:pt x="449" y="0"/>
                </a:cubicBezTo>
                <a:cubicBezTo>
                  <a:pt x="457" y="0"/>
                  <a:pt x="457" y="8"/>
                  <a:pt x="457" y="16"/>
                </a:cubicBezTo>
                <a:cubicBezTo>
                  <a:pt x="457" y="24"/>
                  <a:pt x="457" y="32"/>
                  <a:pt x="449" y="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1" name="Freeform 714">
            <a:extLst>
              <a:ext uri="{FF2B5EF4-FFF2-40B4-BE49-F238E27FC236}">
                <a16:creationId xmlns:a16="http://schemas.microsoft.com/office/drawing/2014/main" id="{93DE8DB8-801A-9948-AF79-2FCA550FF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80" y="11447612"/>
            <a:ext cx="172355" cy="521994"/>
          </a:xfrm>
          <a:custGeom>
            <a:avLst/>
            <a:gdLst>
              <a:gd name="T0" fmla="*/ 129 w 154"/>
              <a:gd name="T1" fmla="*/ 465 h 466"/>
              <a:gd name="T2" fmla="*/ 129 w 154"/>
              <a:gd name="T3" fmla="*/ 465 h 466"/>
              <a:gd name="T4" fmla="*/ 121 w 154"/>
              <a:gd name="T5" fmla="*/ 465 h 466"/>
              <a:gd name="T6" fmla="*/ 0 w 154"/>
              <a:gd name="T7" fmla="*/ 232 h 466"/>
              <a:gd name="T8" fmla="*/ 129 w 154"/>
              <a:gd name="T9" fmla="*/ 7 h 466"/>
              <a:gd name="T10" fmla="*/ 153 w 154"/>
              <a:gd name="T11" fmla="*/ 7 h 466"/>
              <a:gd name="T12" fmla="*/ 153 w 154"/>
              <a:gd name="T13" fmla="*/ 24 h 466"/>
              <a:gd name="T14" fmla="*/ 32 w 154"/>
              <a:gd name="T15" fmla="*/ 232 h 466"/>
              <a:gd name="T16" fmla="*/ 137 w 154"/>
              <a:gd name="T17" fmla="*/ 441 h 466"/>
              <a:gd name="T18" fmla="*/ 145 w 154"/>
              <a:gd name="T19" fmla="*/ 457 h 466"/>
              <a:gd name="T20" fmla="*/ 129 w 154"/>
              <a:gd name="T21" fmla="*/ 46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4" h="466">
                <a:moveTo>
                  <a:pt x="129" y="465"/>
                </a:moveTo>
                <a:lnTo>
                  <a:pt x="129" y="465"/>
                </a:lnTo>
                <a:lnTo>
                  <a:pt x="121" y="465"/>
                </a:lnTo>
                <a:cubicBezTo>
                  <a:pt x="40" y="392"/>
                  <a:pt x="0" y="312"/>
                  <a:pt x="0" y="232"/>
                </a:cubicBezTo>
                <a:cubicBezTo>
                  <a:pt x="8" y="152"/>
                  <a:pt x="48" y="72"/>
                  <a:pt x="129" y="7"/>
                </a:cubicBezTo>
                <a:cubicBezTo>
                  <a:pt x="137" y="0"/>
                  <a:pt x="145" y="0"/>
                  <a:pt x="153" y="7"/>
                </a:cubicBezTo>
                <a:cubicBezTo>
                  <a:pt x="153" y="15"/>
                  <a:pt x="153" y="24"/>
                  <a:pt x="153" y="24"/>
                </a:cubicBezTo>
                <a:cubicBezTo>
                  <a:pt x="72" y="88"/>
                  <a:pt x="32" y="160"/>
                  <a:pt x="32" y="232"/>
                </a:cubicBezTo>
                <a:cubicBezTo>
                  <a:pt x="32" y="304"/>
                  <a:pt x="65" y="377"/>
                  <a:pt x="137" y="441"/>
                </a:cubicBezTo>
                <a:cubicBezTo>
                  <a:pt x="145" y="449"/>
                  <a:pt x="145" y="457"/>
                  <a:pt x="145" y="457"/>
                </a:cubicBezTo>
                <a:cubicBezTo>
                  <a:pt x="137" y="465"/>
                  <a:pt x="137" y="465"/>
                  <a:pt x="129" y="4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2" name="Freeform 715">
            <a:extLst>
              <a:ext uri="{FF2B5EF4-FFF2-40B4-BE49-F238E27FC236}">
                <a16:creationId xmlns:a16="http://schemas.microsoft.com/office/drawing/2014/main" id="{6F7928F7-D2FF-6F40-915E-53950F68C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566" y="11447612"/>
            <a:ext cx="182204" cy="521994"/>
          </a:xfrm>
          <a:custGeom>
            <a:avLst/>
            <a:gdLst>
              <a:gd name="T0" fmla="*/ 16 w 161"/>
              <a:gd name="T1" fmla="*/ 465 h 466"/>
              <a:gd name="T2" fmla="*/ 16 w 161"/>
              <a:gd name="T3" fmla="*/ 465 h 466"/>
              <a:gd name="T4" fmla="*/ 8 w 161"/>
              <a:gd name="T5" fmla="*/ 457 h 466"/>
              <a:gd name="T6" fmla="*/ 8 w 161"/>
              <a:gd name="T7" fmla="*/ 441 h 466"/>
              <a:gd name="T8" fmla="*/ 128 w 161"/>
              <a:gd name="T9" fmla="*/ 232 h 466"/>
              <a:gd name="T10" fmla="*/ 16 w 161"/>
              <a:gd name="T11" fmla="*/ 24 h 466"/>
              <a:gd name="T12" fmla="*/ 16 w 161"/>
              <a:gd name="T13" fmla="*/ 7 h 466"/>
              <a:gd name="T14" fmla="*/ 40 w 161"/>
              <a:gd name="T15" fmla="*/ 7 h 466"/>
              <a:gd name="T16" fmla="*/ 160 w 161"/>
              <a:gd name="T17" fmla="*/ 232 h 466"/>
              <a:gd name="T18" fmla="*/ 32 w 161"/>
              <a:gd name="T19" fmla="*/ 465 h 466"/>
              <a:gd name="T20" fmla="*/ 16 w 161"/>
              <a:gd name="T21" fmla="*/ 46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1" h="466">
                <a:moveTo>
                  <a:pt x="16" y="465"/>
                </a:moveTo>
                <a:lnTo>
                  <a:pt x="16" y="465"/>
                </a:lnTo>
                <a:cubicBezTo>
                  <a:pt x="16" y="465"/>
                  <a:pt x="8" y="465"/>
                  <a:pt x="8" y="457"/>
                </a:cubicBezTo>
                <a:cubicBezTo>
                  <a:pt x="0" y="457"/>
                  <a:pt x="8" y="449"/>
                  <a:pt x="8" y="441"/>
                </a:cubicBezTo>
                <a:cubicBezTo>
                  <a:pt x="88" y="377"/>
                  <a:pt x="128" y="312"/>
                  <a:pt x="128" y="232"/>
                </a:cubicBezTo>
                <a:cubicBezTo>
                  <a:pt x="128" y="160"/>
                  <a:pt x="96" y="88"/>
                  <a:pt x="16" y="24"/>
                </a:cubicBezTo>
                <a:cubicBezTo>
                  <a:pt x="16" y="24"/>
                  <a:pt x="16" y="15"/>
                  <a:pt x="16" y="7"/>
                </a:cubicBezTo>
                <a:cubicBezTo>
                  <a:pt x="24" y="0"/>
                  <a:pt x="32" y="0"/>
                  <a:pt x="40" y="7"/>
                </a:cubicBezTo>
                <a:cubicBezTo>
                  <a:pt x="120" y="72"/>
                  <a:pt x="160" y="152"/>
                  <a:pt x="160" y="232"/>
                </a:cubicBezTo>
                <a:cubicBezTo>
                  <a:pt x="152" y="320"/>
                  <a:pt x="112" y="392"/>
                  <a:pt x="32" y="465"/>
                </a:cubicBezTo>
                <a:cubicBezTo>
                  <a:pt x="24" y="465"/>
                  <a:pt x="24" y="465"/>
                  <a:pt x="16" y="4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3" name="Freeform 716">
            <a:extLst>
              <a:ext uri="{FF2B5EF4-FFF2-40B4-BE49-F238E27FC236}">
                <a16:creationId xmlns:a16="http://schemas.microsoft.com/office/drawing/2014/main" id="{DF2EB252-F43E-2141-BBC5-B1DB48016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122" y="9541838"/>
            <a:ext cx="108338" cy="349639"/>
          </a:xfrm>
          <a:custGeom>
            <a:avLst/>
            <a:gdLst>
              <a:gd name="T0" fmla="*/ 49 w 98"/>
              <a:gd name="T1" fmla="*/ 313 h 314"/>
              <a:gd name="T2" fmla="*/ 49 w 98"/>
              <a:gd name="T3" fmla="*/ 313 h 314"/>
              <a:gd name="T4" fmla="*/ 0 w 98"/>
              <a:gd name="T5" fmla="*/ 289 h 314"/>
              <a:gd name="T6" fmla="*/ 0 w 98"/>
              <a:gd name="T7" fmla="*/ 265 h 314"/>
              <a:gd name="T8" fmla="*/ 25 w 98"/>
              <a:gd name="T9" fmla="*/ 265 h 314"/>
              <a:gd name="T10" fmla="*/ 25 w 98"/>
              <a:gd name="T11" fmla="*/ 257 h 314"/>
              <a:gd name="T12" fmla="*/ 25 w 98"/>
              <a:gd name="T13" fmla="*/ 273 h 314"/>
              <a:gd name="T14" fmla="*/ 49 w 98"/>
              <a:gd name="T15" fmla="*/ 281 h 314"/>
              <a:gd name="T16" fmla="*/ 65 w 98"/>
              <a:gd name="T17" fmla="*/ 273 h 314"/>
              <a:gd name="T18" fmla="*/ 73 w 98"/>
              <a:gd name="T19" fmla="*/ 257 h 314"/>
              <a:gd name="T20" fmla="*/ 73 w 98"/>
              <a:gd name="T21" fmla="*/ 16 h 314"/>
              <a:gd name="T22" fmla="*/ 81 w 98"/>
              <a:gd name="T23" fmla="*/ 0 h 314"/>
              <a:gd name="T24" fmla="*/ 81 w 98"/>
              <a:gd name="T25" fmla="*/ 0 h 314"/>
              <a:gd name="T26" fmla="*/ 97 w 98"/>
              <a:gd name="T27" fmla="*/ 16 h 314"/>
              <a:gd name="T28" fmla="*/ 97 w 98"/>
              <a:gd name="T29" fmla="*/ 265 h 314"/>
              <a:gd name="T30" fmla="*/ 89 w 98"/>
              <a:gd name="T31" fmla="*/ 289 h 314"/>
              <a:gd name="T32" fmla="*/ 49 w 98"/>
              <a:gd name="T33" fmla="*/ 313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8" h="314">
                <a:moveTo>
                  <a:pt x="49" y="313"/>
                </a:moveTo>
                <a:lnTo>
                  <a:pt x="49" y="313"/>
                </a:lnTo>
                <a:cubicBezTo>
                  <a:pt x="25" y="313"/>
                  <a:pt x="8" y="305"/>
                  <a:pt x="0" y="289"/>
                </a:cubicBezTo>
                <a:cubicBezTo>
                  <a:pt x="0" y="273"/>
                  <a:pt x="0" y="265"/>
                  <a:pt x="0" y="265"/>
                </a:cubicBezTo>
                <a:cubicBezTo>
                  <a:pt x="25" y="265"/>
                  <a:pt x="25" y="265"/>
                  <a:pt x="25" y="265"/>
                </a:cubicBezTo>
                <a:cubicBezTo>
                  <a:pt x="25" y="257"/>
                  <a:pt x="25" y="257"/>
                  <a:pt x="25" y="257"/>
                </a:cubicBezTo>
                <a:cubicBezTo>
                  <a:pt x="25" y="257"/>
                  <a:pt x="25" y="265"/>
                  <a:pt x="25" y="273"/>
                </a:cubicBezTo>
                <a:cubicBezTo>
                  <a:pt x="33" y="281"/>
                  <a:pt x="33" y="281"/>
                  <a:pt x="49" y="281"/>
                </a:cubicBezTo>
                <a:cubicBezTo>
                  <a:pt x="57" y="281"/>
                  <a:pt x="65" y="281"/>
                  <a:pt x="65" y="273"/>
                </a:cubicBezTo>
                <a:cubicBezTo>
                  <a:pt x="73" y="265"/>
                  <a:pt x="73" y="265"/>
                  <a:pt x="73" y="257"/>
                </a:cubicBezTo>
                <a:cubicBezTo>
                  <a:pt x="73" y="16"/>
                  <a:pt x="73" y="16"/>
                  <a:pt x="73" y="16"/>
                </a:cubicBezTo>
                <a:cubicBezTo>
                  <a:pt x="73" y="8"/>
                  <a:pt x="73" y="0"/>
                  <a:pt x="81" y="0"/>
                </a:cubicBezTo>
                <a:lnTo>
                  <a:pt x="81" y="0"/>
                </a:lnTo>
                <a:cubicBezTo>
                  <a:pt x="89" y="0"/>
                  <a:pt x="97" y="8"/>
                  <a:pt x="97" y="16"/>
                </a:cubicBezTo>
                <a:cubicBezTo>
                  <a:pt x="97" y="265"/>
                  <a:pt x="97" y="265"/>
                  <a:pt x="97" y="265"/>
                </a:cubicBezTo>
                <a:cubicBezTo>
                  <a:pt x="97" y="265"/>
                  <a:pt x="97" y="273"/>
                  <a:pt x="89" y="289"/>
                </a:cubicBezTo>
                <a:cubicBezTo>
                  <a:pt x="81" y="305"/>
                  <a:pt x="65" y="313"/>
                  <a:pt x="49" y="31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4" name="Freeform 717">
            <a:extLst>
              <a:ext uri="{FF2B5EF4-FFF2-40B4-BE49-F238E27FC236}">
                <a16:creationId xmlns:a16="http://schemas.microsoft.com/office/drawing/2014/main" id="{708F1BB6-CCF2-E242-980D-577B2B9B0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975" y="9423651"/>
            <a:ext cx="689427" cy="172358"/>
          </a:xfrm>
          <a:custGeom>
            <a:avLst/>
            <a:gdLst>
              <a:gd name="T0" fmla="*/ 497 w 618"/>
              <a:gd name="T1" fmla="*/ 152 h 153"/>
              <a:gd name="T2" fmla="*/ 497 w 618"/>
              <a:gd name="T3" fmla="*/ 152 h 153"/>
              <a:gd name="T4" fmla="*/ 489 w 618"/>
              <a:gd name="T5" fmla="*/ 152 h 153"/>
              <a:gd name="T6" fmla="*/ 305 w 618"/>
              <a:gd name="T7" fmla="*/ 128 h 153"/>
              <a:gd name="T8" fmla="*/ 305 w 618"/>
              <a:gd name="T9" fmla="*/ 128 h 153"/>
              <a:gd name="T10" fmla="*/ 128 w 618"/>
              <a:gd name="T11" fmla="*/ 152 h 153"/>
              <a:gd name="T12" fmla="*/ 96 w 618"/>
              <a:gd name="T13" fmla="*/ 144 h 153"/>
              <a:gd name="T14" fmla="*/ 88 w 618"/>
              <a:gd name="T15" fmla="*/ 128 h 153"/>
              <a:gd name="T16" fmla="*/ 80 w 618"/>
              <a:gd name="T17" fmla="*/ 128 h 153"/>
              <a:gd name="T18" fmla="*/ 16 w 618"/>
              <a:gd name="T19" fmla="*/ 128 h 153"/>
              <a:gd name="T20" fmla="*/ 0 w 618"/>
              <a:gd name="T21" fmla="*/ 112 h 153"/>
              <a:gd name="T22" fmla="*/ 8 w 618"/>
              <a:gd name="T23" fmla="*/ 96 h 153"/>
              <a:gd name="T24" fmla="*/ 104 w 618"/>
              <a:gd name="T25" fmla="*/ 48 h 153"/>
              <a:gd name="T26" fmla="*/ 305 w 618"/>
              <a:gd name="T27" fmla="*/ 0 h 153"/>
              <a:gd name="T28" fmla="*/ 513 w 618"/>
              <a:gd name="T29" fmla="*/ 48 h 153"/>
              <a:gd name="T30" fmla="*/ 610 w 618"/>
              <a:gd name="T31" fmla="*/ 96 h 153"/>
              <a:gd name="T32" fmla="*/ 610 w 618"/>
              <a:gd name="T33" fmla="*/ 112 h 153"/>
              <a:gd name="T34" fmla="*/ 602 w 618"/>
              <a:gd name="T35" fmla="*/ 128 h 153"/>
              <a:gd name="T36" fmla="*/ 537 w 618"/>
              <a:gd name="T37" fmla="*/ 128 h 153"/>
              <a:gd name="T38" fmla="*/ 529 w 618"/>
              <a:gd name="T39" fmla="*/ 128 h 153"/>
              <a:gd name="T40" fmla="*/ 513 w 618"/>
              <a:gd name="T41" fmla="*/ 144 h 153"/>
              <a:gd name="T42" fmla="*/ 497 w 618"/>
              <a:gd name="T43" fmla="*/ 152 h 153"/>
              <a:gd name="T44" fmla="*/ 305 w 618"/>
              <a:gd name="T45" fmla="*/ 96 h 153"/>
              <a:gd name="T46" fmla="*/ 305 w 618"/>
              <a:gd name="T47" fmla="*/ 96 h 153"/>
              <a:gd name="T48" fmla="*/ 489 w 618"/>
              <a:gd name="T49" fmla="*/ 120 h 153"/>
              <a:gd name="T50" fmla="*/ 497 w 618"/>
              <a:gd name="T51" fmla="*/ 120 h 153"/>
              <a:gd name="T52" fmla="*/ 513 w 618"/>
              <a:gd name="T53" fmla="*/ 104 h 153"/>
              <a:gd name="T54" fmla="*/ 537 w 618"/>
              <a:gd name="T55" fmla="*/ 96 h 153"/>
              <a:gd name="T56" fmla="*/ 545 w 618"/>
              <a:gd name="T57" fmla="*/ 96 h 153"/>
              <a:gd name="T58" fmla="*/ 505 w 618"/>
              <a:gd name="T59" fmla="*/ 72 h 153"/>
              <a:gd name="T60" fmla="*/ 305 w 618"/>
              <a:gd name="T61" fmla="*/ 24 h 153"/>
              <a:gd name="T62" fmla="*/ 72 w 618"/>
              <a:gd name="T63" fmla="*/ 96 h 153"/>
              <a:gd name="T64" fmla="*/ 80 w 618"/>
              <a:gd name="T65" fmla="*/ 96 h 153"/>
              <a:gd name="T66" fmla="*/ 104 w 618"/>
              <a:gd name="T67" fmla="*/ 104 h 153"/>
              <a:gd name="T68" fmla="*/ 120 w 618"/>
              <a:gd name="T69" fmla="*/ 120 h 153"/>
              <a:gd name="T70" fmla="*/ 120 w 618"/>
              <a:gd name="T71" fmla="*/ 120 h 153"/>
              <a:gd name="T72" fmla="*/ 305 w 618"/>
              <a:gd name="T73" fmla="*/ 9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18" h="153">
                <a:moveTo>
                  <a:pt x="497" y="152"/>
                </a:moveTo>
                <a:lnTo>
                  <a:pt x="497" y="152"/>
                </a:lnTo>
                <a:cubicBezTo>
                  <a:pt x="489" y="152"/>
                  <a:pt x="489" y="152"/>
                  <a:pt x="489" y="152"/>
                </a:cubicBezTo>
                <a:cubicBezTo>
                  <a:pt x="457" y="144"/>
                  <a:pt x="369" y="128"/>
                  <a:pt x="305" y="128"/>
                </a:cubicBezTo>
                <a:lnTo>
                  <a:pt x="305" y="128"/>
                </a:lnTo>
                <a:cubicBezTo>
                  <a:pt x="249" y="128"/>
                  <a:pt x="152" y="144"/>
                  <a:pt x="128" y="152"/>
                </a:cubicBezTo>
                <a:cubicBezTo>
                  <a:pt x="120" y="152"/>
                  <a:pt x="104" y="152"/>
                  <a:pt x="96" y="144"/>
                </a:cubicBezTo>
                <a:cubicBezTo>
                  <a:pt x="88" y="128"/>
                  <a:pt x="88" y="128"/>
                  <a:pt x="88" y="128"/>
                </a:cubicBezTo>
                <a:lnTo>
                  <a:pt x="80" y="128"/>
                </a:lnTo>
                <a:cubicBezTo>
                  <a:pt x="16" y="128"/>
                  <a:pt x="16" y="128"/>
                  <a:pt x="16" y="128"/>
                </a:cubicBezTo>
                <a:cubicBezTo>
                  <a:pt x="8" y="128"/>
                  <a:pt x="8" y="120"/>
                  <a:pt x="0" y="112"/>
                </a:cubicBezTo>
                <a:cubicBezTo>
                  <a:pt x="0" y="112"/>
                  <a:pt x="0" y="104"/>
                  <a:pt x="8" y="96"/>
                </a:cubicBezTo>
                <a:cubicBezTo>
                  <a:pt x="8" y="96"/>
                  <a:pt x="48" y="72"/>
                  <a:pt x="104" y="48"/>
                </a:cubicBezTo>
                <a:cubicBezTo>
                  <a:pt x="152" y="24"/>
                  <a:pt x="232" y="0"/>
                  <a:pt x="305" y="0"/>
                </a:cubicBezTo>
                <a:cubicBezTo>
                  <a:pt x="385" y="0"/>
                  <a:pt x="465" y="24"/>
                  <a:pt x="513" y="48"/>
                </a:cubicBezTo>
                <a:cubicBezTo>
                  <a:pt x="569" y="72"/>
                  <a:pt x="610" y="96"/>
                  <a:pt x="610" y="96"/>
                </a:cubicBezTo>
                <a:cubicBezTo>
                  <a:pt x="610" y="104"/>
                  <a:pt x="617" y="112"/>
                  <a:pt x="610" y="112"/>
                </a:cubicBezTo>
                <a:cubicBezTo>
                  <a:pt x="610" y="120"/>
                  <a:pt x="610" y="128"/>
                  <a:pt x="602" y="128"/>
                </a:cubicBezTo>
                <a:cubicBezTo>
                  <a:pt x="537" y="128"/>
                  <a:pt x="537" y="128"/>
                  <a:pt x="537" y="128"/>
                </a:cubicBezTo>
                <a:cubicBezTo>
                  <a:pt x="529" y="128"/>
                  <a:pt x="529" y="128"/>
                  <a:pt x="529" y="128"/>
                </a:cubicBezTo>
                <a:cubicBezTo>
                  <a:pt x="513" y="144"/>
                  <a:pt x="513" y="144"/>
                  <a:pt x="513" y="144"/>
                </a:cubicBezTo>
                <a:cubicBezTo>
                  <a:pt x="513" y="144"/>
                  <a:pt x="505" y="152"/>
                  <a:pt x="497" y="152"/>
                </a:cubicBezTo>
                <a:close/>
                <a:moveTo>
                  <a:pt x="305" y="96"/>
                </a:moveTo>
                <a:lnTo>
                  <a:pt x="305" y="96"/>
                </a:lnTo>
                <a:cubicBezTo>
                  <a:pt x="369" y="96"/>
                  <a:pt x="457" y="112"/>
                  <a:pt x="489" y="120"/>
                </a:cubicBezTo>
                <a:cubicBezTo>
                  <a:pt x="497" y="120"/>
                  <a:pt x="497" y="120"/>
                  <a:pt x="497" y="120"/>
                </a:cubicBezTo>
                <a:cubicBezTo>
                  <a:pt x="513" y="104"/>
                  <a:pt x="513" y="104"/>
                  <a:pt x="513" y="104"/>
                </a:cubicBezTo>
                <a:cubicBezTo>
                  <a:pt x="513" y="104"/>
                  <a:pt x="521" y="96"/>
                  <a:pt x="537" y="96"/>
                </a:cubicBezTo>
                <a:cubicBezTo>
                  <a:pt x="545" y="96"/>
                  <a:pt x="545" y="96"/>
                  <a:pt x="545" y="96"/>
                </a:cubicBezTo>
                <a:cubicBezTo>
                  <a:pt x="537" y="88"/>
                  <a:pt x="521" y="80"/>
                  <a:pt x="505" y="72"/>
                </a:cubicBezTo>
                <a:cubicBezTo>
                  <a:pt x="457" y="48"/>
                  <a:pt x="385" y="24"/>
                  <a:pt x="305" y="24"/>
                </a:cubicBezTo>
                <a:cubicBezTo>
                  <a:pt x="217" y="24"/>
                  <a:pt x="120" y="72"/>
                  <a:pt x="72" y="96"/>
                </a:cubicBezTo>
                <a:cubicBezTo>
                  <a:pt x="80" y="96"/>
                  <a:pt x="80" y="96"/>
                  <a:pt x="80" y="96"/>
                </a:cubicBezTo>
                <a:cubicBezTo>
                  <a:pt x="88" y="96"/>
                  <a:pt x="96" y="104"/>
                  <a:pt x="104" y="104"/>
                </a:cubicBezTo>
                <a:cubicBezTo>
                  <a:pt x="120" y="120"/>
                  <a:pt x="120" y="120"/>
                  <a:pt x="120" y="120"/>
                </a:cubicBezTo>
                <a:lnTo>
                  <a:pt x="120" y="120"/>
                </a:lnTo>
                <a:cubicBezTo>
                  <a:pt x="160" y="112"/>
                  <a:pt x="249" y="96"/>
                  <a:pt x="305" y="9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5" name="Freeform 718">
            <a:extLst>
              <a:ext uri="{FF2B5EF4-FFF2-40B4-BE49-F238E27FC236}">
                <a16:creationId xmlns:a16="http://schemas.microsoft.com/office/drawing/2014/main" id="{5A50C1C2-DE89-554B-B34C-85197E8C7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840" y="9399030"/>
            <a:ext cx="29547" cy="54168"/>
          </a:xfrm>
          <a:custGeom>
            <a:avLst/>
            <a:gdLst>
              <a:gd name="T0" fmla="*/ 8 w 25"/>
              <a:gd name="T1" fmla="*/ 49 h 50"/>
              <a:gd name="T2" fmla="*/ 8 w 25"/>
              <a:gd name="T3" fmla="*/ 49 h 50"/>
              <a:gd name="T4" fmla="*/ 8 w 25"/>
              <a:gd name="T5" fmla="*/ 49 h 50"/>
              <a:gd name="T6" fmla="*/ 0 w 25"/>
              <a:gd name="T7" fmla="*/ 33 h 50"/>
              <a:gd name="T8" fmla="*/ 0 w 25"/>
              <a:gd name="T9" fmla="*/ 17 h 50"/>
              <a:gd name="T10" fmla="*/ 8 w 25"/>
              <a:gd name="T11" fmla="*/ 0 h 50"/>
              <a:gd name="T12" fmla="*/ 8 w 25"/>
              <a:gd name="T13" fmla="*/ 0 h 50"/>
              <a:gd name="T14" fmla="*/ 24 w 25"/>
              <a:gd name="T15" fmla="*/ 17 h 50"/>
              <a:gd name="T16" fmla="*/ 24 w 25"/>
              <a:gd name="T17" fmla="*/ 33 h 50"/>
              <a:gd name="T18" fmla="*/ 8 w 25"/>
              <a:gd name="T1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" h="50">
                <a:moveTo>
                  <a:pt x="8" y="49"/>
                </a:moveTo>
                <a:lnTo>
                  <a:pt x="8" y="49"/>
                </a:lnTo>
                <a:lnTo>
                  <a:pt x="8" y="49"/>
                </a:lnTo>
                <a:cubicBezTo>
                  <a:pt x="0" y="49"/>
                  <a:pt x="0" y="41"/>
                  <a:pt x="0" y="3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0" y="0"/>
                  <a:pt x="8" y="0"/>
                </a:cubicBezTo>
                <a:lnTo>
                  <a:pt x="8" y="0"/>
                </a:lnTo>
                <a:cubicBezTo>
                  <a:pt x="16" y="0"/>
                  <a:pt x="24" y="9"/>
                  <a:pt x="24" y="17"/>
                </a:cubicBezTo>
                <a:cubicBezTo>
                  <a:pt x="24" y="33"/>
                  <a:pt x="24" y="33"/>
                  <a:pt x="24" y="33"/>
                </a:cubicBezTo>
                <a:cubicBezTo>
                  <a:pt x="24" y="41"/>
                  <a:pt x="16" y="49"/>
                  <a:pt x="8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6" name="Freeform 719">
            <a:extLst>
              <a:ext uri="{FF2B5EF4-FFF2-40B4-BE49-F238E27FC236}">
                <a16:creationId xmlns:a16="http://schemas.microsoft.com/office/drawing/2014/main" id="{82CF4CCD-FD45-3D4E-8C8E-67B376C98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0334" y="6360627"/>
            <a:ext cx="231452" cy="581088"/>
          </a:xfrm>
          <a:custGeom>
            <a:avLst/>
            <a:gdLst>
              <a:gd name="T0" fmla="*/ 167 w 208"/>
              <a:gd name="T1" fmla="*/ 521 h 522"/>
              <a:gd name="T2" fmla="*/ 167 w 208"/>
              <a:gd name="T3" fmla="*/ 521 h 522"/>
              <a:gd name="T4" fmla="*/ 32 w 208"/>
              <a:gd name="T5" fmla="*/ 521 h 522"/>
              <a:gd name="T6" fmla="*/ 24 w 208"/>
              <a:gd name="T7" fmla="*/ 505 h 522"/>
              <a:gd name="T8" fmla="*/ 8 w 208"/>
              <a:gd name="T9" fmla="*/ 353 h 522"/>
              <a:gd name="T10" fmla="*/ 80 w 208"/>
              <a:gd name="T11" fmla="*/ 24 h 522"/>
              <a:gd name="T12" fmla="*/ 88 w 208"/>
              <a:gd name="T13" fmla="*/ 8 h 522"/>
              <a:gd name="T14" fmla="*/ 103 w 208"/>
              <a:gd name="T15" fmla="*/ 0 h 522"/>
              <a:gd name="T16" fmla="*/ 103 w 208"/>
              <a:gd name="T17" fmla="*/ 0 h 522"/>
              <a:gd name="T18" fmla="*/ 111 w 208"/>
              <a:gd name="T19" fmla="*/ 0 h 522"/>
              <a:gd name="T20" fmla="*/ 119 w 208"/>
              <a:gd name="T21" fmla="*/ 8 h 522"/>
              <a:gd name="T22" fmla="*/ 191 w 208"/>
              <a:gd name="T23" fmla="*/ 369 h 522"/>
              <a:gd name="T24" fmla="*/ 183 w 208"/>
              <a:gd name="T25" fmla="*/ 369 h 522"/>
              <a:gd name="T26" fmla="*/ 191 w 208"/>
              <a:gd name="T27" fmla="*/ 369 h 522"/>
              <a:gd name="T28" fmla="*/ 183 w 208"/>
              <a:gd name="T29" fmla="*/ 505 h 522"/>
              <a:gd name="T30" fmla="*/ 167 w 208"/>
              <a:gd name="T31" fmla="*/ 521 h 522"/>
              <a:gd name="T32" fmla="*/ 48 w 208"/>
              <a:gd name="T33" fmla="*/ 489 h 522"/>
              <a:gd name="T34" fmla="*/ 48 w 208"/>
              <a:gd name="T35" fmla="*/ 489 h 522"/>
              <a:gd name="T36" fmla="*/ 151 w 208"/>
              <a:gd name="T37" fmla="*/ 489 h 522"/>
              <a:gd name="T38" fmla="*/ 167 w 208"/>
              <a:gd name="T39" fmla="*/ 369 h 522"/>
              <a:gd name="T40" fmla="*/ 103 w 208"/>
              <a:gd name="T41" fmla="*/ 40 h 522"/>
              <a:gd name="T42" fmla="*/ 40 w 208"/>
              <a:gd name="T43" fmla="*/ 353 h 522"/>
              <a:gd name="T44" fmla="*/ 48 w 208"/>
              <a:gd name="T45" fmla="*/ 489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8" h="522">
                <a:moveTo>
                  <a:pt x="167" y="521"/>
                </a:moveTo>
                <a:lnTo>
                  <a:pt x="167" y="521"/>
                </a:lnTo>
                <a:cubicBezTo>
                  <a:pt x="32" y="521"/>
                  <a:pt x="32" y="521"/>
                  <a:pt x="32" y="521"/>
                </a:cubicBezTo>
                <a:cubicBezTo>
                  <a:pt x="24" y="521"/>
                  <a:pt x="24" y="513"/>
                  <a:pt x="24" y="505"/>
                </a:cubicBezTo>
                <a:cubicBezTo>
                  <a:pt x="8" y="353"/>
                  <a:pt x="8" y="353"/>
                  <a:pt x="8" y="353"/>
                </a:cubicBezTo>
                <a:cubicBezTo>
                  <a:pt x="0" y="241"/>
                  <a:pt x="24" y="137"/>
                  <a:pt x="80" y="24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0"/>
                  <a:pt x="95" y="0"/>
                  <a:pt x="103" y="0"/>
                </a:cubicBezTo>
                <a:lnTo>
                  <a:pt x="103" y="0"/>
                </a:lnTo>
                <a:lnTo>
                  <a:pt x="111" y="0"/>
                </a:lnTo>
                <a:cubicBezTo>
                  <a:pt x="119" y="8"/>
                  <a:pt x="119" y="8"/>
                  <a:pt x="119" y="8"/>
                </a:cubicBezTo>
                <a:cubicBezTo>
                  <a:pt x="183" y="129"/>
                  <a:pt x="207" y="249"/>
                  <a:pt x="191" y="369"/>
                </a:cubicBezTo>
                <a:cubicBezTo>
                  <a:pt x="183" y="369"/>
                  <a:pt x="183" y="369"/>
                  <a:pt x="183" y="369"/>
                </a:cubicBezTo>
                <a:cubicBezTo>
                  <a:pt x="191" y="369"/>
                  <a:pt x="191" y="369"/>
                  <a:pt x="191" y="369"/>
                </a:cubicBezTo>
                <a:cubicBezTo>
                  <a:pt x="183" y="505"/>
                  <a:pt x="183" y="505"/>
                  <a:pt x="183" y="505"/>
                </a:cubicBezTo>
                <a:cubicBezTo>
                  <a:pt x="183" y="513"/>
                  <a:pt x="175" y="521"/>
                  <a:pt x="167" y="521"/>
                </a:cubicBezTo>
                <a:close/>
                <a:moveTo>
                  <a:pt x="48" y="489"/>
                </a:moveTo>
                <a:lnTo>
                  <a:pt x="48" y="489"/>
                </a:lnTo>
                <a:cubicBezTo>
                  <a:pt x="151" y="489"/>
                  <a:pt x="151" y="489"/>
                  <a:pt x="151" y="489"/>
                </a:cubicBezTo>
                <a:cubicBezTo>
                  <a:pt x="167" y="369"/>
                  <a:pt x="167" y="369"/>
                  <a:pt x="167" y="369"/>
                </a:cubicBezTo>
                <a:cubicBezTo>
                  <a:pt x="175" y="257"/>
                  <a:pt x="151" y="145"/>
                  <a:pt x="103" y="40"/>
                </a:cubicBezTo>
                <a:cubicBezTo>
                  <a:pt x="48" y="145"/>
                  <a:pt x="24" y="249"/>
                  <a:pt x="40" y="353"/>
                </a:cubicBezTo>
                <a:lnTo>
                  <a:pt x="48" y="48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7" name="Freeform 720">
            <a:extLst>
              <a:ext uri="{FF2B5EF4-FFF2-40B4-BE49-F238E27FC236}">
                <a16:creationId xmlns:a16="http://schemas.microsoft.com/office/drawing/2014/main" id="{B3F8AE0D-3060-B84F-9CC2-E4119F315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7766" y="6784132"/>
            <a:ext cx="118187" cy="260999"/>
          </a:xfrm>
          <a:custGeom>
            <a:avLst/>
            <a:gdLst>
              <a:gd name="T0" fmla="*/ 88 w 105"/>
              <a:gd name="T1" fmla="*/ 232 h 233"/>
              <a:gd name="T2" fmla="*/ 88 w 105"/>
              <a:gd name="T3" fmla="*/ 232 h 233"/>
              <a:gd name="T4" fmla="*/ 80 w 105"/>
              <a:gd name="T5" fmla="*/ 224 h 233"/>
              <a:gd name="T6" fmla="*/ 8 w 105"/>
              <a:gd name="T7" fmla="*/ 128 h 233"/>
              <a:gd name="T8" fmla="*/ 8 w 105"/>
              <a:gd name="T9" fmla="*/ 112 h 233"/>
              <a:gd name="T10" fmla="*/ 24 w 105"/>
              <a:gd name="T11" fmla="*/ 112 h 233"/>
              <a:gd name="T12" fmla="*/ 80 w 105"/>
              <a:gd name="T13" fmla="*/ 176 h 233"/>
              <a:gd name="T14" fmla="*/ 80 w 105"/>
              <a:gd name="T15" fmla="*/ 152 h 233"/>
              <a:gd name="T16" fmla="*/ 16 w 105"/>
              <a:gd name="T17" fmla="*/ 24 h 233"/>
              <a:gd name="T18" fmla="*/ 16 w 105"/>
              <a:gd name="T19" fmla="*/ 8 h 233"/>
              <a:gd name="T20" fmla="*/ 40 w 105"/>
              <a:gd name="T21" fmla="*/ 8 h 233"/>
              <a:gd name="T22" fmla="*/ 104 w 105"/>
              <a:gd name="T23" fmla="*/ 136 h 233"/>
              <a:gd name="T24" fmla="*/ 104 w 105"/>
              <a:gd name="T25" fmla="*/ 144 h 233"/>
              <a:gd name="T26" fmla="*/ 104 w 105"/>
              <a:gd name="T27" fmla="*/ 216 h 233"/>
              <a:gd name="T28" fmla="*/ 96 w 105"/>
              <a:gd name="T29" fmla="*/ 232 h 233"/>
              <a:gd name="T30" fmla="*/ 88 w 105"/>
              <a:gd name="T31" fmla="*/ 232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5" h="233">
                <a:moveTo>
                  <a:pt x="88" y="232"/>
                </a:moveTo>
                <a:lnTo>
                  <a:pt x="88" y="232"/>
                </a:lnTo>
                <a:lnTo>
                  <a:pt x="80" y="224"/>
                </a:lnTo>
                <a:cubicBezTo>
                  <a:pt x="8" y="128"/>
                  <a:pt x="8" y="128"/>
                  <a:pt x="8" y="128"/>
                </a:cubicBezTo>
                <a:cubicBezTo>
                  <a:pt x="0" y="128"/>
                  <a:pt x="0" y="112"/>
                  <a:pt x="8" y="112"/>
                </a:cubicBezTo>
                <a:cubicBezTo>
                  <a:pt x="16" y="104"/>
                  <a:pt x="24" y="104"/>
                  <a:pt x="24" y="112"/>
                </a:cubicBezTo>
                <a:cubicBezTo>
                  <a:pt x="80" y="176"/>
                  <a:pt x="80" y="176"/>
                  <a:pt x="80" y="176"/>
                </a:cubicBezTo>
                <a:cubicBezTo>
                  <a:pt x="80" y="152"/>
                  <a:pt x="80" y="152"/>
                  <a:pt x="80" y="152"/>
                </a:cubicBezTo>
                <a:cubicBezTo>
                  <a:pt x="16" y="24"/>
                  <a:pt x="16" y="24"/>
                  <a:pt x="16" y="24"/>
                </a:cubicBezTo>
                <a:cubicBezTo>
                  <a:pt x="8" y="16"/>
                  <a:pt x="16" y="8"/>
                  <a:pt x="16" y="8"/>
                </a:cubicBezTo>
                <a:cubicBezTo>
                  <a:pt x="24" y="0"/>
                  <a:pt x="32" y="8"/>
                  <a:pt x="40" y="8"/>
                </a:cubicBezTo>
                <a:cubicBezTo>
                  <a:pt x="104" y="136"/>
                  <a:pt x="104" y="136"/>
                  <a:pt x="104" y="136"/>
                </a:cubicBezTo>
                <a:cubicBezTo>
                  <a:pt x="104" y="144"/>
                  <a:pt x="104" y="144"/>
                  <a:pt x="104" y="144"/>
                </a:cubicBezTo>
                <a:cubicBezTo>
                  <a:pt x="104" y="216"/>
                  <a:pt x="104" y="216"/>
                  <a:pt x="104" y="216"/>
                </a:cubicBezTo>
                <a:cubicBezTo>
                  <a:pt x="104" y="224"/>
                  <a:pt x="104" y="224"/>
                  <a:pt x="96" y="232"/>
                </a:cubicBezTo>
                <a:cubicBezTo>
                  <a:pt x="96" y="232"/>
                  <a:pt x="96" y="232"/>
                  <a:pt x="88" y="2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8" name="Freeform 721">
            <a:extLst>
              <a:ext uri="{FF2B5EF4-FFF2-40B4-BE49-F238E27FC236}">
                <a16:creationId xmlns:a16="http://schemas.microsoft.com/office/drawing/2014/main" id="{388AE5D3-B5AD-5040-AB74-48F6AFA75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6166" y="6793981"/>
            <a:ext cx="108338" cy="251150"/>
          </a:xfrm>
          <a:custGeom>
            <a:avLst/>
            <a:gdLst>
              <a:gd name="T0" fmla="*/ 15 w 97"/>
              <a:gd name="T1" fmla="*/ 224 h 225"/>
              <a:gd name="T2" fmla="*/ 15 w 97"/>
              <a:gd name="T3" fmla="*/ 224 h 225"/>
              <a:gd name="T4" fmla="*/ 8 w 97"/>
              <a:gd name="T5" fmla="*/ 224 h 225"/>
              <a:gd name="T6" fmla="*/ 0 w 97"/>
              <a:gd name="T7" fmla="*/ 208 h 225"/>
              <a:gd name="T8" fmla="*/ 0 w 97"/>
              <a:gd name="T9" fmla="*/ 136 h 225"/>
              <a:gd name="T10" fmla="*/ 0 w 97"/>
              <a:gd name="T11" fmla="*/ 128 h 225"/>
              <a:gd name="T12" fmla="*/ 64 w 97"/>
              <a:gd name="T13" fmla="*/ 8 h 225"/>
              <a:gd name="T14" fmla="*/ 80 w 97"/>
              <a:gd name="T15" fmla="*/ 0 h 225"/>
              <a:gd name="T16" fmla="*/ 88 w 97"/>
              <a:gd name="T17" fmla="*/ 24 h 225"/>
              <a:gd name="T18" fmla="*/ 24 w 97"/>
              <a:gd name="T19" fmla="*/ 144 h 225"/>
              <a:gd name="T20" fmla="*/ 24 w 97"/>
              <a:gd name="T21" fmla="*/ 168 h 225"/>
              <a:gd name="T22" fmla="*/ 72 w 97"/>
              <a:gd name="T23" fmla="*/ 111 h 225"/>
              <a:gd name="T24" fmla="*/ 88 w 97"/>
              <a:gd name="T25" fmla="*/ 111 h 225"/>
              <a:gd name="T26" fmla="*/ 96 w 97"/>
              <a:gd name="T27" fmla="*/ 128 h 225"/>
              <a:gd name="T28" fmla="*/ 24 w 97"/>
              <a:gd name="T29" fmla="*/ 216 h 225"/>
              <a:gd name="T30" fmla="*/ 15 w 97"/>
              <a:gd name="T31" fmla="*/ 22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7" h="225">
                <a:moveTo>
                  <a:pt x="15" y="224"/>
                </a:moveTo>
                <a:lnTo>
                  <a:pt x="15" y="224"/>
                </a:lnTo>
                <a:cubicBezTo>
                  <a:pt x="8" y="224"/>
                  <a:pt x="8" y="224"/>
                  <a:pt x="8" y="224"/>
                </a:cubicBezTo>
                <a:cubicBezTo>
                  <a:pt x="0" y="216"/>
                  <a:pt x="0" y="216"/>
                  <a:pt x="0" y="208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28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0"/>
                  <a:pt x="72" y="0"/>
                  <a:pt x="80" y="0"/>
                </a:cubicBezTo>
                <a:cubicBezTo>
                  <a:pt x="88" y="8"/>
                  <a:pt x="88" y="16"/>
                  <a:pt x="88" y="24"/>
                </a:cubicBezTo>
                <a:cubicBezTo>
                  <a:pt x="24" y="144"/>
                  <a:pt x="24" y="144"/>
                  <a:pt x="24" y="144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72" y="111"/>
                  <a:pt x="72" y="111"/>
                  <a:pt x="72" y="111"/>
                </a:cubicBezTo>
                <a:cubicBezTo>
                  <a:pt x="72" y="104"/>
                  <a:pt x="88" y="104"/>
                  <a:pt x="88" y="111"/>
                </a:cubicBezTo>
                <a:cubicBezTo>
                  <a:pt x="96" y="111"/>
                  <a:pt x="96" y="120"/>
                  <a:pt x="96" y="128"/>
                </a:cubicBezTo>
                <a:cubicBezTo>
                  <a:pt x="24" y="216"/>
                  <a:pt x="24" y="216"/>
                  <a:pt x="24" y="216"/>
                </a:cubicBezTo>
                <a:lnTo>
                  <a:pt x="15" y="22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9" name="Freeform 722">
            <a:extLst>
              <a:ext uri="{FF2B5EF4-FFF2-40B4-BE49-F238E27FC236}">
                <a16:creationId xmlns:a16="http://schemas.microsoft.com/office/drawing/2014/main" id="{A6DDC08A-82FE-5E48-B571-DF6F07195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4354" y="6907245"/>
            <a:ext cx="98490" cy="64017"/>
          </a:xfrm>
          <a:custGeom>
            <a:avLst/>
            <a:gdLst>
              <a:gd name="T0" fmla="*/ 79 w 88"/>
              <a:gd name="T1" fmla="*/ 56 h 57"/>
              <a:gd name="T2" fmla="*/ 79 w 88"/>
              <a:gd name="T3" fmla="*/ 56 h 57"/>
              <a:gd name="T4" fmla="*/ 16 w 88"/>
              <a:gd name="T5" fmla="*/ 56 h 57"/>
              <a:gd name="T6" fmla="*/ 0 w 88"/>
              <a:gd name="T7" fmla="*/ 48 h 57"/>
              <a:gd name="T8" fmla="*/ 0 w 88"/>
              <a:gd name="T9" fmla="*/ 16 h 57"/>
              <a:gd name="T10" fmla="*/ 16 w 88"/>
              <a:gd name="T11" fmla="*/ 0 h 57"/>
              <a:gd name="T12" fmla="*/ 79 w 88"/>
              <a:gd name="T13" fmla="*/ 0 h 57"/>
              <a:gd name="T14" fmla="*/ 87 w 88"/>
              <a:gd name="T15" fmla="*/ 16 h 57"/>
              <a:gd name="T16" fmla="*/ 87 w 88"/>
              <a:gd name="T17" fmla="*/ 48 h 57"/>
              <a:gd name="T18" fmla="*/ 79 w 88"/>
              <a:gd name="T19" fmla="*/ 56 h 57"/>
              <a:gd name="T20" fmla="*/ 32 w 88"/>
              <a:gd name="T21" fmla="*/ 32 h 57"/>
              <a:gd name="T22" fmla="*/ 32 w 88"/>
              <a:gd name="T23" fmla="*/ 32 h 57"/>
              <a:gd name="T24" fmla="*/ 63 w 88"/>
              <a:gd name="T25" fmla="*/ 32 h 57"/>
              <a:gd name="T26" fmla="*/ 63 w 88"/>
              <a:gd name="T27" fmla="*/ 32 h 57"/>
              <a:gd name="T28" fmla="*/ 32 w 88"/>
              <a:gd name="T29" fmla="*/ 32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8" h="57">
                <a:moveTo>
                  <a:pt x="79" y="56"/>
                </a:moveTo>
                <a:lnTo>
                  <a:pt x="79" y="56"/>
                </a:lnTo>
                <a:cubicBezTo>
                  <a:pt x="16" y="56"/>
                  <a:pt x="16" y="56"/>
                  <a:pt x="16" y="56"/>
                </a:cubicBezTo>
                <a:cubicBezTo>
                  <a:pt x="8" y="56"/>
                  <a:pt x="0" y="56"/>
                  <a:pt x="0" y="4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8" y="0"/>
                  <a:pt x="16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87" y="0"/>
                  <a:pt x="87" y="7"/>
                  <a:pt x="87" y="16"/>
                </a:cubicBezTo>
                <a:cubicBezTo>
                  <a:pt x="87" y="48"/>
                  <a:pt x="87" y="48"/>
                  <a:pt x="87" y="48"/>
                </a:cubicBezTo>
                <a:cubicBezTo>
                  <a:pt x="87" y="56"/>
                  <a:pt x="87" y="56"/>
                  <a:pt x="79" y="56"/>
                </a:cubicBezTo>
                <a:close/>
                <a:moveTo>
                  <a:pt x="32" y="32"/>
                </a:moveTo>
                <a:lnTo>
                  <a:pt x="32" y="32"/>
                </a:lnTo>
                <a:cubicBezTo>
                  <a:pt x="63" y="32"/>
                  <a:pt x="63" y="32"/>
                  <a:pt x="63" y="32"/>
                </a:cubicBezTo>
                <a:lnTo>
                  <a:pt x="63" y="32"/>
                </a:lnTo>
                <a:cubicBezTo>
                  <a:pt x="32" y="32"/>
                  <a:pt x="32" y="32"/>
                  <a:pt x="32" y="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0" name="Freeform 723">
            <a:extLst>
              <a:ext uri="{FF2B5EF4-FFF2-40B4-BE49-F238E27FC236}">
                <a16:creationId xmlns:a16="http://schemas.microsoft.com/office/drawing/2014/main" id="{9B6D2F97-7E5D-F54F-8DF0-E8287BE8A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9277" y="6532985"/>
            <a:ext cx="88641" cy="93563"/>
          </a:xfrm>
          <a:custGeom>
            <a:avLst/>
            <a:gdLst>
              <a:gd name="T0" fmla="*/ 39 w 80"/>
              <a:gd name="T1" fmla="*/ 81 h 82"/>
              <a:gd name="T2" fmla="*/ 39 w 80"/>
              <a:gd name="T3" fmla="*/ 81 h 82"/>
              <a:gd name="T4" fmla="*/ 0 w 80"/>
              <a:gd name="T5" fmla="*/ 41 h 82"/>
              <a:gd name="T6" fmla="*/ 39 w 80"/>
              <a:gd name="T7" fmla="*/ 0 h 82"/>
              <a:gd name="T8" fmla="*/ 79 w 80"/>
              <a:gd name="T9" fmla="*/ 41 h 82"/>
              <a:gd name="T10" fmla="*/ 39 w 80"/>
              <a:gd name="T11" fmla="*/ 81 h 82"/>
              <a:gd name="T12" fmla="*/ 39 w 80"/>
              <a:gd name="T13" fmla="*/ 25 h 82"/>
              <a:gd name="T14" fmla="*/ 39 w 80"/>
              <a:gd name="T15" fmla="*/ 25 h 82"/>
              <a:gd name="T16" fmla="*/ 24 w 80"/>
              <a:gd name="T17" fmla="*/ 41 h 82"/>
              <a:gd name="T18" fmla="*/ 39 w 80"/>
              <a:gd name="T19" fmla="*/ 57 h 82"/>
              <a:gd name="T20" fmla="*/ 47 w 80"/>
              <a:gd name="T21" fmla="*/ 41 h 82"/>
              <a:gd name="T22" fmla="*/ 39 w 80"/>
              <a:gd name="T23" fmla="*/ 25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0" h="82">
                <a:moveTo>
                  <a:pt x="39" y="81"/>
                </a:moveTo>
                <a:lnTo>
                  <a:pt x="39" y="81"/>
                </a:lnTo>
                <a:cubicBezTo>
                  <a:pt x="16" y="81"/>
                  <a:pt x="0" y="65"/>
                  <a:pt x="0" y="41"/>
                </a:cubicBezTo>
                <a:cubicBezTo>
                  <a:pt x="0" y="17"/>
                  <a:pt x="16" y="0"/>
                  <a:pt x="39" y="0"/>
                </a:cubicBezTo>
                <a:cubicBezTo>
                  <a:pt x="63" y="0"/>
                  <a:pt x="79" y="17"/>
                  <a:pt x="79" y="41"/>
                </a:cubicBezTo>
                <a:cubicBezTo>
                  <a:pt x="79" y="65"/>
                  <a:pt x="63" y="81"/>
                  <a:pt x="39" y="81"/>
                </a:cubicBezTo>
                <a:close/>
                <a:moveTo>
                  <a:pt x="39" y="25"/>
                </a:moveTo>
                <a:lnTo>
                  <a:pt x="39" y="25"/>
                </a:lnTo>
                <a:cubicBezTo>
                  <a:pt x="31" y="25"/>
                  <a:pt x="24" y="33"/>
                  <a:pt x="24" y="41"/>
                </a:cubicBezTo>
                <a:cubicBezTo>
                  <a:pt x="24" y="49"/>
                  <a:pt x="31" y="57"/>
                  <a:pt x="39" y="57"/>
                </a:cubicBezTo>
                <a:cubicBezTo>
                  <a:pt x="47" y="57"/>
                  <a:pt x="47" y="49"/>
                  <a:pt x="47" y="41"/>
                </a:cubicBezTo>
                <a:cubicBezTo>
                  <a:pt x="47" y="33"/>
                  <a:pt x="47" y="25"/>
                  <a:pt x="39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1" name="Freeform 724">
            <a:extLst>
              <a:ext uri="{FF2B5EF4-FFF2-40B4-BE49-F238E27FC236}">
                <a16:creationId xmlns:a16="http://schemas.microsoft.com/office/drawing/2014/main" id="{6DC4495C-C92A-7240-B917-58E51C6DA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3" y="6793981"/>
            <a:ext cx="34473" cy="251150"/>
          </a:xfrm>
          <a:custGeom>
            <a:avLst/>
            <a:gdLst>
              <a:gd name="T0" fmla="*/ 15 w 32"/>
              <a:gd name="T1" fmla="*/ 224 h 225"/>
              <a:gd name="T2" fmla="*/ 15 w 32"/>
              <a:gd name="T3" fmla="*/ 224 h 225"/>
              <a:gd name="T4" fmla="*/ 0 w 32"/>
              <a:gd name="T5" fmla="*/ 208 h 225"/>
              <a:gd name="T6" fmla="*/ 0 w 32"/>
              <a:gd name="T7" fmla="*/ 16 h 225"/>
              <a:gd name="T8" fmla="*/ 15 w 32"/>
              <a:gd name="T9" fmla="*/ 0 h 225"/>
              <a:gd name="T10" fmla="*/ 31 w 32"/>
              <a:gd name="T11" fmla="*/ 16 h 225"/>
              <a:gd name="T12" fmla="*/ 31 w 32"/>
              <a:gd name="T13" fmla="*/ 208 h 225"/>
              <a:gd name="T14" fmla="*/ 15 w 32"/>
              <a:gd name="T15" fmla="*/ 22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" h="225">
                <a:moveTo>
                  <a:pt x="15" y="224"/>
                </a:moveTo>
                <a:lnTo>
                  <a:pt x="15" y="224"/>
                </a:lnTo>
                <a:cubicBezTo>
                  <a:pt x="7" y="224"/>
                  <a:pt x="0" y="216"/>
                  <a:pt x="0" y="20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23" y="0"/>
                  <a:pt x="31" y="8"/>
                  <a:pt x="31" y="16"/>
                </a:cubicBezTo>
                <a:cubicBezTo>
                  <a:pt x="31" y="208"/>
                  <a:pt x="31" y="208"/>
                  <a:pt x="31" y="208"/>
                </a:cubicBezTo>
                <a:cubicBezTo>
                  <a:pt x="31" y="216"/>
                  <a:pt x="23" y="224"/>
                  <a:pt x="15" y="2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2" name="Freeform 725">
            <a:extLst>
              <a:ext uri="{FF2B5EF4-FFF2-40B4-BE49-F238E27FC236}">
                <a16:creationId xmlns:a16="http://schemas.microsoft.com/office/drawing/2014/main" id="{9BC733DB-3659-8442-A538-D672A6E5B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3657" y="3164644"/>
            <a:ext cx="625410" cy="477673"/>
          </a:xfrm>
          <a:custGeom>
            <a:avLst/>
            <a:gdLst>
              <a:gd name="T0" fmla="*/ 512 w 562"/>
              <a:gd name="T1" fmla="*/ 425 h 426"/>
              <a:gd name="T2" fmla="*/ 512 w 562"/>
              <a:gd name="T3" fmla="*/ 425 h 426"/>
              <a:gd name="T4" fmla="*/ 48 w 562"/>
              <a:gd name="T5" fmla="*/ 425 h 426"/>
              <a:gd name="T6" fmla="*/ 0 w 562"/>
              <a:gd name="T7" fmla="*/ 376 h 426"/>
              <a:gd name="T8" fmla="*/ 0 w 562"/>
              <a:gd name="T9" fmla="*/ 48 h 426"/>
              <a:gd name="T10" fmla="*/ 48 w 562"/>
              <a:gd name="T11" fmla="*/ 0 h 426"/>
              <a:gd name="T12" fmla="*/ 512 w 562"/>
              <a:gd name="T13" fmla="*/ 0 h 426"/>
              <a:gd name="T14" fmla="*/ 561 w 562"/>
              <a:gd name="T15" fmla="*/ 48 h 426"/>
              <a:gd name="T16" fmla="*/ 561 w 562"/>
              <a:gd name="T17" fmla="*/ 376 h 426"/>
              <a:gd name="T18" fmla="*/ 512 w 562"/>
              <a:gd name="T19" fmla="*/ 425 h 426"/>
              <a:gd name="T20" fmla="*/ 48 w 562"/>
              <a:gd name="T21" fmla="*/ 32 h 426"/>
              <a:gd name="T22" fmla="*/ 48 w 562"/>
              <a:gd name="T23" fmla="*/ 32 h 426"/>
              <a:gd name="T24" fmla="*/ 32 w 562"/>
              <a:gd name="T25" fmla="*/ 48 h 426"/>
              <a:gd name="T26" fmla="*/ 32 w 562"/>
              <a:gd name="T27" fmla="*/ 376 h 426"/>
              <a:gd name="T28" fmla="*/ 48 w 562"/>
              <a:gd name="T29" fmla="*/ 393 h 426"/>
              <a:gd name="T30" fmla="*/ 512 w 562"/>
              <a:gd name="T31" fmla="*/ 393 h 426"/>
              <a:gd name="T32" fmla="*/ 529 w 562"/>
              <a:gd name="T33" fmla="*/ 376 h 426"/>
              <a:gd name="T34" fmla="*/ 529 w 562"/>
              <a:gd name="T35" fmla="*/ 48 h 426"/>
              <a:gd name="T36" fmla="*/ 512 w 562"/>
              <a:gd name="T37" fmla="*/ 32 h 426"/>
              <a:gd name="T38" fmla="*/ 48 w 562"/>
              <a:gd name="T39" fmla="*/ 32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62" h="426">
                <a:moveTo>
                  <a:pt x="512" y="425"/>
                </a:moveTo>
                <a:lnTo>
                  <a:pt x="512" y="425"/>
                </a:lnTo>
                <a:cubicBezTo>
                  <a:pt x="48" y="425"/>
                  <a:pt x="48" y="425"/>
                  <a:pt x="48" y="425"/>
                </a:cubicBezTo>
                <a:cubicBezTo>
                  <a:pt x="24" y="425"/>
                  <a:pt x="0" y="401"/>
                  <a:pt x="0" y="376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4"/>
                  <a:pt x="24" y="0"/>
                  <a:pt x="48" y="0"/>
                </a:cubicBezTo>
                <a:cubicBezTo>
                  <a:pt x="512" y="0"/>
                  <a:pt x="512" y="0"/>
                  <a:pt x="512" y="0"/>
                </a:cubicBezTo>
                <a:cubicBezTo>
                  <a:pt x="537" y="0"/>
                  <a:pt x="561" y="24"/>
                  <a:pt x="561" y="48"/>
                </a:cubicBezTo>
                <a:cubicBezTo>
                  <a:pt x="561" y="376"/>
                  <a:pt x="561" y="376"/>
                  <a:pt x="561" y="376"/>
                </a:cubicBezTo>
                <a:cubicBezTo>
                  <a:pt x="561" y="401"/>
                  <a:pt x="537" y="425"/>
                  <a:pt x="512" y="425"/>
                </a:cubicBezTo>
                <a:close/>
                <a:moveTo>
                  <a:pt x="48" y="32"/>
                </a:moveTo>
                <a:lnTo>
                  <a:pt x="48" y="32"/>
                </a:lnTo>
                <a:cubicBezTo>
                  <a:pt x="40" y="32"/>
                  <a:pt x="32" y="40"/>
                  <a:pt x="32" y="48"/>
                </a:cubicBezTo>
                <a:cubicBezTo>
                  <a:pt x="32" y="376"/>
                  <a:pt x="32" y="376"/>
                  <a:pt x="32" y="376"/>
                </a:cubicBezTo>
                <a:cubicBezTo>
                  <a:pt x="32" y="385"/>
                  <a:pt x="40" y="393"/>
                  <a:pt x="48" y="393"/>
                </a:cubicBezTo>
                <a:cubicBezTo>
                  <a:pt x="512" y="393"/>
                  <a:pt x="512" y="393"/>
                  <a:pt x="512" y="393"/>
                </a:cubicBezTo>
                <a:cubicBezTo>
                  <a:pt x="521" y="393"/>
                  <a:pt x="529" y="385"/>
                  <a:pt x="529" y="376"/>
                </a:cubicBezTo>
                <a:cubicBezTo>
                  <a:pt x="529" y="48"/>
                  <a:pt x="529" y="48"/>
                  <a:pt x="529" y="48"/>
                </a:cubicBezTo>
                <a:cubicBezTo>
                  <a:pt x="529" y="40"/>
                  <a:pt x="521" y="32"/>
                  <a:pt x="512" y="32"/>
                </a:cubicBezTo>
                <a:lnTo>
                  <a:pt x="48" y="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3" name="Freeform 726">
            <a:extLst>
              <a:ext uri="{FF2B5EF4-FFF2-40B4-BE49-F238E27FC236}">
                <a16:creationId xmlns:a16="http://schemas.microsoft.com/office/drawing/2014/main" id="{6FAFB24B-B264-094E-B70A-C1E0D4C95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4714" y="3090775"/>
            <a:ext cx="768218" cy="620484"/>
          </a:xfrm>
          <a:custGeom>
            <a:avLst/>
            <a:gdLst>
              <a:gd name="T0" fmla="*/ 641 w 690"/>
              <a:gd name="T1" fmla="*/ 554 h 555"/>
              <a:gd name="T2" fmla="*/ 641 w 690"/>
              <a:gd name="T3" fmla="*/ 554 h 555"/>
              <a:gd name="T4" fmla="*/ 48 w 690"/>
              <a:gd name="T5" fmla="*/ 554 h 555"/>
              <a:gd name="T6" fmla="*/ 0 w 690"/>
              <a:gd name="T7" fmla="*/ 506 h 555"/>
              <a:gd name="T8" fmla="*/ 0 w 690"/>
              <a:gd name="T9" fmla="*/ 48 h 555"/>
              <a:gd name="T10" fmla="*/ 48 w 690"/>
              <a:gd name="T11" fmla="*/ 0 h 555"/>
              <a:gd name="T12" fmla="*/ 641 w 690"/>
              <a:gd name="T13" fmla="*/ 0 h 555"/>
              <a:gd name="T14" fmla="*/ 689 w 690"/>
              <a:gd name="T15" fmla="*/ 48 h 555"/>
              <a:gd name="T16" fmla="*/ 689 w 690"/>
              <a:gd name="T17" fmla="*/ 506 h 555"/>
              <a:gd name="T18" fmla="*/ 641 w 690"/>
              <a:gd name="T19" fmla="*/ 554 h 555"/>
              <a:gd name="T20" fmla="*/ 48 w 690"/>
              <a:gd name="T21" fmla="*/ 32 h 555"/>
              <a:gd name="T22" fmla="*/ 48 w 690"/>
              <a:gd name="T23" fmla="*/ 32 h 555"/>
              <a:gd name="T24" fmla="*/ 32 w 690"/>
              <a:gd name="T25" fmla="*/ 48 h 555"/>
              <a:gd name="T26" fmla="*/ 32 w 690"/>
              <a:gd name="T27" fmla="*/ 506 h 555"/>
              <a:gd name="T28" fmla="*/ 48 w 690"/>
              <a:gd name="T29" fmla="*/ 522 h 555"/>
              <a:gd name="T30" fmla="*/ 641 w 690"/>
              <a:gd name="T31" fmla="*/ 522 h 555"/>
              <a:gd name="T32" fmla="*/ 657 w 690"/>
              <a:gd name="T33" fmla="*/ 506 h 555"/>
              <a:gd name="T34" fmla="*/ 657 w 690"/>
              <a:gd name="T35" fmla="*/ 48 h 555"/>
              <a:gd name="T36" fmla="*/ 641 w 690"/>
              <a:gd name="T37" fmla="*/ 32 h 555"/>
              <a:gd name="T38" fmla="*/ 48 w 690"/>
              <a:gd name="T39" fmla="*/ 32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90" h="555">
                <a:moveTo>
                  <a:pt x="641" y="554"/>
                </a:moveTo>
                <a:lnTo>
                  <a:pt x="641" y="554"/>
                </a:lnTo>
                <a:cubicBezTo>
                  <a:pt x="48" y="554"/>
                  <a:pt x="48" y="554"/>
                  <a:pt x="48" y="554"/>
                </a:cubicBezTo>
                <a:cubicBezTo>
                  <a:pt x="24" y="554"/>
                  <a:pt x="0" y="538"/>
                  <a:pt x="0" y="506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4"/>
                  <a:pt x="24" y="0"/>
                  <a:pt x="48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665" y="0"/>
                  <a:pt x="689" y="24"/>
                  <a:pt x="689" y="48"/>
                </a:cubicBezTo>
                <a:cubicBezTo>
                  <a:pt x="689" y="506"/>
                  <a:pt x="689" y="506"/>
                  <a:pt x="689" y="506"/>
                </a:cubicBezTo>
                <a:cubicBezTo>
                  <a:pt x="689" y="538"/>
                  <a:pt x="665" y="554"/>
                  <a:pt x="641" y="554"/>
                </a:cubicBezTo>
                <a:close/>
                <a:moveTo>
                  <a:pt x="48" y="32"/>
                </a:moveTo>
                <a:lnTo>
                  <a:pt x="48" y="32"/>
                </a:lnTo>
                <a:cubicBezTo>
                  <a:pt x="40" y="32"/>
                  <a:pt x="32" y="41"/>
                  <a:pt x="32" y="48"/>
                </a:cubicBezTo>
                <a:cubicBezTo>
                  <a:pt x="32" y="506"/>
                  <a:pt x="32" y="506"/>
                  <a:pt x="32" y="506"/>
                </a:cubicBezTo>
                <a:cubicBezTo>
                  <a:pt x="32" y="514"/>
                  <a:pt x="40" y="522"/>
                  <a:pt x="48" y="522"/>
                </a:cubicBezTo>
                <a:cubicBezTo>
                  <a:pt x="641" y="522"/>
                  <a:pt x="641" y="522"/>
                  <a:pt x="641" y="522"/>
                </a:cubicBezTo>
                <a:cubicBezTo>
                  <a:pt x="649" y="522"/>
                  <a:pt x="657" y="514"/>
                  <a:pt x="657" y="506"/>
                </a:cubicBezTo>
                <a:cubicBezTo>
                  <a:pt x="657" y="48"/>
                  <a:pt x="657" y="48"/>
                  <a:pt x="657" y="48"/>
                </a:cubicBezTo>
                <a:cubicBezTo>
                  <a:pt x="657" y="41"/>
                  <a:pt x="649" y="32"/>
                  <a:pt x="641" y="32"/>
                </a:cubicBezTo>
                <a:lnTo>
                  <a:pt x="48" y="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4" name="Freeform 727">
            <a:extLst>
              <a:ext uri="{FF2B5EF4-FFF2-40B4-BE49-F238E27FC236}">
                <a16:creationId xmlns:a16="http://schemas.microsoft.com/office/drawing/2014/main" id="{2E18157D-FA74-A246-8592-185B82F30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0938" y="3351774"/>
            <a:ext cx="108338" cy="108338"/>
          </a:xfrm>
          <a:custGeom>
            <a:avLst/>
            <a:gdLst>
              <a:gd name="T0" fmla="*/ 49 w 98"/>
              <a:gd name="T1" fmla="*/ 96 h 97"/>
              <a:gd name="T2" fmla="*/ 49 w 98"/>
              <a:gd name="T3" fmla="*/ 96 h 97"/>
              <a:gd name="T4" fmla="*/ 0 w 98"/>
              <a:gd name="T5" fmla="*/ 48 h 97"/>
              <a:gd name="T6" fmla="*/ 49 w 98"/>
              <a:gd name="T7" fmla="*/ 0 h 97"/>
              <a:gd name="T8" fmla="*/ 97 w 98"/>
              <a:gd name="T9" fmla="*/ 48 h 97"/>
              <a:gd name="T10" fmla="*/ 49 w 98"/>
              <a:gd name="T11" fmla="*/ 96 h 97"/>
              <a:gd name="T12" fmla="*/ 49 w 98"/>
              <a:gd name="T13" fmla="*/ 32 h 97"/>
              <a:gd name="T14" fmla="*/ 49 w 98"/>
              <a:gd name="T15" fmla="*/ 32 h 97"/>
              <a:gd name="T16" fmla="*/ 33 w 98"/>
              <a:gd name="T17" fmla="*/ 48 h 97"/>
              <a:gd name="T18" fmla="*/ 49 w 98"/>
              <a:gd name="T19" fmla="*/ 64 h 97"/>
              <a:gd name="T20" fmla="*/ 65 w 98"/>
              <a:gd name="T21" fmla="*/ 48 h 97"/>
              <a:gd name="T22" fmla="*/ 49 w 98"/>
              <a:gd name="T23" fmla="*/ 32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8" h="97">
                <a:moveTo>
                  <a:pt x="49" y="96"/>
                </a:moveTo>
                <a:lnTo>
                  <a:pt x="49" y="96"/>
                </a:lnTo>
                <a:cubicBezTo>
                  <a:pt x="25" y="96"/>
                  <a:pt x="0" y="72"/>
                  <a:pt x="0" y="48"/>
                </a:cubicBezTo>
                <a:cubicBezTo>
                  <a:pt x="0" y="16"/>
                  <a:pt x="25" y="0"/>
                  <a:pt x="49" y="0"/>
                </a:cubicBezTo>
                <a:cubicBezTo>
                  <a:pt x="81" y="0"/>
                  <a:pt x="97" y="16"/>
                  <a:pt x="97" y="48"/>
                </a:cubicBezTo>
                <a:cubicBezTo>
                  <a:pt x="97" y="72"/>
                  <a:pt x="81" y="96"/>
                  <a:pt x="49" y="96"/>
                </a:cubicBezTo>
                <a:close/>
                <a:moveTo>
                  <a:pt x="49" y="32"/>
                </a:moveTo>
                <a:lnTo>
                  <a:pt x="49" y="32"/>
                </a:lnTo>
                <a:cubicBezTo>
                  <a:pt x="41" y="32"/>
                  <a:pt x="33" y="40"/>
                  <a:pt x="33" y="48"/>
                </a:cubicBezTo>
                <a:cubicBezTo>
                  <a:pt x="33" y="56"/>
                  <a:pt x="41" y="64"/>
                  <a:pt x="49" y="64"/>
                </a:cubicBezTo>
                <a:cubicBezTo>
                  <a:pt x="57" y="64"/>
                  <a:pt x="65" y="56"/>
                  <a:pt x="65" y="48"/>
                </a:cubicBezTo>
                <a:cubicBezTo>
                  <a:pt x="65" y="40"/>
                  <a:pt x="57" y="32"/>
                  <a:pt x="49" y="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5" name="Freeform 728">
            <a:extLst>
              <a:ext uri="{FF2B5EF4-FFF2-40B4-BE49-F238E27FC236}">
                <a16:creationId xmlns:a16="http://schemas.microsoft.com/office/drawing/2014/main" id="{EABE587E-FD94-4344-99EF-DF7F1718D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7526" y="3238509"/>
            <a:ext cx="325015" cy="334864"/>
          </a:xfrm>
          <a:custGeom>
            <a:avLst/>
            <a:gdLst>
              <a:gd name="T0" fmla="*/ 145 w 289"/>
              <a:gd name="T1" fmla="*/ 297 h 298"/>
              <a:gd name="T2" fmla="*/ 145 w 289"/>
              <a:gd name="T3" fmla="*/ 297 h 298"/>
              <a:gd name="T4" fmla="*/ 0 w 289"/>
              <a:gd name="T5" fmla="*/ 152 h 298"/>
              <a:gd name="T6" fmla="*/ 145 w 289"/>
              <a:gd name="T7" fmla="*/ 0 h 298"/>
              <a:gd name="T8" fmla="*/ 288 w 289"/>
              <a:gd name="T9" fmla="*/ 152 h 298"/>
              <a:gd name="T10" fmla="*/ 145 w 289"/>
              <a:gd name="T11" fmla="*/ 297 h 298"/>
              <a:gd name="T12" fmla="*/ 145 w 289"/>
              <a:gd name="T13" fmla="*/ 32 h 298"/>
              <a:gd name="T14" fmla="*/ 145 w 289"/>
              <a:gd name="T15" fmla="*/ 32 h 298"/>
              <a:gd name="T16" fmla="*/ 32 w 289"/>
              <a:gd name="T17" fmla="*/ 152 h 298"/>
              <a:gd name="T18" fmla="*/ 145 w 289"/>
              <a:gd name="T19" fmla="*/ 264 h 298"/>
              <a:gd name="T20" fmla="*/ 256 w 289"/>
              <a:gd name="T21" fmla="*/ 152 h 298"/>
              <a:gd name="T22" fmla="*/ 145 w 289"/>
              <a:gd name="T23" fmla="*/ 32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9" h="298">
                <a:moveTo>
                  <a:pt x="145" y="297"/>
                </a:moveTo>
                <a:lnTo>
                  <a:pt x="145" y="297"/>
                </a:lnTo>
                <a:cubicBezTo>
                  <a:pt x="64" y="297"/>
                  <a:pt x="0" y="232"/>
                  <a:pt x="0" y="152"/>
                </a:cubicBezTo>
                <a:cubicBezTo>
                  <a:pt x="0" y="72"/>
                  <a:pt x="64" y="0"/>
                  <a:pt x="145" y="0"/>
                </a:cubicBezTo>
                <a:cubicBezTo>
                  <a:pt x="224" y="0"/>
                  <a:pt x="288" y="72"/>
                  <a:pt x="288" y="152"/>
                </a:cubicBezTo>
                <a:cubicBezTo>
                  <a:pt x="288" y="232"/>
                  <a:pt x="224" y="297"/>
                  <a:pt x="145" y="297"/>
                </a:cubicBezTo>
                <a:close/>
                <a:moveTo>
                  <a:pt x="145" y="32"/>
                </a:moveTo>
                <a:lnTo>
                  <a:pt x="145" y="32"/>
                </a:lnTo>
                <a:cubicBezTo>
                  <a:pt x="81" y="32"/>
                  <a:pt x="32" y="88"/>
                  <a:pt x="32" y="152"/>
                </a:cubicBezTo>
                <a:cubicBezTo>
                  <a:pt x="32" y="216"/>
                  <a:pt x="81" y="264"/>
                  <a:pt x="145" y="264"/>
                </a:cubicBezTo>
                <a:cubicBezTo>
                  <a:pt x="209" y="264"/>
                  <a:pt x="256" y="216"/>
                  <a:pt x="256" y="152"/>
                </a:cubicBezTo>
                <a:cubicBezTo>
                  <a:pt x="256" y="88"/>
                  <a:pt x="209" y="32"/>
                  <a:pt x="145" y="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6" name="Freeform 729">
            <a:extLst>
              <a:ext uri="{FF2B5EF4-FFF2-40B4-BE49-F238E27FC236}">
                <a16:creationId xmlns:a16="http://schemas.microsoft.com/office/drawing/2014/main" id="{2A3C60A6-DE8C-B04A-9E0E-110113234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0334" y="3287754"/>
            <a:ext cx="34473" cy="54171"/>
          </a:xfrm>
          <a:custGeom>
            <a:avLst/>
            <a:gdLst>
              <a:gd name="T0" fmla="*/ 16 w 33"/>
              <a:gd name="T1" fmla="*/ 48 h 49"/>
              <a:gd name="T2" fmla="*/ 16 w 33"/>
              <a:gd name="T3" fmla="*/ 48 h 49"/>
              <a:gd name="T4" fmla="*/ 0 w 33"/>
              <a:gd name="T5" fmla="*/ 32 h 49"/>
              <a:gd name="T6" fmla="*/ 0 w 33"/>
              <a:gd name="T7" fmla="*/ 16 h 49"/>
              <a:gd name="T8" fmla="*/ 16 w 33"/>
              <a:gd name="T9" fmla="*/ 0 h 49"/>
              <a:gd name="T10" fmla="*/ 32 w 33"/>
              <a:gd name="T11" fmla="*/ 16 h 49"/>
              <a:gd name="T12" fmla="*/ 32 w 33"/>
              <a:gd name="T13" fmla="*/ 32 h 49"/>
              <a:gd name="T14" fmla="*/ 16 w 33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49">
                <a:moveTo>
                  <a:pt x="16" y="48"/>
                </a:moveTo>
                <a:lnTo>
                  <a:pt x="16" y="48"/>
                </a:lnTo>
                <a:cubicBezTo>
                  <a:pt x="8" y="48"/>
                  <a:pt x="0" y="40"/>
                  <a:pt x="0" y="3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24" y="0"/>
                  <a:pt x="32" y="8"/>
                  <a:pt x="32" y="16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40"/>
                  <a:pt x="24" y="48"/>
                  <a:pt x="16" y="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7" name="Freeform 730">
            <a:extLst>
              <a:ext uri="{FF2B5EF4-FFF2-40B4-BE49-F238E27FC236}">
                <a16:creationId xmlns:a16="http://schemas.microsoft.com/office/drawing/2014/main" id="{DEFA40A5-1EEC-2A49-B9C4-DE501A6EC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505" y="3317301"/>
            <a:ext cx="54168" cy="44322"/>
          </a:xfrm>
          <a:custGeom>
            <a:avLst/>
            <a:gdLst>
              <a:gd name="T0" fmla="*/ 24 w 48"/>
              <a:gd name="T1" fmla="*/ 40 h 41"/>
              <a:gd name="T2" fmla="*/ 24 w 48"/>
              <a:gd name="T3" fmla="*/ 40 h 41"/>
              <a:gd name="T4" fmla="*/ 8 w 48"/>
              <a:gd name="T5" fmla="*/ 40 h 41"/>
              <a:gd name="T6" fmla="*/ 8 w 48"/>
              <a:gd name="T7" fmla="*/ 16 h 41"/>
              <a:gd name="T8" fmla="*/ 24 w 48"/>
              <a:gd name="T9" fmla="*/ 0 h 41"/>
              <a:gd name="T10" fmla="*/ 40 w 48"/>
              <a:gd name="T11" fmla="*/ 0 h 41"/>
              <a:gd name="T12" fmla="*/ 40 w 48"/>
              <a:gd name="T13" fmla="*/ 24 h 41"/>
              <a:gd name="T14" fmla="*/ 32 w 48"/>
              <a:gd name="T15" fmla="*/ 40 h 41"/>
              <a:gd name="T16" fmla="*/ 24 w 48"/>
              <a:gd name="T17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" h="41">
                <a:moveTo>
                  <a:pt x="24" y="40"/>
                </a:moveTo>
                <a:lnTo>
                  <a:pt x="24" y="40"/>
                </a:lnTo>
                <a:cubicBezTo>
                  <a:pt x="16" y="40"/>
                  <a:pt x="16" y="40"/>
                  <a:pt x="8" y="40"/>
                </a:cubicBezTo>
                <a:cubicBezTo>
                  <a:pt x="0" y="32"/>
                  <a:pt x="0" y="24"/>
                  <a:pt x="8" y="16"/>
                </a:cubicBezTo>
                <a:cubicBezTo>
                  <a:pt x="24" y="0"/>
                  <a:pt x="24" y="0"/>
                  <a:pt x="24" y="0"/>
                </a:cubicBezTo>
                <a:lnTo>
                  <a:pt x="40" y="0"/>
                </a:lnTo>
                <a:cubicBezTo>
                  <a:pt x="47" y="8"/>
                  <a:pt x="47" y="16"/>
                  <a:pt x="40" y="24"/>
                </a:cubicBezTo>
                <a:cubicBezTo>
                  <a:pt x="32" y="40"/>
                  <a:pt x="32" y="40"/>
                  <a:pt x="32" y="40"/>
                </a:cubicBezTo>
                <a:lnTo>
                  <a:pt x="24" y="4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8" name="Freeform 731">
            <a:extLst>
              <a:ext uri="{FF2B5EF4-FFF2-40B4-BE49-F238E27FC236}">
                <a16:creationId xmlns:a16="http://schemas.microsoft.com/office/drawing/2014/main" id="{B0AF6374-CF32-304D-8166-517925AF7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9126" y="3386244"/>
            <a:ext cx="54171" cy="34473"/>
          </a:xfrm>
          <a:custGeom>
            <a:avLst/>
            <a:gdLst>
              <a:gd name="T0" fmla="*/ 31 w 48"/>
              <a:gd name="T1" fmla="*/ 32 h 33"/>
              <a:gd name="T2" fmla="*/ 31 w 48"/>
              <a:gd name="T3" fmla="*/ 32 h 33"/>
              <a:gd name="T4" fmla="*/ 16 w 48"/>
              <a:gd name="T5" fmla="*/ 32 h 33"/>
              <a:gd name="T6" fmla="*/ 0 w 48"/>
              <a:gd name="T7" fmla="*/ 16 h 33"/>
              <a:gd name="T8" fmla="*/ 16 w 48"/>
              <a:gd name="T9" fmla="*/ 0 h 33"/>
              <a:gd name="T10" fmla="*/ 31 w 48"/>
              <a:gd name="T11" fmla="*/ 0 h 33"/>
              <a:gd name="T12" fmla="*/ 47 w 48"/>
              <a:gd name="T13" fmla="*/ 16 h 33"/>
              <a:gd name="T14" fmla="*/ 31 w 48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" h="33">
                <a:moveTo>
                  <a:pt x="31" y="32"/>
                </a:moveTo>
                <a:lnTo>
                  <a:pt x="31" y="32"/>
                </a:lnTo>
                <a:cubicBezTo>
                  <a:pt x="16" y="32"/>
                  <a:pt x="16" y="32"/>
                  <a:pt x="16" y="32"/>
                </a:cubicBezTo>
                <a:cubicBezTo>
                  <a:pt x="8" y="32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9" y="0"/>
                  <a:pt x="47" y="8"/>
                  <a:pt x="47" y="16"/>
                </a:cubicBezTo>
                <a:cubicBezTo>
                  <a:pt x="47" y="24"/>
                  <a:pt x="39" y="32"/>
                  <a:pt x="31" y="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9" name="Freeform 732">
            <a:extLst>
              <a:ext uri="{FF2B5EF4-FFF2-40B4-BE49-F238E27FC236}">
                <a16:creationId xmlns:a16="http://schemas.microsoft.com/office/drawing/2014/main" id="{14CAA0F6-A757-EC4D-B61F-C13AD6DEB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4354" y="3440414"/>
            <a:ext cx="44319" cy="54168"/>
          </a:xfrm>
          <a:custGeom>
            <a:avLst/>
            <a:gdLst>
              <a:gd name="T0" fmla="*/ 24 w 40"/>
              <a:gd name="T1" fmla="*/ 48 h 49"/>
              <a:gd name="T2" fmla="*/ 24 w 40"/>
              <a:gd name="T3" fmla="*/ 48 h 49"/>
              <a:gd name="T4" fmla="*/ 16 w 40"/>
              <a:gd name="T5" fmla="*/ 40 h 49"/>
              <a:gd name="T6" fmla="*/ 0 w 40"/>
              <a:gd name="T7" fmla="*/ 32 h 49"/>
              <a:gd name="T8" fmla="*/ 0 w 40"/>
              <a:gd name="T9" fmla="*/ 8 h 49"/>
              <a:gd name="T10" fmla="*/ 24 w 40"/>
              <a:gd name="T11" fmla="*/ 8 h 49"/>
              <a:gd name="T12" fmla="*/ 39 w 40"/>
              <a:gd name="T13" fmla="*/ 16 h 49"/>
              <a:gd name="T14" fmla="*/ 39 w 40"/>
              <a:gd name="T15" fmla="*/ 40 h 49"/>
              <a:gd name="T16" fmla="*/ 24 w 40"/>
              <a:gd name="T17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49">
                <a:moveTo>
                  <a:pt x="24" y="48"/>
                </a:moveTo>
                <a:lnTo>
                  <a:pt x="24" y="48"/>
                </a:lnTo>
                <a:lnTo>
                  <a:pt x="16" y="40"/>
                </a:lnTo>
                <a:cubicBezTo>
                  <a:pt x="0" y="32"/>
                  <a:pt x="0" y="32"/>
                  <a:pt x="0" y="32"/>
                </a:cubicBezTo>
                <a:cubicBezTo>
                  <a:pt x="0" y="24"/>
                  <a:pt x="0" y="8"/>
                  <a:pt x="0" y="8"/>
                </a:cubicBezTo>
                <a:cubicBezTo>
                  <a:pt x="8" y="0"/>
                  <a:pt x="16" y="0"/>
                  <a:pt x="24" y="8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24"/>
                  <a:pt x="39" y="32"/>
                  <a:pt x="39" y="40"/>
                </a:cubicBezTo>
                <a:cubicBezTo>
                  <a:pt x="31" y="40"/>
                  <a:pt x="32" y="48"/>
                  <a:pt x="24" y="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0" name="Freeform 733">
            <a:extLst>
              <a:ext uri="{FF2B5EF4-FFF2-40B4-BE49-F238E27FC236}">
                <a16:creationId xmlns:a16="http://schemas.microsoft.com/office/drawing/2014/main" id="{3525E948-F122-CC48-8CAE-EBFFE3A7B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0334" y="3469961"/>
            <a:ext cx="34473" cy="54168"/>
          </a:xfrm>
          <a:custGeom>
            <a:avLst/>
            <a:gdLst>
              <a:gd name="T0" fmla="*/ 16 w 33"/>
              <a:gd name="T1" fmla="*/ 49 h 50"/>
              <a:gd name="T2" fmla="*/ 16 w 33"/>
              <a:gd name="T3" fmla="*/ 49 h 50"/>
              <a:gd name="T4" fmla="*/ 0 w 33"/>
              <a:gd name="T5" fmla="*/ 32 h 50"/>
              <a:gd name="T6" fmla="*/ 0 w 33"/>
              <a:gd name="T7" fmla="*/ 16 h 50"/>
              <a:gd name="T8" fmla="*/ 16 w 33"/>
              <a:gd name="T9" fmla="*/ 0 h 50"/>
              <a:gd name="T10" fmla="*/ 32 w 33"/>
              <a:gd name="T11" fmla="*/ 16 h 50"/>
              <a:gd name="T12" fmla="*/ 32 w 33"/>
              <a:gd name="T13" fmla="*/ 32 h 50"/>
              <a:gd name="T14" fmla="*/ 16 w 33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50">
                <a:moveTo>
                  <a:pt x="16" y="49"/>
                </a:moveTo>
                <a:lnTo>
                  <a:pt x="16" y="49"/>
                </a:lnTo>
                <a:cubicBezTo>
                  <a:pt x="8" y="49"/>
                  <a:pt x="0" y="40"/>
                  <a:pt x="0" y="3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24" y="0"/>
                  <a:pt x="32" y="8"/>
                  <a:pt x="32" y="16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40"/>
                  <a:pt x="24" y="49"/>
                  <a:pt x="16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1" name="Freeform 734">
            <a:extLst>
              <a:ext uri="{FF2B5EF4-FFF2-40B4-BE49-F238E27FC236}">
                <a16:creationId xmlns:a16="http://schemas.microsoft.com/office/drawing/2014/main" id="{F05AA649-FA0D-6044-9F0E-2D50E1975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6468" y="3440414"/>
            <a:ext cx="54168" cy="54168"/>
          </a:xfrm>
          <a:custGeom>
            <a:avLst/>
            <a:gdLst>
              <a:gd name="T0" fmla="*/ 17 w 50"/>
              <a:gd name="T1" fmla="*/ 48 h 49"/>
              <a:gd name="T2" fmla="*/ 17 w 50"/>
              <a:gd name="T3" fmla="*/ 48 h 49"/>
              <a:gd name="T4" fmla="*/ 9 w 50"/>
              <a:gd name="T5" fmla="*/ 40 h 49"/>
              <a:gd name="T6" fmla="*/ 9 w 50"/>
              <a:gd name="T7" fmla="*/ 16 h 49"/>
              <a:gd name="T8" fmla="*/ 25 w 50"/>
              <a:gd name="T9" fmla="*/ 8 h 49"/>
              <a:gd name="T10" fmla="*/ 41 w 50"/>
              <a:gd name="T11" fmla="*/ 8 h 49"/>
              <a:gd name="T12" fmla="*/ 41 w 50"/>
              <a:gd name="T13" fmla="*/ 32 h 49"/>
              <a:gd name="T14" fmla="*/ 32 w 50"/>
              <a:gd name="T15" fmla="*/ 40 h 49"/>
              <a:gd name="T16" fmla="*/ 17 w 50"/>
              <a:gd name="T17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" h="49">
                <a:moveTo>
                  <a:pt x="17" y="48"/>
                </a:moveTo>
                <a:lnTo>
                  <a:pt x="17" y="48"/>
                </a:lnTo>
                <a:cubicBezTo>
                  <a:pt x="17" y="48"/>
                  <a:pt x="9" y="48"/>
                  <a:pt x="9" y="40"/>
                </a:cubicBezTo>
                <a:cubicBezTo>
                  <a:pt x="0" y="32"/>
                  <a:pt x="0" y="24"/>
                  <a:pt x="9" y="16"/>
                </a:cubicBezTo>
                <a:cubicBezTo>
                  <a:pt x="25" y="8"/>
                  <a:pt x="25" y="8"/>
                  <a:pt x="25" y="8"/>
                </a:cubicBezTo>
                <a:cubicBezTo>
                  <a:pt x="25" y="0"/>
                  <a:pt x="41" y="0"/>
                  <a:pt x="41" y="8"/>
                </a:cubicBezTo>
                <a:cubicBezTo>
                  <a:pt x="49" y="16"/>
                  <a:pt x="49" y="24"/>
                  <a:pt x="41" y="32"/>
                </a:cubicBezTo>
                <a:cubicBezTo>
                  <a:pt x="32" y="40"/>
                  <a:pt x="32" y="40"/>
                  <a:pt x="32" y="40"/>
                </a:cubicBezTo>
                <a:cubicBezTo>
                  <a:pt x="25" y="48"/>
                  <a:pt x="25" y="48"/>
                  <a:pt x="17" y="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2" name="Freeform 735">
            <a:extLst>
              <a:ext uri="{FF2B5EF4-FFF2-40B4-BE49-F238E27FC236}">
                <a16:creationId xmlns:a16="http://schemas.microsoft.com/office/drawing/2014/main" id="{407F197E-DF4A-9F43-9438-98E24E111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1844" y="3386244"/>
            <a:ext cx="54171" cy="34473"/>
          </a:xfrm>
          <a:custGeom>
            <a:avLst/>
            <a:gdLst>
              <a:gd name="T0" fmla="*/ 32 w 49"/>
              <a:gd name="T1" fmla="*/ 32 h 33"/>
              <a:gd name="T2" fmla="*/ 32 w 49"/>
              <a:gd name="T3" fmla="*/ 32 h 33"/>
              <a:gd name="T4" fmla="*/ 15 w 49"/>
              <a:gd name="T5" fmla="*/ 32 h 33"/>
              <a:gd name="T6" fmla="*/ 0 w 49"/>
              <a:gd name="T7" fmla="*/ 16 h 33"/>
              <a:gd name="T8" fmla="*/ 15 w 49"/>
              <a:gd name="T9" fmla="*/ 0 h 33"/>
              <a:gd name="T10" fmla="*/ 32 w 49"/>
              <a:gd name="T11" fmla="*/ 0 h 33"/>
              <a:gd name="T12" fmla="*/ 48 w 49"/>
              <a:gd name="T13" fmla="*/ 16 h 33"/>
              <a:gd name="T14" fmla="*/ 32 w 49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" h="33">
                <a:moveTo>
                  <a:pt x="32" y="32"/>
                </a:moveTo>
                <a:lnTo>
                  <a:pt x="32" y="32"/>
                </a:lnTo>
                <a:cubicBezTo>
                  <a:pt x="15" y="32"/>
                  <a:pt x="15" y="32"/>
                  <a:pt x="15" y="32"/>
                </a:cubicBezTo>
                <a:cubicBezTo>
                  <a:pt x="7" y="32"/>
                  <a:pt x="0" y="24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40" y="0"/>
                  <a:pt x="48" y="8"/>
                  <a:pt x="48" y="16"/>
                </a:cubicBezTo>
                <a:cubicBezTo>
                  <a:pt x="48" y="24"/>
                  <a:pt x="40" y="32"/>
                  <a:pt x="32" y="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3" name="Freeform 736">
            <a:extLst>
              <a:ext uri="{FF2B5EF4-FFF2-40B4-BE49-F238E27FC236}">
                <a16:creationId xmlns:a16="http://schemas.microsoft.com/office/drawing/2014/main" id="{84C9A87B-365E-F24C-B75A-1EAF1D6C7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6468" y="3317301"/>
            <a:ext cx="54168" cy="44322"/>
          </a:xfrm>
          <a:custGeom>
            <a:avLst/>
            <a:gdLst>
              <a:gd name="T0" fmla="*/ 32 w 50"/>
              <a:gd name="T1" fmla="*/ 40 h 41"/>
              <a:gd name="T2" fmla="*/ 32 w 50"/>
              <a:gd name="T3" fmla="*/ 40 h 41"/>
              <a:gd name="T4" fmla="*/ 17 w 50"/>
              <a:gd name="T5" fmla="*/ 40 h 41"/>
              <a:gd name="T6" fmla="*/ 9 w 50"/>
              <a:gd name="T7" fmla="*/ 24 h 41"/>
              <a:gd name="T8" fmla="*/ 9 w 50"/>
              <a:gd name="T9" fmla="*/ 8 h 41"/>
              <a:gd name="T10" fmla="*/ 32 w 50"/>
              <a:gd name="T11" fmla="*/ 8 h 41"/>
              <a:gd name="T12" fmla="*/ 41 w 50"/>
              <a:gd name="T13" fmla="*/ 16 h 41"/>
              <a:gd name="T14" fmla="*/ 41 w 50"/>
              <a:gd name="T15" fmla="*/ 40 h 41"/>
              <a:gd name="T16" fmla="*/ 32 w 50"/>
              <a:gd name="T17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" h="41">
                <a:moveTo>
                  <a:pt x="32" y="40"/>
                </a:moveTo>
                <a:lnTo>
                  <a:pt x="32" y="40"/>
                </a:lnTo>
                <a:cubicBezTo>
                  <a:pt x="25" y="40"/>
                  <a:pt x="25" y="40"/>
                  <a:pt x="17" y="40"/>
                </a:cubicBezTo>
                <a:cubicBezTo>
                  <a:pt x="9" y="24"/>
                  <a:pt x="9" y="24"/>
                  <a:pt x="9" y="24"/>
                </a:cubicBezTo>
                <a:cubicBezTo>
                  <a:pt x="0" y="24"/>
                  <a:pt x="0" y="8"/>
                  <a:pt x="9" y="8"/>
                </a:cubicBezTo>
                <a:cubicBezTo>
                  <a:pt x="17" y="0"/>
                  <a:pt x="25" y="0"/>
                  <a:pt x="32" y="8"/>
                </a:cubicBezTo>
                <a:cubicBezTo>
                  <a:pt x="41" y="16"/>
                  <a:pt x="41" y="16"/>
                  <a:pt x="41" y="16"/>
                </a:cubicBezTo>
                <a:cubicBezTo>
                  <a:pt x="49" y="24"/>
                  <a:pt x="49" y="32"/>
                  <a:pt x="41" y="40"/>
                </a:cubicBezTo>
                <a:lnTo>
                  <a:pt x="32" y="4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4" name="Freeform 737">
            <a:extLst>
              <a:ext uri="{FF2B5EF4-FFF2-40B4-BE49-F238E27FC236}">
                <a16:creationId xmlns:a16="http://schemas.microsoft.com/office/drawing/2014/main" id="{0D3C5EF0-AE4A-3D48-A458-E1FE3EB55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2239" y="3386244"/>
            <a:ext cx="152657" cy="34473"/>
          </a:xfrm>
          <a:custGeom>
            <a:avLst/>
            <a:gdLst>
              <a:gd name="T0" fmla="*/ 121 w 137"/>
              <a:gd name="T1" fmla="*/ 32 h 33"/>
              <a:gd name="T2" fmla="*/ 121 w 137"/>
              <a:gd name="T3" fmla="*/ 32 h 33"/>
              <a:gd name="T4" fmla="*/ 16 w 137"/>
              <a:gd name="T5" fmla="*/ 32 h 33"/>
              <a:gd name="T6" fmla="*/ 0 w 137"/>
              <a:gd name="T7" fmla="*/ 16 h 33"/>
              <a:gd name="T8" fmla="*/ 16 w 137"/>
              <a:gd name="T9" fmla="*/ 0 h 33"/>
              <a:gd name="T10" fmla="*/ 121 w 137"/>
              <a:gd name="T11" fmla="*/ 0 h 33"/>
              <a:gd name="T12" fmla="*/ 136 w 137"/>
              <a:gd name="T13" fmla="*/ 16 h 33"/>
              <a:gd name="T14" fmla="*/ 121 w 137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33">
                <a:moveTo>
                  <a:pt x="121" y="32"/>
                </a:moveTo>
                <a:lnTo>
                  <a:pt x="121" y="32"/>
                </a:lnTo>
                <a:cubicBezTo>
                  <a:pt x="16" y="32"/>
                  <a:pt x="16" y="32"/>
                  <a:pt x="16" y="32"/>
                </a:cubicBezTo>
                <a:cubicBezTo>
                  <a:pt x="8" y="32"/>
                  <a:pt x="0" y="24"/>
                  <a:pt x="0" y="16"/>
                </a:cubicBezTo>
                <a:cubicBezTo>
                  <a:pt x="0" y="0"/>
                  <a:pt x="8" y="0"/>
                  <a:pt x="16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8" y="0"/>
                  <a:pt x="136" y="0"/>
                  <a:pt x="136" y="16"/>
                </a:cubicBezTo>
                <a:cubicBezTo>
                  <a:pt x="136" y="24"/>
                  <a:pt x="128" y="32"/>
                  <a:pt x="121" y="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5" name="Freeform 738">
            <a:extLst>
              <a:ext uri="{FF2B5EF4-FFF2-40B4-BE49-F238E27FC236}">
                <a16:creationId xmlns:a16="http://schemas.microsoft.com/office/drawing/2014/main" id="{EB62D1A6-5526-0540-AB67-2836C1FD3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3657" y="3676789"/>
            <a:ext cx="260999" cy="108338"/>
          </a:xfrm>
          <a:custGeom>
            <a:avLst/>
            <a:gdLst>
              <a:gd name="T0" fmla="*/ 137 w 234"/>
              <a:gd name="T1" fmla="*/ 96 h 97"/>
              <a:gd name="T2" fmla="*/ 137 w 234"/>
              <a:gd name="T3" fmla="*/ 96 h 97"/>
              <a:gd name="T4" fmla="*/ 96 w 234"/>
              <a:gd name="T5" fmla="*/ 96 h 97"/>
              <a:gd name="T6" fmla="*/ 64 w 234"/>
              <a:gd name="T7" fmla="*/ 88 h 97"/>
              <a:gd name="T8" fmla="*/ 8 w 234"/>
              <a:gd name="T9" fmla="*/ 32 h 97"/>
              <a:gd name="T10" fmla="*/ 8 w 234"/>
              <a:gd name="T11" fmla="*/ 8 h 97"/>
              <a:gd name="T12" fmla="*/ 16 w 234"/>
              <a:gd name="T13" fmla="*/ 0 h 97"/>
              <a:gd name="T14" fmla="*/ 217 w 234"/>
              <a:gd name="T15" fmla="*/ 0 h 97"/>
              <a:gd name="T16" fmla="*/ 233 w 234"/>
              <a:gd name="T17" fmla="*/ 8 h 97"/>
              <a:gd name="T18" fmla="*/ 225 w 234"/>
              <a:gd name="T19" fmla="*/ 32 h 97"/>
              <a:gd name="T20" fmla="*/ 169 w 234"/>
              <a:gd name="T21" fmla="*/ 88 h 97"/>
              <a:gd name="T22" fmla="*/ 137 w 234"/>
              <a:gd name="T23" fmla="*/ 96 h 97"/>
              <a:gd name="T24" fmla="*/ 56 w 234"/>
              <a:gd name="T25" fmla="*/ 32 h 97"/>
              <a:gd name="T26" fmla="*/ 56 w 234"/>
              <a:gd name="T27" fmla="*/ 32 h 97"/>
              <a:gd name="T28" fmla="*/ 88 w 234"/>
              <a:gd name="T29" fmla="*/ 64 h 97"/>
              <a:gd name="T30" fmla="*/ 96 w 234"/>
              <a:gd name="T31" fmla="*/ 64 h 97"/>
              <a:gd name="T32" fmla="*/ 137 w 234"/>
              <a:gd name="T33" fmla="*/ 64 h 97"/>
              <a:gd name="T34" fmla="*/ 145 w 234"/>
              <a:gd name="T35" fmla="*/ 64 h 97"/>
              <a:gd name="T36" fmla="*/ 177 w 234"/>
              <a:gd name="T37" fmla="*/ 32 h 97"/>
              <a:gd name="T38" fmla="*/ 56 w 234"/>
              <a:gd name="T39" fmla="*/ 32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4" h="97">
                <a:moveTo>
                  <a:pt x="137" y="96"/>
                </a:moveTo>
                <a:lnTo>
                  <a:pt x="137" y="96"/>
                </a:lnTo>
                <a:cubicBezTo>
                  <a:pt x="96" y="96"/>
                  <a:pt x="96" y="96"/>
                  <a:pt x="96" y="96"/>
                </a:cubicBezTo>
                <a:cubicBezTo>
                  <a:pt x="88" y="96"/>
                  <a:pt x="72" y="96"/>
                  <a:pt x="64" y="88"/>
                </a:cubicBezTo>
                <a:cubicBezTo>
                  <a:pt x="8" y="32"/>
                  <a:pt x="8" y="32"/>
                  <a:pt x="8" y="32"/>
                </a:cubicBezTo>
                <a:cubicBezTo>
                  <a:pt x="0" y="24"/>
                  <a:pt x="0" y="16"/>
                  <a:pt x="8" y="8"/>
                </a:cubicBezTo>
                <a:lnTo>
                  <a:pt x="16" y="0"/>
                </a:lnTo>
                <a:cubicBezTo>
                  <a:pt x="217" y="0"/>
                  <a:pt x="217" y="0"/>
                  <a:pt x="217" y="0"/>
                </a:cubicBezTo>
                <a:cubicBezTo>
                  <a:pt x="225" y="0"/>
                  <a:pt x="225" y="8"/>
                  <a:pt x="233" y="8"/>
                </a:cubicBezTo>
                <a:cubicBezTo>
                  <a:pt x="233" y="16"/>
                  <a:pt x="233" y="24"/>
                  <a:pt x="225" y="32"/>
                </a:cubicBezTo>
                <a:cubicBezTo>
                  <a:pt x="169" y="88"/>
                  <a:pt x="169" y="88"/>
                  <a:pt x="169" y="88"/>
                </a:cubicBezTo>
                <a:cubicBezTo>
                  <a:pt x="160" y="96"/>
                  <a:pt x="153" y="96"/>
                  <a:pt x="137" y="96"/>
                </a:cubicBezTo>
                <a:close/>
                <a:moveTo>
                  <a:pt x="56" y="32"/>
                </a:moveTo>
                <a:lnTo>
                  <a:pt x="56" y="32"/>
                </a:lnTo>
                <a:cubicBezTo>
                  <a:pt x="88" y="64"/>
                  <a:pt x="88" y="64"/>
                  <a:pt x="88" y="64"/>
                </a:cubicBezTo>
                <a:lnTo>
                  <a:pt x="96" y="64"/>
                </a:lnTo>
                <a:cubicBezTo>
                  <a:pt x="137" y="64"/>
                  <a:pt x="137" y="64"/>
                  <a:pt x="137" y="64"/>
                </a:cubicBezTo>
                <a:cubicBezTo>
                  <a:pt x="145" y="64"/>
                  <a:pt x="145" y="64"/>
                  <a:pt x="145" y="64"/>
                </a:cubicBezTo>
                <a:cubicBezTo>
                  <a:pt x="177" y="32"/>
                  <a:pt x="177" y="32"/>
                  <a:pt x="177" y="32"/>
                </a:cubicBezTo>
                <a:lnTo>
                  <a:pt x="56" y="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6" name="Freeform 739">
            <a:extLst>
              <a:ext uri="{FF2B5EF4-FFF2-40B4-BE49-F238E27FC236}">
                <a16:creationId xmlns:a16="http://schemas.microsoft.com/office/drawing/2014/main" id="{E3C5037C-F31E-B348-9DB7-881D5101F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2994" y="3676789"/>
            <a:ext cx="260996" cy="108338"/>
          </a:xfrm>
          <a:custGeom>
            <a:avLst/>
            <a:gdLst>
              <a:gd name="T0" fmla="*/ 136 w 234"/>
              <a:gd name="T1" fmla="*/ 96 h 97"/>
              <a:gd name="T2" fmla="*/ 136 w 234"/>
              <a:gd name="T3" fmla="*/ 96 h 97"/>
              <a:gd name="T4" fmla="*/ 96 w 234"/>
              <a:gd name="T5" fmla="*/ 96 h 97"/>
              <a:gd name="T6" fmla="*/ 64 w 234"/>
              <a:gd name="T7" fmla="*/ 88 h 97"/>
              <a:gd name="T8" fmla="*/ 8 w 234"/>
              <a:gd name="T9" fmla="*/ 32 h 97"/>
              <a:gd name="T10" fmla="*/ 0 w 234"/>
              <a:gd name="T11" fmla="*/ 8 h 97"/>
              <a:gd name="T12" fmla="*/ 16 w 234"/>
              <a:gd name="T13" fmla="*/ 0 h 97"/>
              <a:gd name="T14" fmla="*/ 217 w 234"/>
              <a:gd name="T15" fmla="*/ 0 h 97"/>
              <a:gd name="T16" fmla="*/ 233 w 234"/>
              <a:gd name="T17" fmla="*/ 8 h 97"/>
              <a:gd name="T18" fmla="*/ 225 w 234"/>
              <a:gd name="T19" fmla="*/ 32 h 97"/>
              <a:gd name="T20" fmla="*/ 169 w 234"/>
              <a:gd name="T21" fmla="*/ 88 h 97"/>
              <a:gd name="T22" fmla="*/ 136 w 234"/>
              <a:gd name="T23" fmla="*/ 96 h 97"/>
              <a:gd name="T24" fmla="*/ 56 w 234"/>
              <a:gd name="T25" fmla="*/ 32 h 97"/>
              <a:gd name="T26" fmla="*/ 56 w 234"/>
              <a:gd name="T27" fmla="*/ 32 h 97"/>
              <a:gd name="T28" fmla="*/ 88 w 234"/>
              <a:gd name="T29" fmla="*/ 64 h 97"/>
              <a:gd name="T30" fmla="*/ 96 w 234"/>
              <a:gd name="T31" fmla="*/ 64 h 97"/>
              <a:gd name="T32" fmla="*/ 136 w 234"/>
              <a:gd name="T33" fmla="*/ 64 h 97"/>
              <a:gd name="T34" fmla="*/ 144 w 234"/>
              <a:gd name="T35" fmla="*/ 64 h 97"/>
              <a:gd name="T36" fmla="*/ 176 w 234"/>
              <a:gd name="T37" fmla="*/ 32 h 97"/>
              <a:gd name="T38" fmla="*/ 56 w 234"/>
              <a:gd name="T39" fmla="*/ 32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4" h="97">
                <a:moveTo>
                  <a:pt x="136" y="96"/>
                </a:moveTo>
                <a:lnTo>
                  <a:pt x="136" y="96"/>
                </a:lnTo>
                <a:cubicBezTo>
                  <a:pt x="96" y="96"/>
                  <a:pt x="96" y="96"/>
                  <a:pt x="96" y="96"/>
                </a:cubicBezTo>
                <a:cubicBezTo>
                  <a:pt x="80" y="96"/>
                  <a:pt x="72" y="96"/>
                  <a:pt x="64" y="88"/>
                </a:cubicBezTo>
                <a:cubicBezTo>
                  <a:pt x="8" y="32"/>
                  <a:pt x="8" y="32"/>
                  <a:pt x="8" y="32"/>
                </a:cubicBezTo>
                <a:cubicBezTo>
                  <a:pt x="0" y="24"/>
                  <a:pt x="0" y="16"/>
                  <a:pt x="0" y="8"/>
                </a:cubicBezTo>
                <a:cubicBezTo>
                  <a:pt x="8" y="8"/>
                  <a:pt x="8" y="0"/>
                  <a:pt x="16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17" y="0"/>
                  <a:pt x="225" y="8"/>
                  <a:pt x="233" y="8"/>
                </a:cubicBezTo>
                <a:cubicBezTo>
                  <a:pt x="233" y="16"/>
                  <a:pt x="233" y="24"/>
                  <a:pt x="225" y="32"/>
                </a:cubicBezTo>
                <a:cubicBezTo>
                  <a:pt x="169" y="88"/>
                  <a:pt x="169" y="88"/>
                  <a:pt x="169" y="88"/>
                </a:cubicBezTo>
                <a:cubicBezTo>
                  <a:pt x="161" y="96"/>
                  <a:pt x="152" y="96"/>
                  <a:pt x="136" y="96"/>
                </a:cubicBezTo>
                <a:close/>
                <a:moveTo>
                  <a:pt x="56" y="32"/>
                </a:moveTo>
                <a:lnTo>
                  <a:pt x="56" y="32"/>
                </a:lnTo>
                <a:cubicBezTo>
                  <a:pt x="88" y="64"/>
                  <a:pt x="88" y="64"/>
                  <a:pt x="88" y="64"/>
                </a:cubicBezTo>
                <a:cubicBezTo>
                  <a:pt x="88" y="64"/>
                  <a:pt x="88" y="64"/>
                  <a:pt x="96" y="64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144" y="64"/>
                  <a:pt x="144" y="64"/>
                  <a:pt x="144" y="64"/>
                </a:cubicBezTo>
                <a:cubicBezTo>
                  <a:pt x="176" y="32"/>
                  <a:pt x="176" y="32"/>
                  <a:pt x="176" y="32"/>
                </a:cubicBezTo>
                <a:lnTo>
                  <a:pt x="56" y="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7" name="Freeform 740">
            <a:extLst>
              <a:ext uri="{FF2B5EF4-FFF2-40B4-BE49-F238E27FC236}">
                <a16:creationId xmlns:a16="http://schemas.microsoft.com/office/drawing/2014/main" id="{56A25B9D-D124-0249-A859-791CA6BBF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3293" y="9315312"/>
            <a:ext cx="684504" cy="29547"/>
          </a:xfrm>
          <a:custGeom>
            <a:avLst/>
            <a:gdLst>
              <a:gd name="T0" fmla="*/ 594 w 611"/>
              <a:gd name="T1" fmla="*/ 24 h 25"/>
              <a:gd name="T2" fmla="*/ 594 w 611"/>
              <a:gd name="T3" fmla="*/ 24 h 25"/>
              <a:gd name="T4" fmla="*/ 8 w 611"/>
              <a:gd name="T5" fmla="*/ 24 h 25"/>
              <a:gd name="T6" fmla="*/ 0 w 611"/>
              <a:gd name="T7" fmla="*/ 16 h 25"/>
              <a:gd name="T8" fmla="*/ 8 w 611"/>
              <a:gd name="T9" fmla="*/ 0 h 25"/>
              <a:gd name="T10" fmla="*/ 594 w 611"/>
              <a:gd name="T11" fmla="*/ 0 h 25"/>
              <a:gd name="T12" fmla="*/ 610 w 611"/>
              <a:gd name="T13" fmla="*/ 16 h 25"/>
              <a:gd name="T14" fmla="*/ 594 w 611"/>
              <a:gd name="T15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1" h="25">
                <a:moveTo>
                  <a:pt x="594" y="24"/>
                </a:moveTo>
                <a:lnTo>
                  <a:pt x="594" y="24"/>
                </a:lnTo>
                <a:cubicBezTo>
                  <a:pt x="8" y="24"/>
                  <a:pt x="8" y="24"/>
                  <a:pt x="8" y="24"/>
                </a:cubicBezTo>
                <a:cubicBezTo>
                  <a:pt x="0" y="24"/>
                  <a:pt x="0" y="24"/>
                  <a:pt x="0" y="16"/>
                </a:cubicBezTo>
                <a:cubicBezTo>
                  <a:pt x="0" y="8"/>
                  <a:pt x="0" y="0"/>
                  <a:pt x="8" y="0"/>
                </a:cubicBezTo>
                <a:cubicBezTo>
                  <a:pt x="594" y="0"/>
                  <a:pt x="594" y="0"/>
                  <a:pt x="594" y="0"/>
                </a:cubicBezTo>
                <a:cubicBezTo>
                  <a:pt x="602" y="0"/>
                  <a:pt x="610" y="8"/>
                  <a:pt x="610" y="16"/>
                </a:cubicBezTo>
                <a:cubicBezTo>
                  <a:pt x="610" y="24"/>
                  <a:pt x="602" y="24"/>
                  <a:pt x="594" y="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8" name="Freeform 741">
            <a:extLst>
              <a:ext uri="{FF2B5EF4-FFF2-40B4-BE49-F238E27FC236}">
                <a16:creationId xmlns:a16="http://schemas.microsoft.com/office/drawing/2014/main" id="{4F2DF66D-B1F6-914E-BA14-C703086C7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3293" y="9674801"/>
            <a:ext cx="684504" cy="29547"/>
          </a:xfrm>
          <a:custGeom>
            <a:avLst/>
            <a:gdLst>
              <a:gd name="T0" fmla="*/ 602 w 611"/>
              <a:gd name="T1" fmla="*/ 24 h 25"/>
              <a:gd name="T2" fmla="*/ 602 w 611"/>
              <a:gd name="T3" fmla="*/ 24 h 25"/>
              <a:gd name="T4" fmla="*/ 16 w 611"/>
              <a:gd name="T5" fmla="*/ 24 h 25"/>
              <a:gd name="T6" fmla="*/ 0 w 611"/>
              <a:gd name="T7" fmla="*/ 8 h 25"/>
              <a:gd name="T8" fmla="*/ 16 w 611"/>
              <a:gd name="T9" fmla="*/ 0 h 25"/>
              <a:gd name="T10" fmla="*/ 602 w 611"/>
              <a:gd name="T11" fmla="*/ 0 h 25"/>
              <a:gd name="T12" fmla="*/ 610 w 611"/>
              <a:gd name="T13" fmla="*/ 8 h 25"/>
              <a:gd name="T14" fmla="*/ 602 w 611"/>
              <a:gd name="T15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1" h="25">
                <a:moveTo>
                  <a:pt x="602" y="24"/>
                </a:moveTo>
                <a:lnTo>
                  <a:pt x="602" y="24"/>
                </a:lnTo>
                <a:cubicBezTo>
                  <a:pt x="16" y="24"/>
                  <a:pt x="16" y="24"/>
                  <a:pt x="16" y="24"/>
                </a:cubicBezTo>
                <a:cubicBezTo>
                  <a:pt x="8" y="24"/>
                  <a:pt x="0" y="16"/>
                  <a:pt x="0" y="8"/>
                </a:cubicBezTo>
                <a:cubicBezTo>
                  <a:pt x="0" y="0"/>
                  <a:pt x="8" y="0"/>
                  <a:pt x="16" y="0"/>
                </a:cubicBezTo>
                <a:cubicBezTo>
                  <a:pt x="602" y="0"/>
                  <a:pt x="602" y="0"/>
                  <a:pt x="602" y="0"/>
                </a:cubicBezTo>
                <a:cubicBezTo>
                  <a:pt x="610" y="0"/>
                  <a:pt x="610" y="0"/>
                  <a:pt x="610" y="8"/>
                </a:cubicBezTo>
                <a:cubicBezTo>
                  <a:pt x="610" y="16"/>
                  <a:pt x="610" y="24"/>
                  <a:pt x="602" y="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9" name="Freeform 742">
            <a:extLst>
              <a:ext uri="{FF2B5EF4-FFF2-40B4-BE49-F238E27FC236}">
                <a16:creationId xmlns:a16="http://schemas.microsoft.com/office/drawing/2014/main" id="{D4F9C2BC-D140-7E41-8E82-25614AD87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7766" y="9315312"/>
            <a:ext cx="600786" cy="384109"/>
          </a:xfrm>
          <a:custGeom>
            <a:avLst/>
            <a:gdLst>
              <a:gd name="T0" fmla="*/ 529 w 538"/>
              <a:gd name="T1" fmla="*/ 345 h 346"/>
              <a:gd name="T2" fmla="*/ 529 w 538"/>
              <a:gd name="T3" fmla="*/ 345 h 346"/>
              <a:gd name="T4" fmla="*/ 16 w 538"/>
              <a:gd name="T5" fmla="*/ 345 h 346"/>
              <a:gd name="T6" fmla="*/ 0 w 538"/>
              <a:gd name="T7" fmla="*/ 329 h 346"/>
              <a:gd name="T8" fmla="*/ 0 w 538"/>
              <a:gd name="T9" fmla="*/ 16 h 346"/>
              <a:gd name="T10" fmla="*/ 16 w 538"/>
              <a:gd name="T11" fmla="*/ 0 h 346"/>
              <a:gd name="T12" fmla="*/ 529 w 538"/>
              <a:gd name="T13" fmla="*/ 0 h 346"/>
              <a:gd name="T14" fmla="*/ 537 w 538"/>
              <a:gd name="T15" fmla="*/ 16 h 346"/>
              <a:gd name="T16" fmla="*/ 537 w 538"/>
              <a:gd name="T17" fmla="*/ 329 h 346"/>
              <a:gd name="T18" fmla="*/ 529 w 538"/>
              <a:gd name="T19" fmla="*/ 345 h 346"/>
              <a:gd name="T20" fmla="*/ 32 w 538"/>
              <a:gd name="T21" fmla="*/ 321 h 346"/>
              <a:gd name="T22" fmla="*/ 32 w 538"/>
              <a:gd name="T23" fmla="*/ 321 h 346"/>
              <a:gd name="T24" fmla="*/ 514 w 538"/>
              <a:gd name="T25" fmla="*/ 321 h 346"/>
              <a:gd name="T26" fmla="*/ 514 w 538"/>
              <a:gd name="T27" fmla="*/ 24 h 346"/>
              <a:gd name="T28" fmla="*/ 32 w 538"/>
              <a:gd name="T29" fmla="*/ 24 h 346"/>
              <a:gd name="T30" fmla="*/ 32 w 538"/>
              <a:gd name="T31" fmla="*/ 321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8" h="346">
                <a:moveTo>
                  <a:pt x="529" y="345"/>
                </a:moveTo>
                <a:lnTo>
                  <a:pt x="529" y="345"/>
                </a:lnTo>
                <a:cubicBezTo>
                  <a:pt x="16" y="345"/>
                  <a:pt x="16" y="345"/>
                  <a:pt x="16" y="345"/>
                </a:cubicBezTo>
                <a:cubicBezTo>
                  <a:pt x="8" y="345"/>
                  <a:pt x="0" y="337"/>
                  <a:pt x="0" y="329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529" y="0"/>
                  <a:pt x="529" y="0"/>
                  <a:pt x="529" y="0"/>
                </a:cubicBezTo>
                <a:cubicBezTo>
                  <a:pt x="537" y="0"/>
                  <a:pt x="537" y="8"/>
                  <a:pt x="537" y="16"/>
                </a:cubicBezTo>
                <a:cubicBezTo>
                  <a:pt x="537" y="329"/>
                  <a:pt x="537" y="329"/>
                  <a:pt x="537" y="329"/>
                </a:cubicBezTo>
                <a:cubicBezTo>
                  <a:pt x="537" y="337"/>
                  <a:pt x="537" y="345"/>
                  <a:pt x="529" y="345"/>
                </a:cubicBezTo>
                <a:close/>
                <a:moveTo>
                  <a:pt x="32" y="321"/>
                </a:moveTo>
                <a:lnTo>
                  <a:pt x="32" y="321"/>
                </a:lnTo>
                <a:cubicBezTo>
                  <a:pt x="514" y="321"/>
                  <a:pt x="514" y="321"/>
                  <a:pt x="514" y="321"/>
                </a:cubicBezTo>
                <a:cubicBezTo>
                  <a:pt x="514" y="24"/>
                  <a:pt x="514" y="24"/>
                  <a:pt x="514" y="24"/>
                </a:cubicBezTo>
                <a:cubicBezTo>
                  <a:pt x="32" y="24"/>
                  <a:pt x="32" y="24"/>
                  <a:pt x="32" y="24"/>
                </a:cubicBezTo>
                <a:lnTo>
                  <a:pt x="32" y="32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0" name="Freeform 743">
            <a:extLst>
              <a:ext uri="{FF2B5EF4-FFF2-40B4-BE49-F238E27FC236}">
                <a16:creationId xmlns:a16="http://schemas.microsoft.com/office/drawing/2014/main" id="{65C0F6B2-327C-2B49-9126-25A879098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8309" y="9674801"/>
            <a:ext cx="34473" cy="241298"/>
          </a:xfrm>
          <a:custGeom>
            <a:avLst/>
            <a:gdLst>
              <a:gd name="T0" fmla="*/ 16 w 33"/>
              <a:gd name="T1" fmla="*/ 217 h 218"/>
              <a:gd name="T2" fmla="*/ 16 w 33"/>
              <a:gd name="T3" fmla="*/ 217 h 218"/>
              <a:gd name="T4" fmla="*/ 0 w 33"/>
              <a:gd name="T5" fmla="*/ 201 h 218"/>
              <a:gd name="T6" fmla="*/ 0 w 33"/>
              <a:gd name="T7" fmla="*/ 8 h 218"/>
              <a:gd name="T8" fmla="*/ 16 w 33"/>
              <a:gd name="T9" fmla="*/ 0 h 218"/>
              <a:gd name="T10" fmla="*/ 32 w 33"/>
              <a:gd name="T11" fmla="*/ 8 h 218"/>
              <a:gd name="T12" fmla="*/ 32 w 33"/>
              <a:gd name="T13" fmla="*/ 201 h 218"/>
              <a:gd name="T14" fmla="*/ 16 w 33"/>
              <a:gd name="T15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18">
                <a:moveTo>
                  <a:pt x="16" y="217"/>
                </a:moveTo>
                <a:lnTo>
                  <a:pt x="16" y="217"/>
                </a:lnTo>
                <a:cubicBezTo>
                  <a:pt x="8" y="217"/>
                  <a:pt x="0" y="209"/>
                  <a:pt x="0" y="201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8" y="0"/>
                  <a:pt x="16" y="0"/>
                </a:cubicBezTo>
                <a:cubicBezTo>
                  <a:pt x="24" y="0"/>
                  <a:pt x="32" y="0"/>
                  <a:pt x="32" y="8"/>
                </a:cubicBezTo>
                <a:cubicBezTo>
                  <a:pt x="32" y="201"/>
                  <a:pt x="32" y="201"/>
                  <a:pt x="32" y="201"/>
                </a:cubicBezTo>
                <a:cubicBezTo>
                  <a:pt x="32" y="209"/>
                  <a:pt x="24" y="217"/>
                  <a:pt x="16" y="2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1" name="Freeform 744">
            <a:extLst>
              <a:ext uri="{FF2B5EF4-FFF2-40B4-BE49-F238E27FC236}">
                <a16:creationId xmlns:a16="http://schemas.microsoft.com/office/drawing/2014/main" id="{AE182EE3-50FD-3A45-894F-7369FD2A0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5803" y="9881629"/>
            <a:ext cx="359485" cy="118187"/>
          </a:xfrm>
          <a:custGeom>
            <a:avLst/>
            <a:gdLst>
              <a:gd name="T0" fmla="*/ 17 w 322"/>
              <a:gd name="T1" fmla="*/ 104 h 105"/>
              <a:gd name="T2" fmla="*/ 17 w 322"/>
              <a:gd name="T3" fmla="*/ 104 h 105"/>
              <a:gd name="T4" fmla="*/ 0 w 322"/>
              <a:gd name="T5" fmla="*/ 96 h 105"/>
              <a:gd name="T6" fmla="*/ 8 w 322"/>
              <a:gd name="T7" fmla="*/ 80 h 105"/>
              <a:gd name="T8" fmla="*/ 153 w 322"/>
              <a:gd name="T9" fmla="*/ 8 h 105"/>
              <a:gd name="T10" fmla="*/ 169 w 322"/>
              <a:gd name="T11" fmla="*/ 8 h 105"/>
              <a:gd name="T12" fmla="*/ 313 w 322"/>
              <a:gd name="T13" fmla="*/ 80 h 105"/>
              <a:gd name="T14" fmla="*/ 321 w 322"/>
              <a:gd name="T15" fmla="*/ 96 h 105"/>
              <a:gd name="T16" fmla="*/ 297 w 322"/>
              <a:gd name="T17" fmla="*/ 104 h 105"/>
              <a:gd name="T18" fmla="*/ 161 w 322"/>
              <a:gd name="T19" fmla="*/ 32 h 105"/>
              <a:gd name="T20" fmla="*/ 17 w 322"/>
              <a:gd name="T21" fmla="*/ 10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2" h="105">
                <a:moveTo>
                  <a:pt x="17" y="104"/>
                </a:moveTo>
                <a:lnTo>
                  <a:pt x="17" y="104"/>
                </a:lnTo>
                <a:cubicBezTo>
                  <a:pt x="8" y="104"/>
                  <a:pt x="0" y="104"/>
                  <a:pt x="0" y="96"/>
                </a:cubicBezTo>
                <a:cubicBezTo>
                  <a:pt x="0" y="88"/>
                  <a:pt x="0" y="80"/>
                  <a:pt x="8" y="80"/>
                </a:cubicBezTo>
                <a:cubicBezTo>
                  <a:pt x="153" y="8"/>
                  <a:pt x="153" y="8"/>
                  <a:pt x="153" y="8"/>
                </a:cubicBezTo>
                <a:cubicBezTo>
                  <a:pt x="161" y="0"/>
                  <a:pt x="169" y="0"/>
                  <a:pt x="169" y="8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21" y="80"/>
                  <a:pt x="321" y="88"/>
                  <a:pt x="321" y="96"/>
                </a:cubicBezTo>
                <a:cubicBezTo>
                  <a:pt x="313" y="104"/>
                  <a:pt x="305" y="104"/>
                  <a:pt x="297" y="104"/>
                </a:cubicBezTo>
                <a:cubicBezTo>
                  <a:pt x="161" y="32"/>
                  <a:pt x="161" y="32"/>
                  <a:pt x="161" y="32"/>
                </a:cubicBezTo>
                <a:cubicBezTo>
                  <a:pt x="17" y="104"/>
                  <a:pt x="17" y="104"/>
                  <a:pt x="17" y="10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2" name="Freeform 745">
            <a:extLst>
              <a:ext uri="{FF2B5EF4-FFF2-40B4-BE49-F238E27FC236}">
                <a16:creationId xmlns:a16="http://schemas.microsoft.com/office/drawing/2014/main" id="{3BCE63C7-E998-2B49-B308-9E93BD29D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8309" y="9925947"/>
            <a:ext cx="34473" cy="73869"/>
          </a:xfrm>
          <a:custGeom>
            <a:avLst/>
            <a:gdLst>
              <a:gd name="T0" fmla="*/ 16 w 33"/>
              <a:gd name="T1" fmla="*/ 64 h 65"/>
              <a:gd name="T2" fmla="*/ 16 w 33"/>
              <a:gd name="T3" fmla="*/ 64 h 65"/>
              <a:gd name="T4" fmla="*/ 0 w 33"/>
              <a:gd name="T5" fmla="*/ 48 h 65"/>
              <a:gd name="T6" fmla="*/ 0 w 33"/>
              <a:gd name="T7" fmla="*/ 16 h 65"/>
              <a:gd name="T8" fmla="*/ 16 w 33"/>
              <a:gd name="T9" fmla="*/ 0 h 65"/>
              <a:gd name="T10" fmla="*/ 32 w 33"/>
              <a:gd name="T11" fmla="*/ 16 h 65"/>
              <a:gd name="T12" fmla="*/ 32 w 33"/>
              <a:gd name="T13" fmla="*/ 48 h 65"/>
              <a:gd name="T14" fmla="*/ 16 w 33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65">
                <a:moveTo>
                  <a:pt x="16" y="64"/>
                </a:moveTo>
                <a:lnTo>
                  <a:pt x="16" y="64"/>
                </a:lnTo>
                <a:cubicBezTo>
                  <a:pt x="8" y="64"/>
                  <a:pt x="0" y="56"/>
                  <a:pt x="0" y="4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24" y="0"/>
                  <a:pt x="32" y="8"/>
                  <a:pt x="32" y="16"/>
                </a:cubicBezTo>
                <a:cubicBezTo>
                  <a:pt x="32" y="48"/>
                  <a:pt x="32" y="48"/>
                  <a:pt x="32" y="48"/>
                </a:cubicBezTo>
                <a:cubicBezTo>
                  <a:pt x="32" y="56"/>
                  <a:pt x="24" y="64"/>
                  <a:pt x="16" y="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3" name="Freeform 746">
            <a:extLst>
              <a:ext uri="{FF2B5EF4-FFF2-40B4-BE49-F238E27FC236}">
                <a16:creationId xmlns:a16="http://schemas.microsoft.com/office/drawing/2014/main" id="{A1891EC2-0E63-1B4A-B0D1-31ED38948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0272" y="9389181"/>
            <a:ext cx="251150" cy="251147"/>
          </a:xfrm>
          <a:custGeom>
            <a:avLst/>
            <a:gdLst>
              <a:gd name="T0" fmla="*/ 217 w 226"/>
              <a:gd name="T1" fmla="*/ 105 h 226"/>
              <a:gd name="T2" fmla="*/ 217 w 226"/>
              <a:gd name="T3" fmla="*/ 105 h 226"/>
              <a:gd name="T4" fmla="*/ 121 w 226"/>
              <a:gd name="T5" fmla="*/ 105 h 226"/>
              <a:gd name="T6" fmla="*/ 145 w 226"/>
              <a:gd name="T7" fmla="*/ 17 h 226"/>
              <a:gd name="T8" fmla="*/ 137 w 226"/>
              <a:gd name="T9" fmla="*/ 8 h 226"/>
              <a:gd name="T10" fmla="*/ 113 w 226"/>
              <a:gd name="T11" fmla="*/ 0 h 226"/>
              <a:gd name="T12" fmla="*/ 40 w 226"/>
              <a:gd name="T13" fmla="*/ 33 h 226"/>
              <a:gd name="T14" fmla="*/ 0 w 226"/>
              <a:gd name="T15" fmla="*/ 113 h 226"/>
              <a:gd name="T16" fmla="*/ 33 w 226"/>
              <a:gd name="T17" fmla="*/ 193 h 226"/>
              <a:gd name="T18" fmla="*/ 33 w 226"/>
              <a:gd name="T19" fmla="*/ 193 h 226"/>
              <a:gd name="T20" fmla="*/ 40 w 226"/>
              <a:gd name="T21" fmla="*/ 193 h 226"/>
              <a:gd name="T22" fmla="*/ 113 w 226"/>
              <a:gd name="T23" fmla="*/ 225 h 226"/>
              <a:gd name="T24" fmla="*/ 193 w 226"/>
              <a:gd name="T25" fmla="*/ 193 h 226"/>
              <a:gd name="T26" fmla="*/ 225 w 226"/>
              <a:gd name="T27" fmla="*/ 113 h 226"/>
              <a:gd name="T28" fmla="*/ 217 w 226"/>
              <a:gd name="T29" fmla="*/ 105 h 226"/>
              <a:gd name="T30" fmla="*/ 49 w 226"/>
              <a:gd name="T31" fmla="*/ 49 h 226"/>
              <a:gd name="T32" fmla="*/ 49 w 226"/>
              <a:gd name="T33" fmla="*/ 49 h 226"/>
              <a:gd name="T34" fmla="*/ 113 w 226"/>
              <a:gd name="T35" fmla="*/ 17 h 226"/>
              <a:gd name="T36" fmla="*/ 121 w 226"/>
              <a:gd name="T37" fmla="*/ 17 h 226"/>
              <a:gd name="T38" fmla="*/ 105 w 226"/>
              <a:gd name="T39" fmla="*/ 113 h 226"/>
              <a:gd name="T40" fmla="*/ 40 w 226"/>
              <a:gd name="T41" fmla="*/ 177 h 226"/>
              <a:gd name="T42" fmla="*/ 17 w 226"/>
              <a:gd name="T43" fmla="*/ 113 h 226"/>
              <a:gd name="T44" fmla="*/ 49 w 226"/>
              <a:gd name="T45" fmla="*/ 49 h 226"/>
              <a:gd name="T46" fmla="*/ 185 w 226"/>
              <a:gd name="T47" fmla="*/ 185 h 226"/>
              <a:gd name="T48" fmla="*/ 185 w 226"/>
              <a:gd name="T49" fmla="*/ 185 h 226"/>
              <a:gd name="T50" fmla="*/ 113 w 226"/>
              <a:gd name="T51" fmla="*/ 209 h 226"/>
              <a:gd name="T52" fmla="*/ 57 w 226"/>
              <a:gd name="T53" fmla="*/ 185 h 226"/>
              <a:gd name="T54" fmla="*/ 121 w 226"/>
              <a:gd name="T55" fmla="*/ 121 h 226"/>
              <a:gd name="T56" fmla="*/ 209 w 226"/>
              <a:gd name="T57" fmla="*/ 121 h 226"/>
              <a:gd name="T58" fmla="*/ 185 w 226"/>
              <a:gd name="T59" fmla="*/ 18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26" h="226">
                <a:moveTo>
                  <a:pt x="217" y="105"/>
                </a:moveTo>
                <a:lnTo>
                  <a:pt x="217" y="105"/>
                </a:lnTo>
                <a:cubicBezTo>
                  <a:pt x="121" y="105"/>
                  <a:pt x="121" y="105"/>
                  <a:pt x="121" y="105"/>
                </a:cubicBezTo>
                <a:cubicBezTo>
                  <a:pt x="145" y="17"/>
                  <a:pt x="145" y="17"/>
                  <a:pt x="145" y="17"/>
                </a:cubicBezTo>
                <a:cubicBezTo>
                  <a:pt x="145" y="8"/>
                  <a:pt x="137" y="8"/>
                  <a:pt x="137" y="8"/>
                </a:cubicBezTo>
                <a:cubicBezTo>
                  <a:pt x="129" y="0"/>
                  <a:pt x="121" y="0"/>
                  <a:pt x="113" y="0"/>
                </a:cubicBezTo>
                <a:cubicBezTo>
                  <a:pt x="89" y="0"/>
                  <a:pt x="57" y="17"/>
                  <a:pt x="40" y="33"/>
                </a:cubicBezTo>
                <a:cubicBezTo>
                  <a:pt x="17" y="57"/>
                  <a:pt x="0" y="89"/>
                  <a:pt x="0" y="113"/>
                </a:cubicBezTo>
                <a:cubicBezTo>
                  <a:pt x="0" y="145"/>
                  <a:pt x="17" y="169"/>
                  <a:pt x="33" y="193"/>
                </a:cubicBezTo>
                <a:lnTo>
                  <a:pt x="33" y="193"/>
                </a:lnTo>
                <a:cubicBezTo>
                  <a:pt x="40" y="193"/>
                  <a:pt x="40" y="193"/>
                  <a:pt x="40" y="193"/>
                </a:cubicBezTo>
                <a:cubicBezTo>
                  <a:pt x="57" y="217"/>
                  <a:pt x="89" y="225"/>
                  <a:pt x="113" y="225"/>
                </a:cubicBezTo>
                <a:cubicBezTo>
                  <a:pt x="145" y="225"/>
                  <a:pt x="177" y="217"/>
                  <a:pt x="193" y="193"/>
                </a:cubicBezTo>
                <a:cubicBezTo>
                  <a:pt x="217" y="169"/>
                  <a:pt x="225" y="145"/>
                  <a:pt x="225" y="113"/>
                </a:cubicBezTo>
                <a:cubicBezTo>
                  <a:pt x="225" y="113"/>
                  <a:pt x="225" y="105"/>
                  <a:pt x="217" y="105"/>
                </a:cubicBezTo>
                <a:close/>
                <a:moveTo>
                  <a:pt x="49" y="49"/>
                </a:moveTo>
                <a:lnTo>
                  <a:pt x="49" y="49"/>
                </a:lnTo>
                <a:cubicBezTo>
                  <a:pt x="65" y="33"/>
                  <a:pt x="89" y="17"/>
                  <a:pt x="113" y="17"/>
                </a:cubicBezTo>
                <a:cubicBezTo>
                  <a:pt x="121" y="17"/>
                  <a:pt x="121" y="17"/>
                  <a:pt x="121" y="17"/>
                </a:cubicBezTo>
                <a:cubicBezTo>
                  <a:pt x="105" y="113"/>
                  <a:pt x="105" y="113"/>
                  <a:pt x="105" y="113"/>
                </a:cubicBezTo>
                <a:cubicBezTo>
                  <a:pt x="40" y="177"/>
                  <a:pt x="40" y="177"/>
                  <a:pt x="40" y="177"/>
                </a:cubicBezTo>
                <a:cubicBezTo>
                  <a:pt x="25" y="161"/>
                  <a:pt x="17" y="137"/>
                  <a:pt x="17" y="113"/>
                </a:cubicBezTo>
                <a:cubicBezTo>
                  <a:pt x="17" y="89"/>
                  <a:pt x="33" y="65"/>
                  <a:pt x="49" y="49"/>
                </a:cubicBezTo>
                <a:close/>
                <a:moveTo>
                  <a:pt x="185" y="185"/>
                </a:moveTo>
                <a:lnTo>
                  <a:pt x="185" y="185"/>
                </a:lnTo>
                <a:cubicBezTo>
                  <a:pt x="169" y="201"/>
                  <a:pt x="145" y="209"/>
                  <a:pt x="113" y="209"/>
                </a:cubicBezTo>
                <a:cubicBezTo>
                  <a:pt x="89" y="209"/>
                  <a:pt x="73" y="201"/>
                  <a:pt x="57" y="185"/>
                </a:cubicBezTo>
                <a:cubicBezTo>
                  <a:pt x="121" y="121"/>
                  <a:pt x="121" y="121"/>
                  <a:pt x="121" y="121"/>
                </a:cubicBezTo>
                <a:cubicBezTo>
                  <a:pt x="209" y="121"/>
                  <a:pt x="209" y="121"/>
                  <a:pt x="209" y="121"/>
                </a:cubicBezTo>
                <a:cubicBezTo>
                  <a:pt x="209" y="145"/>
                  <a:pt x="201" y="169"/>
                  <a:pt x="185" y="18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4" name="Freeform 747">
            <a:extLst>
              <a:ext uri="{FF2B5EF4-FFF2-40B4-BE49-F238E27FC236}">
                <a16:creationId xmlns:a16="http://schemas.microsoft.com/office/drawing/2014/main" id="{90CAE6B8-BCCD-394E-90A5-BA668726C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2933" y="9364557"/>
            <a:ext cx="132959" cy="132962"/>
          </a:xfrm>
          <a:custGeom>
            <a:avLst/>
            <a:gdLst>
              <a:gd name="T0" fmla="*/ 96 w 121"/>
              <a:gd name="T1" fmla="*/ 40 h 121"/>
              <a:gd name="T2" fmla="*/ 96 w 121"/>
              <a:gd name="T3" fmla="*/ 40 h 121"/>
              <a:gd name="T4" fmla="*/ 24 w 121"/>
              <a:gd name="T5" fmla="*/ 8 h 121"/>
              <a:gd name="T6" fmla="*/ 24 w 121"/>
              <a:gd name="T7" fmla="*/ 8 h 121"/>
              <a:gd name="T8" fmla="*/ 16 w 121"/>
              <a:gd name="T9" fmla="*/ 8 h 121"/>
              <a:gd name="T10" fmla="*/ 0 w 121"/>
              <a:gd name="T11" fmla="*/ 112 h 121"/>
              <a:gd name="T12" fmla="*/ 0 w 121"/>
              <a:gd name="T13" fmla="*/ 120 h 121"/>
              <a:gd name="T14" fmla="*/ 8 w 121"/>
              <a:gd name="T15" fmla="*/ 120 h 121"/>
              <a:gd name="T16" fmla="*/ 112 w 121"/>
              <a:gd name="T17" fmla="*/ 120 h 121"/>
              <a:gd name="T18" fmla="*/ 120 w 121"/>
              <a:gd name="T19" fmla="*/ 112 h 121"/>
              <a:gd name="T20" fmla="*/ 96 w 121"/>
              <a:gd name="T21" fmla="*/ 40 h 121"/>
              <a:gd name="T22" fmla="*/ 16 w 121"/>
              <a:gd name="T23" fmla="*/ 104 h 121"/>
              <a:gd name="T24" fmla="*/ 16 w 121"/>
              <a:gd name="T25" fmla="*/ 104 h 121"/>
              <a:gd name="T26" fmla="*/ 32 w 121"/>
              <a:gd name="T27" fmla="*/ 23 h 121"/>
              <a:gd name="T28" fmla="*/ 80 w 121"/>
              <a:gd name="T29" fmla="*/ 56 h 121"/>
              <a:gd name="T30" fmla="*/ 104 w 121"/>
              <a:gd name="T31" fmla="*/ 104 h 121"/>
              <a:gd name="T32" fmla="*/ 16 w 121"/>
              <a:gd name="T33" fmla="*/ 104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1" h="121">
                <a:moveTo>
                  <a:pt x="96" y="40"/>
                </a:moveTo>
                <a:lnTo>
                  <a:pt x="96" y="40"/>
                </a:lnTo>
                <a:cubicBezTo>
                  <a:pt x="80" y="23"/>
                  <a:pt x="56" y="8"/>
                  <a:pt x="24" y="8"/>
                </a:cubicBezTo>
                <a:cubicBezTo>
                  <a:pt x="24" y="0"/>
                  <a:pt x="24" y="8"/>
                  <a:pt x="24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0" y="112"/>
                  <a:pt x="0" y="112"/>
                  <a:pt x="0" y="112"/>
                </a:cubicBezTo>
                <a:lnTo>
                  <a:pt x="0" y="120"/>
                </a:lnTo>
                <a:lnTo>
                  <a:pt x="8" y="120"/>
                </a:lnTo>
                <a:cubicBezTo>
                  <a:pt x="112" y="120"/>
                  <a:pt x="112" y="120"/>
                  <a:pt x="112" y="120"/>
                </a:cubicBezTo>
                <a:cubicBezTo>
                  <a:pt x="120" y="120"/>
                  <a:pt x="120" y="120"/>
                  <a:pt x="120" y="112"/>
                </a:cubicBezTo>
                <a:cubicBezTo>
                  <a:pt x="120" y="88"/>
                  <a:pt x="112" y="64"/>
                  <a:pt x="96" y="40"/>
                </a:cubicBezTo>
                <a:close/>
                <a:moveTo>
                  <a:pt x="16" y="104"/>
                </a:moveTo>
                <a:lnTo>
                  <a:pt x="16" y="104"/>
                </a:lnTo>
                <a:cubicBezTo>
                  <a:pt x="32" y="23"/>
                  <a:pt x="32" y="23"/>
                  <a:pt x="32" y="23"/>
                </a:cubicBezTo>
                <a:cubicBezTo>
                  <a:pt x="48" y="23"/>
                  <a:pt x="72" y="40"/>
                  <a:pt x="80" y="56"/>
                </a:cubicBezTo>
                <a:cubicBezTo>
                  <a:pt x="96" y="72"/>
                  <a:pt x="104" y="88"/>
                  <a:pt x="104" y="104"/>
                </a:cubicBezTo>
                <a:lnTo>
                  <a:pt x="16" y="10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5" name="Freeform 748">
            <a:extLst>
              <a:ext uri="{FF2B5EF4-FFF2-40B4-BE49-F238E27FC236}">
                <a16:creationId xmlns:a16="http://schemas.microsoft.com/office/drawing/2014/main" id="{F733CA7E-93BB-AA4A-BF40-2274C2C7E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2362" y="6843226"/>
            <a:ext cx="384109" cy="34473"/>
          </a:xfrm>
          <a:custGeom>
            <a:avLst/>
            <a:gdLst>
              <a:gd name="T0" fmla="*/ 328 w 346"/>
              <a:gd name="T1" fmla="*/ 32 h 33"/>
              <a:gd name="T2" fmla="*/ 328 w 346"/>
              <a:gd name="T3" fmla="*/ 32 h 33"/>
              <a:gd name="T4" fmla="*/ 328 w 346"/>
              <a:gd name="T5" fmla="*/ 32 h 33"/>
              <a:gd name="T6" fmla="*/ 16 w 346"/>
              <a:gd name="T7" fmla="*/ 32 h 33"/>
              <a:gd name="T8" fmla="*/ 0 w 346"/>
              <a:gd name="T9" fmla="*/ 16 h 33"/>
              <a:gd name="T10" fmla="*/ 16 w 346"/>
              <a:gd name="T11" fmla="*/ 0 h 33"/>
              <a:gd name="T12" fmla="*/ 16 w 346"/>
              <a:gd name="T13" fmla="*/ 0 h 33"/>
              <a:gd name="T14" fmla="*/ 328 w 346"/>
              <a:gd name="T15" fmla="*/ 0 h 33"/>
              <a:gd name="T16" fmla="*/ 345 w 346"/>
              <a:gd name="T17" fmla="*/ 16 h 33"/>
              <a:gd name="T18" fmla="*/ 328 w 346"/>
              <a:gd name="T19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6" h="33">
                <a:moveTo>
                  <a:pt x="328" y="32"/>
                </a:moveTo>
                <a:lnTo>
                  <a:pt x="328" y="32"/>
                </a:lnTo>
                <a:lnTo>
                  <a:pt x="328" y="32"/>
                </a:lnTo>
                <a:cubicBezTo>
                  <a:pt x="16" y="32"/>
                  <a:pt x="16" y="32"/>
                  <a:pt x="16" y="32"/>
                </a:cubicBezTo>
                <a:cubicBezTo>
                  <a:pt x="8" y="32"/>
                  <a:pt x="0" y="24"/>
                  <a:pt x="0" y="16"/>
                </a:cubicBezTo>
                <a:cubicBezTo>
                  <a:pt x="0" y="9"/>
                  <a:pt x="8" y="0"/>
                  <a:pt x="16" y="0"/>
                </a:cubicBezTo>
                <a:lnTo>
                  <a:pt x="16" y="0"/>
                </a:lnTo>
                <a:cubicBezTo>
                  <a:pt x="328" y="0"/>
                  <a:pt x="328" y="0"/>
                  <a:pt x="328" y="0"/>
                </a:cubicBezTo>
                <a:cubicBezTo>
                  <a:pt x="337" y="0"/>
                  <a:pt x="345" y="9"/>
                  <a:pt x="345" y="16"/>
                </a:cubicBezTo>
                <a:cubicBezTo>
                  <a:pt x="345" y="24"/>
                  <a:pt x="337" y="32"/>
                  <a:pt x="328" y="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6" name="Freeform 749">
            <a:extLst>
              <a:ext uri="{FF2B5EF4-FFF2-40B4-BE49-F238E27FC236}">
                <a16:creationId xmlns:a16="http://schemas.microsoft.com/office/drawing/2014/main" id="{45FF28F4-5ED8-F849-8DD8-C3573989B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6441" y="6567455"/>
            <a:ext cx="896255" cy="310244"/>
          </a:xfrm>
          <a:custGeom>
            <a:avLst/>
            <a:gdLst>
              <a:gd name="T0" fmla="*/ 754 w 803"/>
              <a:gd name="T1" fmla="*/ 279 h 280"/>
              <a:gd name="T2" fmla="*/ 754 w 803"/>
              <a:gd name="T3" fmla="*/ 279 h 280"/>
              <a:gd name="T4" fmla="*/ 730 w 803"/>
              <a:gd name="T5" fmla="*/ 279 h 280"/>
              <a:gd name="T6" fmla="*/ 714 w 803"/>
              <a:gd name="T7" fmla="*/ 263 h 280"/>
              <a:gd name="T8" fmla="*/ 730 w 803"/>
              <a:gd name="T9" fmla="*/ 247 h 280"/>
              <a:gd name="T10" fmla="*/ 730 w 803"/>
              <a:gd name="T11" fmla="*/ 247 h 280"/>
              <a:gd name="T12" fmla="*/ 754 w 803"/>
              <a:gd name="T13" fmla="*/ 247 h 280"/>
              <a:gd name="T14" fmla="*/ 754 w 803"/>
              <a:gd name="T15" fmla="*/ 247 h 280"/>
              <a:gd name="T16" fmla="*/ 770 w 803"/>
              <a:gd name="T17" fmla="*/ 247 h 280"/>
              <a:gd name="T18" fmla="*/ 770 w 803"/>
              <a:gd name="T19" fmla="*/ 232 h 280"/>
              <a:gd name="T20" fmla="*/ 746 w 803"/>
              <a:gd name="T21" fmla="*/ 160 h 280"/>
              <a:gd name="T22" fmla="*/ 714 w 803"/>
              <a:gd name="T23" fmla="*/ 152 h 280"/>
              <a:gd name="T24" fmla="*/ 658 w 803"/>
              <a:gd name="T25" fmla="*/ 120 h 280"/>
              <a:gd name="T26" fmla="*/ 578 w 803"/>
              <a:gd name="T27" fmla="*/ 48 h 280"/>
              <a:gd name="T28" fmla="*/ 473 w 803"/>
              <a:gd name="T29" fmla="*/ 24 h 280"/>
              <a:gd name="T30" fmla="*/ 465 w 803"/>
              <a:gd name="T31" fmla="*/ 24 h 280"/>
              <a:gd name="T32" fmla="*/ 401 w 803"/>
              <a:gd name="T33" fmla="*/ 24 h 280"/>
              <a:gd name="T34" fmla="*/ 393 w 803"/>
              <a:gd name="T35" fmla="*/ 24 h 280"/>
              <a:gd name="T36" fmla="*/ 56 w 803"/>
              <a:gd name="T37" fmla="*/ 24 h 280"/>
              <a:gd name="T38" fmla="*/ 40 w 803"/>
              <a:gd name="T39" fmla="*/ 40 h 280"/>
              <a:gd name="T40" fmla="*/ 40 w 803"/>
              <a:gd name="T41" fmla="*/ 40 h 280"/>
              <a:gd name="T42" fmla="*/ 24 w 803"/>
              <a:gd name="T43" fmla="*/ 232 h 280"/>
              <a:gd name="T44" fmla="*/ 40 w 803"/>
              <a:gd name="T45" fmla="*/ 247 h 280"/>
              <a:gd name="T46" fmla="*/ 88 w 803"/>
              <a:gd name="T47" fmla="*/ 247 h 280"/>
              <a:gd name="T48" fmla="*/ 96 w 803"/>
              <a:gd name="T49" fmla="*/ 263 h 280"/>
              <a:gd name="T50" fmla="*/ 88 w 803"/>
              <a:gd name="T51" fmla="*/ 271 h 280"/>
              <a:gd name="T52" fmla="*/ 40 w 803"/>
              <a:gd name="T53" fmla="*/ 271 h 280"/>
              <a:gd name="T54" fmla="*/ 0 w 803"/>
              <a:gd name="T55" fmla="*/ 232 h 280"/>
              <a:gd name="T56" fmla="*/ 0 w 803"/>
              <a:gd name="T57" fmla="*/ 232 h 280"/>
              <a:gd name="T58" fmla="*/ 8 w 803"/>
              <a:gd name="T59" fmla="*/ 40 h 280"/>
              <a:gd name="T60" fmla="*/ 56 w 803"/>
              <a:gd name="T61" fmla="*/ 0 h 280"/>
              <a:gd name="T62" fmla="*/ 393 w 803"/>
              <a:gd name="T63" fmla="*/ 0 h 280"/>
              <a:gd name="T64" fmla="*/ 401 w 803"/>
              <a:gd name="T65" fmla="*/ 0 h 280"/>
              <a:gd name="T66" fmla="*/ 465 w 803"/>
              <a:gd name="T67" fmla="*/ 0 h 280"/>
              <a:gd name="T68" fmla="*/ 473 w 803"/>
              <a:gd name="T69" fmla="*/ 0 h 280"/>
              <a:gd name="T70" fmla="*/ 586 w 803"/>
              <a:gd name="T71" fmla="*/ 24 h 280"/>
              <a:gd name="T72" fmla="*/ 682 w 803"/>
              <a:gd name="T73" fmla="*/ 96 h 280"/>
              <a:gd name="T74" fmla="*/ 722 w 803"/>
              <a:gd name="T75" fmla="*/ 120 h 280"/>
              <a:gd name="T76" fmla="*/ 762 w 803"/>
              <a:gd name="T77" fmla="*/ 136 h 280"/>
              <a:gd name="T78" fmla="*/ 802 w 803"/>
              <a:gd name="T79" fmla="*/ 224 h 280"/>
              <a:gd name="T80" fmla="*/ 786 w 803"/>
              <a:gd name="T81" fmla="*/ 263 h 280"/>
              <a:gd name="T82" fmla="*/ 754 w 803"/>
              <a:gd name="T83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03" h="280">
                <a:moveTo>
                  <a:pt x="754" y="279"/>
                </a:moveTo>
                <a:lnTo>
                  <a:pt x="754" y="279"/>
                </a:lnTo>
                <a:cubicBezTo>
                  <a:pt x="730" y="279"/>
                  <a:pt x="730" y="279"/>
                  <a:pt x="730" y="279"/>
                </a:cubicBezTo>
                <a:cubicBezTo>
                  <a:pt x="722" y="279"/>
                  <a:pt x="714" y="271"/>
                  <a:pt x="714" y="263"/>
                </a:cubicBezTo>
                <a:cubicBezTo>
                  <a:pt x="714" y="256"/>
                  <a:pt x="722" y="247"/>
                  <a:pt x="730" y="247"/>
                </a:cubicBezTo>
                <a:lnTo>
                  <a:pt x="730" y="247"/>
                </a:lnTo>
                <a:cubicBezTo>
                  <a:pt x="754" y="247"/>
                  <a:pt x="754" y="247"/>
                  <a:pt x="754" y="247"/>
                </a:cubicBezTo>
                <a:lnTo>
                  <a:pt x="754" y="247"/>
                </a:lnTo>
                <a:cubicBezTo>
                  <a:pt x="762" y="247"/>
                  <a:pt x="762" y="247"/>
                  <a:pt x="770" y="247"/>
                </a:cubicBezTo>
                <a:cubicBezTo>
                  <a:pt x="770" y="239"/>
                  <a:pt x="770" y="232"/>
                  <a:pt x="770" y="232"/>
                </a:cubicBezTo>
                <a:cubicBezTo>
                  <a:pt x="762" y="168"/>
                  <a:pt x="754" y="160"/>
                  <a:pt x="746" y="160"/>
                </a:cubicBezTo>
                <a:cubicBezTo>
                  <a:pt x="738" y="152"/>
                  <a:pt x="722" y="152"/>
                  <a:pt x="714" y="152"/>
                </a:cubicBezTo>
                <a:cubicBezTo>
                  <a:pt x="698" y="144"/>
                  <a:pt x="682" y="144"/>
                  <a:pt x="658" y="120"/>
                </a:cubicBezTo>
                <a:cubicBezTo>
                  <a:pt x="626" y="80"/>
                  <a:pt x="601" y="64"/>
                  <a:pt x="578" y="48"/>
                </a:cubicBezTo>
                <a:cubicBezTo>
                  <a:pt x="546" y="32"/>
                  <a:pt x="513" y="24"/>
                  <a:pt x="473" y="24"/>
                </a:cubicBezTo>
                <a:cubicBezTo>
                  <a:pt x="465" y="24"/>
                  <a:pt x="465" y="24"/>
                  <a:pt x="465" y="24"/>
                </a:cubicBezTo>
                <a:cubicBezTo>
                  <a:pt x="457" y="24"/>
                  <a:pt x="417" y="24"/>
                  <a:pt x="401" y="24"/>
                </a:cubicBezTo>
                <a:cubicBezTo>
                  <a:pt x="393" y="24"/>
                  <a:pt x="393" y="24"/>
                  <a:pt x="393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48" y="24"/>
                  <a:pt x="40" y="32"/>
                  <a:pt x="40" y="40"/>
                </a:cubicBezTo>
                <a:lnTo>
                  <a:pt x="40" y="40"/>
                </a:lnTo>
                <a:cubicBezTo>
                  <a:pt x="24" y="232"/>
                  <a:pt x="24" y="232"/>
                  <a:pt x="24" y="232"/>
                </a:cubicBezTo>
                <a:cubicBezTo>
                  <a:pt x="24" y="239"/>
                  <a:pt x="32" y="247"/>
                  <a:pt x="40" y="247"/>
                </a:cubicBezTo>
                <a:cubicBezTo>
                  <a:pt x="88" y="247"/>
                  <a:pt x="88" y="247"/>
                  <a:pt x="88" y="247"/>
                </a:cubicBezTo>
                <a:cubicBezTo>
                  <a:pt x="96" y="247"/>
                  <a:pt x="96" y="256"/>
                  <a:pt x="96" y="263"/>
                </a:cubicBezTo>
                <a:cubicBezTo>
                  <a:pt x="96" y="271"/>
                  <a:pt x="96" y="271"/>
                  <a:pt x="88" y="271"/>
                </a:cubicBezTo>
                <a:cubicBezTo>
                  <a:pt x="40" y="271"/>
                  <a:pt x="40" y="271"/>
                  <a:pt x="40" y="271"/>
                </a:cubicBezTo>
                <a:cubicBezTo>
                  <a:pt x="16" y="271"/>
                  <a:pt x="0" y="256"/>
                  <a:pt x="0" y="232"/>
                </a:cubicBezTo>
                <a:lnTo>
                  <a:pt x="0" y="232"/>
                </a:lnTo>
                <a:cubicBezTo>
                  <a:pt x="8" y="40"/>
                  <a:pt x="8" y="40"/>
                  <a:pt x="8" y="40"/>
                </a:cubicBezTo>
                <a:cubicBezTo>
                  <a:pt x="8" y="16"/>
                  <a:pt x="32" y="0"/>
                  <a:pt x="56" y="0"/>
                </a:cubicBezTo>
                <a:cubicBezTo>
                  <a:pt x="393" y="0"/>
                  <a:pt x="393" y="0"/>
                  <a:pt x="393" y="0"/>
                </a:cubicBezTo>
                <a:cubicBezTo>
                  <a:pt x="401" y="0"/>
                  <a:pt x="401" y="0"/>
                  <a:pt x="401" y="0"/>
                </a:cubicBezTo>
                <a:cubicBezTo>
                  <a:pt x="417" y="0"/>
                  <a:pt x="457" y="0"/>
                  <a:pt x="465" y="0"/>
                </a:cubicBezTo>
                <a:cubicBezTo>
                  <a:pt x="465" y="0"/>
                  <a:pt x="465" y="0"/>
                  <a:pt x="473" y="0"/>
                </a:cubicBezTo>
                <a:cubicBezTo>
                  <a:pt x="513" y="0"/>
                  <a:pt x="553" y="8"/>
                  <a:pt x="586" y="24"/>
                </a:cubicBezTo>
                <a:cubicBezTo>
                  <a:pt x="618" y="40"/>
                  <a:pt x="642" y="64"/>
                  <a:pt x="682" y="96"/>
                </a:cubicBezTo>
                <a:cubicBezTo>
                  <a:pt x="698" y="120"/>
                  <a:pt x="706" y="120"/>
                  <a:pt x="722" y="120"/>
                </a:cubicBezTo>
                <a:cubicBezTo>
                  <a:pt x="730" y="120"/>
                  <a:pt x="746" y="128"/>
                  <a:pt x="762" y="136"/>
                </a:cubicBezTo>
                <a:cubicBezTo>
                  <a:pt x="778" y="144"/>
                  <a:pt x="794" y="168"/>
                  <a:pt x="802" y="224"/>
                </a:cubicBezTo>
                <a:cubicBezTo>
                  <a:pt x="802" y="239"/>
                  <a:pt x="794" y="256"/>
                  <a:pt x="786" y="263"/>
                </a:cubicBezTo>
                <a:cubicBezTo>
                  <a:pt x="778" y="271"/>
                  <a:pt x="770" y="279"/>
                  <a:pt x="754" y="2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7" name="Freeform 750">
            <a:extLst>
              <a:ext uri="{FF2B5EF4-FFF2-40B4-BE49-F238E27FC236}">
                <a16:creationId xmlns:a16="http://schemas.microsoft.com/office/drawing/2014/main" id="{35EC3C66-E7AB-9E46-98F9-7A14403B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3210" y="6611777"/>
            <a:ext cx="182204" cy="118187"/>
          </a:xfrm>
          <a:custGeom>
            <a:avLst/>
            <a:gdLst>
              <a:gd name="T0" fmla="*/ 153 w 162"/>
              <a:gd name="T1" fmla="*/ 104 h 105"/>
              <a:gd name="T2" fmla="*/ 153 w 162"/>
              <a:gd name="T3" fmla="*/ 104 h 105"/>
              <a:gd name="T4" fmla="*/ 153 w 162"/>
              <a:gd name="T5" fmla="*/ 104 h 105"/>
              <a:gd name="T6" fmla="*/ 80 w 162"/>
              <a:gd name="T7" fmla="*/ 96 h 105"/>
              <a:gd name="T8" fmla="*/ 8 w 162"/>
              <a:gd name="T9" fmla="*/ 88 h 105"/>
              <a:gd name="T10" fmla="*/ 0 w 162"/>
              <a:gd name="T11" fmla="*/ 80 h 105"/>
              <a:gd name="T12" fmla="*/ 0 w 162"/>
              <a:gd name="T13" fmla="*/ 8 h 105"/>
              <a:gd name="T14" fmla="*/ 8 w 162"/>
              <a:gd name="T15" fmla="*/ 0 h 105"/>
              <a:gd name="T16" fmla="*/ 8 w 162"/>
              <a:gd name="T17" fmla="*/ 0 h 105"/>
              <a:gd name="T18" fmla="*/ 65 w 162"/>
              <a:gd name="T19" fmla="*/ 8 h 105"/>
              <a:gd name="T20" fmla="*/ 120 w 162"/>
              <a:gd name="T21" fmla="*/ 56 h 105"/>
              <a:gd name="T22" fmla="*/ 161 w 162"/>
              <a:gd name="T23" fmla="*/ 88 h 105"/>
              <a:gd name="T24" fmla="*/ 161 w 162"/>
              <a:gd name="T25" fmla="*/ 96 h 105"/>
              <a:gd name="T26" fmla="*/ 153 w 162"/>
              <a:gd name="T27" fmla="*/ 104 h 105"/>
              <a:gd name="T28" fmla="*/ 16 w 162"/>
              <a:gd name="T29" fmla="*/ 72 h 105"/>
              <a:gd name="T30" fmla="*/ 16 w 162"/>
              <a:gd name="T31" fmla="*/ 72 h 105"/>
              <a:gd name="T32" fmla="*/ 80 w 162"/>
              <a:gd name="T33" fmla="*/ 80 h 105"/>
              <a:gd name="T34" fmla="*/ 129 w 162"/>
              <a:gd name="T35" fmla="*/ 80 h 105"/>
              <a:gd name="T36" fmla="*/ 56 w 162"/>
              <a:gd name="T37" fmla="*/ 24 h 105"/>
              <a:gd name="T38" fmla="*/ 16 w 162"/>
              <a:gd name="T39" fmla="*/ 16 h 105"/>
              <a:gd name="T40" fmla="*/ 16 w 162"/>
              <a:gd name="T41" fmla="*/ 72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2" h="105">
                <a:moveTo>
                  <a:pt x="153" y="104"/>
                </a:moveTo>
                <a:lnTo>
                  <a:pt x="153" y="104"/>
                </a:lnTo>
                <a:lnTo>
                  <a:pt x="153" y="104"/>
                </a:lnTo>
                <a:cubicBezTo>
                  <a:pt x="129" y="104"/>
                  <a:pt x="105" y="96"/>
                  <a:pt x="80" y="96"/>
                </a:cubicBezTo>
                <a:cubicBezTo>
                  <a:pt x="48" y="96"/>
                  <a:pt x="24" y="88"/>
                  <a:pt x="8" y="88"/>
                </a:cubicBezTo>
                <a:cubicBezTo>
                  <a:pt x="0" y="88"/>
                  <a:pt x="0" y="88"/>
                  <a:pt x="0" y="80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8" y="0"/>
                </a:cubicBezTo>
                <a:lnTo>
                  <a:pt x="8" y="0"/>
                </a:lnTo>
                <a:cubicBezTo>
                  <a:pt x="24" y="0"/>
                  <a:pt x="48" y="0"/>
                  <a:pt x="65" y="8"/>
                </a:cubicBezTo>
                <a:cubicBezTo>
                  <a:pt x="88" y="24"/>
                  <a:pt x="113" y="40"/>
                  <a:pt x="120" y="56"/>
                </a:cubicBezTo>
                <a:cubicBezTo>
                  <a:pt x="129" y="56"/>
                  <a:pt x="153" y="80"/>
                  <a:pt x="161" y="88"/>
                </a:cubicBezTo>
                <a:cubicBezTo>
                  <a:pt x="161" y="96"/>
                  <a:pt x="161" y="96"/>
                  <a:pt x="161" y="96"/>
                </a:cubicBezTo>
                <a:cubicBezTo>
                  <a:pt x="153" y="104"/>
                  <a:pt x="153" y="104"/>
                  <a:pt x="153" y="104"/>
                </a:cubicBezTo>
                <a:close/>
                <a:moveTo>
                  <a:pt x="16" y="72"/>
                </a:moveTo>
                <a:lnTo>
                  <a:pt x="16" y="72"/>
                </a:lnTo>
                <a:cubicBezTo>
                  <a:pt x="32" y="72"/>
                  <a:pt x="56" y="72"/>
                  <a:pt x="80" y="80"/>
                </a:cubicBezTo>
                <a:cubicBezTo>
                  <a:pt x="97" y="80"/>
                  <a:pt x="113" y="80"/>
                  <a:pt x="129" y="80"/>
                </a:cubicBezTo>
                <a:cubicBezTo>
                  <a:pt x="113" y="64"/>
                  <a:pt x="80" y="40"/>
                  <a:pt x="56" y="24"/>
                </a:cubicBezTo>
                <a:cubicBezTo>
                  <a:pt x="40" y="24"/>
                  <a:pt x="32" y="16"/>
                  <a:pt x="16" y="16"/>
                </a:cubicBezTo>
                <a:lnTo>
                  <a:pt x="16" y="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8" name="Freeform 751">
            <a:extLst>
              <a:ext uri="{FF2B5EF4-FFF2-40B4-BE49-F238E27FC236}">
                <a16:creationId xmlns:a16="http://schemas.microsoft.com/office/drawing/2014/main" id="{96196721-D311-E84F-9B77-12F197776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3210" y="6729964"/>
            <a:ext cx="54168" cy="29547"/>
          </a:xfrm>
          <a:custGeom>
            <a:avLst/>
            <a:gdLst>
              <a:gd name="T0" fmla="*/ 40 w 49"/>
              <a:gd name="T1" fmla="*/ 24 h 25"/>
              <a:gd name="T2" fmla="*/ 40 w 49"/>
              <a:gd name="T3" fmla="*/ 24 h 25"/>
              <a:gd name="T4" fmla="*/ 8 w 49"/>
              <a:gd name="T5" fmla="*/ 24 h 25"/>
              <a:gd name="T6" fmla="*/ 0 w 49"/>
              <a:gd name="T7" fmla="*/ 16 h 25"/>
              <a:gd name="T8" fmla="*/ 8 w 49"/>
              <a:gd name="T9" fmla="*/ 0 h 25"/>
              <a:gd name="T10" fmla="*/ 40 w 49"/>
              <a:gd name="T11" fmla="*/ 0 h 25"/>
              <a:gd name="T12" fmla="*/ 48 w 49"/>
              <a:gd name="T13" fmla="*/ 16 h 25"/>
              <a:gd name="T14" fmla="*/ 40 w 49"/>
              <a:gd name="T15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" h="25">
                <a:moveTo>
                  <a:pt x="40" y="24"/>
                </a:moveTo>
                <a:lnTo>
                  <a:pt x="40" y="24"/>
                </a:lnTo>
                <a:cubicBezTo>
                  <a:pt x="8" y="24"/>
                  <a:pt x="8" y="24"/>
                  <a:pt x="8" y="24"/>
                </a:cubicBezTo>
                <a:cubicBezTo>
                  <a:pt x="0" y="24"/>
                  <a:pt x="0" y="16"/>
                  <a:pt x="0" y="16"/>
                </a:cubicBezTo>
                <a:cubicBezTo>
                  <a:pt x="0" y="8"/>
                  <a:pt x="0" y="0"/>
                  <a:pt x="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0"/>
                  <a:pt x="48" y="8"/>
                  <a:pt x="48" y="16"/>
                </a:cubicBezTo>
                <a:lnTo>
                  <a:pt x="40" y="2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9" name="Freeform 752">
            <a:extLst>
              <a:ext uri="{FF2B5EF4-FFF2-40B4-BE49-F238E27FC236}">
                <a16:creationId xmlns:a16="http://schemas.microsoft.com/office/drawing/2014/main" id="{65DA61C8-1CB3-5C4F-9B55-C9249E6BA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471" y="6793981"/>
            <a:ext cx="132962" cy="132962"/>
          </a:xfrm>
          <a:custGeom>
            <a:avLst/>
            <a:gdLst>
              <a:gd name="T0" fmla="*/ 64 w 121"/>
              <a:gd name="T1" fmla="*/ 120 h 121"/>
              <a:gd name="T2" fmla="*/ 64 w 121"/>
              <a:gd name="T3" fmla="*/ 120 h 121"/>
              <a:gd name="T4" fmla="*/ 0 w 121"/>
              <a:gd name="T5" fmla="*/ 63 h 121"/>
              <a:gd name="T6" fmla="*/ 64 w 121"/>
              <a:gd name="T7" fmla="*/ 0 h 121"/>
              <a:gd name="T8" fmla="*/ 120 w 121"/>
              <a:gd name="T9" fmla="*/ 63 h 121"/>
              <a:gd name="T10" fmla="*/ 64 w 121"/>
              <a:gd name="T11" fmla="*/ 120 h 121"/>
              <a:gd name="T12" fmla="*/ 64 w 121"/>
              <a:gd name="T13" fmla="*/ 32 h 121"/>
              <a:gd name="T14" fmla="*/ 64 w 121"/>
              <a:gd name="T15" fmla="*/ 32 h 121"/>
              <a:gd name="T16" fmla="*/ 32 w 121"/>
              <a:gd name="T17" fmla="*/ 63 h 121"/>
              <a:gd name="T18" fmla="*/ 64 w 121"/>
              <a:gd name="T19" fmla="*/ 96 h 121"/>
              <a:gd name="T20" fmla="*/ 96 w 121"/>
              <a:gd name="T21" fmla="*/ 63 h 121"/>
              <a:gd name="T22" fmla="*/ 64 w 121"/>
              <a:gd name="T23" fmla="*/ 32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1" h="121">
                <a:moveTo>
                  <a:pt x="64" y="120"/>
                </a:moveTo>
                <a:lnTo>
                  <a:pt x="64" y="120"/>
                </a:lnTo>
                <a:cubicBezTo>
                  <a:pt x="32" y="120"/>
                  <a:pt x="0" y="96"/>
                  <a:pt x="0" y="63"/>
                </a:cubicBezTo>
                <a:cubicBezTo>
                  <a:pt x="0" y="32"/>
                  <a:pt x="32" y="0"/>
                  <a:pt x="64" y="0"/>
                </a:cubicBezTo>
                <a:cubicBezTo>
                  <a:pt x="96" y="0"/>
                  <a:pt x="120" y="32"/>
                  <a:pt x="120" y="63"/>
                </a:cubicBezTo>
                <a:cubicBezTo>
                  <a:pt x="120" y="96"/>
                  <a:pt x="96" y="120"/>
                  <a:pt x="64" y="120"/>
                </a:cubicBezTo>
                <a:close/>
                <a:moveTo>
                  <a:pt x="64" y="32"/>
                </a:moveTo>
                <a:lnTo>
                  <a:pt x="64" y="32"/>
                </a:lnTo>
                <a:cubicBezTo>
                  <a:pt x="48" y="32"/>
                  <a:pt x="32" y="39"/>
                  <a:pt x="32" y="63"/>
                </a:cubicBezTo>
                <a:cubicBezTo>
                  <a:pt x="32" y="79"/>
                  <a:pt x="48" y="96"/>
                  <a:pt x="64" y="96"/>
                </a:cubicBezTo>
                <a:cubicBezTo>
                  <a:pt x="80" y="96"/>
                  <a:pt x="96" y="79"/>
                  <a:pt x="96" y="63"/>
                </a:cubicBezTo>
                <a:cubicBezTo>
                  <a:pt x="96" y="39"/>
                  <a:pt x="80" y="32"/>
                  <a:pt x="64" y="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0" name="Freeform 753">
            <a:extLst>
              <a:ext uri="{FF2B5EF4-FFF2-40B4-BE49-F238E27FC236}">
                <a16:creationId xmlns:a16="http://schemas.microsoft.com/office/drawing/2014/main" id="{577458F0-C054-304A-A543-8F5859234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9554" y="6793981"/>
            <a:ext cx="137885" cy="132962"/>
          </a:xfrm>
          <a:custGeom>
            <a:avLst/>
            <a:gdLst>
              <a:gd name="T0" fmla="*/ 56 w 122"/>
              <a:gd name="T1" fmla="*/ 120 h 121"/>
              <a:gd name="T2" fmla="*/ 56 w 122"/>
              <a:gd name="T3" fmla="*/ 120 h 121"/>
              <a:gd name="T4" fmla="*/ 0 w 122"/>
              <a:gd name="T5" fmla="*/ 63 h 121"/>
              <a:gd name="T6" fmla="*/ 56 w 122"/>
              <a:gd name="T7" fmla="*/ 0 h 121"/>
              <a:gd name="T8" fmla="*/ 121 w 122"/>
              <a:gd name="T9" fmla="*/ 63 h 121"/>
              <a:gd name="T10" fmla="*/ 56 w 122"/>
              <a:gd name="T11" fmla="*/ 120 h 121"/>
              <a:gd name="T12" fmla="*/ 56 w 122"/>
              <a:gd name="T13" fmla="*/ 32 h 121"/>
              <a:gd name="T14" fmla="*/ 56 w 122"/>
              <a:gd name="T15" fmla="*/ 32 h 121"/>
              <a:gd name="T16" fmla="*/ 24 w 122"/>
              <a:gd name="T17" fmla="*/ 63 h 121"/>
              <a:gd name="T18" fmla="*/ 56 w 122"/>
              <a:gd name="T19" fmla="*/ 96 h 121"/>
              <a:gd name="T20" fmla="*/ 89 w 122"/>
              <a:gd name="T21" fmla="*/ 63 h 121"/>
              <a:gd name="T22" fmla="*/ 56 w 122"/>
              <a:gd name="T23" fmla="*/ 32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2" h="121">
                <a:moveTo>
                  <a:pt x="56" y="120"/>
                </a:moveTo>
                <a:lnTo>
                  <a:pt x="56" y="120"/>
                </a:lnTo>
                <a:cubicBezTo>
                  <a:pt x="24" y="120"/>
                  <a:pt x="0" y="96"/>
                  <a:pt x="0" y="63"/>
                </a:cubicBezTo>
                <a:cubicBezTo>
                  <a:pt x="0" y="32"/>
                  <a:pt x="24" y="0"/>
                  <a:pt x="56" y="0"/>
                </a:cubicBezTo>
                <a:cubicBezTo>
                  <a:pt x="89" y="0"/>
                  <a:pt x="121" y="32"/>
                  <a:pt x="121" y="63"/>
                </a:cubicBezTo>
                <a:cubicBezTo>
                  <a:pt x="121" y="96"/>
                  <a:pt x="89" y="120"/>
                  <a:pt x="56" y="120"/>
                </a:cubicBezTo>
                <a:close/>
                <a:moveTo>
                  <a:pt x="56" y="32"/>
                </a:moveTo>
                <a:lnTo>
                  <a:pt x="56" y="32"/>
                </a:lnTo>
                <a:cubicBezTo>
                  <a:pt x="40" y="32"/>
                  <a:pt x="24" y="39"/>
                  <a:pt x="24" y="63"/>
                </a:cubicBezTo>
                <a:cubicBezTo>
                  <a:pt x="24" y="79"/>
                  <a:pt x="40" y="96"/>
                  <a:pt x="56" y="96"/>
                </a:cubicBezTo>
                <a:cubicBezTo>
                  <a:pt x="72" y="96"/>
                  <a:pt x="89" y="79"/>
                  <a:pt x="89" y="63"/>
                </a:cubicBezTo>
                <a:cubicBezTo>
                  <a:pt x="89" y="39"/>
                  <a:pt x="72" y="32"/>
                  <a:pt x="56" y="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1" name="Freeform 754">
            <a:extLst>
              <a:ext uri="{FF2B5EF4-FFF2-40B4-BE49-F238E27FC236}">
                <a16:creationId xmlns:a16="http://schemas.microsoft.com/office/drawing/2014/main" id="{13A0962A-F771-C845-BF84-02EEAECB7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9283" y="6808756"/>
            <a:ext cx="88641" cy="19698"/>
          </a:xfrm>
          <a:custGeom>
            <a:avLst/>
            <a:gdLst>
              <a:gd name="T0" fmla="*/ 72 w 81"/>
              <a:gd name="T1" fmla="*/ 16 h 17"/>
              <a:gd name="T2" fmla="*/ 72 w 81"/>
              <a:gd name="T3" fmla="*/ 16 h 17"/>
              <a:gd name="T4" fmla="*/ 72 w 81"/>
              <a:gd name="T5" fmla="*/ 16 h 17"/>
              <a:gd name="T6" fmla="*/ 8 w 81"/>
              <a:gd name="T7" fmla="*/ 16 h 17"/>
              <a:gd name="T8" fmla="*/ 0 w 81"/>
              <a:gd name="T9" fmla="*/ 8 h 17"/>
              <a:gd name="T10" fmla="*/ 8 w 81"/>
              <a:gd name="T11" fmla="*/ 0 h 17"/>
              <a:gd name="T12" fmla="*/ 72 w 81"/>
              <a:gd name="T13" fmla="*/ 0 h 17"/>
              <a:gd name="T14" fmla="*/ 80 w 81"/>
              <a:gd name="T15" fmla="*/ 8 h 17"/>
              <a:gd name="T16" fmla="*/ 72 w 81"/>
              <a:gd name="T17" fmla="*/ 1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17">
                <a:moveTo>
                  <a:pt x="72" y="16"/>
                </a:moveTo>
                <a:lnTo>
                  <a:pt x="72" y="16"/>
                </a:lnTo>
                <a:lnTo>
                  <a:pt x="72" y="16"/>
                </a:lnTo>
                <a:cubicBezTo>
                  <a:pt x="8" y="16"/>
                  <a:pt x="8" y="16"/>
                  <a:pt x="8" y="16"/>
                </a:cubicBezTo>
                <a:cubicBezTo>
                  <a:pt x="0" y="16"/>
                  <a:pt x="0" y="16"/>
                  <a:pt x="0" y="8"/>
                </a:cubicBezTo>
                <a:cubicBezTo>
                  <a:pt x="0" y="0"/>
                  <a:pt x="0" y="0"/>
                  <a:pt x="8" y="0"/>
                </a:cubicBezTo>
                <a:cubicBezTo>
                  <a:pt x="72" y="0"/>
                  <a:pt x="72" y="0"/>
                  <a:pt x="72" y="0"/>
                </a:cubicBezTo>
                <a:lnTo>
                  <a:pt x="80" y="8"/>
                </a:lnTo>
                <a:cubicBezTo>
                  <a:pt x="80" y="16"/>
                  <a:pt x="72" y="16"/>
                  <a:pt x="72" y="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2" name="Freeform 755">
            <a:extLst>
              <a:ext uri="{FF2B5EF4-FFF2-40B4-BE49-F238E27FC236}">
                <a16:creationId xmlns:a16="http://schemas.microsoft.com/office/drawing/2014/main" id="{55E9B1C0-1546-3C4E-BE52-6D70D781E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2362" y="6793981"/>
            <a:ext cx="379186" cy="34473"/>
          </a:xfrm>
          <a:custGeom>
            <a:avLst/>
            <a:gdLst>
              <a:gd name="T0" fmla="*/ 328 w 338"/>
              <a:gd name="T1" fmla="*/ 32 h 33"/>
              <a:gd name="T2" fmla="*/ 328 w 338"/>
              <a:gd name="T3" fmla="*/ 32 h 33"/>
              <a:gd name="T4" fmla="*/ 328 w 338"/>
              <a:gd name="T5" fmla="*/ 32 h 33"/>
              <a:gd name="T6" fmla="*/ 8 w 338"/>
              <a:gd name="T7" fmla="*/ 24 h 33"/>
              <a:gd name="T8" fmla="*/ 0 w 338"/>
              <a:gd name="T9" fmla="*/ 8 h 33"/>
              <a:gd name="T10" fmla="*/ 8 w 338"/>
              <a:gd name="T11" fmla="*/ 0 h 33"/>
              <a:gd name="T12" fmla="*/ 8 w 338"/>
              <a:gd name="T13" fmla="*/ 0 h 33"/>
              <a:gd name="T14" fmla="*/ 328 w 338"/>
              <a:gd name="T15" fmla="*/ 8 h 33"/>
              <a:gd name="T16" fmla="*/ 337 w 338"/>
              <a:gd name="T17" fmla="*/ 24 h 33"/>
              <a:gd name="T18" fmla="*/ 328 w 338"/>
              <a:gd name="T19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8" h="33">
                <a:moveTo>
                  <a:pt x="328" y="32"/>
                </a:moveTo>
                <a:lnTo>
                  <a:pt x="328" y="32"/>
                </a:lnTo>
                <a:lnTo>
                  <a:pt x="328" y="32"/>
                </a:lnTo>
                <a:cubicBezTo>
                  <a:pt x="8" y="24"/>
                  <a:pt x="8" y="24"/>
                  <a:pt x="8" y="24"/>
                </a:cubicBezTo>
                <a:cubicBezTo>
                  <a:pt x="0" y="24"/>
                  <a:pt x="0" y="16"/>
                  <a:pt x="0" y="8"/>
                </a:cubicBezTo>
                <a:cubicBezTo>
                  <a:pt x="0" y="8"/>
                  <a:pt x="0" y="0"/>
                  <a:pt x="8" y="0"/>
                </a:cubicBezTo>
                <a:lnTo>
                  <a:pt x="8" y="0"/>
                </a:lnTo>
                <a:cubicBezTo>
                  <a:pt x="328" y="8"/>
                  <a:pt x="328" y="8"/>
                  <a:pt x="328" y="8"/>
                </a:cubicBezTo>
                <a:cubicBezTo>
                  <a:pt x="337" y="8"/>
                  <a:pt x="337" y="16"/>
                  <a:pt x="337" y="24"/>
                </a:cubicBezTo>
                <a:cubicBezTo>
                  <a:pt x="337" y="24"/>
                  <a:pt x="337" y="32"/>
                  <a:pt x="328" y="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3" name="Freeform 756">
            <a:extLst>
              <a:ext uri="{FF2B5EF4-FFF2-40B4-BE49-F238E27FC236}">
                <a16:creationId xmlns:a16="http://schemas.microsoft.com/office/drawing/2014/main" id="{9F850565-BFB8-7A4A-90A0-B6F03FBF2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1216" y="6784132"/>
            <a:ext cx="98490" cy="29547"/>
          </a:xfrm>
          <a:custGeom>
            <a:avLst/>
            <a:gdLst>
              <a:gd name="T0" fmla="*/ 80 w 89"/>
              <a:gd name="T1" fmla="*/ 24 h 25"/>
              <a:gd name="T2" fmla="*/ 80 w 89"/>
              <a:gd name="T3" fmla="*/ 24 h 25"/>
              <a:gd name="T4" fmla="*/ 80 w 89"/>
              <a:gd name="T5" fmla="*/ 24 h 25"/>
              <a:gd name="T6" fmla="*/ 8 w 89"/>
              <a:gd name="T7" fmla="*/ 24 h 25"/>
              <a:gd name="T8" fmla="*/ 0 w 89"/>
              <a:gd name="T9" fmla="*/ 16 h 25"/>
              <a:gd name="T10" fmla="*/ 8 w 89"/>
              <a:gd name="T11" fmla="*/ 0 h 25"/>
              <a:gd name="T12" fmla="*/ 8 w 89"/>
              <a:gd name="T13" fmla="*/ 0 h 25"/>
              <a:gd name="T14" fmla="*/ 80 w 89"/>
              <a:gd name="T15" fmla="*/ 8 h 25"/>
              <a:gd name="T16" fmla="*/ 88 w 89"/>
              <a:gd name="T17" fmla="*/ 16 h 25"/>
              <a:gd name="T18" fmla="*/ 80 w 89"/>
              <a:gd name="T19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" h="25">
                <a:moveTo>
                  <a:pt x="80" y="24"/>
                </a:moveTo>
                <a:lnTo>
                  <a:pt x="80" y="24"/>
                </a:lnTo>
                <a:lnTo>
                  <a:pt x="80" y="24"/>
                </a:lnTo>
                <a:cubicBezTo>
                  <a:pt x="8" y="24"/>
                  <a:pt x="8" y="24"/>
                  <a:pt x="8" y="24"/>
                </a:cubicBezTo>
                <a:cubicBezTo>
                  <a:pt x="0" y="24"/>
                  <a:pt x="0" y="16"/>
                  <a:pt x="0" y="16"/>
                </a:cubicBezTo>
                <a:cubicBezTo>
                  <a:pt x="0" y="8"/>
                  <a:pt x="0" y="0"/>
                  <a:pt x="8" y="0"/>
                </a:cubicBezTo>
                <a:lnTo>
                  <a:pt x="8" y="0"/>
                </a:lnTo>
                <a:cubicBezTo>
                  <a:pt x="80" y="8"/>
                  <a:pt x="80" y="8"/>
                  <a:pt x="80" y="8"/>
                </a:cubicBezTo>
                <a:cubicBezTo>
                  <a:pt x="88" y="8"/>
                  <a:pt x="88" y="8"/>
                  <a:pt x="88" y="16"/>
                </a:cubicBezTo>
                <a:cubicBezTo>
                  <a:pt x="88" y="24"/>
                  <a:pt x="88" y="24"/>
                  <a:pt x="80" y="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4" name="Freeform 757">
            <a:extLst>
              <a:ext uri="{FF2B5EF4-FFF2-40B4-BE49-F238E27FC236}">
                <a16:creationId xmlns:a16="http://schemas.microsoft.com/office/drawing/2014/main" id="{E069077D-D50A-4946-96E3-B94732AC9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7680" y="9753592"/>
            <a:ext cx="118187" cy="192053"/>
          </a:xfrm>
          <a:custGeom>
            <a:avLst/>
            <a:gdLst>
              <a:gd name="T0" fmla="*/ 89 w 106"/>
              <a:gd name="T1" fmla="*/ 169 h 170"/>
              <a:gd name="T2" fmla="*/ 89 w 106"/>
              <a:gd name="T3" fmla="*/ 169 h 170"/>
              <a:gd name="T4" fmla="*/ 16 w 106"/>
              <a:gd name="T5" fmla="*/ 169 h 170"/>
              <a:gd name="T6" fmla="*/ 0 w 106"/>
              <a:gd name="T7" fmla="*/ 161 h 170"/>
              <a:gd name="T8" fmla="*/ 0 w 106"/>
              <a:gd name="T9" fmla="*/ 16 h 170"/>
              <a:gd name="T10" fmla="*/ 16 w 106"/>
              <a:gd name="T11" fmla="*/ 0 h 170"/>
              <a:gd name="T12" fmla="*/ 89 w 106"/>
              <a:gd name="T13" fmla="*/ 0 h 170"/>
              <a:gd name="T14" fmla="*/ 105 w 106"/>
              <a:gd name="T15" fmla="*/ 16 h 170"/>
              <a:gd name="T16" fmla="*/ 105 w 106"/>
              <a:gd name="T17" fmla="*/ 161 h 170"/>
              <a:gd name="T18" fmla="*/ 89 w 106"/>
              <a:gd name="T19" fmla="*/ 169 h 170"/>
              <a:gd name="T20" fmla="*/ 24 w 106"/>
              <a:gd name="T21" fmla="*/ 145 h 170"/>
              <a:gd name="T22" fmla="*/ 24 w 106"/>
              <a:gd name="T23" fmla="*/ 145 h 170"/>
              <a:gd name="T24" fmla="*/ 72 w 106"/>
              <a:gd name="T25" fmla="*/ 145 h 170"/>
              <a:gd name="T26" fmla="*/ 72 w 106"/>
              <a:gd name="T27" fmla="*/ 24 h 170"/>
              <a:gd name="T28" fmla="*/ 24 w 106"/>
              <a:gd name="T29" fmla="*/ 24 h 170"/>
              <a:gd name="T30" fmla="*/ 24 w 106"/>
              <a:gd name="T31" fmla="*/ 145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6" h="170">
                <a:moveTo>
                  <a:pt x="89" y="169"/>
                </a:moveTo>
                <a:lnTo>
                  <a:pt x="89" y="169"/>
                </a:lnTo>
                <a:cubicBezTo>
                  <a:pt x="16" y="169"/>
                  <a:pt x="16" y="169"/>
                  <a:pt x="16" y="169"/>
                </a:cubicBezTo>
                <a:cubicBezTo>
                  <a:pt x="8" y="169"/>
                  <a:pt x="0" y="169"/>
                  <a:pt x="0" y="16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7" y="0"/>
                  <a:pt x="105" y="8"/>
                  <a:pt x="105" y="16"/>
                </a:cubicBezTo>
                <a:cubicBezTo>
                  <a:pt x="105" y="161"/>
                  <a:pt x="105" y="161"/>
                  <a:pt x="105" y="161"/>
                </a:cubicBezTo>
                <a:cubicBezTo>
                  <a:pt x="105" y="169"/>
                  <a:pt x="97" y="169"/>
                  <a:pt x="89" y="169"/>
                </a:cubicBezTo>
                <a:close/>
                <a:moveTo>
                  <a:pt x="24" y="145"/>
                </a:moveTo>
                <a:lnTo>
                  <a:pt x="24" y="145"/>
                </a:lnTo>
                <a:cubicBezTo>
                  <a:pt x="72" y="145"/>
                  <a:pt x="72" y="145"/>
                  <a:pt x="72" y="145"/>
                </a:cubicBezTo>
                <a:cubicBezTo>
                  <a:pt x="72" y="24"/>
                  <a:pt x="72" y="24"/>
                  <a:pt x="72" y="24"/>
                </a:cubicBezTo>
                <a:cubicBezTo>
                  <a:pt x="24" y="24"/>
                  <a:pt x="24" y="24"/>
                  <a:pt x="24" y="24"/>
                </a:cubicBezTo>
                <a:lnTo>
                  <a:pt x="24" y="1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5" name="Freeform 758">
            <a:extLst>
              <a:ext uri="{FF2B5EF4-FFF2-40B4-BE49-F238E27FC236}">
                <a16:creationId xmlns:a16="http://schemas.microsoft.com/office/drawing/2014/main" id="{FF1E5A99-C11E-FB4C-BAF0-0FAC167B1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0186" y="9596009"/>
            <a:ext cx="118187" cy="349636"/>
          </a:xfrm>
          <a:custGeom>
            <a:avLst/>
            <a:gdLst>
              <a:gd name="T0" fmla="*/ 88 w 105"/>
              <a:gd name="T1" fmla="*/ 313 h 314"/>
              <a:gd name="T2" fmla="*/ 88 w 105"/>
              <a:gd name="T3" fmla="*/ 313 h 314"/>
              <a:gd name="T4" fmla="*/ 16 w 105"/>
              <a:gd name="T5" fmla="*/ 313 h 314"/>
              <a:gd name="T6" fmla="*/ 0 w 105"/>
              <a:gd name="T7" fmla="*/ 305 h 314"/>
              <a:gd name="T8" fmla="*/ 0 w 105"/>
              <a:gd name="T9" fmla="*/ 8 h 314"/>
              <a:gd name="T10" fmla="*/ 16 w 105"/>
              <a:gd name="T11" fmla="*/ 0 h 314"/>
              <a:gd name="T12" fmla="*/ 88 w 105"/>
              <a:gd name="T13" fmla="*/ 0 h 314"/>
              <a:gd name="T14" fmla="*/ 104 w 105"/>
              <a:gd name="T15" fmla="*/ 8 h 314"/>
              <a:gd name="T16" fmla="*/ 104 w 105"/>
              <a:gd name="T17" fmla="*/ 305 h 314"/>
              <a:gd name="T18" fmla="*/ 88 w 105"/>
              <a:gd name="T19" fmla="*/ 313 h 314"/>
              <a:gd name="T20" fmla="*/ 32 w 105"/>
              <a:gd name="T21" fmla="*/ 289 h 314"/>
              <a:gd name="T22" fmla="*/ 32 w 105"/>
              <a:gd name="T23" fmla="*/ 289 h 314"/>
              <a:gd name="T24" fmla="*/ 72 w 105"/>
              <a:gd name="T25" fmla="*/ 289 h 314"/>
              <a:gd name="T26" fmla="*/ 72 w 105"/>
              <a:gd name="T27" fmla="*/ 24 h 314"/>
              <a:gd name="T28" fmla="*/ 32 w 105"/>
              <a:gd name="T29" fmla="*/ 24 h 314"/>
              <a:gd name="T30" fmla="*/ 32 w 105"/>
              <a:gd name="T31" fmla="*/ 289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5" h="314">
                <a:moveTo>
                  <a:pt x="88" y="313"/>
                </a:moveTo>
                <a:lnTo>
                  <a:pt x="88" y="313"/>
                </a:lnTo>
                <a:cubicBezTo>
                  <a:pt x="16" y="313"/>
                  <a:pt x="16" y="313"/>
                  <a:pt x="16" y="313"/>
                </a:cubicBezTo>
                <a:cubicBezTo>
                  <a:pt x="8" y="313"/>
                  <a:pt x="0" y="313"/>
                  <a:pt x="0" y="305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8" y="0"/>
                  <a:pt x="16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6" y="0"/>
                  <a:pt x="104" y="0"/>
                  <a:pt x="104" y="8"/>
                </a:cubicBezTo>
                <a:cubicBezTo>
                  <a:pt x="104" y="305"/>
                  <a:pt x="104" y="305"/>
                  <a:pt x="104" y="305"/>
                </a:cubicBezTo>
                <a:cubicBezTo>
                  <a:pt x="104" y="313"/>
                  <a:pt x="96" y="313"/>
                  <a:pt x="88" y="313"/>
                </a:cubicBezTo>
                <a:close/>
                <a:moveTo>
                  <a:pt x="32" y="289"/>
                </a:moveTo>
                <a:lnTo>
                  <a:pt x="32" y="289"/>
                </a:lnTo>
                <a:cubicBezTo>
                  <a:pt x="72" y="289"/>
                  <a:pt x="72" y="289"/>
                  <a:pt x="72" y="289"/>
                </a:cubicBezTo>
                <a:cubicBezTo>
                  <a:pt x="72" y="24"/>
                  <a:pt x="72" y="24"/>
                  <a:pt x="72" y="24"/>
                </a:cubicBezTo>
                <a:cubicBezTo>
                  <a:pt x="32" y="24"/>
                  <a:pt x="32" y="24"/>
                  <a:pt x="32" y="24"/>
                </a:cubicBezTo>
                <a:lnTo>
                  <a:pt x="32" y="28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6" name="Freeform 759">
            <a:extLst>
              <a:ext uri="{FF2B5EF4-FFF2-40B4-BE49-F238E27FC236}">
                <a16:creationId xmlns:a16="http://schemas.microsoft.com/office/drawing/2014/main" id="{9EF93013-3919-2449-AEC1-D6ADE3B06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7769" y="9433500"/>
            <a:ext cx="118187" cy="512145"/>
          </a:xfrm>
          <a:custGeom>
            <a:avLst/>
            <a:gdLst>
              <a:gd name="T0" fmla="*/ 88 w 105"/>
              <a:gd name="T1" fmla="*/ 457 h 458"/>
              <a:gd name="T2" fmla="*/ 88 w 105"/>
              <a:gd name="T3" fmla="*/ 457 h 458"/>
              <a:gd name="T4" fmla="*/ 16 w 105"/>
              <a:gd name="T5" fmla="*/ 457 h 458"/>
              <a:gd name="T6" fmla="*/ 0 w 105"/>
              <a:gd name="T7" fmla="*/ 449 h 458"/>
              <a:gd name="T8" fmla="*/ 0 w 105"/>
              <a:gd name="T9" fmla="*/ 8 h 458"/>
              <a:gd name="T10" fmla="*/ 16 w 105"/>
              <a:gd name="T11" fmla="*/ 0 h 458"/>
              <a:gd name="T12" fmla="*/ 88 w 105"/>
              <a:gd name="T13" fmla="*/ 0 h 458"/>
              <a:gd name="T14" fmla="*/ 104 w 105"/>
              <a:gd name="T15" fmla="*/ 8 h 458"/>
              <a:gd name="T16" fmla="*/ 104 w 105"/>
              <a:gd name="T17" fmla="*/ 449 h 458"/>
              <a:gd name="T18" fmla="*/ 88 w 105"/>
              <a:gd name="T19" fmla="*/ 457 h 458"/>
              <a:gd name="T20" fmla="*/ 24 w 105"/>
              <a:gd name="T21" fmla="*/ 433 h 458"/>
              <a:gd name="T22" fmla="*/ 24 w 105"/>
              <a:gd name="T23" fmla="*/ 433 h 458"/>
              <a:gd name="T24" fmla="*/ 72 w 105"/>
              <a:gd name="T25" fmla="*/ 433 h 458"/>
              <a:gd name="T26" fmla="*/ 72 w 105"/>
              <a:gd name="T27" fmla="*/ 24 h 458"/>
              <a:gd name="T28" fmla="*/ 24 w 105"/>
              <a:gd name="T29" fmla="*/ 24 h 458"/>
              <a:gd name="T30" fmla="*/ 24 w 105"/>
              <a:gd name="T31" fmla="*/ 433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5" h="458">
                <a:moveTo>
                  <a:pt x="88" y="457"/>
                </a:moveTo>
                <a:lnTo>
                  <a:pt x="88" y="457"/>
                </a:lnTo>
                <a:cubicBezTo>
                  <a:pt x="16" y="457"/>
                  <a:pt x="16" y="457"/>
                  <a:pt x="16" y="457"/>
                </a:cubicBezTo>
                <a:cubicBezTo>
                  <a:pt x="8" y="457"/>
                  <a:pt x="0" y="457"/>
                  <a:pt x="0" y="449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8" y="0"/>
                  <a:pt x="16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6" y="0"/>
                  <a:pt x="104" y="0"/>
                  <a:pt x="104" y="8"/>
                </a:cubicBezTo>
                <a:cubicBezTo>
                  <a:pt x="104" y="449"/>
                  <a:pt x="104" y="449"/>
                  <a:pt x="104" y="449"/>
                </a:cubicBezTo>
                <a:cubicBezTo>
                  <a:pt x="104" y="457"/>
                  <a:pt x="96" y="457"/>
                  <a:pt x="88" y="457"/>
                </a:cubicBezTo>
                <a:close/>
                <a:moveTo>
                  <a:pt x="24" y="433"/>
                </a:moveTo>
                <a:lnTo>
                  <a:pt x="24" y="433"/>
                </a:lnTo>
                <a:cubicBezTo>
                  <a:pt x="72" y="433"/>
                  <a:pt x="72" y="433"/>
                  <a:pt x="72" y="433"/>
                </a:cubicBezTo>
                <a:cubicBezTo>
                  <a:pt x="72" y="24"/>
                  <a:pt x="72" y="24"/>
                  <a:pt x="72" y="24"/>
                </a:cubicBezTo>
                <a:cubicBezTo>
                  <a:pt x="24" y="24"/>
                  <a:pt x="24" y="24"/>
                  <a:pt x="24" y="24"/>
                </a:cubicBezTo>
                <a:lnTo>
                  <a:pt x="24" y="43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7" name="Freeform 760">
            <a:extLst>
              <a:ext uri="{FF2B5EF4-FFF2-40B4-BE49-F238E27FC236}">
                <a16:creationId xmlns:a16="http://schemas.microsoft.com/office/drawing/2014/main" id="{8161A5F9-9182-524C-A63D-28BB63FFB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1999" y="11541175"/>
            <a:ext cx="34473" cy="438280"/>
          </a:xfrm>
          <a:custGeom>
            <a:avLst/>
            <a:gdLst>
              <a:gd name="T0" fmla="*/ 17 w 33"/>
              <a:gd name="T1" fmla="*/ 393 h 394"/>
              <a:gd name="T2" fmla="*/ 17 w 33"/>
              <a:gd name="T3" fmla="*/ 393 h 394"/>
              <a:gd name="T4" fmla="*/ 0 w 33"/>
              <a:gd name="T5" fmla="*/ 377 h 394"/>
              <a:gd name="T6" fmla="*/ 0 w 33"/>
              <a:gd name="T7" fmla="*/ 16 h 394"/>
              <a:gd name="T8" fmla="*/ 17 w 33"/>
              <a:gd name="T9" fmla="*/ 0 h 394"/>
              <a:gd name="T10" fmla="*/ 32 w 33"/>
              <a:gd name="T11" fmla="*/ 16 h 394"/>
              <a:gd name="T12" fmla="*/ 32 w 33"/>
              <a:gd name="T13" fmla="*/ 377 h 394"/>
              <a:gd name="T14" fmla="*/ 17 w 33"/>
              <a:gd name="T15" fmla="*/ 393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394">
                <a:moveTo>
                  <a:pt x="17" y="393"/>
                </a:moveTo>
                <a:lnTo>
                  <a:pt x="17" y="393"/>
                </a:lnTo>
                <a:cubicBezTo>
                  <a:pt x="9" y="393"/>
                  <a:pt x="0" y="385"/>
                  <a:pt x="0" y="37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9" y="0"/>
                  <a:pt x="17" y="0"/>
                </a:cubicBezTo>
                <a:cubicBezTo>
                  <a:pt x="24" y="0"/>
                  <a:pt x="32" y="8"/>
                  <a:pt x="32" y="16"/>
                </a:cubicBezTo>
                <a:cubicBezTo>
                  <a:pt x="32" y="377"/>
                  <a:pt x="32" y="377"/>
                  <a:pt x="32" y="377"/>
                </a:cubicBezTo>
                <a:cubicBezTo>
                  <a:pt x="32" y="385"/>
                  <a:pt x="24" y="393"/>
                  <a:pt x="17" y="39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8" name="Freeform 761">
            <a:extLst>
              <a:ext uri="{FF2B5EF4-FFF2-40B4-BE49-F238E27FC236}">
                <a16:creationId xmlns:a16="http://schemas.microsoft.com/office/drawing/2014/main" id="{07C4936F-707E-9E48-BAF2-07267C6C1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1999" y="11940059"/>
            <a:ext cx="443203" cy="34470"/>
          </a:xfrm>
          <a:custGeom>
            <a:avLst/>
            <a:gdLst>
              <a:gd name="T0" fmla="*/ 377 w 395"/>
              <a:gd name="T1" fmla="*/ 32 h 33"/>
              <a:gd name="T2" fmla="*/ 377 w 395"/>
              <a:gd name="T3" fmla="*/ 32 h 33"/>
              <a:gd name="T4" fmla="*/ 17 w 395"/>
              <a:gd name="T5" fmla="*/ 32 h 33"/>
              <a:gd name="T6" fmla="*/ 0 w 395"/>
              <a:gd name="T7" fmla="*/ 16 h 33"/>
              <a:gd name="T8" fmla="*/ 17 w 395"/>
              <a:gd name="T9" fmla="*/ 0 h 33"/>
              <a:gd name="T10" fmla="*/ 377 w 395"/>
              <a:gd name="T11" fmla="*/ 0 h 33"/>
              <a:gd name="T12" fmla="*/ 394 w 395"/>
              <a:gd name="T13" fmla="*/ 16 h 33"/>
              <a:gd name="T14" fmla="*/ 377 w 395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5" h="33">
                <a:moveTo>
                  <a:pt x="377" y="32"/>
                </a:moveTo>
                <a:lnTo>
                  <a:pt x="377" y="32"/>
                </a:lnTo>
                <a:cubicBezTo>
                  <a:pt x="17" y="32"/>
                  <a:pt x="17" y="32"/>
                  <a:pt x="17" y="32"/>
                </a:cubicBezTo>
                <a:cubicBezTo>
                  <a:pt x="9" y="32"/>
                  <a:pt x="0" y="24"/>
                  <a:pt x="0" y="16"/>
                </a:cubicBezTo>
                <a:cubicBezTo>
                  <a:pt x="0" y="8"/>
                  <a:pt x="9" y="0"/>
                  <a:pt x="17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85" y="0"/>
                  <a:pt x="394" y="8"/>
                  <a:pt x="394" y="16"/>
                </a:cubicBezTo>
                <a:cubicBezTo>
                  <a:pt x="394" y="24"/>
                  <a:pt x="385" y="32"/>
                  <a:pt x="377" y="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9" name="Freeform 762">
            <a:extLst>
              <a:ext uri="{FF2B5EF4-FFF2-40B4-BE49-F238E27FC236}">
                <a16:creationId xmlns:a16="http://schemas.microsoft.com/office/drawing/2014/main" id="{F10A4971-1BB2-5C4F-9743-77FA7DABF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6018" y="11619967"/>
            <a:ext cx="379183" cy="305317"/>
          </a:xfrm>
          <a:custGeom>
            <a:avLst/>
            <a:gdLst>
              <a:gd name="T0" fmla="*/ 176 w 338"/>
              <a:gd name="T1" fmla="*/ 273 h 274"/>
              <a:gd name="T2" fmla="*/ 176 w 338"/>
              <a:gd name="T3" fmla="*/ 273 h 274"/>
              <a:gd name="T4" fmla="*/ 168 w 338"/>
              <a:gd name="T5" fmla="*/ 273 h 274"/>
              <a:gd name="T6" fmla="*/ 104 w 338"/>
              <a:gd name="T7" fmla="*/ 184 h 274"/>
              <a:gd name="T8" fmla="*/ 24 w 338"/>
              <a:gd name="T9" fmla="*/ 273 h 274"/>
              <a:gd name="T10" fmla="*/ 0 w 338"/>
              <a:gd name="T11" fmla="*/ 273 h 274"/>
              <a:gd name="T12" fmla="*/ 0 w 338"/>
              <a:gd name="T13" fmla="*/ 248 h 274"/>
              <a:gd name="T14" fmla="*/ 96 w 338"/>
              <a:gd name="T15" fmla="*/ 152 h 274"/>
              <a:gd name="T16" fmla="*/ 104 w 338"/>
              <a:gd name="T17" fmla="*/ 152 h 274"/>
              <a:gd name="T18" fmla="*/ 112 w 338"/>
              <a:gd name="T19" fmla="*/ 152 h 274"/>
              <a:gd name="T20" fmla="*/ 176 w 338"/>
              <a:gd name="T21" fmla="*/ 233 h 274"/>
              <a:gd name="T22" fmla="*/ 312 w 338"/>
              <a:gd name="T23" fmla="*/ 8 h 274"/>
              <a:gd name="T24" fmla="*/ 328 w 338"/>
              <a:gd name="T25" fmla="*/ 8 h 274"/>
              <a:gd name="T26" fmla="*/ 337 w 338"/>
              <a:gd name="T27" fmla="*/ 24 h 274"/>
              <a:gd name="T28" fmla="*/ 192 w 338"/>
              <a:gd name="T29" fmla="*/ 265 h 274"/>
              <a:gd name="T30" fmla="*/ 176 w 338"/>
              <a:gd name="T31" fmla="*/ 273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8" h="274">
                <a:moveTo>
                  <a:pt x="176" y="273"/>
                </a:moveTo>
                <a:lnTo>
                  <a:pt x="176" y="273"/>
                </a:lnTo>
                <a:lnTo>
                  <a:pt x="168" y="273"/>
                </a:lnTo>
                <a:cubicBezTo>
                  <a:pt x="104" y="184"/>
                  <a:pt x="104" y="184"/>
                  <a:pt x="104" y="184"/>
                </a:cubicBezTo>
                <a:cubicBezTo>
                  <a:pt x="24" y="273"/>
                  <a:pt x="24" y="273"/>
                  <a:pt x="24" y="273"/>
                </a:cubicBezTo>
                <a:cubicBezTo>
                  <a:pt x="16" y="273"/>
                  <a:pt x="8" y="273"/>
                  <a:pt x="0" y="273"/>
                </a:cubicBezTo>
                <a:cubicBezTo>
                  <a:pt x="0" y="265"/>
                  <a:pt x="0" y="257"/>
                  <a:pt x="0" y="248"/>
                </a:cubicBezTo>
                <a:cubicBezTo>
                  <a:pt x="96" y="152"/>
                  <a:pt x="96" y="152"/>
                  <a:pt x="96" y="152"/>
                </a:cubicBezTo>
                <a:lnTo>
                  <a:pt x="104" y="152"/>
                </a:lnTo>
                <a:cubicBezTo>
                  <a:pt x="112" y="152"/>
                  <a:pt x="112" y="152"/>
                  <a:pt x="112" y="152"/>
                </a:cubicBezTo>
                <a:cubicBezTo>
                  <a:pt x="176" y="233"/>
                  <a:pt x="176" y="233"/>
                  <a:pt x="176" y="233"/>
                </a:cubicBezTo>
                <a:cubicBezTo>
                  <a:pt x="312" y="8"/>
                  <a:pt x="312" y="8"/>
                  <a:pt x="312" y="8"/>
                </a:cubicBezTo>
                <a:cubicBezTo>
                  <a:pt x="312" y="0"/>
                  <a:pt x="320" y="0"/>
                  <a:pt x="328" y="8"/>
                </a:cubicBezTo>
                <a:cubicBezTo>
                  <a:pt x="337" y="8"/>
                  <a:pt x="337" y="16"/>
                  <a:pt x="337" y="24"/>
                </a:cubicBezTo>
                <a:cubicBezTo>
                  <a:pt x="192" y="265"/>
                  <a:pt x="192" y="265"/>
                  <a:pt x="192" y="265"/>
                </a:cubicBezTo>
                <a:cubicBezTo>
                  <a:pt x="184" y="273"/>
                  <a:pt x="184" y="273"/>
                  <a:pt x="176" y="2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0" name="Freeform 763">
            <a:extLst>
              <a:ext uri="{FF2B5EF4-FFF2-40B4-BE49-F238E27FC236}">
                <a16:creationId xmlns:a16="http://schemas.microsoft.com/office/drawing/2014/main" id="{45BC1DE6-E54C-6249-8392-810575B2E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5806" y="11619967"/>
            <a:ext cx="54171" cy="88641"/>
          </a:xfrm>
          <a:custGeom>
            <a:avLst/>
            <a:gdLst>
              <a:gd name="T0" fmla="*/ 32 w 49"/>
              <a:gd name="T1" fmla="*/ 80 h 81"/>
              <a:gd name="T2" fmla="*/ 32 w 49"/>
              <a:gd name="T3" fmla="*/ 80 h 81"/>
              <a:gd name="T4" fmla="*/ 15 w 49"/>
              <a:gd name="T5" fmla="*/ 72 h 81"/>
              <a:gd name="T6" fmla="*/ 0 w 49"/>
              <a:gd name="T7" fmla="*/ 24 h 81"/>
              <a:gd name="T8" fmla="*/ 15 w 49"/>
              <a:gd name="T9" fmla="*/ 0 h 81"/>
              <a:gd name="T10" fmla="*/ 32 w 49"/>
              <a:gd name="T11" fmla="*/ 16 h 81"/>
              <a:gd name="T12" fmla="*/ 48 w 49"/>
              <a:gd name="T13" fmla="*/ 64 h 81"/>
              <a:gd name="T14" fmla="*/ 40 w 49"/>
              <a:gd name="T15" fmla="*/ 80 h 81"/>
              <a:gd name="T16" fmla="*/ 32 w 49"/>
              <a:gd name="T17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" h="81">
                <a:moveTo>
                  <a:pt x="32" y="80"/>
                </a:moveTo>
                <a:lnTo>
                  <a:pt x="32" y="80"/>
                </a:lnTo>
                <a:cubicBezTo>
                  <a:pt x="23" y="80"/>
                  <a:pt x="23" y="80"/>
                  <a:pt x="15" y="72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6"/>
                  <a:pt x="7" y="8"/>
                  <a:pt x="15" y="0"/>
                </a:cubicBezTo>
                <a:cubicBezTo>
                  <a:pt x="23" y="0"/>
                  <a:pt x="32" y="8"/>
                  <a:pt x="32" y="16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72"/>
                  <a:pt x="48" y="80"/>
                  <a:pt x="40" y="80"/>
                </a:cubicBezTo>
                <a:cubicBezTo>
                  <a:pt x="32" y="80"/>
                  <a:pt x="32" y="80"/>
                  <a:pt x="32" y="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1" name="Freeform 764">
            <a:extLst>
              <a:ext uri="{FF2B5EF4-FFF2-40B4-BE49-F238E27FC236}">
                <a16:creationId xmlns:a16="http://schemas.microsoft.com/office/drawing/2014/main" id="{32C416D6-C316-334C-8129-C861EC86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1638" y="11619967"/>
            <a:ext cx="93563" cy="54171"/>
          </a:xfrm>
          <a:custGeom>
            <a:avLst/>
            <a:gdLst>
              <a:gd name="T0" fmla="*/ 16 w 82"/>
              <a:gd name="T1" fmla="*/ 48 h 49"/>
              <a:gd name="T2" fmla="*/ 16 w 82"/>
              <a:gd name="T3" fmla="*/ 48 h 49"/>
              <a:gd name="T4" fmla="*/ 0 w 82"/>
              <a:gd name="T5" fmla="*/ 40 h 49"/>
              <a:gd name="T6" fmla="*/ 8 w 82"/>
              <a:gd name="T7" fmla="*/ 16 h 49"/>
              <a:gd name="T8" fmla="*/ 64 w 82"/>
              <a:gd name="T9" fmla="*/ 0 h 49"/>
              <a:gd name="T10" fmla="*/ 81 w 82"/>
              <a:gd name="T11" fmla="*/ 16 h 49"/>
              <a:gd name="T12" fmla="*/ 72 w 82"/>
              <a:gd name="T13" fmla="*/ 32 h 49"/>
              <a:gd name="T14" fmla="*/ 16 w 82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49">
                <a:moveTo>
                  <a:pt x="16" y="48"/>
                </a:moveTo>
                <a:lnTo>
                  <a:pt x="16" y="48"/>
                </a:lnTo>
                <a:cubicBezTo>
                  <a:pt x="8" y="48"/>
                  <a:pt x="0" y="40"/>
                  <a:pt x="0" y="40"/>
                </a:cubicBezTo>
                <a:cubicBezTo>
                  <a:pt x="0" y="32"/>
                  <a:pt x="0" y="24"/>
                  <a:pt x="8" y="16"/>
                </a:cubicBezTo>
                <a:cubicBezTo>
                  <a:pt x="64" y="0"/>
                  <a:pt x="64" y="0"/>
                  <a:pt x="64" y="0"/>
                </a:cubicBezTo>
                <a:cubicBezTo>
                  <a:pt x="72" y="0"/>
                  <a:pt x="81" y="8"/>
                  <a:pt x="81" y="16"/>
                </a:cubicBezTo>
                <a:cubicBezTo>
                  <a:pt x="81" y="24"/>
                  <a:pt x="81" y="32"/>
                  <a:pt x="72" y="32"/>
                </a:cubicBezTo>
                <a:cubicBezTo>
                  <a:pt x="16" y="48"/>
                  <a:pt x="16" y="48"/>
                  <a:pt x="16" y="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2" name="Freeform 765">
            <a:extLst>
              <a:ext uri="{FF2B5EF4-FFF2-40B4-BE49-F238E27FC236}">
                <a16:creationId xmlns:a16="http://schemas.microsoft.com/office/drawing/2014/main" id="{38662132-02B5-C94C-B8C3-EB4F4AA52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3725" y="9369483"/>
            <a:ext cx="521994" cy="349636"/>
          </a:xfrm>
          <a:custGeom>
            <a:avLst/>
            <a:gdLst>
              <a:gd name="T0" fmla="*/ 442 w 467"/>
              <a:gd name="T1" fmla="*/ 312 h 313"/>
              <a:gd name="T2" fmla="*/ 442 w 467"/>
              <a:gd name="T3" fmla="*/ 312 h 313"/>
              <a:gd name="T4" fmla="*/ 24 w 467"/>
              <a:gd name="T5" fmla="*/ 312 h 313"/>
              <a:gd name="T6" fmla="*/ 0 w 467"/>
              <a:gd name="T7" fmla="*/ 296 h 313"/>
              <a:gd name="T8" fmla="*/ 0 w 467"/>
              <a:gd name="T9" fmla="*/ 23 h 313"/>
              <a:gd name="T10" fmla="*/ 24 w 467"/>
              <a:gd name="T11" fmla="*/ 0 h 313"/>
              <a:gd name="T12" fmla="*/ 442 w 467"/>
              <a:gd name="T13" fmla="*/ 0 h 313"/>
              <a:gd name="T14" fmla="*/ 466 w 467"/>
              <a:gd name="T15" fmla="*/ 23 h 313"/>
              <a:gd name="T16" fmla="*/ 466 w 467"/>
              <a:gd name="T17" fmla="*/ 296 h 313"/>
              <a:gd name="T18" fmla="*/ 442 w 467"/>
              <a:gd name="T19" fmla="*/ 312 h 313"/>
              <a:gd name="T20" fmla="*/ 24 w 467"/>
              <a:gd name="T21" fmla="*/ 288 h 313"/>
              <a:gd name="T22" fmla="*/ 24 w 467"/>
              <a:gd name="T23" fmla="*/ 288 h 313"/>
              <a:gd name="T24" fmla="*/ 434 w 467"/>
              <a:gd name="T25" fmla="*/ 288 h 313"/>
              <a:gd name="T26" fmla="*/ 434 w 467"/>
              <a:gd name="T27" fmla="*/ 32 h 313"/>
              <a:gd name="T28" fmla="*/ 24 w 467"/>
              <a:gd name="T29" fmla="*/ 32 h 313"/>
              <a:gd name="T30" fmla="*/ 24 w 467"/>
              <a:gd name="T31" fmla="*/ 288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67" h="313">
                <a:moveTo>
                  <a:pt x="442" y="312"/>
                </a:moveTo>
                <a:lnTo>
                  <a:pt x="442" y="312"/>
                </a:lnTo>
                <a:cubicBezTo>
                  <a:pt x="24" y="312"/>
                  <a:pt x="24" y="312"/>
                  <a:pt x="24" y="312"/>
                </a:cubicBezTo>
                <a:cubicBezTo>
                  <a:pt x="8" y="312"/>
                  <a:pt x="0" y="304"/>
                  <a:pt x="0" y="296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8" y="0"/>
                  <a:pt x="24" y="0"/>
                </a:cubicBezTo>
                <a:cubicBezTo>
                  <a:pt x="442" y="0"/>
                  <a:pt x="442" y="0"/>
                  <a:pt x="442" y="0"/>
                </a:cubicBezTo>
                <a:cubicBezTo>
                  <a:pt x="450" y="0"/>
                  <a:pt x="466" y="7"/>
                  <a:pt x="466" y="23"/>
                </a:cubicBezTo>
                <a:cubicBezTo>
                  <a:pt x="466" y="296"/>
                  <a:pt x="466" y="296"/>
                  <a:pt x="466" y="296"/>
                </a:cubicBezTo>
                <a:cubicBezTo>
                  <a:pt x="466" y="304"/>
                  <a:pt x="450" y="312"/>
                  <a:pt x="442" y="312"/>
                </a:cubicBezTo>
                <a:close/>
                <a:moveTo>
                  <a:pt x="24" y="288"/>
                </a:moveTo>
                <a:lnTo>
                  <a:pt x="24" y="288"/>
                </a:lnTo>
                <a:cubicBezTo>
                  <a:pt x="434" y="288"/>
                  <a:pt x="434" y="288"/>
                  <a:pt x="434" y="288"/>
                </a:cubicBezTo>
                <a:cubicBezTo>
                  <a:pt x="434" y="32"/>
                  <a:pt x="434" y="32"/>
                  <a:pt x="434" y="32"/>
                </a:cubicBezTo>
                <a:cubicBezTo>
                  <a:pt x="24" y="32"/>
                  <a:pt x="24" y="32"/>
                  <a:pt x="24" y="32"/>
                </a:cubicBezTo>
                <a:lnTo>
                  <a:pt x="24" y="2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3" name="Freeform 766">
            <a:extLst>
              <a:ext uri="{FF2B5EF4-FFF2-40B4-BE49-F238E27FC236}">
                <a16:creationId xmlns:a16="http://schemas.microsoft.com/office/drawing/2014/main" id="{60E58758-6A46-1445-A8AE-1976771F2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3725" y="9640328"/>
            <a:ext cx="521994" cy="34473"/>
          </a:xfrm>
          <a:custGeom>
            <a:avLst/>
            <a:gdLst>
              <a:gd name="T0" fmla="*/ 450 w 467"/>
              <a:gd name="T1" fmla="*/ 32 h 33"/>
              <a:gd name="T2" fmla="*/ 450 w 467"/>
              <a:gd name="T3" fmla="*/ 32 h 33"/>
              <a:gd name="T4" fmla="*/ 16 w 467"/>
              <a:gd name="T5" fmla="*/ 32 h 33"/>
              <a:gd name="T6" fmla="*/ 0 w 467"/>
              <a:gd name="T7" fmla="*/ 16 h 33"/>
              <a:gd name="T8" fmla="*/ 16 w 467"/>
              <a:gd name="T9" fmla="*/ 0 h 33"/>
              <a:gd name="T10" fmla="*/ 450 w 467"/>
              <a:gd name="T11" fmla="*/ 0 h 33"/>
              <a:gd name="T12" fmla="*/ 466 w 467"/>
              <a:gd name="T13" fmla="*/ 16 h 33"/>
              <a:gd name="T14" fmla="*/ 450 w 467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7" h="33">
                <a:moveTo>
                  <a:pt x="450" y="32"/>
                </a:moveTo>
                <a:lnTo>
                  <a:pt x="450" y="32"/>
                </a:lnTo>
                <a:cubicBezTo>
                  <a:pt x="16" y="32"/>
                  <a:pt x="16" y="32"/>
                  <a:pt x="16" y="32"/>
                </a:cubicBezTo>
                <a:cubicBezTo>
                  <a:pt x="8" y="32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58" y="0"/>
                  <a:pt x="466" y="8"/>
                  <a:pt x="466" y="16"/>
                </a:cubicBezTo>
                <a:cubicBezTo>
                  <a:pt x="466" y="24"/>
                  <a:pt x="458" y="32"/>
                  <a:pt x="450" y="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4" name="Freeform 767">
            <a:extLst>
              <a:ext uri="{FF2B5EF4-FFF2-40B4-BE49-F238E27FC236}">
                <a16:creationId xmlns:a16="http://schemas.microsoft.com/office/drawing/2014/main" id="{C73FA657-34E5-8344-8B2A-1151F3624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1761" y="9783139"/>
            <a:ext cx="270848" cy="29547"/>
          </a:xfrm>
          <a:custGeom>
            <a:avLst/>
            <a:gdLst>
              <a:gd name="T0" fmla="*/ 224 w 241"/>
              <a:gd name="T1" fmla="*/ 24 h 25"/>
              <a:gd name="T2" fmla="*/ 224 w 241"/>
              <a:gd name="T3" fmla="*/ 24 h 25"/>
              <a:gd name="T4" fmla="*/ 8 w 241"/>
              <a:gd name="T5" fmla="*/ 24 h 25"/>
              <a:gd name="T6" fmla="*/ 0 w 241"/>
              <a:gd name="T7" fmla="*/ 9 h 25"/>
              <a:gd name="T8" fmla="*/ 8 w 241"/>
              <a:gd name="T9" fmla="*/ 0 h 25"/>
              <a:gd name="T10" fmla="*/ 224 w 241"/>
              <a:gd name="T11" fmla="*/ 0 h 25"/>
              <a:gd name="T12" fmla="*/ 240 w 241"/>
              <a:gd name="T13" fmla="*/ 9 h 25"/>
              <a:gd name="T14" fmla="*/ 224 w 241"/>
              <a:gd name="T15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1" h="25">
                <a:moveTo>
                  <a:pt x="224" y="24"/>
                </a:moveTo>
                <a:lnTo>
                  <a:pt x="224" y="24"/>
                </a:lnTo>
                <a:cubicBezTo>
                  <a:pt x="8" y="24"/>
                  <a:pt x="8" y="24"/>
                  <a:pt x="8" y="24"/>
                </a:cubicBezTo>
                <a:cubicBezTo>
                  <a:pt x="0" y="24"/>
                  <a:pt x="0" y="17"/>
                  <a:pt x="0" y="9"/>
                </a:cubicBezTo>
                <a:cubicBezTo>
                  <a:pt x="0" y="0"/>
                  <a:pt x="0" y="0"/>
                  <a:pt x="8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32" y="0"/>
                  <a:pt x="240" y="0"/>
                  <a:pt x="240" y="9"/>
                </a:cubicBezTo>
                <a:cubicBezTo>
                  <a:pt x="240" y="17"/>
                  <a:pt x="232" y="24"/>
                  <a:pt x="224" y="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5" name="Freeform 768">
            <a:extLst>
              <a:ext uri="{FF2B5EF4-FFF2-40B4-BE49-F238E27FC236}">
                <a16:creationId xmlns:a16="http://schemas.microsoft.com/office/drawing/2014/main" id="{1109238F-E9D3-1D42-A596-499376B9B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6234" y="9694499"/>
            <a:ext cx="187130" cy="118187"/>
          </a:xfrm>
          <a:custGeom>
            <a:avLst/>
            <a:gdLst>
              <a:gd name="T0" fmla="*/ 160 w 169"/>
              <a:gd name="T1" fmla="*/ 104 h 105"/>
              <a:gd name="T2" fmla="*/ 160 w 169"/>
              <a:gd name="T3" fmla="*/ 104 h 105"/>
              <a:gd name="T4" fmla="*/ 16 w 169"/>
              <a:gd name="T5" fmla="*/ 104 h 105"/>
              <a:gd name="T6" fmla="*/ 8 w 169"/>
              <a:gd name="T7" fmla="*/ 97 h 105"/>
              <a:gd name="T8" fmla="*/ 0 w 169"/>
              <a:gd name="T9" fmla="*/ 89 h 105"/>
              <a:gd name="T10" fmla="*/ 32 w 169"/>
              <a:gd name="T11" fmla="*/ 8 h 105"/>
              <a:gd name="T12" fmla="*/ 40 w 169"/>
              <a:gd name="T13" fmla="*/ 0 h 105"/>
              <a:gd name="T14" fmla="*/ 128 w 169"/>
              <a:gd name="T15" fmla="*/ 0 h 105"/>
              <a:gd name="T16" fmla="*/ 144 w 169"/>
              <a:gd name="T17" fmla="*/ 8 h 105"/>
              <a:gd name="T18" fmla="*/ 168 w 169"/>
              <a:gd name="T19" fmla="*/ 89 h 105"/>
              <a:gd name="T20" fmla="*/ 168 w 169"/>
              <a:gd name="T21" fmla="*/ 97 h 105"/>
              <a:gd name="T22" fmla="*/ 160 w 169"/>
              <a:gd name="T23" fmla="*/ 104 h 105"/>
              <a:gd name="T24" fmla="*/ 32 w 169"/>
              <a:gd name="T25" fmla="*/ 80 h 105"/>
              <a:gd name="T26" fmla="*/ 32 w 169"/>
              <a:gd name="T27" fmla="*/ 80 h 105"/>
              <a:gd name="T28" fmla="*/ 144 w 169"/>
              <a:gd name="T29" fmla="*/ 80 h 105"/>
              <a:gd name="T30" fmla="*/ 120 w 169"/>
              <a:gd name="T31" fmla="*/ 24 h 105"/>
              <a:gd name="T32" fmla="*/ 48 w 169"/>
              <a:gd name="T33" fmla="*/ 24 h 105"/>
              <a:gd name="T34" fmla="*/ 32 w 169"/>
              <a:gd name="T35" fmla="*/ 8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9" h="105">
                <a:moveTo>
                  <a:pt x="160" y="104"/>
                </a:moveTo>
                <a:lnTo>
                  <a:pt x="160" y="104"/>
                </a:lnTo>
                <a:cubicBezTo>
                  <a:pt x="16" y="104"/>
                  <a:pt x="16" y="104"/>
                  <a:pt x="16" y="104"/>
                </a:cubicBezTo>
                <a:cubicBezTo>
                  <a:pt x="8" y="104"/>
                  <a:pt x="8" y="97"/>
                  <a:pt x="8" y="97"/>
                </a:cubicBezTo>
                <a:cubicBezTo>
                  <a:pt x="0" y="97"/>
                  <a:pt x="0" y="89"/>
                  <a:pt x="0" y="89"/>
                </a:cubicBezTo>
                <a:cubicBezTo>
                  <a:pt x="32" y="8"/>
                  <a:pt x="32" y="8"/>
                  <a:pt x="32" y="8"/>
                </a:cubicBezTo>
                <a:lnTo>
                  <a:pt x="40" y="0"/>
                </a:lnTo>
                <a:cubicBezTo>
                  <a:pt x="128" y="0"/>
                  <a:pt x="128" y="0"/>
                  <a:pt x="128" y="0"/>
                </a:cubicBezTo>
                <a:cubicBezTo>
                  <a:pt x="136" y="0"/>
                  <a:pt x="136" y="8"/>
                  <a:pt x="144" y="8"/>
                </a:cubicBezTo>
                <a:cubicBezTo>
                  <a:pt x="168" y="89"/>
                  <a:pt x="168" y="89"/>
                  <a:pt x="168" y="89"/>
                </a:cubicBezTo>
                <a:lnTo>
                  <a:pt x="168" y="97"/>
                </a:lnTo>
                <a:lnTo>
                  <a:pt x="160" y="104"/>
                </a:lnTo>
                <a:close/>
                <a:moveTo>
                  <a:pt x="32" y="80"/>
                </a:moveTo>
                <a:lnTo>
                  <a:pt x="32" y="80"/>
                </a:lnTo>
                <a:cubicBezTo>
                  <a:pt x="144" y="80"/>
                  <a:pt x="144" y="80"/>
                  <a:pt x="144" y="80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48" y="24"/>
                  <a:pt x="48" y="24"/>
                  <a:pt x="48" y="24"/>
                </a:cubicBezTo>
                <a:lnTo>
                  <a:pt x="32" y="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6" name="Freeform 769">
            <a:extLst>
              <a:ext uri="{FF2B5EF4-FFF2-40B4-BE49-F238E27FC236}">
                <a16:creationId xmlns:a16="http://schemas.microsoft.com/office/drawing/2014/main" id="{3188DC42-AD88-1F41-B48A-3EBAD7085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1006" y="9551687"/>
            <a:ext cx="44322" cy="73869"/>
          </a:xfrm>
          <a:custGeom>
            <a:avLst/>
            <a:gdLst>
              <a:gd name="T0" fmla="*/ 32 w 41"/>
              <a:gd name="T1" fmla="*/ 64 h 65"/>
              <a:gd name="T2" fmla="*/ 32 w 41"/>
              <a:gd name="T3" fmla="*/ 64 h 65"/>
              <a:gd name="T4" fmla="*/ 0 w 41"/>
              <a:gd name="T5" fmla="*/ 64 h 65"/>
              <a:gd name="T6" fmla="*/ 0 w 41"/>
              <a:gd name="T7" fmla="*/ 56 h 65"/>
              <a:gd name="T8" fmla="*/ 0 w 41"/>
              <a:gd name="T9" fmla="*/ 0 h 65"/>
              <a:gd name="T10" fmla="*/ 0 w 41"/>
              <a:gd name="T11" fmla="*/ 0 h 65"/>
              <a:gd name="T12" fmla="*/ 32 w 41"/>
              <a:gd name="T13" fmla="*/ 0 h 65"/>
              <a:gd name="T14" fmla="*/ 40 w 41"/>
              <a:gd name="T15" fmla="*/ 0 h 65"/>
              <a:gd name="T16" fmla="*/ 40 w 41"/>
              <a:gd name="T17" fmla="*/ 56 h 65"/>
              <a:gd name="T18" fmla="*/ 32 w 41"/>
              <a:gd name="T19" fmla="*/ 64 h 65"/>
              <a:gd name="T20" fmla="*/ 8 w 41"/>
              <a:gd name="T21" fmla="*/ 56 h 65"/>
              <a:gd name="T22" fmla="*/ 8 w 41"/>
              <a:gd name="T23" fmla="*/ 56 h 65"/>
              <a:gd name="T24" fmla="*/ 24 w 41"/>
              <a:gd name="T25" fmla="*/ 56 h 65"/>
              <a:gd name="T26" fmla="*/ 24 w 41"/>
              <a:gd name="T27" fmla="*/ 8 h 65"/>
              <a:gd name="T28" fmla="*/ 8 w 41"/>
              <a:gd name="T29" fmla="*/ 8 h 65"/>
              <a:gd name="T30" fmla="*/ 8 w 41"/>
              <a:gd name="T31" fmla="*/ 56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" h="65">
                <a:moveTo>
                  <a:pt x="32" y="64"/>
                </a:moveTo>
                <a:lnTo>
                  <a:pt x="32" y="64"/>
                </a:lnTo>
                <a:cubicBezTo>
                  <a:pt x="0" y="64"/>
                  <a:pt x="0" y="64"/>
                  <a:pt x="0" y="64"/>
                </a:cubicBezTo>
                <a:cubicBezTo>
                  <a:pt x="0" y="64"/>
                  <a:pt x="0" y="64"/>
                  <a:pt x="0" y="56"/>
                </a:cubicBez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32" y="0"/>
                  <a:pt x="32" y="0"/>
                  <a:pt x="32" y="0"/>
                </a:cubicBezTo>
                <a:lnTo>
                  <a:pt x="40" y="0"/>
                </a:lnTo>
                <a:cubicBezTo>
                  <a:pt x="40" y="56"/>
                  <a:pt x="40" y="56"/>
                  <a:pt x="40" y="56"/>
                </a:cubicBezTo>
                <a:cubicBezTo>
                  <a:pt x="40" y="64"/>
                  <a:pt x="32" y="64"/>
                  <a:pt x="32" y="64"/>
                </a:cubicBezTo>
                <a:close/>
                <a:moveTo>
                  <a:pt x="8" y="56"/>
                </a:moveTo>
                <a:lnTo>
                  <a:pt x="8" y="56"/>
                </a:lnTo>
                <a:cubicBezTo>
                  <a:pt x="24" y="56"/>
                  <a:pt x="24" y="56"/>
                  <a:pt x="24" y="56"/>
                </a:cubicBezTo>
                <a:cubicBezTo>
                  <a:pt x="24" y="8"/>
                  <a:pt x="24" y="8"/>
                  <a:pt x="24" y="8"/>
                </a:cubicBezTo>
                <a:cubicBezTo>
                  <a:pt x="8" y="8"/>
                  <a:pt x="8" y="8"/>
                  <a:pt x="8" y="8"/>
                </a:cubicBezTo>
                <a:lnTo>
                  <a:pt x="8" y="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7" name="Freeform 770">
            <a:extLst>
              <a:ext uri="{FF2B5EF4-FFF2-40B4-BE49-F238E27FC236}">
                <a16:creationId xmlns:a16="http://schemas.microsoft.com/office/drawing/2014/main" id="{DE285DE2-AC02-DA4B-ADBE-92A1AC17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5026" y="9487671"/>
            <a:ext cx="34470" cy="132959"/>
          </a:xfrm>
          <a:custGeom>
            <a:avLst/>
            <a:gdLst>
              <a:gd name="T0" fmla="*/ 32 w 33"/>
              <a:gd name="T1" fmla="*/ 120 h 121"/>
              <a:gd name="T2" fmla="*/ 32 w 33"/>
              <a:gd name="T3" fmla="*/ 120 h 121"/>
              <a:gd name="T4" fmla="*/ 0 w 33"/>
              <a:gd name="T5" fmla="*/ 120 h 121"/>
              <a:gd name="T6" fmla="*/ 0 w 33"/>
              <a:gd name="T7" fmla="*/ 112 h 121"/>
              <a:gd name="T8" fmla="*/ 0 w 33"/>
              <a:gd name="T9" fmla="*/ 8 h 121"/>
              <a:gd name="T10" fmla="*/ 0 w 33"/>
              <a:gd name="T11" fmla="*/ 0 h 121"/>
              <a:gd name="T12" fmla="*/ 32 w 33"/>
              <a:gd name="T13" fmla="*/ 0 h 121"/>
              <a:gd name="T14" fmla="*/ 32 w 33"/>
              <a:gd name="T15" fmla="*/ 8 h 121"/>
              <a:gd name="T16" fmla="*/ 32 w 33"/>
              <a:gd name="T17" fmla="*/ 112 h 121"/>
              <a:gd name="T18" fmla="*/ 32 w 33"/>
              <a:gd name="T19" fmla="*/ 120 h 121"/>
              <a:gd name="T20" fmla="*/ 8 w 33"/>
              <a:gd name="T21" fmla="*/ 112 h 121"/>
              <a:gd name="T22" fmla="*/ 8 w 33"/>
              <a:gd name="T23" fmla="*/ 112 h 121"/>
              <a:gd name="T24" fmla="*/ 24 w 33"/>
              <a:gd name="T25" fmla="*/ 112 h 121"/>
              <a:gd name="T26" fmla="*/ 24 w 33"/>
              <a:gd name="T27" fmla="*/ 8 h 121"/>
              <a:gd name="T28" fmla="*/ 8 w 33"/>
              <a:gd name="T29" fmla="*/ 8 h 121"/>
              <a:gd name="T30" fmla="*/ 8 w 33"/>
              <a:gd name="T31" fmla="*/ 112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" h="121">
                <a:moveTo>
                  <a:pt x="32" y="120"/>
                </a:moveTo>
                <a:lnTo>
                  <a:pt x="32" y="120"/>
                </a:lnTo>
                <a:cubicBezTo>
                  <a:pt x="0" y="120"/>
                  <a:pt x="0" y="120"/>
                  <a:pt x="0" y="120"/>
                </a:cubicBezTo>
                <a:cubicBezTo>
                  <a:pt x="0" y="120"/>
                  <a:pt x="0" y="120"/>
                  <a:pt x="0" y="112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32" y="0"/>
                  <a:pt x="32" y="8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20"/>
                  <a:pt x="32" y="120"/>
                  <a:pt x="32" y="120"/>
                </a:cubicBezTo>
                <a:close/>
                <a:moveTo>
                  <a:pt x="8" y="112"/>
                </a:moveTo>
                <a:lnTo>
                  <a:pt x="8" y="112"/>
                </a:lnTo>
                <a:cubicBezTo>
                  <a:pt x="24" y="112"/>
                  <a:pt x="24" y="112"/>
                  <a:pt x="24" y="112"/>
                </a:cubicBezTo>
                <a:cubicBezTo>
                  <a:pt x="24" y="8"/>
                  <a:pt x="24" y="8"/>
                  <a:pt x="24" y="8"/>
                </a:cubicBezTo>
                <a:cubicBezTo>
                  <a:pt x="8" y="8"/>
                  <a:pt x="8" y="8"/>
                  <a:pt x="8" y="8"/>
                </a:cubicBezTo>
                <a:lnTo>
                  <a:pt x="8" y="11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8" name="Freeform 771">
            <a:extLst>
              <a:ext uri="{FF2B5EF4-FFF2-40B4-BE49-F238E27FC236}">
                <a16:creationId xmlns:a16="http://schemas.microsoft.com/office/drawing/2014/main" id="{D30AAC03-E807-FD4C-8413-670C1408B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9193" y="9423651"/>
            <a:ext cx="44322" cy="196979"/>
          </a:xfrm>
          <a:custGeom>
            <a:avLst/>
            <a:gdLst>
              <a:gd name="T0" fmla="*/ 40 w 41"/>
              <a:gd name="T1" fmla="*/ 176 h 177"/>
              <a:gd name="T2" fmla="*/ 40 w 41"/>
              <a:gd name="T3" fmla="*/ 176 h 177"/>
              <a:gd name="T4" fmla="*/ 8 w 41"/>
              <a:gd name="T5" fmla="*/ 176 h 177"/>
              <a:gd name="T6" fmla="*/ 0 w 41"/>
              <a:gd name="T7" fmla="*/ 168 h 177"/>
              <a:gd name="T8" fmla="*/ 0 w 41"/>
              <a:gd name="T9" fmla="*/ 8 h 177"/>
              <a:gd name="T10" fmla="*/ 8 w 41"/>
              <a:gd name="T11" fmla="*/ 0 h 177"/>
              <a:gd name="T12" fmla="*/ 40 w 41"/>
              <a:gd name="T13" fmla="*/ 0 h 177"/>
              <a:gd name="T14" fmla="*/ 40 w 41"/>
              <a:gd name="T15" fmla="*/ 8 h 177"/>
              <a:gd name="T16" fmla="*/ 40 w 41"/>
              <a:gd name="T17" fmla="*/ 168 h 177"/>
              <a:gd name="T18" fmla="*/ 40 w 41"/>
              <a:gd name="T19" fmla="*/ 176 h 177"/>
              <a:gd name="T20" fmla="*/ 16 w 41"/>
              <a:gd name="T21" fmla="*/ 168 h 177"/>
              <a:gd name="T22" fmla="*/ 16 w 41"/>
              <a:gd name="T23" fmla="*/ 168 h 177"/>
              <a:gd name="T24" fmla="*/ 32 w 41"/>
              <a:gd name="T25" fmla="*/ 168 h 177"/>
              <a:gd name="T26" fmla="*/ 32 w 41"/>
              <a:gd name="T27" fmla="*/ 8 h 177"/>
              <a:gd name="T28" fmla="*/ 16 w 41"/>
              <a:gd name="T29" fmla="*/ 8 h 177"/>
              <a:gd name="T30" fmla="*/ 16 w 41"/>
              <a:gd name="T31" fmla="*/ 168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" h="177">
                <a:moveTo>
                  <a:pt x="40" y="176"/>
                </a:moveTo>
                <a:lnTo>
                  <a:pt x="40" y="176"/>
                </a:lnTo>
                <a:cubicBezTo>
                  <a:pt x="8" y="176"/>
                  <a:pt x="8" y="176"/>
                  <a:pt x="8" y="176"/>
                </a:cubicBezTo>
                <a:cubicBezTo>
                  <a:pt x="8" y="176"/>
                  <a:pt x="0" y="176"/>
                  <a:pt x="0" y="168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8" y="0"/>
                  <a:pt x="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0"/>
                  <a:pt x="40" y="0"/>
                  <a:pt x="40" y="8"/>
                </a:cubicBezTo>
                <a:cubicBezTo>
                  <a:pt x="40" y="168"/>
                  <a:pt x="40" y="168"/>
                  <a:pt x="40" y="168"/>
                </a:cubicBezTo>
                <a:cubicBezTo>
                  <a:pt x="40" y="176"/>
                  <a:pt x="40" y="176"/>
                  <a:pt x="40" y="176"/>
                </a:cubicBezTo>
                <a:close/>
                <a:moveTo>
                  <a:pt x="16" y="168"/>
                </a:moveTo>
                <a:lnTo>
                  <a:pt x="16" y="168"/>
                </a:lnTo>
                <a:cubicBezTo>
                  <a:pt x="32" y="168"/>
                  <a:pt x="32" y="168"/>
                  <a:pt x="32" y="168"/>
                </a:cubicBezTo>
                <a:cubicBezTo>
                  <a:pt x="32" y="8"/>
                  <a:pt x="32" y="8"/>
                  <a:pt x="32" y="8"/>
                </a:cubicBezTo>
                <a:cubicBezTo>
                  <a:pt x="16" y="8"/>
                  <a:pt x="16" y="8"/>
                  <a:pt x="16" y="8"/>
                </a:cubicBezTo>
                <a:lnTo>
                  <a:pt x="16" y="1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9" name="Freeform 772">
            <a:extLst>
              <a:ext uri="{FF2B5EF4-FFF2-40B4-BE49-F238E27FC236}">
                <a16:creationId xmlns:a16="http://schemas.microsoft.com/office/drawing/2014/main" id="{10D93144-1F14-5F47-8BCB-C7A52D7EE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1129" y="6459116"/>
            <a:ext cx="664803" cy="448129"/>
          </a:xfrm>
          <a:custGeom>
            <a:avLst/>
            <a:gdLst>
              <a:gd name="T0" fmla="*/ 562 w 595"/>
              <a:gd name="T1" fmla="*/ 400 h 401"/>
              <a:gd name="T2" fmla="*/ 562 w 595"/>
              <a:gd name="T3" fmla="*/ 400 h 401"/>
              <a:gd name="T4" fmla="*/ 24 w 595"/>
              <a:gd name="T5" fmla="*/ 400 h 401"/>
              <a:gd name="T6" fmla="*/ 0 w 595"/>
              <a:gd name="T7" fmla="*/ 367 h 401"/>
              <a:gd name="T8" fmla="*/ 0 w 595"/>
              <a:gd name="T9" fmla="*/ 23 h 401"/>
              <a:gd name="T10" fmla="*/ 24 w 595"/>
              <a:gd name="T11" fmla="*/ 0 h 401"/>
              <a:gd name="T12" fmla="*/ 562 w 595"/>
              <a:gd name="T13" fmla="*/ 0 h 401"/>
              <a:gd name="T14" fmla="*/ 594 w 595"/>
              <a:gd name="T15" fmla="*/ 23 h 401"/>
              <a:gd name="T16" fmla="*/ 594 w 595"/>
              <a:gd name="T17" fmla="*/ 367 h 401"/>
              <a:gd name="T18" fmla="*/ 562 w 595"/>
              <a:gd name="T19" fmla="*/ 400 h 401"/>
              <a:gd name="T20" fmla="*/ 32 w 595"/>
              <a:gd name="T21" fmla="*/ 359 h 401"/>
              <a:gd name="T22" fmla="*/ 32 w 595"/>
              <a:gd name="T23" fmla="*/ 359 h 401"/>
              <a:gd name="T24" fmla="*/ 554 w 595"/>
              <a:gd name="T25" fmla="*/ 359 h 401"/>
              <a:gd name="T26" fmla="*/ 554 w 595"/>
              <a:gd name="T27" fmla="*/ 32 h 401"/>
              <a:gd name="T28" fmla="*/ 32 w 595"/>
              <a:gd name="T29" fmla="*/ 32 h 401"/>
              <a:gd name="T30" fmla="*/ 32 w 595"/>
              <a:gd name="T31" fmla="*/ 359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5" h="401">
                <a:moveTo>
                  <a:pt x="562" y="400"/>
                </a:moveTo>
                <a:lnTo>
                  <a:pt x="562" y="400"/>
                </a:lnTo>
                <a:cubicBezTo>
                  <a:pt x="24" y="400"/>
                  <a:pt x="24" y="400"/>
                  <a:pt x="24" y="400"/>
                </a:cubicBezTo>
                <a:cubicBezTo>
                  <a:pt x="8" y="400"/>
                  <a:pt x="0" y="384"/>
                  <a:pt x="0" y="36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24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578" y="0"/>
                  <a:pt x="594" y="8"/>
                  <a:pt x="594" y="23"/>
                </a:cubicBezTo>
                <a:cubicBezTo>
                  <a:pt x="594" y="367"/>
                  <a:pt x="594" y="367"/>
                  <a:pt x="594" y="367"/>
                </a:cubicBezTo>
                <a:cubicBezTo>
                  <a:pt x="594" y="384"/>
                  <a:pt x="578" y="400"/>
                  <a:pt x="562" y="400"/>
                </a:cubicBezTo>
                <a:close/>
                <a:moveTo>
                  <a:pt x="32" y="359"/>
                </a:moveTo>
                <a:lnTo>
                  <a:pt x="32" y="359"/>
                </a:lnTo>
                <a:cubicBezTo>
                  <a:pt x="554" y="359"/>
                  <a:pt x="554" y="359"/>
                  <a:pt x="554" y="359"/>
                </a:cubicBezTo>
                <a:cubicBezTo>
                  <a:pt x="554" y="32"/>
                  <a:pt x="554" y="32"/>
                  <a:pt x="554" y="32"/>
                </a:cubicBezTo>
                <a:cubicBezTo>
                  <a:pt x="32" y="32"/>
                  <a:pt x="32" y="32"/>
                  <a:pt x="32" y="32"/>
                </a:cubicBezTo>
                <a:lnTo>
                  <a:pt x="32" y="3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0" name="Freeform 773">
            <a:extLst>
              <a:ext uri="{FF2B5EF4-FFF2-40B4-BE49-F238E27FC236}">
                <a16:creationId xmlns:a16="http://schemas.microsoft.com/office/drawing/2014/main" id="{AADBA918-E7C2-DD44-B2CD-E5D87DDC8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91" y="6941715"/>
            <a:ext cx="876557" cy="29547"/>
          </a:xfrm>
          <a:custGeom>
            <a:avLst/>
            <a:gdLst>
              <a:gd name="T0" fmla="*/ 770 w 787"/>
              <a:gd name="T1" fmla="*/ 24 h 25"/>
              <a:gd name="T2" fmla="*/ 770 w 787"/>
              <a:gd name="T3" fmla="*/ 24 h 25"/>
              <a:gd name="T4" fmla="*/ 16 w 787"/>
              <a:gd name="T5" fmla="*/ 24 h 25"/>
              <a:gd name="T6" fmla="*/ 0 w 787"/>
              <a:gd name="T7" fmla="*/ 8 h 25"/>
              <a:gd name="T8" fmla="*/ 16 w 787"/>
              <a:gd name="T9" fmla="*/ 0 h 25"/>
              <a:gd name="T10" fmla="*/ 770 w 787"/>
              <a:gd name="T11" fmla="*/ 0 h 25"/>
              <a:gd name="T12" fmla="*/ 786 w 787"/>
              <a:gd name="T13" fmla="*/ 8 h 25"/>
              <a:gd name="T14" fmla="*/ 770 w 787"/>
              <a:gd name="T15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7" h="25">
                <a:moveTo>
                  <a:pt x="770" y="24"/>
                </a:moveTo>
                <a:lnTo>
                  <a:pt x="770" y="24"/>
                </a:lnTo>
                <a:cubicBezTo>
                  <a:pt x="16" y="24"/>
                  <a:pt x="16" y="24"/>
                  <a:pt x="16" y="24"/>
                </a:cubicBezTo>
                <a:cubicBezTo>
                  <a:pt x="8" y="24"/>
                  <a:pt x="0" y="16"/>
                  <a:pt x="0" y="8"/>
                </a:cubicBezTo>
                <a:cubicBezTo>
                  <a:pt x="0" y="8"/>
                  <a:pt x="8" y="0"/>
                  <a:pt x="16" y="0"/>
                </a:cubicBezTo>
                <a:cubicBezTo>
                  <a:pt x="770" y="0"/>
                  <a:pt x="770" y="0"/>
                  <a:pt x="770" y="0"/>
                </a:cubicBezTo>
                <a:cubicBezTo>
                  <a:pt x="778" y="0"/>
                  <a:pt x="786" y="8"/>
                  <a:pt x="786" y="8"/>
                </a:cubicBezTo>
                <a:cubicBezTo>
                  <a:pt x="786" y="16"/>
                  <a:pt x="778" y="24"/>
                  <a:pt x="770" y="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1" name="Freeform 774">
            <a:extLst>
              <a:ext uri="{FF2B5EF4-FFF2-40B4-BE49-F238E27FC236}">
                <a16:creationId xmlns:a16="http://schemas.microsoft.com/office/drawing/2014/main" id="{9A931D83-3BA4-CB48-8F92-FCABFCB51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4030" y="6739813"/>
            <a:ext cx="83715" cy="83715"/>
          </a:xfrm>
          <a:custGeom>
            <a:avLst/>
            <a:gdLst>
              <a:gd name="T0" fmla="*/ 33 w 74"/>
              <a:gd name="T1" fmla="*/ 72 h 73"/>
              <a:gd name="T2" fmla="*/ 33 w 74"/>
              <a:gd name="T3" fmla="*/ 72 h 73"/>
              <a:gd name="T4" fmla="*/ 24 w 74"/>
              <a:gd name="T5" fmla="*/ 72 h 73"/>
              <a:gd name="T6" fmla="*/ 24 w 74"/>
              <a:gd name="T7" fmla="*/ 72 h 73"/>
              <a:gd name="T8" fmla="*/ 0 w 74"/>
              <a:gd name="T9" fmla="*/ 0 h 73"/>
              <a:gd name="T10" fmla="*/ 0 w 74"/>
              <a:gd name="T11" fmla="*/ 0 h 73"/>
              <a:gd name="T12" fmla="*/ 8 w 74"/>
              <a:gd name="T13" fmla="*/ 0 h 73"/>
              <a:gd name="T14" fmla="*/ 73 w 74"/>
              <a:gd name="T15" fmla="*/ 32 h 73"/>
              <a:gd name="T16" fmla="*/ 73 w 74"/>
              <a:gd name="T17" fmla="*/ 32 h 73"/>
              <a:gd name="T18" fmla="*/ 73 w 74"/>
              <a:gd name="T19" fmla="*/ 40 h 73"/>
              <a:gd name="T20" fmla="*/ 41 w 74"/>
              <a:gd name="T21" fmla="*/ 48 h 73"/>
              <a:gd name="T22" fmla="*/ 33 w 74"/>
              <a:gd name="T23" fmla="*/ 72 h 73"/>
              <a:gd name="T24" fmla="*/ 16 w 74"/>
              <a:gd name="T25" fmla="*/ 16 h 73"/>
              <a:gd name="T26" fmla="*/ 16 w 74"/>
              <a:gd name="T27" fmla="*/ 16 h 73"/>
              <a:gd name="T28" fmla="*/ 33 w 74"/>
              <a:gd name="T29" fmla="*/ 56 h 73"/>
              <a:gd name="T30" fmla="*/ 33 w 74"/>
              <a:gd name="T31" fmla="*/ 40 h 73"/>
              <a:gd name="T32" fmla="*/ 41 w 74"/>
              <a:gd name="T33" fmla="*/ 32 h 73"/>
              <a:gd name="T34" fmla="*/ 48 w 74"/>
              <a:gd name="T35" fmla="*/ 32 h 73"/>
              <a:gd name="T36" fmla="*/ 16 w 74"/>
              <a:gd name="T37" fmla="*/ 1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4" h="73">
                <a:moveTo>
                  <a:pt x="33" y="72"/>
                </a:moveTo>
                <a:lnTo>
                  <a:pt x="33" y="72"/>
                </a:lnTo>
                <a:cubicBezTo>
                  <a:pt x="33" y="72"/>
                  <a:pt x="33" y="72"/>
                  <a:pt x="24" y="72"/>
                </a:cubicBezTo>
                <a:lnTo>
                  <a:pt x="24" y="72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8" y="0"/>
                  <a:pt x="8" y="0"/>
                  <a:pt x="8" y="0"/>
                </a:cubicBezTo>
                <a:cubicBezTo>
                  <a:pt x="73" y="32"/>
                  <a:pt x="73" y="32"/>
                  <a:pt x="73" y="32"/>
                </a:cubicBezTo>
                <a:lnTo>
                  <a:pt x="73" y="32"/>
                </a:lnTo>
                <a:cubicBezTo>
                  <a:pt x="73" y="40"/>
                  <a:pt x="73" y="40"/>
                  <a:pt x="73" y="40"/>
                </a:cubicBezTo>
                <a:cubicBezTo>
                  <a:pt x="41" y="48"/>
                  <a:pt x="41" y="48"/>
                  <a:pt x="41" y="48"/>
                </a:cubicBezTo>
                <a:cubicBezTo>
                  <a:pt x="33" y="72"/>
                  <a:pt x="33" y="72"/>
                  <a:pt x="33" y="72"/>
                </a:cubicBezTo>
                <a:close/>
                <a:moveTo>
                  <a:pt x="16" y="16"/>
                </a:moveTo>
                <a:lnTo>
                  <a:pt x="16" y="16"/>
                </a:lnTo>
                <a:cubicBezTo>
                  <a:pt x="33" y="56"/>
                  <a:pt x="33" y="56"/>
                  <a:pt x="33" y="56"/>
                </a:cubicBezTo>
                <a:cubicBezTo>
                  <a:pt x="33" y="40"/>
                  <a:pt x="33" y="40"/>
                  <a:pt x="33" y="40"/>
                </a:cubicBezTo>
                <a:lnTo>
                  <a:pt x="41" y="32"/>
                </a:lnTo>
                <a:cubicBezTo>
                  <a:pt x="48" y="32"/>
                  <a:pt x="48" y="32"/>
                  <a:pt x="48" y="32"/>
                </a:cubicBezTo>
                <a:lnTo>
                  <a:pt x="16" y="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2" name="Freeform 775">
            <a:extLst>
              <a:ext uri="{FF2B5EF4-FFF2-40B4-BE49-F238E27FC236}">
                <a16:creationId xmlns:a16="http://schemas.microsoft.com/office/drawing/2014/main" id="{66953AD8-492A-6445-8A52-C5F026A2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43426" y="6774283"/>
            <a:ext cx="34470" cy="44322"/>
          </a:xfrm>
          <a:custGeom>
            <a:avLst/>
            <a:gdLst>
              <a:gd name="T0" fmla="*/ 32 w 33"/>
              <a:gd name="T1" fmla="*/ 40 h 41"/>
              <a:gd name="T2" fmla="*/ 32 w 33"/>
              <a:gd name="T3" fmla="*/ 40 h 41"/>
              <a:gd name="T4" fmla="*/ 23 w 33"/>
              <a:gd name="T5" fmla="*/ 40 h 41"/>
              <a:gd name="T6" fmla="*/ 0 w 33"/>
              <a:gd name="T7" fmla="*/ 8 h 41"/>
              <a:gd name="T8" fmla="*/ 0 w 33"/>
              <a:gd name="T9" fmla="*/ 8 h 41"/>
              <a:gd name="T10" fmla="*/ 8 w 33"/>
              <a:gd name="T11" fmla="*/ 8 h 41"/>
              <a:gd name="T12" fmla="*/ 32 w 33"/>
              <a:gd name="T13" fmla="*/ 32 h 41"/>
              <a:gd name="T14" fmla="*/ 32 w 33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41">
                <a:moveTo>
                  <a:pt x="32" y="40"/>
                </a:moveTo>
                <a:lnTo>
                  <a:pt x="32" y="40"/>
                </a:lnTo>
                <a:lnTo>
                  <a:pt x="23" y="40"/>
                </a:lnTo>
                <a:cubicBezTo>
                  <a:pt x="0" y="8"/>
                  <a:pt x="0" y="8"/>
                  <a:pt x="0" y="8"/>
                </a:cubicBezTo>
                <a:lnTo>
                  <a:pt x="0" y="8"/>
                </a:lnTo>
                <a:cubicBezTo>
                  <a:pt x="8" y="0"/>
                  <a:pt x="8" y="0"/>
                  <a:pt x="8" y="8"/>
                </a:cubicBezTo>
                <a:cubicBezTo>
                  <a:pt x="32" y="32"/>
                  <a:pt x="32" y="32"/>
                  <a:pt x="32" y="32"/>
                </a:cubicBezTo>
                <a:lnTo>
                  <a:pt x="32" y="4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3" name="Freeform 776">
            <a:extLst>
              <a:ext uri="{FF2B5EF4-FFF2-40B4-BE49-F238E27FC236}">
                <a16:creationId xmlns:a16="http://schemas.microsoft.com/office/drawing/2014/main" id="{D1E13D10-E5F3-E14C-8339-07878CB4B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28259" y="6523136"/>
            <a:ext cx="275771" cy="320089"/>
          </a:xfrm>
          <a:custGeom>
            <a:avLst/>
            <a:gdLst>
              <a:gd name="T0" fmla="*/ 128 w 249"/>
              <a:gd name="T1" fmla="*/ 287 h 288"/>
              <a:gd name="T2" fmla="*/ 128 w 249"/>
              <a:gd name="T3" fmla="*/ 287 h 288"/>
              <a:gd name="T4" fmla="*/ 120 w 249"/>
              <a:gd name="T5" fmla="*/ 287 h 288"/>
              <a:gd name="T6" fmla="*/ 48 w 249"/>
              <a:gd name="T7" fmla="*/ 232 h 288"/>
              <a:gd name="T8" fmla="*/ 0 w 249"/>
              <a:gd name="T9" fmla="*/ 64 h 288"/>
              <a:gd name="T10" fmla="*/ 8 w 249"/>
              <a:gd name="T11" fmla="*/ 40 h 288"/>
              <a:gd name="T12" fmla="*/ 24 w 249"/>
              <a:gd name="T13" fmla="*/ 32 h 288"/>
              <a:gd name="T14" fmla="*/ 112 w 249"/>
              <a:gd name="T15" fmla="*/ 7 h 288"/>
              <a:gd name="T16" fmla="*/ 144 w 249"/>
              <a:gd name="T17" fmla="*/ 7 h 288"/>
              <a:gd name="T18" fmla="*/ 224 w 249"/>
              <a:gd name="T19" fmla="*/ 32 h 288"/>
              <a:gd name="T20" fmla="*/ 240 w 249"/>
              <a:gd name="T21" fmla="*/ 40 h 288"/>
              <a:gd name="T22" fmla="*/ 248 w 249"/>
              <a:gd name="T23" fmla="*/ 64 h 288"/>
              <a:gd name="T24" fmla="*/ 200 w 249"/>
              <a:gd name="T25" fmla="*/ 232 h 288"/>
              <a:gd name="T26" fmla="*/ 128 w 249"/>
              <a:gd name="T27" fmla="*/ 287 h 288"/>
              <a:gd name="T28" fmla="*/ 128 w 249"/>
              <a:gd name="T29" fmla="*/ 24 h 288"/>
              <a:gd name="T30" fmla="*/ 128 w 249"/>
              <a:gd name="T31" fmla="*/ 24 h 288"/>
              <a:gd name="T32" fmla="*/ 120 w 249"/>
              <a:gd name="T33" fmla="*/ 24 h 288"/>
              <a:gd name="T34" fmla="*/ 24 w 249"/>
              <a:gd name="T35" fmla="*/ 56 h 288"/>
              <a:gd name="T36" fmla="*/ 24 w 249"/>
              <a:gd name="T37" fmla="*/ 56 h 288"/>
              <a:gd name="T38" fmla="*/ 24 w 249"/>
              <a:gd name="T39" fmla="*/ 64 h 288"/>
              <a:gd name="T40" fmla="*/ 72 w 249"/>
              <a:gd name="T41" fmla="*/ 216 h 288"/>
              <a:gd name="T42" fmla="*/ 128 w 249"/>
              <a:gd name="T43" fmla="*/ 264 h 288"/>
              <a:gd name="T44" fmla="*/ 176 w 249"/>
              <a:gd name="T45" fmla="*/ 216 h 288"/>
              <a:gd name="T46" fmla="*/ 224 w 249"/>
              <a:gd name="T47" fmla="*/ 64 h 288"/>
              <a:gd name="T48" fmla="*/ 224 w 249"/>
              <a:gd name="T49" fmla="*/ 56 h 288"/>
              <a:gd name="T50" fmla="*/ 224 w 249"/>
              <a:gd name="T51" fmla="*/ 56 h 288"/>
              <a:gd name="T52" fmla="*/ 128 w 249"/>
              <a:gd name="T53" fmla="*/ 2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9" h="288">
                <a:moveTo>
                  <a:pt x="128" y="287"/>
                </a:moveTo>
                <a:lnTo>
                  <a:pt x="128" y="287"/>
                </a:lnTo>
                <a:cubicBezTo>
                  <a:pt x="120" y="287"/>
                  <a:pt x="120" y="287"/>
                  <a:pt x="120" y="287"/>
                </a:cubicBezTo>
                <a:cubicBezTo>
                  <a:pt x="120" y="287"/>
                  <a:pt x="72" y="264"/>
                  <a:pt x="48" y="232"/>
                </a:cubicBezTo>
                <a:cubicBezTo>
                  <a:pt x="16" y="176"/>
                  <a:pt x="0" y="96"/>
                  <a:pt x="0" y="64"/>
                </a:cubicBezTo>
                <a:cubicBezTo>
                  <a:pt x="0" y="56"/>
                  <a:pt x="0" y="48"/>
                  <a:pt x="8" y="40"/>
                </a:cubicBezTo>
                <a:cubicBezTo>
                  <a:pt x="8" y="40"/>
                  <a:pt x="16" y="32"/>
                  <a:pt x="24" y="32"/>
                </a:cubicBezTo>
                <a:cubicBezTo>
                  <a:pt x="72" y="32"/>
                  <a:pt x="96" y="16"/>
                  <a:pt x="112" y="7"/>
                </a:cubicBezTo>
                <a:cubicBezTo>
                  <a:pt x="120" y="0"/>
                  <a:pt x="128" y="0"/>
                  <a:pt x="144" y="7"/>
                </a:cubicBezTo>
                <a:cubicBezTo>
                  <a:pt x="152" y="16"/>
                  <a:pt x="184" y="32"/>
                  <a:pt x="224" y="32"/>
                </a:cubicBezTo>
                <a:cubicBezTo>
                  <a:pt x="232" y="32"/>
                  <a:pt x="240" y="40"/>
                  <a:pt x="240" y="40"/>
                </a:cubicBezTo>
                <a:cubicBezTo>
                  <a:pt x="248" y="48"/>
                  <a:pt x="248" y="56"/>
                  <a:pt x="248" y="64"/>
                </a:cubicBezTo>
                <a:cubicBezTo>
                  <a:pt x="248" y="96"/>
                  <a:pt x="232" y="176"/>
                  <a:pt x="200" y="232"/>
                </a:cubicBezTo>
                <a:cubicBezTo>
                  <a:pt x="176" y="264"/>
                  <a:pt x="128" y="287"/>
                  <a:pt x="128" y="287"/>
                </a:cubicBezTo>
                <a:close/>
                <a:moveTo>
                  <a:pt x="128" y="24"/>
                </a:moveTo>
                <a:lnTo>
                  <a:pt x="128" y="24"/>
                </a:lnTo>
                <a:lnTo>
                  <a:pt x="120" y="24"/>
                </a:lnTo>
                <a:cubicBezTo>
                  <a:pt x="112" y="32"/>
                  <a:pt x="72" y="56"/>
                  <a:pt x="24" y="56"/>
                </a:cubicBezTo>
                <a:lnTo>
                  <a:pt x="24" y="56"/>
                </a:lnTo>
                <a:cubicBezTo>
                  <a:pt x="24" y="56"/>
                  <a:pt x="24" y="56"/>
                  <a:pt x="24" y="64"/>
                </a:cubicBezTo>
                <a:cubicBezTo>
                  <a:pt x="24" y="96"/>
                  <a:pt x="40" y="168"/>
                  <a:pt x="72" y="216"/>
                </a:cubicBezTo>
                <a:cubicBezTo>
                  <a:pt x="80" y="240"/>
                  <a:pt x="112" y="256"/>
                  <a:pt x="128" y="264"/>
                </a:cubicBezTo>
                <a:cubicBezTo>
                  <a:pt x="136" y="256"/>
                  <a:pt x="168" y="240"/>
                  <a:pt x="176" y="216"/>
                </a:cubicBezTo>
                <a:cubicBezTo>
                  <a:pt x="216" y="168"/>
                  <a:pt x="224" y="88"/>
                  <a:pt x="224" y="64"/>
                </a:cubicBezTo>
                <a:cubicBezTo>
                  <a:pt x="224" y="56"/>
                  <a:pt x="224" y="56"/>
                  <a:pt x="224" y="56"/>
                </a:cubicBezTo>
                <a:lnTo>
                  <a:pt x="224" y="56"/>
                </a:lnTo>
                <a:cubicBezTo>
                  <a:pt x="176" y="56"/>
                  <a:pt x="144" y="32"/>
                  <a:pt x="128" y="2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4" name="Freeform 777">
            <a:extLst>
              <a:ext uri="{FF2B5EF4-FFF2-40B4-BE49-F238E27FC236}">
                <a16:creationId xmlns:a16="http://schemas.microsoft.com/office/drawing/2014/main" id="{D65FCCA4-3528-7349-AA80-244FA7224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1974" y="6665944"/>
            <a:ext cx="118187" cy="88641"/>
          </a:xfrm>
          <a:custGeom>
            <a:avLst/>
            <a:gdLst>
              <a:gd name="T0" fmla="*/ 80 w 105"/>
              <a:gd name="T1" fmla="*/ 80 h 81"/>
              <a:gd name="T2" fmla="*/ 80 w 105"/>
              <a:gd name="T3" fmla="*/ 80 h 81"/>
              <a:gd name="T4" fmla="*/ 24 w 105"/>
              <a:gd name="T5" fmla="*/ 80 h 81"/>
              <a:gd name="T6" fmla="*/ 0 w 105"/>
              <a:gd name="T7" fmla="*/ 56 h 81"/>
              <a:gd name="T8" fmla="*/ 0 w 105"/>
              <a:gd name="T9" fmla="*/ 24 h 81"/>
              <a:gd name="T10" fmla="*/ 24 w 105"/>
              <a:gd name="T11" fmla="*/ 0 h 81"/>
              <a:gd name="T12" fmla="*/ 80 w 105"/>
              <a:gd name="T13" fmla="*/ 0 h 81"/>
              <a:gd name="T14" fmla="*/ 104 w 105"/>
              <a:gd name="T15" fmla="*/ 24 h 81"/>
              <a:gd name="T16" fmla="*/ 104 w 105"/>
              <a:gd name="T17" fmla="*/ 56 h 81"/>
              <a:gd name="T18" fmla="*/ 80 w 105"/>
              <a:gd name="T19" fmla="*/ 80 h 81"/>
              <a:gd name="T20" fmla="*/ 24 w 105"/>
              <a:gd name="T21" fmla="*/ 56 h 81"/>
              <a:gd name="T22" fmla="*/ 24 w 105"/>
              <a:gd name="T23" fmla="*/ 56 h 81"/>
              <a:gd name="T24" fmla="*/ 80 w 105"/>
              <a:gd name="T25" fmla="*/ 56 h 81"/>
              <a:gd name="T26" fmla="*/ 80 w 105"/>
              <a:gd name="T27" fmla="*/ 24 h 81"/>
              <a:gd name="T28" fmla="*/ 24 w 105"/>
              <a:gd name="T29" fmla="*/ 24 h 81"/>
              <a:gd name="T30" fmla="*/ 24 w 105"/>
              <a:gd name="T31" fmla="*/ 56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5" h="81">
                <a:moveTo>
                  <a:pt x="80" y="80"/>
                </a:moveTo>
                <a:lnTo>
                  <a:pt x="80" y="80"/>
                </a:lnTo>
                <a:cubicBezTo>
                  <a:pt x="24" y="80"/>
                  <a:pt x="24" y="80"/>
                  <a:pt x="24" y="80"/>
                </a:cubicBezTo>
                <a:cubicBezTo>
                  <a:pt x="16" y="80"/>
                  <a:pt x="0" y="64"/>
                  <a:pt x="0" y="5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6"/>
                  <a:pt x="16" y="0"/>
                  <a:pt x="24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96" y="0"/>
                  <a:pt x="104" y="16"/>
                  <a:pt x="104" y="24"/>
                </a:cubicBezTo>
                <a:cubicBezTo>
                  <a:pt x="104" y="56"/>
                  <a:pt x="104" y="56"/>
                  <a:pt x="104" y="56"/>
                </a:cubicBezTo>
                <a:cubicBezTo>
                  <a:pt x="104" y="64"/>
                  <a:pt x="96" y="80"/>
                  <a:pt x="80" y="80"/>
                </a:cubicBezTo>
                <a:close/>
                <a:moveTo>
                  <a:pt x="24" y="56"/>
                </a:moveTo>
                <a:lnTo>
                  <a:pt x="24" y="56"/>
                </a:lnTo>
                <a:cubicBezTo>
                  <a:pt x="80" y="56"/>
                  <a:pt x="80" y="56"/>
                  <a:pt x="80" y="56"/>
                </a:cubicBezTo>
                <a:cubicBezTo>
                  <a:pt x="80" y="24"/>
                  <a:pt x="80" y="24"/>
                  <a:pt x="80" y="24"/>
                </a:cubicBezTo>
                <a:cubicBezTo>
                  <a:pt x="24" y="24"/>
                  <a:pt x="24" y="24"/>
                  <a:pt x="24" y="24"/>
                </a:cubicBezTo>
                <a:lnTo>
                  <a:pt x="24" y="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5" name="Freeform 778">
            <a:extLst>
              <a:ext uri="{FF2B5EF4-FFF2-40B4-BE49-F238E27FC236}">
                <a16:creationId xmlns:a16="http://schemas.microsoft.com/office/drawing/2014/main" id="{CC18AFC9-AAEB-A94F-8430-55C4349A2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6900" y="6611777"/>
            <a:ext cx="98490" cy="83715"/>
          </a:xfrm>
          <a:custGeom>
            <a:avLst/>
            <a:gdLst>
              <a:gd name="T0" fmla="*/ 72 w 89"/>
              <a:gd name="T1" fmla="*/ 72 h 73"/>
              <a:gd name="T2" fmla="*/ 72 w 89"/>
              <a:gd name="T3" fmla="*/ 72 h 73"/>
              <a:gd name="T4" fmla="*/ 64 w 89"/>
              <a:gd name="T5" fmla="*/ 64 h 73"/>
              <a:gd name="T6" fmla="*/ 64 w 89"/>
              <a:gd name="T7" fmla="*/ 40 h 73"/>
              <a:gd name="T8" fmla="*/ 48 w 89"/>
              <a:gd name="T9" fmla="*/ 24 h 73"/>
              <a:gd name="T10" fmla="*/ 24 w 89"/>
              <a:gd name="T11" fmla="*/ 40 h 73"/>
              <a:gd name="T12" fmla="*/ 24 w 89"/>
              <a:gd name="T13" fmla="*/ 64 h 73"/>
              <a:gd name="T14" fmla="*/ 16 w 89"/>
              <a:gd name="T15" fmla="*/ 72 h 73"/>
              <a:gd name="T16" fmla="*/ 16 w 89"/>
              <a:gd name="T17" fmla="*/ 72 h 73"/>
              <a:gd name="T18" fmla="*/ 0 w 89"/>
              <a:gd name="T19" fmla="*/ 64 h 73"/>
              <a:gd name="T20" fmla="*/ 0 w 89"/>
              <a:gd name="T21" fmla="*/ 40 h 73"/>
              <a:gd name="T22" fmla="*/ 48 w 89"/>
              <a:gd name="T23" fmla="*/ 0 h 73"/>
              <a:gd name="T24" fmla="*/ 88 w 89"/>
              <a:gd name="T25" fmla="*/ 40 h 73"/>
              <a:gd name="T26" fmla="*/ 88 w 89"/>
              <a:gd name="T27" fmla="*/ 64 h 73"/>
              <a:gd name="T28" fmla="*/ 72 w 89"/>
              <a:gd name="T2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" h="73">
                <a:moveTo>
                  <a:pt x="72" y="72"/>
                </a:moveTo>
                <a:lnTo>
                  <a:pt x="72" y="72"/>
                </a:lnTo>
                <a:cubicBezTo>
                  <a:pt x="72" y="72"/>
                  <a:pt x="64" y="72"/>
                  <a:pt x="64" y="64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32"/>
                  <a:pt x="56" y="24"/>
                  <a:pt x="48" y="24"/>
                </a:cubicBezTo>
                <a:cubicBezTo>
                  <a:pt x="32" y="24"/>
                  <a:pt x="24" y="32"/>
                  <a:pt x="24" y="40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72"/>
                  <a:pt x="24" y="72"/>
                  <a:pt x="16" y="72"/>
                </a:cubicBezTo>
                <a:lnTo>
                  <a:pt x="16" y="72"/>
                </a:lnTo>
                <a:cubicBezTo>
                  <a:pt x="8" y="72"/>
                  <a:pt x="0" y="72"/>
                  <a:pt x="0" y="64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6"/>
                  <a:pt x="24" y="0"/>
                  <a:pt x="48" y="0"/>
                </a:cubicBezTo>
                <a:cubicBezTo>
                  <a:pt x="72" y="0"/>
                  <a:pt x="88" y="16"/>
                  <a:pt x="88" y="40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2"/>
                  <a:pt x="80" y="72"/>
                  <a:pt x="72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6" name="Freeform 779">
            <a:extLst>
              <a:ext uri="{FF2B5EF4-FFF2-40B4-BE49-F238E27FC236}">
                <a16:creationId xmlns:a16="http://schemas.microsoft.com/office/drawing/2014/main" id="{627DDB4F-E2CC-D44D-92A9-4B4CAB595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15" y="6488663"/>
            <a:ext cx="654957" cy="556467"/>
          </a:xfrm>
          <a:custGeom>
            <a:avLst/>
            <a:gdLst>
              <a:gd name="T0" fmla="*/ 297 w 586"/>
              <a:gd name="T1" fmla="*/ 497 h 498"/>
              <a:gd name="T2" fmla="*/ 297 w 586"/>
              <a:gd name="T3" fmla="*/ 497 h 498"/>
              <a:gd name="T4" fmla="*/ 297 w 586"/>
              <a:gd name="T5" fmla="*/ 497 h 498"/>
              <a:gd name="T6" fmla="*/ 289 w 586"/>
              <a:gd name="T7" fmla="*/ 489 h 498"/>
              <a:gd name="T8" fmla="*/ 8 w 586"/>
              <a:gd name="T9" fmla="*/ 121 h 498"/>
              <a:gd name="T10" fmla="*/ 8 w 586"/>
              <a:gd name="T11" fmla="*/ 97 h 498"/>
              <a:gd name="T12" fmla="*/ 104 w 586"/>
              <a:gd name="T13" fmla="*/ 9 h 498"/>
              <a:gd name="T14" fmla="*/ 112 w 586"/>
              <a:gd name="T15" fmla="*/ 0 h 498"/>
              <a:gd name="T16" fmla="*/ 112 w 586"/>
              <a:gd name="T17" fmla="*/ 0 h 498"/>
              <a:gd name="T18" fmla="*/ 481 w 586"/>
              <a:gd name="T19" fmla="*/ 0 h 498"/>
              <a:gd name="T20" fmla="*/ 489 w 586"/>
              <a:gd name="T21" fmla="*/ 9 h 498"/>
              <a:gd name="T22" fmla="*/ 585 w 586"/>
              <a:gd name="T23" fmla="*/ 105 h 498"/>
              <a:gd name="T24" fmla="*/ 585 w 586"/>
              <a:gd name="T25" fmla="*/ 121 h 498"/>
              <a:gd name="T26" fmla="*/ 305 w 586"/>
              <a:gd name="T27" fmla="*/ 489 h 498"/>
              <a:gd name="T28" fmla="*/ 297 w 586"/>
              <a:gd name="T29" fmla="*/ 497 h 498"/>
              <a:gd name="T30" fmla="*/ 32 w 586"/>
              <a:gd name="T31" fmla="*/ 113 h 498"/>
              <a:gd name="T32" fmla="*/ 32 w 586"/>
              <a:gd name="T33" fmla="*/ 113 h 498"/>
              <a:gd name="T34" fmla="*/ 297 w 586"/>
              <a:gd name="T35" fmla="*/ 457 h 498"/>
              <a:gd name="T36" fmla="*/ 553 w 586"/>
              <a:gd name="T37" fmla="*/ 113 h 498"/>
              <a:gd name="T38" fmla="*/ 473 w 586"/>
              <a:gd name="T39" fmla="*/ 33 h 498"/>
              <a:gd name="T40" fmla="*/ 120 w 586"/>
              <a:gd name="T41" fmla="*/ 33 h 498"/>
              <a:gd name="T42" fmla="*/ 32 w 586"/>
              <a:gd name="T43" fmla="*/ 113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6" h="498">
                <a:moveTo>
                  <a:pt x="297" y="497"/>
                </a:moveTo>
                <a:lnTo>
                  <a:pt x="297" y="497"/>
                </a:lnTo>
                <a:lnTo>
                  <a:pt x="297" y="497"/>
                </a:lnTo>
                <a:cubicBezTo>
                  <a:pt x="289" y="497"/>
                  <a:pt x="289" y="489"/>
                  <a:pt x="289" y="489"/>
                </a:cubicBezTo>
                <a:cubicBezTo>
                  <a:pt x="8" y="121"/>
                  <a:pt x="8" y="121"/>
                  <a:pt x="8" y="121"/>
                </a:cubicBezTo>
                <a:cubicBezTo>
                  <a:pt x="0" y="113"/>
                  <a:pt x="0" y="105"/>
                  <a:pt x="8" y="97"/>
                </a:cubicBezTo>
                <a:cubicBezTo>
                  <a:pt x="104" y="9"/>
                  <a:pt x="104" y="9"/>
                  <a:pt x="104" y="9"/>
                </a:cubicBezTo>
                <a:cubicBezTo>
                  <a:pt x="104" y="9"/>
                  <a:pt x="104" y="0"/>
                  <a:pt x="112" y="0"/>
                </a:cubicBezTo>
                <a:lnTo>
                  <a:pt x="112" y="0"/>
                </a:lnTo>
                <a:cubicBezTo>
                  <a:pt x="481" y="0"/>
                  <a:pt x="481" y="0"/>
                  <a:pt x="481" y="0"/>
                </a:cubicBezTo>
                <a:cubicBezTo>
                  <a:pt x="489" y="0"/>
                  <a:pt x="489" y="9"/>
                  <a:pt x="489" y="9"/>
                </a:cubicBezTo>
                <a:cubicBezTo>
                  <a:pt x="585" y="105"/>
                  <a:pt x="585" y="105"/>
                  <a:pt x="585" y="105"/>
                </a:cubicBezTo>
                <a:cubicBezTo>
                  <a:pt x="585" y="105"/>
                  <a:pt x="585" y="113"/>
                  <a:pt x="585" y="121"/>
                </a:cubicBezTo>
                <a:cubicBezTo>
                  <a:pt x="305" y="489"/>
                  <a:pt x="305" y="489"/>
                  <a:pt x="305" y="489"/>
                </a:cubicBezTo>
                <a:lnTo>
                  <a:pt x="297" y="497"/>
                </a:lnTo>
                <a:close/>
                <a:moveTo>
                  <a:pt x="32" y="113"/>
                </a:moveTo>
                <a:lnTo>
                  <a:pt x="32" y="113"/>
                </a:lnTo>
                <a:cubicBezTo>
                  <a:pt x="297" y="457"/>
                  <a:pt x="297" y="457"/>
                  <a:pt x="297" y="457"/>
                </a:cubicBezTo>
                <a:cubicBezTo>
                  <a:pt x="553" y="113"/>
                  <a:pt x="553" y="113"/>
                  <a:pt x="553" y="113"/>
                </a:cubicBezTo>
                <a:cubicBezTo>
                  <a:pt x="473" y="33"/>
                  <a:pt x="473" y="33"/>
                  <a:pt x="473" y="33"/>
                </a:cubicBezTo>
                <a:cubicBezTo>
                  <a:pt x="120" y="33"/>
                  <a:pt x="120" y="33"/>
                  <a:pt x="120" y="33"/>
                </a:cubicBezTo>
                <a:lnTo>
                  <a:pt x="32" y="11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7" name="Freeform 780">
            <a:extLst>
              <a:ext uri="{FF2B5EF4-FFF2-40B4-BE49-F238E27FC236}">
                <a16:creationId xmlns:a16="http://schemas.microsoft.com/office/drawing/2014/main" id="{4A5C0B99-B9EF-3141-A234-645217CFD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0053" y="6488663"/>
            <a:ext cx="448129" cy="137885"/>
          </a:xfrm>
          <a:custGeom>
            <a:avLst/>
            <a:gdLst>
              <a:gd name="T0" fmla="*/ 104 w 402"/>
              <a:gd name="T1" fmla="*/ 121 h 122"/>
              <a:gd name="T2" fmla="*/ 104 w 402"/>
              <a:gd name="T3" fmla="*/ 121 h 122"/>
              <a:gd name="T4" fmla="*/ 96 w 402"/>
              <a:gd name="T5" fmla="*/ 121 h 122"/>
              <a:gd name="T6" fmla="*/ 8 w 402"/>
              <a:gd name="T7" fmla="*/ 25 h 122"/>
              <a:gd name="T8" fmla="*/ 8 w 402"/>
              <a:gd name="T9" fmla="*/ 9 h 122"/>
              <a:gd name="T10" fmla="*/ 24 w 402"/>
              <a:gd name="T11" fmla="*/ 9 h 122"/>
              <a:gd name="T12" fmla="*/ 104 w 402"/>
              <a:gd name="T13" fmla="*/ 89 h 122"/>
              <a:gd name="T14" fmla="*/ 193 w 402"/>
              <a:gd name="T15" fmla="*/ 9 h 122"/>
              <a:gd name="T16" fmla="*/ 209 w 402"/>
              <a:gd name="T17" fmla="*/ 9 h 122"/>
              <a:gd name="T18" fmla="*/ 297 w 402"/>
              <a:gd name="T19" fmla="*/ 89 h 122"/>
              <a:gd name="T20" fmla="*/ 377 w 402"/>
              <a:gd name="T21" fmla="*/ 9 h 122"/>
              <a:gd name="T22" fmla="*/ 393 w 402"/>
              <a:gd name="T23" fmla="*/ 9 h 122"/>
              <a:gd name="T24" fmla="*/ 393 w 402"/>
              <a:gd name="T25" fmla="*/ 25 h 122"/>
              <a:gd name="T26" fmla="*/ 305 w 402"/>
              <a:gd name="T27" fmla="*/ 121 h 122"/>
              <a:gd name="T28" fmla="*/ 281 w 402"/>
              <a:gd name="T29" fmla="*/ 121 h 122"/>
              <a:gd name="T30" fmla="*/ 201 w 402"/>
              <a:gd name="T31" fmla="*/ 33 h 122"/>
              <a:gd name="T32" fmla="*/ 121 w 402"/>
              <a:gd name="T33" fmla="*/ 121 h 122"/>
              <a:gd name="T34" fmla="*/ 104 w 402"/>
              <a:gd name="T35" fmla="*/ 12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2" h="122">
                <a:moveTo>
                  <a:pt x="104" y="121"/>
                </a:moveTo>
                <a:lnTo>
                  <a:pt x="104" y="121"/>
                </a:lnTo>
                <a:cubicBezTo>
                  <a:pt x="104" y="121"/>
                  <a:pt x="104" y="121"/>
                  <a:pt x="96" y="121"/>
                </a:cubicBezTo>
                <a:cubicBezTo>
                  <a:pt x="8" y="25"/>
                  <a:pt x="8" y="25"/>
                  <a:pt x="8" y="25"/>
                </a:cubicBezTo>
                <a:cubicBezTo>
                  <a:pt x="0" y="25"/>
                  <a:pt x="0" y="17"/>
                  <a:pt x="8" y="9"/>
                </a:cubicBezTo>
                <a:cubicBezTo>
                  <a:pt x="8" y="0"/>
                  <a:pt x="16" y="0"/>
                  <a:pt x="24" y="9"/>
                </a:cubicBezTo>
                <a:cubicBezTo>
                  <a:pt x="104" y="89"/>
                  <a:pt x="104" y="89"/>
                  <a:pt x="104" y="89"/>
                </a:cubicBezTo>
                <a:cubicBezTo>
                  <a:pt x="193" y="9"/>
                  <a:pt x="193" y="9"/>
                  <a:pt x="193" y="9"/>
                </a:cubicBezTo>
                <a:cubicBezTo>
                  <a:pt x="193" y="0"/>
                  <a:pt x="209" y="0"/>
                  <a:pt x="209" y="9"/>
                </a:cubicBezTo>
                <a:cubicBezTo>
                  <a:pt x="297" y="89"/>
                  <a:pt x="297" y="89"/>
                  <a:pt x="297" y="89"/>
                </a:cubicBezTo>
                <a:cubicBezTo>
                  <a:pt x="377" y="9"/>
                  <a:pt x="377" y="9"/>
                  <a:pt x="377" y="9"/>
                </a:cubicBezTo>
                <a:cubicBezTo>
                  <a:pt x="385" y="0"/>
                  <a:pt x="393" y="0"/>
                  <a:pt x="393" y="9"/>
                </a:cubicBezTo>
                <a:cubicBezTo>
                  <a:pt x="401" y="17"/>
                  <a:pt x="401" y="25"/>
                  <a:pt x="393" y="25"/>
                </a:cubicBezTo>
                <a:cubicBezTo>
                  <a:pt x="305" y="121"/>
                  <a:pt x="305" y="121"/>
                  <a:pt x="305" y="121"/>
                </a:cubicBezTo>
                <a:cubicBezTo>
                  <a:pt x="297" y="121"/>
                  <a:pt x="289" y="121"/>
                  <a:pt x="281" y="121"/>
                </a:cubicBezTo>
                <a:cubicBezTo>
                  <a:pt x="201" y="33"/>
                  <a:pt x="201" y="33"/>
                  <a:pt x="201" y="33"/>
                </a:cubicBezTo>
                <a:cubicBezTo>
                  <a:pt x="121" y="121"/>
                  <a:pt x="121" y="121"/>
                  <a:pt x="121" y="121"/>
                </a:cubicBezTo>
                <a:cubicBezTo>
                  <a:pt x="113" y="121"/>
                  <a:pt x="113" y="121"/>
                  <a:pt x="104" y="1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8" name="Freeform 781">
            <a:extLst>
              <a:ext uri="{FF2B5EF4-FFF2-40B4-BE49-F238E27FC236}">
                <a16:creationId xmlns:a16="http://schemas.microsoft.com/office/drawing/2014/main" id="{3CA11765-7CA6-2547-B7B3-9BD899E29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469" y="6597002"/>
            <a:ext cx="236375" cy="448129"/>
          </a:xfrm>
          <a:custGeom>
            <a:avLst/>
            <a:gdLst>
              <a:gd name="T0" fmla="*/ 105 w 210"/>
              <a:gd name="T1" fmla="*/ 400 h 401"/>
              <a:gd name="T2" fmla="*/ 105 w 210"/>
              <a:gd name="T3" fmla="*/ 400 h 401"/>
              <a:gd name="T4" fmla="*/ 89 w 210"/>
              <a:gd name="T5" fmla="*/ 384 h 401"/>
              <a:gd name="T6" fmla="*/ 0 w 210"/>
              <a:gd name="T7" fmla="*/ 16 h 401"/>
              <a:gd name="T8" fmla="*/ 8 w 210"/>
              <a:gd name="T9" fmla="*/ 0 h 401"/>
              <a:gd name="T10" fmla="*/ 25 w 210"/>
              <a:gd name="T11" fmla="*/ 8 h 401"/>
              <a:gd name="T12" fmla="*/ 105 w 210"/>
              <a:gd name="T13" fmla="*/ 328 h 401"/>
              <a:gd name="T14" fmla="*/ 185 w 210"/>
              <a:gd name="T15" fmla="*/ 8 h 401"/>
              <a:gd name="T16" fmla="*/ 201 w 210"/>
              <a:gd name="T17" fmla="*/ 0 h 401"/>
              <a:gd name="T18" fmla="*/ 209 w 210"/>
              <a:gd name="T19" fmla="*/ 16 h 401"/>
              <a:gd name="T20" fmla="*/ 121 w 210"/>
              <a:gd name="T21" fmla="*/ 384 h 401"/>
              <a:gd name="T22" fmla="*/ 105 w 210"/>
              <a:gd name="T23" fmla="*/ 40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0" h="401">
                <a:moveTo>
                  <a:pt x="105" y="400"/>
                </a:moveTo>
                <a:lnTo>
                  <a:pt x="105" y="400"/>
                </a:lnTo>
                <a:cubicBezTo>
                  <a:pt x="97" y="400"/>
                  <a:pt x="97" y="392"/>
                  <a:pt x="89" y="384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0" y="0"/>
                  <a:pt x="8" y="0"/>
                </a:cubicBezTo>
                <a:cubicBezTo>
                  <a:pt x="17" y="0"/>
                  <a:pt x="25" y="0"/>
                  <a:pt x="25" y="8"/>
                </a:cubicBezTo>
                <a:cubicBezTo>
                  <a:pt x="105" y="328"/>
                  <a:pt x="105" y="328"/>
                  <a:pt x="105" y="328"/>
                </a:cubicBezTo>
                <a:cubicBezTo>
                  <a:pt x="185" y="8"/>
                  <a:pt x="185" y="8"/>
                  <a:pt x="185" y="8"/>
                </a:cubicBezTo>
                <a:cubicBezTo>
                  <a:pt x="185" y="0"/>
                  <a:pt x="193" y="0"/>
                  <a:pt x="201" y="0"/>
                </a:cubicBezTo>
                <a:cubicBezTo>
                  <a:pt x="209" y="0"/>
                  <a:pt x="209" y="8"/>
                  <a:pt x="209" y="16"/>
                </a:cubicBezTo>
                <a:cubicBezTo>
                  <a:pt x="121" y="384"/>
                  <a:pt x="121" y="384"/>
                  <a:pt x="121" y="384"/>
                </a:cubicBezTo>
                <a:cubicBezTo>
                  <a:pt x="113" y="392"/>
                  <a:pt x="113" y="400"/>
                  <a:pt x="105" y="40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9" name="Freeform 782">
            <a:extLst>
              <a:ext uri="{FF2B5EF4-FFF2-40B4-BE49-F238E27FC236}">
                <a16:creationId xmlns:a16="http://schemas.microsoft.com/office/drawing/2014/main" id="{79C1925B-A5ED-AA42-A50C-83036F16C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564" y="6597002"/>
            <a:ext cx="645108" cy="34473"/>
          </a:xfrm>
          <a:custGeom>
            <a:avLst/>
            <a:gdLst>
              <a:gd name="T0" fmla="*/ 570 w 578"/>
              <a:gd name="T1" fmla="*/ 32 h 33"/>
              <a:gd name="T2" fmla="*/ 570 w 578"/>
              <a:gd name="T3" fmla="*/ 32 h 33"/>
              <a:gd name="T4" fmla="*/ 570 w 578"/>
              <a:gd name="T5" fmla="*/ 32 h 33"/>
              <a:gd name="T6" fmla="*/ 8 w 578"/>
              <a:gd name="T7" fmla="*/ 24 h 33"/>
              <a:gd name="T8" fmla="*/ 0 w 578"/>
              <a:gd name="T9" fmla="*/ 16 h 33"/>
              <a:gd name="T10" fmla="*/ 8 w 578"/>
              <a:gd name="T11" fmla="*/ 0 h 33"/>
              <a:gd name="T12" fmla="*/ 8 w 578"/>
              <a:gd name="T13" fmla="*/ 0 h 33"/>
              <a:gd name="T14" fmla="*/ 570 w 578"/>
              <a:gd name="T15" fmla="*/ 0 h 33"/>
              <a:gd name="T16" fmla="*/ 577 w 578"/>
              <a:gd name="T17" fmla="*/ 16 h 33"/>
              <a:gd name="T18" fmla="*/ 570 w 578"/>
              <a:gd name="T19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8" h="33">
                <a:moveTo>
                  <a:pt x="570" y="32"/>
                </a:moveTo>
                <a:lnTo>
                  <a:pt x="570" y="32"/>
                </a:lnTo>
                <a:lnTo>
                  <a:pt x="570" y="32"/>
                </a:lnTo>
                <a:cubicBezTo>
                  <a:pt x="8" y="24"/>
                  <a:pt x="8" y="24"/>
                  <a:pt x="8" y="24"/>
                </a:cubicBezTo>
                <a:cubicBezTo>
                  <a:pt x="0" y="24"/>
                  <a:pt x="0" y="24"/>
                  <a:pt x="0" y="16"/>
                </a:cubicBezTo>
                <a:cubicBezTo>
                  <a:pt x="0" y="8"/>
                  <a:pt x="0" y="0"/>
                  <a:pt x="8" y="0"/>
                </a:cubicBezTo>
                <a:lnTo>
                  <a:pt x="8" y="0"/>
                </a:lnTo>
                <a:cubicBezTo>
                  <a:pt x="570" y="0"/>
                  <a:pt x="570" y="0"/>
                  <a:pt x="570" y="0"/>
                </a:cubicBezTo>
                <a:cubicBezTo>
                  <a:pt x="577" y="0"/>
                  <a:pt x="577" y="8"/>
                  <a:pt x="577" y="16"/>
                </a:cubicBezTo>
                <a:cubicBezTo>
                  <a:pt x="577" y="24"/>
                  <a:pt x="577" y="32"/>
                  <a:pt x="570" y="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0" name="Freeform 783">
            <a:extLst>
              <a:ext uri="{FF2B5EF4-FFF2-40B4-BE49-F238E27FC236}">
                <a16:creationId xmlns:a16="http://schemas.microsoft.com/office/drawing/2014/main" id="{845BF4A3-F933-0D43-B38B-C81A75200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233" y="6390174"/>
            <a:ext cx="586014" cy="689427"/>
          </a:xfrm>
          <a:custGeom>
            <a:avLst/>
            <a:gdLst>
              <a:gd name="T0" fmla="*/ 497 w 523"/>
              <a:gd name="T1" fmla="*/ 617 h 618"/>
              <a:gd name="T2" fmla="*/ 497 w 523"/>
              <a:gd name="T3" fmla="*/ 617 h 618"/>
              <a:gd name="T4" fmla="*/ 24 w 523"/>
              <a:gd name="T5" fmla="*/ 617 h 618"/>
              <a:gd name="T6" fmla="*/ 0 w 523"/>
              <a:gd name="T7" fmla="*/ 593 h 618"/>
              <a:gd name="T8" fmla="*/ 0 w 523"/>
              <a:gd name="T9" fmla="*/ 24 h 618"/>
              <a:gd name="T10" fmla="*/ 24 w 523"/>
              <a:gd name="T11" fmla="*/ 0 h 618"/>
              <a:gd name="T12" fmla="*/ 112 w 523"/>
              <a:gd name="T13" fmla="*/ 0 h 618"/>
              <a:gd name="T14" fmla="*/ 129 w 523"/>
              <a:gd name="T15" fmla="*/ 16 h 618"/>
              <a:gd name="T16" fmla="*/ 112 w 523"/>
              <a:gd name="T17" fmla="*/ 32 h 618"/>
              <a:gd name="T18" fmla="*/ 32 w 523"/>
              <a:gd name="T19" fmla="*/ 32 h 618"/>
              <a:gd name="T20" fmla="*/ 32 w 523"/>
              <a:gd name="T21" fmla="*/ 585 h 618"/>
              <a:gd name="T22" fmla="*/ 490 w 523"/>
              <a:gd name="T23" fmla="*/ 585 h 618"/>
              <a:gd name="T24" fmla="*/ 490 w 523"/>
              <a:gd name="T25" fmla="*/ 32 h 618"/>
              <a:gd name="T26" fmla="*/ 409 w 523"/>
              <a:gd name="T27" fmla="*/ 32 h 618"/>
              <a:gd name="T28" fmla="*/ 393 w 523"/>
              <a:gd name="T29" fmla="*/ 16 h 618"/>
              <a:gd name="T30" fmla="*/ 409 w 523"/>
              <a:gd name="T31" fmla="*/ 0 h 618"/>
              <a:gd name="T32" fmla="*/ 497 w 523"/>
              <a:gd name="T33" fmla="*/ 0 h 618"/>
              <a:gd name="T34" fmla="*/ 522 w 523"/>
              <a:gd name="T35" fmla="*/ 24 h 618"/>
              <a:gd name="T36" fmla="*/ 522 w 523"/>
              <a:gd name="T37" fmla="*/ 593 h 618"/>
              <a:gd name="T38" fmla="*/ 497 w 523"/>
              <a:gd name="T39" fmla="*/ 617 h 618"/>
              <a:gd name="T40" fmla="*/ 497 w 523"/>
              <a:gd name="T41" fmla="*/ 32 h 618"/>
              <a:gd name="T42" fmla="*/ 497 w 523"/>
              <a:gd name="T43" fmla="*/ 32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23" h="618">
                <a:moveTo>
                  <a:pt x="497" y="617"/>
                </a:moveTo>
                <a:lnTo>
                  <a:pt x="497" y="617"/>
                </a:lnTo>
                <a:cubicBezTo>
                  <a:pt x="24" y="617"/>
                  <a:pt x="24" y="617"/>
                  <a:pt x="24" y="617"/>
                </a:cubicBezTo>
                <a:cubicBezTo>
                  <a:pt x="8" y="617"/>
                  <a:pt x="0" y="609"/>
                  <a:pt x="0" y="59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4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20" y="0"/>
                  <a:pt x="129" y="8"/>
                  <a:pt x="129" y="16"/>
                </a:cubicBezTo>
                <a:cubicBezTo>
                  <a:pt x="129" y="24"/>
                  <a:pt x="120" y="32"/>
                  <a:pt x="112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585"/>
                  <a:pt x="32" y="585"/>
                  <a:pt x="32" y="585"/>
                </a:cubicBezTo>
                <a:cubicBezTo>
                  <a:pt x="490" y="585"/>
                  <a:pt x="490" y="585"/>
                  <a:pt x="490" y="585"/>
                </a:cubicBezTo>
                <a:cubicBezTo>
                  <a:pt x="490" y="32"/>
                  <a:pt x="490" y="32"/>
                  <a:pt x="490" y="32"/>
                </a:cubicBezTo>
                <a:cubicBezTo>
                  <a:pt x="409" y="32"/>
                  <a:pt x="409" y="32"/>
                  <a:pt x="409" y="32"/>
                </a:cubicBezTo>
                <a:cubicBezTo>
                  <a:pt x="401" y="32"/>
                  <a:pt x="393" y="24"/>
                  <a:pt x="393" y="16"/>
                </a:cubicBezTo>
                <a:cubicBezTo>
                  <a:pt x="393" y="8"/>
                  <a:pt x="401" y="0"/>
                  <a:pt x="409" y="0"/>
                </a:cubicBezTo>
                <a:cubicBezTo>
                  <a:pt x="497" y="0"/>
                  <a:pt x="497" y="0"/>
                  <a:pt x="497" y="0"/>
                </a:cubicBezTo>
                <a:cubicBezTo>
                  <a:pt x="514" y="0"/>
                  <a:pt x="522" y="8"/>
                  <a:pt x="522" y="24"/>
                </a:cubicBezTo>
                <a:cubicBezTo>
                  <a:pt x="522" y="593"/>
                  <a:pt x="522" y="593"/>
                  <a:pt x="522" y="593"/>
                </a:cubicBezTo>
                <a:cubicBezTo>
                  <a:pt x="522" y="609"/>
                  <a:pt x="514" y="617"/>
                  <a:pt x="497" y="617"/>
                </a:cubicBezTo>
                <a:close/>
                <a:moveTo>
                  <a:pt x="497" y="32"/>
                </a:moveTo>
                <a:lnTo>
                  <a:pt x="497" y="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1" name="Freeform 784">
            <a:extLst>
              <a:ext uri="{FF2B5EF4-FFF2-40B4-BE49-F238E27FC236}">
                <a16:creationId xmlns:a16="http://schemas.microsoft.com/office/drawing/2014/main" id="{09443425-FA34-8D4F-8248-8CC39B6A0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0571" y="6552683"/>
            <a:ext cx="118187" cy="118187"/>
          </a:xfrm>
          <a:custGeom>
            <a:avLst/>
            <a:gdLst>
              <a:gd name="T0" fmla="*/ 89 w 106"/>
              <a:gd name="T1" fmla="*/ 104 h 105"/>
              <a:gd name="T2" fmla="*/ 89 w 106"/>
              <a:gd name="T3" fmla="*/ 104 h 105"/>
              <a:gd name="T4" fmla="*/ 16 w 106"/>
              <a:gd name="T5" fmla="*/ 104 h 105"/>
              <a:gd name="T6" fmla="*/ 0 w 106"/>
              <a:gd name="T7" fmla="*/ 88 h 105"/>
              <a:gd name="T8" fmla="*/ 0 w 106"/>
              <a:gd name="T9" fmla="*/ 16 h 105"/>
              <a:gd name="T10" fmla="*/ 16 w 106"/>
              <a:gd name="T11" fmla="*/ 0 h 105"/>
              <a:gd name="T12" fmla="*/ 89 w 106"/>
              <a:gd name="T13" fmla="*/ 0 h 105"/>
              <a:gd name="T14" fmla="*/ 105 w 106"/>
              <a:gd name="T15" fmla="*/ 16 h 105"/>
              <a:gd name="T16" fmla="*/ 105 w 106"/>
              <a:gd name="T17" fmla="*/ 88 h 105"/>
              <a:gd name="T18" fmla="*/ 89 w 106"/>
              <a:gd name="T19" fmla="*/ 104 h 105"/>
              <a:gd name="T20" fmla="*/ 33 w 106"/>
              <a:gd name="T21" fmla="*/ 72 h 105"/>
              <a:gd name="T22" fmla="*/ 33 w 106"/>
              <a:gd name="T23" fmla="*/ 72 h 105"/>
              <a:gd name="T24" fmla="*/ 73 w 106"/>
              <a:gd name="T25" fmla="*/ 72 h 105"/>
              <a:gd name="T26" fmla="*/ 73 w 106"/>
              <a:gd name="T27" fmla="*/ 32 h 105"/>
              <a:gd name="T28" fmla="*/ 33 w 106"/>
              <a:gd name="T29" fmla="*/ 32 h 105"/>
              <a:gd name="T30" fmla="*/ 33 w 106"/>
              <a:gd name="T31" fmla="*/ 72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6" h="105">
                <a:moveTo>
                  <a:pt x="89" y="104"/>
                </a:moveTo>
                <a:lnTo>
                  <a:pt x="89" y="104"/>
                </a:lnTo>
                <a:cubicBezTo>
                  <a:pt x="16" y="104"/>
                  <a:pt x="16" y="104"/>
                  <a:pt x="16" y="104"/>
                </a:cubicBezTo>
                <a:cubicBezTo>
                  <a:pt x="8" y="104"/>
                  <a:pt x="0" y="96"/>
                  <a:pt x="0" y="8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7" y="0"/>
                  <a:pt x="105" y="8"/>
                  <a:pt x="105" y="16"/>
                </a:cubicBezTo>
                <a:cubicBezTo>
                  <a:pt x="105" y="88"/>
                  <a:pt x="105" y="88"/>
                  <a:pt x="105" y="88"/>
                </a:cubicBezTo>
                <a:cubicBezTo>
                  <a:pt x="105" y="96"/>
                  <a:pt x="97" y="104"/>
                  <a:pt x="89" y="104"/>
                </a:cubicBezTo>
                <a:close/>
                <a:moveTo>
                  <a:pt x="33" y="72"/>
                </a:moveTo>
                <a:lnTo>
                  <a:pt x="33" y="72"/>
                </a:lnTo>
                <a:cubicBezTo>
                  <a:pt x="73" y="72"/>
                  <a:pt x="73" y="72"/>
                  <a:pt x="73" y="72"/>
                </a:cubicBezTo>
                <a:cubicBezTo>
                  <a:pt x="73" y="32"/>
                  <a:pt x="73" y="32"/>
                  <a:pt x="73" y="32"/>
                </a:cubicBezTo>
                <a:cubicBezTo>
                  <a:pt x="33" y="32"/>
                  <a:pt x="33" y="32"/>
                  <a:pt x="33" y="32"/>
                </a:cubicBezTo>
                <a:lnTo>
                  <a:pt x="33" y="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2" name="Freeform 785">
            <a:extLst>
              <a:ext uri="{FF2B5EF4-FFF2-40B4-BE49-F238E27FC236}">
                <a16:creationId xmlns:a16="http://schemas.microsoft.com/office/drawing/2014/main" id="{AB023672-359E-5B49-A0A2-3C697BF66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0571" y="6710266"/>
            <a:ext cx="118187" cy="118187"/>
          </a:xfrm>
          <a:custGeom>
            <a:avLst/>
            <a:gdLst>
              <a:gd name="T0" fmla="*/ 89 w 106"/>
              <a:gd name="T1" fmla="*/ 104 h 105"/>
              <a:gd name="T2" fmla="*/ 89 w 106"/>
              <a:gd name="T3" fmla="*/ 104 h 105"/>
              <a:gd name="T4" fmla="*/ 16 w 106"/>
              <a:gd name="T5" fmla="*/ 104 h 105"/>
              <a:gd name="T6" fmla="*/ 0 w 106"/>
              <a:gd name="T7" fmla="*/ 88 h 105"/>
              <a:gd name="T8" fmla="*/ 0 w 106"/>
              <a:gd name="T9" fmla="*/ 16 h 105"/>
              <a:gd name="T10" fmla="*/ 16 w 106"/>
              <a:gd name="T11" fmla="*/ 0 h 105"/>
              <a:gd name="T12" fmla="*/ 89 w 106"/>
              <a:gd name="T13" fmla="*/ 0 h 105"/>
              <a:gd name="T14" fmla="*/ 105 w 106"/>
              <a:gd name="T15" fmla="*/ 16 h 105"/>
              <a:gd name="T16" fmla="*/ 105 w 106"/>
              <a:gd name="T17" fmla="*/ 88 h 105"/>
              <a:gd name="T18" fmla="*/ 89 w 106"/>
              <a:gd name="T19" fmla="*/ 104 h 105"/>
              <a:gd name="T20" fmla="*/ 33 w 106"/>
              <a:gd name="T21" fmla="*/ 72 h 105"/>
              <a:gd name="T22" fmla="*/ 33 w 106"/>
              <a:gd name="T23" fmla="*/ 72 h 105"/>
              <a:gd name="T24" fmla="*/ 73 w 106"/>
              <a:gd name="T25" fmla="*/ 72 h 105"/>
              <a:gd name="T26" fmla="*/ 73 w 106"/>
              <a:gd name="T27" fmla="*/ 32 h 105"/>
              <a:gd name="T28" fmla="*/ 33 w 106"/>
              <a:gd name="T29" fmla="*/ 32 h 105"/>
              <a:gd name="T30" fmla="*/ 33 w 106"/>
              <a:gd name="T31" fmla="*/ 72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6" h="105">
                <a:moveTo>
                  <a:pt x="89" y="104"/>
                </a:moveTo>
                <a:lnTo>
                  <a:pt x="89" y="104"/>
                </a:lnTo>
                <a:cubicBezTo>
                  <a:pt x="16" y="104"/>
                  <a:pt x="16" y="104"/>
                  <a:pt x="16" y="104"/>
                </a:cubicBezTo>
                <a:cubicBezTo>
                  <a:pt x="8" y="104"/>
                  <a:pt x="0" y="96"/>
                  <a:pt x="0" y="8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7" y="0"/>
                  <a:pt x="105" y="8"/>
                  <a:pt x="105" y="16"/>
                </a:cubicBezTo>
                <a:cubicBezTo>
                  <a:pt x="105" y="88"/>
                  <a:pt x="105" y="88"/>
                  <a:pt x="105" y="88"/>
                </a:cubicBezTo>
                <a:cubicBezTo>
                  <a:pt x="105" y="96"/>
                  <a:pt x="97" y="104"/>
                  <a:pt x="89" y="104"/>
                </a:cubicBezTo>
                <a:close/>
                <a:moveTo>
                  <a:pt x="33" y="72"/>
                </a:moveTo>
                <a:lnTo>
                  <a:pt x="33" y="72"/>
                </a:lnTo>
                <a:cubicBezTo>
                  <a:pt x="73" y="72"/>
                  <a:pt x="73" y="72"/>
                  <a:pt x="73" y="72"/>
                </a:cubicBezTo>
                <a:cubicBezTo>
                  <a:pt x="73" y="32"/>
                  <a:pt x="73" y="32"/>
                  <a:pt x="73" y="32"/>
                </a:cubicBezTo>
                <a:cubicBezTo>
                  <a:pt x="33" y="32"/>
                  <a:pt x="33" y="32"/>
                  <a:pt x="33" y="32"/>
                </a:cubicBezTo>
                <a:lnTo>
                  <a:pt x="33" y="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3" name="Freeform 786">
            <a:extLst>
              <a:ext uri="{FF2B5EF4-FFF2-40B4-BE49-F238E27FC236}">
                <a16:creationId xmlns:a16="http://schemas.microsoft.com/office/drawing/2014/main" id="{C9C5D2D5-F7AF-BE40-809B-101B45565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0571" y="6877698"/>
            <a:ext cx="118187" cy="108338"/>
          </a:xfrm>
          <a:custGeom>
            <a:avLst/>
            <a:gdLst>
              <a:gd name="T0" fmla="*/ 89 w 106"/>
              <a:gd name="T1" fmla="*/ 97 h 98"/>
              <a:gd name="T2" fmla="*/ 89 w 106"/>
              <a:gd name="T3" fmla="*/ 97 h 98"/>
              <a:gd name="T4" fmla="*/ 16 w 106"/>
              <a:gd name="T5" fmla="*/ 97 h 98"/>
              <a:gd name="T6" fmla="*/ 0 w 106"/>
              <a:gd name="T7" fmla="*/ 81 h 98"/>
              <a:gd name="T8" fmla="*/ 0 w 106"/>
              <a:gd name="T9" fmla="*/ 9 h 98"/>
              <a:gd name="T10" fmla="*/ 16 w 106"/>
              <a:gd name="T11" fmla="*/ 0 h 98"/>
              <a:gd name="T12" fmla="*/ 89 w 106"/>
              <a:gd name="T13" fmla="*/ 0 h 98"/>
              <a:gd name="T14" fmla="*/ 105 w 106"/>
              <a:gd name="T15" fmla="*/ 9 h 98"/>
              <a:gd name="T16" fmla="*/ 105 w 106"/>
              <a:gd name="T17" fmla="*/ 81 h 98"/>
              <a:gd name="T18" fmla="*/ 89 w 106"/>
              <a:gd name="T19" fmla="*/ 97 h 98"/>
              <a:gd name="T20" fmla="*/ 33 w 106"/>
              <a:gd name="T21" fmla="*/ 73 h 98"/>
              <a:gd name="T22" fmla="*/ 33 w 106"/>
              <a:gd name="T23" fmla="*/ 73 h 98"/>
              <a:gd name="T24" fmla="*/ 73 w 106"/>
              <a:gd name="T25" fmla="*/ 73 h 98"/>
              <a:gd name="T26" fmla="*/ 73 w 106"/>
              <a:gd name="T27" fmla="*/ 25 h 98"/>
              <a:gd name="T28" fmla="*/ 33 w 106"/>
              <a:gd name="T29" fmla="*/ 25 h 98"/>
              <a:gd name="T30" fmla="*/ 33 w 106"/>
              <a:gd name="T31" fmla="*/ 7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6" h="98">
                <a:moveTo>
                  <a:pt x="89" y="97"/>
                </a:moveTo>
                <a:lnTo>
                  <a:pt x="89" y="97"/>
                </a:lnTo>
                <a:cubicBezTo>
                  <a:pt x="16" y="97"/>
                  <a:pt x="16" y="97"/>
                  <a:pt x="16" y="97"/>
                </a:cubicBezTo>
                <a:cubicBezTo>
                  <a:pt x="8" y="97"/>
                  <a:pt x="0" y="89"/>
                  <a:pt x="0" y="81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8" y="0"/>
                  <a:pt x="16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7" y="0"/>
                  <a:pt x="105" y="0"/>
                  <a:pt x="105" y="9"/>
                </a:cubicBezTo>
                <a:cubicBezTo>
                  <a:pt x="105" y="81"/>
                  <a:pt x="105" y="81"/>
                  <a:pt x="105" y="81"/>
                </a:cubicBezTo>
                <a:cubicBezTo>
                  <a:pt x="105" y="89"/>
                  <a:pt x="97" y="97"/>
                  <a:pt x="89" y="97"/>
                </a:cubicBezTo>
                <a:close/>
                <a:moveTo>
                  <a:pt x="33" y="73"/>
                </a:moveTo>
                <a:lnTo>
                  <a:pt x="33" y="73"/>
                </a:lnTo>
                <a:cubicBezTo>
                  <a:pt x="73" y="73"/>
                  <a:pt x="73" y="73"/>
                  <a:pt x="73" y="73"/>
                </a:cubicBezTo>
                <a:cubicBezTo>
                  <a:pt x="73" y="25"/>
                  <a:pt x="73" y="25"/>
                  <a:pt x="73" y="25"/>
                </a:cubicBezTo>
                <a:cubicBezTo>
                  <a:pt x="33" y="25"/>
                  <a:pt x="33" y="25"/>
                  <a:pt x="33" y="25"/>
                </a:cubicBezTo>
                <a:lnTo>
                  <a:pt x="33" y="7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4" name="Freeform 787">
            <a:extLst>
              <a:ext uri="{FF2B5EF4-FFF2-40B4-BE49-F238E27FC236}">
                <a16:creationId xmlns:a16="http://schemas.microsoft.com/office/drawing/2014/main" id="{F265A3FF-2322-3E4D-A486-D63B05DA8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2930" y="6597002"/>
            <a:ext cx="187130" cy="29547"/>
          </a:xfrm>
          <a:custGeom>
            <a:avLst/>
            <a:gdLst>
              <a:gd name="T0" fmla="*/ 160 w 169"/>
              <a:gd name="T1" fmla="*/ 24 h 25"/>
              <a:gd name="T2" fmla="*/ 160 w 169"/>
              <a:gd name="T3" fmla="*/ 24 h 25"/>
              <a:gd name="T4" fmla="*/ 8 w 169"/>
              <a:gd name="T5" fmla="*/ 24 h 25"/>
              <a:gd name="T6" fmla="*/ 0 w 169"/>
              <a:gd name="T7" fmla="*/ 16 h 25"/>
              <a:gd name="T8" fmla="*/ 8 w 169"/>
              <a:gd name="T9" fmla="*/ 0 h 25"/>
              <a:gd name="T10" fmla="*/ 160 w 169"/>
              <a:gd name="T11" fmla="*/ 0 h 25"/>
              <a:gd name="T12" fmla="*/ 168 w 169"/>
              <a:gd name="T13" fmla="*/ 16 h 25"/>
              <a:gd name="T14" fmla="*/ 160 w 169"/>
              <a:gd name="T15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9" h="25">
                <a:moveTo>
                  <a:pt x="160" y="24"/>
                </a:moveTo>
                <a:lnTo>
                  <a:pt x="160" y="24"/>
                </a:lnTo>
                <a:cubicBezTo>
                  <a:pt x="8" y="24"/>
                  <a:pt x="8" y="24"/>
                  <a:pt x="8" y="24"/>
                </a:cubicBezTo>
                <a:cubicBezTo>
                  <a:pt x="0" y="24"/>
                  <a:pt x="0" y="24"/>
                  <a:pt x="0" y="16"/>
                </a:cubicBezTo>
                <a:cubicBezTo>
                  <a:pt x="0" y="8"/>
                  <a:pt x="0" y="0"/>
                  <a:pt x="8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8" y="0"/>
                  <a:pt x="168" y="8"/>
                  <a:pt x="168" y="16"/>
                </a:cubicBezTo>
                <a:cubicBezTo>
                  <a:pt x="168" y="24"/>
                  <a:pt x="168" y="24"/>
                  <a:pt x="160" y="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5" name="Freeform 788">
            <a:extLst>
              <a:ext uri="{FF2B5EF4-FFF2-40B4-BE49-F238E27FC236}">
                <a16:creationId xmlns:a16="http://schemas.microsoft.com/office/drawing/2014/main" id="{7EB13ED3-4BD3-1248-96E1-6CA8C4075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2930" y="6754585"/>
            <a:ext cx="187130" cy="29547"/>
          </a:xfrm>
          <a:custGeom>
            <a:avLst/>
            <a:gdLst>
              <a:gd name="T0" fmla="*/ 160 w 169"/>
              <a:gd name="T1" fmla="*/ 24 h 25"/>
              <a:gd name="T2" fmla="*/ 160 w 169"/>
              <a:gd name="T3" fmla="*/ 24 h 25"/>
              <a:gd name="T4" fmla="*/ 8 w 169"/>
              <a:gd name="T5" fmla="*/ 24 h 25"/>
              <a:gd name="T6" fmla="*/ 0 w 169"/>
              <a:gd name="T7" fmla="*/ 16 h 25"/>
              <a:gd name="T8" fmla="*/ 8 w 169"/>
              <a:gd name="T9" fmla="*/ 0 h 25"/>
              <a:gd name="T10" fmla="*/ 160 w 169"/>
              <a:gd name="T11" fmla="*/ 0 h 25"/>
              <a:gd name="T12" fmla="*/ 168 w 169"/>
              <a:gd name="T13" fmla="*/ 16 h 25"/>
              <a:gd name="T14" fmla="*/ 160 w 169"/>
              <a:gd name="T15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9" h="25">
                <a:moveTo>
                  <a:pt x="160" y="24"/>
                </a:moveTo>
                <a:lnTo>
                  <a:pt x="160" y="24"/>
                </a:lnTo>
                <a:cubicBezTo>
                  <a:pt x="8" y="24"/>
                  <a:pt x="8" y="24"/>
                  <a:pt x="8" y="24"/>
                </a:cubicBezTo>
                <a:cubicBezTo>
                  <a:pt x="0" y="24"/>
                  <a:pt x="0" y="24"/>
                  <a:pt x="0" y="16"/>
                </a:cubicBezTo>
                <a:cubicBezTo>
                  <a:pt x="0" y="8"/>
                  <a:pt x="0" y="0"/>
                  <a:pt x="8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8" y="0"/>
                  <a:pt x="168" y="8"/>
                  <a:pt x="168" y="16"/>
                </a:cubicBezTo>
                <a:cubicBezTo>
                  <a:pt x="168" y="24"/>
                  <a:pt x="168" y="24"/>
                  <a:pt x="160" y="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6" name="Freeform 789">
            <a:extLst>
              <a:ext uri="{FF2B5EF4-FFF2-40B4-BE49-F238E27FC236}">
                <a16:creationId xmlns:a16="http://schemas.microsoft.com/office/drawing/2014/main" id="{68CEDA51-9724-054D-B329-BEC78311B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2930" y="6917094"/>
            <a:ext cx="187130" cy="39396"/>
          </a:xfrm>
          <a:custGeom>
            <a:avLst/>
            <a:gdLst>
              <a:gd name="T0" fmla="*/ 160 w 169"/>
              <a:gd name="T1" fmla="*/ 33 h 34"/>
              <a:gd name="T2" fmla="*/ 160 w 169"/>
              <a:gd name="T3" fmla="*/ 33 h 34"/>
              <a:gd name="T4" fmla="*/ 8 w 169"/>
              <a:gd name="T5" fmla="*/ 33 h 34"/>
              <a:gd name="T6" fmla="*/ 0 w 169"/>
              <a:gd name="T7" fmla="*/ 17 h 34"/>
              <a:gd name="T8" fmla="*/ 8 w 169"/>
              <a:gd name="T9" fmla="*/ 0 h 34"/>
              <a:gd name="T10" fmla="*/ 160 w 169"/>
              <a:gd name="T11" fmla="*/ 0 h 34"/>
              <a:gd name="T12" fmla="*/ 168 w 169"/>
              <a:gd name="T13" fmla="*/ 17 h 34"/>
              <a:gd name="T14" fmla="*/ 160 w 169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9" h="34">
                <a:moveTo>
                  <a:pt x="160" y="33"/>
                </a:moveTo>
                <a:lnTo>
                  <a:pt x="160" y="33"/>
                </a:lnTo>
                <a:cubicBezTo>
                  <a:pt x="8" y="33"/>
                  <a:pt x="8" y="33"/>
                  <a:pt x="8" y="33"/>
                </a:cubicBezTo>
                <a:cubicBezTo>
                  <a:pt x="0" y="33"/>
                  <a:pt x="0" y="25"/>
                  <a:pt x="0" y="17"/>
                </a:cubicBezTo>
                <a:cubicBezTo>
                  <a:pt x="0" y="9"/>
                  <a:pt x="0" y="0"/>
                  <a:pt x="8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8" y="0"/>
                  <a:pt x="168" y="9"/>
                  <a:pt x="168" y="17"/>
                </a:cubicBezTo>
                <a:cubicBezTo>
                  <a:pt x="168" y="25"/>
                  <a:pt x="168" y="33"/>
                  <a:pt x="160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7" name="Freeform 790">
            <a:extLst>
              <a:ext uri="{FF2B5EF4-FFF2-40B4-BE49-F238E27FC236}">
                <a16:creationId xmlns:a16="http://schemas.microsoft.com/office/drawing/2014/main" id="{849B1E88-3209-6E46-BC9A-218648D25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893" y="6306459"/>
            <a:ext cx="275771" cy="182204"/>
          </a:xfrm>
          <a:custGeom>
            <a:avLst/>
            <a:gdLst>
              <a:gd name="T0" fmla="*/ 224 w 249"/>
              <a:gd name="T1" fmla="*/ 160 h 161"/>
              <a:gd name="T2" fmla="*/ 224 w 249"/>
              <a:gd name="T3" fmla="*/ 160 h 161"/>
              <a:gd name="T4" fmla="*/ 15 w 249"/>
              <a:gd name="T5" fmla="*/ 160 h 161"/>
              <a:gd name="T6" fmla="*/ 0 w 249"/>
              <a:gd name="T7" fmla="*/ 145 h 161"/>
              <a:gd name="T8" fmla="*/ 0 w 249"/>
              <a:gd name="T9" fmla="*/ 88 h 161"/>
              <a:gd name="T10" fmla="*/ 0 w 249"/>
              <a:gd name="T11" fmla="*/ 80 h 161"/>
              <a:gd name="T12" fmla="*/ 48 w 249"/>
              <a:gd name="T13" fmla="*/ 24 h 161"/>
              <a:gd name="T14" fmla="*/ 120 w 249"/>
              <a:gd name="T15" fmla="*/ 0 h 161"/>
              <a:gd name="T16" fmla="*/ 200 w 249"/>
              <a:gd name="T17" fmla="*/ 24 h 161"/>
              <a:gd name="T18" fmla="*/ 248 w 249"/>
              <a:gd name="T19" fmla="*/ 80 h 161"/>
              <a:gd name="T20" fmla="*/ 248 w 249"/>
              <a:gd name="T21" fmla="*/ 88 h 161"/>
              <a:gd name="T22" fmla="*/ 248 w 249"/>
              <a:gd name="T23" fmla="*/ 145 h 161"/>
              <a:gd name="T24" fmla="*/ 224 w 249"/>
              <a:gd name="T25" fmla="*/ 160 h 161"/>
              <a:gd name="T26" fmla="*/ 32 w 249"/>
              <a:gd name="T27" fmla="*/ 137 h 161"/>
              <a:gd name="T28" fmla="*/ 32 w 249"/>
              <a:gd name="T29" fmla="*/ 137 h 161"/>
              <a:gd name="T30" fmla="*/ 216 w 249"/>
              <a:gd name="T31" fmla="*/ 137 h 161"/>
              <a:gd name="T32" fmla="*/ 216 w 249"/>
              <a:gd name="T33" fmla="*/ 88 h 161"/>
              <a:gd name="T34" fmla="*/ 184 w 249"/>
              <a:gd name="T35" fmla="*/ 48 h 161"/>
              <a:gd name="T36" fmla="*/ 120 w 249"/>
              <a:gd name="T37" fmla="*/ 32 h 161"/>
              <a:gd name="T38" fmla="*/ 64 w 249"/>
              <a:gd name="T39" fmla="*/ 48 h 161"/>
              <a:gd name="T40" fmla="*/ 32 w 249"/>
              <a:gd name="T41" fmla="*/ 88 h 161"/>
              <a:gd name="T42" fmla="*/ 32 w 249"/>
              <a:gd name="T43" fmla="*/ 137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9" h="161">
                <a:moveTo>
                  <a:pt x="224" y="160"/>
                </a:moveTo>
                <a:lnTo>
                  <a:pt x="224" y="160"/>
                </a:lnTo>
                <a:cubicBezTo>
                  <a:pt x="15" y="160"/>
                  <a:pt x="15" y="160"/>
                  <a:pt x="15" y="160"/>
                </a:cubicBezTo>
                <a:cubicBezTo>
                  <a:pt x="7" y="160"/>
                  <a:pt x="0" y="160"/>
                  <a:pt x="0" y="145"/>
                </a:cubicBezTo>
                <a:cubicBezTo>
                  <a:pt x="0" y="88"/>
                  <a:pt x="0" y="88"/>
                  <a:pt x="0" y="88"/>
                </a:cubicBezTo>
                <a:lnTo>
                  <a:pt x="0" y="80"/>
                </a:lnTo>
                <a:cubicBezTo>
                  <a:pt x="7" y="56"/>
                  <a:pt x="24" y="40"/>
                  <a:pt x="48" y="24"/>
                </a:cubicBezTo>
                <a:cubicBezTo>
                  <a:pt x="72" y="8"/>
                  <a:pt x="96" y="0"/>
                  <a:pt x="120" y="0"/>
                </a:cubicBezTo>
                <a:cubicBezTo>
                  <a:pt x="152" y="0"/>
                  <a:pt x="176" y="8"/>
                  <a:pt x="200" y="24"/>
                </a:cubicBezTo>
                <a:cubicBezTo>
                  <a:pt x="216" y="40"/>
                  <a:pt x="232" y="56"/>
                  <a:pt x="248" y="80"/>
                </a:cubicBezTo>
                <a:lnTo>
                  <a:pt x="248" y="88"/>
                </a:lnTo>
                <a:cubicBezTo>
                  <a:pt x="248" y="145"/>
                  <a:pt x="248" y="145"/>
                  <a:pt x="248" y="145"/>
                </a:cubicBezTo>
                <a:cubicBezTo>
                  <a:pt x="248" y="160"/>
                  <a:pt x="232" y="160"/>
                  <a:pt x="224" y="160"/>
                </a:cubicBezTo>
                <a:close/>
                <a:moveTo>
                  <a:pt x="32" y="137"/>
                </a:moveTo>
                <a:lnTo>
                  <a:pt x="32" y="137"/>
                </a:lnTo>
                <a:cubicBezTo>
                  <a:pt x="216" y="137"/>
                  <a:pt x="216" y="137"/>
                  <a:pt x="216" y="137"/>
                </a:cubicBezTo>
                <a:cubicBezTo>
                  <a:pt x="216" y="88"/>
                  <a:pt x="216" y="88"/>
                  <a:pt x="216" y="88"/>
                </a:cubicBezTo>
                <a:cubicBezTo>
                  <a:pt x="208" y="72"/>
                  <a:pt x="200" y="56"/>
                  <a:pt x="184" y="48"/>
                </a:cubicBezTo>
                <a:cubicBezTo>
                  <a:pt x="168" y="32"/>
                  <a:pt x="144" y="32"/>
                  <a:pt x="120" y="32"/>
                </a:cubicBezTo>
                <a:cubicBezTo>
                  <a:pt x="104" y="32"/>
                  <a:pt x="80" y="32"/>
                  <a:pt x="64" y="48"/>
                </a:cubicBezTo>
                <a:cubicBezTo>
                  <a:pt x="48" y="56"/>
                  <a:pt x="40" y="72"/>
                  <a:pt x="32" y="88"/>
                </a:cubicBezTo>
                <a:lnTo>
                  <a:pt x="32" y="1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8" name="Freeform 791">
            <a:extLst>
              <a:ext uri="{FF2B5EF4-FFF2-40B4-BE49-F238E27FC236}">
                <a16:creationId xmlns:a16="http://schemas.microsoft.com/office/drawing/2014/main" id="{08844CF9-FDF2-8D44-BEA4-74A9178F2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7338" y="9364557"/>
            <a:ext cx="108338" cy="260999"/>
          </a:xfrm>
          <a:custGeom>
            <a:avLst/>
            <a:gdLst>
              <a:gd name="T0" fmla="*/ 16 w 97"/>
              <a:gd name="T1" fmla="*/ 232 h 233"/>
              <a:gd name="T2" fmla="*/ 16 w 97"/>
              <a:gd name="T3" fmla="*/ 232 h 233"/>
              <a:gd name="T4" fmla="*/ 16 w 97"/>
              <a:gd name="T5" fmla="*/ 232 h 233"/>
              <a:gd name="T6" fmla="*/ 0 w 97"/>
              <a:gd name="T7" fmla="*/ 224 h 233"/>
              <a:gd name="T8" fmla="*/ 0 w 97"/>
              <a:gd name="T9" fmla="*/ 88 h 233"/>
              <a:gd name="T10" fmla="*/ 24 w 97"/>
              <a:gd name="T11" fmla="*/ 23 h 233"/>
              <a:gd name="T12" fmla="*/ 88 w 97"/>
              <a:gd name="T13" fmla="*/ 0 h 233"/>
              <a:gd name="T14" fmla="*/ 88 w 97"/>
              <a:gd name="T15" fmla="*/ 0 h 233"/>
              <a:gd name="T16" fmla="*/ 96 w 97"/>
              <a:gd name="T17" fmla="*/ 8 h 233"/>
              <a:gd name="T18" fmla="*/ 88 w 97"/>
              <a:gd name="T19" fmla="*/ 15 h 233"/>
              <a:gd name="T20" fmla="*/ 40 w 97"/>
              <a:gd name="T21" fmla="*/ 31 h 233"/>
              <a:gd name="T22" fmla="*/ 24 w 97"/>
              <a:gd name="T23" fmla="*/ 88 h 233"/>
              <a:gd name="T24" fmla="*/ 24 w 97"/>
              <a:gd name="T25" fmla="*/ 88 h 233"/>
              <a:gd name="T26" fmla="*/ 24 w 97"/>
              <a:gd name="T27" fmla="*/ 224 h 233"/>
              <a:gd name="T28" fmla="*/ 16 w 97"/>
              <a:gd name="T29" fmla="*/ 232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7" h="233">
                <a:moveTo>
                  <a:pt x="16" y="232"/>
                </a:moveTo>
                <a:lnTo>
                  <a:pt x="16" y="232"/>
                </a:lnTo>
                <a:lnTo>
                  <a:pt x="16" y="232"/>
                </a:lnTo>
                <a:cubicBezTo>
                  <a:pt x="8" y="232"/>
                  <a:pt x="0" y="232"/>
                  <a:pt x="0" y="224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80"/>
                  <a:pt x="0" y="48"/>
                  <a:pt x="24" y="23"/>
                </a:cubicBezTo>
                <a:cubicBezTo>
                  <a:pt x="40" y="8"/>
                  <a:pt x="56" y="0"/>
                  <a:pt x="88" y="0"/>
                </a:cubicBezTo>
                <a:lnTo>
                  <a:pt x="88" y="0"/>
                </a:lnTo>
                <a:cubicBezTo>
                  <a:pt x="88" y="0"/>
                  <a:pt x="96" y="0"/>
                  <a:pt x="96" y="8"/>
                </a:cubicBezTo>
                <a:cubicBezTo>
                  <a:pt x="96" y="15"/>
                  <a:pt x="88" y="15"/>
                  <a:pt x="88" y="15"/>
                </a:cubicBezTo>
                <a:cubicBezTo>
                  <a:pt x="64" y="15"/>
                  <a:pt x="48" y="23"/>
                  <a:pt x="40" y="31"/>
                </a:cubicBezTo>
                <a:cubicBezTo>
                  <a:pt x="24" y="56"/>
                  <a:pt x="24" y="88"/>
                  <a:pt x="24" y="88"/>
                </a:cubicBezTo>
                <a:lnTo>
                  <a:pt x="24" y="88"/>
                </a:lnTo>
                <a:cubicBezTo>
                  <a:pt x="24" y="224"/>
                  <a:pt x="24" y="224"/>
                  <a:pt x="24" y="224"/>
                </a:cubicBezTo>
                <a:cubicBezTo>
                  <a:pt x="24" y="232"/>
                  <a:pt x="16" y="232"/>
                  <a:pt x="16" y="2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9" name="Freeform 792">
            <a:extLst>
              <a:ext uri="{FF2B5EF4-FFF2-40B4-BE49-F238E27FC236}">
                <a16:creationId xmlns:a16="http://schemas.microsoft.com/office/drawing/2014/main" id="{9A614626-FA6C-0E47-B59F-2084C452B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80" y="9433500"/>
            <a:ext cx="182204" cy="118187"/>
          </a:xfrm>
          <a:custGeom>
            <a:avLst/>
            <a:gdLst>
              <a:gd name="T0" fmla="*/ 153 w 162"/>
              <a:gd name="T1" fmla="*/ 104 h 105"/>
              <a:gd name="T2" fmla="*/ 153 w 162"/>
              <a:gd name="T3" fmla="*/ 104 h 105"/>
              <a:gd name="T4" fmla="*/ 153 w 162"/>
              <a:gd name="T5" fmla="*/ 104 h 105"/>
              <a:gd name="T6" fmla="*/ 145 w 162"/>
              <a:gd name="T7" fmla="*/ 96 h 105"/>
              <a:gd name="T8" fmla="*/ 145 w 162"/>
              <a:gd name="T9" fmla="*/ 96 h 105"/>
              <a:gd name="T10" fmla="*/ 121 w 162"/>
              <a:gd name="T11" fmla="*/ 40 h 105"/>
              <a:gd name="T12" fmla="*/ 80 w 162"/>
              <a:gd name="T13" fmla="*/ 24 h 105"/>
              <a:gd name="T14" fmla="*/ 72 w 162"/>
              <a:gd name="T15" fmla="*/ 24 h 105"/>
              <a:gd name="T16" fmla="*/ 8 w 162"/>
              <a:gd name="T17" fmla="*/ 24 h 105"/>
              <a:gd name="T18" fmla="*/ 0 w 162"/>
              <a:gd name="T19" fmla="*/ 16 h 105"/>
              <a:gd name="T20" fmla="*/ 8 w 162"/>
              <a:gd name="T21" fmla="*/ 0 h 105"/>
              <a:gd name="T22" fmla="*/ 80 w 162"/>
              <a:gd name="T23" fmla="*/ 8 h 105"/>
              <a:gd name="T24" fmla="*/ 137 w 162"/>
              <a:gd name="T25" fmla="*/ 32 h 105"/>
              <a:gd name="T26" fmla="*/ 161 w 162"/>
              <a:gd name="T27" fmla="*/ 96 h 105"/>
              <a:gd name="T28" fmla="*/ 153 w 162"/>
              <a:gd name="T29" fmla="*/ 10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2" h="105">
                <a:moveTo>
                  <a:pt x="153" y="104"/>
                </a:moveTo>
                <a:lnTo>
                  <a:pt x="153" y="104"/>
                </a:lnTo>
                <a:lnTo>
                  <a:pt x="153" y="104"/>
                </a:lnTo>
                <a:cubicBezTo>
                  <a:pt x="145" y="104"/>
                  <a:pt x="137" y="96"/>
                  <a:pt x="145" y="96"/>
                </a:cubicBezTo>
                <a:lnTo>
                  <a:pt x="145" y="96"/>
                </a:lnTo>
                <a:cubicBezTo>
                  <a:pt x="145" y="96"/>
                  <a:pt x="145" y="64"/>
                  <a:pt x="121" y="40"/>
                </a:cubicBezTo>
                <a:cubicBezTo>
                  <a:pt x="113" y="32"/>
                  <a:pt x="97" y="24"/>
                  <a:pt x="80" y="24"/>
                </a:cubicBezTo>
                <a:lnTo>
                  <a:pt x="72" y="24"/>
                </a:lnTo>
                <a:cubicBezTo>
                  <a:pt x="65" y="24"/>
                  <a:pt x="32" y="16"/>
                  <a:pt x="8" y="24"/>
                </a:cubicBezTo>
                <a:lnTo>
                  <a:pt x="0" y="16"/>
                </a:lnTo>
                <a:cubicBezTo>
                  <a:pt x="0" y="8"/>
                  <a:pt x="0" y="8"/>
                  <a:pt x="8" y="0"/>
                </a:cubicBezTo>
                <a:cubicBezTo>
                  <a:pt x="32" y="0"/>
                  <a:pt x="72" y="8"/>
                  <a:pt x="80" y="8"/>
                </a:cubicBezTo>
                <a:cubicBezTo>
                  <a:pt x="105" y="8"/>
                  <a:pt x="121" y="16"/>
                  <a:pt x="137" y="32"/>
                </a:cubicBezTo>
                <a:cubicBezTo>
                  <a:pt x="161" y="56"/>
                  <a:pt x="161" y="96"/>
                  <a:pt x="161" y="96"/>
                </a:cubicBezTo>
                <a:lnTo>
                  <a:pt x="153" y="10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0" name="Freeform 793">
            <a:extLst>
              <a:ext uri="{FF2B5EF4-FFF2-40B4-BE49-F238E27FC236}">
                <a16:creationId xmlns:a16="http://schemas.microsoft.com/office/drawing/2014/main" id="{1E184BBD-5D5A-A845-8051-412DE0988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055" y="9300540"/>
            <a:ext cx="260996" cy="142808"/>
          </a:xfrm>
          <a:custGeom>
            <a:avLst/>
            <a:gdLst>
              <a:gd name="T0" fmla="*/ 72 w 234"/>
              <a:gd name="T1" fmla="*/ 129 h 130"/>
              <a:gd name="T2" fmla="*/ 72 w 234"/>
              <a:gd name="T3" fmla="*/ 129 h 130"/>
              <a:gd name="T4" fmla="*/ 48 w 234"/>
              <a:gd name="T5" fmla="*/ 129 h 130"/>
              <a:gd name="T6" fmla="*/ 0 w 234"/>
              <a:gd name="T7" fmla="*/ 65 h 130"/>
              <a:gd name="T8" fmla="*/ 64 w 234"/>
              <a:gd name="T9" fmla="*/ 8 h 130"/>
              <a:gd name="T10" fmla="*/ 160 w 234"/>
              <a:gd name="T11" fmla="*/ 16 h 130"/>
              <a:gd name="T12" fmla="*/ 233 w 234"/>
              <a:gd name="T13" fmla="*/ 65 h 130"/>
              <a:gd name="T14" fmla="*/ 233 w 234"/>
              <a:gd name="T15" fmla="*/ 80 h 130"/>
              <a:gd name="T16" fmla="*/ 224 w 234"/>
              <a:gd name="T17" fmla="*/ 80 h 130"/>
              <a:gd name="T18" fmla="*/ 136 w 234"/>
              <a:gd name="T19" fmla="*/ 88 h 130"/>
              <a:gd name="T20" fmla="*/ 128 w 234"/>
              <a:gd name="T21" fmla="*/ 105 h 130"/>
              <a:gd name="T22" fmla="*/ 80 w 234"/>
              <a:gd name="T23" fmla="*/ 129 h 130"/>
              <a:gd name="T24" fmla="*/ 72 w 234"/>
              <a:gd name="T25" fmla="*/ 129 h 130"/>
              <a:gd name="T26" fmla="*/ 88 w 234"/>
              <a:gd name="T27" fmla="*/ 24 h 130"/>
              <a:gd name="T28" fmla="*/ 88 w 234"/>
              <a:gd name="T29" fmla="*/ 24 h 130"/>
              <a:gd name="T30" fmla="*/ 64 w 234"/>
              <a:gd name="T31" fmla="*/ 24 h 130"/>
              <a:gd name="T32" fmla="*/ 64 w 234"/>
              <a:gd name="T33" fmla="*/ 24 h 130"/>
              <a:gd name="T34" fmla="*/ 24 w 234"/>
              <a:gd name="T35" fmla="*/ 65 h 130"/>
              <a:gd name="T36" fmla="*/ 56 w 234"/>
              <a:gd name="T37" fmla="*/ 105 h 130"/>
              <a:gd name="T38" fmla="*/ 56 w 234"/>
              <a:gd name="T39" fmla="*/ 105 h 130"/>
              <a:gd name="T40" fmla="*/ 80 w 234"/>
              <a:gd name="T41" fmla="*/ 113 h 130"/>
              <a:gd name="T42" fmla="*/ 112 w 234"/>
              <a:gd name="T43" fmla="*/ 88 h 130"/>
              <a:gd name="T44" fmla="*/ 120 w 234"/>
              <a:gd name="T45" fmla="*/ 80 h 130"/>
              <a:gd name="T46" fmla="*/ 201 w 234"/>
              <a:gd name="T47" fmla="*/ 57 h 130"/>
              <a:gd name="T48" fmla="*/ 152 w 234"/>
              <a:gd name="T49" fmla="*/ 32 h 130"/>
              <a:gd name="T50" fmla="*/ 88 w 234"/>
              <a:gd name="T51" fmla="*/ 24 h 130"/>
              <a:gd name="T52" fmla="*/ 64 w 234"/>
              <a:gd name="T53" fmla="*/ 16 h 130"/>
              <a:gd name="T54" fmla="*/ 64 w 234"/>
              <a:gd name="T55" fmla="*/ 16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34" h="130">
                <a:moveTo>
                  <a:pt x="72" y="129"/>
                </a:moveTo>
                <a:lnTo>
                  <a:pt x="72" y="129"/>
                </a:lnTo>
                <a:cubicBezTo>
                  <a:pt x="64" y="129"/>
                  <a:pt x="56" y="129"/>
                  <a:pt x="48" y="129"/>
                </a:cubicBezTo>
                <a:cubicBezTo>
                  <a:pt x="24" y="121"/>
                  <a:pt x="0" y="97"/>
                  <a:pt x="0" y="65"/>
                </a:cubicBezTo>
                <a:cubicBezTo>
                  <a:pt x="0" y="32"/>
                  <a:pt x="32" y="8"/>
                  <a:pt x="64" y="8"/>
                </a:cubicBezTo>
                <a:cubicBezTo>
                  <a:pt x="88" y="0"/>
                  <a:pt x="120" y="0"/>
                  <a:pt x="160" y="16"/>
                </a:cubicBezTo>
                <a:cubicBezTo>
                  <a:pt x="192" y="32"/>
                  <a:pt x="216" y="48"/>
                  <a:pt x="233" y="65"/>
                </a:cubicBezTo>
                <a:cubicBezTo>
                  <a:pt x="233" y="72"/>
                  <a:pt x="233" y="72"/>
                  <a:pt x="233" y="80"/>
                </a:cubicBezTo>
                <a:lnTo>
                  <a:pt x="224" y="80"/>
                </a:lnTo>
                <a:cubicBezTo>
                  <a:pt x="184" y="72"/>
                  <a:pt x="152" y="80"/>
                  <a:pt x="136" y="88"/>
                </a:cubicBezTo>
                <a:cubicBezTo>
                  <a:pt x="128" y="97"/>
                  <a:pt x="128" y="97"/>
                  <a:pt x="128" y="105"/>
                </a:cubicBezTo>
                <a:cubicBezTo>
                  <a:pt x="112" y="113"/>
                  <a:pt x="104" y="121"/>
                  <a:pt x="80" y="129"/>
                </a:cubicBezTo>
                <a:lnTo>
                  <a:pt x="72" y="129"/>
                </a:lnTo>
                <a:close/>
                <a:moveTo>
                  <a:pt x="88" y="24"/>
                </a:moveTo>
                <a:lnTo>
                  <a:pt x="88" y="24"/>
                </a:lnTo>
                <a:cubicBezTo>
                  <a:pt x="80" y="24"/>
                  <a:pt x="72" y="24"/>
                  <a:pt x="64" y="24"/>
                </a:cubicBezTo>
                <a:lnTo>
                  <a:pt x="64" y="24"/>
                </a:lnTo>
                <a:cubicBezTo>
                  <a:pt x="40" y="24"/>
                  <a:pt x="24" y="40"/>
                  <a:pt x="24" y="65"/>
                </a:cubicBezTo>
                <a:cubicBezTo>
                  <a:pt x="24" y="88"/>
                  <a:pt x="32" y="105"/>
                  <a:pt x="56" y="105"/>
                </a:cubicBezTo>
                <a:lnTo>
                  <a:pt x="56" y="105"/>
                </a:lnTo>
                <a:cubicBezTo>
                  <a:pt x="64" y="113"/>
                  <a:pt x="72" y="113"/>
                  <a:pt x="80" y="113"/>
                </a:cubicBezTo>
                <a:cubicBezTo>
                  <a:pt x="96" y="105"/>
                  <a:pt x="104" y="97"/>
                  <a:pt x="112" y="88"/>
                </a:cubicBezTo>
                <a:lnTo>
                  <a:pt x="120" y="80"/>
                </a:lnTo>
                <a:cubicBezTo>
                  <a:pt x="144" y="65"/>
                  <a:pt x="168" y="57"/>
                  <a:pt x="201" y="57"/>
                </a:cubicBezTo>
                <a:cubicBezTo>
                  <a:pt x="184" y="48"/>
                  <a:pt x="168" y="40"/>
                  <a:pt x="152" y="32"/>
                </a:cubicBezTo>
                <a:cubicBezTo>
                  <a:pt x="136" y="24"/>
                  <a:pt x="112" y="24"/>
                  <a:pt x="88" y="24"/>
                </a:cubicBezTo>
                <a:close/>
                <a:moveTo>
                  <a:pt x="64" y="16"/>
                </a:moveTo>
                <a:lnTo>
                  <a:pt x="64" y="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1" name="Freeform 794">
            <a:extLst>
              <a:ext uri="{FF2B5EF4-FFF2-40B4-BE49-F238E27FC236}">
                <a16:creationId xmlns:a16="http://schemas.microsoft.com/office/drawing/2014/main" id="{E05400B4-9FB4-D241-989C-6A92418CE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1416" y="9389181"/>
            <a:ext cx="206828" cy="128036"/>
          </a:xfrm>
          <a:custGeom>
            <a:avLst/>
            <a:gdLst>
              <a:gd name="T0" fmla="*/ 112 w 185"/>
              <a:gd name="T1" fmla="*/ 25 h 114"/>
              <a:gd name="T2" fmla="*/ 112 w 185"/>
              <a:gd name="T3" fmla="*/ 25 h 114"/>
              <a:gd name="T4" fmla="*/ 136 w 185"/>
              <a:gd name="T5" fmla="*/ 25 h 114"/>
              <a:gd name="T6" fmla="*/ 169 w 185"/>
              <a:gd name="T7" fmla="*/ 57 h 114"/>
              <a:gd name="T8" fmla="*/ 144 w 185"/>
              <a:gd name="T9" fmla="*/ 97 h 114"/>
              <a:gd name="T10" fmla="*/ 128 w 185"/>
              <a:gd name="T11" fmla="*/ 97 h 114"/>
              <a:gd name="T12" fmla="*/ 120 w 185"/>
              <a:gd name="T13" fmla="*/ 97 h 114"/>
              <a:gd name="T14" fmla="*/ 88 w 185"/>
              <a:gd name="T15" fmla="*/ 73 h 114"/>
              <a:gd name="T16" fmla="*/ 48 w 185"/>
              <a:gd name="T17" fmla="*/ 57 h 114"/>
              <a:gd name="T18" fmla="*/ 24 w 185"/>
              <a:gd name="T19" fmla="*/ 65 h 114"/>
              <a:gd name="T20" fmla="*/ 64 w 185"/>
              <a:gd name="T21" fmla="*/ 33 h 114"/>
              <a:gd name="T22" fmla="*/ 112 w 185"/>
              <a:gd name="T23" fmla="*/ 25 h 114"/>
              <a:gd name="T24" fmla="*/ 112 w 185"/>
              <a:gd name="T25" fmla="*/ 0 h 114"/>
              <a:gd name="T26" fmla="*/ 112 w 185"/>
              <a:gd name="T27" fmla="*/ 0 h 114"/>
              <a:gd name="T28" fmla="*/ 112 w 185"/>
              <a:gd name="T29" fmla="*/ 25 h 114"/>
              <a:gd name="T30" fmla="*/ 112 w 185"/>
              <a:gd name="T31" fmla="*/ 0 h 114"/>
              <a:gd name="T32" fmla="*/ 112 w 185"/>
              <a:gd name="T33" fmla="*/ 0 h 114"/>
              <a:gd name="T34" fmla="*/ 64 w 185"/>
              <a:gd name="T35" fmla="*/ 17 h 114"/>
              <a:gd name="T36" fmla="*/ 8 w 185"/>
              <a:gd name="T37" fmla="*/ 49 h 114"/>
              <a:gd name="T38" fmla="*/ 8 w 185"/>
              <a:gd name="T39" fmla="*/ 73 h 114"/>
              <a:gd name="T40" fmla="*/ 24 w 185"/>
              <a:gd name="T41" fmla="*/ 81 h 114"/>
              <a:gd name="T42" fmla="*/ 24 w 185"/>
              <a:gd name="T43" fmla="*/ 81 h 114"/>
              <a:gd name="T44" fmla="*/ 48 w 185"/>
              <a:gd name="T45" fmla="*/ 81 h 114"/>
              <a:gd name="T46" fmla="*/ 80 w 185"/>
              <a:gd name="T47" fmla="*/ 89 h 114"/>
              <a:gd name="T48" fmla="*/ 80 w 185"/>
              <a:gd name="T49" fmla="*/ 89 h 114"/>
              <a:gd name="T50" fmla="*/ 120 w 185"/>
              <a:gd name="T51" fmla="*/ 113 h 114"/>
              <a:gd name="T52" fmla="*/ 128 w 185"/>
              <a:gd name="T53" fmla="*/ 113 h 114"/>
              <a:gd name="T54" fmla="*/ 144 w 185"/>
              <a:gd name="T55" fmla="*/ 113 h 114"/>
              <a:gd name="T56" fmla="*/ 176 w 185"/>
              <a:gd name="T57" fmla="*/ 89 h 114"/>
              <a:gd name="T58" fmla="*/ 184 w 185"/>
              <a:gd name="T59" fmla="*/ 57 h 114"/>
              <a:gd name="T60" fmla="*/ 136 w 185"/>
              <a:gd name="T61" fmla="*/ 8 h 114"/>
              <a:gd name="T62" fmla="*/ 112 w 185"/>
              <a:gd name="T63" fmla="*/ 0 h 114"/>
              <a:gd name="T64" fmla="*/ 112 w 185"/>
              <a:gd name="T65" fmla="*/ 25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85" h="114">
                <a:moveTo>
                  <a:pt x="112" y="25"/>
                </a:moveTo>
                <a:lnTo>
                  <a:pt x="112" y="25"/>
                </a:lnTo>
                <a:cubicBezTo>
                  <a:pt x="120" y="25"/>
                  <a:pt x="128" y="25"/>
                  <a:pt x="136" y="25"/>
                </a:cubicBezTo>
                <a:cubicBezTo>
                  <a:pt x="152" y="25"/>
                  <a:pt x="169" y="41"/>
                  <a:pt x="169" y="57"/>
                </a:cubicBezTo>
                <a:cubicBezTo>
                  <a:pt x="169" y="73"/>
                  <a:pt x="161" y="89"/>
                  <a:pt x="144" y="97"/>
                </a:cubicBezTo>
                <a:cubicBezTo>
                  <a:pt x="136" y="97"/>
                  <a:pt x="136" y="97"/>
                  <a:pt x="128" y="97"/>
                </a:cubicBezTo>
                <a:lnTo>
                  <a:pt x="120" y="97"/>
                </a:lnTo>
                <a:cubicBezTo>
                  <a:pt x="104" y="89"/>
                  <a:pt x="96" y="81"/>
                  <a:pt x="88" y="73"/>
                </a:cubicBezTo>
                <a:cubicBezTo>
                  <a:pt x="80" y="65"/>
                  <a:pt x="72" y="57"/>
                  <a:pt x="48" y="57"/>
                </a:cubicBezTo>
                <a:cubicBezTo>
                  <a:pt x="40" y="57"/>
                  <a:pt x="32" y="65"/>
                  <a:pt x="24" y="65"/>
                </a:cubicBezTo>
                <a:cubicBezTo>
                  <a:pt x="32" y="57"/>
                  <a:pt x="48" y="41"/>
                  <a:pt x="64" y="33"/>
                </a:cubicBezTo>
                <a:cubicBezTo>
                  <a:pt x="88" y="25"/>
                  <a:pt x="104" y="25"/>
                  <a:pt x="112" y="25"/>
                </a:cubicBezTo>
                <a:lnTo>
                  <a:pt x="112" y="0"/>
                </a:lnTo>
                <a:lnTo>
                  <a:pt x="112" y="0"/>
                </a:lnTo>
                <a:cubicBezTo>
                  <a:pt x="112" y="25"/>
                  <a:pt x="112" y="25"/>
                  <a:pt x="112" y="25"/>
                </a:cubicBezTo>
                <a:cubicBezTo>
                  <a:pt x="112" y="0"/>
                  <a:pt x="112" y="0"/>
                  <a:pt x="112" y="0"/>
                </a:cubicBezTo>
                <a:lnTo>
                  <a:pt x="112" y="0"/>
                </a:lnTo>
                <a:cubicBezTo>
                  <a:pt x="96" y="0"/>
                  <a:pt x="80" y="8"/>
                  <a:pt x="64" y="17"/>
                </a:cubicBezTo>
                <a:cubicBezTo>
                  <a:pt x="40" y="25"/>
                  <a:pt x="24" y="33"/>
                  <a:pt x="8" y="49"/>
                </a:cubicBezTo>
                <a:cubicBezTo>
                  <a:pt x="0" y="57"/>
                  <a:pt x="0" y="65"/>
                  <a:pt x="8" y="73"/>
                </a:cubicBezTo>
                <a:cubicBezTo>
                  <a:pt x="8" y="81"/>
                  <a:pt x="16" y="81"/>
                  <a:pt x="24" y="81"/>
                </a:cubicBezTo>
                <a:lnTo>
                  <a:pt x="24" y="81"/>
                </a:lnTo>
                <a:cubicBezTo>
                  <a:pt x="32" y="81"/>
                  <a:pt x="40" y="81"/>
                  <a:pt x="48" y="81"/>
                </a:cubicBezTo>
                <a:cubicBezTo>
                  <a:pt x="64" y="81"/>
                  <a:pt x="72" y="81"/>
                  <a:pt x="80" y="89"/>
                </a:cubicBezTo>
                <a:lnTo>
                  <a:pt x="80" y="89"/>
                </a:lnTo>
                <a:cubicBezTo>
                  <a:pt x="88" y="97"/>
                  <a:pt x="96" y="113"/>
                  <a:pt x="120" y="113"/>
                </a:cubicBezTo>
                <a:lnTo>
                  <a:pt x="128" y="113"/>
                </a:lnTo>
                <a:cubicBezTo>
                  <a:pt x="136" y="113"/>
                  <a:pt x="136" y="113"/>
                  <a:pt x="144" y="113"/>
                </a:cubicBezTo>
                <a:cubicBezTo>
                  <a:pt x="161" y="105"/>
                  <a:pt x="169" y="105"/>
                  <a:pt x="176" y="89"/>
                </a:cubicBezTo>
                <a:cubicBezTo>
                  <a:pt x="184" y="81"/>
                  <a:pt x="184" y="73"/>
                  <a:pt x="184" y="57"/>
                </a:cubicBezTo>
                <a:cubicBezTo>
                  <a:pt x="184" y="33"/>
                  <a:pt x="161" y="8"/>
                  <a:pt x="136" y="8"/>
                </a:cubicBezTo>
                <a:cubicBezTo>
                  <a:pt x="128" y="0"/>
                  <a:pt x="120" y="0"/>
                  <a:pt x="112" y="0"/>
                </a:cubicBezTo>
                <a:lnTo>
                  <a:pt x="112" y="2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2" name="Freeform 795">
            <a:extLst>
              <a:ext uri="{FF2B5EF4-FFF2-40B4-BE49-F238E27FC236}">
                <a16:creationId xmlns:a16="http://schemas.microsoft.com/office/drawing/2014/main" id="{A4D82428-494A-664E-BD3C-DCE3289D1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055" y="9344859"/>
            <a:ext cx="128036" cy="34473"/>
          </a:xfrm>
          <a:custGeom>
            <a:avLst/>
            <a:gdLst>
              <a:gd name="T0" fmla="*/ 16 w 113"/>
              <a:gd name="T1" fmla="*/ 32 h 33"/>
              <a:gd name="T2" fmla="*/ 16 w 113"/>
              <a:gd name="T3" fmla="*/ 32 h 33"/>
              <a:gd name="T4" fmla="*/ 0 w 113"/>
              <a:gd name="T5" fmla="*/ 25 h 33"/>
              <a:gd name="T6" fmla="*/ 8 w 113"/>
              <a:gd name="T7" fmla="*/ 17 h 33"/>
              <a:gd name="T8" fmla="*/ 104 w 113"/>
              <a:gd name="T9" fmla="*/ 0 h 33"/>
              <a:gd name="T10" fmla="*/ 112 w 113"/>
              <a:gd name="T11" fmla="*/ 8 h 33"/>
              <a:gd name="T12" fmla="*/ 104 w 113"/>
              <a:gd name="T13" fmla="*/ 25 h 33"/>
              <a:gd name="T14" fmla="*/ 16 w 113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" h="33">
                <a:moveTo>
                  <a:pt x="16" y="32"/>
                </a:moveTo>
                <a:lnTo>
                  <a:pt x="16" y="32"/>
                </a:lnTo>
                <a:cubicBezTo>
                  <a:pt x="8" y="32"/>
                  <a:pt x="8" y="32"/>
                  <a:pt x="0" y="25"/>
                </a:cubicBezTo>
                <a:lnTo>
                  <a:pt x="8" y="17"/>
                </a:lnTo>
                <a:cubicBezTo>
                  <a:pt x="16" y="17"/>
                  <a:pt x="72" y="0"/>
                  <a:pt x="104" y="0"/>
                </a:cubicBezTo>
                <a:lnTo>
                  <a:pt x="112" y="8"/>
                </a:lnTo>
                <a:cubicBezTo>
                  <a:pt x="112" y="17"/>
                  <a:pt x="104" y="25"/>
                  <a:pt x="104" y="25"/>
                </a:cubicBezTo>
                <a:cubicBezTo>
                  <a:pt x="72" y="17"/>
                  <a:pt x="16" y="32"/>
                  <a:pt x="16" y="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3" name="Freeform 796">
            <a:extLst>
              <a:ext uri="{FF2B5EF4-FFF2-40B4-BE49-F238E27FC236}">
                <a16:creationId xmlns:a16="http://schemas.microsoft.com/office/drawing/2014/main" id="{4EAED359-1C5E-334B-AE45-4858D95D9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374" y="9354708"/>
            <a:ext cx="54171" cy="44322"/>
          </a:xfrm>
          <a:custGeom>
            <a:avLst/>
            <a:gdLst>
              <a:gd name="T0" fmla="*/ 32 w 49"/>
              <a:gd name="T1" fmla="*/ 40 h 41"/>
              <a:gd name="T2" fmla="*/ 32 w 49"/>
              <a:gd name="T3" fmla="*/ 40 h 41"/>
              <a:gd name="T4" fmla="*/ 32 w 49"/>
              <a:gd name="T5" fmla="*/ 40 h 41"/>
              <a:gd name="T6" fmla="*/ 0 w 49"/>
              <a:gd name="T7" fmla="*/ 17 h 41"/>
              <a:gd name="T8" fmla="*/ 0 w 49"/>
              <a:gd name="T9" fmla="*/ 0 h 41"/>
              <a:gd name="T10" fmla="*/ 16 w 49"/>
              <a:gd name="T11" fmla="*/ 0 h 41"/>
              <a:gd name="T12" fmla="*/ 40 w 49"/>
              <a:gd name="T13" fmla="*/ 24 h 41"/>
              <a:gd name="T14" fmla="*/ 40 w 49"/>
              <a:gd name="T15" fmla="*/ 40 h 41"/>
              <a:gd name="T16" fmla="*/ 32 w 49"/>
              <a:gd name="T17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" h="41">
                <a:moveTo>
                  <a:pt x="32" y="40"/>
                </a:moveTo>
                <a:lnTo>
                  <a:pt x="32" y="40"/>
                </a:lnTo>
                <a:lnTo>
                  <a:pt x="32" y="40"/>
                </a:ln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9"/>
                  <a:pt x="0" y="0"/>
                </a:cubicBezTo>
                <a:cubicBezTo>
                  <a:pt x="0" y="0"/>
                  <a:pt x="8" y="0"/>
                  <a:pt x="16" y="0"/>
                </a:cubicBezTo>
                <a:cubicBezTo>
                  <a:pt x="40" y="24"/>
                  <a:pt x="40" y="24"/>
                  <a:pt x="40" y="24"/>
                </a:cubicBezTo>
                <a:cubicBezTo>
                  <a:pt x="48" y="32"/>
                  <a:pt x="48" y="32"/>
                  <a:pt x="40" y="40"/>
                </a:cubicBezTo>
                <a:cubicBezTo>
                  <a:pt x="40" y="40"/>
                  <a:pt x="40" y="40"/>
                  <a:pt x="32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4" name="Freeform 797">
            <a:extLst>
              <a:ext uri="{FF2B5EF4-FFF2-40B4-BE49-F238E27FC236}">
                <a16:creationId xmlns:a16="http://schemas.microsoft.com/office/drawing/2014/main" id="{BA0D231D-5BA8-684E-B107-A4A91C660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7399" y="9522140"/>
            <a:ext cx="600786" cy="482599"/>
          </a:xfrm>
          <a:custGeom>
            <a:avLst/>
            <a:gdLst>
              <a:gd name="T0" fmla="*/ 409 w 538"/>
              <a:gd name="T1" fmla="*/ 433 h 434"/>
              <a:gd name="T2" fmla="*/ 369 w 538"/>
              <a:gd name="T3" fmla="*/ 393 h 434"/>
              <a:gd name="T4" fmla="*/ 361 w 538"/>
              <a:gd name="T5" fmla="*/ 345 h 434"/>
              <a:gd name="T6" fmla="*/ 281 w 538"/>
              <a:gd name="T7" fmla="*/ 353 h 434"/>
              <a:gd name="T8" fmla="*/ 217 w 538"/>
              <a:gd name="T9" fmla="*/ 385 h 434"/>
              <a:gd name="T10" fmla="*/ 136 w 538"/>
              <a:gd name="T11" fmla="*/ 401 h 434"/>
              <a:gd name="T12" fmla="*/ 96 w 538"/>
              <a:gd name="T13" fmla="*/ 289 h 434"/>
              <a:gd name="T14" fmla="*/ 24 w 538"/>
              <a:gd name="T15" fmla="*/ 249 h 434"/>
              <a:gd name="T16" fmla="*/ 0 w 538"/>
              <a:gd name="T17" fmla="*/ 224 h 434"/>
              <a:gd name="T18" fmla="*/ 32 w 538"/>
              <a:gd name="T19" fmla="*/ 144 h 434"/>
              <a:gd name="T20" fmla="*/ 96 w 538"/>
              <a:gd name="T21" fmla="*/ 72 h 434"/>
              <a:gd name="T22" fmla="*/ 64 w 538"/>
              <a:gd name="T23" fmla="*/ 8 h 434"/>
              <a:gd name="T24" fmla="*/ 168 w 538"/>
              <a:gd name="T25" fmla="*/ 16 h 434"/>
              <a:gd name="T26" fmla="*/ 281 w 538"/>
              <a:gd name="T27" fmla="*/ 24 h 434"/>
              <a:gd name="T28" fmla="*/ 537 w 538"/>
              <a:gd name="T29" fmla="*/ 192 h 434"/>
              <a:gd name="T30" fmla="*/ 497 w 538"/>
              <a:gd name="T31" fmla="*/ 289 h 434"/>
              <a:gd name="T32" fmla="*/ 457 w 538"/>
              <a:gd name="T33" fmla="*/ 369 h 434"/>
              <a:gd name="T34" fmla="*/ 409 w 538"/>
              <a:gd name="T35" fmla="*/ 433 h 434"/>
              <a:gd name="T36" fmla="*/ 401 w 538"/>
              <a:gd name="T37" fmla="*/ 393 h 434"/>
              <a:gd name="T38" fmla="*/ 425 w 538"/>
              <a:gd name="T39" fmla="*/ 385 h 434"/>
              <a:gd name="T40" fmla="*/ 441 w 538"/>
              <a:gd name="T41" fmla="*/ 329 h 434"/>
              <a:gd name="T42" fmla="*/ 481 w 538"/>
              <a:gd name="T43" fmla="*/ 256 h 434"/>
              <a:gd name="T44" fmla="*/ 441 w 538"/>
              <a:gd name="T45" fmla="*/ 96 h 434"/>
              <a:gd name="T46" fmla="*/ 257 w 538"/>
              <a:gd name="T47" fmla="*/ 56 h 434"/>
              <a:gd name="T48" fmla="*/ 152 w 538"/>
              <a:gd name="T49" fmla="*/ 48 h 434"/>
              <a:gd name="T50" fmla="*/ 128 w 538"/>
              <a:gd name="T51" fmla="*/ 64 h 434"/>
              <a:gd name="T52" fmla="*/ 120 w 538"/>
              <a:gd name="T53" fmla="*/ 88 h 434"/>
              <a:gd name="T54" fmla="*/ 32 w 538"/>
              <a:gd name="T55" fmla="*/ 168 h 434"/>
              <a:gd name="T56" fmla="*/ 32 w 538"/>
              <a:gd name="T57" fmla="*/ 224 h 434"/>
              <a:gd name="T58" fmla="*/ 40 w 538"/>
              <a:gd name="T59" fmla="*/ 224 h 434"/>
              <a:gd name="T60" fmla="*/ 104 w 538"/>
              <a:gd name="T61" fmla="*/ 264 h 434"/>
              <a:gd name="T62" fmla="*/ 160 w 538"/>
              <a:gd name="T63" fmla="*/ 393 h 434"/>
              <a:gd name="T64" fmla="*/ 192 w 538"/>
              <a:gd name="T65" fmla="*/ 385 h 434"/>
              <a:gd name="T66" fmla="*/ 192 w 538"/>
              <a:gd name="T67" fmla="*/ 313 h 434"/>
              <a:gd name="T68" fmla="*/ 281 w 538"/>
              <a:gd name="T69" fmla="*/ 321 h 434"/>
              <a:gd name="T70" fmla="*/ 377 w 538"/>
              <a:gd name="T71" fmla="*/ 321 h 434"/>
              <a:gd name="T72" fmla="*/ 393 w 538"/>
              <a:gd name="T73" fmla="*/ 353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38" h="434">
                <a:moveTo>
                  <a:pt x="409" y="433"/>
                </a:moveTo>
                <a:lnTo>
                  <a:pt x="409" y="433"/>
                </a:lnTo>
                <a:cubicBezTo>
                  <a:pt x="393" y="433"/>
                  <a:pt x="377" y="417"/>
                  <a:pt x="369" y="401"/>
                </a:cubicBezTo>
                <a:cubicBezTo>
                  <a:pt x="369" y="401"/>
                  <a:pt x="369" y="401"/>
                  <a:pt x="369" y="393"/>
                </a:cubicBezTo>
                <a:cubicBezTo>
                  <a:pt x="361" y="361"/>
                  <a:pt x="361" y="361"/>
                  <a:pt x="361" y="361"/>
                </a:cubicBezTo>
                <a:cubicBezTo>
                  <a:pt x="361" y="353"/>
                  <a:pt x="361" y="353"/>
                  <a:pt x="361" y="345"/>
                </a:cubicBezTo>
                <a:lnTo>
                  <a:pt x="361" y="345"/>
                </a:lnTo>
                <a:cubicBezTo>
                  <a:pt x="337" y="345"/>
                  <a:pt x="313" y="353"/>
                  <a:pt x="281" y="353"/>
                </a:cubicBezTo>
                <a:cubicBezTo>
                  <a:pt x="265" y="353"/>
                  <a:pt x="240" y="345"/>
                  <a:pt x="217" y="345"/>
                </a:cubicBezTo>
                <a:cubicBezTo>
                  <a:pt x="217" y="385"/>
                  <a:pt x="217" y="385"/>
                  <a:pt x="217" y="385"/>
                </a:cubicBezTo>
                <a:cubicBezTo>
                  <a:pt x="217" y="409"/>
                  <a:pt x="200" y="433"/>
                  <a:pt x="176" y="433"/>
                </a:cubicBezTo>
                <a:cubicBezTo>
                  <a:pt x="152" y="433"/>
                  <a:pt x="136" y="417"/>
                  <a:pt x="136" y="401"/>
                </a:cubicBezTo>
                <a:cubicBezTo>
                  <a:pt x="112" y="297"/>
                  <a:pt x="112" y="297"/>
                  <a:pt x="112" y="297"/>
                </a:cubicBezTo>
                <a:cubicBezTo>
                  <a:pt x="112" y="297"/>
                  <a:pt x="96" y="297"/>
                  <a:pt x="96" y="289"/>
                </a:cubicBezTo>
                <a:cubicBezTo>
                  <a:pt x="80" y="289"/>
                  <a:pt x="72" y="281"/>
                  <a:pt x="64" y="273"/>
                </a:cubicBezTo>
                <a:cubicBezTo>
                  <a:pt x="48" y="264"/>
                  <a:pt x="40" y="256"/>
                  <a:pt x="24" y="249"/>
                </a:cubicBezTo>
                <a:cubicBezTo>
                  <a:pt x="24" y="249"/>
                  <a:pt x="24" y="249"/>
                  <a:pt x="16" y="249"/>
                </a:cubicBezTo>
                <a:cubicBezTo>
                  <a:pt x="8" y="241"/>
                  <a:pt x="0" y="232"/>
                  <a:pt x="0" y="224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60"/>
                  <a:pt x="16" y="144"/>
                  <a:pt x="32" y="144"/>
                </a:cubicBezTo>
                <a:cubicBezTo>
                  <a:pt x="40" y="144"/>
                  <a:pt x="40" y="136"/>
                  <a:pt x="56" y="120"/>
                </a:cubicBezTo>
                <a:cubicBezTo>
                  <a:pt x="64" y="104"/>
                  <a:pt x="72" y="88"/>
                  <a:pt x="96" y="72"/>
                </a:cubicBezTo>
                <a:cubicBezTo>
                  <a:pt x="64" y="40"/>
                  <a:pt x="64" y="40"/>
                  <a:pt x="64" y="40"/>
                </a:cubicBezTo>
                <a:cubicBezTo>
                  <a:pt x="56" y="32"/>
                  <a:pt x="56" y="16"/>
                  <a:pt x="64" y="8"/>
                </a:cubicBezTo>
                <a:cubicBezTo>
                  <a:pt x="72" y="0"/>
                  <a:pt x="80" y="0"/>
                  <a:pt x="88" y="0"/>
                </a:cubicBezTo>
                <a:cubicBezTo>
                  <a:pt x="112" y="0"/>
                  <a:pt x="152" y="16"/>
                  <a:pt x="168" y="16"/>
                </a:cubicBezTo>
                <a:cubicBezTo>
                  <a:pt x="176" y="24"/>
                  <a:pt x="225" y="24"/>
                  <a:pt x="257" y="24"/>
                </a:cubicBezTo>
                <a:cubicBezTo>
                  <a:pt x="265" y="24"/>
                  <a:pt x="273" y="24"/>
                  <a:pt x="281" y="24"/>
                </a:cubicBezTo>
                <a:cubicBezTo>
                  <a:pt x="353" y="24"/>
                  <a:pt x="409" y="40"/>
                  <a:pt x="457" y="72"/>
                </a:cubicBezTo>
                <a:cubicBezTo>
                  <a:pt x="505" y="104"/>
                  <a:pt x="537" y="144"/>
                  <a:pt x="537" y="192"/>
                </a:cubicBezTo>
                <a:cubicBezTo>
                  <a:pt x="537" y="224"/>
                  <a:pt x="521" y="249"/>
                  <a:pt x="505" y="273"/>
                </a:cubicBezTo>
                <a:cubicBezTo>
                  <a:pt x="505" y="281"/>
                  <a:pt x="497" y="281"/>
                  <a:pt x="497" y="289"/>
                </a:cubicBezTo>
                <a:cubicBezTo>
                  <a:pt x="481" y="305"/>
                  <a:pt x="473" y="321"/>
                  <a:pt x="465" y="337"/>
                </a:cubicBezTo>
                <a:cubicBezTo>
                  <a:pt x="465" y="353"/>
                  <a:pt x="457" y="361"/>
                  <a:pt x="457" y="369"/>
                </a:cubicBezTo>
                <a:cubicBezTo>
                  <a:pt x="457" y="369"/>
                  <a:pt x="457" y="377"/>
                  <a:pt x="457" y="385"/>
                </a:cubicBezTo>
                <a:cubicBezTo>
                  <a:pt x="457" y="409"/>
                  <a:pt x="433" y="433"/>
                  <a:pt x="409" y="433"/>
                </a:cubicBezTo>
                <a:close/>
                <a:moveTo>
                  <a:pt x="401" y="393"/>
                </a:moveTo>
                <a:lnTo>
                  <a:pt x="401" y="393"/>
                </a:lnTo>
                <a:cubicBezTo>
                  <a:pt x="401" y="401"/>
                  <a:pt x="409" y="401"/>
                  <a:pt x="409" y="401"/>
                </a:cubicBezTo>
                <a:cubicBezTo>
                  <a:pt x="417" y="401"/>
                  <a:pt x="425" y="393"/>
                  <a:pt x="425" y="385"/>
                </a:cubicBezTo>
                <a:cubicBezTo>
                  <a:pt x="425" y="377"/>
                  <a:pt x="433" y="369"/>
                  <a:pt x="433" y="361"/>
                </a:cubicBezTo>
                <a:cubicBezTo>
                  <a:pt x="433" y="353"/>
                  <a:pt x="433" y="345"/>
                  <a:pt x="441" y="329"/>
                </a:cubicBezTo>
                <a:cubicBezTo>
                  <a:pt x="449" y="305"/>
                  <a:pt x="457" y="289"/>
                  <a:pt x="473" y="273"/>
                </a:cubicBezTo>
                <a:cubicBezTo>
                  <a:pt x="473" y="264"/>
                  <a:pt x="481" y="264"/>
                  <a:pt x="481" y="256"/>
                </a:cubicBezTo>
                <a:cubicBezTo>
                  <a:pt x="497" y="241"/>
                  <a:pt x="505" y="216"/>
                  <a:pt x="505" y="192"/>
                </a:cubicBezTo>
                <a:cubicBezTo>
                  <a:pt x="505" y="160"/>
                  <a:pt x="481" y="120"/>
                  <a:pt x="441" y="96"/>
                </a:cubicBezTo>
                <a:cubicBezTo>
                  <a:pt x="401" y="64"/>
                  <a:pt x="345" y="48"/>
                  <a:pt x="281" y="48"/>
                </a:cubicBezTo>
                <a:cubicBezTo>
                  <a:pt x="273" y="48"/>
                  <a:pt x="265" y="48"/>
                  <a:pt x="257" y="56"/>
                </a:cubicBezTo>
                <a:lnTo>
                  <a:pt x="257" y="56"/>
                </a:lnTo>
                <a:cubicBezTo>
                  <a:pt x="249" y="56"/>
                  <a:pt x="176" y="56"/>
                  <a:pt x="152" y="48"/>
                </a:cubicBezTo>
                <a:cubicBezTo>
                  <a:pt x="144" y="40"/>
                  <a:pt x="120" y="32"/>
                  <a:pt x="96" y="32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8" y="72"/>
                  <a:pt x="128" y="72"/>
                  <a:pt x="128" y="80"/>
                </a:cubicBezTo>
                <a:cubicBezTo>
                  <a:pt x="128" y="80"/>
                  <a:pt x="128" y="80"/>
                  <a:pt x="120" y="88"/>
                </a:cubicBezTo>
                <a:cubicBezTo>
                  <a:pt x="104" y="104"/>
                  <a:pt x="88" y="120"/>
                  <a:pt x="80" y="136"/>
                </a:cubicBezTo>
                <a:cubicBezTo>
                  <a:pt x="64" y="152"/>
                  <a:pt x="56" y="168"/>
                  <a:pt x="32" y="168"/>
                </a:cubicBezTo>
                <a:lnTo>
                  <a:pt x="32" y="168"/>
                </a:lnTo>
                <a:cubicBezTo>
                  <a:pt x="32" y="224"/>
                  <a:pt x="32" y="224"/>
                  <a:pt x="32" y="224"/>
                </a:cubicBezTo>
                <a:lnTo>
                  <a:pt x="32" y="224"/>
                </a:lnTo>
                <a:cubicBezTo>
                  <a:pt x="32" y="224"/>
                  <a:pt x="32" y="224"/>
                  <a:pt x="40" y="224"/>
                </a:cubicBezTo>
                <a:cubicBezTo>
                  <a:pt x="48" y="232"/>
                  <a:pt x="64" y="241"/>
                  <a:pt x="80" y="256"/>
                </a:cubicBezTo>
                <a:cubicBezTo>
                  <a:pt x="88" y="256"/>
                  <a:pt x="96" y="264"/>
                  <a:pt x="104" y="264"/>
                </a:cubicBezTo>
                <a:cubicBezTo>
                  <a:pt x="120" y="273"/>
                  <a:pt x="136" y="273"/>
                  <a:pt x="136" y="289"/>
                </a:cubicBezTo>
                <a:cubicBezTo>
                  <a:pt x="160" y="393"/>
                  <a:pt x="160" y="393"/>
                  <a:pt x="160" y="393"/>
                </a:cubicBezTo>
                <a:cubicBezTo>
                  <a:pt x="160" y="401"/>
                  <a:pt x="168" y="401"/>
                  <a:pt x="176" y="401"/>
                </a:cubicBezTo>
                <a:cubicBezTo>
                  <a:pt x="184" y="401"/>
                  <a:pt x="192" y="393"/>
                  <a:pt x="192" y="385"/>
                </a:cubicBezTo>
                <a:cubicBezTo>
                  <a:pt x="192" y="329"/>
                  <a:pt x="192" y="329"/>
                  <a:pt x="192" y="329"/>
                </a:cubicBezTo>
                <a:cubicBezTo>
                  <a:pt x="192" y="321"/>
                  <a:pt x="192" y="321"/>
                  <a:pt x="192" y="313"/>
                </a:cubicBezTo>
                <a:cubicBezTo>
                  <a:pt x="200" y="313"/>
                  <a:pt x="200" y="313"/>
                  <a:pt x="208" y="313"/>
                </a:cubicBezTo>
                <a:cubicBezTo>
                  <a:pt x="232" y="321"/>
                  <a:pt x="257" y="321"/>
                  <a:pt x="281" y="321"/>
                </a:cubicBezTo>
                <a:cubicBezTo>
                  <a:pt x="313" y="321"/>
                  <a:pt x="337" y="321"/>
                  <a:pt x="361" y="313"/>
                </a:cubicBezTo>
                <a:cubicBezTo>
                  <a:pt x="361" y="313"/>
                  <a:pt x="369" y="313"/>
                  <a:pt x="377" y="321"/>
                </a:cubicBezTo>
                <a:cubicBezTo>
                  <a:pt x="377" y="329"/>
                  <a:pt x="377" y="329"/>
                  <a:pt x="377" y="329"/>
                </a:cubicBezTo>
                <a:cubicBezTo>
                  <a:pt x="385" y="337"/>
                  <a:pt x="393" y="345"/>
                  <a:pt x="393" y="353"/>
                </a:cubicBezTo>
                <a:lnTo>
                  <a:pt x="401" y="3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5" name="Freeform 798">
            <a:extLst>
              <a:ext uri="{FF2B5EF4-FFF2-40B4-BE49-F238E27FC236}">
                <a16:creationId xmlns:a16="http://schemas.microsoft.com/office/drawing/2014/main" id="{80DF1BF0-6A65-F949-AFB7-DFBC692B3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015" y="9605858"/>
            <a:ext cx="137885" cy="88641"/>
          </a:xfrm>
          <a:custGeom>
            <a:avLst/>
            <a:gdLst>
              <a:gd name="T0" fmla="*/ 16 w 122"/>
              <a:gd name="T1" fmla="*/ 80 h 81"/>
              <a:gd name="T2" fmla="*/ 16 w 122"/>
              <a:gd name="T3" fmla="*/ 80 h 81"/>
              <a:gd name="T4" fmla="*/ 8 w 122"/>
              <a:gd name="T5" fmla="*/ 72 h 81"/>
              <a:gd name="T6" fmla="*/ 8 w 122"/>
              <a:gd name="T7" fmla="*/ 64 h 81"/>
              <a:gd name="T8" fmla="*/ 40 w 122"/>
              <a:gd name="T9" fmla="*/ 48 h 81"/>
              <a:gd name="T10" fmla="*/ 32 w 122"/>
              <a:gd name="T11" fmla="*/ 40 h 81"/>
              <a:gd name="T12" fmla="*/ 32 w 122"/>
              <a:gd name="T13" fmla="*/ 16 h 81"/>
              <a:gd name="T14" fmla="*/ 56 w 122"/>
              <a:gd name="T15" fmla="*/ 0 h 81"/>
              <a:gd name="T16" fmla="*/ 81 w 122"/>
              <a:gd name="T17" fmla="*/ 16 h 81"/>
              <a:gd name="T18" fmla="*/ 81 w 122"/>
              <a:gd name="T19" fmla="*/ 40 h 81"/>
              <a:gd name="T20" fmla="*/ 113 w 122"/>
              <a:gd name="T21" fmla="*/ 32 h 81"/>
              <a:gd name="T22" fmla="*/ 121 w 122"/>
              <a:gd name="T23" fmla="*/ 40 h 81"/>
              <a:gd name="T24" fmla="*/ 113 w 122"/>
              <a:gd name="T25" fmla="*/ 48 h 81"/>
              <a:gd name="T26" fmla="*/ 81 w 122"/>
              <a:gd name="T27" fmla="*/ 56 h 81"/>
              <a:gd name="T28" fmla="*/ 64 w 122"/>
              <a:gd name="T29" fmla="*/ 56 h 81"/>
              <a:gd name="T30" fmla="*/ 40 w 122"/>
              <a:gd name="T31" fmla="*/ 72 h 81"/>
              <a:gd name="T32" fmla="*/ 16 w 122"/>
              <a:gd name="T33" fmla="*/ 80 h 81"/>
              <a:gd name="T34" fmla="*/ 56 w 122"/>
              <a:gd name="T35" fmla="*/ 16 h 81"/>
              <a:gd name="T36" fmla="*/ 56 w 122"/>
              <a:gd name="T37" fmla="*/ 16 h 81"/>
              <a:gd name="T38" fmla="*/ 56 w 122"/>
              <a:gd name="T39" fmla="*/ 16 h 81"/>
              <a:gd name="T40" fmla="*/ 48 w 122"/>
              <a:gd name="T41" fmla="*/ 24 h 81"/>
              <a:gd name="T42" fmla="*/ 48 w 122"/>
              <a:gd name="T43" fmla="*/ 32 h 81"/>
              <a:gd name="T44" fmla="*/ 64 w 122"/>
              <a:gd name="T45" fmla="*/ 40 h 81"/>
              <a:gd name="T46" fmla="*/ 64 w 122"/>
              <a:gd name="T47" fmla="*/ 32 h 81"/>
              <a:gd name="T48" fmla="*/ 64 w 122"/>
              <a:gd name="T49" fmla="*/ 24 h 81"/>
              <a:gd name="T50" fmla="*/ 56 w 122"/>
              <a:gd name="T51" fmla="*/ 16 h 81"/>
              <a:gd name="T52" fmla="*/ 64 w 122"/>
              <a:gd name="T53" fmla="*/ 24 h 81"/>
              <a:gd name="T54" fmla="*/ 64 w 122"/>
              <a:gd name="T55" fmla="*/ 2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2" h="81">
                <a:moveTo>
                  <a:pt x="16" y="80"/>
                </a:moveTo>
                <a:lnTo>
                  <a:pt x="16" y="80"/>
                </a:lnTo>
                <a:cubicBezTo>
                  <a:pt x="8" y="80"/>
                  <a:pt x="8" y="80"/>
                  <a:pt x="8" y="72"/>
                </a:cubicBezTo>
                <a:cubicBezTo>
                  <a:pt x="0" y="72"/>
                  <a:pt x="8" y="64"/>
                  <a:pt x="8" y="64"/>
                </a:cubicBezTo>
                <a:cubicBezTo>
                  <a:pt x="16" y="64"/>
                  <a:pt x="32" y="56"/>
                  <a:pt x="40" y="48"/>
                </a:cubicBezTo>
                <a:cubicBezTo>
                  <a:pt x="40" y="48"/>
                  <a:pt x="40" y="48"/>
                  <a:pt x="32" y="40"/>
                </a:cubicBezTo>
                <a:cubicBezTo>
                  <a:pt x="32" y="40"/>
                  <a:pt x="24" y="32"/>
                  <a:pt x="32" y="16"/>
                </a:cubicBezTo>
                <a:cubicBezTo>
                  <a:pt x="40" y="8"/>
                  <a:pt x="48" y="0"/>
                  <a:pt x="56" y="0"/>
                </a:cubicBezTo>
                <a:cubicBezTo>
                  <a:pt x="72" y="0"/>
                  <a:pt x="81" y="8"/>
                  <a:pt x="81" y="16"/>
                </a:cubicBezTo>
                <a:cubicBezTo>
                  <a:pt x="89" y="24"/>
                  <a:pt x="89" y="32"/>
                  <a:pt x="81" y="40"/>
                </a:cubicBezTo>
                <a:cubicBezTo>
                  <a:pt x="96" y="40"/>
                  <a:pt x="104" y="32"/>
                  <a:pt x="113" y="32"/>
                </a:cubicBezTo>
                <a:cubicBezTo>
                  <a:pt x="121" y="32"/>
                  <a:pt x="121" y="32"/>
                  <a:pt x="121" y="40"/>
                </a:cubicBezTo>
                <a:cubicBezTo>
                  <a:pt x="121" y="48"/>
                  <a:pt x="121" y="48"/>
                  <a:pt x="113" y="48"/>
                </a:cubicBezTo>
                <a:cubicBezTo>
                  <a:pt x="113" y="48"/>
                  <a:pt x="96" y="56"/>
                  <a:pt x="81" y="56"/>
                </a:cubicBezTo>
                <a:cubicBezTo>
                  <a:pt x="81" y="56"/>
                  <a:pt x="72" y="56"/>
                  <a:pt x="64" y="56"/>
                </a:cubicBezTo>
                <a:cubicBezTo>
                  <a:pt x="64" y="64"/>
                  <a:pt x="56" y="64"/>
                  <a:pt x="40" y="72"/>
                </a:cubicBezTo>
                <a:cubicBezTo>
                  <a:pt x="32" y="80"/>
                  <a:pt x="16" y="80"/>
                  <a:pt x="16" y="80"/>
                </a:cubicBezTo>
                <a:close/>
                <a:moveTo>
                  <a:pt x="56" y="16"/>
                </a:moveTo>
                <a:lnTo>
                  <a:pt x="56" y="16"/>
                </a:lnTo>
                <a:lnTo>
                  <a:pt x="56" y="16"/>
                </a:lnTo>
                <a:cubicBezTo>
                  <a:pt x="56" y="16"/>
                  <a:pt x="48" y="16"/>
                  <a:pt x="48" y="24"/>
                </a:cubicBezTo>
                <a:lnTo>
                  <a:pt x="48" y="32"/>
                </a:lnTo>
                <a:cubicBezTo>
                  <a:pt x="48" y="32"/>
                  <a:pt x="56" y="32"/>
                  <a:pt x="64" y="40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24"/>
                  <a:pt x="64" y="24"/>
                  <a:pt x="64" y="24"/>
                </a:cubicBezTo>
                <a:cubicBezTo>
                  <a:pt x="64" y="16"/>
                  <a:pt x="64" y="16"/>
                  <a:pt x="56" y="16"/>
                </a:cubicBezTo>
                <a:close/>
                <a:moveTo>
                  <a:pt x="64" y="24"/>
                </a:moveTo>
                <a:lnTo>
                  <a:pt x="64" y="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6" name="Freeform 799">
            <a:extLst>
              <a:ext uri="{FF2B5EF4-FFF2-40B4-BE49-F238E27FC236}">
                <a16:creationId xmlns:a16="http://schemas.microsoft.com/office/drawing/2014/main" id="{C5CABE1C-B8CF-424C-BDC8-2F7FC141F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510" y="9674801"/>
            <a:ext cx="34473" cy="34470"/>
          </a:xfrm>
          <a:custGeom>
            <a:avLst/>
            <a:gdLst>
              <a:gd name="T0" fmla="*/ 0 w 33"/>
              <a:gd name="T1" fmla="*/ 16 h 33"/>
              <a:gd name="T2" fmla="*/ 0 w 33"/>
              <a:gd name="T3" fmla="*/ 16 h 33"/>
              <a:gd name="T4" fmla="*/ 16 w 33"/>
              <a:gd name="T5" fmla="*/ 0 h 33"/>
              <a:gd name="T6" fmla="*/ 32 w 33"/>
              <a:gd name="T7" fmla="*/ 16 h 33"/>
              <a:gd name="T8" fmla="*/ 16 w 33"/>
              <a:gd name="T9" fmla="*/ 32 h 33"/>
              <a:gd name="T10" fmla="*/ 0 w 33"/>
              <a:gd name="T11" fmla="*/ 1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" h="33">
                <a:moveTo>
                  <a:pt x="0" y="16"/>
                </a:moveTo>
                <a:lnTo>
                  <a:pt x="0" y="16"/>
                </a:lnTo>
                <a:cubicBezTo>
                  <a:pt x="0" y="8"/>
                  <a:pt x="8" y="0"/>
                  <a:pt x="16" y="0"/>
                </a:cubicBezTo>
                <a:cubicBezTo>
                  <a:pt x="24" y="0"/>
                  <a:pt x="32" y="8"/>
                  <a:pt x="32" y="16"/>
                </a:cubicBezTo>
                <a:cubicBezTo>
                  <a:pt x="32" y="24"/>
                  <a:pt x="24" y="32"/>
                  <a:pt x="16" y="32"/>
                </a:cubicBezTo>
                <a:cubicBezTo>
                  <a:pt x="8" y="32"/>
                  <a:pt x="0" y="24"/>
                  <a:pt x="0" y="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7" name="Freeform 800">
            <a:extLst>
              <a:ext uri="{FF2B5EF4-FFF2-40B4-BE49-F238E27FC236}">
                <a16:creationId xmlns:a16="http://schemas.microsoft.com/office/drawing/2014/main" id="{A5BD9CB1-A090-C945-80BF-EBA8AE3F2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321" y="9610781"/>
            <a:ext cx="152657" cy="44322"/>
          </a:xfrm>
          <a:custGeom>
            <a:avLst/>
            <a:gdLst>
              <a:gd name="T0" fmla="*/ 121 w 138"/>
              <a:gd name="T1" fmla="*/ 40 h 41"/>
              <a:gd name="T2" fmla="*/ 121 w 138"/>
              <a:gd name="T3" fmla="*/ 40 h 41"/>
              <a:gd name="T4" fmla="*/ 113 w 138"/>
              <a:gd name="T5" fmla="*/ 40 h 41"/>
              <a:gd name="T6" fmla="*/ 65 w 138"/>
              <a:gd name="T7" fmla="*/ 32 h 41"/>
              <a:gd name="T8" fmla="*/ 17 w 138"/>
              <a:gd name="T9" fmla="*/ 32 h 41"/>
              <a:gd name="T10" fmla="*/ 0 w 138"/>
              <a:gd name="T11" fmla="*/ 16 h 41"/>
              <a:gd name="T12" fmla="*/ 17 w 138"/>
              <a:gd name="T13" fmla="*/ 0 h 41"/>
              <a:gd name="T14" fmla="*/ 65 w 138"/>
              <a:gd name="T15" fmla="*/ 0 h 41"/>
              <a:gd name="T16" fmla="*/ 121 w 138"/>
              <a:gd name="T17" fmla="*/ 16 h 41"/>
              <a:gd name="T18" fmla="*/ 129 w 138"/>
              <a:gd name="T19" fmla="*/ 32 h 41"/>
              <a:gd name="T20" fmla="*/ 121 w 138"/>
              <a:gd name="T21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8" h="41">
                <a:moveTo>
                  <a:pt x="121" y="40"/>
                </a:moveTo>
                <a:lnTo>
                  <a:pt x="121" y="40"/>
                </a:lnTo>
                <a:lnTo>
                  <a:pt x="113" y="40"/>
                </a:lnTo>
                <a:cubicBezTo>
                  <a:pt x="97" y="32"/>
                  <a:pt x="81" y="32"/>
                  <a:pt x="65" y="32"/>
                </a:cubicBezTo>
                <a:cubicBezTo>
                  <a:pt x="49" y="24"/>
                  <a:pt x="33" y="32"/>
                  <a:pt x="17" y="32"/>
                </a:cubicBezTo>
                <a:cubicBezTo>
                  <a:pt x="9" y="32"/>
                  <a:pt x="0" y="24"/>
                  <a:pt x="0" y="16"/>
                </a:cubicBezTo>
                <a:cubicBezTo>
                  <a:pt x="0" y="8"/>
                  <a:pt x="9" y="0"/>
                  <a:pt x="17" y="0"/>
                </a:cubicBezTo>
                <a:cubicBezTo>
                  <a:pt x="25" y="0"/>
                  <a:pt x="57" y="0"/>
                  <a:pt x="65" y="0"/>
                </a:cubicBezTo>
                <a:cubicBezTo>
                  <a:pt x="89" y="0"/>
                  <a:pt x="105" y="8"/>
                  <a:pt x="121" y="16"/>
                </a:cubicBezTo>
                <a:cubicBezTo>
                  <a:pt x="129" y="16"/>
                  <a:pt x="137" y="24"/>
                  <a:pt x="129" y="32"/>
                </a:cubicBezTo>
                <a:cubicBezTo>
                  <a:pt x="129" y="40"/>
                  <a:pt x="121" y="40"/>
                  <a:pt x="121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8" name="Freeform 801">
            <a:extLst>
              <a:ext uri="{FF2B5EF4-FFF2-40B4-BE49-F238E27FC236}">
                <a16:creationId xmlns:a16="http://schemas.microsoft.com/office/drawing/2014/main" id="{8CE59FD4-F4EE-B644-A501-FF9479C0D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7766" y="11521477"/>
            <a:ext cx="590937" cy="477676"/>
          </a:xfrm>
          <a:custGeom>
            <a:avLst/>
            <a:gdLst>
              <a:gd name="T0" fmla="*/ 409 w 530"/>
              <a:gd name="T1" fmla="*/ 425 h 426"/>
              <a:gd name="T2" fmla="*/ 369 w 530"/>
              <a:gd name="T3" fmla="*/ 393 h 426"/>
              <a:gd name="T4" fmla="*/ 361 w 530"/>
              <a:gd name="T5" fmla="*/ 345 h 426"/>
              <a:gd name="T6" fmla="*/ 281 w 530"/>
              <a:gd name="T7" fmla="*/ 353 h 426"/>
              <a:gd name="T8" fmla="*/ 217 w 530"/>
              <a:gd name="T9" fmla="*/ 385 h 426"/>
              <a:gd name="T10" fmla="*/ 136 w 530"/>
              <a:gd name="T11" fmla="*/ 393 h 426"/>
              <a:gd name="T12" fmla="*/ 96 w 530"/>
              <a:gd name="T13" fmla="*/ 288 h 426"/>
              <a:gd name="T14" fmla="*/ 24 w 530"/>
              <a:gd name="T15" fmla="*/ 248 h 426"/>
              <a:gd name="T16" fmla="*/ 0 w 530"/>
              <a:gd name="T17" fmla="*/ 216 h 426"/>
              <a:gd name="T18" fmla="*/ 24 w 530"/>
              <a:gd name="T19" fmla="*/ 144 h 426"/>
              <a:gd name="T20" fmla="*/ 96 w 530"/>
              <a:gd name="T21" fmla="*/ 72 h 426"/>
              <a:gd name="T22" fmla="*/ 64 w 530"/>
              <a:gd name="T23" fmla="*/ 8 h 426"/>
              <a:gd name="T24" fmla="*/ 161 w 530"/>
              <a:gd name="T25" fmla="*/ 16 h 426"/>
              <a:gd name="T26" fmla="*/ 281 w 530"/>
              <a:gd name="T27" fmla="*/ 24 h 426"/>
              <a:gd name="T28" fmla="*/ 529 w 530"/>
              <a:gd name="T29" fmla="*/ 192 h 426"/>
              <a:gd name="T30" fmla="*/ 497 w 530"/>
              <a:gd name="T31" fmla="*/ 288 h 426"/>
              <a:gd name="T32" fmla="*/ 457 w 530"/>
              <a:gd name="T33" fmla="*/ 369 h 426"/>
              <a:gd name="T34" fmla="*/ 409 w 530"/>
              <a:gd name="T35" fmla="*/ 425 h 426"/>
              <a:gd name="T36" fmla="*/ 393 w 530"/>
              <a:gd name="T37" fmla="*/ 393 h 426"/>
              <a:gd name="T38" fmla="*/ 425 w 530"/>
              <a:gd name="T39" fmla="*/ 385 h 426"/>
              <a:gd name="T40" fmla="*/ 433 w 530"/>
              <a:gd name="T41" fmla="*/ 328 h 426"/>
              <a:gd name="T42" fmla="*/ 481 w 530"/>
              <a:gd name="T43" fmla="*/ 256 h 426"/>
              <a:gd name="T44" fmla="*/ 441 w 530"/>
              <a:gd name="T45" fmla="*/ 96 h 426"/>
              <a:gd name="T46" fmla="*/ 257 w 530"/>
              <a:gd name="T47" fmla="*/ 48 h 426"/>
              <a:gd name="T48" fmla="*/ 152 w 530"/>
              <a:gd name="T49" fmla="*/ 40 h 426"/>
              <a:gd name="T50" fmla="*/ 129 w 530"/>
              <a:gd name="T51" fmla="*/ 64 h 426"/>
              <a:gd name="T52" fmla="*/ 120 w 530"/>
              <a:gd name="T53" fmla="*/ 88 h 426"/>
              <a:gd name="T54" fmla="*/ 32 w 530"/>
              <a:gd name="T55" fmla="*/ 168 h 426"/>
              <a:gd name="T56" fmla="*/ 32 w 530"/>
              <a:gd name="T57" fmla="*/ 216 h 426"/>
              <a:gd name="T58" fmla="*/ 40 w 530"/>
              <a:gd name="T59" fmla="*/ 224 h 426"/>
              <a:gd name="T60" fmla="*/ 104 w 530"/>
              <a:gd name="T61" fmla="*/ 264 h 426"/>
              <a:gd name="T62" fmla="*/ 161 w 530"/>
              <a:gd name="T63" fmla="*/ 393 h 426"/>
              <a:gd name="T64" fmla="*/ 184 w 530"/>
              <a:gd name="T65" fmla="*/ 385 h 426"/>
              <a:gd name="T66" fmla="*/ 193 w 530"/>
              <a:gd name="T67" fmla="*/ 313 h 426"/>
              <a:gd name="T68" fmla="*/ 281 w 530"/>
              <a:gd name="T69" fmla="*/ 321 h 426"/>
              <a:gd name="T70" fmla="*/ 369 w 530"/>
              <a:gd name="T71" fmla="*/ 313 h 426"/>
              <a:gd name="T72" fmla="*/ 393 w 530"/>
              <a:gd name="T73" fmla="*/ 353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30" h="426">
                <a:moveTo>
                  <a:pt x="409" y="425"/>
                </a:moveTo>
                <a:lnTo>
                  <a:pt x="409" y="425"/>
                </a:lnTo>
                <a:cubicBezTo>
                  <a:pt x="393" y="425"/>
                  <a:pt x="377" y="417"/>
                  <a:pt x="369" y="401"/>
                </a:cubicBezTo>
                <a:cubicBezTo>
                  <a:pt x="369" y="393"/>
                  <a:pt x="369" y="393"/>
                  <a:pt x="369" y="393"/>
                </a:cubicBezTo>
                <a:cubicBezTo>
                  <a:pt x="361" y="353"/>
                  <a:pt x="361" y="353"/>
                  <a:pt x="361" y="353"/>
                </a:cubicBezTo>
                <a:lnTo>
                  <a:pt x="361" y="345"/>
                </a:lnTo>
                <a:cubicBezTo>
                  <a:pt x="353" y="345"/>
                  <a:pt x="353" y="345"/>
                  <a:pt x="353" y="345"/>
                </a:cubicBezTo>
                <a:cubicBezTo>
                  <a:pt x="329" y="345"/>
                  <a:pt x="305" y="353"/>
                  <a:pt x="281" y="353"/>
                </a:cubicBezTo>
                <a:cubicBezTo>
                  <a:pt x="257" y="353"/>
                  <a:pt x="241" y="345"/>
                  <a:pt x="217" y="345"/>
                </a:cubicBezTo>
                <a:cubicBezTo>
                  <a:pt x="217" y="385"/>
                  <a:pt x="217" y="385"/>
                  <a:pt x="217" y="385"/>
                </a:cubicBezTo>
                <a:cubicBezTo>
                  <a:pt x="217" y="409"/>
                  <a:pt x="201" y="425"/>
                  <a:pt x="177" y="425"/>
                </a:cubicBezTo>
                <a:cubicBezTo>
                  <a:pt x="152" y="425"/>
                  <a:pt x="136" y="417"/>
                  <a:pt x="136" y="393"/>
                </a:cubicBezTo>
                <a:cubicBezTo>
                  <a:pt x="112" y="296"/>
                  <a:pt x="112" y="296"/>
                  <a:pt x="112" y="296"/>
                </a:cubicBezTo>
                <a:lnTo>
                  <a:pt x="96" y="288"/>
                </a:lnTo>
                <a:cubicBezTo>
                  <a:pt x="80" y="288"/>
                  <a:pt x="72" y="280"/>
                  <a:pt x="64" y="272"/>
                </a:cubicBezTo>
                <a:cubicBezTo>
                  <a:pt x="48" y="256"/>
                  <a:pt x="40" y="256"/>
                  <a:pt x="24" y="248"/>
                </a:cubicBezTo>
                <a:cubicBezTo>
                  <a:pt x="24" y="248"/>
                  <a:pt x="24" y="248"/>
                  <a:pt x="16" y="248"/>
                </a:cubicBezTo>
                <a:cubicBezTo>
                  <a:pt x="8" y="240"/>
                  <a:pt x="0" y="232"/>
                  <a:pt x="0" y="216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52"/>
                  <a:pt x="16" y="144"/>
                  <a:pt x="24" y="144"/>
                </a:cubicBezTo>
                <a:cubicBezTo>
                  <a:pt x="40" y="136"/>
                  <a:pt x="40" y="136"/>
                  <a:pt x="56" y="120"/>
                </a:cubicBezTo>
                <a:cubicBezTo>
                  <a:pt x="64" y="104"/>
                  <a:pt x="72" y="88"/>
                  <a:pt x="96" y="72"/>
                </a:cubicBezTo>
                <a:cubicBezTo>
                  <a:pt x="64" y="32"/>
                  <a:pt x="64" y="32"/>
                  <a:pt x="64" y="32"/>
                </a:cubicBezTo>
                <a:cubicBezTo>
                  <a:pt x="56" y="24"/>
                  <a:pt x="56" y="16"/>
                  <a:pt x="64" y="8"/>
                </a:cubicBezTo>
                <a:cubicBezTo>
                  <a:pt x="64" y="0"/>
                  <a:pt x="80" y="0"/>
                  <a:pt x="88" y="0"/>
                </a:cubicBezTo>
                <a:cubicBezTo>
                  <a:pt x="112" y="0"/>
                  <a:pt x="152" y="16"/>
                  <a:pt x="161" y="16"/>
                </a:cubicBezTo>
                <a:cubicBezTo>
                  <a:pt x="177" y="24"/>
                  <a:pt x="225" y="24"/>
                  <a:pt x="249" y="24"/>
                </a:cubicBezTo>
                <a:cubicBezTo>
                  <a:pt x="265" y="24"/>
                  <a:pt x="273" y="24"/>
                  <a:pt x="281" y="24"/>
                </a:cubicBezTo>
                <a:cubicBezTo>
                  <a:pt x="353" y="24"/>
                  <a:pt x="409" y="40"/>
                  <a:pt x="457" y="72"/>
                </a:cubicBezTo>
                <a:cubicBezTo>
                  <a:pt x="505" y="104"/>
                  <a:pt x="529" y="144"/>
                  <a:pt x="529" y="192"/>
                </a:cubicBezTo>
                <a:cubicBezTo>
                  <a:pt x="529" y="216"/>
                  <a:pt x="522" y="248"/>
                  <a:pt x="505" y="272"/>
                </a:cubicBezTo>
                <a:cubicBezTo>
                  <a:pt x="497" y="280"/>
                  <a:pt x="497" y="280"/>
                  <a:pt x="497" y="288"/>
                </a:cubicBezTo>
                <a:cubicBezTo>
                  <a:pt x="481" y="304"/>
                  <a:pt x="473" y="313"/>
                  <a:pt x="465" y="336"/>
                </a:cubicBezTo>
                <a:cubicBezTo>
                  <a:pt x="465" y="345"/>
                  <a:pt x="457" y="361"/>
                  <a:pt x="457" y="369"/>
                </a:cubicBezTo>
                <a:cubicBezTo>
                  <a:pt x="457" y="369"/>
                  <a:pt x="457" y="377"/>
                  <a:pt x="457" y="385"/>
                </a:cubicBezTo>
                <a:cubicBezTo>
                  <a:pt x="457" y="409"/>
                  <a:pt x="433" y="425"/>
                  <a:pt x="409" y="425"/>
                </a:cubicBezTo>
                <a:close/>
                <a:moveTo>
                  <a:pt x="393" y="393"/>
                </a:moveTo>
                <a:lnTo>
                  <a:pt x="393" y="393"/>
                </a:lnTo>
                <a:cubicBezTo>
                  <a:pt x="401" y="393"/>
                  <a:pt x="401" y="401"/>
                  <a:pt x="409" y="401"/>
                </a:cubicBezTo>
                <a:cubicBezTo>
                  <a:pt x="417" y="401"/>
                  <a:pt x="425" y="393"/>
                  <a:pt x="425" y="385"/>
                </a:cubicBezTo>
                <a:cubicBezTo>
                  <a:pt x="425" y="377"/>
                  <a:pt x="425" y="369"/>
                  <a:pt x="433" y="361"/>
                </a:cubicBezTo>
                <a:cubicBezTo>
                  <a:pt x="433" y="353"/>
                  <a:pt x="433" y="336"/>
                  <a:pt x="433" y="328"/>
                </a:cubicBezTo>
                <a:cubicBezTo>
                  <a:pt x="441" y="304"/>
                  <a:pt x="457" y="288"/>
                  <a:pt x="473" y="264"/>
                </a:cubicBezTo>
                <a:lnTo>
                  <a:pt x="481" y="256"/>
                </a:lnTo>
                <a:cubicBezTo>
                  <a:pt x="497" y="232"/>
                  <a:pt x="505" y="216"/>
                  <a:pt x="505" y="192"/>
                </a:cubicBezTo>
                <a:cubicBezTo>
                  <a:pt x="505" y="152"/>
                  <a:pt x="481" y="120"/>
                  <a:pt x="441" y="96"/>
                </a:cubicBezTo>
                <a:cubicBezTo>
                  <a:pt x="401" y="64"/>
                  <a:pt x="345" y="48"/>
                  <a:pt x="281" y="48"/>
                </a:cubicBezTo>
                <a:cubicBezTo>
                  <a:pt x="273" y="48"/>
                  <a:pt x="265" y="48"/>
                  <a:pt x="257" y="48"/>
                </a:cubicBezTo>
                <a:lnTo>
                  <a:pt x="257" y="48"/>
                </a:lnTo>
                <a:cubicBezTo>
                  <a:pt x="249" y="48"/>
                  <a:pt x="177" y="56"/>
                  <a:pt x="152" y="40"/>
                </a:cubicBezTo>
                <a:cubicBezTo>
                  <a:pt x="144" y="40"/>
                  <a:pt x="120" y="32"/>
                  <a:pt x="96" y="32"/>
                </a:cubicBezTo>
                <a:cubicBezTo>
                  <a:pt x="129" y="64"/>
                  <a:pt x="129" y="64"/>
                  <a:pt x="129" y="64"/>
                </a:cubicBezTo>
                <a:lnTo>
                  <a:pt x="129" y="72"/>
                </a:lnTo>
                <a:cubicBezTo>
                  <a:pt x="129" y="80"/>
                  <a:pt x="129" y="80"/>
                  <a:pt x="120" y="88"/>
                </a:cubicBezTo>
                <a:cubicBezTo>
                  <a:pt x="96" y="104"/>
                  <a:pt x="88" y="120"/>
                  <a:pt x="80" y="136"/>
                </a:cubicBezTo>
                <a:cubicBezTo>
                  <a:pt x="64" y="152"/>
                  <a:pt x="56" y="168"/>
                  <a:pt x="32" y="168"/>
                </a:cubicBezTo>
                <a:lnTo>
                  <a:pt x="32" y="168"/>
                </a:lnTo>
                <a:cubicBezTo>
                  <a:pt x="32" y="216"/>
                  <a:pt x="32" y="216"/>
                  <a:pt x="32" y="216"/>
                </a:cubicBezTo>
                <a:cubicBezTo>
                  <a:pt x="32" y="224"/>
                  <a:pt x="32" y="224"/>
                  <a:pt x="32" y="224"/>
                </a:cubicBezTo>
                <a:cubicBezTo>
                  <a:pt x="32" y="224"/>
                  <a:pt x="32" y="224"/>
                  <a:pt x="40" y="224"/>
                </a:cubicBezTo>
                <a:cubicBezTo>
                  <a:pt x="48" y="232"/>
                  <a:pt x="64" y="240"/>
                  <a:pt x="80" y="256"/>
                </a:cubicBezTo>
                <a:cubicBezTo>
                  <a:pt x="88" y="256"/>
                  <a:pt x="96" y="256"/>
                  <a:pt x="104" y="264"/>
                </a:cubicBezTo>
                <a:cubicBezTo>
                  <a:pt x="120" y="264"/>
                  <a:pt x="136" y="272"/>
                  <a:pt x="136" y="288"/>
                </a:cubicBezTo>
                <a:cubicBezTo>
                  <a:pt x="161" y="393"/>
                  <a:pt x="161" y="393"/>
                  <a:pt x="161" y="393"/>
                </a:cubicBezTo>
                <a:cubicBezTo>
                  <a:pt x="161" y="393"/>
                  <a:pt x="169" y="401"/>
                  <a:pt x="177" y="401"/>
                </a:cubicBezTo>
                <a:cubicBezTo>
                  <a:pt x="184" y="401"/>
                  <a:pt x="184" y="393"/>
                  <a:pt x="184" y="385"/>
                </a:cubicBezTo>
                <a:cubicBezTo>
                  <a:pt x="184" y="328"/>
                  <a:pt x="184" y="328"/>
                  <a:pt x="184" y="328"/>
                </a:cubicBezTo>
                <a:cubicBezTo>
                  <a:pt x="184" y="321"/>
                  <a:pt x="193" y="321"/>
                  <a:pt x="193" y="313"/>
                </a:cubicBezTo>
                <a:cubicBezTo>
                  <a:pt x="201" y="313"/>
                  <a:pt x="201" y="313"/>
                  <a:pt x="209" y="313"/>
                </a:cubicBezTo>
                <a:cubicBezTo>
                  <a:pt x="233" y="321"/>
                  <a:pt x="257" y="321"/>
                  <a:pt x="281" y="321"/>
                </a:cubicBezTo>
                <a:cubicBezTo>
                  <a:pt x="313" y="321"/>
                  <a:pt x="337" y="321"/>
                  <a:pt x="361" y="313"/>
                </a:cubicBezTo>
                <a:lnTo>
                  <a:pt x="369" y="313"/>
                </a:lnTo>
                <a:cubicBezTo>
                  <a:pt x="377" y="328"/>
                  <a:pt x="377" y="328"/>
                  <a:pt x="377" y="328"/>
                </a:cubicBezTo>
                <a:cubicBezTo>
                  <a:pt x="385" y="336"/>
                  <a:pt x="393" y="345"/>
                  <a:pt x="393" y="353"/>
                </a:cubicBezTo>
                <a:lnTo>
                  <a:pt x="393" y="3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9" name="Freeform 802">
            <a:extLst>
              <a:ext uri="{FF2B5EF4-FFF2-40B4-BE49-F238E27FC236}">
                <a16:creationId xmlns:a16="http://schemas.microsoft.com/office/drawing/2014/main" id="{463874E9-6277-3242-942A-66447970B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4381" y="11600269"/>
            <a:ext cx="137885" cy="88641"/>
          </a:xfrm>
          <a:custGeom>
            <a:avLst/>
            <a:gdLst>
              <a:gd name="T0" fmla="*/ 16 w 122"/>
              <a:gd name="T1" fmla="*/ 80 h 81"/>
              <a:gd name="T2" fmla="*/ 16 w 122"/>
              <a:gd name="T3" fmla="*/ 80 h 81"/>
              <a:gd name="T4" fmla="*/ 0 w 122"/>
              <a:gd name="T5" fmla="*/ 72 h 81"/>
              <a:gd name="T6" fmla="*/ 8 w 122"/>
              <a:gd name="T7" fmla="*/ 64 h 81"/>
              <a:gd name="T8" fmla="*/ 40 w 122"/>
              <a:gd name="T9" fmla="*/ 48 h 81"/>
              <a:gd name="T10" fmla="*/ 33 w 122"/>
              <a:gd name="T11" fmla="*/ 40 h 81"/>
              <a:gd name="T12" fmla="*/ 33 w 122"/>
              <a:gd name="T13" fmla="*/ 16 h 81"/>
              <a:gd name="T14" fmla="*/ 57 w 122"/>
              <a:gd name="T15" fmla="*/ 0 h 81"/>
              <a:gd name="T16" fmla="*/ 81 w 122"/>
              <a:gd name="T17" fmla="*/ 16 h 81"/>
              <a:gd name="T18" fmla="*/ 81 w 122"/>
              <a:gd name="T19" fmla="*/ 32 h 81"/>
              <a:gd name="T20" fmla="*/ 113 w 122"/>
              <a:gd name="T21" fmla="*/ 32 h 81"/>
              <a:gd name="T22" fmla="*/ 121 w 122"/>
              <a:gd name="T23" fmla="*/ 40 h 81"/>
              <a:gd name="T24" fmla="*/ 113 w 122"/>
              <a:gd name="T25" fmla="*/ 48 h 81"/>
              <a:gd name="T26" fmla="*/ 81 w 122"/>
              <a:gd name="T27" fmla="*/ 56 h 81"/>
              <a:gd name="T28" fmla="*/ 65 w 122"/>
              <a:gd name="T29" fmla="*/ 56 h 81"/>
              <a:gd name="T30" fmla="*/ 40 w 122"/>
              <a:gd name="T31" fmla="*/ 72 h 81"/>
              <a:gd name="T32" fmla="*/ 16 w 122"/>
              <a:gd name="T33" fmla="*/ 80 h 81"/>
              <a:gd name="T34" fmla="*/ 57 w 122"/>
              <a:gd name="T35" fmla="*/ 16 h 81"/>
              <a:gd name="T36" fmla="*/ 57 w 122"/>
              <a:gd name="T37" fmla="*/ 16 h 81"/>
              <a:gd name="T38" fmla="*/ 57 w 122"/>
              <a:gd name="T39" fmla="*/ 16 h 81"/>
              <a:gd name="T40" fmla="*/ 48 w 122"/>
              <a:gd name="T41" fmla="*/ 24 h 81"/>
              <a:gd name="T42" fmla="*/ 48 w 122"/>
              <a:gd name="T43" fmla="*/ 32 h 81"/>
              <a:gd name="T44" fmla="*/ 65 w 122"/>
              <a:gd name="T45" fmla="*/ 32 h 81"/>
              <a:gd name="T46" fmla="*/ 65 w 122"/>
              <a:gd name="T47" fmla="*/ 32 h 81"/>
              <a:gd name="T48" fmla="*/ 65 w 122"/>
              <a:gd name="T49" fmla="*/ 16 h 81"/>
              <a:gd name="T50" fmla="*/ 57 w 122"/>
              <a:gd name="T51" fmla="*/ 16 h 81"/>
              <a:gd name="T52" fmla="*/ 65 w 122"/>
              <a:gd name="T53" fmla="*/ 16 h 81"/>
              <a:gd name="T54" fmla="*/ 65 w 122"/>
              <a:gd name="T55" fmla="*/ 16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2" h="81">
                <a:moveTo>
                  <a:pt x="16" y="80"/>
                </a:moveTo>
                <a:lnTo>
                  <a:pt x="16" y="80"/>
                </a:lnTo>
                <a:cubicBezTo>
                  <a:pt x="8" y="80"/>
                  <a:pt x="8" y="80"/>
                  <a:pt x="0" y="72"/>
                </a:cubicBezTo>
                <a:cubicBezTo>
                  <a:pt x="0" y="64"/>
                  <a:pt x="8" y="64"/>
                  <a:pt x="8" y="64"/>
                </a:cubicBezTo>
                <a:cubicBezTo>
                  <a:pt x="16" y="56"/>
                  <a:pt x="33" y="56"/>
                  <a:pt x="40" y="48"/>
                </a:cubicBezTo>
                <a:cubicBezTo>
                  <a:pt x="40" y="48"/>
                  <a:pt x="40" y="40"/>
                  <a:pt x="33" y="40"/>
                </a:cubicBezTo>
                <a:cubicBezTo>
                  <a:pt x="33" y="32"/>
                  <a:pt x="25" y="24"/>
                  <a:pt x="33" y="16"/>
                </a:cubicBezTo>
                <a:cubicBezTo>
                  <a:pt x="40" y="0"/>
                  <a:pt x="48" y="0"/>
                  <a:pt x="57" y="0"/>
                </a:cubicBezTo>
                <a:cubicBezTo>
                  <a:pt x="65" y="0"/>
                  <a:pt x="81" y="0"/>
                  <a:pt x="81" y="16"/>
                </a:cubicBezTo>
                <a:cubicBezTo>
                  <a:pt x="89" y="16"/>
                  <a:pt x="89" y="24"/>
                  <a:pt x="81" y="32"/>
                </a:cubicBezTo>
                <a:cubicBezTo>
                  <a:pt x="89" y="32"/>
                  <a:pt x="105" y="32"/>
                  <a:pt x="113" y="32"/>
                </a:cubicBezTo>
                <a:cubicBezTo>
                  <a:pt x="113" y="32"/>
                  <a:pt x="121" y="32"/>
                  <a:pt x="121" y="40"/>
                </a:cubicBezTo>
                <a:cubicBezTo>
                  <a:pt x="121" y="40"/>
                  <a:pt x="121" y="48"/>
                  <a:pt x="113" y="48"/>
                </a:cubicBezTo>
                <a:cubicBezTo>
                  <a:pt x="113" y="48"/>
                  <a:pt x="97" y="56"/>
                  <a:pt x="81" y="56"/>
                </a:cubicBezTo>
                <a:cubicBezTo>
                  <a:pt x="81" y="56"/>
                  <a:pt x="73" y="56"/>
                  <a:pt x="65" y="56"/>
                </a:cubicBezTo>
                <a:cubicBezTo>
                  <a:pt x="65" y="56"/>
                  <a:pt x="48" y="64"/>
                  <a:pt x="40" y="72"/>
                </a:cubicBezTo>
                <a:cubicBezTo>
                  <a:pt x="25" y="72"/>
                  <a:pt x="16" y="80"/>
                  <a:pt x="16" y="80"/>
                </a:cubicBezTo>
                <a:close/>
                <a:moveTo>
                  <a:pt x="57" y="16"/>
                </a:moveTo>
                <a:lnTo>
                  <a:pt x="57" y="16"/>
                </a:lnTo>
                <a:lnTo>
                  <a:pt x="57" y="16"/>
                </a:lnTo>
                <a:cubicBezTo>
                  <a:pt x="57" y="16"/>
                  <a:pt x="48" y="16"/>
                  <a:pt x="48" y="24"/>
                </a:cubicBezTo>
                <a:cubicBezTo>
                  <a:pt x="48" y="24"/>
                  <a:pt x="48" y="24"/>
                  <a:pt x="48" y="32"/>
                </a:cubicBezTo>
                <a:cubicBezTo>
                  <a:pt x="48" y="32"/>
                  <a:pt x="57" y="32"/>
                  <a:pt x="65" y="32"/>
                </a:cubicBezTo>
                <a:lnTo>
                  <a:pt x="65" y="32"/>
                </a:lnTo>
                <a:cubicBezTo>
                  <a:pt x="65" y="24"/>
                  <a:pt x="65" y="24"/>
                  <a:pt x="65" y="16"/>
                </a:cubicBezTo>
                <a:cubicBezTo>
                  <a:pt x="65" y="16"/>
                  <a:pt x="65" y="16"/>
                  <a:pt x="57" y="16"/>
                </a:cubicBezTo>
                <a:close/>
                <a:moveTo>
                  <a:pt x="65" y="16"/>
                </a:moveTo>
                <a:lnTo>
                  <a:pt x="65" y="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0" name="Freeform 803">
            <a:extLst>
              <a:ext uri="{FF2B5EF4-FFF2-40B4-BE49-F238E27FC236}">
                <a16:creationId xmlns:a16="http://schemas.microsoft.com/office/drawing/2014/main" id="{94AFEC96-7207-B649-8555-6EB24738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5803" y="11674138"/>
            <a:ext cx="29547" cy="34470"/>
          </a:xfrm>
          <a:custGeom>
            <a:avLst/>
            <a:gdLst>
              <a:gd name="T0" fmla="*/ 0 w 25"/>
              <a:gd name="T1" fmla="*/ 16 h 33"/>
              <a:gd name="T2" fmla="*/ 0 w 25"/>
              <a:gd name="T3" fmla="*/ 16 h 33"/>
              <a:gd name="T4" fmla="*/ 17 w 25"/>
              <a:gd name="T5" fmla="*/ 0 h 33"/>
              <a:gd name="T6" fmla="*/ 24 w 25"/>
              <a:gd name="T7" fmla="*/ 16 h 33"/>
              <a:gd name="T8" fmla="*/ 17 w 25"/>
              <a:gd name="T9" fmla="*/ 32 h 33"/>
              <a:gd name="T10" fmla="*/ 0 w 25"/>
              <a:gd name="T11" fmla="*/ 1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" h="33">
                <a:moveTo>
                  <a:pt x="0" y="16"/>
                </a:moveTo>
                <a:lnTo>
                  <a:pt x="0" y="16"/>
                </a:lnTo>
                <a:cubicBezTo>
                  <a:pt x="0" y="8"/>
                  <a:pt x="0" y="0"/>
                  <a:pt x="17" y="0"/>
                </a:cubicBezTo>
                <a:cubicBezTo>
                  <a:pt x="24" y="0"/>
                  <a:pt x="24" y="8"/>
                  <a:pt x="24" y="16"/>
                </a:cubicBezTo>
                <a:cubicBezTo>
                  <a:pt x="24" y="24"/>
                  <a:pt x="24" y="32"/>
                  <a:pt x="17" y="32"/>
                </a:cubicBezTo>
                <a:cubicBezTo>
                  <a:pt x="0" y="32"/>
                  <a:pt x="0" y="24"/>
                  <a:pt x="0" y="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1" name="Freeform 804">
            <a:extLst>
              <a:ext uri="{FF2B5EF4-FFF2-40B4-BE49-F238E27FC236}">
                <a16:creationId xmlns:a16="http://schemas.microsoft.com/office/drawing/2014/main" id="{D9180D70-32B2-6743-B860-2A8A94A87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611" y="11610118"/>
            <a:ext cx="152660" cy="44322"/>
          </a:xfrm>
          <a:custGeom>
            <a:avLst/>
            <a:gdLst>
              <a:gd name="T0" fmla="*/ 120 w 137"/>
              <a:gd name="T1" fmla="*/ 40 h 41"/>
              <a:gd name="T2" fmla="*/ 120 w 137"/>
              <a:gd name="T3" fmla="*/ 40 h 41"/>
              <a:gd name="T4" fmla="*/ 112 w 137"/>
              <a:gd name="T5" fmla="*/ 40 h 41"/>
              <a:gd name="T6" fmla="*/ 56 w 137"/>
              <a:gd name="T7" fmla="*/ 24 h 41"/>
              <a:gd name="T8" fmla="*/ 16 w 137"/>
              <a:gd name="T9" fmla="*/ 32 h 41"/>
              <a:gd name="T10" fmla="*/ 0 w 137"/>
              <a:gd name="T11" fmla="*/ 16 h 41"/>
              <a:gd name="T12" fmla="*/ 8 w 137"/>
              <a:gd name="T13" fmla="*/ 0 h 41"/>
              <a:gd name="T14" fmla="*/ 64 w 137"/>
              <a:gd name="T15" fmla="*/ 0 h 41"/>
              <a:gd name="T16" fmla="*/ 120 w 137"/>
              <a:gd name="T17" fmla="*/ 8 h 41"/>
              <a:gd name="T18" fmla="*/ 128 w 137"/>
              <a:gd name="T19" fmla="*/ 32 h 41"/>
              <a:gd name="T20" fmla="*/ 120 w 137"/>
              <a:gd name="T21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7" h="41">
                <a:moveTo>
                  <a:pt x="120" y="40"/>
                </a:moveTo>
                <a:lnTo>
                  <a:pt x="120" y="40"/>
                </a:lnTo>
                <a:cubicBezTo>
                  <a:pt x="112" y="40"/>
                  <a:pt x="112" y="40"/>
                  <a:pt x="112" y="40"/>
                </a:cubicBezTo>
                <a:cubicBezTo>
                  <a:pt x="96" y="32"/>
                  <a:pt x="80" y="32"/>
                  <a:pt x="56" y="24"/>
                </a:cubicBezTo>
                <a:cubicBezTo>
                  <a:pt x="48" y="24"/>
                  <a:pt x="24" y="24"/>
                  <a:pt x="16" y="32"/>
                </a:cubicBezTo>
                <a:cubicBezTo>
                  <a:pt x="8" y="32"/>
                  <a:pt x="0" y="24"/>
                  <a:pt x="0" y="16"/>
                </a:cubicBezTo>
                <a:cubicBezTo>
                  <a:pt x="0" y="8"/>
                  <a:pt x="8" y="0"/>
                  <a:pt x="8" y="0"/>
                </a:cubicBezTo>
                <a:cubicBezTo>
                  <a:pt x="24" y="0"/>
                  <a:pt x="48" y="0"/>
                  <a:pt x="64" y="0"/>
                </a:cubicBezTo>
                <a:cubicBezTo>
                  <a:pt x="88" y="0"/>
                  <a:pt x="104" y="8"/>
                  <a:pt x="120" y="8"/>
                </a:cubicBezTo>
                <a:cubicBezTo>
                  <a:pt x="128" y="16"/>
                  <a:pt x="136" y="24"/>
                  <a:pt x="128" y="32"/>
                </a:cubicBezTo>
                <a:lnTo>
                  <a:pt x="120" y="4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2" name="Freeform 805">
            <a:extLst>
              <a:ext uri="{FF2B5EF4-FFF2-40B4-BE49-F238E27FC236}">
                <a16:creationId xmlns:a16="http://schemas.microsoft.com/office/drawing/2014/main" id="{1D2AD1F9-136C-3D46-A5A0-A0450C2CE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762" y="11294952"/>
            <a:ext cx="226526" cy="216677"/>
          </a:xfrm>
          <a:custGeom>
            <a:avLst/>
            <a:gdLst>
              <a:gd name="T0" fmla="*/ 72 w 201"/>
              <a:gd name="T1" fmla="*/ 193 h 194"/>
              <a:gd name="T2" fmla="*/ 72 w 201"/>
              <a:gd name="T3" fmla="*/ 193 h 194"/>
              <a:gd name="T4" fmla="*/ 16 w 201"/>
              <a:gd name="T5" fmla="*/ 144 h 194"/>
              <a:gd name="T6" fmla="*/ 8 w 201"/>
              <a:gd name="T7" fmla="*/ 72 h 194"/>
              <a:gd name="T8" fmla="*/ 56 w 201"/>
              <a:gd name="T9" fmla="*/ 16 h 194"/>
              <a:gd name="T10" fmla="*/ 128 w 201"/>
              <a:gd name="T11" fmla="*/ 8 h 194"/>
              <a:gd name="T12" fmla="*/ 184 w 201"/>
              <a:gd name="T13" fmla="*/ 48 h 194"/>
              <a:gd name="T14" fmla="*/ 192 w 201"/>
              <a:gd name="T15" fmla="*/ 120 h 194"/>
              <a:gd name="T16" fmla="*/ 144 w 201"/>
              <a:gd name="T17" fmla="*/ 177 h 194"/>
              <a:gd name="T18" fmla="*/ 72 w 201"/>
              <a:gd name="T19" fmla="*/ 193 h 194"/>
              <a:gd name="T20" fmla="*/ 120 w 201"/>
              <a:gd name="T21" fmla="*/ 16 h 194"/>
              <a:gd name="T22" fmla="*/ 120 w 201"/>
              <a:gd name="T23" fmla="*/ 16 h 194"/>
              <a:gd name="T24" fmla="*/ 24 w 201"/>
              <a:gd name="T25" fmla="*/ 80 h 194"/>
              <a:gd name="T26" fmla="*/ 80 w 201"/>
              <a:gd name="T27" fmla="*/ 177 h 194"/>
              <a:gd name="T28" fmla="*/ 176 w 201"/>
              <a:gd name="T29" fmla="*/ 120 h 194"/>
              <a:gd name="T30" fmla="*/ 120 w 201"/>
              <a:gd name="T31" fmla="*/ 16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1" h="194">
                <a:moveTo>
                  <a:pt x="72" y="193"/>
                </a:moveTo>
                <a:lnTo>
                  <a:pt x="72" y="193"/>
                </a:lnTo>
                <a:cubicBezTo>
                  <a:pt x="48" y="185"/>
                  <a:pt x="32" y="169"/>
                  <a:pt x="16" y="144"/>
                </a:cubicBezTo>
                <a:cubicBezTo>
                  <a:pt x="8" y="120"/>
                  <a:pt x="0" y="96"/>
                  <a:pt x="8" y="72"/>
                </a:cubicBezTo>
                <a:cubicBezTo>
                  <a:pt x="16" y="48"/>
                  <a:pt x="32" y="32"/>
                  <a:pt x="56" y="16"/>
                </a:cubicBezTo>
                <a:cubicBezTo>
                  <a:pt x="72" y="8"/>
                  <a:pt x="96" y="0"/>
                  <a:pt x="128" y="8"/>
                </a:cubicBezTo>
                <a:cubicBezTo>
                  <a:pt x="152" y="16"/>
                  <a:pt x="168" y="32"/>
                  <a:pt x="184" y="48"/>
                </a:cubicBezTo>
                <a:cubicBezTo>
                  <a:pt x="192" y="72"/>
                  <a:pt x="200" y="96"/>
                  <a:pt x="192" y="120"/>
                </a:cubicBezTo>
                <a:cubicBezTo>
                  <a:pt x="184" y="144"/>
                  <a:pt x="168" y="169"/>
                  <a:pt x="144" y="177"/>
                </a:cubicBezTo>
                <a:cubicBezTo>
                  <a:pt x="128" y="193"/>
                  <a:pt x="104" y="193"/>
                  <a:pt x="72" y="193"/>
                </a:cubicBezTo>
                <a:close/>
                <a:moveTo>
                  <a:pt x="120" y="16"/>
                </a:moveTo>
                <a:lnTo>
                  <a:pt x="120" y="16"/>
                </a:lnTo>
                <a:cubicBezTo>
                  <a:pt x="80" y="8"/>
                  <a:pt x="32" y="32"/>
                  <a:pt x="24" y="80"/>
                </a:cubicBezTo>
                <a:cubicBezTo>
                  <a:pt x="8" y="120"/>
                  <a:pt x="32" y="169"/>
                  <a:pt x="80" y="177"/>
                </a:cubicBezTo>
                <a:cubicBezTo>
                  <a:pt x="120" y="193"/>
                  <a:pt x="168" y="161"/>
                  <a:pt x="176" y="120"/>
                </a:cubicBezTo>
                <a:cubicBezTo>
                  <a:pt x="192" y="72"/>
                  <a:pt x="168" y="32"/>
                  <a:pt x="120" y="1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3" name="Freeform 806">
            <a:extLst>
              <a:ext uri="{FF2B5EF4-FFF2-40B4-BE49-F238E27FC236}">
                <a16:creationId xmlns:a16="http://schemas.microsoft.com/office/drawing/2014/main" id="{D508D999-EFDF-CA4A-977C-27B3B1C55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8309" y="11314649"/>
            <a:ext cx="172358" cy="182207"/>
          </a:xfrm>
          <a:custGeom>
            <a:avLst/>
            <a:gdLst>
              <a:gd name="T0" fmla="*/ 56 w 153"/>
              <a:gd name="T1" fmla="*/ 153 h 162"/>
              <a:gd name="T2" fmla="*/ 56 w 153"/>
              <a:gd name="T3" fmla="*/ 153 h 162"/>
              <a:gd name="T4" fmla="*/ 8 w 153"/>
              <a:gd name="T5" fmla="*/ 64 h 162"/>
              <a:gd name="T6" fmla="*/ 96 w 153"/>
              <a:gd name="T7" fmla="*/ 16 h 162"/>
              <a:gd name="T8" fmla="*/ 144 w 153"/>
              <a:gd name="T9" fmla="*/ 104 h 162"/>
              <a:gd name="T10" fmla="*/ 56 w 153"/>
              <a:gd name="T11" fmla="*/ 153 h 162"/>
              <a:gd name="T12" fmla="*/ 88 w 153"/>
              <a:gd name="T13" fmla="*/ 24 h 162"/>
              <a:gd name="T14" fmla="*/ 88 w 153"/>
              <a:gd name="T15" fmla="*/ 24 h 162"/>
              <a:gd name="T16" fmla="*/ 16 w 153"/>
              <a:gd name="T17" fmla="*/ 64 h 162"/>
              <a:gd name="T18" fmla="*/ 64 w 153"/>
              <a:gd name="T19" fmla="*/ 145 h 162"/>
              <a:gd name="T20" fmla="*/ 136 w 153"/>
              <a:gd name="T21" fmla="*/ 96 h 162"/>
              <a:gd name="T22" fmla="*/ 88 w 153"/>
              <a:gd name="T23" fmla="*/ 24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3" h="162">
                <a:moveTo>
                  <a:pt x="56" y="153"/>
                </a:moveTo>
                <a:lnTo>
                  <a:pt x="56" y="153"/>
                </a:lnTo>
                <a:cubicBezTo>
                  <a:pt x="16" y="145"/>
                  <a:pt x="0" y="104"/>
                  <a:pt x="8" y="64"/>
                </a:cubicBezTo>
                <a:cubicBezTo>
                  <a:pt x="16" y="24"/>
                  <a:pt x="56" y="0"/>
                  <a:pt x="96" y="16"/>
                </a:cubicBezTo>
                <a:cubicBezTo>
                  <a:pt x="136" y="24"/>
                  <a:pt x="152" y="64"/>
                  <a:pt x="144" y="104"/>
                </a:cubicBezTo>
                <a:cubicBezTo>
                  <a:pt x="136" y="136"/>
                  <a:pt x="96" y="161"/>
                  <a:pt x="56" y="153"/>
                </a:cubicBezTo>
                <a:close/>
                <a:moveTo>
                  <a:pt x="88" y="24"/>
                </a:moveTo>
                <a:lnTo>
                  <a:pt x="88" y="24"/>
                </a:lnTo>
                <a:cubicBezTo>
                  <a:pt x="56" y="16"/>
                  <a:pt x="24" y="32"/>
                  <a:pt x="16" y="64"/>
                </a:cubicBezTo>
                <a:cubicBezTo>
                  <a:pt x="8" y="96"/>
                  <a:pt x="32" y="128"/>
                  <a:pt x="64" y="145"/>
                </a:cubicBezTo>
                <a:cubicBezTo>
                  <a:pt x="96" y="153"/>
                  <a:pt x="128" y="128"/>
                  <a:pt x="136" y="96"/>
                </a:cubicBezTo>
                <a:cubicBezTo>
                  <a:pt x="144" y="64"/>
                  <a:pt x="120" y="32"/>
                  <a:pt x="88" y="2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4" name="Freeform 807">
            <a:extLst>
              <a:ext uri="{FF2B5EF4-FFF2-40B4-BE49-F238E27FC236}">
                <a16:creationId xmlns:a16="http://schemas.microsoft.com/office/drawing/2014/main" id="{07ADD5CA-28F3-B14A-948C-BF27D66AF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7402" y="11368820"/>
            <a:ext cx="54171" cy="73866"/>
          </a:xfrm>
          <a:custGeom>
            <a:avLst/>
            <a:gdLst>
              <a:gd name="T0" fmla="*/ 8 w 49"/>
              <a:gd name="T1" fmla="*/ 65 h 66"/>
              <a:gd name="T2" fmla="*/ 8 w 49"/>
              <a:gd name="T3" fmla="*/ 65 h 66"/>
              <a:gd name="T4" fmla="*/ 0 w 49"/>
              <a:gd name="T5" fmla="*/ 56 h 66"/>
              <a:gd name="T6" fmla="*/ 0 w 49"/>
              <a:gd name="T7" fmla="*/ 48 h 66"/>
              <a:gd name="T8" fmla="*/ 0 w 49"/>
              <a:gd name="T9" fmla="*/ 48 h 66"/>
              <a:gd name="T10" fmla="*/ 24 w 49"/>
              <a:gd name="T11" fmla="*/ 56 h 66"/>
              <a:gd name="T12" fmla="*/ 24 w 49"/>
              <a:gd name="T13" fmla="*/ 48 h 66"/>
              <a:gd name="T14" fmla="*/ 16 w 49"/>
              <a:gd name="T15" fmla="*/ 40 h 66"/>
              <a:gd name="T16" fmla="*/ 8 w 49"/>
              <a:gd name="T17" fmla="*/ 24 h 66"/>
              <a:gd name="T18" fmla="*/ 8 w 49"/>
              <a:gd name="T19" fmla="*/ 16 h 66"/>
              <a:gd name="T20" fmla="*/ 16 w 49"/>
              <a:gd name="T21" fmla="*/ 8 h 66"/>
              <a:gd name="T22" fmla="*/ 40 w 49"/>
              <a:gd name="T23" fmla="*/ 16 h 66"/>
              <a:gd name="T24" fmla="*/ 40 w 49"/>
              <a:gd name="T25" fmla="*/ 16 h 66"/>
              <a:gd name="T26" fmla="*/ 40 w 49"/>
              <a:gd name="T27" fmla="*/ 16 h 66"/>
              <a:gd name="T28" fmla="*/ 16 w 49"/>
              <a:gd name="T29" fmla="*/ 16 h 66"/>
              <a:gd name="T30" fmla="*/ 16 w 49"/>
              <a:gd name="T31" fmla="*/ 16 h 66"/>
              <a:gd name="T32" fmla="*/ 24 w 49"/>
              <a:gd name="T33" fmla="*/ 32 h 66"/>
              <a:gd name="T34" fmla="*/ 32 w 49"/>
              <a:gd name="T35" fmla="*/ 40 h 66"/>
              <a:gd name="T36" fmla="*/ 32 w 49"/>
              <a:gd name="T37" fmla="*/ 48 h 66"/>
              <a:gd name="T38" fmla="*/ 24 w 49"/>
              <a:gd name="T39" fmla="*/ 65 h 66"/>
              <a:gd name="T40" fmla="*/ 8 w 49"/>
              <a:gd name="T41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9" h="66">
                <a:moveTo>
                  <a:pt x="8" y="65"/>
                </a:moveTo>
                <a:lnTo>
                  <a:pt x="8" y="65"/>
                </a:lnTo>
                <a:lnTo>
                  <a:pt x="0" y="56"/>
                </a:lnTo>
                <a:lnTo>
                  <a:pt x="0" y="48"/>
                </a:lnTo>
                <a:lnTo>
                  <a:pt x="0" y="48"/>
                </a:lnTo>
                <a:cubicBezTo>
                  <a:pt x="8" y="56"/>
                  <a:pt x="16" y="56"/>
                  <a:pt x="24" y="56"/>
                </a:cubicBezTo>
                <a:cubicBezTo>
                  <a:pt x="24" y="56"/>
                  <a:pt x="24" y="56"/>
                  <a:pt x="24" y="48"/>
                </a:cubicBezTo>
                <a:cubicBezTo>
                  <a:pt x="32" y="48"/>
                  <a:pt x="24" y="40"/>
                  <a:pt x="16" y="40"/>
                </a:cubicBezTo>
                <a:cubicBezTo>
                  <a:pt x="16" y="32"/>
                  <a:pt x="8" y="32"/>
                  <a:pt x="8" y="24"/>
                </a:cubicBezTo>
                <a:cubicBezTo>
                  <a:pt x="8" y="24"/>
                  <a:pt x="8" y="24"/>
                  <a:pt x="8" y="16"/>
                </a:cubicBezTo>
                <a:cubicBezTo>
                  <a:pt x="8" y="8"/>
                  <a:pt x="8" y="8"/>
                  <a:pt x="16" y="8"/>
                </a:cubicBezTo>
                <a:cubicBezTo>
                  <a:pt x="24" y="0"/>
                  <a:pt x="32" y="8"/>
                  <a:pt x="40" y="16"/>
                </a:cubicBezTo>
                <a:cubicBezTo>
                  <a:pt x="40" y="16"/>
                  <a:pt x="48" y="16"/>
                  <a:pt x="40" y="16"/>
                </a:cubicBezTo>
                <a:lnTo>
                  <a:pt x="40" y="16"/>
                </a:lnTo>
                <a:cubicBezTo>
                  <a:pt x="32" y="16"/>
                  <a:pt x="24" y="8"/>
                  <a:pt x="16" y="16"/>
                </a:cubicBezTo>
                <a:lnTo>
                  <a:pt x="16" y="16"/>
                </a:lnTo>
                <a:cubicBezTo>
                  <a:pt x="8" y="24"/>
                  <a:pt x="16" y="24"/>
                  <a:pt x="24" y="32"/>
                </a:cubicBezTo>
                <a:lnTo>
                  <a:pt x="32" y="40"/>
                </a:lnTo>
                <a:lnTo>
                  <a:pt x="32" y="48"/>
                </a:lnTo>
                <a:cubicBezTo>
                  <a:pt x="32" y="56"/>
                  <a:pt x="32" y="65"/>
                  <a:pt x="24" y="65"/>
                </a:cubicBezTo>
                <a:cubicBezTo>
                  <a:pt x="24" y="65"/>
                  <a:pt x="16" y="65"/>
                  <a:pt x="8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5" name="Freeform 808">
            <a:extLst>
              <a:ext uri="{FF2B5EF4-FFF2-40B4-BE49-F238E27FC236}">
                <a16:creationId xmlns:a16="http://schemas.microsoft.com/office/drawing/2014/main" id="{A7EDE6EA-1FB3-D84F-BCEF-4ABA836DB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949" y="11358971"/>
            <a:ext cx="9849" cy="9849"/>
          </a:xfrm>
          <a:custGeom>
            <a:avLst/>
            <a:gdLst>
              <a:gd name="T0" fmla="*/ 8 w 9"/>
              <a:gd name="T1" fmla="*/ 8 h 9"/>
              <a:gd name="T2" fmla="*/ 8 w 9"/>
              <a:gd name="T3" fmla="*/ 8 h 9"/>
              <a:gd name="T4" fmla="*/ 0 w 9"/>
              <a:gd name="T5" fmla="*/ 8 h 9"/>
              <a:gd name="T6" fmla="*/ 0 w 9"/>
              <a:gd name="T7" fmla="*/ 0 h 9"/>
              <a:gd name="T8" fmla="*/ 8 w 9"/>
              <a:gd name="T9" fmla="*/ 0 h 9"/>
              <a:gd name="T10" fmla="*/ 8 w 9"/>
              <a:gd name="T11" fmla="*/ 0 h 9"/>
              <a:gd name="T12" fmla="*/ 8 w 9"/>
              <a:gd name="T13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9">
                <a:moveTo>
                  <a:pt x="8" y="8"/>
                </a:moveTo>
                <a:lnTo>
                  <a:pt x="8" y="8"/>
                </a:ln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lnTo>
                  <a:pt x="8" y="0"/>
                </a:lnTo>
                <a:cubicBezTo>
                  <a:pt x="8" y="8"/>
                  <a:pt x="8" y="8"/>
                  <a:pt x="8" y="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6" name="Freeform 809">
            <a:extLst>
              <a:ext uri="{FF2B5EF4-FFF2-40B4-BE49-F238E27FC236}">
                <a16:creationId xmlns:a16="http://schemas.microsoft.com/office/drawing/2014/main" id="{909425C8-AD39-C141-A1EB-2F71D5831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7251" y="11442686"/>
            <a:ext cx="9849" cy="19698"/>
          </a:xfrm>
          <a:custGeom>
            <a:avLst/>
            <a:gdLst>
              <a:gd name="T0" fmla="*/ 0 w 9"/>
              <a:gd name="T1" fmla="*/ 15 h 16"/>
              <a:gd name="T2" fmla="*/ 0 w 9"/>
              <a:gd name="T3" fmla="*/ 15 h 16"/>
              <a:gd name="T4" fmla="*/ 0 w 9"/>
              <a:gd name="T5" fmla="*/ 8 h 16"/>
              <a:gd name="T6" fmla="*/ 0 w 9"/>
              <a:gd name="T7" fmla="*/ 0 h 16"/>
              <a:gd name="T8" fmla="*/ 8 w 9"/>
              <a:gd name="T9" fmla="*/ 0 h 16"/>
              <a:gd name="T10" fmla="*/ 8 w 9"/>
              <a:gd name="T11" fmla="*/ 8 h 16"/>
              <a:gd name="T12" fmla="*/ 8 w 9"/>
              <a:gd name="T13" fmla="*/ 8 h 16"/>
              <a:gd name="T14" fmla="*/ 0 w 9"/>
              <a:gd name="T15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16">
                <a:moveTo>
                  <a:pt x="0" y="15"/>
                </a:moveTo>
                <a:lnTo>
                  <a:pt x="0" y="15"/>
                </a:ln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8" y="0"/>
                </a:cubicBezTo>
                <a:cubicBezTo>
                  <a:pt x="8" y="0"/>
                  <a:pt x="8" y="0"/>
                  <a:pt x="8" y="8"/>
                </a:cubicBezTo>
                <a:lnTo>
                  <a:pt x="8" y="8"/>
                </a:lnTo>
                <a:lnTo>
                  <a:pt x="0" y="1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7" name="CuadroTexto 996">
            <a:extLst>
              <a:ext uri="{FF2B5EF4-FFF2-40B4-BE49-F238E27FC236}">
                <a16:creationId xmlns:a16="http://schemas.microsoft.com/office/drawing/2014/main" id="{9FAD4960-6D6E-AF45-B2EE-E5BF19CD60F0}"/>
              </a:ext>
            </a:extLst>
          </p:cNvPr>
          <p:cNvSpPr txBox="1"/>
          <p:nvPr/>
        </p:nvSpPr>
        <p:spPr>
          <a:xfrm>
            <a:off x="7318742" y="794803"/>
            <a:ext cx="97401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</a:t>
            </a:r>
          </a:p>
        </p:txBody>
      </p:sp>
      <p:grpSp>
        <p:nvGrpSpPr>
          <p:cNvPr id="998" name="Group 38">
            <a:extLst>
              <a:ext uri="{FF2B5EF4-FFF2-40B4-BE49-F238E27FC236}">
                <a16:creationId xmlns:a16="http://schemas.microsoft.com/office/drawing/2014/main" id="{95AED4B2-6D96-8545-940E-6CE95114BFF9}"/>
              </a:ext>
            </a:extLst>
          </p:cNvPr>
          <p:cNvGrpSpPr/>
          <p:nvPr/>
        </p:nvGrpSpPr>
        <p:grpSpPr>
          <a:xfrm>
            <a:off x="10875782" y="3874377"/>
            <a:ext cx="2621158" cy="980927"/>
            <a:chOff x="5999600" y="11104223"/>
            <a:chExt cx="2621158" cy="980927"/>
          </a:xfrm>
        </p:grpSpPr>
        <p:sp>
          <p:nvSpPr>
            <p:cNvPr id="999" name="CuadroTexto 395">
              <a:extLst>
                <a:ext uri="{FF2B5EF4-FFF2-40B4-BE49-F238E27FC236}">
                  <a16:creationId xmlns:a16="http://schemas.microsoft.com/office/drawing/2014/main" id="{A669590A-A6D8-ED43-88FA-9D35D2D45D26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00" name="Rectangle 40">
              <a:extLst>
                <a:ext uri="{FF2B5EF4-FFF2-40B4-BE49-F238E27FC236}">
                  <a16:creationId xmlns:a16="http://schemas.microsoft.com/office/drawing/2014/main" id="{26BECD22-90E0-9E40-BBD0-59D0B507E2B3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01" name="Group 38">
            <a:extLst>
              <a:ext uri="{FF2B5EF4-FFF2-40B4-BE49-F238E27FC236}">
                <a16:creationId xmlns:a16="http://schemas.microsoft.com/office/drawing/2014/main" id="{79594F42-1BE3-4C45-B49C-CE802883E23F}"/>
              </a:ext>
            </a:extLst>
          </p:cNvPr>
          <p:cNvGrpSpPr/>
          <p:nvPr/>
        </p:nvGrpSpPr>
        <p:grpSpPr>
          <a:xfrm>
            <a:off x="19880041" y="7065529"/>
            <a:ext cx="2621158" cy="980927"/>
            <a:chOff x="5999600" y="11104223"/>
            <a:chExt cx="2621158" cy="980927"/>
          </a:xfrm>
        </p:grpSpPr>
        <p:sp>
          <p:nvSpPr>
            <p:cNvPr id="1002" name="CuadroTexto 395">
              <a:extLst>
                <a:ext uri="{FF2B5EF4-FFF2-40B4-BE49-F238E27FC236}">
                  <a16:creationId xmlns:a16="http://schemas.microsoft.com/office/drawing/2014/main" id="{09BD0B4F-79FA-1745-A70D-D95A90BEF07A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003" name="Rectangle 40">
              <a:extLst>
                <a:ext uri="{FF2B5EF4-FFF2-40B4-BE49-F238E27FC236}">
                  <a16:creationId xmlns:a16="http://schemas.microsoft.com/office/drawing/2014/main" id="{55C21837-E5D6-9041-BD56-89A43449996E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04" name="Group 38">
            <a:extLst>
              <a:ext uri="{FF2B5EF4-FFF2-40B4-BE49-F238E27FC236}">
                <a16:creationId xmlns:a16="http://schemas.microsoft.com/office/drawing/2014/main" id="{4931F585-AE82-D94C-941C-A8C230EDE58A}"/>
              </a:ext>
            </a:extLst>
          </p:cNvPr>
          <p:cNvGrpSpPr/>
          <p:nvPr/>
        </p:nvGrpSpPr>
        <p:grpSpPr>
          <a:xfrm>
            <a:off x="15361980" y="7079716"/>
            <a:ext cx="2621158" cy="980927"/>
            <a:chOff x="5999600" y="11104223"/>
            <a:chExt cx="2621158" cy="980927"/>
          </a:xfrm>
        </p:grpSpPr>
        <p:sp>
          <p:nvSpPr>
            <p:cNvPr id="1005" name="CuadroTexto 395">
              <a:extLst>
                <a:ext uri="{FF2B5EF4-FFF2-40B4-BE49-F238E27FC236}">
                  <a16:creationId xmlns:a16="http://schemas.microsoft.com/office/drawing/2014/main" id="{73D5DF46-228C-2549-BA0B-8641DFEE7F79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006" name="Rectangle 40">
              <a:extLst>
                <a:ext uri="{FF2B5EF4-FFF2-40B4-BE49-F238E27FC236}">
                  <a16:creationId xmlns:a16="http://schemas.microsoft.com/office/drawing/2014/main" id="{6C8E2690-8178-E242-AB5A-7C83AEF9A75A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07" name="Group 38">
            <a:extLst>
              <a:ext uri="{FF2B5EF4-FFF2-40B4-BE49-F238E27FC236}">
                <a16:creationId xmlns:a16="http://schemas.microsoft.com/office/drawing/2014/main" id="{674EA1B8-3B43-D44A-A255-216BCF2B34BF}"/>
              </a:ext>
            </a:extLst>
          </p:cNvPr>
          <p:cNvGrpSpPr/>
          <p:nvPr/>
        </p:nvGrpSpPr>
        <p:grpSpPr>
          <a:xfrm>
            <a:off x="10888587" y="7083066"/>
            <a:ext cx="2621158" cy="980927"/>
            <a:chOff x="5999600" y="11104223"/>
            <a:chExt cx="2621158" cy="980927"/>
          </a:xfrm>
        </p:grpSpPr>
        <p:sp>
          <p:nvSpPr>
            <p:cNvPr id="1008" name="CuadroTexto 395">
              <a:extLst>
                <a:ext uri="{FF2B5EF4-FFF2-40B4-BE49-F238E27FC236}">
                  <a16:creationId xmlns:a16="http://schemas.microsoft.com/office/drawing/2014/main" id="{EEE4AAA6-A6DA-C240-B2AA-FB99F4A45DE4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09" name="Rectangle 40">
              <a:extLst>
                <a:ext uri="{FF2B5EF4-FFF2-40B4-BE49-F238E27FC236}">
                  <a16:creationId xmlns:a16="http://schemas.microsoft.com/office/drawing/2014/main" id="{43A85D5C-1864-5947-9510-6ABE6019EA7D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10" name="Group 38">
            <a:extLst>
              <a:ext uri="{FF2B5EF4-FFF2-40B4-BE49-F238E27FC236}">
                <a16:creationId xmlns:a16="http://schemas.microsoft.com/office/drawing/2014/main" id="{B34FFAC5-FFCE-FF47-B467-FF222C26A031}"/>
              </a:ext>
            </a:extLst>
          </p:cNvPr>
          <p:cNvGrpSpPr/>
          <p:nvPr/>
        </p:nvGrpSpPr>
        <p:grpSpPr>
          <a:xfrm>
            <a:off x="6377274" y="7075540"/>
            <a:ext cx="2621158" cy="980927"/>
            <a:chOff x="5999600" y="11104223"/>
            <a:chExt cx="2621158" cy="980927"/>
          </a:xfrm>
        </p:grpSpPr>
        <p:sp>
          <p:nvSpPr>
            <p:cNvPr id="1011" name="CuadroTexto 395">
              <a:extLst>
                <a:ext uri="{FF2B5EF4-FFF2-40B4-BE49-F238E27FC236}">
                  <a16:creationId xmlns:a16="http://schemas.microsoft.com/office/drawing/2014/main" id="{53D793DA-BCE5-CC49-B3A5-2BE669F419D8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012" name="Rectangle 40">
              <a:extLst>
                <a:ext uri="{FF2B5EF4-FFF2-40B4-BE49-F238E27FC236}">
                  <a16:creationId xmlns:a16="http://schemas.microsoft.com/office/drawing/2014/main" id="{9B149D0C-CB3D-DE4B-AAC5-E4E3E87D775A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13" name="Group 38">
            <a:extLst>
              <a:ext uri="{FF2B5EF4-FFF2-40B4-BE49-F238E27FC236}">
                <a16:creationId xmlns:a16="http://schemas.microsoft.com/office/drawing/2014/main" id="{36652816-9256-6F47-8758-E7C6E552EE5B}"/>
              </a:ext>
            </a:extLst>
          </p:cNvPr>
          <p:cNvGrpSpPr/>
          <p:nvPr/>
        </p:nvGrpSpPr>
        <p:grpSpPr>
          <a:xfrm>
            <a:off x="1893538" y="7088862"/>
            <a:ext cx="2621158" cy="980927"/>
            <a:chOff x="5999600" y="11104223"/>
            <a:chExt cx="2621158" cy="980927"/>
          </a:xfrm>
        </p:grpSpPr>
        <p:sp>
          <p:nvSpPr>
            <p:cNvPr id="1014" name="CuadroTexto 395">
              <a:extLst>
                <a:ext uri="{FF2B5EF4-FFF2-40B4-BE49-F238E27FC236}">
                  <a16:creationId xmlns:a16="http://schemas.microsoft.com/office/drawing/2014/main" id="{2AA50B40-8007-0D4F-8C7A-D98BBBE6FEA6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15" name="Rectangle 40">
              <a:extLst>
                <a:ext uri="{FF2B5EF4-FFF2-40B4-BE49-F238E27FC236}">
                  <a16:creationId xmlns:a16="http://schemas.microsoft.com/office/drawing/2014/main" id="{E57FEED6-88A5-3B49-9555-BD7761D4A8FA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16" name="Group 38">
            <a:extLst>
              <a:ext uri="{FF2B5EF4-FFF2-40B4-BE49-F238E27FC236}">
                <a16:creationId xmlns:a16="http://schemas.microsoft.com/office/drawing/2014/main" id="{21578285-7080-3F4C-B690-DB72301F3415}"/>
              </a:ext>
            </a:extLst>
          </p:cNvPr>
          <p:cNvGrpSpPr/>
          <p:nvPr/>
        </p:nvGrpSpPr>
        <p:grpSpPr>
          <a:xfrm>
            <a:off x="2538992" y="9149864"/>
            <a:ext cx="2621158" cy="980927"/>
            <a:chOff x="5999600" y="11104223"/>
            <a:chExt cx="2621158" cy="980927"/>
          </a:xfrm>
        </p:grpSpPr>
        <p:sp>
          <p:nvSpPr>
            <p:cNvPr id="1017" name="CuadroTexto 395">
              <a:extLst>
                <a:ext uri="{FF2B5EF4-FFF2-40B4-BE49-F238E27FC236}">
                  <a16:creationId xmlns:a16="http://schemas.microsoft.com/office/drawing/2014/main" id="{357764EB-B50D-8743-9799-BE30123BB27D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18" name="Rectangle 40">
              <a:extLst>
                <a:ext uri="{FF2B5EF4-FFF2-40B4-BE49-F238E27FC236}">
                  <a16:creationId xmlns:a16="http://schemas.microsoft.com/office/drawing/2014/main" id="{4B72D926-2374-9843-BC1E-421F0EC9813D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22" name="Group 38">
            <a:extLst>
              <a:ext uri="{FF2B5EF4-FFF2-40B4-BE49-F238E27FC236}">
                <a16:creationId xmlns:a16="http://schemas.microsoft.com/office/drawing/2014/main" id="{EB93A589-7992-D949-B68E-53392AB47B8F}"/>
              </a:ext>
            </a:extLst>
          </p:cNvPr>
          <p:cNvGrpSpPr/>
          <p:nvPr/>
        </p:nvGrpSpPr>
        <p:grpSpPr>
          <a:xfrm>
            <a:off x="7058646" y="9150581"/>
            <a:ext cx="2621158" cy="980927"/>
            <a:chOff x="5999600" y="11104223"/>
            <a:chExt cx="2621158" cy="980927"/>
          </a:xfrm>
        </p:grpSpPr>
        <p:sp>
          <p:nvSpPr>
            <p:cNvPr id="1023" name="CuadroTexto 395">
              <a:extLst>
                <a:ext uri="{FF2B5EF4-FFF2-40B4-BE49-F238E27FC236}">
                  <a16:creationId xmlns:a16="http://schemas.microsoft.com/office/drawing/2014/main" id="{24C19454-1322-1E4C-8A0F-CEF41EEE8D7A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024" name="Rectangle 40">
              <a:extLst>
                <a:ext uri="{FF2B5EF4-FFF2-40B4-BE49-F238E27FC236}">
                  <a16:creationId xmlns:a16="http://schemas.microsoft.com/office/drawing/2014/main" id="{8029DEEB-20C7-4546-A045-35A6A94981A9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25" name="Group 38">
            <a:extLst>
              <a:ext uri="{FF2B5EF4-FFF2-40B4-BE49-F238E27FC236}">
                <a16:creationId xmlns:a16="http://schemas.microsoft.com/office/drawing/2014/main" id="{2EEC6506-020A-594C-8A4A-C8081CE82878}"/>
              </a:ext>
            </a:extLst>
          </p:cNvPr>
          <p:cNvGrpSpPr/>
          <p:nvPr/>
        </p:nvGrpSpPr>
        <p:grpSpPr>
          <a:xfrm>
            <a:off x="6981755" y="11201387"/>
            <a:ext cx="2621158" cy="980927"/>
            <a:chOff x="5999600" y="11104223"/>
            <a:chExt cx="2621158" cy="980927"/>
          </a:xfrm>
        </p:grpSpPr>
        <p:sp>
          <p:nvSpPr>
            <p:cNvPr id="1026" name="CuadroTexto 395">
              <a:extLst>
                <a:ext uri="{FF2B5EF4-FFF2-40B4-BE49-F238E27FC236}">
                  <a16:creationId xmlns:a16="http://schemas.microsoft.com/office/drawing/2014/main" id="{C99B78CD-4DFA-9F49-95DC-2379C50EEFA9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027" name="Rectangle 40">
              <a:extLst>
                <a:ext uri="{FF2B5EF4-FFF2-40B4-BE49-F238E27FC236}">
                  <a16:creationId xmlns:a16="http://schemas.microsoft.com/office/drawing/2014/main" id="{299A9BD6-CBF2-9549-AA46-3C2AA457E572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28" name="Group 38">
            <a:extLst>
              <a:ext uri="{FF2B5EF4-FFF2-40B4-BE49-F238E27FC236}">
                <a16:creationId xmlns:a16="http://schemas.microsoft.com/office/drawing/2014/main" id="{AD913962-89AA-9A44-B893-28962141905E}"/>
              </a:ext>
            </a:extLst>
          </p:cNvPr>
          <p:cNvGrpSpPr/>
          <p:nvPr/>
        </p:nvGrpSpPr>
        <p:grpSpPr>
          <a:xfrm>
            <a:off x="11579313" y="9142478"/>
            <a:ext cx="2621158" cy="980927"/>
            <a:chOff x="5999600" y="11104223"/>
            <a:chExt cx="2621158" cy="980927"/>
          </a:xfrm>
        </p:grpSpPr>
        <p:sp>
          <p:nvSpPr>
            <p:cNvPr id="1029" name="CuadroTexto 395">
              <a:extLst>
                <a:ext uri="{FF2B5EF4-FFF2-40B4-BE49-F238E27FC236}">
                  <a16:creationId xmlns:a16="http://schemas.microsoft.com/office/drawing/2014/main" id="{C9381BFE-623B-7E41-9E76-C195F6A1D56D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30" name="Rectangle 40">
              <a:extLst>
                <a:ext uri="{FF2B5EF4-FFF2-40B4-BE49-F238E27FC236}">
                  <a16:creationId xmlns:a16="http://schemas.microsoft.com/office/drawing/2014/main" id="{39917503-5F95-684D-9158-4C1CD634BDD4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31" name="Group 38">
            <a:extLst>
              <a:ext uri="{FF2B5EF4-FFF2-40B4-BE49-F238E27FC236}">
                <a16:creationId xmlns:a16="http://schemas.microsoft.com/office/drawing/2014/main" id="{5D88DF1E-4997-E34E-94E5-438F5CF7B7F5}"/>
              </a:ext>
            </a:extLst>
          </p:cNvPr>
          <p:cNvGrpSpPr/>
          <p:nvPr/>
        </p:nvGrpSpPr>
        <p:grpSpPr>
          <a:xfrm>
            <a:off x="11553568" y="11173823"/>
            <a:ext cx="2621158" cy="980927"/>
            <a:chOff x="5999600" y="11104223"/>
            <a:chExt cx="2621158" cy="980927"/>
          </a:xfrm>
        </p:grpSpPr>
        <p:sp>
          <p:nvSpPr>
            <p:cNvPr id="1032" name="CuadroTexto 395">
              <a:extLst>
                <a:ext uri="{FF2B5EF4-FFF2-40B4-BE49-F238E27FC236}">
                  <a16:creationId xmlns:a16="http://schemas.microsoft.com/office/drawing/2014/main" id="{F52CDFEA-7CA9-C449-B92F-86AE0B9A9509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33" name="Rectangle 40">
              <a:extLst>
                <a:ext uri="{FF2B5EF4-FFF2-40B4-BE49-F238E27FC236}">
                  <a16:creationId xmlns:a16="http://schemas.microsoft.com/office/drawing/2014/main" id="{7EB27B29-C614-5747-A29B-C64C0CC66326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34" name="Group 38">
            <a:extLst>
              <a:ext uri="{FF2B5EF4-FFF2-40B4-BE49-F238E27FC236}">
                <a16:creationId xmlns:a16="http://schemas.microsoft.com/office/drawing/2014/main" id="{E3D28009-15EE-3144-899B-140C718F8116}"/>
              </a:ext>
            </a:extLst>
          </p:cNvPr>
          <p:cNvGrpSpPr/>
          <p:nvPr/>
        </p:nvGrpSpPr>
        <p:grpSpPr>
          <a:xfrm>
            <a:off x="16003957" y="11198446"/>
            <a:ext cx="2621158" cy="980927"/>
            <a:chOff x="5999600" y="11104223"/>
            <a:chExt cx="2621158" cy="980927"/>
          </a:xfrm>
        </p:grpSpPr>
        <p:sp>
          <p:nvSpPr>
            <p:cNvPr id="1035" name="CuadroTexto 395">
              <a:extLst>
                <a:ext uri="{FF2B5EF4-FFF2-40B4-BE49-F238E27FC236}">
                  <a16:creationId xmlns:a16="http://schemas.microsoft.com/office/drawing/2014/main" id="{45820E73-CAC4-7A43-85AB-157A60FFD6A1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036" name="Rectangle 40">
              <a:extLst>
                <a:ext uri="{FF2B5EF4-FFF2-40B4-BE49-F238E27FC236}">
                  <a16:creationId xmlns:a16="http://schemas.microsoft.com/office/drawing/2014/main" id="{06E2AC7B-E9CA-F94F-8107-6B90A118AC31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37" name="Group 38">
            <a:extLst>
              <a:ext uri="{FF2B5EF4-FFF2-40B4-BE49-F238E27FC236}">
                <a16:creationId xmlns:a16="http://schemas.microsoft.com/office/drawing/2014/main" id="{84B15532-308B-CD4E-8CDC-F275CF09302B}"/>
              </a:ext>
            </a:extLst>
          </p:cNvPr>
          <p:cNvGrpSpPr/>
          <p:nvPr/>
        </p:nvGrpSpPr>
        <p:grpSpPr>
          <a:xfrm>
            <a:off x="16002272" y="9139693"/>
            <a:ext cx="2621158" cy="980927"/>
            <a:chOff x="5999600" y="11104223"/>
            <a:chExt cx="2621158" cy="980927"/>
          </a:xfrm>
        </p:grpSpPr>
        <p:sp>
          <p:nvSpPr>
            <p:cNvPr id="1038" name="CuadroTexto 395">
              <a:extLst>
                <a:ext uri="{FF2B5EF4-FFF2-40B4-BE49-F238E27FC236}">
                  <a16:creationId xmlns:a16="http://schemas.microsoft.com/office/drawing/2014/main" id="{FE582574-3616-BE4B-89F5-CE039FE0CA6C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039" name="Rectangle 40">
              <a:extLst>
                <a:ext uri="{FF2B5EF4-FFF2-40B4-BE49-F238E27FC236}">
                  <a16:creationId xmlns:a16="http://schemas.microsoft.com/office/drawing/2014/main" id="{9FAE370F-A4B7-AF4C-B2A4-1C0659851893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40" name="Group 38">
            <a:extLst>
              <a:ext uri="{FF2B5EF4-FFF2-40B4-BE49-F238E27FC236}">
                <a16:creationId xmlns:a16="http://schemas.microsoft.com/office/drawing/2014/main" id="{FB4A2209-7579-5341-B939-285E91B82496}"/>
              </a:ext>
            </a:extLst>
          </p:cNvPr>
          <p:cNvGrpSpPr/>
          <p:nvPr/>
        </p:nvGrpSpPr>
        <p:grpSpPr>
          <a:xfrm>
            <a:off x="20536031" y="9167100"/>
            <a:ext cx="2621158" cy="980927"/>
            <a:chOff x="5999600" y="11104223"/>
            <a:chExt cx="2621158" cy="980927"/>
          </a:xfrm>
        </p:grpSpPr>
        <p:sp>
          <p:nvSpPr>
            <p:cNvPr id="1041" name="CuadroTexto 395">
              <a:extLst>
                <a:ext uri="{FF2B5EF4-FFF2-40B4-BE49-F238E27FC236}">
                  <a16:creationId xmlns:a16="http://schemas.microsoft.com/office/drawing/2014/main" id="{AAC85812-30D8-8944-A0E3-BDF7A5B956D2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042" name="Rectangle 40">
              <a:extLst>
                <a:ext uri="{FF2B5EF4-FFF2-40B4-BE49-F238E27FC236}">
                  <a16:creationId xmlns:a16="http://schemas.microsoft.com/office/drawing/2014/main" id="{08DFF94F-F627-A443-9F8F-50159D4BF296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7483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Line 1">
            <a:extLst>
              <a:ext uri="{FF2B5EF4-FFF2-40B4-BE49-F238E27FC236}">
                <a16:creationId xmlns:a16="http://schemas.microsoft.com/office/drawing/2014/main" id="{EEBCB67F-99FF-7348-B343-4F3FD0649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7658" y="11405967"/>
            <a:ext cx="5992561" cy="3622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0" name="Line 2">
            <a:extLst>
              <a:ext uri="{FF2B5EF4-FFF2-40B4-BE49-F238E27FC236}">
                <a16:creationId xmlns:a16="http://schemas.microsoft.com/office/drawing/2014/main" id="{75CFBE7A-0CAA-A844-A8AF-043D427ABBF0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7658" y="4356111"/>
            <a:ext cx="5992561" cy="3620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1" name="Line 3">
            <a:extLst>
              <a:ext uri="{FF2B5EF4-FFF2-40B4-BE49-F238E27FC236}">
                <a16:creationId xmlns:a16="http://schemas.microsoft.com/office/drawing/2014/main" id="{760C2A50-F917-6B42-8BDB-0BFCE633A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6584" y="7875608"/>
            <a:ext cx="9990012" cy="3620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1" name="Freeform 23">
            <a:extLst>
              <a:ext uri="{FF2B5EF4-FFF2-40B4-BE49-F238E27FC236}">
                <a16:creationId xmlns:a16="http://schemas.microsoft.com/office/drawing/2014/main" id="{1FE8AFE9-6353-974D-82EB-9BAC902F1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6847" y="6485190"/>
            <a:ext cx="3099475" cy="2788079"/>
          </a:xfrm>
          <a:custGeom>
            <a:avLst/>
            <a:gdLst>
              <a:gd name="T0" fmla="*/ 3774 w 3775"/>
              <a:gd name="T1" fmla="*/ 3396 h 3397"/>
              <a:gd name="T2" fmla="*/ 0 w 3775"/>
              <a:gd name="T3" fmla="*/ 3396 h 3397"/>
              <a:gd name="T4" fmla="*/ 0 w 3775"/>
              <a:gd name="T5" fmla="*/ 0 h 3397"/>
              <a:gd name="T6" fmla="*/ 3774 w 3775"/>
              <a:gd name="T7" fmla="*/ 0 h 3397"/>
              <a:gd name="T8" fmla="*/ 3774 w 3775"/>
              <a:gd name="T9" fmla="*/ 3396 h 3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5" h="3397">
                <a:moveTo>
                  <a:pt x="3774" y="3396"/>
                </a:moveTo>
                <a:lnTo>
                  <a:pt x="0" y="3396"/>
                </a:lnTo>
                <a:lnTo>
                  <a:pt x="0" y="0"/>
                </a:lnTo>
                <a:lnTo>
                  <a:pt x="3774" y="0"/>
                </a:lnTo>
                <a:lnTo>
                  <a:pt x="3774" y="339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77">
            <a:extLst>
              <a:ext uri="{FF2B5EF4-FFF2-40B4-BE49-F238E27FC236}">
                <a16:creationId xmlns:a16="http://schemas.microsoft.com/office/drawing/2014/main" id="{321714B1-99BE-A245-96F4-D27693598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920" y="6485190"/>
            <a:ext cx="3099475" cy="2788079"/>
          </a:xfrm>
          <a:custGeom>
            <a:avLst/>
            <a:gdLst>
              <a:gd name="T0" fmla="*/ 3774 w 3775"/>
              <a:gd name="T1" fmla="*/ 3396 h 3397"/>
              <a:gd name="T2" fmla="*/ 0 w 3775"/>
              <a:gd name="T3" fmla="*/ 3396 h 3397"/>
              <a:gd name="T4" fmla="*/ 0 w 3775"/>
              <a:gd name="T5" fmla="*/ 0 h 3397"/>
              <a:gd name="T6" fmla="*/ 3774 w 3775"/>
              <a:gd name="T7" fmla="*/ 0 h 3397"/>
              <a:gd name="T8" fmla="*/ 3774 w 3775"/>
              <a:gd name="T9" fmla="*/ 3396 h 3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5" h="3397">
                <a:moveTo>
                  <a:pt x="3774" y="3396"/>
                </a:moveTo>
                <a:lnTo>
                  <a:pt x="0" y="3396"/>
                </a:lnTo>
                <a:lnTo>
                  <a:pt x="0" y="0"/>
                </a:lnTo>
                <a:lnTo>
                  <a:pt x="3774" y="0"/>
                </a:lnTo>
                <a:lnTo>
                  <a:pt x="3774" y="339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30">
            <a:extLst>
              <a:ext uri="{FF2B5EF4-FFF2-40B4-BE49-F238E27FC236}">
                <a16:creationId xmlns:a16="http://schemas.microsoft.com/office/drawing/2014/main" id="{63E429AC-CD87-A241-BE4F-E80F73C14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8996" y="6485190"/>
            <a:ext cx="3099475" cy="2788079"/>
          </a:xfrm>
          <a:custGeom>
            <a:avLst/>
            <a:gdLst>
              <a:gd name="T0" fmla="*/ 3773 w 3774"/>
              <a:gd name="T1" fmla="*/ 3396 h 3397"/>
              <a:gd name="T2" fmla="*/ 0 w 3774"/>
              <a:gd name="T3" fmla="*/ 3396 h 3397"/>
              <a:gd name="T4" fmla="*/ 0 w 3774"/>
              <a:gd name="T5" fmla="*/ 0 h 3397"/>
              <a:gd name="T6" fmla="*/ 3773 w 3774"/>
              <a:gd name="T7" fmla="*/ 0 h 3397"/>
              <a:gd name="T8" fmla="*/ 3773 w 3774"/>
              <a:gd name="T9" fmla="*/ 3396 h 3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4" h="3397">
                <a:moveTo>
                  <a:pt x="3773" y="3396"/>
                </a:moveTo>
                <a:lnTo>
                  <a:pt x="0" y="3396"/>
                </a:lnTo>
                <a:lnTo>
                  <a:pt x="0" y="0"/>
                </a:lnTo>
                <a:lnTo>
                  <a:pt x="3773" y="0"/>
                </a:lnTo>
                <a:lnTo>
                  <a:pt x="3773" y="339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185">
            <a:extLst>
              <a:ext uri="{FF2B5EF4-FFF2-40B4-BE49-F238E27FC236}">
                <a16:creationId xmlns:a16="http://schemas.microsoft.com/office/drawing/2014/main" id="{4841A5D2-819C-454B-A30E-FD17A52BA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920" y="2972934"/>
            <a:ext cx="3099475" cy="2791699"/>
          </a:xfrm>
          <a:custGeom>
            <a:avLst/>
            <a:gdLst>
              <a:gd name="T0" fmla="*/ 3774 w 3775"/>
              <a:gd name="T1" fmla="*/ 3397 h 3398"/>
              <a:gd name="T2" fmla="*/ 0 w 3775"/>
              <a:gd name="T3" fmla="*/ 3397 h 3398"/>
              <a:gd name="T4" fmla="*/ 0 w 3775"/>
              <a:gd name="T5" fmla="*/ 0 h 3398"/>
              <a:gd name="T6" fmla="*/ 3774 w 3775"/>
              <a:gd name="T7" fmla="*/ 0 h 3398"/>
              <a:gd name="T8" fmla="*/ 3774 w 3775"/>
              <a:gd name="T9" fmla="*/ 3397 h 3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5" h="3398">
                <a:moveTo>
                  <a:pt x="3774" y="3397"/>
                </a:moveTo>
                <a:lnTo>
                  <a:pt x="0" y="3397"/>
                </a:lnTo>
                <a:lnTo>
                  <a:pt x="0" y="0"/>
                </a:lnTo>
                <a:lnTo>
                  <a:pt x="3774" y="0"/>
                </a:lnTo>
                <a:lnTo>
                  <a:pt x="3774" y="339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34">
            <a:extLst>
              <a:ext uri="{FF2B5EF4-FFF2-40B4-BE49-F238E27FC236}">
                <a16:creationId xmlns:a16="http://schemas.microsoft.com/office/drawing/2014/main" id="{952478DE-5281-B241-B6D6-332C34E6E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8996" y="2972934"/>
            <a:ext cx="3099475" cy="2791699"/>
          </a:xfrm>
          <a:custGeom>
            <a:avLst/>
            <a:gdLst>
              <a:gd name="T0" fmla="*/ 3773 w 3774"/>
              <a:gd name="T1" fmla="*/ 3397 h 3398"/>
              <a:gd name="T2" fmla="*/ 0 w 3774"/>
              <a:gd name="T3" fmla="*/ 3397 h 3398"/>
              <a:gd name="T4" fmla="*/ 0 w 3774"/>
              <a:gd name="T5" fmla="*/ 0 h 3398"/>
              <a:gd name="T6" fmla="*/ 3773 w 3774"/>
              <a:gd name="T7" fmla="*/ 0 h 3398"/>
              <a:gd name="T8" fmla="*/ 3773 w 3774"/>
              <a:gd name="T9" fmla="*/ 3397 h 3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4" h="3398">
                <a:moveTo>
                  <a:pt x="3773" y="3397"/>
                </a:moveTo>
                <a:lnTo>
                  <a:pt x="0" y="3397"/>
                </a:lnTo>
                <a:lnTo>
                  <a:pt x="0" y="0"/>
                </a:lnTo>
                <a:lnTo>
                  <a:pt x="3773" y="0"/>
                </a:lnTo>
                <a:lnTo>
                  <a:pt x="3773" y="339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284">
            <a:extLst>
              <a:ext uri="{FF2B5EF4-FFF2-40B4-BE49-F238E27FC236}">
                <a16:creationId xmlns:a16="http://schemas.microsoft.com/office/drawing/2014/main" id="{C78BECB1-AE11-DA4E-BB67-AD7ECD843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920" y="10044515"/>
            <a:ext cx="3099475" cy="2780837"/>
          </a:xfrm>
          <a:custGeom>
            <a:avLst/>
            <a:gdLst>
              <a:gd name="T0" fmla="*/ 3774 w 3775"/>
              <a:gd name="T1" fmla="*/ 3385 h 3386"/>
              <a:gd name="T2" fmla="*/ 0 w 3775"/>
              <a:gd name="T3" fmla="*/ 3385 h 3386"/>
              <a:gd name="T4" fmla="*/ 0 w 3775"/>
              <a:gd name="T5" fmla="*/ 0 h 3386"/>
              <a:gd name="T6" fmla="*/ 3774 w 3775"/>
              <a:gd name="T7" fmla="*/ 0 h 3386"/>
              <a:gd name="T8" fmla="*/ 3774 w 3775"/>
              <a:gd name="T9" fmla="*/ 3385 h 3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5" h="3386">
                <a:moveTo>
                  <a:pt x="3774" y="3385"/>
                </a:moveTo>
                <a:lnTo>
                  <a:pt x="0" y="3385"/>
                </a:lnTo>
                <a:lnTo>
                  <a:pt x="0" y="0"/>
                </a:lnTo>
                <a:lnTo>
                  <a:pt x="3774" y="0"/>
                </a:lnTo>
                <a:lnTo>
                  <a:pt x="3774" y="338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333">
            <a:extLst>
              <a:ext uri="{FF2B5EF4-FFF2-40B4-BE49-F238E27FC236}">
                <a16:creationId xmlns:a16="http://schemas.microsoft.com/office/drawing/2014/main" id="{11C83C3A-3FFF-D248-BE4B-9FD35D283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8996" y="10044515"/>
            <a:ext cx="3099475" cy="2780837"/>
          </a:xfrm>
          <a:custGeom>
            <a:avLst/>
            <a:gdLst>
              <a:gd name="T0" fmla="*/ 3773 w 3774"/>
              <a:gd name="T1" fmla="*/ 3385 h 3386"/>
              <a:gd name="T2" fmla="*/ 0 w 3774"/>
              <a:gd name="T3" fmla="*/ 3385 h 3386"/>
              <a:gd name="T4" fmla="*/ 0 w 3774"/>
              <a:gd name="T5" fmla="*/ 0 h 3386"/>
              <a:gd name="T6" fmla="*/ 3773 w 3774"/>
              <a:gd name="T7" fmla="*/ 0 h 3386"/>
              <a:gd name="T8" fmla="*/ 3773 w 3774"/>
              <a:gd name="T9" fmla="*/ 3385 h 3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4" h="3386">
                <a:moveTo>
                  <a:pt x="3773" y="3385"/>
                </a:moveTo>
                <a:lnTo>
                  <a:pt x="0" y="3385"/>
                </a:lnTo>
                <a:lnTo>
                  <a:pt x="0" y="0"/>
                </a:lnTo>
                <a:lnTo>
                  <a:pt x="3773" y="0"/>
                </a:lnTo>
                <a:lnTo>
                  <a:pt x="3773" y="338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386">
            <a:extLst>
              <a:ext uri="{FF2B5EF4-FFF2-40B4-BE49-F238E27FC236}">
                <a16:creationId xmlns:a16="http://schemas.microsoft.com/office/drawing/2014/main" id="{327B5109-6402-A34B-8B89-937D8592E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6449" y="2748440"/>
            <a:ext cx="4084355" cy="1513529"/>
          </a:xfrm>
          <a:custGeom>
            <a:avLst/>
            <a:gdLst>
              <a:gd name="T0" fmla="*/ 4975 w 4976"/>
              <a:gd name="T1" fmla="*/ 1841 h 1842"/>
              <a:gd name="T2" fmla="*/ 0 w 4976"/>
              <a:gd name="T3" fmla="*/ 1841 h 1842"/>
              <a:gd name="T4" fmla="*/ 0 w 4976"/>
              <a:gd name="T5" fmla="*/ 0 h 1842"/>
              <a:gd name="T6" fmla="*/ 4975 w 4976"/>
              <a:gd name="T7" fmla="*/ 0 h 1842"/>
              <a:gd name="T8" fmla="*/ 4975 w 4976"/>
              <a:gd name="T9" fmla="*/ 1841 h 1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76" h="1842">
                <a:moveTo>
                  <a:pt x="4975" y="1841"/>
                </a:moveTo>
                <a:lnTo>
                  <a:pt x="0" y="1841"/>
                </a:lnTo>
                <a:lnTo>
                  <a:pt x="0" y="0"/>
                </a:lnTo>
                <a:lnTo>
                  <a:pt x="4975" y="0"/>
                </a:lnTo>
                <a:lnTo>
                  <a:pt x="4975" y="184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33">
            <a:extLst>
              <a:ext uri="{FF2B5EF4-FFF2-40B4-BE49-F238E27FC236}">
                <a16:creationId xmlns:a16="http://schemas.microsoft.com/office/drawing/2014/main" id="{90F63DE7-FF74-B841-8127-F28FC9E11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6449" y="4504566"/>
            <a:ext cx="4084355" cy="1513529"/>
          </a:xfrm>
          <a:custGeom>
            <a:avLst/>
            <a:gdLst>
              <a:gd name="T0" fmla="*/ 4975 w 4976"/>
              <a:gd name="T1" fmla="*/ 1841 h 1842"/>
              <a:gd name="T2" fmla="*/ 0 w 4976"/>
              <a:gd name="T3" fmla="*/ 1841 h 1842"/>
              <a:gd name="T4" fmla="*/ 0 w 4976"/>
              <a:gd name="T5" fmla="*/ 0 h 1842"/>
              <a:gd name="T6" fmla="*/ 4975 w 4976"/>
              <a:gd name="T7" fmla="*/ 0 h 1842"/>
              <a:gd name="T8" fmla="*/ 4975 w 4976"/>
              <a:gd name="T9" fmla="*/ 1841 h 1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76" h="1842">
                <a:moveTo>
                  <a:pt x="4975" y="1841"/>
                </a:moveTo>
                <a:lnTo>
                  <a:pt x="0" y="1841"/>
                </a:lnTo>
                <a:lnTo>
                  <a:pt x="0" y="0"/>
                </a:lnTo>
                <a:lnTo>
                  <a:pt x="4975" y="0"/>
                </a:lnTo>
                <a:lnTo>
                  <a:pt x="4975" y="184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481">
            <a:extLst>
              <a:ext uri="{FF2B5EF4-FFF2-40B4-BE49-F238E27FC236}">
                <a16:creationId xmlns:a16="http://schemas.microsoft.com/office/drawing/2014/main" id="{20C3308E-1471-CC47-8482-71C796A09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6449" y="6260695"/>
            <a:ext cx="4084355" cy="1509907"/>
          </a:xfrm>
          <a:custGeom>
            <a:avLst/>
            <a:gdLst>
              <a:gd name="T0" fmla="*/ 4975 w 4976"/>
              <a:gd name="T1" fmla="*/ 1840 h 1841"/>
              <a:gd name="T2" fmla="*/ 0 w 4976"/>
              <a:gd name="T3" fmla="*/ 1840 h 1841"/>
              <a:gd name="T4" fmla="*/ 0 w 4976"/>
              <a:gd name="T5" fmla="*/ 0 h 1841"/>
              <a:gd name="T6" fmla="*/ 4975 w 4976"/>
              <a:gd name="T7" fmla="*/ 0 h 1841"/>
              <a:gd name="T8" fmla="*/ 4975 w 4976"/>
              <a:gd name="T9" fmla="*/ 1840 h 1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76" h="1841">
                <a:moveTo>
                  <a:pt x="4975" y="1840"/>
                </a:moveTo>
                <a:lnTo>
                  <a:pt x="0" y="1840"/>
                </a:lnTo>
                <a:lnTo>
                  <a:pt x="0" y="0"/>
                </a:lnTo>
                <a:lnTo>
                  <a:pt x="4975" y="0"/>
                </a:lnTo>
                <a:lnTo>
                  <a:pt x="4975" y="184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530">
            <a:extLst>
              <a:ext uri="{FF2B5EF4-FFF2-40B4-BE49-F238E27FC236}">
                <a16:creationId xmlns:a16="http://schemas.microsoft.com/office/drawing/2014/main" id="{41F433EB-AFFD-534C-9244-36CAF5C64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6449" y="8016822"/>
            <a:ext cx="4084355" cy="1513529"/>
          </a:xfrm>
          <a:custGeom>
            <a:avLst/>
            <a:gdLst>
              <a:gd name="T0" fmla="*/ 4975 w 4976"/>
              <a:gd name="T1" fmla="*/ 1841 h 1842"/>
              <a:gd name="T2" fmla="*/ 0 w 4976"/>
              <a:gd name="T3" fmla="*/ 1841 h 1842"/>
              <a:gd name="T4" fmla="*/ 0 w 4976"/>
              <a:gd name="T5" fmla="*/ 0 h 1842"/>
              <a:gd name="T6" fmla="*/ 4975 w 4976"/>
              <a:gd name="T7" fmla="*/ 0 h 1842"/>
              <a:gd name="T8" fmla="*/ 4975 w 4976"/>
              <a:gd name="T9" fmla="*/ 1841 h 1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76" h="1842">
                <a:moveTo>
                  <a:pt x="4975" y="1841"/>
                </a:moveTo>
                <a:lnTo>
                  <a:pt x="0" y="1841"/>
                </a:lnTo>
                <a:lnTo>
                  <a:pt x="0" y="0"/>
                </a:lnTo>
                <a:lnTo>
                  <a:pt x="4975" y="0"/>
                </a:lnTo>
                <a:lnTo>
                  <a:pt x="4975" y="184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8" name="Freeform 575">
            <a:extLst>
              <a:ext uri="{FF2B5EF4-FFF2-40B4-BE49-F238E27FC236}">
                <a16:creationId xmlns:a16="http://schemas.microsoft.com/office/drawing/2014/main" id="{E7096E31-3735-C044-A56D-79FA9E95B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6449" y="9772950"/>
            <a:ext cx="4084355" cy="1502665"/>
          </a:xfrm>
          <a:custGeom>
            <a:avLst/>
            <a:gdLst>
              <a:gd name="T0" fmla="*/ 4975 w 4976"/>
              <a:gd name="T1" fmla="*/ 1830 h 1831"/>
              <a:gd name="T2" fmla="*/ 0 w 4976"/>
              <a:gd name="T3" fmla="*/ 1830 h 1831"/>
              <a:gd name="T4" fmla="*/ 0 w 4976"/>
              <a:gd name="T5" fmla="*/ 0 h 1831"/>
              <a:gd name="T6" fmla="*/ 4975 w 4976"/>
              <a:gd name="T7" fmla="*/ 0 h 1831"/>
              <a:gd name="T8" fmla="*/ 4975 w 4976"/>
              <a:gd name="T9" fmla="*/ 1830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76" h="1831">
                <a:moveTo>
                  <a:pt x="4975" y="1830"/>
                </a:moveTo>
                <a:lnTo>
                  <a:pt x="0" y="1830"/>
                </a:lnTo>
                <a:lnTo>
                  <a:pt x="0" y="0"/>
                </a:lnTo>
                <a:lnTo>
                  <a:pt x="4975" y="0"/>
                </a:lnTo>
                <a:lnTo>
                  <a:pt x="4975" y="183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8" name="Freeform 623">
            <a:extLst>
              <a:ext uri="{FF2B5EF4-FFF2-40B4-BE49-F238E27FC236}">
                <a16:creationId xmlns:a16="http://schemas.microsoft.com/office/drawing/2014/main" id="{F082D392-549B-5545-8EE4-24D871446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6449" y="11529077"/>
            <a:ext cx="4084355" cy="1502667"/>
          </a:xfrm>
          <a:custGeom>
            <a:avLst/>
            <a:gdLst>
              <a:gd name="T0" fmla="*/ 4975 w 4976"/>
              <a:gd name="T1" fmla="*/ 1830 h 1831"/>
              <a:gd name="T2" fmla="*/ 0 w 4976"/>
              <a:gd name="T3" fmla="*/ 1830 h 1831"/>
              <a:gd name="T4" fmla="*/ 0 w 4976"/>
              <a:gd name="T5" fmla="*/ 0 h 1831"/>
              <a:gd name="T6" fmla="*/ 4975 w 4976"/>
              <a:gd name="T7" fmla="*/ 0 h 1831"/>
              <a:gd name="T8" fmla="*/ 4975 w 4976"/>
              <a:gd name="T9" fmla="*/ 1830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76" h="1831">
                <a:moveTo>
                  <a:pt x="4975" y="1830"/>
                </a:moveTo>
                <a:lnTo>
                  <a:pt x="0" y="1830"/>
                </a:lnTo>
                <a:lnTo>
                  <a:pt x="0" y="0"/>
                </a:lnTo>
                <a:lnTo>
                  <a:pt x="4975" y="0"/>
                </a:lnTo>
                <a:lnTo>
                  <a:pt x="4975" y="183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7" name="Freeform 672">
            <a:extLst>
              <a:ext uri="{FF2B5EF4-FFF2-40B4-BE49-F238E27FC236}">
                <a16:creationId xmlns:a16="http://schemas.microsoft.com/office/drawing/2014/main" id="{9659DB71-9831-5E46-B4A2-62C6C8BB5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245" y="4356111"/>
            <a:ext cx="394675" cy="7172966"/>
          </a:xfrm>
          <a:custGeom>
            <a:avLst/>
            <a:gdLst>
              <a:gd name="T0" fmla="*/ 481 w 482"/>
              <a:gd name="T1" fmla="*/ 0 h 8737"/>
              <a:gd name="T2" fmla="*/ 0 w 482"/>
              <a:gd name="T3" fmla="*/ 0 h 8737"/>
              <a:gd name="T4" fmla="*/ 0 w 482"/>
              <a:gd name="T5" fmla="*/ 8736 h 8737"/>
              <a:gd name="T6" fmla="*/ 481 w 482"/>
              <a:gd name="T7" fmla="*/ 8736 h 8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2" h="8737">
                <a:moveTo>
                  <a:pt x="481" y="0"/>
                </a:moveTo>
                <a:lnTo>
                  <a:pt x="0" y="0"/>
                </a:lnTo>
                <a:lnTo>
                  <a:pt x="0" y="8736"/>
                </a:lnTo>
                <a:lnTo>
                  <a:pt x="481" y="8736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48" name="Freeform 673">
            <a:extLst>
              <a:ext uri="{FF2B5EF4-FFF2-40B4-BE49-F238E27FC236}">
                <a16:creationId xmlns:a16="http://schemas.microsoft.com/office/drawing/2014/main" id="{ECFEB25A-9C2A-0A42-AE2F-B0655A0B7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6596" y="3602968"/>
            <a:ext cx="459853" cy="1680089"/>
          </a:xfrm>
          <a:custGeom>
            <a:avLst/>
            <a:gdLst>
              <a:gd name="T0" fmla="*/ 560 w 561"/>
              <a:gd name="T1" fmla="*/ 0 h 2048"/>
              <a:gd name="T2" fmla="*/ 0 w 561"/>
              <a:gd name="T3" fmla="*/ 0 h 2048"/>
              <a:gd name="T4" fmla="*/ 0 w 561"/>
              <a:gd name="T5" fmla="*/ 2047 h 2048"/>
              <a:gd name="T6" fmla="*/ 560 w 561"/>
              <a:gd name="T7" fmla="*/ 2047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2048">
                <a:moveTo>
                  <a:pt x="560" y="0"/>
                </a:moveTo>
                <a:lnTo>
                  <a:pt x="0" y="0"/>
                </a:lnTo>
                <a:lnTo>
                  <a:pt x="0" y="2047"/>
                </a:lnTo>
                <a:lnTo>
                  <a:pt x="560" y="2047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49" name="Freeform 674">
            <a:extLst>
              <a:ext uri="{FF2B5EF4-FFF2-40B4-BE49-F238E27FC236}">
                <a16:creationId xmlns:a16="http://schemas.microsoft.com/office/drawing/2014/main" id="{6B370D51-67C8-EC46-9EDC-94AB02236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6596" y="7039183"/>
            <a:ext cx="459853" cy="1680089"/>
          </a:xfrm>
          <a:custGeom>
            <a:avLst/>
            <a:gdLst>
              <a:gd name="T0" fmla="*/ 560 w 561"/>
              <a:gd name="T1" fmla="*/ 0 h 2047"/>
              <a:gd name="T2" fmla="*/ 0 w 561"/>
              <a:gd name="T3" fmla="*/ 0 h 2047"/>
              <a:gd name="T4" fmla="*/ 0 w 561"/>
              <a:gd name="T5" fmla="*/ 2046 h 2047"/>
              <a:gd name="T6" fmla="*/ 560 w 561"/>
              <a:gd name="T7" fmla="*/ 2046 h 2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2047">
                <a:moveTo>
                  <a:pt x="560" y="0"/>
                </a:moveTo>
                <a:lnTo>
                  <a:pt x="0" y="0"/>
                </a:lnTo>
                <a:lnTo>
                  <a:pt x="0" y="2046"/>
                </a:lnTo>
                <a:lnTo>
                  <a:pt x="560" y="2046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50" name="Freeform 675">
            <a:extLst>
              <a:ext uri="{FF2B5EF4-FFF2-40B4-BE49-F238E27FC236}">
                <a16:creationId xmlns:a16="http://schemas.microsoft.com/office/drawing/2014/main" id="{998288CA-3F21-AF4D-B0EB-768A98D4A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6596" y="10598511"/>
            <a:ext cx="459853" cy="1672847"/>
          </a:xfrm>
          <a:custGeom>
            <a:avLst/>
            <a:gdLst>
              <a:gd name="T0" fmla="*/ 560 w 561"/>
              <a:gd name="T1" fmla="*/ 0 h 2036"/>
              <a:gd name="T2" fmla="*/ 0 w 561"/>
              <a:gd name="T3" fmla="*/ 0 h 2036"/>
              <a:gd name="T4" fmla="*/ 0 w 561"/>
              <a:gd name="T5" fmla="*/ 2035 h 2036"/>
              <a:gd name="T6" fmla="*/ 560 w 561"/>
              <a:gd name="T7" fmla="*/ 2035 h 2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2036">
                <a:moveTo>
                  <a:pt x="560" y="0"/>
                </a:moveTo>
                <a:lnTo>
                  <a:pt x="0" y="0"/>
                </a:lnTo>
                <a:lnTo>
                  <a:pt x="0" y="2035"/>
                </a:lnTo>
                <a:lnTo>
                  <a:pt x="560" y="2035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51" name="Freeform 676">
            <a:extLst>
              <a:ext uri="{FF2B5EF4-FFF2-40B4-BE49-F238E27FC236}">
                <a16:creationId xmlns:a16="http://schemas.microsoft.com/office/drawing/2014/main" id="{E9110AA8-2FB4-B146-9EA3-DDBE947FC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6131" y="10185731"/>
            <a:ext cx="39829" cy="659000"/>
          </a:xfrm>
          <a:custGeom>
            <a:avLst/>
            <a:gdLst>
              <a:gd name="T0" fmla="*/ 23 w 47"/>
              <a:gd name="T1" fmla="*/ 800 h 801"/>
              <a:gd name="T2" fmla="*/ 23 w 47"/>
              <a:gd name="T3" fmla="*/ 800 h 801"/>
              <a:gd name="T4" fmla="*/ 0 w 47"/>
              <a:gd name="T5" fmla="*/ 777 h 801"/>
              <a:gd name="T6" fmla="*/ 0 w 47"/>
              <a:gd name="T7" fmla="*/ 23 h 801"/>
              <a:gd name="T8" fmla="*/ 23 w 47"/>
              <a:gd name="T9" fmla="*/ 0 h 801"/>
              <a:gd name="T10" fmla="*/ 46 w 47"/>
              <a:gd name="T11" fmla="*/ 23 h 801"/>
              <a:gd name="T12" fmla="*/ 46 w 47"/>
              <a:gd name="T13" fmla="*/ 777 h 801"/>
              <a:gd name="T14" fmla="*/ 23 w 47"/>
              <a:gd name="T15" fmla="*/ 800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801">
                <a:moveTo>
                  <a:pt x="23" y="800"/>
                </a:moveTo>
                <a:lnTo>
                  <a:pt x="23" y="800"/>
                </a:lnTo>
                <a:cubicBezTo>
                  <a:pt x="12" y="800"/>
                  <a:pt x="0" y="789"/>
                  <a:pt x="0" y="77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2" y="0"/>
                  <a:pt x="23" y="0"/>
                </a:cubicBezTo>
                <a:cubicBezTo>
                  <a:pt x="34" y="0"/>
                  <a:pt x="46" y="11"/>
                  <a:pt x="46" y="23"/>
                </a:cubicBezTo>
                <a:cubicBezTo>
                  <a:pt x="46" y="777"/>
                  <a:pt x="46" y="777"/>
                  <a:pt x="46" y="777"/>
                </a:cubicBezTo>
                <a:cubicBezTo>
                  <a:pt x="46" y="789"/>
                  <a:pt x="34" y="800"/>
                  <a:pt x="23" y="80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2" name="Freeform 677">
            <a:extLst>
              <a:ext uri="{FF2B5EF4-FFF2-40B4-BE49-F238E27FC236}">
                <a16:creationId xmlns:a16="http://schemas.microsoft.com/office/drawing/2014/main" id="{DA9EB969-B101-8A47-91F5-6AB2E066C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6131" y="10334186"/>
            <a:ext cx="311396" cy="152077"/>
          </a:xfrm>
          <a:custGeom>
            <a:avLst/>
            <a:gdLst>
              <a:gd name="T0" fmla="*/ 355 w 379"/>
              <a:gd name="T1" fmla="*/ 183 h 184"/>
              <a:gd name="T2" fmla="*/ 355 w 379"/>
              <a:gd name="T3" fmla="*/ 183 h 184"/>
              <a:gd name="T4" fmla="*/ 23 w 379"/>
              <a:gd name="T5" fmla="*/ 183 h 184"/>
              <a:gd name="T6" fmla="*/ 0 w 379"/>
              <a:gd name="T7" fmla="*/ 160 h 184"/>
              <a:gd name="T8" fmla="*/ 0 w 379"/>
              <a:gd name="T9" fmla="*/ 34 h 184"/>
              <a:gd name="T10" fmla="*/ 23 w 379"/>
              <a:gd name="T11" fmla="*/ 0 h 184"/>
              <a:gd name="T12" fmla="*/ 355 w 379"/>
              <a:gd name="T13" fmla="*/ 0 h 184"/>
              <a:gd name="T14" fmla="*/ 378 w 379"/>
              <a:gd name="T15" fmla="*/ 34 h 184"/>
              <a:gd name="T16" fmla="*/ 378 w 379"/>
              <a:gd name="T17" fmla="*/ 160 h 184"/>
              <a:gd name="T18" fmla="*/ 355 w 379"/>
              <a:gd name="T19" fmla="*/ 183 h 184"/>
              <a:gd name="T20" fmla="*/ 46 w 379"/>
              <a:gd name="T21" fmla="*/ 125 h 184"/>
              <a:gd name="T22" fmla="*/ 46 w 379"/>
              <a:gd name="T23" fmla="*/ 125 h 184"/>
              <a:gd name="T24" fmla="*/ 332 w 379"/>
              <a:gd name="T25" fmla="*/ 125 h 184"/>
              <a:gd name="T26" fmla="*/ 332 w 379"/>
              <a:gd name="T27" fmla="*/ 57 h 184"/>
              <a:gd name="T28" fmla="*/ 46 w 379"/>
              <a:gd name="T29" fmla="*/ 57 h 184"/>
              <a:gd name="T30" fmla="*/ 46 w 379"/>
              <a:gd name="T31" fmla="*/ 125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9" h="184">
                <a:moveTo>
                  <a:pt x="355" y="183"/>
                </a:moveTo>
                <a:lnTo>
                  <a:pt x="355" y="183"/>
                </a:lnTo>
                <a:cubicBezTo>
                  <a:pt x="23" y="183"/>
                  <a:pt x="23" y="183"/>
                  <a:pt x="23" y="183"/>
                </a:cubicBezTo>
                <a:cubicBezTo>
                  <a:pt x="12" y="183"/>
                  <a:pt x="0" y="171"/>
                  <a:pt x="0" y="160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1"/>
                  <a:pt x="12" y="0"/>
                  <a:pt x="23" y="0"/>
                </a:cubicBezTo>
                <a:cubicBezTo>
                  <a:pt x="355" y="0"/>
                  <a:pt x="355" y="0"/>
                  <a:pt x="355" y="0"/>
                </a:cubicBezTo>
                <a:cubicBezTo>
                  <a:pt x="366" y="0"/>
                  <a:pt x="378" y="11"/>
                  <a:pt x="378" y="34"/>
                </a:cubicBezTo>
                <a:cubicBezTo>
                  <a:pt x="378" y="160"/>
                  <a:pt x="378" y="160"/>
                  <a:pt x="378" y="160"/>
                </a:cubicBezTo>
                <a:cubicBezTo>
                  <a:pt x="378" y="171"/>
                  <a:pt x="366" y="183"/>
                  <a:pt x="355" y="183"/>
                </a:cubicBezTo>
                <a:close/>
                <a:moveTo>
                  <a:pt x="46" y="125"/>
                </a:moveTo>
                <a:lnTo>
                  <a:pt x="46" y="125"/>
                </a:lnTo>
                <a:cubicBezTo>
                  <a:pt x="332" y="125"/>
                  <a:pt x="332" y="125"/>
                  <a:pt x="332" y="125"/>
                </a:cubicBezTo>
                <a:cubicBezTo>
                  <a:pt x="332" y="57"/>
                  <a:pt x="332" y="57"/>
                  <a:pt x="332" y="57"/>
                </a:cubicBezTo>
                <a:cubicBezTo>
                  <a:pt x="46" y="57"/>
                  <a:pt x="46" y="57"/>
                  <a:pt x="46" y="57"/>
                </a:cubicBezTo>
                <a:lnTo>
                  <a:pt x="46" y="1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3" name="Freeform 678">
            <a:extLst>
              <a:ext uri="{FF2B5EF4-FFF2-40B4-BE49-F238E27FC236}">
                <a16:creationId xmlns:a16="http://schemas.microsoft.com/office/drawing/2014/main" id="{4A493FC1-81F0-B545-BE8F-AAC0BDE63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6131" y="10439193"/>
            <a:ext cx="452609" cy="152077"/>
          </a:xfrm>
          <a:custGeom>
            <a:avLst/>
            <a:gdLst>
              <a:gd name="T0" fmla="*/ 526 w 550"/>
              <a:gd name="T1" fmla="*/ 183 h 184"/>
              <a:gd name="T2" fmla="*/ 526 w 550"/>
              <a:gd name="T3" fmla="*/ 183 h 184"/>
              <a:gd name="T4" fmla="*/ 23 w 550"/>
              <a:gd name="T5" fmla="*/ 183 h 184"/>
              <a:gd name="T6" fmla="*/ 0 w 550"/>
              <a:gd name="T7" fmla="*/ 160 h 184"/>
              <a:gd name="T8" fmla="*/ 0 w 550"/>
              <a:gd name="T9" fmla="*/ 35 h 184"/>
              <a:gd name="T10" fmla="*/ 23 w 550"/>
              <a:gd name="T11" fmla="*/ 0 h 184"/>
              <a:gd name="T12" fmla="*/ 526 w 550"/>
              <a:gd name="T13" fmla="*/ 0 h 184"/>
              <a:gd name="T14" fmla="*/ 549 w 550"/>
              <a:gd name="T15" fmla="*/ 35 h 184"/>
              <a:gd name="T16" fmla="*/ 549 w 550"/>
              <a:gd name="T17" fmla="*/ 160 h 184"/>
              <a:gd name="T18" fmla="*/ 526 w 550"/>
              <a:gd name="T19" fmla="*/ 183 h 184"/>
              <a:gd name="T20" fmla="*/ 46 w 550"/>
              <a:gd name="T21" fmla="*/ 126 h 184"/>
              <a:gd name="T22" fmla="*/ 46 w 550"/>
              <a:gd name="T23" fmla="*/ 126 h 184"/>
              <a:gd name="T24" fmla="*/ 503 w 550"/>
              <a:gd name="T25" fmla="*/ 126 h 184"/>
              <a:gd name="T26" fmla="*/ 503 w 550"/>
              <a:gd name="T27" fmla="*/ 58 h 184"/>
              <a:gd name="T28" fmla="*/ 46 w 550"/>
              <a:gd name="T29" fmla="*/ 58 h 184"/>
              <a:gd name="T30" fmla="*/ 46 w 550"/>
              <a:gd name="T31" fmla="*/ 12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0" h="184">
                <a:moveTo>
                  <a:pt x="526" y="183"/>
                </a:moveTo>
                <a:lnTo>
                  <a:pt x="526" y="183"/>
                </a:lnTo>
                <a:cubicBezTo>
                  <a:pt x="23" y="183"/>
                  <a:pt x="23" y="183"/>
                  <a:pt x="23" y="183"/>
                </a:cubicBezTo>
                <a:cubicBezTo>
                  <a:pt x="12" y="183"/>
                  <a:pt x="0" y="172"/>
                  <a:pt x="0" y="160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2"/>
                  <a:pt x="12" y="0"/>
                  <a:pt x="23" y="0"/>
                </a:cubicBezTo>
                <a:cubicBezTo>
                  <a:pt x="526" y="0"/>
                  <a:pt x="526" y="0"/>
                  <a:pt x="526" y="0"/>
                </a:cubicBezTo>
                <a:cubicBezTo>
                  <a:pt x="549" y="0"/>
                  <a:pt x="549" y="12"/>
                  <a:pt x="549" y="35"/>
                </a:cubicBezTo>
                <a:cubicBezTo>
                  <a:pt x="549" y="160"/>
                  <a:pt x="549" y="160"/>
                  <a:pt x="549" y="160"/>
                </a:cubicBezTo>
                <a:cubicBezTo>
                  <a:pt x="549" y="172"/>
                  <a:pt x="549" y="183"/>
                  <a:pt x="526" y="183"/>
                </a:cubicBezTo>
                <a:close/>
                <a:moveTo>
                  <a:pt x="46" y="126"/>
                </a:moveTo>
                <a:lnTo>
                  <a:pt x="46" y="126"/>
                </a:lnTo>
                <a:cubicBezTo>
                  <a:pt x="503" y="126"/>
                  <a:pt x="503" y="126"/>
                  <a:pt x="503" y="126"/>
                </a:cubicBezTo>
                <a:cubicBezTo>
                  <a:pt x="503" y="58"/>
                  <a:pt x="503" y="58"/>
                  <a:pt x="503" y="58"/>
                </a:cubicBezTo>
                <a:cubicBezTo>
                  <a:pt x="46" y="58"/>
                  <a:pt x="46" y="58"/>
                  <a:pt x="46" y="58"/>
                </a:cubicBezTo>
                <a:lnTo>
                  <a:pt x="46" y="1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4" name="Freeform 679">
            <a:extLst>
              <a:ext uri="{FF2B5EF4-FFF2-40B4-BE49-F238E27FC236}">
                <a16:creationId xmlns:a16="http://schemas.microsoft.com/office/drawing/2014/main" id="{7D95DF29-9884-BB4F-9C4B-02106EF2B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6131" y="10540577"/>
            <a:ext cx="405539" cy="152077"/>
          </a:xfrm>
          <a:custGeom>
            <a:avLst/>
            <a:gdLst>
              <a:gd name="T0" fmla="*/ 469 w 493"/>
              <a:gd name="T1" fmla="*/ 183 h 184"/>
              <a:gd name="T2" fmla="*/ 469 w 493"/>
              <a:gd name="T3" fmla="*/ 183 h 184"/>
              <a:gd name="T4" fmla="*/ 23 w 493"/>
              <a:gd name="T5" fmla="*/ 183 h 184"/>
              <a:gd name="T6" fmla="*/ 0 w 493"/>
              <a:gd name="T7" fmla="*/ 160 h 184"/>
              <a:gd name="T8" fmla="*/ 0 w 493"/>
              <a:gd name="T9" fmla="*/ 34 h 184"/>
              <a:gd name="T10" fmla="*/ 23 w 493"/>
              <a:gd name="T11" fmla="*/ 0 h 184"/>
              <a:gd name="T12" fmla="*/ 469 w 493"/>
              <a:gd name="T13" fmla="*/ 0 h 184"/>
              <a:gd name="T14" fmla="*/ 492 w 493"/>
              <a:gd name="T15" fmla="*/ 34 h 184"/>
              <a:gd name="T16" fmla="*/ 492 w 493"/>
              <a:gd name="T17" fmla="*/ 160 h 184"/>
              <a:gd name="T18" fmla="*/ 469 w 493"/>
              <a:gd name="T19" fmla="*/ 183 h 184"/>
              <a:gd name="T20" fmla="*/ 46 w 493"/>
              <a:gd name="T21" fmla="*/ 126 h 184"/>
              <a:gd name="T22" fmla="*/ 46 w 493"/>
              <a:gd name="T23" fmla="*/ 126 h 184"/>
              <a:gd name="T24" fmla="*/ 446 w 493"/>
              <a:gd name="T25" fmla="*/ 126 h 184"/>
              <a:gd name="T26" fmla="*/ 446 w 493"/>
              <a:gd name="T27" fmla="*/ 57 h 184"/>
              <a:gd name="T28" fmla="*/ 46 w 493"/>
              <a:gd name="T29" fmla="*/ 57 h 184"/>
              <a:gd name="T30" fmla="*/ 46 w 493"/>
              <a:gd name="T31" fmla="*/ 12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3" h="184">
                <a:moveTo>
                  <a:pt x="469" y="183"/>
                </a:moveTo>
                <a:lnTo>
                  <a:pt x="469" y="183"/>
                </a:lnTo>
                <a:cubicBezTo>
                  <a:pt x="23" y="183"/>
                  <a:pt x="23" y="183"/>
                  <a:pt x="23" y="183"/>
                </a:cubicBezTo>
                <a:cubicBezTo>
                  <a:pt x="12" y="183"/>
                  <a:pt x="0" y="172"/>
                  <a:pt x="0" y="160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2"/>
                  <a:pt x="12" y="0"/>
                  <a:pt x="23" y="0"/>
                </a:cubicBezTo>
                <a:cubicBezTo>
                  <a:pt x="469" y="0"/>
                  <a:pt x="469" y="0"/>
                  <a:pt x="469" y="0"/>
                </a:cubicBezTo>
                <a:cubicBezTo>
                  <a:pt x="480" y="0"/>
                  <a:pt x="492" y="12"/>
                  <a:pt x="492" y="34"/>
                </a:cubicBezTo>
                <a:cubicBezTo>
                  <a:pt x="492" y="160"/>
                  <a:pt x="492" y="160"/>
                  <a:pt x="492" y="160"/>
                </a:cubicBezTo>
                <a:cubicBezTo>
                  <a:pt x="492" y="172"/>
                  <a:pt x="480" y="183"/>
                  <a:pt x="469" y="183"/>
                </a:cubicBezTo>
                <a:close/>
                <a:moveTo>
                  <a:pt x="46" y="126"/>
                </a:moveTo>
                <a:lnTo>
                  <a:pt x="46" y="126"/>
                </a:lnTo>
                <a:cubicBezTo>
                  <a:pt x="446" y="126"/>
                  <a:pt x="446" y="126"/>
                  <a:pt x="446" y="126"/>
                </a:cubicBezTo>
                <a:cubicBezTo>
                  <a:pt x="446" y="57"/>
                  <a:pt x="446" y="57"/>
                  <a:pt x="446" y="57"/>
                </a:cubicBezTo>
                <a:cubicBezTo>
                  <a:pt x="46" y="57"/>
                  <a:pt x="46" y="57"/>
                  <a:pt x="46" y="57"/>
                </a:cubicBezTo>
                <a:lnTo>
                  <a:pt x="46" y="1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5" name="Freeform 680">
            <a:extLst>
              <a:ext uri="{FF2B5EF4-FFF2-40B4-BE49-F238E27FC236}">
                <a16:creationId xmlns:a16="http://schemas.microsoft.com/office/drawing/2014/main" id="{A4CC041E-0E4F-BA49-963C-1B1EDB4EC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6731" y="6843656"/>
            <a:ext cx="246220" cy="872634"/>
          </a:xfrm>
          <a:custGeom>
            <a:avLst/>
            <a:gdLst>
              <a:gd name="T0" fmla="*/ 274 w 298"/>
              <a:gd name="T1" fmla="*/ 1062 h 1063"/>
              <a:gd name="T2" fmla="*/ 274 w 298"/>
              <a:gd name="T3" fmla="*/ 1062 h 1063"/>
              <a:gd name="T4" fmla="*/ 22 w 298"/>
              <a:gd name="T5" fmla="*/ 1062 h 1063"/>
              <a:gd name="T6" fmla="*/ 0 w 298"/>
              <a:gd name="T7" fmla="*/ 1039 h 1063"/>
              <a:gd name="T8" fmla="*/ 0 w 298"/>
              <a:gd name="T9" fmla="*/ 23 h 1063"/>
              <a:gd name="T10" fmla="*/ 22 w 298"/>
              <a:gd name="T11" fmla="*/ 0 h 1063"/>
              <a:gd name="T12" fmla="*/ 274 w 298"/>
              <a:gd name="T13" fmla="*/ 0 h 1063"/>
              <a:gd name="T14" fmla="*/ 297 w 298"/>
              <a:gd name="T15" fmla="*/ 23 h 1063"/>
              <a:gd name="T16" fmla="*/ 297 w 298"/>
              <a:gd name="T17" fmla="*/ 1039 h 1063"/>
              <a:gd name="T18" fmla="*/ 274 w 298"/>
              <a:gd name="T19" fmla="*/ 1062 h 1063"/>
              <a:gd name="T20" fmla="*/ 45 w 298"/>
              <a:gd name="T21" fmla="*/ 1016 h 1063"/>
              <a:gd name="T22" fmla="*/ 45 w 298"/>
              <a:gd name="T23" fmla="*/ 1016 h 1063"/>
              <a:gd name="T24" fmla="*/ 251 w 298"/>
              <a:gd name="T25" fmla="*/ 1016 h 1063"/>
              <a:gd name="T26" fmla="*/ 251 w 298"/>
              <a:gd name="T27" fmla="*/ 45 h 1063"/>
              <a:gd name="T28" fmla="*/ 45 w 298"/>
              <a:gd name="T29" fmla="*/ 45 h 1063"/>
              <a:gd name="T30" fmla="*/ 45 w 298"/>
              <a:gd name="T31" fmla="*/ 1016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8" h="1063">
                <a:moveTo>
                  <a:pt x="274" y="1062"/>
                </a:moveTo>
                <a:lnTo>
                  <a:pt x="274" y="1062"/>
                </a:lnTo>
                <a:cubicBezTo>
                  <a:pt x="22" y="1062"/>
                  <a:pt x="22" y="1062"/>
                  <a:pt x="22" y="1062"/>
                </a:cubicBezTo>
                <a:cubicBezTo>
                  <a:pt x="11" y="1062"/>
                  <a:pt x="0" y="1051"/>
                  <a:pt x="0" y="103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1" y="0"/>
                  <a:pt x="22" y="0"/>
                </a:cubicBezTo>
                <a:cubicBezTo>
                  <a:pt x="274" y="0"/>
                  <a:pt x="274" y="0"/>
                  <a:pt x="274" y="0"/>
                </a:cubicBezTo>
                <a:cubicBezTo>
                  <a:pt x="285" y="0"/>
                  <a:pt x="297" y="11"/>
                  <a:pt x="297" y="23"/>
                </a:cubicBezTo>
                <a:cubicBezTo>
                  <a:pt x="297" y="1039"/>
                  <a:pt x="297" y="1039"/>
                  <a:pt x="297" y="1039"/>
                </a:cubicBezTo>
                <a:cubicBezTo>
                  <a:pt x="297" y="1051"/>
                  <a:pt x="285" y="1062"/>
                  <a:pt x="274" y="1062"/>
                </a:cubicBezTo>
                <a:close/>
                <a:moveTo>
                  <a:pt x="45" y="1016"/>
                </a:moveTo>
                <a:lnTo>
                  <a:pt x="45" y="1016"/>
                </a:lnTo>
                <a:cubicBezTo>
                  <a:pt x="251" y="1016"/>
                  <a:pt x="251" y="1016"/>
                  <a:pt x="251" y="1016"/>
                </a:cubicBezTo>
                <a:cubicBezTo>
                  <a:pt x="251" y="45"/>
                  <a:pt x="251" y="45"/>
                  <a:pt x="251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10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6" name="Freeform 681">
            <a:extLst>
              <a:ext uri="{FF2B5EF4-FFF2-40B4-BE49-F238E27FC236}">
                <a16:creationId xmlns:a16="http://schemas.microsoft.com/office/drawing/2014/main" id="{4AF0A955-840B-8B4C-8362-FE58C1BE5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804" y="6948663"/>
            <a:ext cx="152077" cy="141213"/>
          </a:xfrm>
          <a:custGeom>
            <a:avLst/>
            <a:gdLst>
              <a:gd name="T0" fmla="*/ 91 w 184"/>
              <a:gd name="T1" fmla="*/ 171 h 172"/>
              <a:gd name="T2" fmla="*/ 91 w 184"/>
              <a:gd name="T3" fmla="*/ 171 h 172"/>
              <a:gd name="T4" fmla="*/ 0 w 184"/>
              <a:gd name="T5" fmla="*/ 91 h 172"/>
              <a:gd name="T6" fmla="*/ 91 w 184"/>
              <a:gd name="T7" fmla="*/ 0 h 172"/>
              <a:gd name="T8" fmla="*/ 183 w 184"/>
              <a:gd name="T9" fmla="*/ 91 h 172"/>
              <a:gd name="T10" fmla="*/ 91 w 184"/>
              <a:gd name="T11" fmla="*/ 171 h 172"/>
              <a:gd name="T12" fmla="*/ 91 w 184"/>
              <a:gd name="T13" fmla="*/ 45 h 172"/>
              <a:gd name="T14" fmla="*/ 91 w 184"/>
              <a:gd name="T15" fmla="*/ 45 h 172"/>
              <a:gd name="T16" fmla="*/ 57 w 184"/>
              <a:gd name="T17" fmla="*/ 91 h 172"/>
              <a:gd name="T18" fmla="*/ 91 w 184"/>
              <a:gd name="T19" fmla="*/ 125 h 172"/>
              <a:gd name="T20" fmla="*/ 126 w 184"/>
              <a:gd name="T21" fmla="*/ 91 h 172"/>
              <a:gd name="T22" fmla="*/ 91 w 184"/>
              <a:gd name="T23" fmla="*/ 45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4" h="172">
                <a:moveTo>
                  <a:pt x="91" y="171"/>
                </a:moveTo>
                <a:lnTo>
                  <a:pt x="91" y="171"/>
                </a:lnTo>
                <a:cubicBezTo>
                  <a:pt x="45" y="171"/>
                  <a:pt x="0" y="137"/>
                  <a:pt x="0" y="91"/>
                </a:cubicBezTo>
                <a:cubicBezTo>
                  <a:pt x="0" y="34"/>
                  <a:pt x="45" y="0"/>
                  <a:pt x="91" y="0"/>
                </a:cubicBezTo>
                <a:cubicBezTo>
                  <a:pt x="137" y="0"/>
                  <a:pt x="183" y="34"/>
                  <a:pt x="183" y="91"/>
                </a:cubicBezTo>
                <a:cubicBezTo>
                  <a:pt x="183" y="137"/>
                  <a:pt x="137" y="171"/>
                  <a:pt x="91" y="171"/>
                </a:cubicBezTo>
                <a:close/>
                <a:moveTo>
                  <a:pt x="91" y="45"/>
                </a:moveTo>
                <a:lnTo>
                  <a:pt x="91" y="45"/>
                </a:lnTo>
                <a:cubicBezTo>
                  <a:pt x="68" y="45"/>
                  <a:pt x="57" y="68"/>
                  <a:pt x="57" y="91"/>
                </a:cubicBezTo>
                <a:cubicBezTo>
                  <a:pt x="57" y="114"/>
                  <a:pt x="68" y="125"/>
                  <a:pt x="91" y="125"/>
                </a:cubicBezTo>
                <a:cubicBezTo>
                  <a:pt x="114" y="125"/>
                  <a:pt x="126" y="114"/>
                  <a:pt x="126" y="91"/>
                </a:cubicBezTo>
                <a:cubicBezTo>
                  <a:pt x="126" y="68"/>
                  <a:pt x="114" y="45"/>
                  <a:pt x="91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7" name="Freeform 682">
            <a:extLst>
              <a:ext uri="{FF2B5EF4-FFF2-40B4-BE49-F238E27FC236}">
                <a16:creationId xmlns:a16="http://schemas.microsoft.com/office/drawing/2014/main" id="{FC787C34-DE50-8747-A75F-B65A6F5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046" y="7144190"/>
            <a:ext cx="133971" cy="517785"/>
          </a:xfrm>
          <a:custGeom>
            <a:avLst/>
            <a:gdLst>
              <a:gd name="T0" fmla="*/ 137 w 161"/>
              <a:gd name="T1" fmla="*/ 628 h 629"/>
              <a:gd name="T2" fmla="*/ 137 w 161"/>
              <a:gd name="T3" fmla="*/ 628 h 629"/>
              <a:gd name="T4" fmla="*/ 23 w 161"/>
              <a:gd name="T5" fmla="*/ 628 h 629"/>
              <a:gd name="T6" fmla="*/ 0 w 161"/>
              <a:gd name="T7" fmla="*/ 605 h 629"/>
              <a:gd name="T8" fmla="*/ 0 w 161"/>
              <a:gd name="T9" fmla="*/ 23 h 629"/>
              <a:gd name="T10" fmla="*/ 23 w 161"/>
              <a:gd name="T11" fmla="*/ 0 h 629"/>
              <a:gd name="T12" fmla="*/ 137 w 161"/>
              <a:gd name="T13" fmla="*/ 0 h 629"/>
              <a:gd name="T14" fmla="*/ 160 w 161"/>
              <a:gd name="T15" fmla="*/ 23 h 629"/>
              <a:gd name="T16" fmla="*/ 160 w 161"/>
              <a:gd name="T17" fmla="*/ 605 h 629"/>
              <a:gd name="T18" fmla="*/ 137 w 161"/>
              <a:gd name="T19" fmla="*/ 628 h 629"/>
              <a:gd name="T20" fmla="*/ 57 w 161"/>
              <a:gd name="T21" fmla="*/ 582 h 629"/>
              <a:gd name="T22" fmla="*/ 57 w 161"/>
              <a:gd name="T23" fmla="*/ 582 h 629"/>
              <a:gd name="T24" fmla="*/ 115 w 161"/>
              <a:gd name="T25" fmla="*/ 582 h 629"/>
              <a:gd name="T26" fmla="*/ 115 w 161"/>
              <a:gd name="T27" fmla="*/ 56 h 629"/>
              <a:gd name="T28" fmla="*/ 57 w 161"/>
              <a:gd name="T29" fmla="*/ 56 h 629"/>
              <a:gd name="T30" fmla="*/ 57 w 161"/>
              <a:gd name="T31" fmla="*/ 582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1" h="629">
                <a:moveTo>
                  <a:pt x="137" y="628"/>
                </a:moveTo>
                <a:lnTo>
                  <a:pt x="137" y="628"/>
                </a:lnTo>
                <a:cubicBezTo>
                  <a:pt x="23" y="628"/>
                  <a:pt x="23" y="628"/>
                  <a:pt x="23" y="628"/>
                </a:cubicBezTo>
                <a:cubicBezTo>
                  <a:pt x="11" y="628"/>
                  <a:pt x="0" y="616"/>
                  <a:pt x="0" y="60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1" y="0"/>
                  <a:pt x="23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9" y="0"/>
                  <a:pt x="160" y="11"/>
                  <a:pt x="160" y="23"/>
                </a:cubicBezTo>
                <a:cubicBezTo>
                  <a:pt x="160" y="605"/>
                  <a:pt x="160" y="605"/>
                  <a:pt x="160" y="605"/>
                </a:cubicBezTo>
                <a:cubicBezTo>
                  <a:pt x="160" y="616"/>
                  <a:pt x="149" y="628"/>
                  <a:pt x="137" y="628"/>
                </a:cubicBezTo>
                <a:close/>
                <a:moveTo>
                  <a:pt x="57" y="582"/>
                </a:moveTo>
                <a:lnTo>
                  <a:pt x="57" y="582"/>
                </a:lnTo>
                <a:cubicBezTo>
                  <a:pt x="115" y="582"/>
                  <a:pt x="115" y="582"/>
                  <a:pt x="115" y="582"/>
                </a:cubicBezTo>
                <a:cubicBezTo>
                  <a:pt x="115" y="56"/>
                  <a:pt x="115" y="56"/>
                  <a:pt x="115" y="56"/>
                </a:cubicBezTo>
                <a:cubicBezTo>
                  <a:pt x="57" y="56"/>
                  <a:pt x="57" y="56"/>
                  <a:pt x="57" y="56"/>
                </a:cubicBezTo>
                <a:lnTo>
                  <a:pt x="57" y="58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8" name="Freeform 683">
            <a:extLst>
              <a:ext uri="{FF2B5EF4-FFF2-40B4-BE49-F238E27FC236}">
                <a16:creationId xmlns:a16="http://schemas.microsoft.com/office/drawing/2014/main" id="{D34D2404-992A-8E4F-AD9C-7D485AAF7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123" y="6843656"/>
            <a:ext cx="246220" cy="872634"/>
          </a:xfrm>
          <a:custGeom>
            <a:avLst/>
            <a:gdLst>
              <a:gd name="T0" fmla="*/ 274 w 298"/>
              <a:gd name="T1" fmla="*/ 1062 h 1063"/>
              <a:gd name="T2" fmla="*/ 274 w 298"/>
              <a:gd name="T3" fmla="*/ 1062 h 1063"/>
              <a:gd name="T4" fmla="*/ 23 w 298"/>
              <a:gd name="T5" fmla="*/ 1062 h 1063"/>
              <a:gd name="T6" fmla="*/ 0 w 298"/>
              <a:gd name="T7" fmla="*/ 1039 h 1063"/>
              <a:gd name="T8" fmla="*/ 0 w 298"/>
              <a:gd name="T9" fmla="*/ 23 h 1063"/>
              <a:gd name="T10" fmla="*/ 23 w 298"/>
              <a:gd name="T11" fmla="*/ 0 h 1063"/>
              <a:gd name="T12" fmla="*/ 274 w 298"/>
              <a:gd name="T13" fmla="*/ 0 h 1063"/>
              <a:gd name="T14" fmla="*/ 297 w 298"/>
              <a:gd name="T15" fmla="*/ 23 h 1063"/>
              <a:gd name="T16" fmla="*/ 297 w 298"/>
              <a:gd name="T17" fmla="*/ 1039 h 1063"/>
              <a:gd name="T18" fmla="*/ 274 w 298"/>
              <a:gd name="T19" fmla="*/ 1062 h 1063"/>
              <a:gd name="T20" fmla="*/ 46 w 298"/>
              <a:gd name="T21" fmla="*/ 1016 h 1063"/>
              <a:gd name="T22" fmla="*/ 46 w 298"/>
              <a:gd name="T23" fmla="*/ 1016 h 1063"/>
              <a:gd name="T24" fmla="*/ 252 w 298"/>
              <a:gd name="T25" fmla="*/ 1016 h 1063"/>
              <a:gd name="T26" fmla="*/ 252 w 298"/>
              <a:gd name="T27" fmla="*/ 45 h 1063"/>
              <a:gd name="T28" fmla="*/ 46 w 298"/>
              <a:gd name="T29" fmla="*/ 45 h 1063"/>
              <a:gd name="T30" fmla="*/ 46 w 298"/>
              <a:gd name="T31" fmla="*/ 1016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8" h="1063">
                <a:moveTo>
                  <a:pt x="274" y="1062"/>
                </a:moveTo>
                <a:lnTo>
                  <a:pt x="274" y="1062"/>
                </a:lnTo>
                <a:cubicBezTo>
                  <a:pt x="23" y="1062"/>
                  <a:pt x="23" y="1062"/>
                  <a:pt x="23" y="1062"/>
                </a:cubicBezTo>
                <a:cubicBezTo>
                  <a:pt x="11" y="1062"/>
                  <a:pt x="0" y="1051"/>
                  <a:pt x="0" y="103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1" y="0"/>
                  <a:pt x="23" y="0"/>
                </a:cubicBezTo>
                <a:cubicBezTo>
                  <a:pt x="274" y="0"/>
                  <a:pt x="274" y="0"/>
                  <a:pt x="274" y="0"/>
                </a:cubicBezTo>
                <a:cubicBezTo>
                  <a:pt x="286" y="0"/>
                  <a:pt x="297" y="11"/>
                  <a:pt x="297" y="23"/>
                </a:cubicBezTo>
                <a:cubicBezTo>
                  <a:pt x="297" y="1039"/>
                  <a:pt x="297" y="1039"/>
                  <a:pt x="297" y="1039"/>
                </a:cubicBezTo>
                <a:cubicBezTo>
                  <a:pt x="297" y="1051"/>
                  <a:pt x="286" y="1062"/>
                  <a:pt x="274" y="1062"/>
                </a:cubicBezTo>
                <a:close/>
                <a:moveTo>
                  <a:pt x="46" y="1016"/>
                </a:moveTo>
                <a:lnTo>
                  <a:pt x="46" y="1016"/>
                </a:lnTo>
                <a:cubicBezTo>
                  <a:pt x="252" y="1016"/>
                  <a:pt x="252" y="1016"/>
                  <a:pt x="252" y="1016"/>
                </a:cubicBezTo>
                <a:cubicBezTo>
                  <a:pt x="252" y="45"/>
                  <a:pt x="252" y="45"/>
                  <a:pt x="252" y="45"/>
                </a:cubicBezTo>
                <a:cubicBezTo>
                  <a:pt x="46" y="45"/>
                  <a:pt x="46" y="45"/>
                  <a:pt x="46" y="45"/>
                </a:cubicBezTo>
                <a:lnTo>
                  <a:pt x="46" y="10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9" name="Freeform 684">
            <a:extLst>
              <a:ext uri="{FF2B5EF4-FFF2-40B4-BE49-F238E27FC236}">
                <a16:creationId xmlns:a16="http://schemas.microsoft.com/office/drawing/2014/main" id="{DD537A4D-5B61-C645-BBED-AA0487CA8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0193" y="6948663"/>
            <a:ext cx="152077" cy="141213"/>
          </a:xfrm>
          <a:custGeom>
            <a:avLst/>
            <a:gdLst>
              <a:gd name="T0" fmla="*/ 92 w 184"/>
              <a:gd name="T1" fmla="*/ 171 h 172"/>
              <a:gd name="T2" fmla="*/ 92 w 184"/>
              <a:gd name="T3" fmla="*/ 171 h 172"/>
              <a:gd name="T4" fmla="*/ 0 w 184"/>
              <a:gd name="T5" fmla="*/ 91 h 172"/>
              <a:gd name="T6" fmla="*/ 92 w 184"/>
              <a:gd name="T7" fmla="*/ 0 h 172"/>
              <a:gd name="T8" fmla="*/ 183 w 184"/>
              <a:gd name="T9" fmla="*/ 91 h 172"/>
              <a:gd name="T10" fmla="*/ 92 w 184"/>
              <a:gd name="T11" fmla="*/ 171 h 172"/>
              <a:gd name="T12" fmla="*/ 92 w 184"/>
              <a:gd name="T13" fmla="*/ 45 h 172"/>
              <a:gd name="T14" fmla="*/ 92 w 184"/>
              <a:gd name="T15" fmla="*/ 45 h 172"/>
              <a:gd name="T16" fmla="*/ 58 w 184"/>
              <a:gd name="T17" fmla="*/ 91 h 172"/>
              <a:gd name="T18" fmla="*/ 92 w 184"/>
              <a:gd name="T19" fmla="*/ 125 h 172"/>
              <a:gd name="T20" fmla="*/ 126 w 184"/>
              <a:gd name="T21" fmla="*/ 91 h 172"/>
              <a:gd name="T22" fmla="*/ 92 w 184"/>
              <a:gd name="T23" fmla="*/ 45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4" h="172">
                <a:moveTo>
                  <a:pt x="92" y="171"/>
                </a:moveTo>
                <a:lnTo>
                  <a:pt x="92" y="171"/>
                </a:lnTo>
                <a:cubicBezTo>
                  <a:pt x="46" y="171"/>
                  <a:pt x="0" y="137"/>
                  <a:pt x="0" y="91"/>
                </a:cubicBezTo>
                <a:cubicBezTo>
                  <a:pt x="0" y="45"/>
                  <a:pt x="46" y="0"/>
                  <a:pt x="92" y="0"/>
                </a:cubicBezTo>
                <a:cubicBezTo>
                  <a:pt x="137" y="0"/>
                  <a:pt x="183" y="45"/>
                  <a:pt x="183" y="91"/>
                </a:cubicBezTo>
                <a:cubicBezTo>
                  <a:pt x="183" y="137"/>
                  <a:pt x="137" y="171"/>
                  <a:pt x="92" y="171"/>
                </a:cubicBezTo>
                <a:close/>
                <a:moveTo>
                  <a:pt x="92" y="45"/>
                </a:moveTo>
                <a:lnTo>
                  <a:pt x="92" y="45"/>
                </a:lnTo>
                <a:cubicBezTo>
                  <a:pt x="69" y="45"/>
                  <a:pt x="58" y="68"/>
                  <a:pt x="58" y="91"/>
                </a:cubicBezTo>
                <a:cubicBezTo>
                  <a:pt x="58" y="114"/>
                  <a:pt x="69" y="125"/>
                  <a:pt x="92" y="125"/>
                </a:cubicBezTo>
                <a:cubicBezTo>
                  <a:pt x="115" y="125"/>
                  <a:pt x="126" y="114"/>
                  <a:pt x="126" y="91"/>
                </a:cubicBezTo>
                <a:cubicBezTo>
                  <a:pt x="126" y="68"/>
                  <a:pt x="115" y="45"/>
                  <a:pt x="92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0" name="Freeform 685">
            <a:extLst>
              <a:ext uri="{FF2B5EF4-FFF2-40B4-BE49-F238E27FC236}">
                <a16:creationId xmlns:a16="http://schemas.microsoft.com/office/drawing/2014/main" id="{BC47B6C7-732C-7645-8527-768F11353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1057" y="7144190"/>
            <a:ext cx="133971" cy="517785"/>
          </a:xfrm>
          <a:custGeom>
            <a:avLst/>
            <a:gdLst>
              <a:gd name="T0" fmla="*/ 137 w 161"/>
              <a:gd name="T1" fmla="*/ 628 h 629"/>
              <a:gd name="T2" fmla="*/ 137 w 161"/>
              <a:gd name="T3" fmla="*/ 628 h 629"/>
              <a:gd name="T4" fmla="*/ 22 w 161"/>
              <a:gd name="T5" fmla="*/ 628 h 629"/>
              <a:gd name="T6" fmla="*/ 0 w 161"/>
              <a:gd name="T7" fmla="*/ 605 h 629"/>
              <a:gd name="T8" fmla="*/ 0 w 161"/>
              <a:gd name="T9" fmla="*/ 23 h 629"/>
              <a:gd name="T10" fmla="*/ 22 w 161"/>
              <a:gd name="T11" fmla="*/ 0 h 629"/>
              <a:gd name="T12" fmla="*/ 137 w 161"/>
              <a:gd name="T13" fmla="*/ 0 h 629"/>
              <a:gd name="T14" fmla="*/ 160 w 161"/>
              <a:gd name="T15" fmla="*/ 23 h 629"/>
              <a:gd name="T16" fmla="*/ 160 w 161"/>
              <a:gd name="T17" fmla="*/ 605 h 629"/>
              <a:gd name="T18" fmla="*/ 137 w 161"/>
              <a:gd name="T19" fmla="*/ 628 h 629"/>
              <a:gd name="T20" fmla="*/ 46 w 161"/>
              <a:gd name="T21" fmla="*/ 582 h 629"/>
              <a:gd name="T22" fmla="*/ 46 w 161"/>
              <a:gd name="T23" fmla="*/ 582 h 629"/>
              <a:gd name="T24" fmla="*/ 114 w 161"/>
              <a:gd name="T25" fmla="*/ 582 h 629"/>
              <a:gd name="T26" fmla="*/ 114 w 161"/>
              <a:gd name="T27" fmla="*/ 56 h 629"/>
              <a:gd name="T28" fmla="*/ 46 w 161"/>
              <a:gd name="T29" fmla="*/ 56 h 629"/>
              <a:gd name="T30" fmla="*/ 46 w 161"/>
              <a:gd name="T31" fmla="*/ 582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1" h="629">
                <a:moveTo>
                  <a:pt x="137" y="628"/>
                </a:moveTo>
                <a:lnTo>
                  <a:pt x="137" y="628"/>
                </a:lnTo>
                <a:cubicBezTo>
                  <a:pt x="22" y="628"/>
                  <a:pt x="22" y="628"/>
                  <a:pt x="22" y="628"/>
                </a:cubicBezTo>
                <a:cubicBezTo>
                  <a:pt x="11" y="628"/>
                  <a:pt x="0" y="616"/>
                  <a:pt x="0" y="60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1" y="0"/>
                  <a:pt x="22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8" y="0"/>
                  <a:pt x="160" y="11"/>
                  <a:pt x="160" y="23"/>
                </a:cubicBezTo>
                <a:cubicBezTo>
                  <a:pt x="160" y="605"/>
                  <a:pt x="160" y="605"/>
                  <a:pt x="160" y="605"/>
                </a:cubicBezTo>
                <a:cubicBezTo>
                  <a:pt x="160" y="616"/>
                  <a:pt x="148" y="628"/>
                  <a:pt x="137" y="628"/>
                </a:cubicBezTo>
                <a:close/>
                <a:moveTo>
                  <a:pt x="46" y="582"/>
                </a:moveTo>
                <a:lnTo>
                  <a:pt x="46" y="582"/>
                </a:lnTo>
                <a:cubicBezTo>
                  <a:pt x="114" y="582"/>
                  <a:pt x="114" y="582"/>
                  <a:pt x="114" y="582"/>
                </a:cubicBezTo>
                <a:cubicBezTo>
                  <a:pt x="114" y="56"/>
                  <a:pt x="114" y="56"/>
                  <a:pt x="114" y="56"/>
                </a:cubicBezTo>
                <a:cubicBezTo>
                  <a:pt x="46" y="56"/>
                  <a:pt x="46" y="56"/>
                  <a:pt x="46" y="56"/>
                </a:cubicBezTo>
                <a:lnTo>
                  <a:pt x="46" y="58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1" name="Freeform 686">
            <a:extLst>
              <a:ext uri="{FF2B5EF4-FFF2-40B4-BE49-F238E27FC236}">
                <a16:creationId xmlns:a16="http://schemas.microsoft.com/office/drawing/2014/main" id="{0A36A860-CB64-0243-8A30-7DDA90D7D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376" y="6814689"/>
            <a:ext cx="488818" cy="901601"/>
          </a:xfrm>
          <a:custGeom>
            <a:avLst/>
            <a:gdLst>
              <a:gd name="T0" fmla="*/ 332 w 596"/>
              <a:gd name="T1" fmla="*/ 1097 h 1098"/>
              <a:gd name="T2" fmla="*/ 332 w 596"/>
              <a:gd name="T3" fmla="*/ 1097 h 1098"/>
              <a:gd name="T4" fmla="*/ 309 w 596"/>
              <a:gd name="T5" fmla="*/ 1086 h 1098"/>
              <a:gd name="T6" fmla="*/ 0 w 596"/>
              <a:gd name="T7" fmla="*/ 115 h 1098"/>
              <a:gd name="T8" fmla="*/ 0 w 596"/>
              <a:gd name="T9" fmla="*/ 92 h 1098"/>
              <a:gd name="T10" fmla="*/ 23 w 596"/>
              <a:gd name="T11" fmla="*/ 80 h 1098"/>
              <a:gd name="T12" fmla="*/ 263 w 596"/>
              <a:gd name="T13" fmla="*/ 0 h 1098"/>
              <a:gd name="T14" fmla="*/ 286 w 596"/>
              <a:gd name="T15" fmla="*/ 23 h 1098"/>
              <a:gd name="T16" fmla="*/ 595 w 596"/>
              <a:gd name="T17" fmla="*/ 994 h 1098"/>
              <a:gd name="T18" fmla="*/ 595 w 596"/>
              <a:gd name="T19" fmla="*/ 1006 h 1098"/>
              <a:gd name="T20" fmla="*/ 583 w 596"/>
              <a:gd name="T21" fmla="*/ 1017 h 1098"/>
              <a:gd name="T22" fmla="*/ 343 w 596"/>
              <a:gd name="T23" fmla="*/ 1097 h 1098"/>
              <a:gd name="T24" fmla="*/ 332 w 596"/>
              <a:gd name="T25" fmla="*/ 1097 h 1098"/>
              <a:gd name="T26" fmla="*/ 57 w 596"/>
              <a:gd name="T27" fmla="*/ 126 h 1098"/>
              <a:gd name="T28" fmla="*/ 57 w 596"/>
              <a:gd name="T29" fmla="*/ 126 h 1098"/>
              <a:gd name="T30" fmla="*/ 355 w 596"/>
              <a:gd name="T31" fmla="*/ 1040 h 1098"/>
              <a:gd name="T32" fmla="*/ 549 w 596"/>
              <a:gd name="T33" fmla="*/ 983 h 1098"/>
              <a:gd name="T34" fmla="*/ 251 w 596"/>
              <a:gd name="T35" fmla="*/ 58 h 1098"/>
              <a:gd name="T36" fmla="*/ 57 w 596"/>
              <a:gd name="T37" fmla="*/ 126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6" h="1098">
                <a:moveTo>
                  <a:pt x="332" y="1097"/>
                </a:moveTo>
                <a:lnTo>
                  <a:pt x="332" y="1097"/>
                </a:lnTo>
                <a:cubicBezTo>
                  <a:pt x="320" y="1097"/>
                  <a:pt x="320" y="1086"/>
                  <a:pt x="309" y="1086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03"/>
                  <a:pt x="0" y="103"/>
                  <a:pt x="0" y="92"/>
                </a:cubicBezTo>
                <a:cubicBezTo>
                  <a:pt x="11" y="92"/>
                  <a:pt x="11" y="80"/>
                  <a:pt x="23" y="80"/>
                </a:cubicBezTo>
                <a:cubicBezTo>
                  <a:pt x="263" y="0"/>
                  <a:pt x="263" y="0"/>
                  <a:pt x="263" y="0"/>
                </a:cubicBezTo>
                <a:cubicBezTo>
                  <a:pt x="275" y="0"/>
                  <a:pt x="286" y="12"/>
                  <a:pt x="286" y="23"/>
                </a:cubicBezTo>
                <a:cubicBezTo>
                  <a:pt x="595" y="994"/>
                  <a:pt x="595" y="994"/>
                  <a:pt x="595" y="994"/>
                </a:cubicBezTo>
                <a:lnTo>
                  <a:pt x="595" y="1006"/>
                </a:lnTo>
                <a:cubicBezTo>
                  <a:pt x="595" y="1017"/>
                  <a:pt x="583" y="1017"/>
                  <a:pt x="583" y="1017"/>
                </a:cubicBezTo>
                <a:cubicBezTo>
                  <a:pt x="343" y="1097"/>
                  <a:pt x="343" y="1097"/>
                  <a:pt x="343" y="1097"/>
                </a:cubicBezTo>
                <a:cubicBezTo>
                  <a:pt x="343" y="1097"/>
                  <a:pt x="343" y="1097"/>
                  <a:pt x="332" y="1097"/>
                </a:cubicBezTo>
                <a:close/>
                <a:moveTo>
                  <a:pt x="57" y="126"/>
                </a:moveTo>
                <a:lnTo>
                  <a:pt x="57" y="126"/>
                </a:lnTo>
                <a:cubicBezTo>
                  <a:pt x="355" y="1040"/>
                  <a:pt x="355" y="1040"/>
                  <a:pt x="355" y="1040"/>
                </a:cubicBezTo>
                <a:cubicBezTo>
                  <a:pt x="549" y="983"/>
                  <a:pt x="549" y="983"/>
                  <a:pt x="549" y="983"/>
                </a:cubicBezTo>
                <a:cubicBezTo>
                  <a:pt x="251" y="58"/>
                  <a:pt x="251" y="58"/>
                  <a:pt x="251" y="58"/>
                </a:cubicBezTo>
                <a:lnTo>
                  <a:pt x="57" y="1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2" name="Freeform 687">
            <a:extLst>
              <a:ext uri="{FF2B5EF4-FFF2-40B4-BE49-F238E27FC236}">
                <a16:creationId xmlns:a16="http://schemas.microsoft.com/office/drawing/2014/main" id="{C8F80760-BA6F-074A-B77C-0F6F6826C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3655" y="6937799"/>
            <a:ext cx="159319" cy="152077"/>
          </a:xfrm>
          <a:custGeom>
            <a:avLst/>
            <a:gdLst>
              <a:gd name="T0" fmla="*/ 103 w 195"/>
              <a:gd name="T1" fmla="*/ 183 h 184"/>
              <a:gd name="T2" fmla="*/ 103 w 195"/>
              <a:gd name="T3" fmla="*/ 183 h 184"/>
              <a:gd name="T4" fmla="*/ 57 w 195"/>
              <a:gd name="T5" fmla="*/ 183 h 184"/>
              <a:gd name="T6" fmla="*/ 23 w 195"/>
              <a:gd name="T7" fmla="*/ 126 h 184"/>
              <a:gd name="T8" fmla="*/ 80 w 195"/>
              <a:gd name="T9" fmla="*/ 12 h 184"/>
              <a:gd name="T10" fmla="*/ 183 w 195"/>
              <a:gd name="T11" fmla="*/ 69 h 184"/>
              <a:gd name="T12" fmla="*/ 183 w 195"/>
              <a:gd name="T13" fmla="*/ 69 h 184"/>
              <a:gd name="T14" fmla="*/ 183 w 195"/>
              <a:gd name="T15" fmla="*/ 137 h 184"/>
              <a:gd name="T16" fmla="*/ 126 w 195"/>
              <a:gd name="T17" fmla="*/ 183 h 184"/>
              <a:gd name="T18" fmla="*/ 103 w 195"/>
              <a:gd name="T19" fmla="*/ 183 h 184"/>
              <a:gd name="T20" fmla="*/ 103 w 195"/>
              <a:gd name="T21" fmla="*/ 57 h 184"/>
              <a:gd name="T22" fmla="*/ 103 w 195"/>
              <a:gd name="T23" fmla="*/ 57 h 184"/>
              <a:gd name="T24" fmla="*/ 91 w 195"/>
              <a:gd name="T25" fmla="*/ 69 h 184"/>
              <a:gd name="T26" fmla="*/ 69 w 195"/>
              <a:gd name="T27" fmla="*/ 114 h 184"/>
              <a:gd name="T28" fmla="*/ 80 w 195"/>
              <a:gd name="T29" fmla="*/ 137 h 184"/>
              <a:gd name="T30" fmla="*/ 114 w 195"/>
              <a:gd name="T31" fmla="*/ 137 h 184"/>
              <a:gd name="T32" fmla="*/ 137 w 195"/>
              <a:gd name="T33" fmla="*/ 114 h 184"/>
              <a:gd name="T34" fmla="*/ 137 w 195"/>
              <a:gd name="T35" fmla="*/ 92 h 184"/>
              <a:gd name="T36" fmla="*/ 137 w 195"/>
              <a:gd name="T37" fmla="*/ 92 h 184"/>
              <a:gd name="T38" fmla="*/ 103 w 195"/>
              <a:gd name="T39" fmla="*/ 5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95" h="184">
                <a:moveTo>
                  <a:pt x="103" y="183"/>
                </a:moveTo>
                <a:lnTo>
                  <a:pt x="103" y="183"/>
                </a:lnTo>
                <a:cubicBezTo>
                  <a:pt x="91" y="183"/>
                  <a:pt x="80" y="183"/>
                  <a:pt x="57" y="183"/>
                </a:cubicBezTo>
                <a:cubicBezTo>
                  <a:pt x="46" y="171"/>
                  <a:pt x="23" y="149"/>
                  <a:pt x="23" y="126"/>
                </a:cubicBezTo>
                <a:cubicBezTo>
                  <a:pt x="0" y="80"/>
                  <a:pt x="34" y="34"/>
                  <a:pt x="80" y="12"/>
                </a:cubicBezTo>
                <a:cubicBezTo>
                  <a:pt x="126" y="0"/>
                  <a:pt x="172" y="23"/>
                  <a:pt x="183" y="69"/>
                </a:cubicBezTo>
                <a:lnTo>
                  <a:pt x="183" y="69"/>
                </a:lnTo>
                <a:cubicBezTo>
                  <a:pt x="194" y="92"/>
                  <a:pt x="194" y="114"/>
                  <a:pt x="183" y="137"/>
                </a:cubicBezTo>
                <a:cubicBezTo>
                  <a:pt x="172" y="160"/>
                  <a:pt x="148" y="171"/>
                  <a:pt x="126" y="183"/>
                </a:cubicBezTo>
                <a:cubicBezTo>
                  <a:pt x="114" y="183"/>
                  <a:pt x="114" y="183"/>
                  <a:pt x="103" y="183"/>
                </a:cubicBezTo>
                <a:close/>
                <a:moveTo>
                  <a:pt x="103" y="57"/>
                </a:moveTo>
                <a:lnTo>
                  <a:pt x="103" y="57"/>
                </a:lnTo>
                <a:lnTo>
                  <a:pt x="91" y="69"/>
                </a:lnTo>
                <a:cubicBezTo>
                  <a:pt x="69" y="69"/>
                  <a:pt x="57" y="92"/>
                  <a:pt x="69" y="114"/>
                </a:cubicBezTo>
                <a:cubicBezTo>
                  <a:pt x="69" y="126"/>
                  <a:pt x="80" y="126"/>
                  <a:pt x="80" y="137"/>
                </a:cubicBezTo>
                <a:cubicBezTo>
                  <a:pt x="91" y="137"/>
                  <a:pt x="103" y="137"/>
                  <a:pt x="114" y="137"/>
                </a:cubicBezTo>
                <a:cubicBezTo>
                  <a:pt x="126" y="137"/>
                  <a:pt x="126" y="126"/>
                  <a:pt x="137" y="114"/>
                </a:cubicBezTo>
                <a:cubicBezTo>
                  <a:pt x="137" y="114"/>
                  <a:pt x="137" y="103"/>
                  <a:pt x="137" y="92"/>
                </a:cubicBezTo>
                <a:lnTo>
                  <a:pt x="137" y="92"/>
                </a:lnTo>
                <a:cubicBezTo>
                  <a:pt x="137" y="69"/>
                  <a:pt x="114" y="57"/>
                  <a:pt x="103" y="5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3" name="Freeform 688">
            <a:extLst>
              <a:ext uri="{FF2B5EF4-FFF2-40B4-BE49-F238E27FC236}">
                <a16:creationId xmlns:a16="http://schemas.microsoft.com/office/drawing/2014/main" id="{5A5AAB27-D434-064F-8208-ADDE7AA05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831" y="7126085"/>
            <a:ext cx="275187" cy="517787"/>
          </a:xfrm>
          <a:custGeom>
            <a:avLst/>
            <a:gdLst>
              <a:gd name="T0" fmla="*/ 194 w 333"/>
              <a:gd name="T1" fmla="*/ 628 h 629"/>
              <a:gd name="T2" fmla="*/ 194 w 333"/>
              <a:gd name="T3" fmla="*/ 628 h 629"/>
              <a:gd name="T4" fmla="*/ 172 w 333"/>
              <a:gd name="T5" fmla="*/ 616 h 629"/>
              <a:gd name="T6" fmla="*/ 0 w 333"/>
              <a:gd name="T7" fmla="*/ 67 h 629"/>
              <a:gd name="T8" fmla="*/ 0 w 333"/>
              <a:gd name="T9" fmla="*/ 46 h 629"/>
              <a:gd name="T10" fmla="*/ 23 w 333"/>
              <a:gd name="T11" fmla="*/ 34 h 629"/>
              <a:gd name="T12" fmla="*/ 126 w 333"/>
              <a:gd name="T13" fmla="*/ 0 h 629"/>
              <a:gd name="T14" fmla="*/ 149 w 333"/>
              <a:gd name="T15" fmla="*/ 23 h 629"/>
              <a:gd name="T16" fmla="*/ 320 w 333"/>
              <a:gd name="T17" fmla="*/ 570 h 629"/>
              <a:gd name="T18" fmla="*/ 320 w 333"/>
              <a:gd name="T19" fmla="*/ 582 h 629"/>
              <a:gd name="T20" fmla="*/ 309 w 333"/>
              <a:gd name="T21" fmla="*/ 593 h 629"/>
              <a:gd name="T22" fmla="*/ 206 w 333"/>
              <a:gd name="T23" fmla="*/ 628 h 629"/>
              <a:gd name="T24" fmla="*/ 194 w 333"/>
              <a:gd name="T25" fmla="*/ 628 h 629"/>
              <a:gd name="T26" fmla="*/ 57 w 333"/>
              <a:gd name="T27" fmla="*/ 79 h 629"/>
              <a:gd name="T28" fmla="*/ 57 w 333"/>
              <a:gd name="T29" fmla="*/ 79 h 629"/>
              <a:gd name="T30" fmla="*/ 217 w 333"/>
              <a:gd name="T31" fmla="*/ 582 h 629"/>
              <a:gd name="T32" fmla="*/ 275 w 333"/>
              <a:gd name="T33" fmla="*/ 559 h 629"/>
              <a:gd name="T34" fmla="*/ 114 w 333"/>
              <a:gd name="T35" fmla="*/ 56 h 629"/>
              <a:gd name="T36" fmla="*/ 57 w 333"/>
              <a:gd name="T37" fmla="*/ 79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3" h="629">
                <a:moveTo>
                  <a:pt x="194" y="628"/>
                </a:moveTo>
                <a:lnTo>
                  <a:pt x="194" y="628"/>
                </a:lnTo>
                <a:cubicBezTo>
                  <a:pt x="194" y="628"/>
                  <a:pt x="183" y="628"/>
                  <a:pt x="172" y="616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56"/>
                  <a:pt x="0" y="56"/>
                  <a:pt x="0" y="46"/>
                </a:cubicBezTo>
                <a:cubicBezTo>
                  <a:pt x="11" y="46"/>
                  <a:pt x="11" y="34"/>
                  <a:pt x="23" y="34"/>
                </a:cubicBezTo>
                <a:cubicBezTo>
                  <a:pt x="126" y="0"/>
                  <a:pt x="126" y="0"/>
                  <a:pt x="126" y="0"/>
                </a:cubicBezTo>
                <a:cubicBezTo>
                  <a:pt x="137" y="0"/>
                  <a:pt x="149" y="11"/>
                  <a:pt x="149" y="23"/>
                </a:cubicBezTo>
                <a:cubicBezTo>
                  <a:pt x="320" y="570"/>
                  <a:pt x="320" y="570"/>
                  <a:pt x="320" y="570"/>
                </a:cubicBezTo>
                <a:cubicBezTo>
                  <a:pt x="332" y="570"/>
                  <a:pt x="332" y="582"/>
                  <a:pt x="320" y="582"/>
                </a:cubicBezTo>
                <a:cubicBezTo>
                  <a:pt x="320" y="593"/>
                  <a:pt x="320" y="593"/>
                  <a:pt x="309" y="593"/>
                </a:cubicBezTo>
                <a:cubicBezTo>
                  <a:pt x="206" y="628"/>
                  <a:pt x="206" y="628"/>
                  <a:pt x="206" y="628"/>
                </a:cubicBezTo>
                <a:cubicBezTo>
                  <a:pt x="206" y="628"/>
                  <a:pt x="206" y="628"/>
                  <a:pt x="194" y="628"/>
                </a:cubicBezTo>
                <a:close/>
                <a:moveTo>
                  <a:pt x="57" y="79"/>
                </a:moveTo>
                <a:lnTo>
                  <a:pt x="57" y="79"/>
                </a:lnTo>
                <a:cubicBezTo>
                  <a:pt x="217" y="582"/>
                  <a:pt x="217" y="582"/>
                  <a:pt x="217" y="582"/>
                </a:cubicBezTo>
                <a:cubicBezTo>
                  <a:pt x="275" y="559"/>
                  <a:pt x="275" y="559"/>
                  <a:pt x="275" y="559"/>
                </a:cubicBezTo>
                <a:cubicBezTo>
                  <a:pt x="114" y="56"/>
                  <a:pt x="114" y="56"/>
                  <a:pt x="114" y="56"/>
                </a:cubicBezTo>
                <a:lnTo>
                  <a:pt x="57" y="7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4" name="Freeform 689">
            <a:extLst>
              <a:ext uri="{FF2B5EF4-FFF2-40B4-BE49-F238E27FC236}">
                <a16:creationId xmlns:a16="http://schemas.microsoft.com/office/drawing/2014/main" id="{7DF6C643-6F77-D847-B9CB-7996D31FB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7333" y="5123738"/>
            <a:ext cx="358468" cy="459851"/>
          </a:xfrm>
          <a:custGeom>
            <a:avLst/>
            <a:gdLst>
              <a:gd name="T0" fmla="*/ 400 w 436"/>
              <a:gd name="T1" fmla="*/ 561 h 562"/>
              <a:gd name="T2" fmla="*/ 400 w 436"/>
              <a:gd name="T3" fmla="*/ 561 h 562"/>
              <a:gd name="T4" fmla="*/ 114 w 436"/>
              <a:gd name="T5" fmla="*/ 435 h 562"/>
              <a:gd name="T6" fmla="*/ 0 w 436"/>
              <a:gd name="T7" fmla="*/ 149 h 562"/>
              <a:gd name="T8" fmla="*/ 23 w 436"/>
              <a:gd name="T9" fmla="*/ 23 h 562"/>
              <a:gd name="T10" fmla="*/ 57 w 436"/>
              <a:gd name="T11" fmla="*/ 0 h 562"/>
              <a:gd name="T12" fmla="*/ 69 w 436"/>
              <a:gd name="T13" fmla="*/ 34 h 562"/>
              <a:gd name="T14" fmla="*/ 46 w 436"/>
              <a:gd name="T15" fmla="*/ 149 h 562"/>
              <a:gd name="T16" fmla="*/ 160 w 436"/>
              <a:gd name="T17" fmla="*/ 400 h 562"/>
              <a:gd name="T18" fmla="*/ 400 w 436"/>
              <a:gd name="T19" fmla="*/ 503 h 562"/>
              <a:gd name="T20" fmla="*/ 435 w 436"/>
              <a:gd name="T21" fmla="*/ 537 h 562"/>
              <a:gd name="T22" fmla="*/ 400 w 436"/>
              <a:gd name="T23" fmla="*/ 56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6" h="562">
                <a:moveTo>
                  <a:pt x="400" y="561"/>
                </a:moveTo>
                <a:lnTo>
                  <a:pt x="400" y="561"/>
                </a:lnTo>
                <a:cubicBezTo>
                  <a:pt x="297" y="561"/>
                  <a:pt x="194" y="515"/>
                  <a:pt x="114" y="435"/>
                </a:cubicBezTo>
                <a:cubicBezTo>
                  <a:pt x="46" y="366"/>
                  <a:pt x="0" y="263"/>
                  <a:pt x="0" y="149"/>
                </a:cubicBezTo>
                <a:cubicBezTo>
                  <a:pt x="0" y="103"/>
                  <a:pt x="11" y="57"/>
                  <a:pt x="23" y="23"/>
                </a:cubicBezTo>
                <a:cubicBezTo>
                  <a:pt x="34" y="0"/>
                  <a:pt x="46" y="0"/>
                  <a:pt x="57" y="0"/>
                </a:cubicBezTo>
                <a:cubicBezTo>
                  <a:pt x="69" y="12"/>
                  <a:pt x="80" y="23"/>
                  <a:pt x="69" y="34"/>
                </a:cubicBezTo>
                <a:cubicBezTo>
                  <a:pt x="57" y="69"/>
                  <a:pt x="46" y="114"/>
                  <a:pt x="46" y="149"/>
                </a:cubicBezTo>
                <a:cubicBezTo>
                  <a:pt x="46" y="252"/>
                  <a:pt x="92" y="343"/>
                  <a:pt x="160" y="400"/>
                </a:cubicBezTo>
                <a:cubicBezTo>
                  <a:pt x="217" y="469"/>
                  <a:pt x="309" y="503"/>
                  <a:pt x="400" y="503"/>
                </a:cubicBezTo>
                <a:cubicBezTo>
                  <a:pt x="423" y="503"/>
                  <a:pt x="435" y="515"/>
                  <a:pt x="435" y="537"/>
                </a:cubicBezTo>
                <a:cubicBezTo>
                  <a:pt x="435" y="549"/>
                  <a:pt x="423" y="561"/>
                  <a:pt x="400" y="5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5" name="Freeform 690">
            <a:extLst>
              <a:ext uri="{FF2B5EF4-FFF2-40B4-BE49-F238E27FC236}">
                <a16:creationId xmlns:a16="http://schemas.microsoft.com/office/drawing/2014/main" id="{9319A2B6-50D3-D94D-BC7E-849EE894A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2692" y="4917347"/>
            <a:ext cx="434506" cy="358468"/>
          </a:xfrm>
          <a:custGeom>
            <a:avLst/>
            <a:gdLst>
              <a:gd name="T0" fmla="*/ 503 w 527"/>
              <a:gd name="T1" fmla="*/ 434 h 435"/>
              <a:gd name="T2" fmla="*/ 503 w 527"/>
              <a:gd name="T3" fmla="*/ 434 h 435"/>
              <a:gd name="T4" fmla="*/ 480 w 527"/>
              <a:gd name="T5" fmla="*/ 400 h 435"/>
              <a:gd name="T6" fmla="*/ 366 w 527"/>
              <a:gd name="T7" fmla="*/ 159 h 435"/>
              <a:gd name="T8" fmla="*/ 114 w 527"/>
              <a:gd name="T9" fmla="*/ 45 h 435"/>
              <a:gd name="T10" fmla="*/ 34 w 527"/>
              <a:gd name="T11" fmla="*/ 57 h 435"/>
              <a:gd name="T12" fmla="*/ 11 w 527"/>
              <a:gd name="T13" fmla="*/ 45 h 435"/>
              <a:gd name="T14" fmla="*/ 23 w 527"/>
              <a:gd name="T15" fmla="*/ 11 h 435"/>
              <a:gd name="T16" fmla="*/ 114 w 527"/>
              <a:gd name="T17" fmla="*/ 0 h 435"/>
              <a:gd name="T18" fmla="*/ 400 w 527"/>
              <a:gd name="T19" fmla="*/ 114 h 435"/>
              <a:gd name="T20" fmla="*/ 526 w 527"/>
              <a:gd name="T21" fmla="*/ 400 h 435"/>
              <a:gd name="T22" fmla="*/ 503 w 527"/>
              <a:gd name="T23" fmla="*/ 43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7" h="435">
                <a:moveTo>
                  <a:pt x="503" y="434"/>
                </a:moveTo>
                <a:lnTo>
                  <a:pt x="503" y="434"/>
                </a:lnTo>
                <a:cubicBezTo>
                  <a:pt x="480" y="434"/>
                  <a:pt x="480" y="423"/>
                  <a:pt x="480" y="400"/>
                </a:cubicBezTo>
                <a:cubicBezTo>
                  <a:pt x="480" y="308"/>
                  <a:pt x="434" y="217"/>
                  <a:pt x="366" y="159"/>
                </a:cubicBezTo>
                <a:cubicBezTo>
                  <a:pt x="309" y="91"/>
                  <a:pt x="217" y="45"/>
                  <a:pt x="114" y="45"/>
                </a:cubicBezTo>
                <a:cubicBezTo>
                  <a:pt x="91" y="45"/>
                  <a:pt x="68" y="57"/>
                  <a:pt x="34" y="57"/>
                </a:cubicBezTo>
                <a:cubicBezTo>
                  <a:pt x="23" y="68"/>
                  <a:pt x="11" y="57"/>
                  <a:pt x="11" y="45"/>
                </a:cubicBezTo>
                <a:cubicBezTo>
                  <a:pt x="0" y="34"/>
                  <a:pt x="11" y="11"/>
                  <a:pt x="23" y="11"/>
                </a:cubicBezTo>
                <a:cubicBezTo>
                  <a:pt x="57" y="0"/>
                  <a:pt x="91" y="0"/>
                  <a:pt x="114" y="0"/>
                </a:cubicBezTo>
                <a:cubicBezTo>
                  <a:pt x="229" y="0"/>
                  <a:pt x="332" y="45"/>
                  <a:pt x="400" y="114"/>
                </a:cubicBezTo>
                <a:cubicBezTo>
                  <a:pt x="480" y="194"/>
                  <a:pt x="526" y="297"/>
                  <a:pt x="526" y="400"/>
                </a:cubicBezTo>
                <a:cubicBezTo>
                  <a:pt x="526" y="423"/>
                  <a:pt x="514" y="434"/>
                  <a:pt x="503" y="4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6" name="Freeform 691">
            <a:extLst>
              <a:ext uri="{FF2B5EF4-FFF2-40B4-BE49-F238E27FC236}">
                <a16:creationId xmlns:a16="http://schemas.microsoft.com/office/drawing/2014/main" id="{60D8407D-950D-5842-A77B-FB9B06CC6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8197" y="4928210"/>
            <a:ext cx="206389" cy="206389"/>
          </a:xfrm>
          <a:custGeom>
            <a:avLst/>
            <a:gdLst>
              <a:gd name="T0" fmla="*/ 218 w 253"/>
              <a:gd name="T1" fmla="*/ 34 h 253"/>
              <a:gd name="T2" fmla="*/ 218 w 253"/>
              <a:gd name="T3" fmla="*/ 34 h 253"/>
              <a:gd name="T4" fmla="*/ 126 w 253"/>
              <a:gd name="T5" fmla="*/ 0 h 253"/>
              <a:gd name="T6" fmla="*/ 35 w 253"/>
              <a:gd name="T7" fmla="*/ 34 h 253"/>
              <a:gd name="T8" fmla="*/ 0 w 253"/>
              <a:gd name="T9" fmla="*/ 126 h 253"/>
              <a:gd name="T10" fmla="*/ 35 w 253"/>
              <a:gd name="T11" fmla="*/ 217 h 253"/>
              <a:gd name="T12" fmla="*/ 126 w 253"/>
              <a:gd name="T13" fmla="*/ 252 h 253"/>
              <a:gd name="T14" fmla="*/ 218 w 253"/>
              <a:gd name="T15" fmla="*/ 217 h 253"/>
              <a:gd name="T16" fmla="*/ 252 w 253"/>
              <a:gd name="T17" fmla="*/ 126 h 253"/>
              <a:gd name="T18" fmla="*/ 218 w 253"/>
              <a:gd name="T19" fmla="*/ 34 h 253"/>
              <a:gd name="T20" fmla="*/ 126 w 253"/>
              <a:gd name="T21" fmla="*/ 229 h 253"/>
              <a:gd name="T22" fmla="*/ 126 w 253"/>
              <a:gd name="T23" fmla="*/ 229 h 253"/>
              <a:gd name="T24" fmla="*/ 12 w 253"/>
              <a:gd name="T25" fmla="*/ 126 h 253"/>
              <a:gd name="T26" fmla="*/ 126 w 253"/>
              <a:gd name="T27" fmla="*/ 11 h 253"/>
              <a:gd name="T28" fmla="*/ 241 w 253"/>
              <a:gd name="T29" fmla="*/ 126 h 253"/>
              <a:gd name="T30" fmla="*/ 126 w 253"/>
              <a:gd name="T31" fmla="*/ 229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3" h="253">
                <a:moveTo>
                  <a:pt x="218" y="34"/>
                </a:moveTo>
                <a:lnTo>
                  <a:pt x="218" y="34"/>
                </a:lnTo>
                <a:cubicBezTo>
                  <a:pt x="195" y="11"/>
                  <a:pt x="160" y="0"/>
                  <a:pt x="126" y="0"/>
                </a:cubicBezTo>
                <a:cubicBezTo>
                  <a:pt x="92" y="0"/>
                  <a:pt x="58" y="11"/>
                  <a:pt x="35" y="34"/>
                </a:cubicBezTo>
                <a:cubicBezTo>
                  <a:pt x="12" y="57"/>
                  <a:pt x="0" y="91"/>
                  <a:pt x="0" y="126"/>
                </a:cubicBezTo>
                <a:cubicBezTo>
                  <a:pt x="0" y="160"/>
                  <a:pt x="12" y="183"/>
                  <a:pt x="35" y="217"/>
                </a:cubicBezTo>
                <a:cubicBezTo>
                  <a:pt x="58" y="240"/>
                  <a:pt x="92" y="252"/>
                  <a:pt x="126" y="252"/>
                </a:cubicBezTo>
                <a:cubicBezTo>
                  <a:pt x="160" y="252"/>
                  <a:pt x="195" y="240"/>
                  <a:pt x="218" y="217"/>
                </a:cubicBezTo>
                <a:cubicBezTo>
                  <a:pt x="241" y="183"/>
                  <a:pt x="252" y="160"/>
                  <a:pt x="252" y="126"/>
                </a:cubicBezTo>
                <a:cubicBezTo>
                  <a:pt x="252" y="91"/>
                  <a:pt x="241" y="57"/>
                  <a:pt x="218" y="34"/>
                </a:cubicBezTo>
                <a:close/>
                <a:moveTo>
                  <a:pt x="126" y="229"/>
                </a:moveTo>
                <a:lnTo>
                  <a:pt x="126" y="229"/>
                </a:lnTo>
                <a:cubicBezTo>
                  <a:pt x="69" y="229"/>
                  <a:pt x="12" y="183"/>
                  <a:pt x="12" y="126"/>
                </a:cubicBezTo>
                <a:cubicBezTo>
                  <a:pt x="12" y="57"/>
                  <a:pt x="69" y="11"/>
                  <a:pt x="126" y="11"/>
                </a:cubicBezTo>
                <a:cubicBezTo>
                  <a:pt x="183" y="11"/>
                  <a:pt x="241" y="57"/>
                  <a:pt x="241" y="126"/>
                </a:cubicBezTo>
                <a:cubicBezTo>
                  <a:pt x="241" y="183"/>
                  <a:pt x="183" y="229"/>
                  <a:pt x="126" y="2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7" name="Freeform 692">
            <a:extLst>
              <a:ext uri="{FF2B5EF4-FFF2-40B4-BE49-F238E27FC236}">
                <a16:creationId xmlns:a16="http://schemas.microsoft.com/office/drawing/2014/main" id="{2831634A-9460-4E4D-A8A6-8DC646434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7164" y="4946314"/>
            <a:ext cx="152077" cy="159319"/>
          </a:xfrm>
          <a:custGeom>
            <a:avLst/>
            <a:gdLst>
              <a:gd name="T0" fmla="*/ 91 w 184"/>
              <a:gd name="T1" fmla="*/ 0 h 195"/>
              <a:gd name="T2" fmla="*/ 91 w 184"/>
              <a:gd name="T3" fmla="*/ 0 h 195"/>
              <a:gd name="T4" fmla="*/ 0 w 184"/>
              <a:gd name="T5" fmla="*/ 103 h 195"/>
              <a:gd name="T6" fmla="*/ 91 w 184"/>
              <a:gd name="T7" fmla="*/ 194 h 195"/>
              <a:gd name="T8" fmla="*/ 183 w 184"/>
              <a:gd name="T9" fmla="*/ 103 h 195"/>
              <a:gd name="T10" fmla="*/ 91 w 184"/>
              <a:gd name="T11" fmla="*/ 0 h 195"/>
              <a:gd name="T12" fmla="*/ 91 w 184"/>
              <a:gd name="T13" fmla="*/ 183 h 195"/>
              <a:gd name="T14" fmla="*/ 91 w 184"/>
              <a:gd name="T15" fmla="*/ 183 h 195"/>
              <a:gd name="T16" fmla="*/ 11 w 184"/>
              <a:gd name="T17" fmla="*/ 103 h 195"/>
              <a:gd name="T18" fmla="*/ 91 w 184"/>
              <a:gd name="T19" fmla="*/ 23 h 195"/>
              <a:gd name="T20" fmla="*/ 171 w 184"/>
              <a:gd name="T21" fmla="*/ 103 h 195"/>
              <a:gd name="T22" fmla="*/ 91 w 184"/>
              <a:gd name="T23" fmla="*/ 183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4" h="195">
                <a:moveTo>
                  <a:pt x="91" y="0"/>
                </a:moveTo>
                <a:lnTo>
                  <a:pt x="91" y="0"/>
                </a:lnTo>
                <a:cubicBezTo>
                  <a:pt x="34" y="0"/>
                  <a:pt x="0" y="46"/>
                  <a:pt x="0" y="103"/>
                </a:cubicBezTo>
                <a:cubicBezTo>
                  <a:pt x="0" y="148"/>
                  <a:pt x="34" y="194"/>
                  <a:pt x="91" y="194"/>
                </a:cubicBezTo>
                <a:cubicBezTo>
                  <a:pt x="148" y="194"/>
                  <a:pt x="183" y="148"/>
                  <a:pt x="183" y="103"/>
                </a:cubicBezTo>
                <a:cubicBezTo>
                  <a:pt x="183" y="46"/>
                  <a:pt x="148" y="0"/>
                  <a:pt x="91" y="0"/>
                </a:cubicBezTo>
                <a:close/>
                <a:moveTo>
                  <a:pt x="91" y="183"/>
                </a:moveTo>
                <a:lnTo>
                  <a:pt x="91" y="183"/>
                </a:lnTo>
                <a:cubicBezTo>
                  <a:pt x="46" y="183"/>
                  <a:pt x="11" y="148"/>
                  <a:pt x="11" y="103"/>
                </a:cubicBezTo>
                <a:cubicBezTo>
                  <a:pt x="11" y="57"/>
                  <a:pt x="46" y="23"/>
                  <a:pt x="91" y="23"/>
                </a:cubicBezTo>
                <a:cubicBezTo>
                  <a:pt x="137" y="23"/>
                  <a:pt x="171" y="57"/>
                  <a:pt x="171" y="103"/>
                </a:cubicBezTo>
                <a:cubicBezTo>
                  <a:pt x="171" y="148"/>
                  <a:pt x="137" y="183"/>
                  <a:pt x="91" y="18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8" name="Freeform 693">
            <a:extLst>
              <a:ext uri="{FF2B5EF4-FFF2-40B4-BE49-F238E27FC236}">
                <a16:creationId xmlns:a16="http://schemas.microsoft.com/office/drawing/2014/main" id="{80D8ECA5-A989-934F-9D0A-2041E3B23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6131" y="4986145"/>
            <a:ext cx="86901" cy="94143"/>
          </a:xfrm>
          <a:custGeom>
            <a:avLst/>
            <a:gdLst>
              <a:gd name="T0" fmla="*/ 91 w 104"/>
              <a:gd name="T1" fmla="*/ 0 h 115"/>
              <a:gd name="T2" fmla="*/ 91 w 104"/>
              <a:gd name="T3" fmla="*/ 0 h 115"/>
              <a:gd name="T4" fmla="*/ 80 w 104"/>
              <a:gd name="T5" fmla="*/ 0 h 115"/>
              <a:gd name="T6" fmla="*/ 34 w 104"/>
              <a:gd name="T7" fmla="*/ 34 h 115"/>
              <a:gd name="T8" fmla="*/ 12 w 104"/>
              <a:gd name="T9" fmla="*/ 34 h 115"/>
              <a:gd name="T10" fmla="*/ 0 w 104"/>
              <a:gd name="T11" fmla="*/ 45 h 115"/>
              <a:gd name="T12" fmla="*/ 12 w 104"/>
              <a:gd name="T13" fmla="*/ 45 h 115"/>
              <a:gd name="T14" fmla="*/ 23 w 104"/>
              <a:gd name="T15" fmla="*/ 45 h 115"/>
              <a:gd name="T16" fmla="*/ 23 w 104"/>
              <a:gd name="T17" fmla="*/ 57 h 115"/>
              <a:gd name="T18" fmla="*/ 23 w 104"/>
              <a:gd name="T19" fmla="*/ 57 h 115"/>
              <a:gd name="T20" fmla="*/ 12 w 104"/>
              <a:gd name="T21" fmla="*/ 57 h 115"/>
              <a:gd name="T22" fmla="*/ 0 w 104"/>
              <a:gd name="T23" fmla="*/ 68 h 115"/>
              <a:gd name="T24" fmla="*/ 12 w 104"/>
              <a:gd name="T25" fmla="*/ 68 h 115"/>
              <a:gd name="T26" fmla="*/ 23 w 104"/>
              <a:gd name="T27" fmla="*/ 68 h 115"/>
              <a:gd name="T28" fmla="*/ 80 w 104"/>
              <a:gd name="T29" fmla="*/ 114 h 115"/>
              <a:gd name="T30" fmla="*/ 91 w 104"/>
              <a:gd name="T31" fmla="*/ 114 h 115"/>
              <a:gd name="T32" fmla="*/ 103 w 104"/>
              <a:gd name="T33" fmla="*/ 102 h 115"/>
              <a:gd name="T34" fmla="*/ 91 w 104"/>
              <a:gd name="T35" fmla="*/ 91 h 115"/>
              <a:gd name="T36" fmla="*/ 80 w 104"/>
              <a:gd name="T37" fmla="*/ 102 h 115"/>
              <a:gd name="T38" fmla="*/ 46 w 104"/>
              <a:gd name="T39" fmla="*/ 68 h 115"/>
              <a:gd name="T40" fmla="*/ 57 w 104"/>
              <a:gd name="T41" fmla="*/ 68 h 115"/>
              <a:gd name="T42" fmla="*/ 69 w 104"/>
              <a:gd name="T43" fmla="*/ 68 h 115"/>
              <a:gd name="T44" fmla="*/ 57 w 104"/>
              <a:gd name="T45" fmla="*/ 57 h 115"/>
              <a:gd name="T46" fmla="*/ 34 w 104"/>
              <a:gd name="T47" fmla="*/ 57 h 115"/>
              <a:gd name="T48" fmla="*/ 34 w 104"/>
              <a:gd name="T49" fmla="*/ 57 h 115"/>
              <a:gd name="T50" fmla="*/ 34 w 104"/>
              <a:gd name="T51" fmla="*/ 45 h 115"/>
              <a:gd name="T52" fmla="*/ 57 w 104"/>
              <a:gd name="T53" fmla="*/ 45 h 115"/>
              <a:gd name="T54" fmla="*/ 69 w 104"/>
              <a:gd name="T55" fmla="*/ 45 h 115"/>
              <a:gd name="T56" fmla="*/ 57 w 104"/>
              <a:gd name="T57" fmla="*/ 34 h 115"/>
              <a:gd name="T58" fmla="*/ 46 w 104"/>
              <a:gd name="T59" fmla="*/ 34 h 115"/>
              <a:gd name="T60" fmla="*/ 80 w 104"/>
              <a:gd name="T61" fmla="*/ 11 h 115"/>
              <a:gd name="T62" fmla="*/ 91 w 104"/>
              <a:gd name="T63" fmla="*/ 11 h 115"/>
              <a:gd name="T64" fmla="*/ 103 w 104"/>
              <a:gd name="T65" fmla="*/ 11 h 115"/>
              <a:gd name="T66" fmla="*/ 91 w 104"/>
              <a:gd name="T67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4" h="115">
                <a:moveTo>
                  <a:pt x="91" y="0"/>
                </a:moveTo>
                <a:lnTo>
                  <a:pt x="91" y="0"/>
                </a:lnTo>
                <a:cubicBezTo>
                  <a:pt x="91" y="0"/>
                  <a:pt x="91" y="0"/>
                  <a:pt x="80" y="0"/>
                </a:cubicBezTo>
                <a:cubicBezTo>
                  <a:pt x="57" y="0"/>
                  <a:pt x="34" y="11"/>
                  <a:pt x="34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0" y="34"/>
                  <a:pt x="0" y="34"/>
                  <a:pt x="0" y="45"/>
                </a:cubicBezTo>
                <a:cubicBezTo>
                  <a:pt x="0" y="45"/>
                  <a:pt x="0" y="45"/>
                  <a:pt x="12" y="45"/>
                </a:cubicBezTo>
                <a:cubicBezTo>
                  <a:pt x="23" y="45"/>
                  <a:pt x="23" y="45"/>
                  <a:pt x="23" y="45"/>
                </a:cubicBezTo>
                <a:lnTo>
                  <a:pt x="23" y="57"/>
                </a:lnTo>
                <a:lnTo>
                  <a:pt x="23" y="57"/>
                </a:lnTo>
                <a:cubicBezTo>
                  <a:pt x="12" y="57"/>
                  <a:pt x="12" y="57"/>
                  <a:pt x="12" y="57"/>
                </a:cubicBezTo>
                <a:cubicBezTo>
                  <a:pt x="0" y="57"/>
                  <a:pt x="0" y="68"/>
                  <a:pt x="0" y="68"/>
                </a:cubicBezTo>
                <a:cubicBezTo>
                  <a:pt x="0" y="68"/>
                  <a:pt x="0" y="68"/>
                  <a:pt x="12" y="68"/>
                </a:cubicBezTo>
                <a:cubicBezTo>
                  <a:pt x="23" y="68"/>
                  <a:pt x="23" y="68"/>
                  <a:pt x="23" y="68"/>
                </a:cubicBezTo>
                <a:cubicBezTo>
                  <a:pt x="34" y="91"/>
                  <a:pt x="57" y="114"/>
                  <a:pt x="80" y="114"/>
                </a:cubicBezTo>
                <a:cubicBezTo>
                  <a:pt x="91" y="114"/>
                  <a:pt x="91" y="114"/>
                  <a:pt x="91" y="114"/>
                </a:cubicBezTo>
                <a:cubicBezTo>
                  <a:pt x="103" y="114"/>
                  <a:pt x="103" y="102"/>
                  <a:pt x="103" y="102"/>
                </a:cubicBezTo>
                <a:lnTo>
                  <a:pt x="91" y="91"/>
                </a:lnTo>
                <a:cubicBezTo>
                  <a:pt x="91" y="102"/>
                  <a:pt x="80" y="102"/>
                  <a:pt x="80" y="102"/>
                </a:cubicBezTo>
                <a:cubicBezTo>
                  <a:pt x="69" y="102"/>
                  <a:pt x="46" y="91"/>
                  <a:pt x="46" y="68"/>
                </a:cubicBezTo>
                <a:cubicBezTo>
                  <a:pt x="57" y="68"/>
                  <a:pt x="57" y="68"/>
                  <a:pt x="57" y="68"/>
                </a:cubicBezTo>
                <a:lnTo>
                  <a:pt x="69" y="68"/>
                </a:lnTo>
                <a:lnTo>
                  <a:pt x="57" y="57"/>
                </a:lnTo>
                <a:cubicBezTo>
                  <a:pt x="34" y="57"/>
                  <a:pt x="34" y="57"/>
                  <a:pt x="34" y="57"/>
                </a:cubicBezTo>
                <a:lnTo>
                  <a:pt x="34" y="57"/>
                </a:lnTo>
                <a:lnTo>
                  <a:pt x="34" y="45"/>
                </a:lnTo>
                <a:cubicBezTo>
                  <a:pt x="57" y="45"/>
                  <a:pt x="57" y="45"/>
                  <a:pt x="57" y="45"/>
                </a:cubicBezTo>
                <a:lnTo>
                  <a:pt x="69" y="45"/>
                </a:lnTo>
                <a:cubicBezTo>
                  <a:pt x="69" y="34"/>
                  <a:pt x="57" y="34"/>
                  <a:pt x="57" y="34"/>
                </a:cubicBezTo>
                <a:cubicBezTo>
                  <a:pt x="46" y="34"/>
                  <a:pt x="46" y="34"/>
                  <a:pt x="46" y="34"/>
                </a:cubicBezTo>
                <a:cubicBezTo>
                  <a:pt x="46" y="22"/>
                  <a:pt x="69" y="11"/>
                  <a:pt x="80" y="11"/>
                </a:cubicBezTo>
                <a:lnTo>
                  <a:pt x="91" y="11"/>
                </a:lnTo>
                <a:lnTo>
                  <a:pt x="103" y="11"/>
                </a:lnTo>
                <a:cubicBezTo>
                  <a:pt x="103" y="0"/>
                  <a:pt x="103" y="0"/>
                  <a:pt x="9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9" name="Freeform 694">
            <a:extLst>
              <a:ext uri="{FF2B5EF4-FFF2-40B4-BE49-F238E27FC236}">
                <a16:creationId xmlns:a16="http://schemas.microsoft.com/office/drawing/2014/main" id="{8FB91748-0A61-0747-B020-0E43AD7C6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6663" y="5293918"/>
            <a:ext cx="318638" cy="311396"/>
          </a:xfrm>
          <a:custGeom>
            <a:avLst/>
            <a:gdLst>
              <a:gd name="T0" fmla="*/ 195 w 390"/>
              <a:gd name="T1" fmla="*/ 377 h 378"/>
              <a:gd name="T2" fmla="*/ 195 w 390"/>
              <a:gd name="T3" fmla="*/ 377 h 378"/>
              <a:gd name="T4" fmla="*/ 57 w 390"/>
              <a:gd name="T5" fmla="*/ 320 h 378"/>
              <a:gd name="T6" fmla="*/ 0 w 390"/>
              <a:gd name="T7" fmla="*/ 183 h 378"/>
              <a:gd name="T8" fmla="*/ 57 w 390"/>
              <a:gd name="T9" fmla="*/ 46 h 378"/>
              <a:gd name="T10" fmla="*/ 195 w 390"/>
              <a:gd name="T11" fmla="*/ 0 h 378"/>
              <a:gd name="T12" fmla="*/ 332 w 390"/>
              <a:gd name="T13" fmla="*/ 46 h 378"/>
              <a:gd name="T14" fmla="*/ 389 w 390"/>
              <a:gd name="T15" fmla="*/ 183 h 378"/>
              <a:gd name="T16" fmla="*/ 332 w 390"/>
              <a:gd name="T17" fmla="*/ 320 h 378"/>
              <a:gd name="T18" fmla="*/ 195 w 390"/>
              <a:gd name="T19" fmla="*/ 377 h 378"/>
              <a:gd name="T20" fmla="*/ 195 w 390"/>
              <a:gd name="T21" fmla="*/ 23 h 378"/>
              <a:gd name="T22" fmla="*/ 195 w 390"/>
              <a:gd name="T23" fmla="*/ 23 h 378"/>
              <a:gd name="T24" fmla="*/ 34 w 390"/>
              <a:gd name="T25" fmla="*/ 183 h 378"/>
              <a:gd name="T26" fmla="*/ 195 w 390"/>
              <a:gd name="T27" fmla="*/ 355 h 378"/>
              <a:gd name="T28" fmla="*/ 366 w 390"/>
              <a:gd name="T29" fmla="*/ 183 h 378"/>
              <a:gd name="T30" fmla="*/ 195 w 390"/>
              <a:gd name="T31" fmla="*/ 23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0" h="378">
                <a:moveTo>
                  <a:pt x="195" y="377"/>
                </a:moveTo>
                <a:lnTo>
                  <a:pt x="195" y="377"/>
                </a:lnTo>
                <a:cubicBezTo>
                  <a:pt x="149" y="377"/>
                  <a:pt x="91" y="355"/>
                  <a:pt x="57" y="320"/>
                </a:cubicBezTo>
                <a:cubicBezTo>
                  <a:pt x="23" y="286"/>
                  <a:pt x="0" y="240"/>
                  <a:pt x="0" y="183"/>
                </a:cubicBezTo>
                <a:cubicBezTo>
                  <a:pt x="0" y="137"/>
                  <a:pt x="23" y="91"/>
                  <a:pt x="57" y="46"/>
                </a:cubicBezTo>
                <a:cubicBezTo>
                  <a:pt x="91" y="11"/>
                  <a:pt x="149" y="0"/>
                  <a:pt x="195" y="0"/>
                </a:cubicBezTo>
                <a:cubicBezTo>
                  <a:pt x="252" y="0"/>
                  <a:pt x="297" y="11"/>
                  <a:pt x="332" y="46"/>
                </a:cubicBezTo>
                <a:cubicBezTo>
                  <a:pt x="366" y="91"/>
                  <a:pt x="389" y="137"/>
                  <a:pt x="389" y="183"/>
                </a:cubicBezTo>
                <a:cubicBezTo>
                  <a:pt x="389" y="240"/>
                  <a:pt x="366" y="286"/>
                  <a:pt x="332" y="320"/>
                </a:cubicBezTo>
                <a:cubicBezTo>
                  <a:pt x="297" y="355"/>
                  <a:pt x="252" y="377"/>
                  <a:pt x="195" y="377"/>
                </a:cubicBezTo>
                <a:close/>
                <a:moveTo>
                  <a:pt x="195" y="23"/>
                </a:moveTo>
                <a:lnTo>
                  <a:pt x="195" y="23"/>
                </a:lnTo>
                <a:cubicBezTo>
                  <a:pt x="103" y="23"/>
                  <a:pt x="34" y="91"/>
                  <a:pt x="34" y="183"/>
                </a:cubicBezTo>
                <a:cubicBezTo>
                  <a:pt x="34" y="274"/>
                  <a:pt x="103" y="355"/>
                  <a:pt x="195" y="355"/>
                </a:cubicBezTo>
                <a:cubicBezTo>
                  <a:pt x="286" y="355"/>
                  <a:pt x="366" y="274"/>
                  <a:pt x="366" y="183"/>
                </a:cubicBezTo>
                <a:cubicBezTo>
                  <a:pt x="366" y="91"/>
                  <a:pt x="286" y="23"/>
                  <a:pt x="195" y="2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0" name="Freeform 695">
            <a:extLst>
              <a:ext uri="{FF2B5EF4-FFF2-40B4-BE49-F238E27FC236}">
                <a16:creationId xmlns:a16="http://schemas.microsoft.com/office/drawing/2014/main" id="{CA5187B4-EF42-674C-BDB4-6A23B634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2872" y="5322885"/>
            <a:ext cx="246220" cy="246220"/>
          </a:xfrm>
          <a:custGeom>
            <a:avLst/>
            <a:gdLst>
              <a:gd name="T0" fmla="*/ 149 w 298"/>
              <a:gd name="T1" fmla="*/ 297 h 298"/>
              <a:gd name="T2" fmla="*/ 149 w 298"/>
              <a:gd name="T3" fmla="*/ 297 h 298"/>
              <a:gd name="T4" fmla="*/ 0 w 298"/>
              <a:gd name="T5" fmla="*/ 149 h 298"/>
              <a:gd name="T6" fmla="*/ 149 w 298"/>
              <a:gd name="T7" fmla="*/ 0 h 298"/>
              <a:gd name="T8" fmla="*/ 297 w 298"/>
              <a:gd name="T9" fmla="*/ 149 h 298"/>
              <a:gd name="T10" fmla="*/ 149 w 298"/>
              <a:gd name="T11" fmla="*/ 297 h 298"/>
              <a:gd name="T12" fmla="*/ 149 w 298"/>
              <a:gd name="T13" fmla="*/ 23 h 298"/>
              <a:gd name="T14" fmla="*/ 149 w 298"/>
              <a:gd name="T15" fmla="*/ 23 h 298"/>
              <a:gd name="T16" fmla="*/ 23 w 298"/>
              <a:gd name="T17" fmla="*/ 149 h 298"/>
              <a:gd name="T18" fmla="*/ 149 w 298"/>
              <a:gd name="T19" fmla="*/ 275 h 298"/>
              <a:gd name="T20" fmla="*/ 274 w 298"/>
              <a:gd name="T21" fmla="*/ 149 h 298"/>
              <a:gd name="T22" fmla="*/ 149 w 298"/>
              <a:gd name="T23" fmla="*/ 23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8" h="298">
                <a:moveTo>
                  <a:pt x="149" y="297"/>
                </a:moveTo>
                <a:lnTo>
                  <a:pt x="149" y="297"/>
                </a:lnTo>
                <a:cubicBezTo>
                  <a:pt x="68" y="297"/>
                  <a:pt x="0" y="229"/>
                  <a:pt x="0" y="149"/>
                </a:cubicBezTo>
                <a:cubicBezTo>
                  <a:pt x="0" y="69"/>
                  <a:pt x="68" y="0"/>
                  <a:pt x="149" y="0"/>
                </a:cubicBezTo>
                <a:cubicBezTo>
                  <a:pt x="228" y="0"/>
                  <a:pt x="297" y="69"/>
                  <a:pt x="297" y="149"/>
                </a:cubicBezTo>
                <a:cubicBezTo>
                  <a:pt x="297" y="229"/>
                  <a:pt x="228" y="297"/>
                  <a:pt x="149" y="297"/>
                </a:cubicBezTo>
                <a:close/>
                <a:moveTo>
                  <a:pt x="149" y="23"/>
                </a:moveTo>
                <a:lnTo>
                  <a:pt x="149" y="23"/>
                </a:lnTo>
                <a:cubicBezTo>
                  <a:pt x="80" y="23"/>
                  <a:pt x="23" y="80"/>
                  <a:pt x="23" y="149"/>
                </a:cubicBezTo>
                <a:cubicBezTo>
                  <a:pt x="23" y="217"/>
                  <a:pt x="80" y="275"/>
                  <a:pt x="149" y="275"/>
                </a:cubicBezTo>
                <a:cubicBezTo>
                  <a:pt x="217" y="275"/>
                  <a:pt x="274" y="217"/>
                  <a:pt x="274" y="149"/>
                </a:cubicBezTo>
                <a:cubicBezTo>
                  <a:pt x="274" y="80"/>
                  <a:pt x="217" y="23"/>
                  <a:pt x="149" y="2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1" name="Freeform 696">
            <a:extLst>
              <a:ext uri="{FF2B5EF4-FFF2-40B4-BE49-F238E27FC236}">
                <a16:creationId xmlns:a16="http://schemas.microsoft.com/office/drawing/2014/main" id="{CD8DB0D5-D528-6348-997A-C85C2F488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8048" y="5377200"/>
            <a:ext cx="112248" cy="141213"/>
          </a:xfrm>
          <a:custGeom>
            <a:avLst/>
            <a:gdLst>
              <a:gd name="T0" fmla="*/ 137 w 138"/>
              <a:gd name="T1" fmla="*/ 11 h 172"/>
              <a:gd name="T2" fmla="*/ 137 w 138"/>
              <a:gd name="T3" fmla="*/ 11 h 172"/>
              <a:gd name="T4" fmla="*/ 137 w 138"/>
              <a:gd name="T5" fmla="*/ 0 h 172"/>
              <a:gd name="T6" fmla="*/ 126 w 138"/>
              <a:gd name="T7" fmla="*/ 0 h 172"/>
              <a:gd name="T8" fmla="*/ 69 w 138"/>
              <a:gd name="T9" fmla="*/ 45 h 172"/>
              <a:gd name="T10" fmla="*/ 23 w 138"/>
              <a:gd name="T11" fmla="*/ 0 h 172"/>
              <a:gd name="T12" fmla="*/ 0 w 138"/>
              <a:gd name="T13" fmla="*/ 0 h 172"/>
              <a:gd name="T14" fmla="*/ 0 w 138"/>
              <a:gd name="T15" fmla="*/ 11 h 172"/>
              <a:gd name="T16" fmla="*/ 57 w 138"/>
              <a:gd name="T17" fmla="*/ 69 h 172"/>
              <a:gd name="T18" fmla="*/ 57 w 138"/>
              <a:gd name="T19" fmla="*/ 80 h 172"/>
              <a:gd name="T20" fmla="*/ 46 w 138"/>
              <a:gd name="T21" fmla="*/ 80 h 172"/>
              <a:gd name="T22" fmla="*/ 34 w 138"/>
              <a:gd name="T23" fmla="*/ 91 h 172"/>
              <a:gd name="T24" fmla="*/ 46 w 138"/>
              <a:gd name="T25" fmla="*/ 103 h 172"/>
              <a:gd name="T26" fmla="*/ 57 w 138"/>
              <a:gd name="T27" fmla="*/ 103 h 172"/>
              <a:gd name="T28" fmla="*/ 57 w 138"/>
              <a:gd name="T29" fmla="*/ 114 h 172"/>
              <a:gd name="T30" fmla="*/ 46 w 138"/>
              <a:gd name="T31" fmla="*/ 114 h 172"/>
              <a:gd name="T32" fmla="*/ 34 w 138"/>
              <a:gd name="T33" fmla="*/ 126 h 172"/>
              <a:gd name="T34" fmla="*/ 46 w 138"/>
              <a:gd name="T35" fmla="*/ 137 h 172"/>
              <a:gd name="T36" fmla="*/ 57 w 138"/>
              <a:gd name="T37" fmla="*/ 137 h 172"/>
              <a:gd name="T38" fmla="*/ 57 w 138"/>
              <a:gd name="T39" fmla="*/ 160 h 172"/>
              <a:gd name="T40" fmla="*/ 69 w 138"/>
              <a:gd name="T41" fmla="*/ 171 h 172"/>
              <a:gd name="T42" fmla="*/ 69 w 138"/>
              <a:gd name="T43" fmla="*/ 171 h 172"/>
              <a:gd name="T44" fmla="*/ 80 w 138"/>
              <a:gd name="T45" fmla="*/ 160 h 172"/>
              <a:gd name="T46" fmla="*/ 80 w 138"/>
              <a:gd name="T47" fmla="*/ 137 h 172"/>
              <a:gd name="T48" fmla="*/ 103 w 138"/>
              <a:gd name="T49" fmla="*/ 137 h 172"/>
              <a:gd name="T50" fmla="*/ 114 w 138"/>
              <a:gd name="T51" fmla="*/ 126 h 172"/>
              <a:gd name="T52" fmla="*/ 103 w 138"/>
              <a:gd name="T53" fmla="*/ 114 h 172"/>
              <a:gd name="T54" fmla="*/ 80 w 138"/>
              <a:gd name="T55" fmla="*/ 114 h 172"/>
              <a:gd name="T56" fmla="*/ 80 w 138"/>
              <a:gd name="T57" fmla="*/ 103 h 172"/>
              <a:gd name="T58" fmla="*/ 103 w 138"/>
              <a:gd name="T59" fmla="*/ 103 h 172"/>
              <a:gd name="T60" fmla="*/ 114 w 138"/>
              <a:gd name="T61" fmla="*/ 91 h 172"/>
              <a:gd name="T62" fmla="*/ 103 w 138"/>
              <a:gd name="T63" fmla="*/ 80 h 172"/>
              <a:gd name="T64" fmla="*/ 80 w 138"/>
              <a:gd name="T65" fmla="*/ 80 h 172"/>
              <a:gd name="T66" fmla="*/ 80 w 138"/>
              <a:gd name="T67" fmla="*/ 69 h 172"/>
              <a:gd name="T68" fmla="*/ 137 w 138"/>
              <a:gd name="T69" fmla="*/ 1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8" h="172">
                <a:moveTo>
                  <a:pt x="137" y="11"/>
                </a:moveTo>
                <a:lnTo>
                  <a:pt x="137" y="11"/>
                </a:lnTo>
                <a:lnTo>
                  <a:pt x="137" y="0"/>
                </a:lnTo>
                <a:lnTo>
                  <a:pt x="126" y="0"/>
                </a:lnTo>
                <a:cubicBezTo>
                  <a:pt x="69" y="45"/>
                  <a:pt x="69" y="45"/>
                  <a:pt x="69" y="45"/>
                </a:cubicBezTo>
                <a:cubicBezTo>
                  <a:pt x="23" y="0"/>
                  <a:pt x="23" y="0"/>
                  <a:pt x="23" y="0"/>
                </a:cubicBezTo>
                <a:cubicBezTo>
                  <a:pt x="11" y="0"/>
                  <a:pt x="11" y="0"/>
                  <a:pt x="0" y="0"/>
                </a:cubicBezTo>
                <a:lnTo>
                  <a:pt x="0" y="11"/>
                </a:lnTo>
                <a:cubicBezTo>
                  <a:pt x="57" y="69"/>
                  <a:pt x="57" y="69"/>
                  <a:pt x="57" y="69"/>
                </a:cubicBezTo>
                <a:cubicBezTo>
                  <a:pt x="57" y="80"/>
                  <a:pt x="57" y="80"/>
                  <a:pt x="57" y="80"/>
                </a:cubicBezTo>
                <a:cubicBezTo>
                  <a:pt x="46" y="80"/>
                  <a:pt x="46" y="80"/>
                  <a:pt x="46" y="80"/>
                </a:cubicBezTo>
                <a:cubicBezTo>
                  <a:pt x="34" y="80"/>
                  <a:pt x="34" y="91"/>
                  <a:pt x="34" y="91"/>
                </a:cubicBezTo>
                <a:cubicBezTo>
                  <a:pt x="34" y="103"/>
                  <a:pt x="34" y="103"/>
                  <a:pt x="46" y="103"/>
                </a:cubicBezTo>
                <a:cubicBezTo>
                  <a:pt x="57" y="103"/>
                  <a:pt x="57" y="103"/>
                  <a:pt x="57" y="103"/>
                </a:cubicBezTo>
                <a:cubicBezTo>
                  <a:pt x="57" y="114"/>
                  <a:pt x="57" y="114"/>
                  <a:pt x="57" y="114"/>
                </a:cubicBezTo>
                <a:cubicBezTo>
                  <a:pt x="46" y="114"/>
                  <a:pt x="46" y="114"/>
                  <a:pt x="46" y="114"/>
                </a:cubicBezTo>
                <a:cubicBezTo>
                  <a:pt x="34" y="114"/>
                  <a:pt x="34" y="126"/>
                  <a:pt x="34" y="126"/>
                </a:cubicBezTo>
                <a:cubicBezTo>
                  <a:pt x="34" y="137"/>
                  <a:pt x="34" y="137"/>
                  <a:pt x="46" y="137"/>
                </a:cubicBezTo>
                <a:cubicBezTo>
                  <a:pt x="57" y="137"/>
                  <a:pt x="57" y="137"/>
                  <a:pt x="57" y="137"/>
                </a:cubicBezTo>
                <a:cubicBezTo>
                  <a:pt x="57" y="160"/>
                  <a:pt x="57" y="160"/>
                  <a:pt x="57" y="160"/>
                </a:cubicBezTo>
                <a:lnTo>
                  <a:pt x="69" y="171"/>
                </a:lnTo>
                <a:lnTo>
                  <a:pt x="69" y="171"/>
                </a:lnTo>
                <a:cubicBezTo>
                  <a:pt x="80" y="171"/>
                  <a:pt x="80" y="160"/>
                  <a:pt x="80" y="160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3" y="137"/>
                  <a:pt x="103" y="137"/>
                  <a:pt x="103" y="137"/>
                </a:cubicBezTo>
                <a:cubicBezTo>
                  <a:pt x="103" y="137"/>
                  <a:pt x="114" y="137"/>
                  <a:pt x="114" y="126"/>
                </a:cubicBezTo>
                <a:lnTo>
                  <a:pt x="103" y="114"/>
                </a:lnTo>
                <a:cubicBezTo>
                  <a:pt x="80" y="114"/>
                  <a:pt x="80" y="114"/>
                  <a:pt x="80" y="114"/>
                </a:cubicBezTo>
                <a:cubicBezTo>
                  <a:pt x="80" y="103"/>
                  <a:pt x="80" y="103"/>
                  <a:pt x="80" y="103"/>
                </a:cubicBezTo>
                <a:cubicBezTo>
                  <a:pt x="103" y="103"/>
                  <a:pt x="103" y="103"/>
                  <a:pt x="103" y="103"/>
                </a:cubicBezTo>
                <a:cubicBezTo>
                  <a:pt x="103" y="103"/>
                  <a:pt x="114" y="103"/>
                  <a:pt x="114" y="91"/>
                </a:cubicBezTo>
                <a:lnTo>
                  <a:pt x="103" y="80"/>
                </a:lnTo>
                <a:cubicBezTo>
                  <a:pt x="80" y="80"/>
                  <a:pt x="80" y="80"/>
                  <a:pt x="80" y="80"/>
                </a:cubicBezTo>
                <a:cubicBezTo>
                  <a:pt x="80" y="69"/>
                  <a:pt x="80" y="69"/>
                  <a:pt x="80" y="69"/>
                </a:cubicBezTo>
                <a:lnTo>
                  <a:pt x="137" y="1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2" name="Freeform 697">
            <a:extLst>
              <a:ext uri="{FF2B5EF4-FFF2-40B4-BE49-F238E27FC236}">
                <a16:creationId xmlns:a16="http://schemas.microsoft.com/office/drawing/2014/main" id="{D5CB823A-A51C-9D4E-93FC-45805312B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0944" y="3602968"/>
            <a:ext cx="452609" cy="170180"/>
          </a:xfrm>
          <a:custGeom>
            <a:avLst/>
            <a:gdLst>
              <a:gd name="T0" fmla="*/ 275 w 550"/>
              <a:gd name="T1" fmla="*/ 205 h 206"/>
              <a:gd name="T2" fmla="*/ 275 w 550"/>
              <a:gd name="T3" fmla="*/ 205 h 206"/>
              <a:gd name="T4" fmla="*/ 92 w 550"/>
              <a:gd name="T5" fmla="*/ 194 h 206"/>
              <a:gd name="T6" fmla="*/ 35 w 550"/>
              <a:gd name="T7" fmla="*/ 171 h 206"/>
              <a:gd name="T8" fmla="*/ 0 w 550"/>
              <a:gd name="T9" fmla="*/ 137 h 206"/>
              <a:gd name="T10" fmla="*/ 0 w 550"/>
              <a:gd name="T11" fmla="*/ 22 h 206"/>
              <a:gd name="T12" fmla="*/ 23 w 550"/>
              <a:gd name="T13" fmla="*/ 0 h 206"/>
              <a:gd name="T14" fmla="*/ 23 w 550"/>
              <a:gd name="T15" fmla="*/ 0 h 206"/>
              <a:gd name="T16" fmla="*/ 46 w 550"/>
              <a:gd name="T17" fmla="*/ 22 h 206"/>
              <a:gd name="T18" fmla="*/ 115 w 550"/>
              <a:gd name="T19" fmla="*/ 45 h 206"/>
              <a:gd name="T20" fmla="*/ 263 w 550"/>
              <a:gd name="T21" fmla="*/ 57 h 206"/>
              <a:gd name="T22" fmla="*/ 298 w 550"/>
              <a:gd name="T23" fmla="*/ 57 h 206"/>
              <a:gd name="T24" fmla="*/ 446 w 550"/>
              <a:gd name="T25" fmla="*/ 45 h 206"/>
              <a:gd name="T26" fmla="*/ 504 w 550"/>
              <a:gd name="T27" fmla="*/ 22 h 206"/>
              <a:gd name="T28" fmla="*/ 527 w 550"/>
              <a:gd name="T29" fmla="*/ 0 h 206"/>
              <a:gd name="T30" fmla="*/ 527 w 550"/>
              <a:gd name="T31" fmla="*/ 0 h 206"/>
              <a:gd name="T32" fmla="*/ 549 w 550"/>
              <a:gd name="T33" fmla="*/ 22 h 206"/>
              <a:gd name="T34" fmla="*/ 549 w 550"/>
              <a:gd name="T35" fmla="*/ 22 h 206"/>
              <a:gd name="T36" fmla="*/ 549 w 550"/>
              <a:gd name="T37" fmla="*/ 22 h 206"/>
              <a:gd name="T38" fmla="*/ 549 w 550"/>
              <a:gd name="T39" fmla="*/ 22 h 206"/>
              <a:gd name="T40" fmla="*/ 549 w 550"/>
              <a:gd name="T41" fmla="*/ 137 h 206"/>
              <a:gd name="T42" fmla="*/ 458 w 550"/>
              <a:gd name="T43" fmla="*/ 194 h 206"/>
              <a:gd name="T44" fmla="*/ 275 w 550"/>
              <a:gd name="T45" fmla="*/ 205 h 206"/>
              <a:gd name="T46" fmla="*/ 46 w 550"/>
              <a:gd name="T47" fmla="*/ 125 h 206"/>
              <a:gd name="T48" fmla="*/ 46 w 550"/>
              <a:gd name="T49" fmla="*/ 125 h 206"/>
              <a:gd name="T50" fmla="*/ 115 w 550"/>
              <a:gd name="T51" fmla="*/ 148 h 206"/>
              <a:gd name="T52" fmla="*/ 275 w 550"/>
              <a:gd name="T53" fmla="*/ 159 h 206"/>
              <a:gd name="T54" fmla="*/ 435 w 550"/>
              <a:gd name="T55" fmla="*/ 148 h 206"/>
              <a:gd name="T56" fmla="*/ 504 w 550"/>
              <a:gd name="T57" fmla="*/ 125 h 206"/>
              <a:gd name="T58" fmla="*/ 504 w 550"/>
              <a:gd name="T59" fmla="*/ 80 h 206"/>
              <a:gd name="T60" fmla="*/ 469 w 550"/>
              <a:gd name="T61" fmla="*/ 91 h 206"/>
              <a:gd name="T62" fmla="*/ 298 w 550"/>
              <a:gd name="T63" fmla="*/ 102 h 206"/>
              <a:gd name="T64" fmla="*/ 263 w 550"/>
              <a:gd name="T65" fmla="*/ 102 h 206"/>
              <a:gd name="T66" fmla="*/ 92 w 550"/>
              <a:gd name="T67" fmla="*/ 91 h 206"/>
              <a:gd name="T68" fmla="*/ 46 w 550"/>
              <a:gd name="T69" fmla="*/ 80 h 206"/>
              <a:gd name="T70" fmla="*/ 46 w 550"/>
              <a:gd name="T71" fmla="*/ 125 h 206"/>
              <a:gd name="T72" fmla="*/ 504 w 550"/>
              <a:gd name="T73" fmla="*/ 137 h 206"/>
              <a:gd name="T74" fmla="*/ 504 w 550"/>
              <a:gd name="T75" fmla="*/ 137 h 206"/>
              <a:gd name="T76" fmla="*/ 46 w 550"/>
              <a:gd name="T77" fmla="*/ 22 h 206"/>
              <a:gd name="T78" fmla="*/ 46 w 550"/>
              <a:gd name="T79" fmla="*/ 22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50" h="206">
                <a:moveTo>
                  <a:pt x="275" y="205"/>
                </a:moveTo>
                <a:lnTo>
                  <a:pt x="275" y="205"/>
                </a:lnTo>
                <a:cubicBezTo>
                  <a:pt x="206" y="205"/>
                  <a:pt x="149" y="205"/>
                  <a:pt x="92" y="194"/>
                </a:cubicBezTo>
                <a:cubicBezTo>
                  <a:pt x="69" y="183"/>
                  <a:pt x="46" y="183"/>
                  <a:pt x="35" y="171"/>
                </a:cubicBezTo>
                <a:cubicBezTo>
                  <a:pt x="12" y="159"/>
                  <a:pt x="0" y="148"/>
                  <a:pt x="0" y="137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1"/>
                  <a:pt x="12" y="0"/>
                  <a:pt x="23" y="0"/>
                </a:cubicBezTo>
                <a:lnTo>
                  <a:pt x="23" y="0"/>
                </a:lnTo>
                <a:cubicBezTo>
                  <a:pt x="35" y="0"/>
                  <a:pt x="46" y="11"/>
                  <a:pt x="46" y="22"/>
                </a:cubicBezTo>
                <a:cubicBezTo>
                  <a:pt x="57" y="22"/>
                  <a:pt x="69" y="34"/>
                  <a:pt x="115" y="45"/>
                </a:cubicBezTo>
                <a:cubicBezTo>
                  <a:pt x="149" y="45"/>
                  <a:pt x="206" y="57"/>
                  <a:pt x="263" y="57"/>
                </a:cubicBezTo>
                <a:cubicBezTo>
                  <a:pt x="275" y="57"/>
                  <a:pt x="286" y="57"/>
                  <a:pt x="298" y="57"/>
                </a:cubicBezTo>
                <a:cubicBezTo>
                  <a:pt x="355" y="57"/>
                  <a:pt x="401" y="45"/>
                  <a:pt x="446" y="45"/>
                </a:cubicBezTo>
                <a:cubicBezTo>
                  <a:pt x="481" y="34"/>
                  <a:pt x="504" y="22"/>
                  <a:pt x="504" y="22"/>
                </a:cubicBezTo>
                <a:cubicBezTo>
                  <a:pt x="504" y="11"/>
                  <a:pt x="515" y="0"/>
                  <a:pt x="527" y="0"/>
                </a:cubicBezTo>
                <a:lnTo>
                  <a:pt x="527" y="0"/>
                </a:lnTo>
                <a:cubicBezTo>
                  <a:pt x="538" y="0"/>
                  <a:pt x="549" y="11"/>
                  <a:pt x="549" y="22"/>
                </a:cubicBezTo>
                <a:lnTo>
                  <a:pt x="549" y="22"/>
                </a:lnTo>
                <a:lnTo>
                  <a:pt x="549" y="22"/>
                </a:lnTo>
                <a:lnTo>
                  <a:pt x="549" y="22"/>
                </a:lnTo>
                <a:cubicBezTo>
                  <a:pt x="549" y="137"/>
                  <a:pt x="549" y="137"/>
                  <a:pt x="549" y="137"/>
                </a:cubicBezTo>
                <a:cubicBezTo>
                  <a:pt x="549" y="171"/>
                  <a:pt x="504" y="183"/>
                  <a:pt x="458" y="194"/>
                </a:cubicBezTo>
                <a:cubicBezTo>
                  <a:pt x="412" y="205"/>
                  <a:pt x="344" y="205"/>
                  <a:pt x="275" y="205"/>
                </a:cubicBezTo>
                <a:close/>
                <a:moveTo>
                  <a:pt x="46" y="125"/>
                </a:moveTo>
                <a:lnTo>
                  <a:pt x="46" y="125"/>
                </a:lnTo>
                <a:cubicBezTo>
                  <a:pt x="57" y="125"/>
                  <a:pt x="69" y="137"/>
                  <a:pt x="115" y="148"/>
                </a:cubicBezTo>
                <a:cubicBezTo>
                  <a:pt x="161" y="159"/>
                  <a:pt x="218" y="159"/>
                  <a:pt x="275" y="159"/>
                </a:cubicBezTo>
                <a:cubicBezTo>
                  <a:pt x="332" y="159"/>
                  <a:pt x="389" y="159"/>
                  <a:pt x="435" y="148"/>
                </a:cubicBezTo>
                <a:cubicBezTo>
                  <a:pt x="481" y="137"/>
                  <a:pt x="504" y="125"/>
                  <a:pt x="504" y="125"/>
                </a:cubicBezTo>
                <a:cubicBezTo>
                  <a:pt x="504" y="80"/>
                  <a:pt x="504" y="80"/>
                  <a:pt x="504" y="80"/>
                </a:cubicBezTo>
                <a:cubicBezTo>
                  <a:pt x="492" y="80"/>
                  <a:pt x="481" y="80"/>
                  <a:pt x="469" y="91"/>
                </a:cubicBezTo>
                <a:cubicBezTo>
                  <a:pt x="423" y="102"/>
                  <a:pt x="366" y="102"/>
                  <a:pt x="298" y="102"/>
                </a:cubicBezTo>
                <a:cubicBezTo>
                  <a:pt x="286" y="102"/>
                  <a:pt x="275" y="102"/>
                  <a:pt x="263" y="102"/>
                </a:cubicBezTo>
                <a:cubicBezTo>
                  <a:pt x="195" y="102"/>
                  <a:pt x="138" y="102"/>
                  <a:pt x="92" y="91"/>
                </a:cubicBezTo>
                <a:cubicBezTo>
                  <a:pt x="81" y="80"/>
                  <a:pt x="57" y="80"/>
                  <a:pt x="46" y="80"/>
                </a:cubicBezTo>
                <a:lnTo>
                  <a:pt x="46" y="125"/>
                </a:lnTo>
                <a:close/>
                <a:moveTo>
                  <a:pt x="504" y="137"/>
                </a:moveTo>
                <a:lnTo>
                  <a:pt x="504" y="137"/>
                </a:lnTo>
                <a:close/>
                <a:moveTo>
                  <a:pt x="46" y="22"/>
                </a:moveTo>
                <a:lnTo>
                  <a:pt x="46" y="2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3" name="Freeform 698">
            <a:extLst>
              <a:ext uri="{FF2B5EF4-FFF2-40B4-BE49-F238E27FC236}">
                <a16:creationId xmlns:a16="http://schemas.microsoft.com/office/drawing/2014/main" id="{0638344C-E65C-864E-BE06-BC91682C0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0944" y="3519686"/>
            <a:ext cx="452609" cy="170183"/>
          </a:xfrm>
          <a:custGeom>
            <a:avLst/>
            <a:gdLst>
              <a:gd name="T0" fmla="*/ 275 w 550"/>
              <a:gd name="T1" fmla="*/ 205 h 206"/>
              <a:gd name="T2" fmla="*/ 275 w 550"/>
              <a:gd name="T3" fmla="*/ 205 h 206"/>
              <a:gd name="T4" fmla="*/ 92 w 550"/>
              <a:gd name="T5" fmla="*/ 194 h 206"/>
              <a:gd name="T6" fmla="*/ 35 w 550"/>
              <a:gd name="T7" fmla="*/ 171 h 206"/>
              <a:gd name="T8" fmla="*/ 0 w 550"/>
              <a:gd name="T9" fmla="*/ 125 h 206"/>
              <a:gd name="T10" fmla="*/ 0 w 550"/>
              <a:gd name="T11" fmla="*/ 22 h 206"/>
              <a:gd name="T12" fmla="*/ 23 w 550"/>
              <a:gd name="T13" fmla="*/ 0 h 206"/>
              <a:gd name="T14" fmla="*/ 23 w 550"/>
              <a:gd name="T15" fmla="*/ 0 h 206"/>
              <a:gd name="T16" fmla="*/ 46 w 550"/>
              <a:gd name="T17" fmla="*/ 22 h 206"/>
              <a:gd name="T18" fmla="*/ 115 w 550"/>
              <a:gd name="T19" fmla="*/ 45 h 206"/>
              <a:gd name="T20" fmla="*/ 263 w 550"/>
              <a:gd name="T21" fmla="*/ 57 h 206"/>
              <a:gd name="T22" fmla="*/ 298 w 550"/>
              <a:gd name="T23" fmla="*/ 57 h 206"/>
              <a:gd name="T24" fmla="*/ 446 w 550"/>
              <a:gd name="T25" fmla="*/ 45 h 206"/>
              <a:gd name="T26" fmla="*/ 504 w 550"/>
              <a:gd name="T27" fmla="*/ 22 h 206"/>
              <a:gd name="T28" fmla="*/ 527 w 550"/>
              <a:gd name="T29" fmla="*/ 0 h 206"/>
              <a:gd name="T30" fmla="*/ 527 w 550"/>
              <a:gd name="T31" fmla="*/ 0 h 206"/>
              <a:gd name="T32" fmla="*/ 549 w 550"/>
              <a:gd name="T33" fmla="*/ 22 h 206"/>
              <a:gd name="T34" fmla="*/ 549 w 550"/>
              <a:gd name="T35" fmla="*/ 22 h 206"/>
              <a:gd name="T36" fmla="*/ 549 w 550"/>
              <a:gd name="T37" fmla="*/ 22 h 206"/>
              <a:gd name="T38" fmla="*/ 549 w 550"/>
              <a:gd name="T39" fmla="*/ 22 h 206"/>
              <a:gd name="T40" fmla="*/ 549 w 550"/>
              <a:gd name="T41" fmla="*/ 125 h 206"/>
              <a:gd name="T42" fmla="*/ 458 w 550"/>
              <a:gd name="T43" fmla="*/ 194 h 206"/>
              <a:gd name="T44" fmla="*/ 275 w 550"/>
              <a:gd name="T45" fmla="*/ 205 h 206"/>
              <a:gd name="T46" fmla="*/ 46 w 550"/>
              <a:gd name="T47" fmla="*/ 125 h 206"/>
              <a:gd name="T48" fmla="*/ 46 w 550"/>
              <a:gd name="T49" fmla="*/ 125 h 206"/>
              <a:gd name="T50" fmla="*/ 115 w 550"/>
              <a:gd name="T51" fmla="*/ 148 h 206"/>
              <a:gd name="T52" fmla="*/ 275 w 550"/>
              <a:gd name="T53" fmla="*/ 160 h 206"/>
              <a:gd name="T54" fmla="*/ 435 w 550"/>
              <a:gd name="T55" fmla="*/ 148 h 206"/>
              <a:gd name="T56" fmla="*/ 504 w 550"/>
              <a:gd name="T57" fmla="*/ 125 h 206"/>
              <a:gd name="T58" fmla="*/ 504 w 550"/>
              <a:gd name="T59" fmla="*/ 80 h 206"/>
              <a:gd name="T60" fmla="*/ 469 w 550"/>
              <a:gd name="T61" fmla="*/ 91 h 206"/>
              <a:gd name="T62" fmla="*/ 298 w 550"/>
              <a:gd name="T63" fmla="*/ 103 h 206"/>
              <a:gd name="T64" fmla="*/ 263 w 550"/>
              <a:gd name="T65" fmla="*/ 103 h 206"/>
              <a:gd name="T66" fmla="*/ 92 w 550"/>
              <a:gd name="T67" fmla="*/ 91 h 206"/>
              <a:gd name="T68" fmla="*/ 46 w 550"/>
              <a:gd name="T69" fmla="*/ 80 h 206"/>
              <a:gd name="T70" fmla="*/ 46 w 550"/>
              <a:gd name="T71" fmla="*/ 125 h 206"/>
              <a:gd name="T72" fmla="*/ 504 w 550"/>
              <a:gd name="T73" fmla="*/ 125 h 206"/>
              <a:gd name="T74" fmla="*/ 504 w 550"/>
              <a:gd name="T75" fmla="*/ 125 h 206"/>
              <a:gd name="T76" fmla="*/ 46 w 550"/>
              <a:gd name="T77" fmla="*/ 22 h 206"/>
              <a:gd name="T78" fmla="*/ 46 w 550"/>
              <a:gd name="T79" fmla="*/ 22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50" h="206">
                <a:moveTo>
                  <a:pt x="275" y="205"/>
                </a:moveTo>
                <a:lnTo>
                  <a:pt x="275" y="205"/>
                </a:lnTo>
                <a:cubicBezTo>
                  <a:pt x="206" y="205"/>
                  <a:pt x="149" y="205"/>
                  <a:pt x="92" y="194"/>
                </a:cubicBezTo>
                <a:cubicBezTo>
                  <a:pt x="69" y="183"/>
                  <a:pt x="46" y="183"/>
                  <a:pt x="35" y="171"/>
                </a:cubicBezTo>
                <a:cubicBezTo>
                  <a:pt x="12" y="160"/>
                  <a:pt x="0" y="148"/>
                  <a:pt x="0" y="12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1"/>
                  <a:pt x="12" y="0"/>
                  <a:pt x="23" y="0"/>
                </a:cubicBezTo>
                <a:lnTo>
                  <a:pt x="23" y="0"/>
                </a:lnTo>
                <a:cubicBezTo>
                  <a:pt x="35" y="0"/>
                  <a:pt x="46" y="11"/>
                  <a:pt x="46" y="22"/>
                </a:cubicBezTo>
                <a:cubicBezTo>
                  <a:pt x="57" y="22"/>
                  <a:pt x="69" y="34"/>
                  <a:pt x="115" y="45"/>
                </a:cubicBezTo>
                <a:cubicBezTo>
                  <a:pt x="149" y="45"/>
                  <a:pt x="206" y="57"/>
                  <a:pt x="263" y="57"/>
                </a:cubicBezTo>
                <a:cubicBezTo>
                  <a:pt x="275" y="57"/>
                  <a:pt x="286" y="57"/>
                  <a:pt x="298" y="57"/>
                </a:cubicBezTo>
                <a:cubicBezTo>
                  <a:pt x="355" y="57"/>
                  <a:pt x="401" y="45"/>
                  <a:pt x="446" y="45"/>
                </a:cubicBezTo>
                <a:cubicBezTo>
                  <a:pt x="481" y="34"/>
                  <a:pt x="504" y="22"/>
                  <a:pt x="504" y="22"/>
                </a:cubicBezTo>
                <a:cubicBezTo>
                  <a:pt x="504" y="11"/>
                  <a:pt x="515" y="0"/>
                  <a:pt x="527" y="0"/>
                </a:cubicBezTo>
                <a:lnTo>
                  <a:pt x="527" y="0"/>
                </a:lnTo>
                <a:cubicBezTo>
                  <a:pt x="538" y="0"/>
                  <a:pt x="549" y="11"/>
                  <a:pt x="549" y="22"/>
                </a:cubicBezTo>
                <a:lnTo>
                  <a:pt x="549" y="22"/>
                </a:lnTo>
                <a:lnTo>
                  <a:pt x="549" y="22"/>
                </a:lnTo>
                <a:lnTo>
                  <a:pt x="549" y="22"/>
                </a:lnTo>
                <a:cubicBezTo>
                  <a:pt x="549" y="125"/>
                  <a:pt x="549" y="125"/>
                  <a:pt x="549" y="125"/>
                </a:cubicBezTo>
                <a:cubicBezTo>
                  <a:pt x="549" y="171"/>
                  <a:pt x="504" y="183"/>
                  <a:pt x="458" y="194"/>
                </a:cubicBezTo>
                <a:cubicBezTo>
                  <a:pt x="412" y="205"/>
                  <a:pt x="344" y="205"/>
                  <a:pt x="275" y="205"/>
                </a:cubicBezTo>
                <a:close/>
                <a:moveTo>
                  <a:pt x="46" y="125"/>
                </a:moveTo>
                <a:lnTo>
                  <a:pt x="46" y="125"/>
                </a:lnTo>
                <a:cubicBezTo>
                  <a:pt x="57" y="125"/>
                  <a:pt x="69" y="137"/>
                  <a:pt x="115" y="148"/>
                </a:cubicBezTo>
                <a:cubicBezTo>
                  <a:pt x="161" y="148"/>
                  <a:pt x="218" y="160"/>
                  <a:pt x="275" y="160"/>
                </a:cubicBezTo>
                <a:cubicBezTo>
                  <a:pt x="332" y="160"/>
                  <a:pt x="389" y="148"/>
                  <a:pt x="435" y="148"/>
                </a:cubicBezTo>
                <a:cubicBezTo>
                  <a:pt x="481" y="137"/>
                  <a:pt x="504" y="125"/>
                  <a:pt x="504" y="125"/>
                </a:cubicBezTo>
                <a:cubicBezTo>
                  <a:pt x="504" y="80"/>
                  <a:pt x="504" y="80"/>
                  <a:pt x="504" y="80"/>
                </a:cubicBezTo>
                <a:cubicBezTo>
                  <a:pt x="492" y="80"/>
                  <a:pt x="481" y="80"/>
                  <a:pt x="469" y="91"/>
                </a:cubicBezTo>
                <a:cubicBezTo>
                  <a:pt x="423" y="91"/>
                  <a:pt x="366" y="103"/>
                  <a:pt x="298" y="103"/>
                </a:cubicBezTo>
                <a:cubicBezTo>
                  <a:pt x="286" y="103"/>
                  <a:pt x="275" y="103"/>
                  <a:pt x="263" y="103"/>
                </a:cubicBezTo>
                <a:cubicBezTo>
                  <a:pt x="195" y="103"/>
                  <a:pt x="138" y="91"/>
                  <a:pt x="92" y="91"/>
                </a:cubicBezTo>
                <a:cubicBezTo>
                  <a:pt x="81" y="80"/>
                  <a:pt x="57" y="80"/>
                  <a:pt x="46" y="80"/>
                </a:cubicBezTo>
                <a:lnTo>
                  <a:pt x="46" y="125"/>
                </a:lnTo>
                <a:close/>
                <a:moveTo>
                  <a:pt x="504" y="125"/>
                </a:moveTo>
                <a:lnTo>
                  <a:pt x="504" y="125"/>
                </a:lnTo>
                <a:close/>
                <a:moveTo>
                  <a:pt x="46" y="22"/>
                </a:moveTo>
                <a:lnTo>
                  <a:pt x="46" y="2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4" name="Freeform 699">
            <a:extLst>
              <a:ext uri="{FF2B5EF4-FFF2-40B4-BE49-F238E27FC236}">
                <a16:creationId xmlns:a16="http://schemas.microsoft.com/office/drawing/2014/main" id="{5B4DDE41-8B70-B345-9FB4-991CB5BC0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0944" y="3385715"/>
            <a:ext cx="452609" cy="133971"/>
          </a:xfrm>
          <a:custGeom>
            <a:avLst/>
            <a:gdLst>
              <a:gd name="T0" fmla="*/ 275 w 550"/>
              <a:gd name="T1" fmla="*/ 161 h 162"/>
              <a:gd name="T2" fmla="*/ 275 w 550"/>
              <a:gd name="T3" fmla="*/ 161 h 162"/>
              <a:gd name="T4" fmla="*/ 263 w 550"/>
              <a:gd name="T5" fmla="*/ 161 h 162"/>
              <a:gd name="T6" fmla="*/ 92 w 550"/>
              <a:gd name="T7" fmla="*/ 138 h 162"/>
              <a:gd name="T8" fmla="*/ 0 w 550"/>
              <a:gd name="T9" fmla="*/ 81 h 162"/>
              <a:gd name="T10" fmla="*/ 92 w 550"/>
              <a:gd name="T11" fmla="*/ 23 h 162"/>
              <a:gd name="T12" fmla="*/ 275 w 550"/>
              <a:gd name="T13" fmla="*/ 0 h 162"/>
              <a:gd name="T14" fmla="*/ 458 w 550"/>
              <a:gd name="T15" fmla="*/ 23 h 162"/>
              <a:gd name="T16" fmla="*/ 515 w 550"/>
              <a:gd name="T17" fmla="*/ 35 h 162"/>
              <a:gd name="T18" fmla="*/ 549 w 550"/>
              <a:gd name="T19" fmla="*/ 81 h 162"/>
              <a:gd name="T20" fmla="*/ 469 w 550"/>
              <a:gd name="T21" fmla="*/ 138 h 162"/>
              <a:gd name="T22" fmla="*/ 298 w 550"/>
              <a:gd name="T23" fmla="*/ 161 h 162"/>
              <a:gd name="T24" fmla="*/ 275 w 550"/>
              <a:gd name="T25" fmla="*/ 161 h 162"/>
              <a:gd name="T26" fmla="*/ 57 w 550"/>
              <a:gd name="T27" fmla="*/ 81 h 162"/>
              <a:gd name="T28" fmla="*/ 57 w 550"/>
              <a:gd name="T29" fmla="*/ 81 h 162"/>
              <a:gd name="T30" fmla="*/ 115 w 550"/>
              <a:gd name="T31" fmla="*/ 92 h 162"/>
              <a:gd name="T32" fmla="*/ 263 w 550"/>
              <a:gd name="T33" fmla="*/ 115 h 162"/>
              <a:gd name="T34" fmla="*/ 298 w 550"/>
              <a:gd name="T35" fmla="*/ 115 h 162"/>
              <a:gd name="T36" fmla="*/ 446 w 550"/>
              <a:gd name="T37" fmla="*/ 92 h 162"/>
              <a:gd name="T38" fmla="*/ 492 w 550"/>
              <a:gd name="T39" fmla="*/ 81 h 162"/>
              <a:gd name="T40" fmla="*/ 435 w 550"/>
              <a:gd name="T41" fmla="*/ 69 h 162"/>
              <a:gd name="T42" fmla="*/ 275 w 550"/>
              <a:gd name="T43" fmla="*/ 58 h 162"/>
              <a:gd name="T44" fmla="*/ 115 w 550"/>
              <a:gd name="T45" fmla="*/ 69 h 162"/>
              <a:gd name="T46" fmla="*/ 57 w 550"/>
              <a:gd name="T47" fmla="*/ 81 h 162"/>
              <a:gd name="T48" fmla="*/ 504 w 550"/>
              <a:gd name="T49" fmla="*/ 92 h 162"/>
              <a:gd name="T50" fmla="*/ 504 w 550"/>
              <a:gd name="T51" fmla="*/ 9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50" h="162">
                <a:moveTo>
                  <a:pt x="275" y="161"/>
                </a:moveTo>
                <a:lnTo>
                  <a:pt x="275" y="161"/>
                </a:lnTo>
                <a:lnTo>
                  <a:pt x="263" y="161"/>
                </a:lnTo>
                <a:cubicBezTo>
                  <a:pt x="195" y="161"/>
                  <a:pt x="138" y="149"/>
                  <a:pt x="92" y="138"/>
                </a:cubicBezTo>
                <a:cubicBezTo>
                  <a:pt x="46" y="138"/>
                  <a:pt x="0" y="115"/>
                  <a:pt x="0" y="81"/>
                </a:cubicBezTo>
                <a:cubicBezTo>
                  <a:pt x="0" y="46"/>
                  <a:pt x="57" y="35"/>
                  <a:pt x="92" y="23"/>
                </a:cubicBezTo>
                <a:cubicBezTo>
                  <a:pt x="149" y="12"/>
                  <a:pt x="206" y="0"/>
                  <a:pt x="275" y="0"/>
                </a:cubicBezTo>
                <a:cubicBezTo>
                  <a:pt x="344" y="0"/>
                  <a:pt x="412" y="12"/>
                  <a:pt x="458" y="23"/>
                </a:cubicBezTo>
                <a:cubicBezTo>
                  <a:pt x="481" y="23"/>
                  <a:pt x="504" y="35"/>
                  <a:pt x="515" y="35"/>
                </a:cubicBezTo>
                <a:cubicBezTo>
                  <a:pt x="538" y="46"/>
                  <a:pt x="549" y="69"/>
                  <a:pt x="549" y="81"/>
                </a:cubicBezTo>
                <a:cubicBezTo>
                  <a:pt x="549" y="115"/>
                  <a:pt x="504" y="138"/>
                  <a:pt x="469" y="138"/>
                </a:cubicBezTo>
                <a:cubicBezTo>
                  <a:pt x="423" y="149"/>
                  <a:pt x="366" y="161"/>
                  <a:pt x="298" y="161"/>
                </a:cubicBezTo>
                <a:cubicBezTo>
                  <a:pt x="286" y="161"/>
                  <a:pt x="286" y="161"/>
                  <a:pt x="275" y="161"/>
                </a:cubicBezTo>
                <a:close/>
                <a:moveTo>
                  <a:pt x="57" y="81"/>
                </a:moveTo>
                <a:lnTo>
                  <a:pt x="57" y="81"/>
                </a:lnTo>
                <a:cubicBezTo>
                  <a:pt x="69" y="81"/>
                  <a:pt x="92" y="92"/>
                  <a:pt x="115" y="92"/>
                </a:cubicBezTo>
                <a:cubicBezTo>
                  <a:pt x="149" y="103"/>
                  <a:pt x="206" y="103"/>
                  <a:pt x="263" y="115"/>
                </a:cubicBezTo>
                <a:cubicBezTo>
                  <a:pt x="275" y="115"/>
                  <a:pt x="286" y="115"/>
                  <a:pt x="298" y="115"/>
                </a:cubicBezTo>
                <a:cubicBezTo>
                  <a:pt x="355" y="103"/>
                  <a:pt x="401" y="103"/>
                  <a:pt x="446" y="92"/>
                </a:cubicBezTo>
                <a:cubicBezTo>
                  <a:pt x="469" y="92"/>
                  <a:pt x="481" y="81"/>
                  <a:pt x="492" y="81"/>
                </a:cubicBezTo>
                <a:cubicBezTo>
                  <a:pt x="481" y="81"/>
                  <a:pt x="469" y="69"/>
                  <a:pt x="435" y="69"/>
                </a:cubicBezTo>
                <a:cubicBezTo>
                  <a:pt x="389" y="58"/>
                  <a:pt x="332" y="58"/>
                  <a:pt x="275" y="58"/>
                </a:cubicBezTo>
                <a:cubicBezTo>
                  <a:pt x="218" y="58"/>
                  <a:pt x="161" y="58"/>
                  <a:pt x="115" y="69"/>
                </a:cubicBezTo>
                <a:cubicBezTo>
                  <a:pt x="92" y="69"/>
                  <a:pt x="69" y="81"/>
                  <a:pt x="57" y="81"/>
                </a:cubicBezTo>
                <a:close/>
                <a:moveTo>
                  <a:pt x="504" y="92"/>
                </a:moveTo>
                <a:lnTo>
                  <a:pt x="504" y="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5" name="Freeform 700">
            <a:extLst>
              <a:ext uri="{FF2B5EF4-FFF2-40B4-BE49-F238E27FC236}">
                <a16:creationId xmlns:a16="http://schemas.microsoft.com/office/drawing/2014/main" id="{A601C1E6-3CE9-E949-A358-D0E2B92DE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0944" y="3436407"/>
            <a:ext cx="452609" cy="170180"/>
          </a:xfrm>
          <a:custGeom>
            <a:avLst/>
            <a:gdLst>
              <a:gd name="T0" fmla="*/ 275 w 550"/>
              <a:gd name="T1" fmla="*/ 206 h 207"/>
              <a:gd name="T2" fmla="*/ 275 w 550"/>
              <a:gd name="T3" fmla="*/ 206 h 207"/>
              <a:gd name="T4" fmla="*/ 92 w 550"/>
              <a:gd name="T5" fmla="*/ 194 h 207"/>
              <a:gd name="T6" fmla="*/ 35 w 550"/>
              <a:gd name="T7" fmla="*/ 171 h 207"/>
              <a:gd name="T8" fmla="*/ 0 w 550"/>
              <a:gd name="T9" fmla="*/ 125 h 207"/>
              <a:gd name="T10" fmla="*/ 0 w 550"/>
              <a:gd name="T11" fmla="*/ 23 h 207"/>
              <a:gd name="T12" fmla="*/ 23 w 550"/>
              <a:gd name="T13" fmla="*/ 0 h 207"/>
              <a:gd name="T14" fmla="*/ 23 w 550"/>
              <a:gd name="T15" fmla="*/ 0 h 207"/>
              <a:gd name="T16" fmla="*/ 46 w 550"/>
              <a:gd name="T17" fmla="*/ 23 h 207"/>
              <a:gd name="T18" fmla="*/ 115 w 550"/>
              <a:gd name="T19" fmla="*/ 34 h 207"/>
              <a:gd name="T20" fmla="*/ 263 w 550"/>
              <a:gd name="T21" fmla="*/ 57 h 207"/>
              <a:gd name="T22" fmla="*/ 298 w 550"/>
              <a:gd name="T23" fmla="*/ 57 h 207"/>
              <a:gd name="T24" fmla="*/ 446 w 550"/>
              <a:gd name="T25" fmla="*/ 34 h 207"/>
              <a:gd name="T26" fmla="*/ 504 w 550"/>
              <a:gd name="T27" fmla="*/ 23 h 207"/>
              <a:gd name="T28" fmla="*/ 527 w 550"/>
              <a:gd name="T29" fmla="*/ 0 h 207"/>
              <a:gd name="T30" fmla="*/ 527 w 550"/>
              <a:gd name="T31" fmla="*/ 0 h 207"/>
              <a:gd name="T32" fmla="*/ 549 w 550"/>
              <a:gd name="T33" fmla="*/ 23 h 207"/>
              <a:gd name="T34" fmla="*/ 549 w 550"/>
              <a:gd name="T35" fmla="*/ 23 h 207"/>
              <a:gd name="T36" fmla="*/ 549 w 550"/>
              <a:gd name="T37" fmla="*/ 23 h 207"/>
              <a:gd name="T38" fmla="*/ 549 w 550"/>
              <a:gd name="T39" fmla="*/ 23 h 207"/>
              <a:gd name="T40" fmla="*/ 549 w 550"/>
              <a:gd name="T41" fmla="*/ 125 h 207"/>
              <a:gd name="T42" fmla="*/ 458 w 550"/>
              <a:gd name="T43" fmla="*/ 194 h 207"/>
              <a:gd name="T44" fmla="*/ 275 w 550"/>
              <a:gd name="T45" fmla="*/ 206 h 207"/>
              <a:gd name="T46" fmla="*/ 46 w 550"/>
              <a:gd name="T47" fmla="*/ 125 h 207"/>
              <a:gd name="T48" fmla="*/ 46 w 550"/>
              <a:gd name="T49" fmla="*/ 125 h 207"/>
              <a:gd name="T50" fmla="*/ 115 w 550"/>
              <a:gd name="T51" fmla="*/ 148 h 207"/>
              <a:gd name="T52" fmla="*/ 275 w 550"/>
              <a:gd name="T53" fmla="*/ 160 h 207"/>
              <a:gd name="T54" fmla="*/ 435 w 550"/>
              <a:gd name="T55" fmla="*/ 148 h 207"/>
              <a:gd name="T56" fmla="*/ 504 w 550"/>
              <a:gd name="T57" fmla="*/ 125 h 207"/>
              <a:gd name="T58" fmla="*/ 504 w 550"/>
              <a:gd name="T59" fmla="*/ 68 h 207"/>
              <a:gd name="T60" fmla="*/ 469 w 550"/>
              <a:gd name="T61" fmla="*/ 80 h 207"/>
              <a:gd name="T62" fmla="*/ 298 w 550"/>
              <a:gd name="T63" fmla="*/ 103 h 207"/>
              <a:gd name="T64" fmla="*/ 263 w 550"/>
              <a:gd name="T65" fmla="*/ 103 h 207"/>
              <a:gd name="T66" fmla="*/ 92 w 550"/>
              <a:gd name="T67" fmla="*/ 80 h 207"/>
              <a:gd name="T68" fmla="*/ 46 w 550"/>
              <a:gd name="T69" fmla="*/ 68 h 207"/>
              <a:gd name="T70" fmla="*/ 46 w 550"/>
              <a:gd name="T71" fmla="*/ 125 h 207"/>
              <a:gd name="T72" fmla="*/ 504 w 550"/>
              <a:gd name="T73" fmla="*/ 125 h 207"/>
              <a:gd name="T74" fmla="*/ 504 w 550"/>
              <a:gd name="T75" fmla="*/ 125 h 207"/>
              <a:gd name="T76" fmla="*/ 46 w 550"/>
              <a:gd name="T77" fmla="*/ 23 h 207"/>
              <a:gd name="T78" fmla="*/ 46 w 550"/>
              <a:gd name="T79" fmla="*/ 23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50" h="207">
                <a:moveTo>
                  <a:pt x="275" y="206"/>
                </a:moveTo>
                <a:lnTo>
                  <a:pt x="275" y="206"/>
                </a:lnTo>
                <a:cubicBezTo>
                  <a:pt x="206" y="206"/>
                  <a:pt x="149" y="206"/>
                  <a:pt x="92" y="194"/>
                </a:cubicBezTo>
                <a:cubicBezTo>
                  <a:pt x="69" y="183"/>
                  <a:pt x="46" y="183"/>
                  <a:pt x="35" y="171"/>
                </a:cubicBezTo>
                <a:cubicBezTo>
                  <a:pt x="12" y="160"/>
                  <a:pt x="0" y="148"/>
                  <a:pt x="0" y="12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2" y="0"/>
                  <a:pt x="23" y="0"/>
                </a:cubicBezTo>
                <a:lnTo>
                  <a:pt x="23" y="0"/>
                </a:lnTo>
                <a:cubicBezTo>
                  <a:pt x="35" y="0"/>
                  <a:pt x="46" y="11"/>
                  <a:pt x="46" y="23"/>
                </a:cubicBezTo>
                <a:cubicBezTo>
                  <a:pt x="57" y="23"/>
                  <a:pt x="69" y="34"/>
                  <a:pt x="115" y="34"/>
                </a:cubicBezTo>
                <a:cubicBezTo>
                  <a:pt x="149" y="45"/>
                  <a:pt x="206" y="45"/>
                  <a:pt x="263" y="57"/>
                </a:cubicBezTo>
                <a:cubicBezTo>
                  <a:pt x="275" y="57"/>
                  <a:pt x="286" y="57"/>
                  <a:pt x="298" y="57"/>
                </a:cubicBezTo>
                <a:cubicBezTo>
                  <a:pt x="355" y="45"/>
                  <a:pt x="401" y="45"/>
                  <a:pt x="446" y="34"/>
                </a:cubicBezTo>
                <a:cubicBezTo>
                  <a:pt x="481" y="34"/>
                  <a:pt x="504" y="23"/>
                  <a:pt x="504" y="23"/>
                </a:cubicBezTo>
                <a:cubicBezTo>
                  <a:pt x="504" y="11"/>
                  <a:pt x="515" y="0"/>
                  <a:pt x="527" y="0"/>
                </a:cubicBezTo>
                <a:lnTo>
                  <a:pt x="527" y="0"/>
                </a:lnTo>
                <a:cubicBezTo>
                  <a:pt x="538" y="0"/>
                  <a:pt x="549" y="11"/>
                  <a:pt x="549" y="23"/>
                </a:cubicBezTo>
                <a:lnTo>
                  <a:pt x="549" y="23"/>
                </a:lnTo>
                <a:lnTo>
                  <a:pt x="549" y="23"/>
                </a:lnTo>
                <a:lnTo>
                  <a:pt x="549" y="23"/>
                </a:lnTo>
                <a:cubicBezTo>
                  <a:pt x="549" y="125"/>
                  <a:pt x="549" y="125"/>
                  <a:pt x="549" y="125"/>
                </a:cubicBezTo>
                <a:cubicBezTo>
                  <a:pt x="549" y="171"/>
                  <a:pt x="504" y="183"/>
                  <a:pt x="458" y="194"/>
                </a:cubicBezTo>
                <a:cubicBezTo>
                  <a:pt x="412" y="206"/>
                  <a:pt x="344" y="206"/>
                  <a:pt x="275" y="206"/>
                </a:cubicBezTo>
                <a:close/>
                <a:moveTo>
                  <a:pt x="46" y="125"/>
                </a:moveTo>
                <a:lnTo>
                  <a:pt x="46" y="125"/>
                </a:lnTo>
                <a:cubicBezTo>
                  <a:pt x="57" y="125"/>
                  <a:pt x="69" y="137"/>
                  <a:pt x="115" y="148"/>
                </a:cubicBezTo>
                <a:cubicBezTo>
                  <a:pt x="161" y="148"/>
                  <a:pt x="218" y="160"/>
                  <a:pt x="275" y="160"/>
                </a:cubicBezTo>
                <a:cubicBezTo>
                  <a:pt x="332" y="160"/>
                  <a:pt x="389" y="148"/>
                  <a:pt x="435" y="148"/>
                </a:cubicBezTo>
                <a:cubicBezTo>
                  <a:pt x="481" y="137"/>
                  <a:pt x="504" y="125"/>
                  <a:pt x="504" y="125"/>
                </a:cubicBezTo>
                <a:cubicBezTo>
                  <a:pt x="504" y="68"/>
                  <a:pt x="504" y="68"/>
                  <a:pt x="504" y="68"/>
                </a:cubicBezTo>
                <a:cubicBezTo>
                  <a:pt x="492" y="80"/>
                  <a:pt x="481" y="80"/>
                  <a:pt x="469" y="80"/>
                </a:cubicBezTo>
                <a:cubicBezTo>
                  <a:pt x="423" y="91"/>
                  <a:pt x="366" y="103"/>
                  <a:pt x="298" y="103"/>
                </a:cubicBezTo>
                <a:cubicBezTo>
                  <a:pt x="286" y="103"/>
                  <a:pt x="275" y="103"/>
                  <a:pt x="263" y="103"/>
                </a:cubicBezTo>
                <a:cubicBezTo>
                  <a:pt x="195" y="103"/>
                  <a:pt x="138" y="91"/>
                  <a:pt x="92" y="80"/>
                </a:cubicBezTo>
                <a:cubicBezTo>
                  <a:pt x="81" y="80"/>
                  <a:pt x="57" y="80"/>
                  <a:pt x="46" y="68"/>
                </a:cubicBezTo>
                <a:lnTo>
                  <a:pt x="46" y="125"/>
                </a:lnTo>
                <a:close/>
                <a:moveTo>
                  <a:pt x="504" y="125"/>
                </a:moveTo>
                <a:lnTo>
                  <a:pt x="504" y="125"/>
                </a:lnTo>
                <a:close/>
                <a:moveTo>
                  <a:pt x="46" y="23"/>
                </a:moveTo>
                <a:lnTo>
                  <a:pt x="46" y="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6" name="Freeform 701">
            <a:extLst>
              <a:ext uri="{FF2B5EF4-FFF2-40B4-BE49-F238E27FC236}">
                <a16:creationId xmlns:a16="http://schemas.microsoft.com/office/drawing/2014/main" id="{A0CA9F7C-1961-D043-8264-E98727509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9762" y="3172082"/>
            <a:ext cx="582963" cy="582963"/>
          </a:xfrm>
          <a:custGeom>
            <a:avLst/>
            <a:gdLst>
              <a:gd name="T0" fmla="*/ 355 w 710"/>
              <a:gd name="T1" fmla="*/ 710 h 711"/>
              <a:gd name="T2" fmla="*/ 355 w 710"/>
              <a:gd name="T3" fmla="*/ 710 h 711"/>
              <a:gd name="T4" fmla="*/ 103 w 710"/>
              <a:gd name="T5" fmla="*/ 607 h 711"/>
              <a:gd name="T6" fmla="*/ 0 w 710"/>
              <a:gd name="T7" fmla="*/ 355 h 711"/>
              <a:gd name="T8" fmla="*/ 103 w 710"/>
              <a:gd name="T9" fmla="*/ 104 h 711"/>
              <a:gd name="T10" fmla="*/ 355 w 710"/>
              <a:gd name="T11" fmla="*/ 0 h 711"/>
              <a:gd name="T12" fmla="*/ 606 w 710"/>
              <a:gd name="T13" fmla="*/ 104 h 711"/>
              <a:gd name="T14" fmla="*/ 709 w 710"/>
              <a:gd name="T15" fmla="*/ 355 h 711"/>
              <a:gd name="T16" fmla="*/ 606 w 710"/>
              <a:gd name="T17" fmla="*/ 607 h 711"/>
              <a:gd name="T18" fmla="*/ 355 w 710"/>
              <a:gd name="T19" fmla="*/ 710 h 711"/>
              <a:gd name="T20" fmla="*/ 355 w 710"/>
              <a:gd name="T21" fmla="*/ 46 h 711"/>
              <a:gd name="T22" fmla="*/ 355 w 710"/>
              <a:gd name="T23" fmla="*/ 46 h 711"/>
              <a:gd name="T24" fmla="*/ 34 w 710"/>
              <a:gd name="T25" fmla="*/ 355 h 711"/>
              <a:gd name="T26" fmla="*/ 355 w 710"/>
              <a:gd name="T27" fmla="*/ 664 h 711"/>
              <a:gd name="T28" fmla="*/ 664 w 710"/>
              <a:gd name="T29" fmla="*/ 355 h 711"/>
              <a:gd name="T30" fmla="*/ 355 w 710"/>
              <a:gd name="T31" fmla="*/ 46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10" h="711">
                <a:moveTo>
                  <a:pt x="355" y="710"/>
                </a:moveTo>
                <a:lnTo>
                  <a:pt x="355" y="710"/>
                </a:lnTo>
                <a:cubicBezTo>
                  <a:pt x="252" y="710"/>
                  <a:pt x="172" y="675"/>
                  <a:pt x="103" y="607"/>
                </a:cubicBezTo>
                <a:cubicBezTo>
                  <a:pt x="34" y="538"/>
                  <a:pt x="0" y="446"/>
                  <a:pt x="0" y="355"/>
                </a:cubicBezTo>
                <a:cubicBezTo>
                  <a:pt x="0" y="263"/>
                  <a:pt x="34" y="172"/>
                  <a:pt x="103" y="104"/>
                </a:cubicBezTo>
                <a:cubicBezTo>
                  <a:pt x="172" y="35"/>
                  <a:pt x="252" y="0"/>
                  <a:pt x="355" y="0"/>
                </a:cubicBezTo>
                <a:cubicBezTo>
                  <a:pt x="446" y="0"/>
                  <a:pt x="538" y="35"/>
                  <a:pt x="606" y="104"/>
                </a:cubicBezTo>
                <a:cubicBezTo>
                  <a:pt x="675" y="172"/>
                  <a:pt x="709" y="263"/>
                  <a:pt x="709" y="355"/>
                </a:cubicBezTo>
                <a:cubicBezTo>
                  <a:pt x="709" y="446"/>
                  <a:pt x="675" y="538"/>
                  <a:pt x="606" y="607"/>
                </a:cubicBezTo>
                <a:cubicBezTo>
                  <a:pt x="538" y="675"/>
                  <a:pt x="446" y="710"/>
                  <a:pt x="355" y="710"/>
                </a:cubicBezTo>
                <a:close/>
                <a:moveTo>
                  <a:pt x="355" y="46"/>
                </a:moveTo>
                <a:lnTo>
                  <a:pt x="355" y="46"/>
                </a:lnTo>
                <a:cubicBezTo>
                  <a:pt x="183" y="46"/>
                  <a:pt x="34" y="183"/>
                  <a:pt x="34" y="355"/>
                </a:cubicBezTo>
                <a:cubicBezTo>
                  <a:pt x="34" y="527"/>
                  <a:pt x="183" y="664"/>
                  <a:pt x="355" y="664"/>
                </a:cubicBezTo>
                <a:cubicBezTo>
                  <a:pt x="526" y="664"/>
                  <a:pt x="664" y="527"/>
                  <a:pt x="664" y="355"/>
                </a:cubicBezTo>
                <a:cubicBezTo>
                  <a:pt x="664" y="183"/>
                  <a:pt x="526" y="46"/>
                  <a:pt x="355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7" name="Freeform 702">
            <a:extLst>
              <a:ext uri="{FF2B5EF4-FFF2-40B4-BE49-F238E27FC236}">
                <a16:creationId xmlns:a16="http://schemas.microsoft.com/office/drawing/2014/main" id="{7F538E8B-DB5F-554F-A9F4-7169A2D78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4938" y="3237258"/>
            <a:ext cx="452611" cy="452611"/>
          </a:xfrm>
          <a:custGeom>
            <a:avLst/>
            <a:gdLst>
              <a:gd name="T0" fmla="*/ 275 w 550"/>
              <a:gd name="T1" fmla="*/ 549 h 550"/>
              <a:gd name="T2" fmla="*/ 275 w 550"/>
              <a:gd name="T3" fmla="*/ 549 h 550"/>
              <a:gd name="T4" fmla="*/ 0 w 550"/>
              <a:gd name="T5" fmla="*/ 275 h 550"/>
              <a:gd name="T6" fmla="*/ 275 w 550"/>
              <a:gd name="T7" fmla="*/ 0 h 550"/>
              <a:gd name="T8" fmla="*/ 549 w 550"/>
              <a:gd name="T9" fmla="*/ 275 h 550"/>
              <a:gd name="T10" fmla="*/ 275 w 550"/>
              <a:gd name="T11" fmla="*/ 549 h 550"/>
              <a:gd name="T12" fmla="*/ 275 w 550"/>
              <a:gd name="T13" fmla="*/ 46 h 550"/>
              <a:gd name="T14" fmla="*/ 275 w 550"/>
              <a:gd name="T15" fmla="*/ 46 h 550"/>
              <a:gd name="T16" fmla="*/ 46 w 550"/>
              <a:gd name="T17" fmla="*/ 275 h 550"/>
              <a:gd name="T18" fmla="*/ 275 w 550"/>
              <a:gd name="T19" fmla="*/ 504 h 550"/>
              <a:gd name="T20" fmla="*/ 503 w 550"/>
              <a:gd name="T21" fmla="*/ 275 h 550"/>
              <a:gd name="T22" fmla="*/ 275 w 550"/>
              <a:gd name="T23" fmla="*/ 46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0" h="550">
                <a:moveTo>
                  <a:pt x="275" y="549"/>
                </a:moveTo>
                <a:lnTo>
                  <a:pt x="275" y="549"/>
                </a:lnTo>
                <a:cubicBezTo>
                  <a:pt x="126" y="549"/>
                  <a:pt x="0" y="424"/>
                  <a:pt x="0" y="275"/>
                </a:cubicBezTo>
                <a:cubicBezTo>
                  <a:pt x="0" y="126"/>
                  <a:pt x="126" y="0"/>
                  <a:pt x="275" y="0"/>
                </a:cubicBezTo>
                <a:cubicBezTo>
                  <a:pt x="423" y="0"/>
                  <a:pt x="549" y="126"/>
                  <a:pt x="549" y="275"/>
                </a:cubicBezTo>
                <a:cubicBezTo>
                  <a:pt x="549" y="424"/>
                  <a:pt x="423" y="549"/>
                  <a:pt x="275" y="549"/>
                </a:cubicBezTo>
                <a:close/>
                <a:moveTo>
                  <a:pt x="275" y="46"/>
                </a:moveTo>
                <a:lnTo>
                  <a:pt x="275" y="46"/>
                </a:lnTo>
                <a:cubicBezTo>
                  <a:pt x="149" y="46"/>
                  <a:pt x="46" y="149"/>
                  <a:pt x="46" y="275"/>
                </a:cubicBezTo>
                <a:cubicBezTo>
                  <a:pt x="46" y="401"/>
                  <a:pt x="149" y="504"/>
                  <a:pt x="275" y="504"/>
                </a:cubicBezTo>
                <a:cubicBezTo>
                  <a:pt x="401" y="504"/>
                  <a:pt x="503" y="401"/>
                  <a:pt x="503" y="275"/>
                </a:cubicBezTo>
                <a:cubicBezTo>
                  <a:pt x="503" y="149"/>
                  <a:pt x="401" y="46"/>
                  <a:pt x="275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8" name="Freeform 703">
            <a:extLst>
              <a:ext uri="{FF2B5EF4-FFF2-40B4-BE49-F238E27FC236}">
                <a16:creationId xmlns:a16="http://schemas.microsoft.com/office/drawing/2014/main" id="{BB83C584-F9A4-AA45-8565-1DDBEDBE8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7879" y="3349506"/>
            <a:ext cx="133971" cy="217253"/>
          </a:xfrm>
          <a:custGeom>
            <a:avLst/>
            <a:gdLst>
              <a:gd name="T0" fmla="*/ 68 w 161"/>
              <a:gd name="T1" fmla="*/ 263 h 264"/>
              <a:gd name="T2" fmla="*/ 68 w 161"/>
              <a:gd name="T3" fmla="*/ 263 h 264"/>
              <a:gd name="T4" fmla="*/ 11 w 161"/>
              <a:gd name="T5" fmla="*/ 251 h 264"/>
              <a:gd name="T6" fmla="*/ 0 w 161"/>
              <a:gd name="T7" fmla="*/ 228 h 264"/>
              <a:gd name="T8" fmla="*/ 23 w 161"/>
              <a:gd name="T9" fmla="*/ 228 h 264"/>
              <a:gd name="T10" fmla="*/ 114 w 161"/>
              <a:gd name="T11" fmla="*/ 228 h 264"/>
              <a:gd name="T12" fmla="*/ 125 w 161"/>
              <a:gd name="T13" fmla="*/ 194 h 264"/>
              <a:gd name="T14" fmla="*/ 68 w 161"/>
              <a:gd name="T15" fmla="*/ 148 h 264"/>
              <a:gd name="T16" fmla="*/ 23 w 161"/>
              <a:gd name="T17" fmla="*/ 126 h 264"/>
              <a:gd name="T18" fmla="*/ 0 w 161"/>
              <a:gd name="T19" fmla="*/ 80 h 264"/>
              <a:gd name="T20" fmla="*/ 34 w 161"/>
              <a:gd name="T21" fmla="*/ 23 h 264"/>
              <a:gd name="T22" fmla="*/ 148 w 161"/>
              <a:gd name="T23" fmla="*/ 23 h 264"/>
              <a:gd name="T24" fmla="*/ 160 w 161"/>
              <a:gd name="T25" fmla="*/ 34 h 264"/>
              <a:gd name="T26" fmla="*/ 137 w 161"/>
              <a:gd name="T27" fmla="*/ 45 h 264"/>
              <a:gd name="T28" fmla="*/ 45 w 161"/>
              <a:gd name="T29" fmla="*/ 45 h 264"/>
              <a:gd name="T30" fmla="*/ 34 w 161"/>
              <a:gd name="T31" fmla="*/ 80 h 264"/>
              <a:gd name="T32" fmla="*/ 80 w 161"/>
              <a:gd name="T33" fmla="*/ 126 h 264"/>
              <a:gd name="T34" fmla="*/ 137 w 161"/>
              <a:gd name="T35" fmla="*/ 148 h 264"/>
              <a:gd name="T36" fmla="*/ 160 w 161"/>
              <a:gd name="T37" fmla="*/ 194 h 264"/>
              <a:gd name="T38" fmla="*/ 125 w 161"/>
              <a:gd name="T39" fmla="*/ 251 h 264"/>
              <a:gd name="T40" fmla="*/ 68 w 161"/>
              <a:gd name="T41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1" h="264">
                <a:moveTo>
                  <a:pt x="68" y="263"/>
                </a:moveTo>
                <a:lnTo>
                  <a:pt x="68" y="263"/>
                </a:lnTo>
                <a:cubicBezTo>
                  <a:pt x="45" y="263"/>
                  <a:pt x="34" y="263"/>
                  <a:pt x="11" y="251"/>
                </a:cubicBezTo>
                <a:cubicBezTo>
                  <a:pt x="0" y="251"/>
                  <a:pt x="0" y="240"/>
                  <a:pt x="0" y="228"/>
                </a:cubicBezTo>
                <a:cubicBezTo>
                  <a:pt x="0" y="228"/>
                  <a:pt x="11" y="217"/>
                  <a:pt x="23" y="228"/>
                </a:cubicBezTo>
                <a:cubicBezTo>
                  <a:pt x="57" y="240"/>
                  <a:pt x="91" y="240"/>
                  <a:pt x="114" y="228"/>
                </a:cubicBezTo>
                <a:cubicBezTo>
                  <a:pt x="114" y="217"/>
                  <a:pt x="125" y="206"/>
                  <a:pt x="125" y="194"/>
                </a:cubicBezTo>
                <a:cubicBezTo>
                  <a:pt x="125" y="183"/>
                  <a:pt x="91" y="160"/>
                  <a:pt x="68" y="148"/>
                </a:cubicBezTo>
                <a:cubicBezTo>
                  <a:pt x="57" y="137"/>
                  <a:pt x="34" y="137"/>
                  <a:pt x="23" y="126"/>
                </a:cubicBezTo>
                <a:cubicBezTo>
                  <a:pt x="11" y="114"/>
                  <a:pt x="0" y="91"/>
                  <a:pt x="0" y="80"/>
                </a:cubicBezTo>
                <a:cubicBezTo>
                  <a:pt x="0" y="57"/>
                  <a:pt x="11" y="34"/>
                  <a:pt x="34" y="23"/>
                </a:cubicBezTo>
                <a:cubicBezTo>
                  <a:pt x="57" y="0"/>
                  <a:pt x="102" y="0"/>
                  <a:pt x="148" y="23"/>
                </a:cubicBezTo>
                <a:cubicBezTo>
                  <a:pt x="160" y="23"/>
                  <a:pt x="160" y="34"/>
                  <a:pt x="160" y="34"/>
                </a:cubicBezTo>
                <a:cubicBezTo>
                  <a:pt x="148" y="45"/>
                  <a:pt x="137" y="57"/>
                  <a:pt x="137" y="45"/>
                </a:cubicBezTo>
                <a:cubicBezTo>
                  <a:pt x="102" y="34"/>
                  <a:pt x="68" y="34"/>
                  <a:pt x="45" y="45"/>
                </a:cubicBezTo>
                <a:cubicBezTo>
                  <a:pt x="34" y="57"/>
                  <a:pt x="34" y="68"/>
                  <a:pt x="34" y="80"/>
                </a:cubicBezTo>
                <a:cubicBezTo>
                  <a:pt x="34" y="91"/>
                  <a:pt x="57" y="114"/>
                  <a:pt x="80" y="126"/>
                </a:cubicBezTo>
                <a:cubicBezTo>
                  <a:pt x="102" y="126"/>
                  <a:pt x="114" y="137"/>
                  <a:pt x="137" y="148"/>
                </a:cubicBezTo>
                <a:cubicBezTo>
                  <a:pt x="148" y="160"/>
                  <a:pt x="160" y="171"/>
                  <a:pt x="160" y="194"/>
                </a:cubicBezTo>
                <a:cubicBezTo>
                  <a:pt x="160" y="217"/>
                  <a:pt x="148" y="240"/>
                  <a:pt x="125" y="251"/>
                </a:cubicBezTo>
                <a:cubicBezTo>
                  <a:pt x="114" y="263"/>
                  <a:pt x="91" y="263"/>
                  <a:pt x="68" y="2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9" name="Freeform 704">
            <a:extLst>
              <a:ext uri="{FF2B5EF4-FFF2-40B4-BE49-F238E27FC236}">
                <a16:creationId xmlns:a16="http://schemas.microsoft.com/office/drawing/2014/main" id="{67A415FE-8642-9C48-B4A1-610610808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4949" y="3302433"/>
            <a:ext cx="28967" cy="47073"/>
          </a:xfrm>
          <a:custGeom>
            <a:avLst/>
            <a:gdLst>
              <a:gd name="T0" fmla="*/ 23 w 35"/>
              <a:gd name="T1" fmla="*/ 57 h 58"/>
              <a:gd name="T2" fmla="*/ 23 w 35"/>
              <a:gd name="T3" fmla="*/ 57 h 58"/>
              <a:gd name="T4" fmla="*/ 0 w 35"/>
              <a:gd name="T5" fmla="*/ 34 h 58"/>
              <a:gd name="T6" fmla="*/ 0 w 35"/>
              <a:gd name="T7" fmla="*/ 11 h 58"/>
              <a:gd name="T8" fmla="*/ 23 w 35"/>
              <a:gd name="T9" fmla="*/ 0 h 58"/>
              <a:gd name="T10" fmla="*/ 34 w 35"/>
              <a:gd name="T11" fmla="*/ 11 h 58"/>
              <a:gd name="T12" fmla="*/ 34 w 35"/>
              <a:gd name="T13" fmla="*/ 34 h 58"/>
              <a:gd name="T14" fmla="*/ 23 w 35"/>
              <a:gd name="T15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58">
                <a:moveTo>
                  <a:pt x="23" y="57"/>
                </a:moveTo>
                <a:lnTo>
                  <a:pt x="23" y="57"/>
                </a:lnTo>
                <a:cubicBezTo>
                  <a:pt x="11" y="57"/>
                  <a:pt x="0" y="45"/>
                  <a:pt x="0" y="34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0"/>
                  <a:pt x="11" y="0"/>
                  <a:pt x="23" y="0"/>
                </a:cubicBezTo>
                <a:cubicBezTo>
                  <a:pt x="34" y="0"/>
                  <a:pt x="34" y="0"/>
                  <a:pt x="34" y="11"/>
                </a:cubicBezTo>
                <a:cubicBezTo>
                  <a:pt x="34" y="34"/>
                  <a:pt x="34" y="34"/>
                  <a:pt x="34" y="34"/>
                </a:cubicBezTo>
                <a:cubicBezTo>
                  <a:pt x="34" y="45"/>
                  <a:pt x="34" y="57"/>
                  <a:pt x="23" y="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0" name="Freeform 705">
            <a:extLst>
              <a:ext uri="{FF2B5EF4-FFF2-40B4-BE49-F238E27FC236}">
                <a16:creationId xmlns:a16="http://schemas.microsoft.com/office/drawing/2014/main" id="{FB3E4004-6EBE-C749-A2BC-2A99652A5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4949" y="3574001"/>
            <a:ext cx="28967" cy="47070"/>
          </a:xfrm>
          <a:custGeom>
            <a:avLst/>
            <a:gdLst>
              <a:gd name="T0" fmla="*/ 23 w 35"/>
              <a:gd name="T1" fmla="*/ 57 h 58"/>
              <a:gd name="T2" fmla="*/ 23 w 35"/>
              <a:gd name="T3" fmla="*/ 57 h 58"/>
              <a:gd name="T4" fmla="*/ 0 w 35"/>
              <a:gd name="T5" fmla="*/ 46 h 58"/>
              <a:gd name="T6" fmla="*/ 0 w 35"/>
              <a:gd name="T7" fmla="*/ 12 h 58"/>
              <a:gd name="T8" fmla="*/ 23 w 35"/>
              <a:gd name="T9" fmla="*/ 0 h 58"/>
              <a:gd name="T10" fmla="*/ 34 w 35"/>
              <a:gd name="T11" fmla="*/ 12 h 58"/>
              <a:gd name="T12" fmla="*/ 34 w 35"/>
              <a:gd name="T13" fmla="*/ 46 h 58"/>
              <a:gd name="T14" fmla="*/ 23 w 35"/>
              <a:gd name="T15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58">
                <a:moveTo>
                  <a:pt x="23" y="57"/>
                </a:moveTo>
                <a:lnTo>
                  <a:pt x="23" y="57"/>
                </a:lnTo>
                <a:cubicBezTo>
                  <a:pt x="11" y="57"/>
                  <a:pt x="0" y="46"/>
                  <a:pt x="0" y="46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11" y="0"/>
                  <a:pt x="23" y="0"/>
                </a:cubicBezTo>
                <a:cubicBezTo>
                  <a:pt x="34" y="0"/>
                  <a:pt x="34" y="12"/>
                  <a:pt x="34" y="12"/>
                </a:cubicBezTo>
                <a:cubicBezTo>
                  <a:pt x="34" y="46"/>
                  <a:pt x="34" y="46"/>
                  <a:pt x="34" y="46"/>
                </a:cubicBezTo>
                <a:cubicBezTo>
                  <a:pt x="34" y="46"/>
                  <a:pt x="34" y="57"/>
                  <a:pt x="23" y="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1" name="Freeform 706">
            <a:extLst>
              <a:ext uri="{FF2B5EF4-FFF2-40B4-BE49-F238E27FC236}">
                <a16:creationId xmlns:a16="http://schemas.microsoft.com/office/drawing/2014/main" id="{FE2180CA-1987-684C-8C49-12B917C53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3152" y="6926937"/>
            <a:ext cx="311396" cy="706071"/>
          </a:xfrm>
          <a:custGeom>
            <a:avLst/>
            <a:gdLst>
              <a:gd name="T0" fmla="*/ 264 w 379"/>
              <a:gd name="T1" fmla="*/ 857 h 858"/>
              <a:gd name="T2" fmla="*/ 264 w 379"/>
              <a:gd name="T3" fmla="*/ 857 h 858"/>
              <a:gd name="T4" fmla="*/ 252 w 379"/>
              <a:gd name="T5" fmla="*/ 857 h 858"/>
              <a:gd name="T6" fmla="*/ 252 w 379"/>
              <a:gd name="T7" fmla="*/ 857 h 858"/>
              <a:gd name="T8" fmla="*/ 252 w 379"/>
              <a:gd name="T9" fmla="*/ 857 h 858"/>
              <a:gd name="T10" fmla="*/ 69 w 379"/>
              <a:gd name="T11" fmla="*/ 674 h 858"/>
              <a:gd name="T12" fmla="*/ 0 w 379"/>
              <a:gd name="T13" fmla="*/ 434 h 858"/>
              <a:gd name="T14" fmla="*/ 103 w 379"/>
              <a:gd name="T15" fmla="*/ 126 h 858"/>
              <a:gd name="T16" fmla="*/ 252 w 379"/>
              <a:gd name="T17" fmla="*/ 0 h 858"/>
              <a:gd name="T18" fmla="*/ 275 w 379"/>
              <a:gd name="T19" fmla="*/ 12 h 858"/>
              <a:gd name="T20" fmla="*/ 366 w 379"/>
              <a:gd name="T21" fmla="*/ 172 h 858"/>
              <a:gd name="T22" fmla="*/ 366 w 379"/>
              <a:gd name="T23" fmla="*/ 195 h 858"/>
              <a:gd name="T24" fmla="*/ 264 w 379"/>
              <a:gd name="T25" fmla="*/ 297 h 858"/>
              <a:gd name="T26" fmla="*/ 229 w 379"/>
              <a:gd name="T27" fmla="*/ 434 h 858"/>
              <a:gd name="T28" fmla="*/ 366 w 379"/>
              <a:gd name="T29" fmla="*/ 663 h 858"/>
              <a:gd name="T30" fmla="*/ 378 w 379"/>
              <a:gd name="T31" fmla="*/ 686 h 858"/>
              <a:gd name="T32" fmla="*/ 275 w 379"/>
              <a:gd name="T33" fmla="*/ 846 h 858"/>
              <a:gd name="T34" fmla="*/ 264 w 379"/>
              <a:gd name="T35" fmla="*/ 857 h 858"/>
              <a:gd name="T36" fmla="*/ 252 w 379"/>
              <a:gd name="T37" fmla="*/ 46 h 858"/>
              <a:gd name="T38" fmla="*/ 252 w 379"/>
              <a:gd name="T39" fmla="*/ 46 h 858"/>
              <a:gd name="T40" fmla="*/ 138 w 379"/>
              <a:gd name="T41" fmla="*/ 149 h 858"/>
              <a:gd name="T42" fmla="*/ 46 w 379"/>
              <a:gd name="T43" fmla="*/ 434 h 858"/>
              <a:gd name="T44" fmla="*/ 103 w 379"/>
              <a:gd name="T45" fmla="*/ 663 h 858"/>
              <a:gd name="T46" fmla="*/ 252 w 379"/>
              <a:gd name="T47" fmla="*/ 811 h 858"/>
              <a:gd name="T48" fmla="*/ 332 w 379"/>
              <a:gd name="T49" fmla="*/ 686 h 858"/>
              <a:gd name="T50" fmla="*/ 195 w 379"/>
              <a:gd name="T51" fmla="*/ 434 h 858"/>
              <a:gd name="T52" fmla="*/ 241 w 379"/>
              <a:gd name="T53" fmla="*/ 275 h 858"/>
              <a:gd name="T54" fmla="*/ 332 w 379"/>
              <a:gd name="T55" fmla="*/ 172 h 858"/>
              <a:gd name="T56" fmla="*/ 252 w 379"/>
              <a:gd name="T57" fmla="*/ 46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79" h="858">
                <a:moveTo>
                  <a:pt x="264" y="857"/>
                </a:moveTo>
                <a:lnTo>
                  <a:pt x="264" y="857"/>
                </a:lnTo>
                <a:lnTo>
                  <a:pt x="252" y="857"/>
                </a:lnTo>
                <a:lnTo>
                  <a:pt x="252" y="857"/>
                </a:lnTo>
                <a:lnTo>
                  <a:pt x="252" y="857"/>
                </a:lnTo>
                <a:cubicBezTo>
                  <a:pt x="172" y="811"/>
                  <a:pt x="115" y="754"/>
                  <a:pt x="69" y="674"/>
                </a:cubicBezTo>
                <a:cubicBezTo>
                  <a:pt x="23" y="605"/>
                  <a:pt x="0" y="514"/>
                  <a:pt x="0" y="434"/>
                </a:cubicBezTo>
                <a:cubicBezTo>
                  <a:pt x="0" y="320"/>
                  <a:pt x="35" y="218"/>
                  <a:pt x="103" y="126"/>
                </a:cubicBezTo>
                <a:cubicBezTo>
                  <a:pt x="172" y="46"/>
                  <a:pt x="241" y="12"/>
                  <a:pt x="252" y="0"/>
                </a:cubicBezTo>
                <a:cubicBezTo>
                  <a:pt x="264" y="0"/>
                  <a:pt x="275" y="0"/>
                  <a:pt x="275" y="12"/>
                </a:cubicBezTo>
                <a:cubicBezTo>
                  <a:pt x="366" y="172"/>
                  <a:pt x="366" y="172"/>
                  <a:pt x="366" y="172"/>
                </a:cubicBezTo>
                <a:cubicBezTo>
                  <a:pt x="378" y="183"/>
                  <a:pt x="378" y="195"/>
                  <a:pt x="366" y="195"/>
                </a:cubicBezTo>
                <a:cubicBezTo>
                  <a:pt x="321" y="218"/>
                  <a:pt x="286" y="252"/>
                  <a:pt x="264" y="297"/>
                </a:cubicBezTo>
                <a:cubicBezTo>
                  <a:pt x="241" y="331"/>
                  <a:pt x="229" y="377"/>
                  <a:pt x="229" y="434"/>
                </a:cubicBezTo>
                <a:cubicBezTo>
                  <a:pt x="229" y="526"/>
                  <a:pt x="286" y="617"/>
                  <a:pt x="366" y="663"/>
                </a:cubicBezTo>
                <a:cubicBezTo>
                  <a:pt x="378" y="663"/>
                  <a:pt x="378" y="674"/>
                  <a:pt x="378" y="686"/>
                </a:cubicBezTo>
                <a:cubicBezTo>
                  <a:pt x="275" y="846"/>
                  <a:pt x="275" y="846"/>
                  <a:pt x="275" y="846"/>
                </a:cubicBezTo>
                <a:cubicBezTo>
                  <a:pt x="275" y="857"/>
                  <a:pt x="264" y="857"/>
                  <a:pt x="264" y="857"/>
                </a:cubicBezTo>
                <a:close/>
                <a:moveTo>
                  <a:pt x="252" y="46"/>
                </a:moveTo>
                <a:lnTo>
                  <a:pt x="252" y="46"/>
                </a:lnTo>
                <a:cubicBezTo>
                  <a:pt x="229" y="58"/>
                  <a:pt x="183" y="92"/>
                  <a:pt x="138" y="149"/>
                </a:cubicBezTo>
                <a:cubicBezTo>
                  <a:pt x="69" y="229"/>
                  <a:pt x="46" y="320"/>
                  <a:pt x="46" y="434"/>
                </a:cubicBezTo>
                <a:cubicBezTo>
                  <a:pt x="46" y="514"/>
                  <a:pt x="58" y="594"/>
                  <a:pt x="103" y="663"/>
                </a:cubicBezTo>
                <a:cubicBezTo>
                  <a:pt x="138" y="720"/>
                  <a:pt x="195" y="777"/>
                  <a:pt x="252" y="811"/>
                </a:cubicBezTo>
                <a:cubicBezTo>
                  <a:pt x="332" y="686"/>
                  <a:pt x="332" y="686"/>
                  <a:pt x="332" y="686"/>
                </a:cubicBezTo>
                <a:cubicBezTo>
                  <a:pt x="252" y="629"/>
                  <a:pt x="195" y="526"/>
                  <a:pt x="195" y="434"/>
                </a:cubicBezTo>
                <a:cubicBezTo>
                  <a:pt x="195" y="377"/>
                  <a:pt x="206" y="320"/>
                  <a:pt x="241" y="275"/>
                </a:cubicBezTo>
                <a:cubicBezTo>
                  <a:pt x="264" y="241"/>
                  <a:pt x="298" y="207"/>
                  <a:pt x="332" y="172"/>
                </a:cubicBezTo>
                <a:lnTo>
                  <a:pt x="252" y="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2" name="Freeform 707">
            <a:extLst>
              <a:ext uri="{FF2B5EF4-FFF2-40B4-BE49-F238E27FC236}">
                <a16:creationId xmlns:a16="http://schemas.microsoft.com/office/drawing/2014/main" id="{571F6C9F-09C3-F444-9008-386EB10DF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372" y="6843656"/>
            <a:ext cx="619172" cy="423644"/>
          </a:xfrm>
          <a:custGeom>
            <a:avLst/>
            <a:gdLst>
              <a:gd name="T0" fmla="*/ 537 w 756"/>
              <a:gd name="T1" fmla="*/ 513 h 514"/>
              <a:gd name="T2" fmla="*/ 537 w 756"/>
              <a:gd name="T3" fmla="*/ 513 h 514"/>
              <a:gd name="T4" fmla="*/ 526 w 756"/>
              <a:gd name="T5" fmla="*/ 513 h 514"/>
              <a:gd name="T6" fmla="*/ 526 w 756"/>
              <a:gd name="T7" fmla="*/ 502 h 514"/>
              <a:gd name="T8" fmla="*/ 446 w 756"/>
              <a:gd name="T9" fmla="*/ 309 h 514"/>
              <a:gd name="T10" fmla="*/ 251 w 756"/>
              <a:gd name="T11" fmla="*/ 228 h 514"/>
              <a:gd name="T12" fmla="*/ 126 w 756"/>
              <a:gd name="T13" fmla="*/ 263 h 514"/>
              <a:gd name="T14" fmla="*/ 114 w 756"/>
              <a:gd name="T15" fmla="*/ 274 h 514"/>
              <a:gd name="T16" fmla="*/ 103 w 756"/>
              <a:gd name="T17" fmla="*/ 263 h 514"/>
              <a:gd name="T18" fmla="*/ 0 w 756"/>
              <a:gd name="T19" fmla="*/ 91 h 514"/>
              <a:gd name="T20" fmla="*/ 0 w 756"/>
              <a:gd name="T21" fmla="*/ 80 h 514"/>
              <a:gd name="T22" fmla="*/ 11 w 756"/>
              <a:gd name="T23" fmla="*/ 68 h 514"/>
              <a:gd name="T24" fmla="*/ 240 w 756"/>
              <a:gd name="T25" fmla="*/ 0 h 514"/>
              <a:gd name="T26" fmla="*/ 240 w 756"/>
              <a:gd name="T27" fmla="*/ 0 h 514"/>
              <a:gd name="T28" fmla="*/ 251 w 756"/>
              <a:gd name="T29" fmla="*/ 0 h 514"/>
              <a:gd name="T30" fmla="*/ 251 w 756"/>
              <a:gd name="T31" fmla="*/ 0 h 514"/>
              <a:gd name="T32" fmla="*/ 251 w 756"/>
              <a:gd name="T33" fmla="*/ 0 h 514"/>
              <a:gd name="T34" fmla="*/ 606 w 756"/>
              <a:gd name="T35" fmla="*/ 148 h 514"/>
              <a:gd name="T36" fmla="*/ 709 w 756"/>
              <a:gd name="T37" fmla="*/ 309 h 514"/>
              <a:gd name="T38" fmla="*/ 755 w 756"/>
              <a:gd name="T39" fmla="*/ 490 h 514"/>
              <a:gd name="T40" fmla="*/ 743 w 756"/>
              <a:gd name="T41" fmla="*/ 513 h 514"/>
              <a:gd name="T42" fmla="*/ 732 w 756"/>
              <a:gd name="T43" fmla="*/ 513 h 514"/>
              <a:gd name="T44" fmla="*/ 537 w 756"/>
              <a:gd name="T45" fmla="*/ 513 h 514"/>
              <a:gd name="T46" fmla="*/ 251 w 756"/>
              <a:gd name="T47" fmla="*/ 194 h 514"/>
              <a:gd name="T48" fmla="*/ 251 w 756"/>
              <a:gd name="T49" fmla="*/ 194 h 514"/>
              <a:gd name="T50" fmla="*/ 469 w 756"/>
              <a:gd name="T51" fmla="*/ 285 h 514"/>
              <a:gd name="T52" fmla="*/ 560 w 756"/>
              <a:gd name="T53" fmla="*/ 479 h 514"/>
              <a:gd name="T54" fmla="*/ 709 w 756"/>
              <a:gd name="T55" fmla="*/ 479 h 514"/>
              <a:gd name="T56" fmla="*/ 583 w 756"/>
              <a:gd name="T57" fmla="*/ 171 h 514"/>
              <a:gd name="T58" fmla="*/ 251 w 756"/>
              <a:gd name="T59" fmla="*/ 45 h 514"/>
              <a:gd name="T60" fmla="*/ 251 w 756"/>
              <a:gd name="T61" fmla="*/ 45 h 514"/>
              <a:gd name="T62" fmla="*/ 251 w 756"/>
              <a:gd name="T63" fmla="*/ 45 h 514"/>
              <a:gd name="T64" fmla="*/ 240 w 756"/>
              <a:gd name="T65" fmla="*/ 45 h 514"/>
              <a:gd name="T66" fmla="*/ 240 w 756"/>
              <a:gd name="T67" fmla="*/ 45 h 514"/>
              <a:gd name="T68" fmla="*/ 45 w 756"/>
              <a:gd name="T69" fmla="*/ 91 h 514"/>
              <a:gd name="T70" fmla="*/ 126 w 756"/>
              <a:gd name="T71" fmla="*/ 228 h 514"/>
              <a:gd name="T72" fmla="*/ 251 w 756"/>
              <a:gd name="T73" fmla="*/ 194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56" h="514">
                <a:moveTo>
                  <a:pt x="537" y="513"/>
                </a:moveTo>
                <a:lnTo>
                  <a:pt x="537" y="513"/>
                </a:lnTo>
                <a:cubicBezTo>
                  <a:pt x="537" y="513"/>
                  <a:pt x="537" y="513"/>
                  <a:pt x="526" y="513"/>
                </a:cubicBezTo>
                <a:cubicBezTo>
                  <a:pt x="526" y="502"/>
                  <a:pt x="526" y="502"/>
                  <a:pt x="526" y="502"/>
                </a:cubicBezTo>
                <a:cubicBezTo>
                  <a:pt x="526" y="422"/>
                  <a:pt x="491" y="354"/>
                  <a:pt x="446" y="309"/>
                </a:cubicBezTo>
                <a:cubicBezTo>
                  <a:pt x="400" y="263"/>
                  <a:pt x="332" y="228"/>
                  <a:pt x="251" y="228"/>
                </a:cubicBezTo>
                <a:cubicBezTo>
                  <a:pt x="206" y="228"/>
                  <a:pt x="160" y="240"/>
                  <a:pt x="126" y="263"/>
                </a:cubicBezTo>
                <a:cubicBezTo>
                  <a:pt x="114" y="274"/>
                  <a:pt x="114" y="274"/>
                  <a:pt x="114" y="274"/>
                </a:cubicBezTo>
                <a:cubicBezTo>
                  <a:pt x="103" y="263"/>
                  <a:pt x="103" y="263"/>
                  <a:pt x="103" y="263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1"/>
                  <a:pt x="0" y="91"/>
                  <a:pt x="0" y="80"/>
                </a:cubicBezTo>
                <a:cubicBezTo>
                  <a:pt x="0" y="80"/>
                  <a:pt x="0" y="68"/>
                  <a:pt x="11" y="68"/>
                </a:cubicBezTo>
                <a:cubicBezTo>
                  <a:pt x="80" y="34"/>
                  <a:pt x="160" y="11"/>
                  <a:pt x="240" y="0"/>
                </a:cubicBezTo>
                <a:lnTo>
                  <a:pt x="240" y="0"/>
                </a:lnTo>
                <a:cubicBezTo>
                  <a:pt x="240" y="0"/>
                  <a:pt x="240" y="0"/>
                  <a:pt x="251" y="0"/>
                </a:cubicBezTo>
                <a:lnTo>
                  <a:pt x="251" y="0"/>
                </a:lnTo>
                <a:lnTo>
                  <a:pt x="251" y="0"/>
                </a:lnTo>
                <a:cubicBezTo>
                  <a:pt x="389" y="0"/>
                  <a:pt x="515" y="57"/>
                  <a:pt x="606" y="148"/>
                </a:cubicBezTo>
                <a:cubicBezTo>
                  <a:pt x="652" y="194"/>
                  <a:pt x="686" y="251"/>
                  <a:pt x="709" y="309"/>
                </a:cubicBezTo>
                <a:cubicBezTo>
                  <a:pt x="743" y="366"/>
                  <a:pt x="755" y="433"/>
                  <a:pt x="755" y="490"/>
                </a:cubicBezTo>
                <a:cubicBezTo>
                  <a:pt x="755" y="502"/>
                  <a:pt x="755" y="502"/>
                  <a:pt x="743" y="513"/>
                </a:cubicBezTo>
                <a:cubicBezTo>
                  <a:pt x="743" y="513"/>
                  <a:pt x="743" y="513"/>
                  <a:pt x="732" y="513"/>
                </a:cubicBezTo>
                <a:cubicBezTo>
                  <a:pt x="537" y="513"/>
                  <a:pt x="537" y="513"/>
                  <a:pt x="537" y="513"/>
                </a:cubicBezTo>
                <a:close/>
                <a:moveTo>
                  <a:pt x="251" y="194"/>
                </a:moveTo>
                <a:lnTo>
                  <a:pt x="251" y="194"/>
                </a:lnTo>
                <a:cubicBezTo>
                  <a:pt x="343" y="194"/>
                  <a:pt x="411" y="228"/>
                  <a:pt x="469" y="285"/>
                </a:cubicBezTo>
                <a:cubicBezTo>
                  <a:pt x="526" y="331"/>
                  <a:pt x="560" y="399"/>
                  <a:pt x="560" y="479"/>
                </a:cubicBezTo>
                <a:cubicBezTo>
                  <a:pt x="709" y="479"/>
                  <a:pt x="709" y="479"/>
                  <a:pt x="709" y="479"/>
                </a:cubicBezTo>
                <a:cubicBezTo>
                  <a:pt x="709" y="366"/>
                  <a:pt x="663" y="263"/>
                  <a:pt x="583" y="171"/>
                </a:cubicBezTo>
                <a:cubicBezTo>
                  <a:pt x="491" y="91"/>
                  <a:pt x="377" y="45"/>
                  <a:pt x="251" y="45"/>
                </a:cubicBezTo>
                <a:lnTo>
                  <a:pt x="251" y="45"/>
                </a:lnTo>
                <a:lnTo>
                  <a:pt x="251" y="45"/>
                </a:lnTo>
                <a:lnTo>
                  <a:pt x="240" y="45"/>
                </a:lnTo>
                <a:lnTo>
                  <a:pt x="240" y="45"/>
                </a:lnTo>
                <a:cubicBezTo>
                  <a:pt x="171" y="45"/>
                  <a:pt x="103" y="57"/>
                  <a:pt x="45" y="91"/>
                </a:cubicBezTo>
                <a:cubicBezTo>
                  <a:pt x="126" y="228"/>
                  <a:pt x="126" y="228"/>
                  <a:pt x="126" y="228"/>
                </a:cubicBezTo>
                <a:cubicBezTo>
                  <a:pt x="160" y="206"/>
                  <a:pt x="206" y="194"/>
                  <a:pt x="251" y="19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3" name="Freeform 708">
            <a:extLst>
              <a:ext uri="{FF2B5EF4-FFF2-40B4-BE49-F238E27FC236}">
                <a16:creationId xmlns:a16="http://schemas.microsoft.com/office/drawing/2014/main" id="{4A89D2DC-972E-534F-8B99-797025118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372" y="7292645"/>
            <a:ext cx="619172" cy="412781"/>
          </a:xfrm>
          <a:custGeom>
            <a:avLst/>
            <a:gdLst>
              <a:gd name="T0" fmla="*/ 251 w 756"/>
              <a:gd name="T1" fmla="*/ 503 h 504"/>
              <a:gd name="T2" fmla="*/ 251 w 756"/>
              <a:gd name="T3" fmla="*/ 503 h 504"/>
              <a:gd name="T4" fmla="*/ 194 w 756"/>
              <a:gd name="T5" fmla="*/ 503 h 504"/>
              <a:gd name="T6" fmla="*/ 11 w 756"/>
              <a:gd name="T7" fmla="*/ 446 h 504"/>
              <a:gd name="T8" fmla="*/ 0 w 756"/>
              <a:gd name="T9" fmla="*/ 434 h 504"/>
              <a:gd name="T10" fmla="*/ 0 w 756"/>
              <a:gd name="T11" fmla="*/ 423 h 504"/>
              <a:gd name="T12" fmla="*/ 103 w 756"/>
              <a:gd name="T13" fmla="*/ 251 h 504"/>
              <a:gd name="T14" fmla="*/ 114 w 756"/>
              <a:gd name="T15" fmla="*/ 240 h 504"/>
              <a:gd name="T16" fmla="*/ 126 w 756"/>
              <a:gd name="T17" fmla="*/ 251 h 504"/>
              <a:gd name="T18" fmla="*/ 251 w 756"/>
              <a:gd name="T19" fmla="*/ 285 h 504"/>
              <a:gd name="T20" fmla="*/ 526 w 756"/>
              <a:gd name="T21" fmla="*/ 11 h 504"/>
              <a:gd name="T22" fmla="*/ 537 w 756"/>
              <a:gd name="T23" fmla="*/ 0 h 504"/>
              <a:gd name="T24" fmla="*/ 732 w 756"/>
              <a:gd name="T25" fmla="*/ 0 h 504"/>
              <a:gd name="T26" fmla="*/ 755 w 756"/>
              <a:gd name="T27" fmla="*/ 11 h 504"/>
              <a:gd name="T28" fmla="*/ 755 w 756"/>
              <a:gd name="T29" fmla="*/ 23 h 504"/>
              <a:gd name="T30" fmla="*/ 755 w 756"/>
              <a:gd name="T31" fmla="*/ 34 h 504"/>
              <a:gd name="T32" fmla="*/ 755 w 756"/>
              <a:gd name="T33" fmla="*/ 34 h 504"/>
              <a:gd name="T34" fmla="*/ 755 w 756"/>
              <a:gd name="T35" fmla="*/ 34 h 504"/>
              <a:gd name="T36" fmla="*/ 755 w 756"/>
              <a:gd name="T37" fmla="*/ 34 h 504"/>
              <a:gd name="T38" fmla="*/ 686 w 756"/>
              <a:gd name="T39" fmla="*/ 263 h 504"/>
              <a:gd name="T40" fmla="*/ 560 w 756"/>
              <a:gd name="T41" fmla="*/ 411 h 504"/>
              <a:gd name="T42" fmla="*/ 389 w 756"/>
              <a:gd name="T43" fmla="*/ 491 h 504"/>
              <a:gd name="T44" fmla="*/ 251 w 756"/>
              <a:gd name="T45" fmla="*/ 503 h 504"/>
              <a:gd name="T46" fmla="*/ 45 w 756"/>
              <a:gd name="T47" fmla="*/ 423 h 504"/>
              <a:gd name="T48" fmla="*/ 45 w 756"/>
              <a:gd name="T49" fmla="*/ 423 h 504"/>
              <a:gd name="T50" fmla="*/ 377 w 756"/>
              <a:gd name="T51" fmla="*/ 457 h 504"/>
              <a:gd name="T52" fmla="*/ 652 w 756"/>
              <a:gd name="T53" fmla="*/ 240 h 504"/>
              <a:gd name="T54" fmla="*/ 709 w 756"/>
              <a:gd name="T55" fmla="*/ 34 h 504"/>
              <a:gd name="T56" fmla="*/ 709 w 756"/>
              <a:gd name="T57" fmla="*/ 34 h 504"/>
              <a:gd name="T58" fmla="*/ 709 w 756"/>
              <a:gd name="T59" fmla="*/ 34 h 504"/>
              <a:gd name="T60" fmla="*/ 720 w 756"/>
              <a:gd name="T61" fmla="*/ 34 h 504"/>
              <a:gd name="T62" fmla="*/ 560 w 756"/>
              <a:gd name="T63" fmla="*/ 34 h 504"/>
              <a:gd name="T64" fmla="*/ 251 w 756"/>
              <a:gd name="T65" fmla="*/ 320 h 504"/>
              <a:gd name="T66" fmla="*/ 126 w 756"/>
              <a:gd name="T67" fmla="*/ 285 h 504"/>
              <a:gd name="T68" fmla="*/ 45 w 756"/>
              <a:gd name="T69" fmla="*/ 423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6" h="504">
                <a:moveTo>
                  <a:pt x="251" y="503"/>
                </a:moveTo>
                <a:lnTo>
                  <a:pt x="251" y="503"/>
                </a:lnTo>
                <a:cubicBezTo>
                  <a:pt x="240" y="503"/>
                  <a:pt x="217" y="503"/>
                  <a:pt x="194" y="503"/>
                </a:cubicBezTo>
                <a:cubicBezTo>
                  <a:pt x="137" y="491"/>
                  <a:pt x="68" y="480"/>
                  <a:pt x="11" y="446"/>
                </a:cubicBezTo>
                <a:lnTo>
                  <a:pt x="0" y="434"/>
                </a:lnTo>
                <a:cubicBezTo>
                  <a:pt x="0" y="423"/>
                  <a:pt x="0" y="423"/>
                  <a:pt x="0" y="423"/>
                </a:cubicBezTo>
                <a:cubicBezTo>
                  <a:pt x="103" y="251"/>
                  <a:pt x="103" y="251"/>
                  <a:pt x="103" y="251"/>
                </a:cubicBezTo>
                <a:cubicBezTo>
                  <a:pt x="103" y="251"/>
                  <a:pt x="103" y="240"/>
                  <a:pt x="114" y="240"/>
                </a:cubicBezTo>
                <a:cubicBezTo>
                  <a:pt x="114" y="240"/>
                  <a:pt x="126" y="240"/>
                  <a:pt x="126" y="251"/>
                </a:cubicBezTo>
                <a:cubicBezTo>
                  <a:pt x="160" y="274"/>
                  <a:pt x="206" y="285"/>
                  <a:pt x="251" y="285"/>
                </a:cubicBezTo>
                <a:cubicBezTo>
                  <a:pt x="400" y="285"/>
                  <a:pt x="526" y="159"/>
                  <a:pt x="526" y="11"/>
                </a:cubicBezTo>
                <a:cubicBezTo>
                  <a:pt x="526" y="0"/>
                  <a:pt x="537" y="0"/>
                  <a:pt x="537" y="0"/>
                </a:cubicBezTo>
                <a:cubicBezTo>
                  <a:pt x="732" y="0"/>
                  <a:pt x="732" y="0"/>
                  <a:pt x="732" y="0"/>
                </a:cubicBezTo>
                <a:cubicBezTo>
                  <a:pt x="743" y="0"/>
                  <a:pt x="755" y="0"/>
                  <a:pt x="755" y="11"/>
                </a:cubicBezTo>
                <a:cubicBezTo>
                  <a:pt x="755" y="23"/>
                  <a:pt x="755" y="23"/>
                  <a:pt x="755" y="23"/>
                </a:cubicBezTo>
                <a:cubicBezTo>
                  <a:pt x="755" y="34"/>
                  <a:pt x="755" y="34"/>
                  <a:pt x="755" y="34"/>
                </a:cubicBezTo>
                <a:lnTo>
                  <a:pt x="755" y="34"/>
                </a:lnTo>
                <a:lnTo>
                  <a:pt x="755" y="34"/>
                </a:lnTo>
                <a:lnTo>
                  <a:pt x="755" y="34"/>
                </a:lnTo>
                <a:cubicBezTo>
                  <a:pt x="743" y="114"/>
                  <a:pt x="720" y="194"/>
                  <a:pt x="686" y="263"/>
                </a:cubicBezTo>
                <a:cubicBezTo>
                  <a:pt x="652" y="320"/>
                  <a:pt x="606" y="365"/>
                  <a:pt x="560" y="411"/>
                </a:cubicBezTo>
                <a:cubicBezTo>
                  <a:pt x="503" y="446"/>
                  <a:pt x="446" y="468"/>
                  <a:pt x="389" y="491"/>
                </a:cubicBezTo>
                <a:cubicBezTo>
                  <a:pt x="343" y="503"/>
                  <a:pt x="297" y="503"/>
                  <a:pt x="251" y="503"/>
                </a:cubicBezTo>
                <a:close/>
                <a:moveTo>
                  <a:pt x="45" y="423"/>
                </a:moveTo>
                <a:lnTo>
                  <a:pt x="45" y="423"/>
                </a:lnTo>
                <a:cubicBezTo>
                  <a:pt x="149" y="468"/>
                  <a:pt x="263" y="480"/>
                  <a:pt x="377" y="457"/>
                </a:cubicBezTo>
                <a:cubicBezTo>
                  <a:pt x="491" y="423"/>
                  <a:pt x="594" y="343"/>
                  <a:pt x="652" y="240"/>
                </a:cubicBezTo>
                <a:cubicBezTo>
                  <a:pt x="686" y="183"/>
                  <a:pt x="709" y="102"/>
                  <a:pt x="709" y="34"/>
                </a:cubicBezTo>
                <a:lnTo>
                  <a:pt x="709" y="34"/>
                </a:lnTo>
                <a:lnTo>
                  <a:pt x="709" y="34"/>
                </a:lnTo>
                <a:cubicBezTo>
                  <a:pt x="720" y="34"/>
                  <a:pt x="720" y="34"/>
                  <a:pt x="720" y="34"/>
                </a:cubicBezTo>
                <a:cubicBezTo>
                  <a:pt x="560" y="34"/>
                  <a:pt x="560" y="34"/>
                  <a:pt x="560" y="34"/>
                </a:cubicBezTo>
                <a:cubicBezTo>
                  <a:pt x="549" y="194"/>
                  <a:pt x="423" y="320"/>
                  <a:pt x="251" y="320"/>
                </a:cubicBezTo>
                <a:cubicBezTo>
                  <a:pt x="206" y="320"/>
                  <a:pt x="160" y="308"/>
                  <a:pt x="126" y="285"/>
                </a:cubicBezTo>
                <a:lnTo>
                  <a:pt x="45" y="4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4" name="Freeform 709">
            <a:extLst>
              <a:ext uri="{FF2B5EF4-FFF2-40B4-BE49-F238E27FC236}">
                <a16:creationId xmlns:a16="http://schemas.microsoft.com/office/drawing/2014/main" id="{45C2B645-A321-2F47-BB64-93B610188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4548" y="10562303"/>
            <a:ext cx="246220" cy="199147"/>
          </a:xfrm>
          <a:custGeom>
            <a:avLst/>
            <a:gdLst>
              <a:gd name="T0" fmla="*/ 274 w 298"/>
              <a:gd name="T1" fmla="*/ 240 h 241"/>
              <a:gd name="T2" fmla="*/ 274 w 298"/>
              <a:gd name="T3" fmla="*/ 240 h 241"/>
              <a:gd name="T4" fmla="*/ 23 w 298"/>
              <a:gd name="T5" fmla="*/ 240 h 241"/>
              <a:gd name="T6" fmla="*/ 0 w 298"/>
              <a:gd name="T7" fmla="*/ 240 h 241"/>
              <a:gd name="T8" fmla="*/ 0 w 298"/>
              <a:gd name="T9" fmla="*/ 217 h 241"/>
              <a:gd name="T10" fmla="*/ 137 w 298"/>
              <a:gd name="T11" fmla="*/ 11 h 241"/>
              <a:gd name="T12" fmla="*/ 148 w 298"/>
              <a:gd name="T13" fmla="*/ 0 h 241"/>
              <a:gd name="T14" fmla="*/ 160 w 298"/>
              <a:gd name="T15" fmla="*/ 11 h 241"/>
              <a:gd name="T16" fmla="*/ 286 w 298"/>
              <a:gd name="T17" fmla="*/ 217 h 241"/>
              <a:gd name="T18" fmla="*/ 297 w 298"/>
              <a:gd name="T19" fmla="*/ 240 h 241"/>
              <a:gd name="T20" fmla="*/ 274 w 298"/>
              <a:gd name="T21" fmla="*/ 240 h 241"/>
              <a:gd name="T22" fmla="*/ 57 w 298"/>
              <a:gd name="T23" fmla="*/ 206 h 241"/>
              <a:gd name="T24" fmla="*/ 57 w 298"/>
              <a:gd name="T25" fmla="*/ 206 h 241"/>
              <a:gd name="T26" fmla="*/ 240 w 298"/>
              <a:gd name="T27" fmla="*/ 206 h 241"/>
              <a:gd name="T28" fmla="*/ 148 w 298"/>
              <a:gd name="T29" fmla="*/ 57 h 241"/>
              <a:gd name="T30" fmla="*/ 57 w 298"/>
              <a:gd name="T31" fmla="*/ 206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8" h="241">
                <a:moveTo>
                  <a:pt x="274" y="240"/>
                </a:moveTo>
                <a:lnTo>
                  <a:pt x="274" y="240"/>
                </a:lnTo>
                <a:cubicBezTo>
                  <a:pt x="23" y="240"/>
                  <a:pt x="23" y="240"/>
                  <a:pt x="23" y="240"/>
                </a:cubicBezTo>
                <a:cubicBezTo>
                  <a:pt x="11" y="240"/>
                  <a:pt x="11" y="240"/>
                  <a:pt x="0" y="240"/>
                </a:cubicBezTo>
                <a:cubicBezTo>
                  <a:pt x="0" y="229"/>
                  <a:pt x="0" y="217"/>
                  <a:pt x="0" y="217"/>
                </a:cubicBezTo>
                <a:cubicBezTo>
                  <a:pt x="137" y="11"/>
                  <a:pt x="137" y="11"/>
                  <a:pt x="137" y="11"/>
                </a:cubicBezTo>
                <a:cubicBezTo>
                  <a:pt x="137" y="0"/>
                  <a:pt x="137" y="0"/>
                  <a:pt x="148" y="0"/>
                </a:cubicBezTo>
                <a:cubicBezTo>
                  <a:pt x="160" y="0"/>
                  <a:pt x="160" y="0"/>
                  <a:pt x="160" y="11"/>
                </a:cubicBezTo>
                <a:cubicBezTo>
                  <a:pt x="286" y="217"/>
                  <a:pt x="286" y="217"/>
                  <a:pt x="286" y="217"/>
                </a:cubicBezTo>
                <a:cubicBezTo>
                  <a:pt x="297" y="217"/>
                  <a:pt x="297" y="229"/>
                  <a:pt x="297" y="240"/>
                </a:cubicBezTo>
                <a:cubicBezTo>
                  <a:pt x="286" y="240"/>
                  <a:pt x="286" y="240"/>
                  <a:pt x="274" y="240"/>
                </a:cubicBezTo>
                <a:close/>
                <a:moveTo>
                  <a:pt x="57" y="206"/>
                </a:moveTo>
                <a:lnTo>
                  <a:pt x="57" y="206"/>
                </a:lnTo>
                <a:cubicBezTo>
                  <a:pt x="240" y="206"/>
                  <a:pt x="240" y="206"/>
                  <a:pt x="240" y="206"/>
                </a:cubicBezTo>
                <a:cubicBezTo>
                  <a:pt x="148" y="57"/>
                  <a:pt x="148" y="57"/>
                  <a:pt x="148" y="57"/>
                </a:cubicBezTo>
                <a:lnTo>
                  <a:pt x="57" y="2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5" name="Freeform 710">
            <a:extLst>
              <a:ext uri="{FF2B5EF4-FFF2-40B4-BE49-F238E27FC236}">
                <a16:creationId xmlns:a16="http://schemas.microsoft.com/office/drawing/2014/main" id="{99ED56E8-F148-CD4D-B904-6B79E187A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3163" y="10786797"/>
            <a:ext cx="452611" cy="206389"/>
          </a:xfrm>
          <a:custGeom>
            <a:avLst/>
            <a:gdLst>
              <a:gd name="T0" fmla="*/ 526 w 550"/>
              <a:gd name="T1" fmla="*/ 252 h 253"/>
              <a:gd name="T2" fmla="*/ 526 w 550"/>
              <a:gd name="T3" fmla="*/ 252 h 253"/>
              <a:gd name="T4" fmla="*/ 23 w 550"/>
              <a:gd name="T5" fmla="*/ 252 h 253"/>
              <a:gd name="T6" fmla="*/ 0 w 550"/>
              <a:gd name="T7" fmla="*/ 241 h 253"/>
              <a:gd name="T8" fmla="*/ 0 w 550"/>
              <a:gd name="T9" fmla="*/ 218 h 253"/>
              <a:gd name="T10" fmla="*/ 126 w 550"/>
              <a:gd name="T11" fmla="*/ 12 h 253"/>
              <a:gd name="T12" fmla="*/ 149 w 550"/>
              <a:gd name="T13" fmla="*/ 0 h 253"/>
              <a:gd name="T14" fmla="*/ 400 w 550"/>
              <a:gd name="T15" fmla="*/ 0 h 253"/>
              <a:gd name="T16" fmla="*/ 412 w 550"/>
              <a:gd name="T17" fmla="*/ 12 h 253"/>
              <a:gd name="T18" fmla="*/ 549 w 550"/>
              <a:gd name="T19" fmla="*/ 218 h 253"/>
              <a:gd name="T20" fmla="*/ 549 w 550"/>
              <a:gd name="T21" fmla="*/ 241 h 253"/>
              <a:gd name="T22" fmla="*/ 526 w 550"/>
              <a:gd name="T23" fmla="*/ 252 h 253"/>
              <a:gd name="T24" fmla="*/ 57 w 550"/>
              <a:gd name="T25" fmla="*/ 207 h 253"/>
              <a:gd name="T26" fmla="*/ 57 w 550"/>
              <a:gd name="T27" fmla="*/ 207 h 253"/>
              <a:gd name="T28" fmla="*/ 492 w 550"/>
              <a:gd name="T29" fmla="*/ 207 h 253"/>
              <a:gd name="T30" fmla="*/ 389 w 550"/>
              <a:gd name="T31" fmla="*/ 35 h 253"/>
              <a:gd name="T32" fmla="*/ 160 w 550"/>
              <a:gd name="T33" fmla="*/ 35 h 253"/>
              <a:gd name="T34" fmla="*/ 57 w 550"/>
              <a:gd name="T35" fmla="*/ 207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50" h="253">
                <a:moveTo>
                  <a:pt x="526" y="252"/>
                </a:moveTo>
                <a:lnTo>
                  <a:pt x="526" y="252"/>
                </a:lnTo>
                <a:cubicBezTo>
                  <a:pt x="23" y="252"/>
                  <a:pt x="23" y="252"/>
                  <a:pt x="23" y="252"/>
                </a:cubicBezTo>
                <a:cubicBezTo>
                  <a:pt x="12" y="252"/>
                  <a:pt x="12" y="241"/>
                  <a:pt x="0" y="241"/>
                </a:cubicBezTo>
                <a:cubicBezTo>
                  <a:pt x="0" y="229"/>
                  <a:pt x="0" y="229"/>
                  <a:pt x="0" y="218"/>
                </a:cubicBezTo>
                <a:cubicBezTo>
                  <a:pt x="126" y="12"/>
                  <a:pt x="126" y="12"/>
                  <a:pt x="126" y="12"/>
                </a:cubicBezTo>
                <a:cubicBezTo>
                  <a:pt x="137" y="12"/>
                  <a:pt x="137" y="0"/>
                  <a:pt x="149" y="0"/>
                </a:cubicBezTo>
                <a:cubicBezTo>
                  <a:pt x="400" y="0"/>
                  <a:pt x="400" y="0"/>
                  <a:pt x="400" y="0"/>
                </a:cubicBezTo>
                <a:cubicBezTo>
                  <a:pt x="412" y="0"/>
                  <a:pt x="412" y="12"/>
                  <a:pt x="412" y="12"/>
                </a:cubicBezTo>
                <a:cubicBezTo>
                  <a:pt x="549" y="218"/>
                  <a:pt x="549" y="218"/>
                  <a:pt x="549" y="218"/>
                </a:cubicBezTo>
                <a:cubicBezTo>
                  <a:pt x="549" y="229"/>
                  <a:pt x="549" y="229"/>
                  <a:pt x="549" y="241"/>
                </a:cubicBezTo>
                <a:cubicBezTo>
                  <a:pt x="537" y="241"/>
                  <a:pt x="537" y="252"/>
                  <a:pt x="526" y="252"/>
                </a:cubicBezTo>
                <a:close/>
                <a:moveTo>
                  <a:pt x="57" y="207"/>
                </a:moveTo>
                <a:lnTo>
                  <a:pt x="57" y="207"/>
                </a:lnTo>
                <a:cubicBezTo>
                  <a:pt x="492" y="207"/>
                  <a:pt x="492" y="207"/>
                  <a:pt x="492" y="207"/>
                </a:cubicBezTo>
                <a:cubicBezTo>
                  <a:pt x="389" y="35"/>
                  <a:pt x="389" y="35"/>
                  <a:pt x="389" y="35"/>
                </a:cubicBezTo>
                <a:cubicBezTo>
                  <a:pt x="160" y="35"/>
                  <a:pt x="160" y="35"/>
                  <a:pt x="160" y="35"/>
                </a:cubicBezTo>
                <a:lnTo>
                  <a:pt x="57" y="20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6" name="Freeform 711">
            <a:extLst>
              <a:ext uri="{FF2B5EF4-FFF2-40B4-BE49-F238E27FC236}">
                <a16:creationId xmlns:a16="http://schemas.microsoft.com/office/drawing/2014/main" id="{8E1CC894-390F-1648-BACC-7A6B6E905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8159" y="11011292"/>
            <a:ext cx="659000" cy="206389"/>
          </a:xfrm>
          <a:custGeom>
            <a:avLst/>
            <a:gdLst>
              <a:gd name="T0" fmla="*/ 778 w 802"/>
              <a:gd name="T1" fmla="*/ 252 h 253"/>
              <a:gd name="T2" fmla="*/ 778 w 802"/>
              <a:gd name="T3" fmla="*/ 252 h 253"/>
              <a:gd name="T4" fmla="*/ 778 w 802"/>
              <a:gd name="T5" fmla="*/ 252 h 253"/>
              <a:gd name="T6" fmla="*/ 23 w 802"/>
              <a:gd name="T7" fmla="*/ 252 h 253"/>
              <a:gd name="T8" fmla="*/ 0 w 802"/>
              <a:gd name="T9" fmla="*/ 240 h 253"/>
              <a:gd name="T10" fmla="*/ 0 w 802"/>
              <a:gd name="T11" fmla="*/ 217 h 253"/>
              <a:gd name="T12" fmla="*/ 138 w 802"/>
              <a:gd name="T13" fmla="*/ 11 h 253"/>
              <a:gd name="T14" fmla="*/ 149 w 802"/>
              <a:gd name="T15" fmla="*/ 0 h 253"/>
              <a:gd name="T16" fmla="*/ 652 w 802"/>
              <a:gd name="T17" fmla="*/ 0 h 253"/>
              <a:gd name="T18" fmla="*/ 663 w 802"/>
              <a:gd name="T19" fmla="*/ 11 h 253"/>
              <a:gd name="T20" fmla="*/ 801 w 802"/>
              <a:gd name="T21" fmla="*/ 217 h 253"/>
              <a:gd name="T22" fmla="*/ 801 w 802"/>
              <a:gd name="T23" fmla="*/ 240 h 253"/>
              <a:gd name="T24" fmla="*/ 778 w 802"/>
              <a:gd name="T25" fmla="*/ 252 h 253"/>
              <a:gd name="T26" fmla="*/ 57 w 802"/>
              <a:gd name="T27" fmla="*/ 206 h 253"/>
              <a:gd name="T28" fmla="*/ 57 w 802"/>
              <a:gd name="T29" fmla="*/ 206 h 253"/>
              <a:gd name="T30" fmla="*/ 744 w 802"/>
              <a:gd name="T31" fmla="*/ 217 h 253"/>
              <a:gd name="T32" fmla="*/ 641 w 802"/>
              <a:gd name="T33" fmla="*/ 46 h 253"/>
              <a:gd name="T34" fmla="*/ 160 w 802"/>
              <a:gd name="T35" fmla="*/ 46 h 253"/>
              <a:gd name="T36" fmla="*/ 57 w 802"/>
              <a:gd name="T37" fmla="*/ 20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02" h="253">
                <a:moveTo>
                  <a:pt x="778" y="252"/>
                </a:moveTo>
                <a:lnTo>
                  <a:pt x="778" y="252"/>
                </a:lnTo>
                <a:lnTo>
                  <a:pt x="778" y="252"/>
                </a:lnTo>
                <a:cubicBezTo>
                  <a:pt x="23" y="252"/>
                  <a:pt x="23" y="252"/>
                  <a:pt x="23" y="252"/>
                </a:cubicBezTo>
                <a:cubicBezTo>
                  <a:pt x="12" y="252"/>
                  <a:pt x="12" y="240"/>
                  <a:pt x="0" y="240"/>
                </a:cubicBezTo>
                <a:cubicBezTo>
                  <a:pt x="0" y="229"/>
                  <a:pt x="0" y="229"/>
                  <a:pt x="0" y="217"/>
                </a:cubicBezTo>
                <a:cubicBezTo>
                  <a:pt x="138" y="11"/>
                  <a:pt x="138" y="11"/>
                  <a:pt x="138" y="11"/>
                </a:cubicBezTo>
                <a:cubicBezTo>
                  <a:pt x="138" y="11"/>
                  <a:pt x="138" y="0"/>
                  <a:pt x="149" y="0"/>
                </a:cubicBezTo>
                <a:cubicBezTo>
                  <a:pt x="652" y="0"/>
                  <a:pt x="652" y="0"/>
                  <a:pt x="652" y="0"/>
                </a:cubicBezTo>
                <a:cubicBezTo>
                  <a:pt x="663" y="0"/>
                  <a:pt x="663" y="11"/>
                  <a:pt x="663" y="11"/>
                </a:cubicBezTo>
                <a:cubicBezTo>
                  <a:pt x="801" y="217"/>
                  <a:pt x="801" y="217"/>
                  <a:pt x="801" y="217"/>
                </a:cubicBezTo>
                <a:cubicBezTo>
                  <a:pt x="801" y="229"/>
                  <a:pt x="801" y="229"/>
                  <a:pt x="801" y="240"/>
                </a:cubicBezTo>
                <a:cubicBezTo>
                  <a:pt x="789" y="240"/>
                  <a:pt x="789" y="252"/>
                  <a:pt x="778" y="252"/>
                </a:cubicBezTo>
                <a:close/>
                <a:moveTo>
                  <a:pt x="57" y="206"/>
                </a:moveTo>
                <a:lnTo>
                  <a:pt x="57" y="206"/>
                </a:lnTo>
                <a:cubicBezTo>
                  <a:pt x="744" y="217"/>
                  <a:pt x="744" y="217"/>
                  <a:pt x="744" y="217"/>
                </a:cubicBezTo>
                <a:cubicBezTo>
                  <a:pt x="641" y="46"/>
                  <a:pt x="641" y="46"/>
                  <a:pt x="641" y="46"/>
                </a:cubicBezTo>
                <a:cubicBezTo>
                  <a:pt x="160" y="46"/>
                  <a:pt x="160" y="46"/>
                  <a:pt x="160" y="46"/>
                </a:cubicBezTo>
                <a:lnTo>
                  <a:pt x="57" y="2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7" name="Freeform 712">
            <a:extLst>
              <a:ext uri="{FF2B5EF4-FFF2-40B4-BE49-F238E27FC236}">
                <a16:creationId xmlns:a16="http://schemas.microsoft.com/office/drawing/2014/main" id="{53C3DEBB-35DA-A04D-8C67-FB9BDE62A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3021" y="8440466"/>
            <a:ext cx="666242" cy="659000"/>
          </a:xfrm>
          <a:custGeom>
            <a:avLst/>
            <a:gdLst>
              <a:gd name="T0" fmla="*/ 23 w 813"/>
              <a:gd name="T1" fmla="*/ 800 h 801"/>
              <a:gd name="T2" fmla="*/ 23 w 813"/>
              <a:gd name="T3" fmla="*/ 800 h 801"/>
              <a:gd name="T4" fmla="*/ 0 w 813"/>
              <a:gd name="T5" fmla="*/ 789 h 801"/>
              <a:gd name="T6" fmla="*/ 12 w 813"/>
              <a:gd name="T7" fmla="*/ 766 h 801"/>
              <a:gd name="T8" fmla="*/ 138 w 813"/>
              <a:gd name="T9" fmla="*/ 640 h 801"/>
              <a:gd name="T10" fmla="*/ 138 w 813"/>
              <a:gd name="T11" fmla="*/ 640 h 801"/>
              <a:gd name="T12" fmla="*/ 275 w 813"/>
              <a:gd name="T13" fmla="*/ 571 h 801"/>
              <a:gd name="T14" fmla="*/ 298 w 813"/>
              <a:gd name="T15" fmla="*/ 571 h 801"/>
              <a:gd name="T16" fmla="*/ 401 w 813"/>
              <a:gd name="T17" fmla="*/ 629 h 801"/>
              <a:gd name="T18" fmla="*/ 515 w 813"/>
              <a:gd name="T19" fmla="*/ 514 h 801"/>
              <a:gd name="T20" fmla="*/ 527 w 813"/>
              <a:gd name="T21" fmla="*/ 514 h 801"/>
              <a:gd name="T22" fmla="*/ 652 w 813"/>
              <a:gd name="T23" fmla="*/ 446 h 801"/>
              <a:gd name="T24" fmla="*/ 767 w 813"/>
              <a:gd name="T25" fmla="*/ 388 h 801"/>
              <a:gd name="T26" fmla="*/ 767 w 813"/>
              <a:gd name="T27" fmla="*/ 23 h 801"/>
              <a:gd name="T28" fmla="*/ 789 w 813"/>
              <a:gd name="T29" fmla="*/ 0 h 801"/>
              <a:gd name="T30" fmla="*/ 812 w 813"/>
              <a:gd name="T31" fmla="*/ 23 h 801"/>
              <a:gd name="T32" fmla="*/ 812 w 813"/>
              <a:gd name="T33" fmla="*/ 400 h 801"/>
              <a:gd name="T34" fmla="*/ 812 w 813"/>
              <a:gd name="T35" fmla="*/ 400 h 801"/>
              <a:gd name="T36" fmla="*/ 812 w 813"/>
              <a:gd name="T37" fmla="*/ 777 h 801"/>
              <a:gd name="T38" fmla="*/ 789 w 813"/>
              <a:gd name="T39" fmla="*/ 800 h 801"/>
              <a:gd name="T40" fmla="*/ 23 w 813"/>
              <a:gd name="T41" fmla="*/ 800 h 801"/>
              <a:gd name="T42" fmla="*/ 161 w 813"/>
              <a:gd name="T43" fmla="*/ 674 h 801"/>
              <a:gd name="T44" fmla="*/ 161 w 813"/>
              <a:gd name="T45" fmla="*/ 674 h 801"/>
              <a:gd name="T46" fmla="*/ 92 w 813"/>
              <a:gd name="T47" fmla="*/ 754 h 801"/>
              <a:gd name="T48" fmla="*/ 767 w 813"/>
              <a:gd name="T49" fmla="*/ 754 h 801"/>
              <a:gd name="T50" fmla="*/ 767 w 813"/>
              <a:gd name="T51" fmla="*/ 446 h 801"/>
              <a:gd name="T52" fmla="*/ 675 w 813"/>
              <a:gd name="T53" fmla="*/ 491 h 801"/>
              <a:gd name="T54" fmla="*/ 675 w 813"/>
              <a:gd name="T55" fmla="*/ 491 h 801"/>
              <a:gd name="T56" fmla="*/ 549 w 813"/>
              <a:gd name="T57" fmla="*/ 549 h 801"/>
              <a:gd name="T58" fmla="*/ 423 w 813"/>
              <a:gd name="T59" fmla="*/ 674 h 801"/>
              <a:gd name="T60" fmla="*/ 401 w 813"/>
              <a:gd name="T61" fmla="*/ 686 h 801"/>
              <a:gd name="T62" fmla="*/ 286 w 813"/>
              <a:gd name="T63" fmla="*/ 629 h 801"/>
              <a:gd name="T64" fmla="*/ 161 w 813"/>
              <a:gd name="T65" fmla="*/ 674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13" h="801">
                <a:moveTo>
                  <a:pt x="23" y="800"/>
                </a:moveTo>
                <a:lnTo>
                  <a:pt x="23" y="800"/>
                </a:lnTo>
                <a:cubicBezTo>
                  <a:pt x="23" y="800"/>
                  <a:pt x="12" y="800"/>
                  <a:pt x="0" y="789"/>
                </a:cubicBezTo>
                <a:cubicBezTo>
                  <a:pt x="0" y="777"/>
                  <a:pt x="0" y="766"/>
                  <a:pt x="12" y="766"/>
                </a:cubicBezTo>
                <a:cubicBezTo>
                  <a:pt x="138" y="640"/>
                  <a:pt x="138" y="640"/>
                  <a:pt x="138" y="640"/>
                </a:cubicBezTo>
                <a:lnTo>
                  <a:pt x="138" y="640"/>
                </a:lnTo>
                <a:cubicBezTo>
                  <a:pt x="275" y="571"/>
                  <a:pt x="275" y="571"/>
                  <a:pt x="275" y="571"/>
                </a:cubicBezTo>
                <a:cubicBezTo>
                  <a:pt x="275" y="571"/>
                  <a:pt x="286" y="571"/>
                  <a:pt x="298" y="571"/>
                </a:cubicBezTo>
                <a:cubicBezTo>
                  <a:pt x="401" y="629"/>
                  <a:pt x="401" y="629"/>
                  <a:pt x="401" y="629"/>
                </a:cubicBezTo>
                <a:cubicBezTo>
                  <a:pt x="515" y="514"/>
                  <a:pt x="515" y="514"/>
                  <a:pt x="515" y="514"/>
                </a:cubicBezTo>
                <a:cubicBezTo>
                  <a:pt x="527" y="514"/>
                  <a:pt x="527" y="514"/>
                  <a:pt x="527" y="514"/>
                </a:cubicBezTo>
                <a:cubicBezTo>
                  <a:pt x="652" y="446"/>
                  <a:pt x="652" y="446"/>
                  <a:pt x="652" y="446"/>
                </a:cubicBezTo>
                <a:cubicBezTo>
                  <a:pt x="767" y="388"/>
                  <a:pt x="767" y="388"/>
                  <a:pt x="767" y="388"/>
                </a:cubicBezTo>
                <a:cubicBezTo>
                  <a:pt x="767" y="23"/>
                  <a:pt x="767" y="23"/>
                  <a:pt x="767" y="23"/>
                </a:cubicBezTo>
                <a:cubicBezTo>
                  <a:pt x="767" y="11"/>
                  <a:pt x="778" y="0"/>
                  <a:pt x="789" y="0"/>
                </a:cubicBezTo>
                <a:cubicBezTo>
                  <a:pt x="801" y="0"/>
                  <a:pt x="812" y="11"/>
                  <a:pt x="812" y="23"/>
                </a:cubicBezTo>
                <a:cubicBezTo>
                  <a:pt x="812" y="400"/>
                  <a:pt x="812" y="400"/>
                  <a:pt x="812" y="400"/>
                </a:cubicBezTo>
                <a:lnTo>
                  <a:pt x="812" y="400"/>
                </a:lnTo>
                <a:cubicBezTo>
                  <a:pt x="812" y="777"/>
                  <a:pt x="812" y="777"/>
                  <a:pt x="812" y="777"/>
                </a:cubicBezTo>
                <a:cubicBezTo>
                  <a:pt x="812" y="800"/>
                  <a:pt x="801" y="800"/>
                  <a:pt x="789" y="800"/>
                </a:cubicBezTo>
                <a:lnTo>
                  <a:pt x="23" y="800"/>
                </a:lnTo>
                <a:close/>
                <a:moveTo>
                  <a:pt x="161" y="674"/>
                </a:moveTo>
                <a:lnTo>
                  <a:pt x="161" y="674"/>
                </a:lnTo>
                <a:cubicBezTo>
                  <a:pt x="92" y="754"/>
                  <a:pt x="92" y="754"/>
                  <a:pt x="92" y="754"/>
                </a:cubicBezTo>
                <a:cubicBezTo>
                  <a:pt x="767" y="754"/>
                  <a:pt x="767" y="754"/>
                  <a:pt x="767" y="754"/>
                </a:cubicBezTo>
                <a:cubicBezTo>
                  <a:pt x="767" y="446"/>
                  <a:pt x="767" y="446"/>
                  <a:pt x="767" y="446"/>
                </a:cubicBezTo>
                <a:cubicBezTo>
                  <a:pt x="675" y="491"/>
                  <a:pt x="675" y="491"/>
                  <a:pt x="675" y="491"/>
                </a:cubicBezTo>
                <a:lnTo>
                  <a:pt x="675" y="491"/>
                </a:lnTo>
                <a:cubicBezTo>
                  <a:pt x="549" y="549"/>
                  <a:pt x="549" y="549"/>
                  <a:pt x="549" y="549"/>
                </a:cubicBezTo>
                <a:cubicBezTo>
                  <a:pt x="423" y="674"/>
                  <a:pt x="423" y="674"/>
                  <a:pt x="423" y="674"/>
                </a:cubicBezTo>
                <a:cubicBezTo>
                  <a:pt x="412" y="686"/>
                  <a:pt x="412" y="686"/>
                  <a:pt x="401" y="686"/>
                </a:cubicBezTo>
                <a:cubicBezTo>
                  <a:pt x="286" y="629"/>
                  <a:pt x="286" y="629"/>
                  <a:pt x="286" y="629"/>
                </a:cubicBezTo>
                <a:lnTo>
                  <a:pt x="161" y="6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8" name="Freeform 713">
            <a:extLst>
              <a:ext uri="{FF2B5EF4-FFF2-40B4-BE49-F238E27FC236}">
                <a16:creationId xmlns:a16="http://schemas.microsoft.com/office/drawing/2014/main" id="{231F2021-2EB8-694D-9346-4C3E8521C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4406" y="8570818"/>
            <a:ext cx="564858" cy="434506"/>
          </a:xfrm>
          <a:custGeom>
            <a:avLst/>
            <a:gdLst>
              <a:gd name="T0" fmla="*/ 23 w 687"/>
              <a:gd name="T1" fmla="*/ 526 h 527"/>
              <a:gd name="T2" fmla="*/ 23 w 687"/>
              <a:gd name="T3" fmla="*/ 526 h 527"/>
              <a:gd name="T4" fmla="*/ 12 w 687"/>
              <a:gd name="T5" fmla="*/ 514 h 527"/>
              <a:gd name="T6" fmla="*/ 0 w 687"/>
              <a:gd name="T7" fmla="*/ 480 h 527"/>
              <a:gd name="T8" fmla="*/ 137 w 687"/>
              <a:gd name="T9" fmla="*/ 297 h 527"/>
              <a:gd name="T10" fmla="*/ 137 w 687"/>
              <a:gd name="T11" fmla="*/ 297 h 527"/>
              <a:gd name="T12" fmla="*/ 263 w 687"/>
              <a:gd name="T13" fmla="*/ 137 h 527"/>
              <a:gd name="T14" fmla="*/ 275 w 687"/>
              <a:gd name="T15" fmla="*/ 126 h 527"/>
              <a:gd name="T16" fmla="*/ 435 w 687"/>
              <a:gd name="T17" fmla="*/ 91 h 527"/>
              <a:gd name="T18" fmla="*/ 515 w 687"/>
              <a:gd name="T19" fmla="*/ 11 h 527"/>
              <a:gd name="T20" fmla="*/ 538 w 687"/>
              <a:gd name="T21" fmla="*/ 0 h 527"/>
              <a:gd name="T22" fmla="*/ 663 w 687"/>
              <a:gd name="T23" fmla="*/ 0 h 527"/>
              <a:gd name="T24" fmla="*/ 686 w 687"/>
              <a:gd name="T25" fmla="*/ 23 h 527"/>
              <a:gd name="T26" fmla="*/ 663 w 687"/>
              <a:gd name="T27" fmla="*/ 57 h 527"/>
              <a:gd name="T28" fmla="*/ 549 w 687"/>
              <a:gd name="T29" fmla="*/ 57 h 527"/>
              <a:gd name="T30" fmla="*/ 469 w 687"/>
              <a:gd name="T31" fmla="*/ 137 h 527"/>
              <a:gd name="T32" fmla="*/ 458 w 687"/>
              <a:gd name="T33" fmla="*/ 137 h 527"/>
              <a:gd name="T34" fmla="*/ 297 w 687"/>
              <a:gd name="T35" fmla="*/ 171 h 527"/>
              <a:gd name="T36" fmla="*/ 172 w 687"/>
              <a:gd name="T37" fmla="*/ 320 h 527"/>
              <a:gd name="T38" fmla="*/ 126 w 687"/>
              <a:gd name="T39" fmla="*/ 400 h 527"/>
              <a:gd name="T40" fmla="*/ 183 w 687"/>
              <a:gd name="T41" fmla="*/ 354 h 527"/>
              <a:gd name="T42" fmla="*/ 263 w 687"/>
              <a:gd name="T43" fmla="*/ 252 h 527"/>
              <a:gd name="T44" fmla="*/ 275 w 687"/>
              <a:gd name="T45" fmla="*/ 252 h 527"/>
              <a:gd name="T46" fmla="*/ 458 w 687"/>
              <a:gd name="T47" fmla="*/ 217 h 527"/>
              <a:gd name="T48" fmla="*/ 458 w 687"/>
              <a:gd name="T49" fmla="*/ 217 h 527"/>
              <a:gd name="T50" fmla="*/ 526 w 687"/>
              <a:gd name="T51" fmla="*/ 217 h 527"/>
              <a:gd name="T52" fmla="*/ 641 w 687"/>
              <a:gd name="T53" fmla="*/ 103 h 527"/>
              <a:gd name="T54" fmla="*/ 675 w 687"/>
              <a:gd name="T55" fmla="*/ 103 h 527"/>
              <a:gd name="T56" fmla="*/ 675 w 687"/>
              <a:gd name="T57" fmla="*/ 137 h 527"/>
              <a:gd name="T58" fmla="*/ 561 w 687"/>
              <a:gd name="T59" fmla="*/ 263 h 527"/>
              <a:gd name="T60" fmla="*/ 538 w 687"/>
              <a:gd name="T61" fmla="*/ 263 h 527"/>
              <a:gd name="T62" fmla="*/ 458 w 687"/>
              <a:gd name="T63" fmla="*/ 263 h 527"/>
              <a:gd name="T64" fmla="*/ 297 w 687"/>
              <a:gd name="T65" fmla="*/ 297 h 527"/>
              <a:gd name="T66" fmla="*/ 218 w 687"/>
              <a:gd name="T67" fmla="*/ 389 h 527"/>
              <a:gd name="T68" fmla="*/ 218 w 687"/>
              <a:gd name="T69" fmla="*/ 389 h 527"/>
              <a:gd name="T70" fmla="*/ 35 w 687"/>
              <a:gd name="T71" fmla="*/ 514 h 527"/>
              <a:gd name="T72" fmla="*/ 23 w 687"/>
              <a:gd name="T73" fmla="*/ 526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87" h="527">
                <a:moveTo>
                  <a:pt x="23" y="526"/>
                </a:moveTo>
                <a:lnTo>
                  <a:pt x="23" y="526"/>
                </a:lnTo>
                <a:cubicBezTo>
                  <a:pt x="23" y="526"/>
                  <a:pt x="12" y="526"/>
                  <a:pt x="12" y="514"/>
                </a:cubicBezTo>
                <a:cubicBezTo>
                  <a:pt x="0" y="514"/>
                  <a:pt x="0" y="492"/>
                  <a:pt x="0" y="480"/>
                </a:cubicBezTo>
                <a:cubicBezTo>
                  <a:pt x="137" y="297"/>
                  <a:pt x="137" y="297"/>
                  <a:pt x="137" y="297"/>
                </a:cubicBezTo>
                <a:lnTo>
                  <a:pt x="137" y="297"/>
                </a:lnTo>
                <a:cubicBezTo>
                  <a:pt x="263" y="137"/>
                  <a:pt x="263" y="137"/>
                  <a:pt x="263" y="137"/>
                </a:cubicBezTo>
                <a:cubicBezTo>
                  <a:pt x="263" y="126"/>
                  <a:pt x="275" y="126"/>
                  <a:pt x="275" y="126"/>
                </a:cubicBezTo>
                <a:cubicBezTo>
                  <a:pt x="435" y="91"/>
                  <a:pt x="435" y="91"/>
                  <a:pt x="435" y="91"/>
                </a:cubicBezTo>
                <a:cubicBezTo>
                  <a:pt x="515" y="11"/>
                  <a:pt x="515" y="11"/>
                  <a:pt x="515" y="11"/>
                </a:cubicBezTo>
                <a:cubicBezTo>
                  <a:pt x="526" y="0"/>
                  <a:pt x="526" y="0"/>
                  <a:pt x="538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675" y="0"/>
                  <a:pt x="686" y="11"/>
                  <a:pt x="686" y="23"/>
                </a:cubicBezTo>
                <a:cubicBezTo>
                  <a:pt x="686" y="46"/>
                  <a:pt x="675" y="57"/>
                  <a:pt x="663" y="57"/>
                </a:cubicBezTo>
                <a:cubicBezTo>
                  <a:pt x="549" y="57"/>
                  <a:pt x="549" y="57"/>
                  <a:pt x="549" y="57"/>
                </a:cubicBezTo>
                <a:cubicBezTo>
                  <a:pt x="469" y="137"/>
                  <a:pt x="469" y="137"/>
                  <a:pt x="469" y="137"/>
                </a:cubicBezTo>
                <a:lnTo>
                  <a:pt x="458" y="137"/>
                </a:lnTo>
                <a:cubicBezTo>
                  <a:pt x="297" y="171"/>
                  <a:pt x="297" y="171"/>
                  <a:pt x="297" y="171"/>
                </a:cubicBezTo>
                <a:cubicBezTo>
                  <a:pt x="172" y="320"/>
                  <a:pt x="172" y="320"/>
                  <a:pt x="172" y="320"/>
                </a:cubicBezTo>
                <a:cubicBezTo>
                  <a:pt x="126" y="400"/>
                  <a:pt x="126" y="400"/>
                  <a:pt x="126" y="400"/>
                </a:cubicBezTo>
                <a:cubicBezTo>
                  <a:pt x="183" y="354"/>
                  <a:pt x="183" y="354"/>
                  <a:pt x="183" y="354"/>
                </a:cubicBezTo>
                <a:cubicBezTo>
                  <a:pt x="263" y="252"/>
                  <a:pt x="263" y="252"/>
                  <a:pt x="263" y="252"/>
                </a:cubicBezTo>
                <a:lnTo>
                  <a:pt x="275" y="252"/>
                </a:lnTo>
                <a:cubicBezTo>
                  <a:pt x="458" y="217"/>
                  <a:pt x="458" y="217"/>
                  <a:pt x="458" y="217"/>
                </a:cubicBezTo>
                <a:lnTo>
                  <a:pt x="458" y="217"/>
                </a:lnTo>
                <a:cubicBezTo>
                  <a:pt x="526" y="217"/>
                  <a:pt x="526" y="217"/>
                  <a:pt x="526" y="217"/>
                </a:cubicBezTo>
                <a:cubicBezTo>
                  <a:pt x="641" y="103"/>
                  <a:pt x="641" y="103"/>
                  <a:pt x="641" y="103"/>
                </a:cubicBezTo>
                <a:cubicBezTo>
                  <a:pt x="652" y="91"/>
                  <a:pt x="663" y="91"/>
                  <a:pt x="675" y="103"/>
                </a:cubicBezTo>
                <a:cubicBezTo>
                  <a:pt x="686" y="103"/>
                  <a:pt x="686" y="126"/>
                  <a:pt x="675" y="137"/>
                </a:cubicBezTo>
                <a:cubicBezTo>
                  <a:pt x="561" y="263"/>
                  <a:pt x="561" y="263"/>
                  <a:pt x="561" y="263"/>
                </a:cubicBezTo>
                <a:cubicBezTo>
                  <a:pt x="549" y="263"/>
                  <a:pt x="549" y="263"/>
                  <a:pt x="538" y="263"/>
                </a:cubicBezTo>
                <a:cubicBezTo>
                  <a:pt x="458" y="263"/>
                  <a:pt x="458" y="263"/>
                  <a:pt x="458" y="263"/>
                </a:cubicBezTo>
                <a:cubicBezTo>
                  <a:pt x="297" y="297"/>
                  <a:pt x="297" y="297"/>
                  <a:pt x="297" y="297"/>
                </a:cubicBezTo>
                <a:cubicBezTo>
                  <a:pt x="218" y="389"/>
                  <a:pt x="218" y="389"/>
                  <a:pt x="218" y="389"/>
                </a:cubicBezTo>
                <a:lnTo>
                  <a:pt x="218" y="389"/>
                </a:lnTo>
                <a:cubicBezTo>
                  <a:pt x="35" y="514"/>
                  <a:pt x="35" y="514"/>
                  <a:pt x="35" y="514"/>
                </a:cubicBezTo>
                <a:cubicBezTo>
                  <a:pt x="35" y="526"/>
                  <a:pt x="35" y="526"/>
                  <a:pt x="23" y="5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9" name="Freeform 714">
            <a:extLst>
              <a:ext uri="{FF2B5EF4-FFF2-40B4-BE49-F238E27FC236}">
                <a16:creationId xmlns:a16="http://schemas.microsoft.com/office/drawing/2014/main" id="{9030F509-C680-B244-81F3-0BDD2E307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3844" y="3548653"/>
            <a:ext cx="771249" cy="152077"/>
          </a:xfrm>
          <a:custGeom>
            <a:avLst/>
            <a:gdLst>
              <a:gd name="T0" fmla="*/ 846 w 938"/>
              <a:gd name="T1" fmla="*/ 183 h 184"/>
              <a:gd name="T2" fmla="*/ 846 w 938"/>
              <a:gd name="T3" fmla="*/ 183 h 184"/>
              <a:gd name="T4" fmla="*/ 731 w 938"/>
              <a:gd name="T5" fmla="*/ 183 h 184"/>
              <a:gd name="T6" fmla="*/ 697 w 938"/>
              <a:gd name="T7" fmla="*/ 160 h 184"/>
              <a:gd name="T8" fmla="*/ 731 w 938"/>
              <a:gd name="T9" fmla="*/ 137 h 184"/>
              <a:gd name="T10" fmla="*/ 846 w 938"/>
              <a:gd name="T11" fmla="*/ 137 h 184"/>
              <a:gd name="T12" fmla="*/ 892 w 938"/>
              <a:gd name="T13" fmla="*/ 91 h 184"/>
              <a:gd name="T14" fmla="*/ 846 w 938"/>
              <a:gd name="T15" fmla="*/ 57 h 184"/>
              <a:gd name="T16" fmla="*/ 91 w 938"/>
              <a:gd name="T17" fmla="*/ 57 h 184"/>
              <a:gd name="T18" fmla="*/ 45 w 938"/>
              <a:gd name="T19" fmla="*/ 91 h 184"/>
              <a:gd name="T20" fmla="*/ 91 w 938"/>
              <a:gd name="T21" fmla="*/ 137 h 184"/>
              <a:gd name="T22" fmla="*/ 206 w 938"/>
              <a:gd name="T23" fmla="*/ 137 h 184"/>
              <a:gd name="T24" fmla="*/ 228 w 938"/>
              <a:gd name="T25" fmla="*/ 160 h 184"/>
              <a:gd name="T26" fmla="*/ 206 w 938"/>
              <a:gd name="T27" fmla="*/ 183 h 184"/>
              <a:gd name="T28" fmla="*/ 91 w 938"/>
              <a:gd name="T29" fmla="*/ 183 h 184"/>
              <a:gd name="T30" fmla="*/ 0 w 938"/>
              <a:gd name="T31" fmla="*/ 91 h 184"/>
              <a:gd name="T32" fmla="*/ 91 w 938"/>
              <a:gd name="T33" fmla="*/ 0 h 184"/>
              <a:gd name="T34" fmla="*/ 846 w 938"/>
              <a:gd name="T35" fmla="*/ 0 h 184"/>
              <a:gd name="T36" fmla="*/ 937 w 938"/>
              <a:gd name="T37" fmla="*/ 91 h 184"/>
              <a:gd name="T38" fmla="*/ 846 w 938"/>
              <a:gd name="T39" fmla="*/ 183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38" h="184">
                <a:moveTo>
                  <a:pt x="846" y="183"/>
                </a:moveTo>
                <a:lnTo>
                  <a:pt x="846" y="183"/>
                </a:lnTo>
                <a:cubicBezTo>
                  <a:pt x="731" y="183"/>
                  <a:pt x="731" y="183"/>
                  <a:pt x="731" y="183"/>
                </a:cubicBezTo>
                <a:cubicBezTo>
                  <a:pt x="709" y="183"/>
                  <a:pt x="697" y="171"/>
                  <a:pt x="697" y="160"/>
                </a:cubicBezTo>
                <a:cubicBezTo>
                  <a:pt x="697" y="149"/>
                  <a:pt x="709" y="137"/>
                  <a:pt x="731" y="137"/>
                </a:cubicBezTo>
                <a:cubicBezTo>
                  <a:pt x="846" y="137"/>
                  <a:pt x="846" y="137"/>
                  <a:pt x="846" y="137"/>
                </a:cubicBezTo>
                <a:cubicBezTo>
                  <a:pt x="869" y="137"/>
                  <a:pt x="892" y="114"/>
                  <a:pt x="892" y="91"/>
                </a:cubicBezTo>
                <a:cubicBezTo>
                  <a:pt x="892" y="69"/>
                  <a:pt x="869" y="57"/>
                  <a:pt x="846" y="57"/>
                </a:cubicBezTo>
                <a:cubicBezTo>
                  <a:pt x="91" y="57"/>
                  <a:pt x="91" y="57"/>
                  <a:pt x="91" y="57"/>
                </a:cubicBezTo>
                <a:cubicBezTo>
                  <a:pt x="68" y="57"/>
                  <a:pt x="45" y="69"/>
                  <a:pt x="45" y="91"/>
                </a:cubicBezTo>
                <a:cubicBezTo>
                  <a:pt x="45" y="114"/>
                  <a:pt x="68" y="137"/>
                  <a:pt x="91" y="137"/>
                </a:cubicBezTo>
                <a:cubicBezTo>
                  <a:pt x="206" y="137"/>
                  <a:pt x="206" y="137"/>
                  <a:pt x="206" y="137"/>
                </a:cubicBezTo>
                <a:cubicBezTo>
                  <a:pt x="217" y="137"/>
                  <a:pt x="228" y="149"/>
                  <a:pt x="228" y="160"/>
                </a:cubicBezTo>
                <a:cubicBezTo>
                  <a:pt x="228" y="171"/>
                  <a:pt x="217" y="183"/>
                  <a:pt x="206" y="183"/>
                </a:cubicBezTo>
                <a:cubicBezTo>
                  <a:pt x="91" y="183"/>
                  <a:pt x="91" y="183"/>
                  <a:pt x="91" y="183"/>
                </a:cubicBezTo>
                <a:cubicBezTo>
                  <a:pt x="34" y="183"/>
                  <a:pt x="0" y="137"/>
                  <a:pt x="0" y="91"/>
                </a:cubicBezTo>
                <a:cubicBezTo>
                  <a:pt x="0" y="46"/>
                  <a:pt x="34" y="0"/>
                  <a:pt x="91" y="0"/>
                </a:cubicBezTo>
                <a:cubicBezTo>
                  <a:pt x="846" y="0"/>
                  <a:pt x="846" y="0"/>
                  <a:pt x="846" y="0"/>
                </a:cubicBezTo>
                <a:cubicBezTo>
                  <a:pt x="892" y="0"/>
                  <a:pt x="937" y="46"/>
                  <a:pt x="937" y="91"/>
                </a:cubicBezTo>
                <a:cubicBezTo>
                  <a:pt x="937" y="137"/>
                  <a:pt x="892" y="183"/>
                  <a:pt x="846" y="18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0" name="Freeform 715">
            <a:extLst>
              <a:ext uri="{FF2B5EF4-FFF2-40B4-BE49-F238E27FC236}">
                <a16:creationId xmlns:a16="http://schemas.microsoft.com/office/drawing/2014/main" id="{950D605A-E063-5040-A48C-076394541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301" y="3613829"/>
            <a:ext cx="459851" cy="525029"/>
          </a:xfrm>
          <a:custGeom>
            <a:avLst/>
            <a:gdLst>
              <a:gd name="T0" fmla="*/ 526 w 561"/>
              <a:gd name="T1" fmla="*/ 640 h 641"/>
              <a:gd name="T2" fmla="*/ 526 w 561"/>
              <a:gd name="T3" fmla="*/ 640 h 641"/>
              <a:gd name="T4" fmla="*/ 45 w 561"/>
              <a:gd name="T5" fmla="*/ 640 h 641"/>
              <a:gd name="T6" fmla="*/ 0 w 561"/>
              <a:gd name="T7" fmla="*/ 606 h 641"/>
              <a:gd name="T8" fmla="*/ 0 w 561"/>
              <a:gd name="T9" fmla="*/ 23 h 641"/>
              <a:gd name="T10" fmla="*/ 34 w 561"/>
              <a:gd name="T11" fmla="*/ 0 h 641"/>
              <a:gd name="T12" fmla="*/ 57 w 561"/>
              <a:gd name="T13" fmla="*/ 23 h 641"/>
              <a:gd name="T14" fmla="*/ 57 w 561"/>
              <a:gd name="T15" fmla="*/ 595 h 641"/>
              <a:gd name="T16" fmla="*/ 514 w 561"/>
              <a:gd name="T17" fmla="*/ 595 h 641"/>
              <a:gd name="T18" fmla="*/ 514 w 561"/>
              <a:gd name="T19" fmla="*/ 23 h 641"/>
              <a:gd name="T20" fmla="*/ 537 w 561"/>
              <a:gd name="T21" fmla="*/ 0 h 641"/>
              <a:gd name="T22" fmla="*/ 560 w 561"/>
              <a:gd name="T23" fmla="*/ 23 h 641"/>
              <a:gd name="T24" fmla="*/ 560 w 561"/>
              <a:gd name="T25" fmla="*/ 606 h 641"/>
              <a:gd name="T26" fmla="*/ 526 w 561"/>
              <a:gd name="T27" fmla="*/ 640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61" h="641">
                <a:moveTo>
                  <a:pt x="526" y="640"/>
                </a:moveTo>
                <a:lnTo>
                  <a:pt x="526" y="640"/>
                </a:lnTo>
                <a:cubicBezTo>
                  <a:pt x="45" y="640"/>
                  <a:pt x="45" y="640"/>
                  <a:pt x="45" y="640"/>
                </a:cubicBezTo>
                <a:cubicBezTo>
                  <a:pt x="23" y="640"/>
                  <a:pt x="0" y="629"/>
                  <a:pt x="0" y="606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1" y="0"/>
                  <a:pt x="34" y="0"/>
                </a:cubicBezTo>
                <a:cubicBezTo>
                  <a:pt x="45" y="0"/>
                  <a:pt x="57" y="11"/>
                  <a:pt x="57" y="23"/>
                </a:cubicBezTo>
                <a:cubicBezTo>
                  <a:pt x="57" y="595"/>
                  <a:pt x="57" y="595"/>
                  <a:pt x="57" y="595"/>
                </a:cubicBezTo>
                <a:cubicBezTo>
                  <a:pt x="514" y="595"/>
                  <a:pt x="514" y="595"/>
                  <a:pt x="514" y="595"/>
                </a:cubicBezTo>
                <a:cubicBezTo>
                  <a:pt x="514" y="23"/>
                  <a:pt x="514" y="23"/>
                  <a:pt x="514" y="23"/>
                </a:cubicBezTo>
                <a:cubicBezTo>
                  <a:pt x="514" y="11"/>
                  <a:pt x="526" y="0"/>
                  <a:pt x="537" y="0"/>
                </a:cubicBezTo>
                <a:cubicBezTo>
                  <a:pt x="548" y="0"/>
                  <a:pt x="560" y="11"/>
                  <a:pt x="560" y="23"/>
                </a:cubicBezTo>
                <a:cubicBezTo>
                  <a:pt x="560" y="606"/>
                  <a:pt x="560" y="606"/>
                  <a:pt x="560" y="606"/>
                </a:cubicBezTo>
                <a:cubicBezTo>
                  <a:pt x="560" y="629"/>
                  <a:pt x="548" y="640"/>
                  <a:pt x="526" y="6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1" name="Freeform 716">
            <a:extLst>
              <a:ext uri="{FF2B5EF4-FFF2-40B4-BE49-F238E27FC236}">
                <a16:creationId xmlns:a16="http://schemas.microsoft.com/office/drawing/2014/main" id="{667721C8-586A-4544-9CE6-E4B2DA77A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3515" y="3613829"/>
            <a:ext cx="188286" cy="177424"/>
          </a:xfrm>
          <a:custGeom>
            <a:avLst/>
            <a:gdLst>
              <a:gd name="T0" fmla="*/ 114 w 230"/>
              <a:gd name="T1" fmla="*/ 46 h 218"/>
              <a:gd name="T2" fmla="*/ 114 w 230"/>
              <a:gd name="T3" fmla="*/ 46 h 218"/>
              <a:gd name="T4" fmla="*/ 172 w 230"/>
              <a:gd name="T5" fmla="*/ 114 h 218"/>
              <a:gd name="T6" fmla="*/ 114 w 230"/>
              <a:gd name="T7" fmla="*/ 172 h 218"/>
              <a:gd name="T8" fmla="*/ 46 w 230"/>
              <a:gd name="T9" fmla="*/ 114 h 218"/>
              <a:gd name="T10" fmla="*/ 114 w 230"/>
              <a:gd name="T11" fmla="*/ 46 h 218"/>
              <a:gd name="T12" fmla="*/ 114 w 230"/>
              <a:gd name="T13" fmla="*/ 0 h 218"/>
              <a:gd name="T14" fmla="*/ 114 w 230"/>
              <a:gd name="T15" fmla="*/ 0 h 218"/>
              <a:gd name="T16" fmla="*/ 0 w 230"/>
              <a:gd name="T17" fmla="*/ 114 h 218"/>
              <a:gd name="T18" fmla="*/ 114 w 230"/>
              <a:gd name="T19" fmla="*/ 217 h 218"/>
              <a:gd name="T20" fmla="*/ 229 w 230"/>
              <a:gd name="T21" fmla="*/ 114 h 218"/>
              <a:gd name="T22" fmla="*/ 114 w 230"/>
              <a:gd name="T23" fmla="*/ 0 h 218"/>
              <a:gd name="T24" fmla="*/ 114 w 230"/>
              <a:gd name="T25" fmla="*/ 46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0" h="218">
                <a:moveTo>
                  <a:pt x="114" y="46"/>
                </a:moveTo>
                <a:lnTo>
                  <a:pt x="114" y="46"/>
                </a:lnTo>
                <a:cubicBezTo>
                  <a:pt x="149" y="46"/>
                  <a:pt x="172" y="80"/>
                  <a:pt x="172" y="114"/>
                </a:cubicBezTo>
                <a:cubicBezTo>
                  <a:pt x="172" y="148"/>
                  <a:pt x="149" y="172"/>
                  <a:pt x="114" y="172"/>
                </a:cubicBezTo>
                <a:cubicBezTo>
                  <a:pt x="80" y="172"/>
                  <a:pt x="46" y="148"/>
                  <a:pt x="46" y="114"/>
                </a:cubicBezTo>
                <a:cubicBezTo>
                  <a:pt x="46" y="80"/>
                  <a:pt x="80" y="46"/>
                  <a:pt x="114" y="46"/>
                </a:cubicBezTo>
                <a:lnTo>
                  <a:pt x="114" y="0"/>
                </a:lnTo>
                <a:lnTo>
                  <a:pt x="114" y="0"/>
                </a:lnTo>
                <a:cubicBezTo>
                  <a:pt x="57" y="0"/>
                  <a:pt x="0" y="46"/>
                  <a:pt x="0" y="114"/>
                </a:cubicBezTo>
                <a:cubicBezTo>
                  <a:pt x="0" y="172"/>
                  <a:pt x="57" y="217"/>
                  <a:pt x="114" y="217"/>
                </a:cubicBezTo>
                <a:cubicBezTo>
                  <a:pt x="172" y="217"/>
                  <a:pt x="229" y="172"/>
                  <a:pt x="229" y="114"/>
                </a:cubicBezTo>
                <a:cubicBezTo>
                  <a:pt x="229" y="46"/>
                  <a:pt x="172" y="0"/>
                  <a:pt x="114" y="0"/>
                </a:cubicBezTo>
                <a:lnTo>
                  <a:pt x="114" y="4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2" name="Freeform 717">
            <a:extLst>
              <a:ext uri="{FF2B5EF4-FFF2-40B4-BE49-F238E27FC236}">
                <a16:creationId xmlns:a16="http://schemas.microsoft.com/office/drawing/2014/main" id="{3C4FB575-9B32-224D-AD9A-E4633C77A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5581" y="3613829"/>
            <a:ext cx="300534" cy="452611"/>
          </a:xfrm>
          <a:custGeom>
            <a:avLst/>
            <a:gdLst>
              <a:gd name="T0" fmla="*/ 298 w 367"/>
              <a:gd name="T1" fmla="*/ 549 h 550"/>
              <a:gd name="T2" fmla="*/ 298 w 367"/>
              <a:gd name="T3" fmla="*/ 549 h 550"/>
              <a:gd name="T4" fmla="*/ 69 w 367"/>
              <a:gd name="T5" fmla="*/ 549 h 550"/>
              <a:gd name="T6" fmla="*/ 46 w 367"/>
              <a:gd name="T7" fmla="*/ 514 h 550"/>
              <a:gd name="T8" fmla="*/ 23 w 367"/>
              <a:gd name="T9" fmla="*/ 492 h 550"/>
              <a:gd name="T10" fmla="*/ 0 w 367"/>
              <a:gd name="T11" fmla="*/ 469 h 550"/>
              <a:gd name="T12" fmla="*/ 0 w 367"/>
              <a:gd name="T13" fmla="*/ 23 h 550"/>
              <a:gd name="T14" fmla="*/ 23 w 367"/>
              <a:gd name="T15" fmla="*/ 0 h 550"/>
              <a:gd name="T16" fmla="*/ 46 w 367"/>
              <a:gd name="T17" fmla="*/ 23 h 550"/>
              <a:gd name="T18" fmla="*/ 46 w 367"/>
              <a:gd name="T19" fmla="*/ 446 h 550"/>
              <a:gd name="T20" fmla="*/ 92 w 367"/>
              <a:gd name="T21" fmla="*/ 492 h 550"/>
              <a:gd name="T22" fmla="*/ 275 w 367"/>
              <a:gd name="T23" fmla="*/ 492 h 550"/>
              <a:gd name="T24" fmla="*/ 321 w 367"/>
              <a:gd name="T25" fmla="*/ 446 h 550"/>
              <a:gd name="T26" fmla="*/ 321 w 367"/>
              <a:gd name="T27" fmla="*/ 23 h 550"/>
              <a:gd name="T28" fmla="*/ 344 w 367"/>
              <a:gd name="T29" fmla="*/ 0 h 550"/>
              <a:gd name="T30" fmla="*/ 366 w 367"/>
              <a:gd name="T31" fmla="*/ 23 h 550"/>
              <a:gd name="T32" fmla="*/ 366 w 367"/>
              <a:gd name="T33" fmla="*/ 469 h 550"/>
              <a:gd name="T34" fmla="*/ 344 w 367"/>
              <a:gd name="T35" fmla="*/ 492 h 550"/>
              <a:gd name="T36" fmla="*/ 321 w 367"/>
              <a:gd name="T37" fmla="*/ 514 h 550"/>
              <a:gd name="T38" fmla="*/ 298 w 367"/>
              <a:gd name="T39" fmla="*/ 549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67" h="550">
                <a:moveTo>
                  <a:pt x="298" y="549"/>
                </a:moveTo>
                <a:lnTo>
                  <a:pt x="298" y="549"/>
                </a:lnTo>
                <a:cubicBezTo>
                  <a:pt x="69" y="549"/>
                  <a:pt x="69" y="549"/>
                  <a:pt x="69" y="549"/>
                </a:cubicBezTo>
                <a:cubicBezTo>
                  <a:pt x="58" y="549"/>
                  <a:pt x="46" y="537"/>
                  <a:pt x="46" y="514"/>
                </a:cubicBezTo>
                <a:cubicBezTo>
                  <a:pt x="46" y="503"/>
                  <a:pt x="35" y="492"/>
                  <a:pt x="23" y="492"/>
                </a:cubicBezTo>
                <a:cubicBezTo>
                  <a:pt x="12" y="492"/>
                  <a:pt x="0" y="480"/>
                  <a:pt x="0" y="46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2" y="0"/>
                  <a:pt x="23" y="0"/>
                </a:cubicBezTo>
                <a:cubicBezTo>
                  <a:pt x="35" y="0"/>
                  <a:pt x="46" y="11"/>
                  <a:pt x="46" y="23"/>
                </a:cubicBezTo>
                <a:cubicBezTo>
                  <a:pt x="46" y="446"/>
                  <a:pt x="46" y="446"/>
                  <a:pt x="46" y="446"/>
                </a:cubicBezTo>
                <a:cubicBezTo>
                  <a:pt x="69" y="457"/>
                  <a:pt x="81" y="469"/>
                  <a:pt x="92" y="492"/>
                </a:cubicBezTo>
                <a:cubicBezTo>
                  <a:pt x="275" y="492"/>
                  <a:pt x="275" y="492"/>
                  <a:pt x="275" y="492"/>
                </a:cubicBezTo>
                <a:cubicBezTo>
                  <a:pt x="287" y="469"/>
                  <a:pt x="298" y="457"/>
                  <a:pt x="321" y="446"/>
                </a:cubicBezTo>
                <a:cubicBezTo>
                  <a:pt x="321" y="23"/>
                  <a:pt x="321" y="23"/>
                  <a:pt x="321" y="23"/>
                </a:cubicBezTo>
                <a:cubicBezTo>
                  <a:pt x="321" y="11"/>
                  <a:pt x="332" y="0"/>
                  <a:pt x="344" y="0"/>
                </a:cubicBezTo>
                <a:cubicBezTo>
                  <a:pt x="355" y="0"/>
                  <a:pt x="366" y="11"/>
                  <a:pt x="366" y="23"/>
                </a:cubicBezTo>
                <a:cubicBezTo>
                  <a:pt x="366" y="469"/>
                  <a:pt x="366" y="469"/>
                  <a:pt x="366" y="469"/>
                </a:cubicBezTo>
                <a:cubicBezTo>
                  <a:pt x="366" y="480"/>
                  <a:pt x="355" y="492"/>
                  <a:pt x="344" y="492"/>
                </a:cubicBezTo>
                <a:cubicBezTo>
                  <a:pt x="332" y="492"/>
                  <a:pt x="321" y="503"/>
                  <a:pt x="321" y="514"/>
                </a:cubicBezTo>
                <a:cubicBezTo>
                  <a:pt x="321" y="537"/>
                  <a:pt x="309" y="549"/>
                  <a:pt x="298" y="5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3" name="Freeform 718">
            <a:extLst>
              <a:ext uri="{FF2B5EF4-FFF2-40B4-BE49-F238E27FC236}">
                <a16:creationId xmlns:a16="http://schemas.microsoft.com/office/drawing/2014/main" id="{ED8AAE76-5A1B-0746-A69E-8BB4F2501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7164" y="6626403"/>
            <a:ext cx="611928" cy="608308"/>
          </a:xfrm>
          <a:custGeom>
            <a:avLst/>
            <a:gdLst>
              <a:gd name="T0" fmla="*/ 194 w 744"/>
              <a:gd name="T1" fmla="*/ 742 h 743"/>
              <a:gd name="T2" fmla="*/ 194 w 744"/>
              <a:gd name="T3" fmla="*/ 742 h 743"/>
              <a:gd name="T4" fmla="*/ 171 w 744"/>
              <a:gd name="T5" fmla="*/ 730 h 743"/>
              <a:gd name="T6" fmla="*/ 11 w 744"/>
              <a:gd name="T7" fmla="*/ 572 h 743"/>
              <a:gd name="T8" fmla="*/ 11 w 744"/>
              <a:gd name="T9" fmla="*/ 537 h 743"/>
              <a:gd name="T10" fmla="*/ 183 w 744"/>
              <a:gd name="T11" fmla="*/ 331 h 743"/>
              <a:gd name="T12" fmla="*/ 674 w 744"/>
              <a:gd name="T13" fmla="*/ 11 h 743"/>
              <a:gd name="T14" fmla="*/ 709 w 744"/>
              <a:gd name="T15" fmla="*/ 0 h 743"/>
              <a:gd name="T16" fmla="*/ 743 w 744"/>
              <a:gd name="T17" fmla="*/ 11 h 743"/>
              <a:gd name="T18" fmla="*/ 743 w 744"/>
              <a:gd name="T19" fmla="*/ 34 h 743"/>
              <a:gd name="T20" fmla="*/ 743 w 744"/>
              <a:gd name="T21" fmla="*/ 45 h 743"/>
              <a:gd name="T22" fmla="*/ 389 w 744"/>
              <a:gd name="T23" fmla="*/ 583 h 743"/>
              <a:gd name="T24" fmla="*/ 389 w 744"/>
              <a:gd name="T25" fmla="*/ 583 h 743"/>
              <a:gd name="T26" fmla="*/ 206 w 744"/>
              <a:gd name="T27" fmla="*/ 742 h 743"/>
              <a:gd name="T28" fmla="*/ 194 w 744"/>
              <a:gd name="T29" fmla="*/ 742 h 743"/>
              <a:gd name="T30" fmla="*/ 57 w 744"/>
              <a:gd name="T31" fmla="*/ 548 h 743"/>
              <a:gd name="T32" fmla="*/ 57 w 744"/>
              <a:gd name="T33" fmla="*/ 548 h 743"/>
              <a:gd name="T34" fmla="*/ 194 w 744"/>
              <a:gd name="T35" fmla="*/ 685 h 743"/>
              <a:gd name="T36" fmla="*/ 366 w 744"/>
              <a:gd name="T37" fmla="*/ 548 h 743"/>
              <a:gd name="T38" fmla="*/ 686 w 744"/>
              <a:gd name="T39" fmla="*/ 68 h 743"/>
              <a:gd name="T40" fmla="*/ 217 w 744"/>
              <a:gd name="T41" fmla="*/ 365 h 743"/>
              <a:gd name="T42" fmla="*/ 57 w 744"/>
              <a:gd name="T43" fmla="*/ 548 h 743"/>
              <a:gd name="T44" fmla="*/ 377 w 744"/>
              <a:gd name="T45" fmla="*/ 572 h 743"/>
              <a:gd name="T46" fmla="*/ 377 w 744"/>
              <a:gd name="T47" fmla="*/ 572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44" h="743">
                <a:moveTo>
                  <a:pt x="194" y="742"/>
                </a:moveTo>
                <a:lnTo>
                  <a:pt x="194" y="742"/>
                </a:lnTo>
                <a:cubicBezTo>
                  <a:pt x="183" y="742"/>
                  <a:pt x="183" y="742"/>
                  <a:pt x="171" y="730"/>
                </a:cubicBezTo>
                <a:cubicBezTo>
                  <a:pt x="11" y="572"/>
                  <a:pt x="11" y="572"/>
                  <a:pt x="11" y="572"/>
                </a:cubicBezTo>
                <a:cubicBezTo>
                  <a:pt x="0" y="560"/>
                  <a:pt x="0" y="548"/>
                  <a:pt x="11" y="537"/>
                </a:cubicBezTo>
                <a:cubicBezTo>
                  <a:pt x="183" y="331"/>
                  <a:pt x="183" y="331"/>
                  <a:pt x="183" y="331"/>
                </a:cubicBezTo>
                <a:cubicBezTo>
                  <a:pt x="308" y="183"/>
                  <a:pt x="469" y="80"/>
                  <a:pt x="674" y="11"/>
                </a:cubicBezTo>
                <a:cubicBezTo>
                  <a:pt x="709" y="0"/>
                  <a:pt x="709" y="0"/>
                  <a:pt x="709" y="0"/>
                </a:cubicBezTo>
                <a:cubicBezTo>
                  <a:pt x="720" y="0"/>
                  <a:pt x="732" y="0"/>
                  <a:pt x="743" y="11"/>
                </a:cubicBezTo>
                <a:cubicBezTo>
                  <a:pt x="743" y="11"/>
                  <a:pt x="743" y="23"/>
                  <a:pt x="743" y="34"/>
                </a:cubicBezTo>
                <a:cubicBezTo>
                  <a:pt x="743" y="45"/>
                  <a:pt x="743" y="45"/>
                  <a:pt x="743" y="45"/>
                </a:cubicBezTo>
                <a:cubicBezTo>
                  <a:pt x="674" y="263"/>
                  <a:pt x="560" y="446"/>
                  <a:pt x="389" y="583"/>
                </a:cubicBezTo>
                <a:lnTo>
                  <a:pt x="389" y="583"/>
                </a:lnTo>
                <a:cubicBezTo>
                  <a:pt x="206" y="742"/>
                  <a:pt x="206" y="742"/>
                  <a:pt x="206" y="742"/>
                </a:cubicBezTo>
                <a:lnTo>
                  <a:pt x="194" y="742"/>
                </a:lnTo>
                <a:close/>
                <a:moveTo>
                  <a:pt x="57" y="548"/>
                </a:moveTo>
                <a:lnTo>
                  <a:pt x="57" y="548"/>
                </a:lnTo>
                <a:cubicBezTo>
                  <a:pt x="194" y="685"/>
                  <a:pt x="194" y="685"/>
                  <a:pt x="194" y="685"/>
                </a:cubicBezTo>
                <a:cubicBezTo>
                  <a:pt x="366" y="548"/>
                  <a:pt x="366" y="548"/>
                  <a:pt x="366" y="548"/>
                </a:cubicBezTo>
                <a:cubicBezTo>
                  <a:pt x="514" y="423"/>
                  <a:pt x="617" y="263"/>
                  <a:pt x="686" y="68"/>
                </a:cubicBezTo>
                <a:cubicBezTo>
                  <a:pt x="491" y="125"/>
                  <a:pt x="343" y="228"/>
                  <a:pt x="217" y="365"/>
                </a:cubicBezTo>
                <a:lnTo>
                  <a:pt x="57" y="548"/>
                </a:lnTo>
                <a:close/>
                <a:moveTo>
                  <a:pt x="377" y="572"/>
                </a:moveTo>
                <a:lnTo>
                  <a:pt x="377" y="5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4" name="Freeform 719">
            <a:extLst>
              <a:ext uri="{FF2B5EF4-FFF2-40B4-BE49-F238E27FC236}">
                <a16:creationId xmlns:a16="http://schemas.microsoft.com/office/drawing/2014/main" id="{5CC7BA6D-E4B0-0F47-B15C-035341A79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6652" y="7097118"/>
            <a:ext cx="181044" cy="307776"/>
          </a:xfrm>
          <a:custGeom>
            <a:avLst/>
            <a:gdLst>
              <a:gd name="T0" fmla="*/ 23 w 219"/>
              <a:gd name="T1" fmla="*/ 376 h 377"/>
              <a:gd name="T2" fmla="*/ 23 w 219"/>
              <a:gd name="T3" fmla="*/ 376 h 377"/>
              <a:gd name="T4" fmla="*/ 23 w 219"/>
              <a:gd name="T5" fmla="*/ 364 h 377"/>
              <a:gd name="T6" fmla="*/ 0 w 219"/>
              <a:gd name="T7" fmla="*/ 341 h 377"/>
              <a:gd name="T8" fmla="*/ 23 w 219"/>
              <a:gd name="T9" fmla="*/ 136 h 377"/>
              <a:gd name="T10" fmla="*/ 58 w 219"/>
              <a:gd name="T11" fmla="*/ 113 h 377"/>
              <a:gd name="T12" fmla="*/ 81 w 219"/>
              <a:gd name="T13" fmla="*/ 136 h 377"/>
              <a:gd name="T14" fmla="*/ 58 w 219"/>
              <a:gd name="T15" fmla="*/ 273 h 377"/>
              <a:gd name="T16" fmla="*/ 92 w 219"/>
              <a:gd name="T17" fmla="*/ 250 h 377"/>
              <a:gd name="T18" fmla="*/ 172 w 219"/>
              <a:gd name="T19" fmla="*/ 11 h 377"/>
              <a:gd name="T20" fmla="*/ 206 w 219"/>
              <a:gd name="T21" fmla="*/ 0 h 377"/>
              <a:gd name="T22" fmla="*/ 218 w 219"/>
              <a:gd name="T23" fmla="*/ 34 h 377"/>
              <a:gd name="T24" fmla="*/ 138 w 219"/>
              <a:gd name="T25" fmla="*/ 273 h 377"/>
              <a:gd name="T26" fmla="*/ 138 w 219"/>
              <a:gd name="T27" fmla="*/ 273 h 377"/>
              <a:gd name="T28" fmla="*/ 46 w 219"/>
              <a:gd name="T29" fmla="*/ 364 h 377"/>
              <a:gd name="T30" fmla="*/ 23 w 219"/>
              <a:gd name="T31" fmla="*/ 376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9" h="377">
                <a:moveTo>
                  <a:pt x="23" y="376"/>
                </a:moveTo>
                <a:lnTo>
                  <a:pt x="23" y="376"/>
                </a:lnTo>
                <a:lnTo>
                  <a:pt x="23" y="364"/>
                </a:lnTo>
                <a:cubicBezTo>
                  <a:pt x="12" y="364"/>
                  <a:pt x="0" y="353"/>
                  <a:pt x="0" y="341"/>
                </a:cubicBezTo>
                <a:cubicBezTo>
                  <a:pt x="23" y="136"/>
                  <a:pt x="23" y="136"/>
                  <a:pt x="23" y="136"/>
                </a:cubicBezTo>
                <a:cubicBezTo>
                  <a:pt x="35" y="124"/>
                  <a:pt x="46" y="113"/>
                  <a:pt x="58" y="113"/>
                </a:cubicBezTo>
                <a:cubicBezTo>
                  <a:pt x="69" y="113"/>
                  <a:pt x="81" y="124"/>
                  <a:pt x="81" y="136"/>
                </a:cubicBezTo>
                <a:cubicBezTo>
                  <a:pt x="58" y="273"/>
                  <a:pt x="58" y="273"/>
                  <a:pt x="58" y="273"/>
                </a:cubicBezTo>
                <a:cubicBezTo>
                  <a:pt x="92" y="250"/>
                  <a:pt x="92" y="250"/>
                  <a:pt x="92" y="250"/>
                </a:cubicBezTo>
                <a:cubicBezTo>
                  <a:pt x="172" y="11"/>
                  <a:pt x="172" y="11"/>
                  <a:pt x="172" y="11"/>
                </a:cubicBezTo>
                <a:cubicBezTo>
                  <a:pt x="172" y="0"/>
                  <a:pt x="183" y="0"/>
                  <a:pt x="206" y="0"/>
                </a:cubicBezTo>
                <a:cubicBezTo>
                  <a:pt x="218" y="0"/>
                  <a:pt x="218" y="22"/>
                  <a:pt x="218" y="34"/>
                </a:cubicBezTo>
                <a:cubicBezTo>
                  <a:pt x="138" y="273"/>
                  <a:pt x="138" y="273"/>
                  <a:pt x="138" y="273"/>
                </a:cubicBezTo>
                <a:lnTo>
                  <a:pt x="138" y="273"/>
                </a:lnTo>
                <a:cubicBezTo>
                  <a:pt x="46" y="364"/>
                  <a:pt x="46" y="364"/>
                  <a:pt x="46" y="364"/>
                </a:cubicBezTo>
                <a:cubicBezTo>
                  <a:pt x="46" y="364"/>
                  <a:pt x="35" y="376"/>
                  <a:pt x="23" y="3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5" name="Freeform 720">
            <a:extLst>
              <a:ext uri="{FF2B5EF4-FFF2-40B4-BE49-F238E27FC236}">
                <a16:creationId xmlns:a16="http://schemas.microsoft.com/office/drawing/2014/main" id="{DBF7B250-2EA1-964C-BD98-24373C046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7845" y="6948663"/>
            <a:ext cx="300532" cy="170180"/>
          </a:xfrm>
          <a:custGeom>
            <a:avLst/>
            <a:gdLst>
              <a:gd name="T0" fmla="*/ 23 w 367"/>
              <a:gd name="T1" fmla="*/ 205 h 206"/>
              <a:gd name="T2" fmla="*/ 23 w 367"/>
              <a:gd name="T3" fmla="*/ 205 h 206"/>
              <a:gd name="T4" fmla="*/ 0 w 367"/>
              <a:gd name="T5" fmla="*/ 194 h 206"/>
              <a:gd name="T6" fmla="*/ 12 w 367"/>
              <a:gd name="T7" fmla="*/ 171 h 206"/>
              <a:gd name="T8" fmla="*/ 92 w 367"/>
              <a:gd name="T9" fmla="*/ 80 h 206"/>
              <a:gd name="T10" fmla="*/ 103 w 367"/>
              <a:gd name="T11" fmla="*/ 80 h 206"/>
              <a:gd name="T12" fmla="*/ 332 w 367"/>
              <a:gd name="T13" fmla="*/ 0 h 206"/>
              <a:gd name="T14" fmla="*/ 366 w 367"/>
              <a:gd name="T15" fmla="*/ 22 h 206"/>
              <a:gd name="T16" fmla="*/ 355 w 367"/>
              <a:gd name="T17" fmla="*/ 45 h 206"/>
              <a:gd name="T18" fmla="*/ 126 w 367"/>
              <a:gd name="T19" fmla="*/ 125 h 206"/>
              <a:gd name="T20" fmla="*/ 92 w 367"/>
              <a:gd name="T21" fmla="*/ 148 h 206"/>
              <a:gd name="T22" fmla="*/ 218 w 367"/>
              <a:gd name="T23" fmla="*/ 137 h 206"/>
              <a:gd name="T24" fmla="*/ 241 w 367"/>
              <a:gd name="T25" fmla="*/ 159 h 206"/>
              <a:gd name="T26" fmla="*/ 229 w 367"/>
              <a:gd name="T27" fmla="*/ 183 h 206"/>
              <a:gd name="T28" fmla="*/ 35 w 367"/>
              <a:gd name="T29" fmla="*/ 205 h 206"/>
              <a:gd name="T30" fmla="*/ 23 w 367"/>
              <a:gd name="T31" fmla="*/ 205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7" h="206">
                <a:moveTo>
                  <a:pt x="23" y="205"/>
                </a:moveTo>
                <a:lnTo>
                  <a:pt x="23" y="205"/>
                </a:lnTo>
                <a:cubicBezTo>
                  <a:pt x="23" y="205"/>
                  <a:pt x="12" y="205"/>
                  <a:pt x="0" y="194"/>
                </a:cubicBezTo>
                <a:cubicBezTo>
                  <a:pt x="0" y="183"/>
                  <a:pt x="0" y="171"/>
                  <a:pt x="12" y="171"/>
                </a:cubicBezTo>
                <a:cubicBezTo>
                  <a:pt x="92" y="80"/>
                  <a:pt x="92" y="80"/>
                  <a:pt x="92" y="80"/>
                </a:cubicBezTo>
                <a:cubicBezTo>
                  <a:pt x="103" y="80"/>
                  <a:pt x="103" y="80"/>
                  <a:pt x="103" y="80"/>
                </a:cubicBezTo>
                <a:cubicBezTo>
                  <a:pt x="332" y="0"/>
                  <a:pt x="332" y="0"/>
                  <a:pt x="332" y="0"/>
                </a:cubicBezTo>
                <a:cubicBezTo>
                  <a:pt x="343" y="0"/>
                  <a:pt x="366" y="0"/>
                  <a:pt x="366" y="22"/>
                </a:cubicBezTo>
                <a:cubicBezTo>
                  <a:pt x="366" y="34"/>
                  <a:pt x="366" y="45"/>
                  <a:pt x="355" y="45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92" y="148"/>
                  <a:pt x="92" y="148"/>
                  <a:pt x="92" y="148"/>
                </a:cubicBezTo>
                <a:cubicBezTo>
                  <a:pt x="218" y="137"/>
                  <a:pt x="218" y="137"/>
                  <a:pt x="218" y="137"/>
                </a:cubicBezTo>
                <a:cubicBezTo>
                  <a:pt x="229" y="137"/>
                  <a:pt x="241" y="148"/>
                  <a:pt x="241" y="159"/>
                </a:cubicBezTo>
                <a:cubicBezTo>
                  <a:pt x="252" y="171"/>
                  <a:pt x="241" y="183"/>
                  <a:pt x="229" y="183"/>
                </a:cubicBezTo>
                <a:cubicBezTo>
                  <a:pt x="35" y="205"/>
                  <a:pt x="35" y="205"/>
                  <a:pt x="35" y="205"/>
                </a:cubicBezTo>
                <a:lnTo>
                  <a:pt x="23" y="20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6" name="Freeform 721">
            <a:extLst>
              <a:ext uri="{FF2B5EF4-FFF2-40B4-BE49-F238E27FC236}">
                <a16:creationId xmlns:a16="http://schemas.microsoft.com/office/drawing/2014/main" id="{55138304-6F40-9042-8A63-B72F88A45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4406" y="7097118"/>
            <a:ext cx="133971" cy="130352"/>
          </a:xfrm>
          <a:custGeom>
            <a:avLst/>
            <a:gdLst>
              <a:gd name="T0" fmla="*/ 103 w 161"/>
              <a:gd name="T1" fmla="*/ 158 h 159"/>
              <a:gd name="T2" fmla="*/ 103 w 161"/>
              <a:gd name="T3" fmla="*/ 158 h 159"/>
              <a:gd name="T4" fmla="*/ 80 w 161"/>
              <a:gd name="T5" fmla="*/ 158 h 159"/>
              <a:gd name="T6" fmla="*/ 12 w 161"/>
              <a:gd name="T7" fmla="*/ 80 h 159"/>
              <a:gd name="T8" fmla="*/ 12 w 161"/>
              <a:gd name="T9" fmla="*/ 45 h 159"/>
              <a:gd name="T10" fmla="*/ 46 w 161"/>
              <a:gd name="T11" fmla="*/ 11 h 159"/>
              <a:gd name="T12" fmla="*/ 80 w 161"/>
              <a:gd name="T13" fmla="*/ 11 h 159"/>
              <a:gd name="T14" fmla="*/ 160 w 161"/>
              <a:gd name="T15" fmla="*/ 90 h 159"/>
              <a:gd name="T16" fmla="*/ 160 w 161"/>
              <a:gd name="T17" fmla="*/ 124 h 159"/>
              <a:gd name="T18" fmla="*/ 114 w 161"/>
              <a:gd name="T19" fmla="*/ 158 h 159"/>
              <a:gd name="T20" fmla="*/ 103 w 161"/>
              <a:gd name="T21" fmla="*/ 158 h 159"/>
              <a:gd name="T22" fmla="*/ 57 w 161"/>
              <a:gd name="T23" fmla="*/ 68 h 159"/>
              <a:gd name="T24" fmla="*/ 57 w 161"/>
              <a:gd name="T25" fmla="*/ 68 h 159"/>
              <a:gd name="T26" fmla="*/ 103 w 161"/>
              <a:gd name="T27" fmla="*/ 101 h 159"/>
              <a:gd name="T28" fmla="*/ 103 w 161"/>
              <a:gd name="T29" fmla="*/ 101 h 159"/>
              <a:gd name="T30" fmla="*/ 57 w 161"/>
              <a:gd name="T31" fmla="*/ 6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1" h="159">
                <a:moveTo>
                  <a:pt x="103" y="158"/>
                </a:moveTo>
                <a:lnTo>
                  <a:pt x="103" y="158"/>
                </a:lnTo>
                <a:cubicBezTo>
                  <a:pt x="92" y="158"/>
                  <a:pt x="92" y="158"/>
                  <a:pt x="80" y="158"/>
                </a:cubicBezTo>
                <a:cubicBezTo>
                  <a:pt x="12" y="80"/>
                  <a:pt x="12" y="80"/>
                  <a:pt x="12" y="80"/>
                </a:cubicBezTo>
                <a:cubicBezTo>
                  <a:pt x="0" y="68"/>
                  <a:pt x="0" y="57"/>
                  <a:pt x="12" y="45"/>
                </a:cubicBezTo>
                <a:cubicBezTo>
                  <a:pt x="46" y="11"/>
                  <a:pt x="46" y="11"/>
                  <a:pt x="46" y="11"/>
                </a:cubicBezTo>
                <a:cubicBezTo>
                  <a:pt x="57" y="0"/>
                  <a:pt x="69" y="0"/>
                  <a:pt x="80" y="11"/>
                </a:cubicBezTo>
                <a:cubicBezTo>
                  <a:pt x="160" y="90"/>
                  <a:pt x="160" y="90"/>
                  <a:pt x="160" y="90"/>
                </a:cubicBezTo>
                <a:cubicBezTo>
                  <a:pt x="160" y="101"/>
                  <a:pt x="160" y="113"/>
                  <a:pt x="160" y="124"/>
                </a:cubicBezTo>
                <a:cubicBezTo>
                  <a:pt x="114" y="158"/>
                  <a:pt x="114" y="158"/>
                  <a:pt x="114" y="158"/>
                </a:cubicBezTo>
                <a:cubicBezTo>
                  <a:pt x="114" y="158"/>
                  <a:pt x="114" y="158"/>
                  <a:pt x="103" y="158"/>
                </a:cubicBezTo>
                <a:close/>
                <a:moveTo>
                  <a:pt x="57" y="68"/>
                </a:moveTo>
                <a:lnTo>
                  <a:pt x="57" y="68"/>
                </a:lnTo>
                <a:cubicBezTo>
                  <a:pt x="103" y="101"/>
                  <a:pt x="103" y="101"/>
                  <a:pt x="103" y="101"/>
                </a:cubicBezTo>
                <a:lnTo>
                  <a:pt x="103" y="101"/>
                </a:lnTo>
                <a:cubicBezTo>
                  <a:pt x="57" y="68"/>
                  <a:pt x="57" y="68"/>
                  <a:pt x="57" y="6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7" name="Freeform 722">
            <a:extLst>
              <a:ext uri="{FF2B5EF4-FFF2-40B4-BE49-F238E27FC236}">
                <a16:creationId xmlns:a16="http://schemas.microsoft.com/office/drawing/2014/main" id="{AD881854-81E4-E847-BA27-A045C9AE2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3905" y="6767618"/>
            <a:ext cx="133974" cy="123110"/>
          </a:xfrm>
          <a:custGeom>
            <a:avLst/>
            <a:gdLst>
              <a:gd name="T0" fmla="*/ 79 w 161"/>
              <a:gd name="T1" fmla="*/ 149 h 150"/>
              <a:gd name="T2" fmla="*/ 79 w 161"/>
              <a:gd name="T3" fmla="*/ 149 h 150"/>
              <a:gd name="T4" fmla="*/ 34 w 161"/>
              <a:gd name="T5" fmla="*/ 137 h 150"/>
              <a:gd name="T6" fmla="*/ 34 w 161"/>
              <a:gd name="T7" fmla="*/ 35 h 150"/>
              <a:gd name="T8" fmla="*/ 137 w 161"/>
              <a:gd name="T9" fmla="*/ 35 h 150"/>
              <a:gd name="T10" fmla="*/ 137 w 161"/>
              <a:gd name="T11" fmla="*/ 137 h 150"/>
              <a:gd name="T12" fmla="*/ 137 w 161"/>
              <a:gd name="T13" fmla="*/ 137 h 150"/>
              <a:gd name="T14" fmla="*/ 137 w 161"/>
              <a:gd name="T15" fmla="*/ 137 h 150"/>
              <a:gd name="T16" fmla="*/ 79 w 161"/>
              <a:gd name="T17" fmla="*/ 149 h 150"/>
              <a:gd name="T18" fmla="*/ 79 w 161"/>
              <a:gd name="T19" fmla="*/ 57 h 150"/>
              <a:gd name="T20" fmla="*/ 79 w 161"/>
              <a:gd name="T21" fmla="*/ 57 h 150"/>
              <a:gd name="T22" fmla="*/ 68 w 161"/>
              <a:gd name="T23" fmla="*/ 69 h 150"/>
              <a:gd name="T24" fmla="*/ 68 w 161"/>
              <a:gd name="T25" fmla="*/ 103 h 150"/>
              <a:gd name="T26" fmla="*/ 79 w 161"/>
              <a:gd name="T27" fmla="*/ 103 h 150"/>
              <a:gd name="T28" fmla="*/ 102 w 161"/>
              <a:gd name="T29" fmla="*/ 103 h 150"/>
              <a:gd name="T30" fmla="*/ 102 w 161"/>
              <a:gd name="T31" fmla="*/ 103 h 150"/>
              <a:gd name="T32" fmla="*/ 102 w 161"/>
              <a:gd name="T33" fmla="*/ 69 h 150"/>
              <a:gd name="T34" fmla="*/ 79 w 161"/>
              <a:gd name="T35" fmla="*/ 57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1" h="150">
                <a:moveTo>
                  <a:pt x="79" y="149"/>
                </a:moveTo>
                <a:lnTo>
                  <a:pt x="79" y="149"/>
                </a:lnTo>
                <a:cubicBezTo>
                  <a:pt x="68" y="149"/>
                  <a:pt x="45" y="149"/>
                  <a:pt x="34" y="137"/>
                </a:cubicBezTo>
                <a:cubicBezTo>
                  <a:pt x="0" y="103"/>
                  <a:pt x="0" y="57"/>
                  <a:pt x="34" y="35"/>
                </a:cubicBezTo>
                <a:cubicBezTo>
                  <a:pt x="57" y="0"/>
                  <a:pt x="102" y="0"/>
                  <a:pt x="137" y="35"/>
                </a:cubicBezTo>
                <a:cubicBezTo>
                  <a:pt x="160" y="57"/>
                  <a:pt x="160" y="103"/>
                  <a:pt x="137" y="137"/>
                </a:cubicBezTo>
                <a:lnTo>
                  <a:pt x="137" y="137"/>
                </a:lnTo>
                <a:lnTo>
                  <a:pt x="137" y="137"/>
                </a:lnTo>
                <a:cubicBezTo>
                  <a:pt x="125" y="149"/>
                  <a:pt x="102" y="149"/>
                  <a:pt x="79" y="149"/>
                </a:cubicBezTo>
                <a:close/>
                <a:moveTo>
                  <a:pt x="79" y="57"/>
                </a:moveTo>
                <a:lnTo>
                  <a:pt x="79" y="57"/>
                </a:lnTo>
                <a:cubicBezTo>
                  <a:pt x="79" y="57"/>
                  <a:pt x="68" y="57"/>
                  <a:pt x="68" y="69"/>
                </a:cubicBezTo>
                <a:cubicBezTo>
                  <a:pt x="57" y="69"/>
                  <a:pt x="57" y="92"/>
                  <a:pt x="68" y="103"/>
                </a:cubicBezTo>
                <a:lnTo>
                  <a:pt x="79" y="103"/>
                </a:lnTo>
                <a:cubicBezTo>
                  <a:pt x="91" y="103"/>
                  <a:pt x="102" y="103"/>
                  <a:pt x="102" y="103"/>
                </a:cubicBezTo>
                <a:lnTo>
                  <a:pt x="102" y="103"/>
                </a:lnTo>
                <a:cubicBezTo>
                  <a:pt x="114" y="92"/>
                  <a:pt x="114" y="69"/>
                  <a:pt x="102" y="69"/>
                </a:cubicBezTo>
                <a:cubicBezTo>
                  <a:pt x="102" y="57"/>
                  <a:pt x="91" y="57"/>
                  <a:pt x="79" y="5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8" name="Freeform 723">
            <a:extLst>
              <a:ext uri="{FF2B5EF4-FFF2-40B4-BE49-F238E27FC236}">
                <a16:creationId xmlns:a16="http://schemas.microsoft.com/office/drawing/2014/main" id="{5A471001-2099-704F-8D2E-DE10DC7DC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9058" y="7021080"/>
            <a:ext cx="235358" cy="235356"/>
          </a:xfrm>
          <a:custGeom>
            <a:avLst/>
            <a:gdLst>
              <a:gd name="T0" fmla="*/ 23 w 287"/>
              <a:gd name="T1" fmla="*/ 285 h 286"/>
              <a:gd name="T2" fmla="*/ 23 w 287"/>
              <a:gd name="T3" fmla="*/ 285 h 286"/>
              <a:gd name="T4" fmla="*/ 11 w 287"/>
              <a:gd name="T5" fmla="*/ 285 h 286"/>
              <a:gd name="T6" fmla="*/ 11 w 287"/>
              <a:gd name="T7" fmla="*/ 250 h 286"/>
              <a:gd name="T8" fmla="*/ 252 w 287"/>
              <a:gd name="T9" fmla="*/ 11 h 286"/>
              <a:gd name="T10" fmla="*/ 286 w 287"/>
              <a:gd name="T11" fmla="*/ 11 h 286"/>
              <a:gd name="T12" fmla="*/ 286 w 287"/>
              <a:gd name="T13" fmla="*/ 46 h 286"/>
              <a:gd name="T14" fmla="*/ 46 w 287"/>
              <a:gd name="T15" fmla="*/ 285 h 286"/>
              <a:gd name="T16" fmla="*/ 23 w 287"/>
              <a:gd name="T17" fmla="*/ 285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7" h="286">
                <a:moveTo>
                  <a:pt x="23" y="285"/>
                </a:moveTo>
                <a:lnTo>
                  <a:pt x="23" y="285"/>
                </a:lnTo>
                <a:lnTo>
                  <a:pt x="11" y="285"/>
                </a:lnTo>
                <a:cubicBezTo>
                  <a:pt x="0" y="273"/>
                  <a:pt x="0" y="262"/>
                  <a:pt x="11" y="250"/>
                </a:cubicBezTo>
                <a:cubicBezTo>
                  <a:pt x="252" y="11"/>
                  <a:pt x="252" y="11"/>
                  <a:pt x="252" y="11"/>
                </a:cubicBezTo>
                <a:cubicBezTo>
                  <a:pt x="252" y="0"/>
                  <a:pt x="274" y="0"/>
                  <a:pt x="286" y="11"/>
                </a:cubicBezTo>
                <a:cubicBezTo>
                  <a:pt x="286" y="23"/>
                  <a:pt x="286" y="34"/>
                  <a:pt x="286" y="46"/>
                </a:cubicBezTo>
                <a:cubicBezTo>
                  <a:pt x="46" y="285"/>
                  <a:pt x="46" y="285"/>
                  <a:pt x="46" y="285"/>
                </a:cubicBezTo>
                <a:cubicBezTo>
                  <a:pt x="34" y="285"/>
                  <a:pt x="34" y="285"/>
                  <a:pt x="23" y="28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9" name="Freeform 724">
            <a:extLst>
              <a:ext uri="{FF2B5EF4-FFF2-40B4-BE49-F238E27FC236}">
                <a16:creationId xmlns:a16="http://schemas.microsoft.com/office/drawing/2014/main" id="{211B6A82-1534-A242-88FB-26E6F6DD7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0944" y="7169535"/>
            <a:ext cx="115868" cy="105007"/>
          </a:xfrm>
          <a:custGeom>
            <a:avLst/>
            <a:gdLst>
              <a:gd name="T0" fmla="*/ 23 w 139"/>
              <a:gd name="T1" fmla="*/ 126 h 127"/>
              <a:gd name="T2" fmla="*/ 23 w 139"/>
              <a:gd name="T3" fmla="*/ 126 h 127"/>
              <a:gd name="T4" fmla="*/ 12 w 139"/>
              <a:gd name="T5" fmla="*/ 126 h 127"/>
              <a:gd name="T6" fmla="*/ 12 w 139"/>
              <a:gd name="T7" fmla="*/ 91 h 127"/>
              <a:gd name="T8" fmla="*/ 92 w 139"/>
              <a:gd name="T9" fmla="*/ 11 h 127"/>
              <a:gd name="T10" fmla="*/ 126 w 139"/>
              <a:gd name="T11" fmla="*/ 11 h 127"/>
              <a:gd name="T12" fmla="*/ 126 w 139"/>
              <a:gd name="T13" fmla="*/ 46 h 127"/>
              <a:gd name="T14" fmla="*/ 46 w 139"/>
              <a:gd name="T15" fmla="*/ 126 h 127"/>
              <a:gd name="T16" fmla="*/ 23 w 139"/>
              <a:gd name="T17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27">
                <a:moveTo>
                  <a:pt x="23" y="126"/>
                </a:moveTo>
                <a:lnTo>
                  <a:pt x="23" y="126"/>
                </a:lnTo>
                <a:lnTo>
                  <a:pt x="12" y="126"/>
                </a:lnTo>
                <a:cubicBezTo>
                  <a:pt x="0" y="114"/>
                  <a:pt x="0" y="103"/>
                  <a:pt x="12" y="91"/>
                </a:cubicBezTo>
                <a:cubicBezTo>
                  <a:pt x="92" y="11"/>
                  <a:pt x="92" y="11"/>
                  <a:pt x="92" y="11"/>
                </a:cubicBezTo>
                <a:cubicBezTo>
                  <a:pt x="103" y="0"/>
                  <a:pt x="115" y="0"/>
                  <a:pt x="126" y="11"/>
                </a:cubicBezTo>
                <a:cubicBezTo>
                  <a:pt x="138" y="23"/>
                  <a:pt x="138" y="34"/>
                  <a:pt x="126" y="46"/>
                </a:cubicBezTo>
                <a:cubicBezTo>
                  <a:pt x="46" y="126"/>
                  <a:pt x="46" y="126"/>
                  <a:pt x="46" y="126"/>
                </a:cubicBezTo>
                <a:cubicBezTo>
                  <a:pt x="35" y="126"/>
                  <a:pt x="35" y="126"/>
                  <a:pt x="23" y="1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0" name="Freeform 725">
            <a:extLst>
              <a:ext uri="{FF2B5EF4-FFF2-40B4-BE49-F238E27FC236}">
                <a16:creationId xmlns:a16="http://schemas.microsoft.com/office/drawing/2014/main" id="{DB85DE4A-0EF2-614F-8E61-E559372E9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8014" y="7292645"/>
            <a:ext cx="152077" cy="141216"/>
          </a:xfrm>
          <a:custGeom>
            <a:avLst/>
            <a:gdLst>
              <a:gd name="T0" fmla="*/ 24 w 184"/>
              <a:gd name="T1" fmla="*/ 171 h 172"/>
              <a:gd name="T2" fmla="*/ 24 w 184"/>
              <a:gd name="T3" fmla="*/ 171 h 172"/>
              <a:gd name="T4" fmla="*/ 12 w 184"/>
              <a:gd name="T5" fmla="*/ 171 h 172"/>
              <a:gd name="T6" fmla="*/ 12 w 184"/>
              <a:gd name="T7" fmla="*/ 137 h 172"/>
              <a:gd name="T8" fmla="*/ 138 w 184"/>
              <a:gd name="T9" fmla="*/ 11 h 172"/>
              <a:gd name="T10" fmla="*/ 172 w 184"/>
              <a:gd name="T11" fmla="*/ 11 h 172"/>
              <a:gd name="T12" fmla="*/ 172 w 184"/>
              <a:gd name="T13" fmla="*/ 45 h 172"/>
              <a:gd name="T14" fmla="*/ 46 w 184"/>
              <a:gd name="T15" fmla="*/ 171 h 172"/>
              <a:gd name="T16" fmla="*/ 24 w 184"/>
              <a:gd name="T17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" h="172">
                <a:moveTo>
                  <a:pt x="24" y="171"/>
                </a:moveTo>
                <a:lnTo>
                  <a:pt x="24" y="171"/>
                </a:lnTo>
                <a:lnTo>
                  <a:pt x="12" y="171"/>
                </a:lnTo>
                <a:cubicBezTo>
                  <a:pt x="0" y="159"/>
                  <a:pt x="0" y="137"/>
                  <a:pt x="12" y="137"/>
                </a:cubicBezTo>
                <a:cubicBezTo>
                  <a:pt x="138" y="11"/>
                  <a:pt x="138" y="11"/>
                  <a:pt x="138" y="11"/>
                </a:cubicBezTo>
                <a:cubicBezTo>
                  <a:pt x="149" y="0"/>
                  <a:pt x="161" y="0"/>
                  <a:pt x="172" y="11"/>
                </a:cubicBezTo>
                <a:cubicBezTo>
                  <a:pt x="183" y="23"/>
                  <a:pt x="183" y="34"/>
                  <a:pt x="172" y="45"/>
                </a:cubicBezTo>
                <a:cubicBezTo>
                  <a:pt x="46" y="171"/>
                  <a:pt x="46" y="171"/>
                  <a:pt x="46" y="171"/>
                </a:cubicBezTo>
                <a:cubicBezTo>
                  <a:pt x="35" y="171"/>
                  <a:pt x="35" y="171"/>
                  <a:pt x="24" y="1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1" name="Freeform 726">
            <a:extLst>
              <a:ext uri="{FF2B5EF4-FFF2-40B4-BE49-F238E27FC236}">
                <a16:creationId xmlns:a16="http://schemas.microsoft.com/office/drawing/2014/main" id="{79D47306-6AD4-914D-A107-1ED9E0592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7333" y="7375927"/>
            <a:ext cx="112248" cy="105004"/>
          </a:xfrm>
          <a:custGeom>
            <a:avLst/>
            <a:gdLst>
              <a:gd name="T0" fmla="*/ 23 w 138"/>
              <a:gd name="T1" fmla="*/ 126 h 127"/>
              <a:gd name="T2" fmla="*/ 23 w 138"/>
              <a:gd name="T3" fmla="*/ 126 h 127"/>
              <a:gd name="T4" fmla="*/ 11 w 138"/>
              <a:gd name="T5" fmla="*/ 126 h 127"/>
              <a:gd name="T6" fmla="*/ 11 w 138"/>
              <a:gd name="T7" fmla="*/ 92 h 127"/>
              <a:gd name="T8" fmla="*/ 92 w 138"/>
              <a:gd name="T9" fmla="*/ 12 h 127"/>
              <a:gd name="T10" fmla="*/ 126 w 138"/>
              <a:gd name="T11" fmla="*/ 12 h 127"/>
              <a:gd name="T12" fmla="*/ 126 w 138"/>
              <a:gd name="T13" fmla="*/ 46 h 127"/>
              <a:gd name="T14" fmla="*/ 46 w 138"/>
              <a:gd name="T15" fmla="*/ 126 h 127"/>
              <a:gd name="T16" fmla="*/ 23 w 138"/>
              <a:gd name="T17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8" h="127">
                <a:moveTo>
                  <a:pt x="23" y="126"/>
                </a:moveTo>
                <a:lnTo>
                  <a:pt x="23" y="126"/>
                </a:lnTo>
                <a:lnTo>
                  <a:pt x="11" y="126"/>
                </a:lnTo>
                <a:cubicBezTo>
                  <a:pt x="0" y="115"/>
                  <a:pt x="0" y="104"/>
                  <a:pt x="11" y="92"/>
                </a:cubicBezTo>
                <a:cubicBezTo>
                  <a:pt x="92" y="12"/>
                  <a:pt x="92" y="12"/>
                  <a:pt x="92" y="12"/>
                </a:cubicBezTo>
                <a:cubicBezTo>
                  <a:pt x="103" y="0"/>
                  <a:pt x="114" y="0"/>
                  <a:pt x="126" y="12"/>
                </a:cubicBezTo>
                <a:cubicBezTo>
                  <a:pt x="137" y="23"/>
                  <a:pt x="137" y="35"/>
                  <a:pt x="126" y="46"/>
                </a:cubicBezTo>
                <a:cubicBezTo>
                  <a:pt x="46" y="126"/>
                  <a:pt x="46" y="126"/>
                  <a:pt x="46" y="126"/>
                </a:cubicBezTo>
                <a:cubicBezTo>
                  <a:pt x="34" y="126"/>
                  <a:pt x="34" y="126"/>
                  <a:pt x="23" y="1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2" name="Freeform 727">
            <a:extLst>
              <a:ext uri="{FF2B5EF4-FFF2-40B4-BE49-F238E27FC236}">
                <a16:creationId xmlns:a16="http://schemas.microsoft.com/office/drawing/2014/main" id="{894D9005-5583-DE46-83C7-BAE942FEE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2865" y="10446434"/>
            <a:ext cx="300532" cy="753143"/>
          </a:xfrm>
          <a:custGeom>
            <a:avLst/>
            <a:gdLst>
              <a:gd name="T0" fmla="*/ 297 w 367"/>
              <a:gd name="T1" fmla="*/ 915 h 916"/>
              <a:gd name="T2" fmla="*/ 297 w 367"/>
              <a:gd name="T3" fmla="*/ 915 h 916"/>
              <a:gd name="T4" fmla="*/ 68 w 367"/>
              <a:gd name="T5" fmla="*/ 915 h 916"/>
              <a:gd name="T6" fmla="*/ 46 w 367"/>
              <a:gd name="T7" fmla="*/ 892 h 916"/>
              <a:gd name="T8" fmla="*/ 23 w 367"/>
              <a:gd name="T9" fmla="*/ 629 h 916"/>
              <a:gd name="T10" fmla="*/ 137 w 367"/>
              <a:gd name="T11" fmla="*/ 57 h 916"/>
              <a:gd name="T12" fmla="*/ 160 w 367"/>
              <a:gd name="T13" fmla="*/ 11 h 916"/>
              <a:gd name="T14" fmla="*/ 183 w 367"/>
              <a:gd name="T15" fmla="*/ 0 h 916"/>
              <a:gd name="T16" fmla="*/ 206 w 367"/>
              <a:gd name="T17" fmla="*/ 11 h 916"/>
              <a:gd name="T18" fmla="*/ 206 w 367"/>
              <a:gd name="T19" fmla="*/ 23 h 916"/>
              <a:gd name="T20" fmla="*/ 343 w 367"/>
              <a:gd name="T21" fmla="*/ 652 h 916"/>
              <a:gd name="T22" fmla="*/ 320 w 367"/>
              <a:gd name="T23" fmla="*/ 892 h 916"/>
              <a:gd name="T24" fmla="*/ 297 w 367"/>
              <a:gd name="T25" fmla="*/ 915 h 916"/>
              <a:gd name="T26" fmla="*/ 91 w 367"/>
              <a:gd name="T27" fmla="*/ 869 h 916"/>
              <a:gd name="T28" fmla="*/ 91 w 367"/>
              <a:gd name="T29" fmla="*/ 869 h 916"/>
              <a:gd name="T30" fmla="*/ 274 w 367"/>
              <a:gd name="T31" fmla="*/ 869 h 916"/>
              <a:gd name="T32" fmla="*/ 297 w 367"/>
              <a:gd name="T33" fmla="*/ 652 h 916"/>
              <a:gd name="T34" fmla="*/ 320 w 367"/>
              <a:gd name="T35" fmla="*/ 652 h 916"/>
              <a:gd name="T36" fmla="*/ 297 w 367"/>
              <a:gd name="T37" fmla="*/ 652 h 916"/>
              <a:gd name="T38" fmla="*/ 183 w 367"/>
              <a:gd name="T39" fmla="*/ 80 h 916"/>
              <a:gd name="T40" fmla="*/ 68 w 367"/>
              <a:gd name="T41" fmla="*/ 618 h 916"/>
              <a:gd name="T42" fmla="*/ 91 w 367"/>
              <a:gd name="T43" fmla="*/ 869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7" h="916">
                <a:moveTo>
                  <a:pt x="297" y="915"/>
                </a:moveTo>
                <a:lnTo>
                  <a:pt x="297" y="915"/>
                </a:lnTo>
                <a:cubicBezTo>
                  <a:pt x="68" y="915"/>
                  <a:pt x="68" y="915"/>
                  <a:pt x="68" y="915"/>
                </a:cubicBezTo>
                <a:cubicBezTo>
                  <a:pt x="57" y="915"/>
                  <a:pt x="46" y="903"/>
                  <a:pt x="46" y="892"/>
                </a:cubicBezTo>
                <a:cubicBezTo>
                  <a:pt x="23" y="629"/>
                  <a:pt x="23" y="629"/>
                  <a:pt x="23" y="629"/>
                </a:cubicBezTo>
                <a:cubicBezTo>
                  <a:pt x="0" y="435"/>
                  <a:pt x="46" y="240"/>
                  <a:pt x="137" y="57"/>
                </a:cubicBezTo>
                <a:cubicBezTo>
                  <a:pt x="160" y="11"/>
                  <a:pt x="160" y="11"/>
                  <a:pt x="160" y="11"/>
                </a:cubicBezTo>
                <a:cubicBezTo>
                  <a:pt x="160" y="11"/>
                  <a:pt x="172" y="0"/>
                  <a:pt x="183" y="0"/>
                </a:cubicBezTo>
                <a:cubicBezTo>
                  <a:pt x="194" y="0"/>
                  <a:pt x="206" y="11"/>
                  <a:pt x="206" y="11"/>
                </a:cubicBezTo>
                <a:cubicBezTo>
                  <a:pt x="206" y="23"/>
                  <a:pt x="206" y="23"/>
                  <a:pt x="206" y="23"/>
                </a:cubicBezTo>
                <a:cubicBezTo>
                  <a:pt x="320" y="229"/>
                  <a:pt x="366" y="435"/>
                  <a:pt x="343" y="652"/>
                </a:cubicBezTo>
                <a:cubicBezTo>
                  <a:pt x="320" y="892"/>
                  <a:pt x="320" y="892"/>
                  <a:pt x="320" y="892"/>
                </a:cubicBezTo>
                <a:cubicBezTo>
                  <a:pt x="320" y="903"/>
                  <a:pt x="309" y="915"/>
                  <a:pt x="297" y="915"/>
                </a:cubicBezTo>
                <a:close/>
                <a:moveTo>
                  <a:pt x="91" y="869"/>
                </a:moveTo>
                <a:lnTo>
                  <a:pt x="91" y="869"/>
                </a:lnTo>
                <a:cubicBezTo>
                  <a:pt x="274" y="869"/>
                  <a:pt x="274" y="869"/>
                  <a:pt x="274" y="869"/>
                </a:cubicBezTo>
                <a:cubicBezTo>
                  <a:pt x="297" y="652"/>
                  <a:pt x="297" y="652"/>
                  <a:pt x="297" y="652"/>
                </a:cubicBezTo>
                <a:cubicBezTo>
                  <a:pt x="320" y="652"/>
                  <a:pt x="320" y="652"/>
                  <a:pt x="320" y="652"/>
                </a:cubicBezTo>
                <a:cubicBezTo>
                  <a:pt x="297" y="652"/>
                  <a:pt x="297" y="652"/>
                  <a:pt x="297" y="652"/>
                </a:cubicBezTo>
                <a:cubicBezTo>
                  <a:pt x="320" y="457"/>
                  <a:pt x="274" y="263"/>
                  <a:pt x="183" y="80"/>
                </a:cubicBezTo>
                <a:cubicBezTo>
                  <a:pt x="91" y="263"/>
                  <a:pt x="57" y="446"/>
                  <a:pt x="68" y="618"/>
                </a:cubicBezTo>
                <a:lnTo>
                  <a:pt x="91" y="8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3" name="Freeform 728">
            <a:extLst>
              <a:ext uri="{FF2B5EF4-FFF2-40B4-BE49-F238E27FC236}">
                <a16:creationId xmlns:a16="http://schemas.microsoft.com/office/drawing/2014/main" id="{E5E38CDC-635B-6A4B-85A4-5E4BBA515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7360" y="11004050"/>
            <a:ext cx="152077" cy="318638"/>
          </a:xfrm>
          <a:custGeom>
            <a:avLst/>
            <a:gdLst>
              <a:gd name="T0" fmla="*/ 160 w 184"/>
              <a:gd name="T1" fmla="*/ 388 h 389"/>
              <a:gd name="T2" fmla="*/ 160 w 184"/>
              <a:gd name="T3" fmla="*/ 388 h 389"/>
              <a:gd name="T4" fmla="*/ 138 w 184"/>
              <a:gd name="T5" fmla="*/ 388 h 389"/>
              <a:gd name="T6" fmla="*/ 12 w 184"/>
              <a:gd name="T7" fmla="*/ 217 h 389"/>
              <a:gd name="T8" fmla="*/ 12 w 184"/>
              <a:gd name="T9" fmla="*/ 183 h 389"/>
              <a:gd name="T10" fmla="*/ 46 w 184"/>
              <a:gd name="T11" fmla="*/ 194 h 389"/>
              <a:gd name="T12" fmla="*/ 126 w 184"/>
              <a:gd name="T13" fmla="*/ 297 h 389"/>
              <a:gd name="T14" fmla="*/ 126 w 184"/>
              <a:gd name="T15" fmla="*/ 251 h 389"/>
              <a:gd name="T16" fmla="*/ 23 w 184"/>
              <a:gd name="T17" fmla="*/ 34 h 389"/>
              <a:gd name="T18" fmla="*/ 35 w 184"/>
              <a:gd name="T19" fmla="*/ 0 h 389"/>
              <a:gd name="T20" fmla="*/ 69 w 184"/>
              <a:gd name="T21" fmla="*/ 11 h 389"/>
              <a:gd name="T22" fmla="*/ 183 w 184"/>
              <a:gd name="T23" fmla="*/ 240 h 389"/>
              <a:gd name="T24" fmla="*/ 183 w 184"/>
              <a:gd name="T25" fmla="*/ 251 h 389"/>
              <a:gd name="T26" fmla="*/ 183 w 184"/>
              <a:gd name="T27" fmla="*/ 366 h 389"/>
              <a:gd name="T28" fmla="*/ 160 w 184"/>
              <a:gd name="T29" fmla="*/ 388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4" h="389">
                <a:moveTo>
                  <a:pt x="160" y="388"/>
                </a:moveTo>
                <a:lnTo>
                  <a:pt x="160" y="388"/>
                </a:lnTo>
                <a:cubicBezTo>
                  <a:pt x="149" y="388"/>
                  <a:pt x="138" y="388"/>
                  <a:pt x="138" y="388"/>
                </a:cubicBezTo>
                <a:cubicBezTo>
                  <a:pt x="12" y="217"/>
                  <a:pt x="12" y="217"/>
                  <a:pt x="12" y="217"/>
                </a:cubicBezTo>
                <a:cubicBezTo>
                  <a:pt x="0" y="205"/>
                  <a:pt x="0" y="194"/>
                  <a:pt x="12" y="183"/>
                </a:cubicBezTo>
                <a:cubicBezTo>
                  <a:pt x="23" y="171"/>
                  <a:pt x="35" y="183"/>
                  <a:pt x="46" y="194"/>
                </a:cubicBezTo>
                <a:cubicBezTo>
                  <a:pt x="126" y="297"/>
                  <a:pt x="126" y="297"/>
                  <a:pt x="126" y="297"/>
                </a:cubicBezTo>
                <a:cubicBezTo>
                  <a:pt x="126" y="251"/>
                  <a:pt x="126" y="251"/>
                  <a:pt x="126" y="251"/>
                </a:cubicBezTo>
                <a:cubicBezTo>
                  <a:pt x="23" y="34"/>
                  <a:pt x="23" y="34"/>
                  <a:pt x="23" y="34"/>
                </a:cubicBezTo>
                <a:cubicBezTo>
                  <a:pt x="12" y="22"/>
                  <a:pt x="23" y="11"/>
                  <a:pt x="35" y="0"/>
                </a:cubicBezTo>
                <a:cubicBezTo>
                  <a:pt x="46" y="0"/>
                  <a:pt x="58" y="0"/>
                  <a:pt x="69" y="11"/>
                </a:cubicBezTo>
                <a:cubicBezTo>
                  <a:pt x="183" y="240"/>
                  <a:pt x="183" y="240"/>
                  <a:pt x="183" y="240"/>
                </a:cubicBezTo>
                <a:cubicBezTo>
                  <a:pt x="183" y="240"/>
                  <a:pt x="183" y="240"/>
                  <a:pt x="183" y="251"/>
                </a:cubicBezTo>
                <a:cubicBezTo>
                  <a:pt x="183" y="366"/>
                  <a:pt x="183" y="366"/>
                  <a:pt x="183" y="366"/>
                </a:cubicBezTo>
                <a:cubicBezTo>
                  <a:pt x="183" y="377"/>
                  <a:pt x="172" y="388"/>
                  <a:pt x="160" y="3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4" name="Freeform 729">
            <a:extLst>
              <a:ext uri="{FF2B5EF4-FFF2-40B4-BE49-F238E27FC236}">
                <a16:creationId xmlns:a16="http://schemas.microsoft.com/office/drawing/2014/main" id="{3D242CFB-FC1C-4D4B-9D92-D52B75CFF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7689" y="11004050"/>
            <a:ext cx="141213" cy="318638"/>
          </a:xfrm>
          <a:custGeom>
            <a:avLst/>
            <a:gdLst>
              <a:gd name="T0" fmla="*/ 23 w 172"/>
              <a:gd name="T1" fmla="*/ 388 h 389"/>
              <a:gd name="T2" fmla="*/ 23 w 172"/>
              <a:gd name="T3" fmla="*/ 388 h 389"/>
              <a:gd name="T4" fmla="*/ 11 w 172"/>
              <a:gd name="T5" fmla="*/ 388 h 389"/>
              <a:gd name="T6" fmla="*/ 0 w 172"/>
              <a:gd name="T7" fmla="*/ 366 h 389"/>
              <a:gd name="T8" fmla="*/ 0 w 172"/>
              <a:gd name="T9" fmla="*/ 251 h 389"/>
              <a:gd name="T10" fmla="*/ 0 w 172"/>
              <a:gd name="T11" fmla="*/ 240 h 389"/>
              <a:gd name="T12" fmla="*/ 114 w 172"/>
              <a:gd name="T13" fmla="*/ 22 h 389"/>
              <a:gd name="T14" fmla="*/ 148 w 172"/>
              <a:gd name="T15" fmla="*/ 11 h 389"/>
              <a:gd name="T16" fmla="*/ 148 w 172"/>
              <a:gd name="T17" fmla="*/ 45 h 389"/>
              <a:gd name="T18" fmla="*/ 46 w 172"/>
              <a:gd name="T19" fmla="*/ 251 h 389"/>
              <a:gd name="T20" fmla="*/ 46 w 172"/>
              <a:gd name="T21" fmla="*/ 297 h 389"/>
              <a:gd name="T22" fmla="*/ 126 w 172"/>
              <a:gd name="T23" fmla="*/ 205 h 389"/>
              <a:gd name="T24" fmla="*/ 160 w 172"/>
              <a:gd name="T25" fmla="*/ 194 h 389"/>
              <a:gd name="T26" fmla="*/ 160 w 172"/>
              <a:gd name="T27" fmla="*/ 228 h 389"/>
              <a:gd name="T28" fmla="*/ 46 w 172"/>
              <a:gd name="T29" fmla="*/ 388 h 389"/>
              <a:gd name="T30" fmla="*/ 23 w 172"/>
              <a:gd name="T31" fmla="*/ 388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2" h="389">
                <a:moveTo>
                  <a:pt x="23" y="388"/>
                </a:moveTo>
                <a:lnTo>
                  <a:pt x="23" y="388"/>
                </a:lnTo>
                <a:cubicBezTo>
                  <a:pt x="23" y="388"/>
                  <a:pt x="23" y="388"/>
                  <a:pt x="11" y="388"/>
                </a:cubicBezTo>
                <a:cubicBezTo>
                  <a:pt x="11" y="388"/>
                  <a:pt x="0" y="377"/>
                  <a:pt x="0" y="366"/>
                </a:cubicBezTo>
                <a:cubicBezTo>
                  <a:pt x="0" y="251"/>
                  <a:pt x="0" y="251"/>
                  <a:pt x="0" y="251"/>
                </a:cubicBezTo>
                <a:cubicBezTo>
                  <a:pt x="0" y="240"/>
                  <a:pt x="0" y="240"/>
                  <a:pt x="0" y="240"/>
                </a:cubicBezTo>
                <a:cubicBezTo>
                  <a:pt x="114" y="22"/>
                  <a:pt x="114" y="22"/>
                  <a:pt x="114" y="22"/>
                </a:cubicBezTo>
                <a:cubicBezTo>
                  <a:pt x="114" y="11"/>
                  <a:pt x="126" y="0"/>
                  <a:pt x="148" y="11"/>
                </a:cubicBezTo>
                <a:cubicBezTo>
                  <a:pt x="160" y="11"/>
                  <a:pt x="160" y="34"/>
                  <a:pt x="148" y="45"/>
                </a:cubicBezTo>
                <a:cubicBezTo>
                  <a:pt x="46" y="251"/>
                  <a:pt x="46" y="251"/>
                  <a:pt x="46" y="251"/>
                </a:cubicBezTo>
                <a:cubicBezTo>
                  <a:pt x="46" y="297"/>
                  <a:pt x="46" y="297"/>
                  <a:pt x="46" y="297"/>
                </a:cubicBezTo>
                <a:cubicBezTo>
                  <a:pt x="126" y="205"/>
                  <a:pt x="126" y="205"/>
                  <a:pt x="126" y="205"/>
                </a:cubicBezTo>
                <a:cubicBezTo>
                  <a:pt x="137" y="194"/>
                  <a:pt x="148" y="183"/>
                  <a:pt x="160" y="194"/>
                </a:cubicBezTo>
                <a:cubicBezTo>
                  <a:pt x="171" y="205"/>
                  <a:pt x="171" y="217"/>
                  <a:pt x="160" y="228"/>
                </a:cubicBezTo>
                <a:cubicBezTo>
                  <a:pt x="46" y="388"/>
                  <a:pt x="46" y="388"/>
                  <a:pt x="46" y="388"/>
                </a:cubicBezTo>
                <a:cubicBezTo>
                  <a:pt x="34" y="388"/>
                  <a:pt x="34" y="388"/>
                  <a:pt x="23" y="3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5" name="Freeform 730">
            <a:extLst>
              <a:ext uri="{FF2B5EF4-FFF2-40B4-BE49-F238E27FC236}">
                <a16:creationId xmlns:a16="http://schemas.microsoft.com/office/drawing/2014/main" id="{710EC98E-2E17-F04F-BA7C-41004A49A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9766" y="11163369"/>
            <a:ext cx="133971" cy="86901"/>
          </a:xfrm>
          <a:custGeom>
            <a:avLst/>
            <a:gdLst>
              <a:gd name="T0" fmla="*/ 137 w 161"/>
              <a:gd name="T1" fmla="*/ 103 h 104"/>
              <a:gd name="T2" fmla="*/ 137 w 161"/>
              <a:gd name="T3" fmla="*/ 103 h 104"/>
              <a:gd name="T4" fmla="*/ 23 w 161"/>
              <a:gd name="T5" fmla="*/ 103 h 104"/>
              <a:gd name="T6" fmla="*/ 0 w 161"/>
              <a:gd name="T7" fmla="*/ 69 h 104"/>
              <a:gd name="T8" fmla="*/ 0 w 161"/>
              <a:gd name="T9" fmla="*/ 23 h 104"/>
              <a:gd name="T10" fmla="*/ 23 w 161"/>
              <a:gd name="T11" fmla="*/ 0 h 104"/>
              <a:gd name="T12" fmla="*/ 137 w 161"/>
              <a:gd name="T13" fmla="*/ 0 h 104"/>
              <a:gd name="T14" fmla="*/ 160 w 161"/>
              <a:gd name="T15" fmla="*/ 23 h 104"/>
              <a:gd name="T16" fmla="*/ 160 w 161"/>
              <a:gd name="T17" fmla="*/ 69 h 104"/>
              <a:gd name="T18" fmla="*/ 137 w 161"/>
              <a:gd name="T19" fmla="*/ 103 h 104"/>
              <a:gd name="T20" fmla="*/ 57 w 161"/>
              <a:gd name="T21" fmla="*/ 46 h 104"/>
              <a:gd name="T22" fmla="*/ 57 w 161"/>
              <a:gd name="T23" fmla="*/ 46 h 104"/>
              <a:gd name="T24" fmla="*/ 114 w 161"/>
              <a:gd name="T25" fmla="*/ 46 h 104"/>
              <a:gd name="T26" fmla="*/ 114 w 161"/>
              <a:gd name="T27" fmla="*/ 46 h 104"/>
              <a:gd name="T28" fmla="*/ 57 w 161"/>
              <a:gd name="T29" fmla="*/ 4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1" h="104">
                <a:moveTo>
                  <a:pt x="137" y="103"/>
                </a:moveTo>
                <a:lnTo>
                  <a:pt x="137" y="103"/>
                </a:lnTo>
                <a:cubicBezTo>
                  <a:pt x="23" y="103"/>
                  <a:pt x="23" y="103"/>
                  <a:pt x="23" y="103"/>
                </a:cubicBezTo>
                <a:cubicBezTo>
                  <a:pt x="11" y="103"/>
                  <a:pt x="0" y="91"/>
                  <a:pt x="0" y="6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1" y="0"/>
                  <a:pt x="23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8" y="0"/>
                  <a:pt x="160" y="11"/>
                  <a:pt x="160" y="23"/>
                </a:cubicBezTo>
                <a:cubicBezTo>
                  <a:pt x="160" y="69"/>
                  <a:pt x="160" y="69"/>
                  <a:pt x="160" y="69"/>
                </a:cubicBezTo>
                <a:cubicBezTo>
                  <a:pt x="160" y="91"/>
                  <a:pt x="148" y="103"/>
                  <a:pt x="137" y="103"/>
                </a:cubicBezTo>
                <a:close/>
                <a:moveTo>
                  <a:pt x="57" y="46"/>
                </a:moveTo>
                <a:lnTo>
                  <a:pt x="57" y="46"/>
                </a:lnTo>
                <a:cubicBezTo>
                  <a:pt x="114" y="46"/>
                  <a:pt x="114" y="46"/>
                  <a:pt x="114" y="46"/>
                </a:cubicBezTo>
                <a:lnTo>
                  <a:pt x="114" y="46"/>
                </a:lnTo>
                <a:cubicBezTo>
                  <a:pt x="57" y="46"/>
                  <a:pt x="57" y="46"/>
                  <a:pt x="57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6" name="Freeform 731">
            <a:extLst>
              <a:ext uri="{FF2B5EF4-FFF2-40B4-BE49-F238E27FC236}">
                <a16:creationId xmlns:a16="http://schemas.microsoft.com/office/drawing/2014/main" id="{A619DEA0-AD6F-5B4C-8D5C-3CDFA6DB6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7008" y="10674549"/>
            <a:ext cx="123110" cy="123110"/>
          </a:xfrm>
          <a:custGeom>
            <a:avLst/>
            <a:gdLst>
              <a:gd name="T0" fmla="*/ 69 w 150"/>
              <a:gd name="T1" fmla="*/ 149 h 150"/>
              <a:gd name="T2" fmla="*/ 69 w 150"/>
              <a:gd name="T3" fmla="*/ 149 h 150"/>
              <a:gd name="T4" fmla="*/ 0 w 150"/>
              <a:gd name="T5" fmla="*/ 69 h 150"/>
              <a:gd name="T6" fmla="*/ 69 w 150"/>
              <a:gd name="T7" fmla="*/ 0 h 150"/>
              <a:gd name="T8" fmla="*/ 149 w 150"/>
              <a:gd name="T9" fmla="*/ 69 h 150"/>
              <a:gd name="T10" fmla="*/ 69 w 150"/>
              <a:gd name="T11" fmla="*/ 149 h 150"/>
              <a:gd name="T12" fmla="*/ 69 w 150"/>
              <a:gd name="T13" fmla="*/ 46 h 150"/>
              <a:gd name="T14" fmla="*/ 69 w 150"/>
              <a:gd name="T15" fmla="*/ 46 h 150"/>
              <a:gd name="T16" fmla="*/ 46 w 150"/>
              <a:gd name="T17" fmla="*/ 69 h 150"/>
              <a:gd name="T18" fmla="*/ 69 w 150"/>
              <a:gd name="T19" fmla="*/ 92 h 150"/>
              <a:gd name="T20" fmla="*/ 92 w 150"/>
              <a:gd name="T21" fmla="*/ 69 h 150"/>
              <a:gd name="T22" fmla="*/ 69 w 150"/>
              <a:gd name="T23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0" h="150">
                <a:moveTo>
                  <a:pt x="69" y="149"/>
                </a:moveTo>
                <a:lnTo>
                  <a:pt x="69" y="149"/>
                </a:lnTo>
                <a:cubicBezTo>
                  <a:pt x="35" y="149"/>
                  <a:pt x="0" y="115"/>
                  <a:pt x="0" y="69"/>
                </a:cubicBezTo>
                <a:cubicBezTo>
                  <a:pt x="0" y="35"/>
                  <a:pt x="35" y="0"/>
                  <a:pt x="69" y="0"/>
                </a:cubicBezTo>
                <a:cubicBezTo>
                  <a:pt x="115" y="0"/>
                  <a:pt x="149" y="35"/>
                  <a:pt x="149" y="69"/>
                </a:cubicBezTo>
                <a:cubicBezTo>
                  <a:pt x="149" y="115"/>
                  <a:pt x="115" y="149"/>
                  <a:pt x="69" y="149"/>
                </a:cubicBezTo>
                <a:close/>
                <a:moveTo>
                  <a:pt x="69" y="46"/>
                </a:moveTo>
                <a:lnTo>
                  <a:pt x="69" y="46"/>
                </a:lnTo>
                <a:cubicBezTo>
                  <a:pt x="58" y="46"/>
                  <a:pt x="46" y="57"/>
                  <a:pt x="46" y="69"/>
                </a:cubicBezTo>
                <a:cubicBezTo>
                  <a:pt x="46" y="80"/>
                  <a:pt x="58" y="92"/>
                  <a:pt x="69" y="92"/>
                </a:cubicBezTo>
                <a:cubicBezTo>
                  <a:pt x="80" y="92"/>
                  <a:pt x="92" y="80"/>
                  <a:pt x="92" y="69"/>
                </a:cubicBezTo>
                <a:cubicBezTo>
                  <a:pt x="92" y="57"/>
                  <a:pt x="80" y="46"/>
                  <a:pt x="69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7" name="Freeform 732">
            <a:extLst>
              <a:ext uri="{FF2B5EF4-FFF2-40B4-BE49-F238E27FC236}">
                <a16:creationId xmlns:a16="http://schemas.microsoft.com/office/drawing/2014/main" id="{3172E219-AE9C-3A47-93FA-5EBD8560B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3217" y="11011292"/>
            <a:ext cx="39829" cy="311396"/>
          </a:xfrm>
          <a:custGeom>
            <a:avLst/>
            <a:gdLst>
              <a:gd name="T0" fmla="*/ 23 w 47"/>
              <a:gd name="T1" fmla="*/ 377 h 378"/>
              <a:gd name="T2" fmla="*/ 23 w 47"/>
              <a:gd name="T3" fmla="*/ 377 h 378"/>
              <a:gd name="T4" fmla="*/ 0 w 47"/>
              <a:gd name="T5" fmla="*/ 355 h 378"/>
              <a:gd name="T6" fmla="*/ 0 w 47"/>
              <a:gd name="T7" fmla="*/ 23 h 378"/>
              <a:gd name="T8" fmla="*/ 23 w 47"/>
              <a:gd name="T9" fmla="*/ 0 h 378"/>
              <a:gd name="T10" fmla="*/ 46 w 47"/>
              <a:gd name="T11" fmla="*/ 23 h 378"/>
              <a:gd name="T12" fmla="*/ 46 w 47"/>
              <a:gd name="T13" fmla="*/ 355 h 378"/>
              <a:gd name="T14" fmla="*/ 23 w 47"/>
              <a:gd name="T15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378">
                <a:moveTo>
                  <a:pt x="23" y="377"/>
                </a:moveTo>
                <a:lnTo>
                  <a:pt x="23" y="377"/>
                </a:lnTo>
                <a:cubicBezTo>
                  <a:pt x="12" y="377"/>
                  <a:pt x="0" y="366"/>
                  <a:pt x="0" y="35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2" y="0"/>
                  <a:pt x="23" y="0"/>
                </a:cubicBezTo>
                <a:cubicBezTo>
                  <a:pt x="34" y="0"/>
                  <a:pt x="46" y="11"/>
                  <a:pt x="46" y="23"/>
                </a:cubicBezTo>
                <a:cubicBezTo>
                  <a:pt x="46" y="355"/>
                  <a:pt x="46" y="355"/>
                  <a:pt x="46" y="355"/>
                </a:cubicBezTo>
                <a:cubicBezTo>
                  <a:pt x="46" y="366"/>
                  <a:pt x="34" y="377"/>
                  <a:pt x="23" y="3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8" name="Freeform 733">
            <a:extLst>
              <a:ext uri="{FF2B5EF4-FFF2-40B4-BE49-F238E27FC236}">
                <a16:creationId xmlns:a16="http://schemas.microsoft.com/office/drawing/2014/main" id="{16807621-7A3B-464A-AE35-5F7A9E3AE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9052" y="10493505"/>
            <a:ext cx="188286" cy="778491"/>
          </a:xfrm>
          <a:custGeom>
            <a:avLst/>
            <a:gdLst>
              <a:gd name="T0" fmla="*/ 206 w 230"/>
              <a:gd name="T1" fmla="*/ 949 h 950"/>
              <a:gd name="T2" fmla="*/ 206 w 230"/>
              <a:gd name="T3" fmla="*/ 949 h 950"/>
              <a:gd name="T4" fmla="*/ 183 w 230"/>
              <a:gd name="T5" fmla="*/ 949 h 950"/>
              <a:gd name="T6" fmla="*/ 0 w 230"/>
              <a:gd name="T7" fmla="*/ 492 h 950"/>
              <a:gd name="T8" fmla="*/ 80 w 230"/>
              <a:gd name="T9" fmla="*/ 160 h 950"/>
              <a:gd name="T10" fmla="*/ 183 w 230"/>
              <a:gd name="T11" fmla="*/ 12 h 950"/>
              <a:gd name="T12" fmla="*/ 217 w 230"/>
              <a:gd name="T13" fmla="*/ 12 h 950"/>
              <a:gd name="T14" fmla="*/ 217 w 230"/>
              <a:gd name="T15" fmla="*/ 46 h 950"/>
              <a:gd name="T16" fmla="*/ 126 w 230"/>
              <a:gd name="T17" fmla="*/ 183 h 950"/>
              <a:gd name="T18" fmla="*/ 46 w 230"/>
              <a:gd name="T19" fmla="*/ 492 h 950"/>
              <a:gd name="T20" fmla="*/ 217 w 230"/>
              <a:gd name="T21" fmla="*/ 915 h 950"/>
              <a:gd name="T22" fmla="*/ 217 w 230"/>
              <a:gd name="T23" fmla="*/ 949 h 950"/>
              <a:gd name="T24" fmla="*/ 206 w 230"/>
              <a:gd name="T25" fmla="*/ 949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0" h="950">
                <a:moveTo>
                  <a:pt x="206" y="949"/>
                </a:moveTo>
                <a:lnTo>
                  <a:pt x="206" y="949"/>
                </a:lnTo>
                <a:cubicBezTo>
                  <a:pt x="195" y="949"/>
                  <a:pt x="195" y="949"/>
                  <a:pt x="183" y="949"/>
                </a:cubicBezTo>
                <a:cubicBezTo>
                  <a:pt x="137" y="892"/>
                  <a:pt x="0" y="732"/>
                  <a:pt x="0" y="492"/>
                </a:cubicBezTo>
                <a:cubicBezTo>
                  <a:pt x="0" y="378"/>
                  <a:pt x="23" y="263"/>
                  <a:pt x="80" y="160"/>
                </a:cubicBezTo>
                <a:cubicBezTo>
                  <a:pt x="114" y="103"/>
                  <a:pt x="149" y="57"/>
                  <a:pt x="183" y="12"/>
                </a:cubicBezTo>
                <a:cubicBezTo>
                  <a:pt x="195" y="0"/>
                  <a:pt x="217" y="0"/>
                  <a:pt x="217" y="12"/>
                </a:cubicBezTo>
                <a:cubicBezTo>
                  <a:pt x="229" y="23"/>
                  <a:pt x="229" y="34"/>
                  <a:pt x="217" y="46"/>
                </a:cubicBezTo>
                <a:cubicBezTo>
                  <a:pt x="183" y="91"/>
                  <a:pt x="149" y="137"/>
                  <a:pt x="126" y="183"/>
                </a:cubicBezTo>
                <a:cubicBezTo>
                  <a:pt x="69" y="286"/>
                  <a:pt x="46" y="389"/>
                  <a:pt x="46" y="492"/>
                </a:cubicBezTo>
                <a:cubicBezTo>
                  <a:pt x="46" y="709"/>
                  <a:pt x="171" y="858"/>
                  <a:pt x="217" y="915"/>
                </a:cubicBezTo>
                <a:cubicBezTo>
                  <a:pt x="229" y="915"/>
                  <a:pt x="229" y="938"/>
                  <a:pt x="217" y="949"/>
                </a:cubicBezTo>
                <a:lnTo>
                  <a:pt x="206" y="9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9" name="Freeform 734">
            <a:extLst>
              <a:ext uri="{FF2B5EF4-FFF2-40B4-BE49-F238E27FC236}">
                <a16:creationId xmlns:a16="http://schemas.microsoft.com/office/drawing/2014/main" id="{9FB7D1C2-2579-D246-8271-4B563B88F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2547" y="10493505"/>
            <a:ext cx="199147" cy="778491"/>
          </a:xfrm>
          <a:custGeom>
            <a:avLst/>
            <a:gdLst>
              <a:gd name="T0" fmla="*/ 23 w 241"/>
              <a:gd name="T1" fmla="*/ 949 h 950"/>
              <a:gd name="T2" fmla="*/ 23 w 241"/>
              <a:gd name="T3" fmla="*/ 949 h 950"/>
              <a:gd name="T4" fmla="*/ 11 w 241"/>
              <a:gd name="T5" fmla="*/ 949 h 950"/>
              <a:gd name="T6" fmla="*/ 11 w 241"/>
              <a:gd name="T7" fmla="*/ 915 h 950"/>
              <a:gd name="T8" fmla="*/ 115 w 241"/>
              <a:gd name="T9" fmla="*/ 766 h 950"/>
              <a:gd name="T10" fmla="*/ 183 w 241"/>
              <a:gd name="T11" fmla="*/ 469 h 950"/>
              <a:gd name="T12" fmla="*/ 11 w 241"/>
              <a:gd name="T13" fmla="*/ 46 h 950"/>
              <a:gd name="T14" fmla="*/ 11 w 241"/>
              <a:gd name="T15" fmla="*/ 12 h 950"/>
              <a:gd name="T16" fmla="*/ 46 w 241"/>
              <a:gd name="T17" fmla="*/ 12 h 950"/>
              <a:gd name="T18" fmla="*/ 240 w 241"/>
              <a:gd name="T19" fmla="*/ 469 h 950"/>
              <a:gd name="T20" fmla="*/ 149 w 241"/>
              <a:gd name="T21" fmla="*/ 801 h 950"/>
              <a:gd name="T22" fmla="*/ 46 w 241"/>
              <a:gd name="T23" fmla="*/ 949 h 950"/>
              <a:gd name="T24" fmla="*/ 23 w 241"/>
              <a:gd name="T25" fmla="*/ 949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1" h="950">
                <a:moveTo>
                  <a:pt x="23" y="949"/>
                </a:moveTo>
                <a:lnTo>
                  <a:pt x="23" y="949"/>
                </a:lnTo>
                <a:lnTo>
                  <a:pt x="11" y="949"/>
                </a:lnTo>
                <a:cubicBezTo>
                  <a:pt x="0" y="938"/>
                  <a:pt x="0" y="915"/>
                  <a:pt x="11" y="915"/>
                </a:cubicBezTo>
                <a:cubicBezTo>
                  <a:pt x="46" y="869"/>
                  <a:pt x="80" y="823"/>
                  <a:pt x="115" y="766"/>
                </a:cubicBezTo>
                <a:cubicBezTo>
                  <a:pt x="160" y="675"/>
                  <a:pt x="183" y="572"/>
                  <a:pt x="183" y="469"/>
                </a:cubicBezTo>
                <a:cubicBezTo>
                  <a:pt x="183" y="252"/>
                  <a:pt x="57" y="103"/>
                  <a:pt x="11" y="46"/>
                </a:cubicBezTo>
                <a:cubicBezTo>
                  <a:pt x="0" y="34"/>
                  <a:pt x="0" y="23"/>
                  <a:pt x="11" y="12"/>
                </a:cubicBezTo>
                <a:cubicBezTo>
                  <a:pt x="23" y="0"/>
                  <a:pt x="34" y="0"/>
                  <a:pt x="46" y="12"/>
                </a:cubicBezTo>
                <a:cubicBezTo>
                  <a:pt x="103" y="69"/>
                  <a:pt x="229" y="229"/>
                  <a:pt x="240" y="469"/>
                </a:cubicBezTo>
                <a:cubicBezTo>
                  <a:pt x="240" y="583"/>
                  <a:pt x="206" y="686"/>
                  <a:pt x="149" y="801"/>
                </a:cubicBezTo>
                <a:cubicBezTo>
                  <a:pt x="126" y="846"/>
                  <a:pt x="92" y="903"/>
                  <a:pt x="46" y="949"/>
                </a:cubicBezTo>
                <a:cubicBezTo>
                  <a:pt x="46" y="949"/>
                  <a:pt x="34" y="949"/>
                  <a:pt x="23" y="9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0" name="Freeform 735">
            <a:extLst>
              <a:ext uri="{FF2B5EF4-FFF2-40B4-BE49-F238E27FC236}">
                <a16:creationId xmlns:a16="http://schemas.microsoft.com/office/drawing/2014/main" id="{0D7689B6-1818-F441-A7D1-3FFA95794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1649" y="3613829"/>
            <a:ext cx="630033" cy="611930"/>
          </a:xfrm>
          <a:custGeom>
            <a:avLst/>
            <a:gdLst>
              <a:gd name="T0" fmla="*/ 687 w 768"/>
              <a:gd name="T1" fmla="*/ 206 h 744"/>
              <a:gd name="T2" fmla="*/ 561 w 768"/>
              <a:gd name="T3" fmla="*/ 206 h 744"/>
              <a:gd name="T4" fmla="*/ 492 w 768"/>
              <a:gd name="T5" fmla="*/ 274 h 744"/>
              <a:gd name="T6" fmla="*/ 412 w 768"/>
              <a:gd name="T7" fmla="*/ 480 h 744"/>
              <a:gd name="T8" fmla="*/ 378 w 768"/>
              <a:gd name="T9" fmla="*/ 480 h 744"/>
              <a:gd name="T10" fmla="*/ 366 w 768"/>
              <a:gd name="T11" fmla="*/ 526 h 744"/>
              <a:gd name="T12" fmla="*/ 378 w 768"/>
              <a:gd name="T13" fmla="*/ 549 h 744"/>
              <a:gd name="T14" fmla="*/ 240 w 768"/>
              <a:gd name="T15" fmla="*/ 675 h 744"/>
              <a:gd name="T16" fmla="*/ 206 w 768"/>
              <a:gd name="T17" fmla="*/ 640 h 744"/>
              <a:gd name="T18" fmla="*/ 183 w 768"/>
              <a:gd name="T19" fmla="*/ 629 h 744"/>
              <a:gd name="T20" fmla="*/ 161 w 768"/>
              <a:gd name="T21" fmla="*/ 606 h 744"/>
              <a:gd name="T22" fmla="*/ 138 w 768"/>
              <a:gd name="T23" fmla="*/ 583 h 744"/>
              <a:gd name="T24" fmla="*/ 103 w 768"/>
              <a:gd name="T25" fmla="*/ 629 h 744"/>
              <a:gd name="T26" fmla="*/ 115 w 768"/>
              <a:gd name="T27" fmla="*/ 663 h 744"/>
              <a:gd name="T28" fmla="*/ 57 w 768"/>
              <a:gd name="T29" fmla="*/ 640 h 744"/>
              <a:gd name="T30" fmla="*/ 12 w 768"/>
              <a:gd name="T31" fmla="*/ 675 h 744"/>
              <a:gd name="T32" fmla="*/ 229 w 768"/>
              <a:gd name="T33" fmla="*/ 743 h 744"/>
              <a:gd name="T34" fmla="*/ 240 w 768"/>
              <a:gd name="T35" fmla="*/ 743 h 744"/>
              <a:gd name="T36" fmla="*/ 252 w 768"/>
              <a:gd name="T37" fmla="*/ 743 h 744"/>
              <a:gd name="T38" fmla="*/ 595 w 768"/>
              <a:gd name="T39" fmla="*/ 618 h 744"/>
              <a:gd name="T40" fmla="*/ 606 w 768"/>
              <a:gd name="T41" fmla="*/ 606 h 744"/>
              <a:gd name="T42" fmla="*/ 618 w 768"/>
              <a:gd name="T43" fmla="*/ 595 h 744"/>
              <a:gd name="T44" fmla="*/ 710 w 768"/>
              <a:gd name="T45" fmla="*/ 0 h 744"/>
              <a:gd name="T46" fmla="*/ 664 w 768"/>
              <a:gd name="T47" fmla="*/ 57 h 744"/>
              <a:gd name="T48" fmla="*/ 698 w 768"/>
              <a:gd name="T49" fmla="*/ 194 h 744"/>
              <a:gd name="T50" fmla="*/ 366 w 768"/>
              <a:gd name="T51" fmla="*/ 652 h 744"/>
              <a:gd name="T52" fmla="*/ 446 w 768"/>
              <a:gd name="T53" fmla="*/ 560 h 744"/>
              <a:gd name="T54" fmla="*/ 515 w 768"/>
              <a:gd name="T55" fmla="*/ 583 h 744"/>
              <a:gd name="T56" fmla="*/ 378 w 768"/>
              <a:gd name="T57" fmla="*/ 663 h 744"/>
              <a:gd name="T58" fmla="*/ 572 w 768"/>
              <a:gd name="T59" fmla="*/ 549 h 744"/>
              <a:gd name="T60" fmla="*/ 492 w 768"/>
              <a:gd name="T61" fmla="*/ 503 h 744"/>
              <a:gd name="T62" fmla="*/ 549 w 768"/>
              <a:gd name="T63" fmla="*/ 274 h 744"/>
              <a:gd name="T64" fmla="*/ 687 w 768"/>
              <a:gd name="T65" fmla="*/ 274 h 744"/>
              <a:gd name="T66" fmla="*/ 584 w 768"/>
              <a:gd name="T67" fmla="*/ 549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68" h="744">
                <a:moveTo>
                  <a:pt x="687" y="206"/>
                </a:moveTo>
                <a:lnTo>
                  <a:pt x="687" y="206"/>
                </a:lnTo>
                <a:cubicBezTo>
                  <a:pt x="561" y="206"/>
                  <a:pt x="561" y="206"/>
                  <a:pt x="561" y="206"/>
                </a:cubicBezTo>
                <a:lnTo>
                  <a:pt x="561" y="206"/>
                </a:lnTo>
                <a:cubicBezTo>
                  <a:pt x="538" y="229"/>
                  <a:pt x="515" y="252"/>
                  <a:pt x="492" y="274"/>
                </a:cubicBezTo>
                <a:lnTo>
                  <a:pt x="492" y="274"/>
                </a:lnTo>
                <a:cubicBezTo>
                  <a:pt x="481" y="343"/>
                  <a:pt x="458" y="412"/>
                  <a:pt x="423" y="480"/>
                </a:cubicBezTo>
                <a:cubicBezTo>
                  <a:pt x="423" y="480"/>
                  <a:pt x="423" y="480"/>
                  <a:pt x="412" y="480"/>
                </a:cubicBezTo>
                <a:cubicBezTo>
                  <a:pt x="412" y="480"/>
                  <a:pt x="401" y="469"/>
                  <a:pt x="389" y="469"/>
                </a:cubicBezTo>
                <a:cubicBezTo>
                  <a:pt x="378" y="469"/>
                  <a:pt x="378" y="469"/>
                  <a:pt x="378" y="480"/>
                </a:cubicBezTo>
                <a:cubicBezTo>
                  <a:pt x="366" y="526"/>
                  <a:pt x="366" y="526"/>
                  <a:pt x="366" y="526"/>
                </a:cubicBezTo>
                <a:lnTo>
                  <a:pt x="366" y="526"/>
                </a:lnTo>
                <a:lnTo>
                  <a:pt x="378" y="537"/>
                </a:lnTo>
                <a:cubicBezTo>
                  <a:pt x="378" y="537"/>
                  <a:pt x="389" y="537"/>
                  <a:pt x="378" y="549"/>
                </a:cubicBezTo>
                <a:cubicBezTo>
                  <a:pt x="344" y="595"/>
                  <a:pt x="298" y="640"/>
                  <a:pt x="252" y="675"/>
                </a:cubicBezTo>
                <a:cubicBezTo>
                  <a:pt x="252" y="686"/>
                  <a:pt x="240" y="686"/>
                  <a:pt x="240" y="675"/>
                </a:cubicBezTo>
                <a:cubicBezTo>
                  <a:pt x="229" y="663"/>
                  <a:pt x="218" y="652"/>
                  <a:pt x="206" y="640"/>
                </a:cubicBezTo>
                <a:lnTo>
                  <a:pt x="206" y="640"/>
                </a:lnTo>
                <a:cubicBezTo>
                  <a:pt x="195" y="640"/>
                  <a:pt x="195" y="640"/>
                  <a:pt x="195" y="640"/>
                </a:cubicBezTo>
                <a:cubicBezTo>
                  <a:pt x="195" y="640"/>
                  <a:pt x="183" y="640"/>
                  <a:pt x="183" y="629"/>
                </a:cubicBezTo>
                <a:cubicBezTo>
                  <a:pt x="172" y="629"/>
                  <a:pt x="172" y="618"/>
                  <a:pt x="161" y="606"/>
                </a:cubicBezTo>
                <a:lnTo>
                  <a:pt x="161" y="606"/>
                </a:lnTo>
                <a:cubicBezTo>
                  <a:pt x="161" y="595"/>
                  <a:pt x="161" y="595"/>
                  <a:pt x="149" y="583"/>
                </a:cubicBezTo>
                <a:lnTo>
                  <a:pt x="138" y="583"/>
                </a:lnTo>
                <a:cubicBezTo>
                  <a:pt x="126" y="595"/>
                  <a:pt x="115" y="606"/>
                  <a:pt x="103" y="618"/>
                </a:cubicBezTo>
                <a:cubicBezTo>
                  <a:pt x="103" y="618"/>
                  <a:pt x="103" y="618"/>
                  <a:pt x="103" y="629"/>
                </a:cubicBezTo>
                <a:cubicBezTo>
                  <a:pt x="103" y="629"/>
                  <a:pt x="115" y="640"/>
                  <a:pt x="126" y="652"/>
                </a:cubicBezTo>
                <a:cubicBezTo>
                  <a:pt x="126" y="652"/>
                  <a:pt x="126" y="663"/>
                  <a:pt x="115" y="663"/>
                </a:cubicBezTo>
                <a:cubicBezTo>
                  <a:pt x="92" y="652"/>
                  <a:pt x="81" y="652"/>
                  <a:pt x="69" y="640"/>
                </a:cubicBezTo>
                <a:lnTo>
                  <a:pt x="57" y="640"/>
                </a:lnTo>
                <a:cubicBezTo>
                  <a:pt x="46" y="652"/>
                  <a:pt x="35" y="652"/>
                  <a:pt x="23" y="663"/>
                </a:cubicBezTo>
                <a:cubicBezTo>
                  <a:pt x="23" y="663"/>
                  <a:pt x="12" y="663"/>
                  <a:pt x="12" y="675"/>
                </a:cubicBezTo>
                <a:cubicBezTo>
                  <a:pt x="0" y="675"/>
                  <a:pt x="0" y="686"/>
                  <a:pt x="12" y="686"/>
                </a:cubicBezTo>
                <a:cubicBezTo>
                  <a:pt x="81" y="720"/>
                  <a:pt x="149" y="743"/>
                  <a:pt x="229" y="743"/>
                </a:cubicBezTo>
                <a:lnTo>
                  <a:pt x="229" y="743"/>
                </a:lnTo>
                <a:cubicBezTo>
                  <a:pt x="229" y="743"/>
                  <a:pt x="229" y="743"/>
                  <a:pt x="240" y="743"/>
                </a:cubicBezTo>
                <a:lnTo>
                  <a:pt x="240" y="743"/>
                </a:lnTo>
                <a:lnTo>
                  <a:pt x="252" y="743"/>
                </a:lnTo>
                <a:cubicBezTo>
                  <a:pt x="378" y="743"/>
                  <a:pt x="504" y="697"/>
                  <a:pt x="595" y="618"/>
                </a:cubicBezTo>
                <a:lnTo>
                  <a:pt x="595" y="618"/>
                </a:lnTo>
                <a:cubicBezTo>
                  <a:pt x="595" y="618"/>
                  <a:pt x="606" y="618"/>
                  <a:pt x="606" y="606"/>
                </a:cubicBezTo>
                <a:lnTo>
                  <a:pt x="606" y="606"/>
                </a:lnTo>
                <a:lnTo>
                  <a:pt x="606" y="606"/>
                </a:lnTo>
                <a:cubicBezTo>
                  <a:pt x="606" y="606"/>
                  <a:pt x="618" y="606"/>
                  <a:pt x="618" y="595"/>
                </a:cubicBezTo>
                <a:cubicBezTo>
                  <a:pt x="710" y="503"/>
                  <a:pt x="767" y="377"/>
                  <a:pt x="767" y="240"/>
                </a:cubicBezTo>
                <a:cubicBezTo>
                  <a:pt x="767" y="160"/>
                  <a:pt x="744" y="80"/>
                  <a:pt x="710" y="0"/>
                </a:cubicBezTo>
                <a:lnTo>
                  <a:pt x="698" y="0"/>
                </a:lnTo>
                <a:cubicBezTo>
                  <a:pt x="687" y="23"/>
                  <a:pt x="675" y="34"/>
                  <a:pt x="664" y="57"/>
                </a:cubicBezTo>
                <a:lnTo>
                  <a:pt x="664" y="57"/>
                </a:lnTo>
                <a:cubicBezTo>
                  <a:pt x="687" y="103"/>
                  <a:pt x="698" y="148"/>
                  <a:pt x="698" y="194"/>
                </a:cubicBezTo>
                <a:cubicBezTo>
                  <a:pt x="698" y="206"/>
                  <a:pt x="698" y="206"/>
                  <a:pt x="687" y="206"/>
                </a:cubicBezTo>
                <a:close/>
                <a:moveTo>
                  <a:pt x="366" y="652"/>
                </a:moveTo>
                <a:lnTo>
                  <a:pt x="366" y="652"/>
                </a:lnTo>
                <a:cubicBezTo>
                  <a:pt x="401" y="629"/>
                  <a:pt x="423" y="595"/>
                  <a:pt x="446" y="560"/>
                </a:cubicBezTo>
                <a:cubicBezTo>
                  <a:pt x="446" y="560"/>
                  <a:pt x="446" y="560"/>
                  <a:pt x="458" y="560"/>
                </a:cubicBezTo>
                <a:cubicBezTo>
                  <a:pt x="481" y="572"/>
                  <a:pt x="492" y="572"/>
                  <a:pt x="515" y="583"/>
                </a:cubicBezTo>
                <a:cubicBezTo>
                  <a:pt x="515" y="595"/>
                  <a:pt x="527" y="595"/>
                  <a:pt x="515" y="606"/>
                </a:cubicBezTo>
                <a:cubicBezTo>
                  <a:pt x="469" y="629"/>
                  <a:pt x="423" y="652"/>
                  <a:pt x="378" y="663"/>
                </a:cubicBezTo>
                <a:cubicBezTo>
                  <a:pt x="366" y="675"/>
                  <a:pt x="366" y="663"/>
                  <a:pt x="366" y="652"/>
                </a:cubicBezTo>
                <a:close/>
                <a:moveTo>
                  <a:pt x="572" y="549"/>
                </a:moveTo>
                <a:lnTo>
                  <a:pt x="572" y="549"/>
                </a:lnTo>
                <a:cubicBezTo>
                  <a:pt x="549" y="526"/>
                  <a:pt x="515" y="514"/>
                  <a:pt x="492" y="503"/>
                </a:cubicBezTo>
                <a:cubicBezTo>
                  <a:pt x="492" y="503"/>
                  <a:pt x="481" y="503"/>
                  <a:pt x="492" y="492"/>
                </a:cubicBezTo>
                <a:cubicBezTo>
                  <a:pt x="527" y="423"/>
                  <a:pt x="549" y="354"/>
                  <a:pt x="549" y="274"/>
                </a:cubicBezTo>
                <a:cubicBezTo>
                  <a:pt x="561" y="274"/>
                  <a:pt x="561" y="274"/>
                  <a:pt x="561" y="274"/>
                </a:cubicBezTo>
                <a:cubicBezTo>
                  <a:pt x="687" y="274"/>
                  <a:pt x="687" y="274"/>
                  <a:pt x="687" y="274"/>
                </a:cubicBezTo>
                <a:cubicBezTo>
                  <a:pt x="698" y="274"/>
                  <a:pt x="698" y="274"/>
                  <a:pt x="698" y="274"/>
                </a:cubicBezTo>
                <a:cubicBezTo>
                  <a:pt x="687" y="377"/>
                  <a:pt x="652" y="480"/>
                  <a:pt x="584" y="549"/>
                </a:cubicBezTo>
                <a:cubicBezTo>
                  <a:pt x="572" y="549"/>
                  <a:pt x="572" y="549"/>
                  <a:pt x="572" y="54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1" name="Freeform 736">
            <a:extLst>
              <a:ext uri="{FF2B5EF4-FFF2-40B4-BE49-F238E27FC236}">
                <a16:creationId xmlns:a16="http://schemas.microsoft.com/office/drawing/2014/main" id="{EE42944A-55BC-DE49-AB94-9F20C4F15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5260" y="3385715"/>
            <a:ext cx="619170" cy="640895"/>
          </a:xfrm>
          <a:custGeom>
            <a:avLst/>
            <a:gdLst>
              <a:gd name="T0" fmla="*/ 114 w 756"/>
              <a:gd name="T1" fmla="*/ 721 h 779"/>
              <a:gd name="T2" fmla="*/ 68 w 756"/>
              <a:gd name="T3" fmla="*/ 549 h 779"/>
              <a:gd name="T4" fmla="*/ 114 w 756"/>
              <a:gd name="T5" fmla="*/ 538 h 779"/>
              <a:gd name="T6" fmla="*/ 149 w 756"/>
              <a:gd name="T7" fmla="*/ 492 h 779"/>
              <a:gd name="T8" fmla="*/ 68 w 756"/>
              <a:gd name="T9" fmla="*/ 481 h 779"/>
              <a:gd name="T10" fmla="*/ 183 w 756"/>
              <a:gd name="T11" fmla="*/ 206 h 779"/>
              <a:gd name="T12" fmla="*/ 274 w 756"/>
              <a:gd name="T13" fmla="*/ 252 h 779"/>
              <a:gd name="T14" fmla="*/ 217 w 756"/>
              <a:gd name="T15" fmla="*/ 412 h 779"/>
              <a:gd name="T16" fmla="*/ 229 w 756"/>
              <a:gd name="T17" fmla="*/ 423 h 779"/>
              <a:gd name="T18" fmla="*/ 286 w 756"/>
              <a:gd name="T19" fmla="*/ 401 h 779"/>
              <a:gd name="T20" fmla="*/ 343 w 756"/>
              <a:gd name="T21" fmla="*/ 275 h 779"/>
              <a:gd name="T22" fmla="*/ 469 w 756"/>
              <a:gd name="T23" fmla="*/ 298 h 779"/>
              <a:gd name="T24" fmla="*/ 514 w 756"/>
              <a:gd name="T25" fmla="*/ 241 h 779"/>
              <a:gd name="T26" fmla="*/ 389 w 756"/>
              <a:gd name="T27" fmla="*/ 218 h 779"/>
              <a:gd name="T28" fmla="*/ 514 w 756"/>
              <a:gd name="T29" fmla="*/ 69 h 779"/>
              <a:gd name="T30" fmla="*/ 606 w 756"/>
              <a:gd name="T31" fmla="*/ 161 h 779"/>
              <a:gd name="T32" fmla="*/ 663 w 756"/>
              <a:gd name="T33" fmla="*/ 138 h 779"/>
              <a:gd name="T34" fmla="*/ 640 w 756"/>
              <a:gd name="T35" fmla="*/ 103 h 779"/>
              <a:gd name="T36" fmla="*/ 697 w 756"/>
              <a:gd name="T37" fmla="*/ 115 h 779"/>
              <a:gd name="T38" fmla="*/ 755 w 756"/>
              <a:gd name="T39" fmla="*/ 81 h 779"/>
              <a:gd name="T40" fmla="*/ 537 w 756"/>
              <a:gd name="T41" fmla="*/ 12 h 779"/>
              <a:gd name="T42" fmla="*/ 526 w 756"/>
              <a:gd name="T43" fmla="*/ 0 h 779"/>
              <a:gd name="T44" fmla="*/ 503 w 756"/>
              <a:gd name="T45" fmla="*/ 0 h 779"/>
              <a:gd name="T46" fmla="*/ 171 w 756"/>
              <a:gd name="T47" fmla="*/ 138 h 779"/>
              <a:gd name="T48" fmla="*/ 160 w 756"/>
              <a:gd name="T49" fmla="*/ 149 h 779"/>
              <a:gd name="T50" fmla="*/ 149 w 756"/>
              <a:gd name="T51" fmla="*/ 149 h 779"/>
              <a:gd name="T52" fmla="*/ 68 w 756"/>
              <a:gd name="T53" fmla="*/ 778 h 779"/>
              <a:gd name="T54" fmla="*/ 91 w 756"/>
              <a:gd name="T55" fmla="*/ 755 h 779"/>
              <a:gd name="T56" fmla="*/ 114 w 756"/>
              <a:gd name="T57" fmla="*/ 721 h 779"/>
              <a:gd name="T58" fmla="*/ 400 w 756"/>
              <a:gd name="T59" fmla="*/ 92 h 779"/>
              <a:gd name="T60" fmla="*/ 308 w 756"/>
              <a:gd name="T61" fmla="*/ 195 h 779"/>
              <a:gd name="T62" fmla="*/ 251 w 756"/>
              <a:gd name="T63" fmla="*/ 149 h 779"/>
              <a:gd name="T64" fmla="*/ 400 w 756"/>
              <a:gd name="T65" fmla="*/ 92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56" h="779">
                <a:moveTo>
                  <a:pt x="114" y="721"/>
                </a:moveTo>
                <a:lnTo>
                  <a:pt x="114" y="721"/>
                </a:lnTo>
                <a:cubicBezTo>
                  <a:pt x="80" y="664"/>
                  <a:pt x="68" y="618"/>
                  <a:pt x="57" y="549"/>
                </a:cubicBezTo>
                <a:lnTo>
                  <a:pt x="68" y="549"/>
                </a:lnTo>
                <a:cubicBezTo>
                  <a:pt x="103" y="549"/>
                  <a:pt x="103" y="549"/>
                  <a:pt x="103" y="549"/>
                </a:cubicBezTo>
                <a:lnTo>
                  <a:pt x="114" y="538"/>
                </a:lnTo>
                <a:cubicBezTo>
                  <a:pt x="114" y="527"/>
                  <a:pt x="125" y="527"/>
                  <a:pt x="125" y="515"/>
                </a:cubicBezTo>
                <a:cubicBezTo>
                  <a:pt x="149" y="492"/>
                  <a:pt x="149" y="492"/>
                  <a:pt x="149" y="492"/>
                </a:cubicBezTo>
                <a:cubicBezTo>
                  <a:pt x="149" y="492"/>
                  <a:pt x="149" y="481"/>
                  <a:pt x="137" y="481"/>
                </a:cubicBezTo>
                <a:cubicBezTo>
                  <a:pt x="68" y="481"/>
                  <a:pt x="68" y="481"/>
                  <a:pt x="68" y="481"/>
                </a:cubicBezTo>
                <a:cubicBezTo>
                  <a:pt x="68" y="481"/>
                  <a:pt x="57" y="481"/>
                  <a:pt x="57" y="469"/>
                </a:cubicBezTo>
                <a:cubicBezTo>
                  <a:pt x="68" y="366"/>
                  <a:pt x="114" y="275"/>
                  <a:pt x="183" y="206"/>
                </a:cubicBezTo>
                <a:lnTo>
                  <a:pt x="194" y="206"/>
                </a:lnTo>
                <a:cubicBezTo>
                  <a:pt x="217" y="218"/>
                  <a:pt x="240" y="241"/>
                  <a:pt x="274" y="252"/>
                </a:cubicBezTo>
                <a:cubicBezTo>
                  <a:pt x="274" y="252"/>
                  <a:pt x="274" y="252"/>
                  <a:pt x="274" y="264"/>
                </a:cubicBezTo>
                <a:cubicBezTo>
                  <a:pt x="251" y="309"/>
                  <a:pt x="229" y="355"/>
                  <a:pt x="217" y="412"/>
                </a:cubicBezTo>
                <a:cubicBezTo>
                  <a:pt x="217" y="423"/>
                  <a:pt x="217" y="423"/>
                  <a:pt x="229" y="423"/>
                </a:cubicBezTo>
                <a:lnTo>
                  <a:pt x="229" y="423"/>
                </a:lnTo>
                <a:cubicBezTo>
                  <a:pt x="274" y="401"/>
                  <a:pt x="274" y="401"/>
                  <a:pt x="274" y="401"/>
                </a:cubicBezTo>
                <a:cubicBezTo>
                  <a:pt x="286" y="401"/>
                  <a:pt x="286" y="401"/>
                  <a:pt x="286" y="401"/>
                </a:cubicBezTo>
                <a:cubicBezTo>
                  <a:pt x="297" y="355"/>
                  <a:pt x="308" y="321"/>
                  <a:pt x="332" y="275"/>
                </a:cubicBezTo>
                <a:cubicBezTo>
                  <a:pt x="343" y="275"/>
                  <a:pt x="343" y="275"/>
                  <a:pt x="343" y="275"/>
                </a:cubicBezTo>
                <a:cubicBezTo>
                  <a:pt x="389" y="286"/>
                  <a:pt x="423" y="298"/>
                  <a:pt x="469" y="298"/>
                </a:cubicBezTo>
                <a:lnTo>
                  <a:pt x="469" y="298"/>
                </a:lnTo>
                <a:cubicBezTo>
                  <a:pt x="491" y="275"/>
                  <a:pt x="503" y="264"/>
                  <a:pt x="514" y="252"/>
                </a:cubicBezTo>
                <a:cubicBezTo>
                  <a:pt x="526" y="241"/>
                  <a:pt x="514" y="241"/>
                  <a:pt x="514" y="241"/>
                </a:cubicBezTo>
                <a:cubicBezTo>
                  <a:pt x="503" y="241"/>
                  <a:pt x="503" y="241"/>
                  <a:pt x="503" y="241"/>
                </a:cubicBezTo>
                <a:cubicBezTo>
                  <a:pt x="469" y="229"/>
                  <a:pt x="423" y="229"/>
                  <a:pt x="389" y="218"/>
                </a:cubicBezTo>
                <a:cubicBezTo>
                  <a:pt x="377" y="218"/>
                  <a:pt x="377" y="218"/>
                  <a:pt x="377" y="206"/>
                </a:cubicBezTo>
                <a:cubicBezTo>
                  <a:pt x="423" y="161"/>
                  <a:pt x="457" y="115"/>
                  <a:pt x="514" y="69"/>
                </a:cubicBezTo>
                <a:cubicBezTo>
                  <a:pt x="514" y="69"/>
                  <a:pt x="514" y="69"/>
                  <a:pt x="526" y="69"/>
                </a:cubicBezTo>
                <a:cubicBezTo>
                  <a:pt x="549" y="103"/>
                  <a:pt x="583" y="126"/>
                  <a:pt x="606" y="161"/>
                </a:cubicBezTo>
                <a:lnTo>
                  <a:pt x="617" y="161"/>
                </a:lnTo>
                <a:cubicBezTo>
                  <a:pt x="629" y="149"/>
                  <a:pt x="640" y="149"/>
                  <a:pt x="663" y="138"/>
                </a:cubicBezTo>
                <a:lnTo>
                  <a:pt x="663" y="126"/>
                </a:lnTo>
                <a:cubicBezTo>
                  <a:pt x="652" y="115"/>
                  <a:pt x="652" y="115"/>
                  <a:pt x="640" y="103"/>
                </a:cubicBezTo>
                <a:cubicBezTo>
                  <a:pt x="640" y="103"/>
                  <a:pt x="640" y="92"/>
                  <a:pt x="652" y="92"/>
                </a:cubicBezTo>
                <a:cubicBezTo>
                  <a:pt x="663" y="92"/>
                  <a:pt x="686" y="103"/>
                  <a:pt x="697" y="115"/>
                </a:cubicBezTo>
                <a:cubicBezTo>
                  <a:pt x="697" y="115"/>
                  <a:pt x="697" y="115"/>
                  <a:pt x="709" y="115"/>
                </a:cubicBezTo>
                <a:cubicBezTo>
                  <a:pt x="720" y="103"/>
                  <a:pt x="732" y="92"/>
                  <a:pt x="755" y="81"/>
                </a:cubicBezTo>
                <a:lnTo>
                  <a:pt x="755" y="69"/>
                </a:lnTo>
                <a:cubicBezTo>
                  <a:pt x="686" y="35"/>
                  <a:pt x="617" y="12"/>
                  <a:pt x="537" y="12"/>
                </a:cubicBezTo>
                <a:lnTo>
                  <a:pt x="537" y="12"/>
                </a:lnTo>
                <a:cubicBezTo>
                  <a:pt x="526" y="0"/>
                  <a:pt x="526" y="0"/>
                  <a:pt x="526" y="0"/>
                </a:cubicBezTo>
                <a:lnTo>
                  <a:pt x="526" y="12"/>
                </a:lnTo>
                <a:cubicBezTo>
                  <a:pt x="514" y="0"/>
                  <a:pt x="514" y="0"/>
                  <a:pt x="503" y="0"/>
                </a:cubicBezTo>
                <a:lnTo>
                  <a:pt x="503" y="0"/>
                </a:lnTo>
                <a:cubicBezTo>
                  <a:pt x="377" y="12"/>
                  <a:pt x="263" y="46"/>
                  <a:pt x="171" y="138"/>
                </a:cubicBezTo>
                <a:lnTo>
                  <a:pt x="171" y="138"/>
                </a:lnTo>
                <a:cubicBezTo>
                  <a:pt x="160" y="138"/>
                  <a:pt x="160" y="138"/>
                  <a:pt x="160" y="149"/>
                </a:cubicBezTo>
                <a:lnTo>
                  <a:pt x="160" y="149"/>
                </a:lnTo>
                <a:lnTo>
                  <a:pt x="149" y="149"/>
                </a:lnTo>
                <a:cubicBezTo>
                  <a:pt x="57" y="252"/>
                  <a:pt x="0" y="378"/>
                  <a:pt x="0" y="515"/>
                </a:cubicBezTo>
                <a:cubicBezTo>
                  <a:pt x="0" y="606"/>
                  <a:pt x="23" y="698"/>
                  <a:pt x="68" y="778"/>
                </a:cubicBezTo>
                <a:lnTo>
                  <a:pt x="80" y="778"/>
                </a:lnTo>
                <a:cubicBezTo>
                  <a:pt x="91" y="767"/>
                  <a:pt x="91" y="755"/>
                  <a:pt x="91" y="755"/>
                </a:cubicBezTo>
                <a:cubicBezTo>
                  <a:pt x="103" y="744"/>
                  <a:pt x="103" y="732"/>
                  <a:pt x="114" y="732"/>
                </a:cubicBezTo>
                <a:cubicBezTo>
                  <a:pt x="114" y="721"/>
                  <a:pt x="114" y="721"/>
                  <a:pt x="114" y="721"/>
                </a:cubicBezTo>
                <a:close/>
                <a:moveTo>
                  <a:pt x="400" y="92"/>
                </a:moveTo>
                <a:lnTo>
                  <a:pt x="400" y="92"/>
                </a:lnTo>
                <a:cubicBezTo>
                  <a:pt x="366" y="126"/>
                  <a:pt x="343" y="161"/>
                  <a:pt x="320" y="195"/>
                </a:cubicBezTo>
                <a:lnTo>
                  <a:pt x="308" y="195"/>
                </a:lnTo>
                <a:cubicBezTo>
                  <a:pt x="286" y="183"/>
                  <a:pt x="263" y="172"/>
                  <a:pt x="251" y="161"/>
                </a:cubicBezTo>
                <a:cubicBezTo>
                  <a:pt x="240" y="161"/>
                  <a:pt x="240" y="161"/>
                  <a:pt x="251" y="149"/>
                </a:cubicBezTo>
                <a:cubicBezTo>
                  <a:pt x="286" y="126"/>
                  <a:pt x="332" y="103"/>
                  <a:pt x="389" y="81"/>
                </a:cubicBezTo>
                <a:lnTo>
                  <a:pt x="400" y="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2" name="Freeform 737">
            <a:extLst>
              <a:ext uri="{FF2B5EF4-FFF2-40B4-BE49-F238E27FC236}">
                <a16:creationId xmlns:a16="http://schemas.microsoft.com/office/drawing/2014/main" id="{2A6633B0-99F0-6849-9744-7CD998AC5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3194" y="3425543"/>
            <a:ext cx="753143" cy="742282"/>
          </a:xfrm>
          <a:custGeom>
            <a:avLst/>
            <a:gdLst>
              <a:gd name="T0" fmla="*/ 904 w 916"/>
              <a:gd name="T1" fmla="*/ 12 h 905"/>
              <a:gd name="T2" fmla="*/ 881 w 916"/>
              <a:gd name="T3" fmla="*/ 0 h 905"/>
              <a:gd name="T4" fmla="*/ 412 w 916"/>
              <a:gd name="T5" fmla="*/ 298 h 905"/>
              <a:gd name="T6" fmla="*/ 172 w 916"/>
              <a:gd name="T7" fmla="*/ 412 h 905"/>
              <a:gd name="T8" fmla="*/ 92 w 916"/>
              <a:gd name="T9" fmla="*/ 492 h 905"/>
              <a:gd name="T10" fmla="*/ 92 w 916"/>
              <a:gd name="T11" fmla="*/ 526 h 905"/>
              <a:gd name="T12" fmla="*/ 264 w 916"/>
              <a:gd name="T13" fmla="*/ 515 h 905"/>
              <a:gd name="T14" fmla="*/ 264 w 916"/>
              <a:gd name="T15" fmla="*/ 549 h 905"/>
              <a:gd name="T16" fmla="*/ 195 w 916"/>
              <a:gd name="T17" fmla="*/ 572 h 905"/>
              <a:gd name="T18" fmla="*/ 57 w 916"/>
              <a:gd name="T19" fmla="*/ 732 h 905"/>
              <a:gd name="T20" fmla="*/ 69 w 916"/>
              <a:gd name="T21" fmla="*/ 904 h 905"/>
              <a:gd name="T22" fmla="*/ 321 w 916"/>
              <a:gd name="T23" fmla="*/ 766 h 905"/>
              <a:gd name="T24" fmla="*/ 355 w 916"/>
              <a:gd name="T25" fmla="*/ 652 h 905"/>
              <a:gd name="T26" fmla="*/ 378 w 916"/>
              <a:gd name="T27" fmla="*/ 629 h 905"/>
              <a:gd name="T28" fmla="*/ 389 w 916"/>
              <a:gd name="T29" fmla="*/ 812 h 905"/>
              <a:gd name="T30" fmla="*/ 401 w 916"/>
              <a:gd name="T31" fmla="*/ 835 h 905"/>
              <a:gd name="T32" fmla="*/ 504 w 916"/>
              <a:gd name="T33" fmla="*/ 755 h 905"/>
              <a:gd name="T34" fmla="*/ 572 w 916"/>
              <a:gd name="T35" fmla="*/ 538 h 905"/>
              <a:gd name="T36" fmla="*/ 904 w 916"/>
              <a:gd name="T37" fmla="*/ 46 h 905"/>
              <a:gd name="T38" fmla="*/ 904 w 916"/>
              <a:gd name="T39" fmla="*/ 12 h 905"/>
              <a:gd name="T40" fmla="*/ 264 w 916"/>
              <a:gd name="T41" fmla="*/ 469 h 905"/>
              <a:gd name="T42" fmla="*/ 195 w 916"/>
              <a:gd name="T43" fmla="*/ 458 h 905"/>
              <a:gd name="T44" fmla="*/ 264 w 916"/>
              <a:gd name="T45" fmla="*/ 469 h 905"/>
              <a:gd name="T46" fmla="*/ 286 w 916"/>
              <a:gd name="T47" fmla="*/ 698 h 905"/>
              <a:gd name="T48" fmla="*/ 172 w 916"/>
              <a:gd name="T49" fmla="*/ 801 h 905"/>
              <a:gd name="T50" fmla="*/ 126 w 916"/>
              <a:gd name="T51" fmla="*/ 743 h 905"/>
              <a:gd name="T52" fmla="*/ 218 w 916"/>
              <a:gd name="T53" fmla="*/ 629 h 905"/>
              <a:gd name="T54" fmla="*/ 252 w 916"/>
              <a:gd name="T55" fmla="*/ 629 h 905"/>
              <a:gd name="T56" fmla="*/ 240 w 916"/>
              <a:gd name="T57" fmla="*/ 675 h 905"/>
              <a:gd name="T58" fmla="*/ 286 w 916"/>
              <a:gd name="T59" fmla="*/ 652 h 905"/>
              <a:gd name="T60" fmla="*/ 469 w 916"/>
              <a:gd name="T61" fmla="*/ 732 h 905"/>
              <a:gd name="T62" fmla="*/ 435 w 916"/>
              <a:gd name="T63" fmla="*/ 755 h 905"/>
              <a:gd name="T64" fmla="*/ 504 w 916"/>
              <a:gd name="T65" fmla="*/ 595 h 905"/>
              <a:gd name="T66" fmla="*/ 572 w 916"/>
              <a:gd name="T67" fmla="*/ 481 h 905"/>
              <a:gd name="T68" fmla="*/ 423 w 916"/>
              <a:gd name="T69" fmla="*/ 606 h 905"/>
              <a:gd name="T70" fmla="*/ 481 w 916"/>
              <a:gd name="T71" fmla="*/ 469 h 905"/>
              <a:gd name="T72" fmla="*/ 446 w 916"/>
              <a:gd name="T73" fmla="*/ 435 h 905"/>
              <a:gd name="T74" fmla="*/ 309 w 916"/>
              <a:gd name="T75" fmla="*/ 492 h 905"/>
              <a:gd name="T76" fmla="*/ 858 w 916"/>
              <a:gd name="T77" fmla="*/ 57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16" h="905">
                <a:moveTo>
                  <a:pt x="904" y="12"/>
                </a:moveTo>
                <a:lnTo>
                  <a:pt x="904" y="12"/>
                </a:lnTo>
                <a:lnTo>
                  <a:pt x="904" y="12"/>
                </a:lnTo>
                <a:cubicBezTo>
                  <a:pt x="893" y="0"/>
                  <a:pt x="893" y="0"/>
                  <a:pt x="881" y="0"/>
                </a:cubicBezTo>
                <a:cubicBezTo>
                  <a:pt x="847" y="12"/>
                  <a:pt x="847" y="12"/>
                  <a:pt x="847" y="12"/>
                </a:cubicBezTo>
                <a:cubicBezTo>
                  <a:pt x="664" y="69"/>
                  <a:pt x="527" y="172"/>
                  <a:pt x="412" y="298"/>
                </a:cubicBezTo>
                <a:cubicBezTo>
                  <a:pt x="366" y="355"/>
                  <a:pt x="366" y="355"/>
                  <a:pt x="366" y="355"/>
                </a:cubicBezTo>
                <a:cubicBezTo>
                  <a:pt x="172" y="412"/>
                  <a:pt x="172" y="412"/>
                  <a:pt x="172" y="412"/>
                </a:cubicBezTo>
                <a:cubicBezTo>
                  <a:pt x="172" y="412"/>
                  <a:pt x="172" y="412"/>
                  <a:pt x="161" y="423"/>
                </a:cubicBezTo>
                <a:cubicBezTo>
                  <a:pt x="92" y="492"/>
                  <a:pt x="92" y="492"/>
                  <a:pt x="92" y="492"/>
                </a:cubicBezTo>
                <a:cubicBezTo>
                  <a:pt x="81" y="503"/>
                  <a:pt x="81" y="515"/>
                  <a:pt x="81" y="526"/>
                </a:cubicBezTo>
                <a:cubicBezTo>
                  <a:pt x="81" y="526"/>
                  <a:pt x="81" y="526"/>
                  <a:pt x="92" y="526"/>
                </a:cubicBezTo>
                <a:lnTo>
                  <a:pt x="103" y="538"/>
                </a:lnTo>
                <a:cubicBezTo>
                  <a:pt x="264" y="515"/>
                  <a:pt x="264" y="515"/>
                  <a:pt x="264" y="515"/>
                </a:cubicBezTo>
                <a:cubicBezTo>
                  <a:pt x="286" y="538"/>
                  <a:pt x="286" y="538"/>
                  <a:pt x="286" y="538"/>
                </a:cubicBezTo>
                <a:cubicBezTo>
                  <a:pt x="264" y="549"/>
                  <a:pt x="264" y="549"/>
                  <a:pt x="264" y="549"/>
                </a:cubicBezTo>
                <a:lnTo>
                  <a:pt x="264" y="560"/>
                </a:lnTo>
                <a:cubicBezTo>
                  <a:pt x="240" y="560"/>
                  <a:pt x="218" y="560"/>
                  <a:pt x="195" y="572"/>
                </a:cubicBezTo>
                <a:cubicBezTo>
                  <a:pt x="183" y="572"/>
                  <a:pt x="172" y="583"/>
                  <a:pt x="149" y="595"/>
                </a:cubicBezTo>
                <a:cubicBezTo>
                  <a:pt x="138" y="618"/>
                  <a:pt x="92" y="675"/>
                  <a:pt x="57" y="732"/>
                </a:cubicBezTo>
                <a:cubicBezTo>
                  <a:pt x="12" y="812"/>
                  <a:pt x="0" y="858"/>
                  <a:pt x="23" y="892"/>
                </a:cubicBezTo>
                <a:cubicBezTo>
                  <a:pt x="35" y="892"/>
                  <a:pt x="46" y="904"/>
                  <a:pt x="69" y="904"/>
                </a:cubicBezTo>
                <a:cubicBezTo>
                  <a:pt x="92" y="904"/>
                  <a:pt x="138" y="892"/>
                  <a:pt x="195" y="858"/>
                </a:cubicBezTo>
                <a:cubicBezTo>
                  <a:pt x="240" y="824"/>
                  <a:pt x="298" y="789"/>
                  <a:pt x="321" y="766"/>
                </a:cubicBezTo>
                <a:cubicBezTo>
                  <a:pt x="332" y="755"/>
                  <a:pt x="344" y="732"/>
                  <a:pt x="344" y="721"/>
                </a:cubicBezTo>
                <a:cubicBezTo>
                  <a:pt x="355" y="698"/>
                  <a:pt x="355" y="675"/>
                  <a:pt x="355" y="652"/>
                </a:cubicBezTo>
                <a:lnTo>
                  <a:pt x="366" y="652"/>
                </a:lnTo>
                <a:cubicBezTo>
                  <a:pt x="378" y="629"/>
                  <a:pt x="378" y="629"/>
                  <a:pt x="378" y="629"/>
                </a:cubicBezTo>
                <a:cubicBezTo>
                  <a:pt x="401" y="652"/>
                  <a:pt x="401" y="652"/>
                  <a:pt x="401" y="652"/>
                </a:cubicBezTo>
                <a:cubicBezTo>
                  <a:pt x="389" y="812"/>
                  <a:pt x="389" y="812"/>
                  <a:pt x="389" y="812"/>
                </a:cubicBezTo>
                <a:cubicBezTo>
                  <a:pt x="389" y="824"/>
                  <a:pt x="389" y="824"/>
                  <a:pt x="389" y="835"/>
                </a:cubicBezTo>
                <a:lnTo>
                  <a:pt x="401" y="835"/>
                </a:lnTo>
                <a:cubicBezTo>
                  <a:pt x="412" y="835"/>
                  <a:pt x="412" y="835"/>
                  <a:pt x="423" y="835"/>
                </a:cubicBezTo>
                <a:cubicBezTo>
                  <a:pt x="504" y="755"/>
                  <a:pt x="504" y="755"/>
                  <a:pt x="504" y="755"/>
                </a:cubicBezTo>
                <a:lnTo>
                  <a:pt x="504" y="743"/>
                </a:lnTo>
                <a:cubicBezTo>
                  <a:pt x="572" y="538"/>
                  <a:pt x="572" y="538"/>
                  <a:pt x="572" y="538"/>
                </a:cubicBezTo>
                <a:cubicBezTo>
                  <a:pt x="595" y="515"/>
                  <a:pt x="595" y="515"/>
                  <a:pt x="595" y="515"/>
                </a:cubicBezTo>
                <a:cubicBezTo>
                  <a:pt x="744" y="401"/>
                  <a:pt x="847" y="240"/>
                  <a:pt x="904" y="46"/>
                </a:cubicBezTo>
                <a:cubicBezTo>
                  <a:pt x="915" y="35"/>
                  <a:pt x="915" y="35"/>
                  <a:pt x="915" y="35"/>
                </a:cubicBezTo>
                <a:cubicBezTo>
                  <a:pt x="915" y="23"/>
                  <a:pt x="915" y="12"/>
                  <a:pt x="904" y="12"/>
                </a:cubicBezTo>
                <a:close/>
                <a:moveTo>
                  <a:pt x="264" y="469"/>
                </a:moveTo>
                <a:lnTo>
                  <a:pt x="264" y="469"/>
                </a:lnTo>
                <a:cubicBezTo>
                  <a:pt x="161" y="481"/>
                  <a:pt x="161" y="481"/>
                  <a:pt x="161" y="481"/>
                </a:cubicBezTo>
                <a:cubicBezTo>
                  <a:pt x="195" y="458"/>
                  <a:pt x="195" y="458"/>
                  <a:pt x="195" y="458"/>
                </a:cubicBezTo>
                <a:cubicBezTo>
                  <a:pt x="309" y="412"/>
                  <a:pt x="309" y="412"/>
                  <a:pt x="309" y="412"/>
                </a:cubicBezTo>
                <a:lnTo>
                  <a:pt x="264" y="469"/>
                </a:lnTo>
                <a:close/>
                <a:moveTo>
                  <a:pt x="286" y="698"/>
                </a:moveTo>
                <a:lnTo>
                  <a:pt x="286" y="698"/>
                </a:lnTo>
                <a:cubicBezTo>
                  <a:pt x="286" y="709"/>
                  <a:pt x="286" y="709"/>
                  <a:pt x="275" y="721"/>
                </a:cubicBezTo>
                <a:cubicBezTo>
                  <a:pt x="264" y="732"/>
                  <a:pt x="218" y="766"/>
                  <a:pt x="172" y="801"/>
                </a:cubicBezTo>
                <a:cubicBezTo>
                  <a:pt x="115" y="824"/>
                  <a:pt x="92" y="835"/>
                  <a:pt x="81" y="835"/>
                </a:cubicBezTo>
                <a:cubicBezTo>
                  <a:pt x="81" y="824"/>
                  <a:pt x="92" y="801"/>
                  <a:pt x="126" y="743"/>
                </a:cubicBezTo>
                <a:cubicBezTo>
                  <a:pt x="149" y="698"/>
                  <a:pt x="183" y="652"/>
                  <a:pt x="195" y="641"/>
                </a:cubicBezTo>
                <a:cubicBezTo>
                  <a:pt x="206" y="641"/>
                  <a:pt x="206" y="629"/>
                  <a:pt x="218" y="629"/>
                </a:cubicBezTo>
                <a:cubicBezTo>
                  <a:pt x="229" y="629"/>
                  <a:pt x="229" y="629"/>
                  <a:pt x="240" y="629"/>
                </a:cubicBezTo>
                <a:lnTo>
                  <a:pt x="252" y="629"/>
                </a:lnTo>
                <a:cubicBezTo>
                  <a:pt x="240" y="641"/>
                  <a:pt x="240" y="641"/>
                  <a:pt x="240" y="641"/>
                </a:cubicBezTo>
                <a:cubicBezTo>
                  <a:pt x="229" y="652"/>
                  <a:pt x="229" y="664"/>
                  <a:pt x="240" y="675"/>
                </a:cubicBezTo>
                <a:cubicBezTo>
                  <a:pt x="252" y="686"/>
                  <a:pt x="264" y="686"/>
                  <a:pt x="264" y="675"/>
                </a:cubicBezTo>
                <a:cubicBezTo>
                  <a:pt x="286" y="652"/>
                  <a:pt x="286" y="652"/>
                  <a:pt x="286" y="652"/>
                </a:cubicBezTo>
                <a:cubicBezTo>
                  <a:pt x="298" y="675"/>
                  <a:pt x="298" y="686"/>
                  <a:pt x="286" y="698"/>
                </a:cubicBezTo>
                <a:close/>
                <a:moveTo>
                  <a:pt x="469" y="732"/>
                </a:moveTo>
                <a:lnTo>
                  <a:pt x="469" y="732"/>
                </a:lnTo>
                <a:cubicBezTo>
                  <a:pt x="435" y="755"/>
                  <a:pt x="435" y="755"/>
                  <a:pt x="435" y="755"/>
                </a:cubicBezTo>
                <a:cubicBezTo>
                  <a:pt x="446" y="641"/>
                  <a:pt x="446" y="641"/>
                  <a:pt x="446" y="641"/>
                </a:cubicBezTo>
                <a:cubicBezTo>
                  <a:pt x="504" y="595"/>
                  <a:pt x="504" y="595"/>
                  <a:pt x="504" y="595"/>
                </a:cubicBezTo>
                <a:lnTo>
                  <a:pt x="469" y="732"/>
                </a:lnTo>
                <a:close/>
                <a:moveTo>
                  <a:pt x="572" y="481"/>
                </a:moveTo>
                <a:lnTo>
                  <a:pt x="572" y="481"/>
                </a:lnTo>
                <a:cubicBezTo>
                  <a:pt x="423" y="606"/>
                  <a:pt x="423" y="606"/>
                  <a:pt x="423" y="606"/>
                </a:cubicBezTo>
                <a:cubicBezTo>
                  <a:pt x="378" y="572"/>
                  <a:pt x="378" y="572"/>
                  <a:pt x="378" y="572"/>
                </a:cubicBezTo>
                <a:cubicBezTo>
                  <a:pt x="481" y="469"/>
                  <a:pt x="481" y="469"/>
                  <a:pt x="481" y="469"/>
                </a:cubicBezTo>
                <a:cubicBezTo>
                  <a:pt x="492" y="458"/>
                  <a:pt x="492" y="446"/>
                  <a:pt x="481" y="435"/>
                </a:cubicBezTo>
                <a:cubicBezTo>
                  <a:pt x="469" y="423"/>
                  <a:pt x="458" y="423"/>
                  <a:pt x="446" y="435"/>
                </a:cubicBezTo>
                <a:cubicBezTo>
                  <a:pt x="344" y="538"/>
                  <a:pt x="344" y="538"/>
                  <a:pt x="344" y="538"/>
                </a:cubicBezTo>
                <a:cubicBezTo>
                  <a:pt x="309" y="492"/>
                  <a:pt x="309" y="492"/>
                  <a:pt x="309" y="492"/>
                </a:cubicBezTo>
                <a:cubicBezTo>
                  <a:pt x="446" y="320"/>
                  <a:pt x="446" y="320"/>
                  <a:pt x="446" y="320"/>
                </a:cubicBezTo>
                <a:cubicBezTo>
                  <a:pt x="549" y="206"/>
                  <a:pt x="687" y="115"/>
                  <a:pt x="858" y="57"/>
                </a:cubicBezTo>
                <a:cubicBezTo>
                  <a:pt x="801" y="229"/>
                  <a:pt x="710" y="377"/>
                  <a:pt x="572" y="48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3" name="Freeform 738">
            <a:extLst>
              <a:ext uri="{FF2B5EF4-FFF2-40B4-BE49-F238E27FC236}">
                <a16:creationId xmlns:a16="http://schemas.microsoft.com/office/drawing/2014/main" id="{AE669F3F-4F54-2642-B119-8F97DC5FF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0118" y="3548653"/>
            <a:ext cx="123110" cy="123110"/>
          </a:xfrm>
          <a:custGeom>
            <a:avLst/>
            <a:gdLst>
              <a:gd name="T0" fmla="*/ 114 w 150"/>
              <a:gd name="T1" fmla="*/ 126 h 150"/>
              <a:gd name="T2" fmla="*/ 114 w 150"/>
              <a:gd name="T3" fmla="*/ 126 h 150"/>
              <a:gd name="T4" fmla="*/ 114 w 150"/>
              <a:gd name="T5" fmla="*/ 34 h 150"/>
              <a:gd name="T6" fmla="*/ 23 w 150"/>
              <a:gd name="T7" fmla="*/ 34 h 150"/>
              <a:gd name="T8" fmla="*/ 23 w 150"/>
              <a:gd name="T9" fmla="*/ 126 h 150"/>
              <a:gd name="T10" fmla="*/ 114 w 150"/>
              <a:gd name="T11" fmla="*/ 126 h 150"/>
              <a:gd name="T12" fmla="*/ 57 w 150"/>
              <a:gd name="T13" fmla="*/ 57 h 150"/>
              <a:gd name="T14" fmla="*/ 57 w 150"/>
              <a:gd name="T15" fmla="*/ 57 h 150"/>
              <a:gd name="T16" fmla="*/ 92 w 150"/>
              <a:gd name="T17" fmla="*/ 57 h 150"/>
              <a:gd name="T18" fmla="*/ 92 w 150"/>
              <a:gd name="T19" fmla="*/ 91 h 150"/>
              <a:gd name="T20" fmla="*/ 57 w 150"/>
              <a:gd name="T21" fmla="*/ 91 h 150"/>
              <a:gd name="T22" fmla="*/ 57 w 150"/>
              <a:gd name="T23" fmla="*/ 57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0" h="150">
                <a:moveTo>
                  <a:pt x="114" y="126"/>
                </a:moveTo>
                <a:lnTo>
                  <a:pt x="114" y="126"/>
                </a:lnTo>
                <a:cubicBezTo>
                  <a:pt x="149" y="91"/>
                  <a:pt x="149" y="57"/>
                  <a:pt x="114" y="34"/>
                </a:cubicBezTo>
                <a:cubicBezTo>
                  <a:pt x="92" y="0"/>
                  <a:pt x="57" y="0"/>
                  <a:pt x="23" y="34"/>
                </a:cubicBezTo>
                <a:cubicBezTo>
                  <a:pt x="0" y="57"/>
                  <a:pt x="0" y="91"/>
                  <a:pt x="23" y="126"/>
                </a:cubicBezTo>
                <a:cubicBezTo>
                  <a:pt x="57" y="149"/>
                  <a:pt x="92" y="149"/>
                  <a:pt x="114" y="126"/>
                </a:cubicBezTo>
                <a:close/>
                <a:moveTo>
                  <a:pt x="57" y="57"/>
                </a:moveTo>
                <a:lnTo>
                  <a:pt x="57" y="57"/>
                </a:lnTo>
                <a:cubicBezTo>
                  <a:pt x="69" y="57"/>
                  <a:pt x="80" y="57"/>
                  <a:pt x="92" y="57"/>
                </a:cubicBezTo>
                <a:cubicBezTo>
                  <a:pt x="92" y="69"/>
                  <a:pt x="92" y="80"/>
                  <a:pt x="92" y="91"/>
                </a:cubicBezTo>
                <a:cubicBezTo>
                  <a:pt x="80" y="103"/>
                  <a:pt x="69" y="103"/>
                  <a:pt x="57" y="91"/>
                </a:cubicBezTo>
                <a:cubicBezTo>
                  <a:pt x="46" y="80"/>
                  <a:pt x="46" y="69"/>
                  <a:pt x="57" y="5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4" name="Freeform 739">
            <a:extLst>
              <a:ext uri="{FF2B5EF4-FFF2-40B4-BE49-F238E27FC236}">
                <a16:creationId xmlns:a16="http://schemas.microsoft.com/office/drawing/2014/main" id="{8BDE7E04-5097-5B45-928F-C0585623F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5948" y="11836853"/>
            <a:ext cx="253462" cy="883495"/>
          </a:xfrm>
          <a:custGeom>
            <a:avLst/>
            <a:gdLst>
              <a:gd name="T0" fmla="*/ 35 w 310"/>
              <a:gd name="T1" fmla="*/ 1075 h 1076"/>
              <a:gd name="T2" fmla="*/ 35 w 310"/>
              <a:gd name="T3" fmla="*/ 1075 h 1076"/>
              <a:gd name="T4" fmla="*/ 23 w 310"/>
              <a:gd name="T5" fmla="*/ 1075 h 1076"/>
              <a:gd name="T6" fmla="*/ 0 w 310"/>
              <a:gd name="T7" fmla="*/ 1052 h 1076"/>
              <a:gd name="T8" fmla="*/ 0 w 310"/>
              <a:gd name="T9" fmla="*/ 35 h 1076"/>
              <a:gd name="T10" fmla="*/ 35 w 310"/>
              <a:gd name="T11" fmla="*/ 0 h 1076"/>
              <a:gd name="T12" fmla="*/ 57 w 310"/>
              <a:gd name="T13" fmla="*/ 35 h 1076"/>
              <a:gd name="T14" fmla="*/ 57 w 310"/>
              <a:gd name="T15" fmla="*/ 984 h 1076"/>
              <a:gd name="T16" fmla="*/ 263 w 310"/>
              <a:gd name="T17" fmla="*/ 778 h 1076"/>
              <a:gd name="T18" fmla="*/ 309 w 310"/>
              <a:gd name="T19" fmla="*/ 778 h 1076"/>
              <a:gd name="T20" fmla="*/ 309 w 310"/>
              <a:gd name="T21" fmla="*/ 812 h 1076"/>
              <a:gd name="T22" fmla="*/ 46 w 310"/>
              <a:gd name="T23" fmla="*/ 1064 h 1076"/>
              <a:gd name="T24" fmla="*/ 35 w 310"/>
              <a:gd name="T25" fmla="*/ 1075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0" h="1076">
                <a:moveTo>
                  <a:pt x="35" y="1075"/>
                </a:moveTo>
                <a:lnTo>
                  <a:pt x="35" y="1075"/>
                </a:lnTo>
                <a:cubicBezTo>
                  <a:pt x="23" y="1075"/>
                  <a:pt x="23" y="1075"/>
                  <a:pt x="23" y="1075"/>
                </a:cubicBezTo>
                <a:cubicBezTo>
                  <a:pt x="12" y="1064"/>
                  <a:pt x="0" y="1052"/>
                  <a:pt x="0" y="1052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2"/>
                  <a:pt x="12" y="0"/>
                  <a:pt x="35" y="0"/>
                </a:cubicBezTo>
                <a:cubicBezTo>
                  <a:pt x="46" y="0"/>
                  <a:pt x="57" y="12"/>
                  <a:pt x="57" y="35"/>
                </a:cubicBezTo>
                <a:cubicBezTo>
                  <a:pt x="57" y="984"/>
                  <a:pt x="57" y="984"/>
                  <a:pt x="57" y="984"/>
                </a:cubicBezTo>
                <a:cubicBezTo>
                  <a:pt x="263" y="778"/>
                  <a:pt x="263" y="778"/>
                  <a:pt x="263" y="778"/>
                </a:cubicBezTo>
                <a:cubicBezTo>
                  <a:pt x="275" y="767"/>
                  <a:pt x="297" y="767"/>
                  <a:pt x="309" y="778"/>
                </a:cubicBezTo>
                <a:cubicBezTo>
                  <a:pt x="309" y="778"/>
                  <a:pt x="309" y="801"/>
                  <a:pt x="309" y="812"/>
                </a:cubicBezTo>
                <a:cubicBezTo>
                  <a:pt x="46" y="1064"/>
                  <a:pt x="46" y="1064"/>
                  <a:pt x="46" y="1064"/>
                </a:cubicBezTo>
                <a:lnTo>
                  <a:pt x="35" y="107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5" name="Freeform 740">
            <a:extLst>
              <a:ext uri="{FF2B5EF4-FFF2-40B4-BE49-F238E27FC236}">
                <a16:creationId xmlns:a16="http://schemas.microsoft.com/office/drawing/2014/main" id="{46BD3F53-581B-1745-A752-67765C91E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4586" y="11865820"/>
            <a:ext cx="535891" cy="535891"/>
          </a:xfrm>
          <a:custGeom>
            <a:avLst/>
            <a:gdLst>
              <a:gd name="T0" fmla="*/ 640 w 653"/>
              <a:gd name="T1" fmla="*/ 11 h 652"/>
              <a:gd name="T2" fmla="*/ 629 w 653"/>
              <a:gd name="T3" fmla="*/ 11 h 652"/>
              <a:gd name="T4" fmla="*/ 286 w 653"/>
              <a:gd name="T5" fmla="*/ 217 h 652"/>
              <a:gd name="T6" fmla="*/ 114 w 653"/>
              <a:gd name="T7" fmla="*/ 297 h 652"/>
              <a:gd name="T8" fmla="*/ 57 w 653"/>
              <a:gd name="T9" fmla="*/ 354 h 652"/>
              <a:gd name="T10" fmla="*/ 57 w 653"/>
              <a:gd name="T11" fmla="*/ 377 h 652"/>
              <a:gd name="T12" fmla="*/ 183 w 653"/>
              <a:gd name="T13" fmla="*/ 377 h 652"/>
              <a:gd name="T14" fmla="*/ 183 w 653"/>
              <a:gd name="T15" fmla="*/ 400 h 652"/>
              <a:gd name="T16" fmla="*/ 137 w 653"/>
              <a:gd name="T17" fmla="*/ 411 h 652"/>
              <a:gd name="T18" fmla="*/ 34 w 653"/>
              <a:gd name="T19" fmla="*/ 525 h 652"/>
              <a:gd name="T20" fmla="*/ 46 w 653"/>
              <a:gd name="T21" fmla="*/ 651 h 652"/>
              <a:gd name="T22" fmla="*/ 229 w 653"/>
              <a:gd name="T23" fmla="*/ 549 h 652"/>
              <a:gd name="T24" fmla="*/ 252 w 653"/>
              <a:gd name="T25" fmla="*/ 468 h 652"/>
              <a:gd name="T26" fmla="*/ 263 w 653"/>
              <a:gd name="T27" fmla="*/ 457 h 652"/>
              <a:gd name="T28" fmla="*/ 274 w 653"/>
              <a:gd name="T29" fmla="*/ 583 h 652"/>
              <a:gd name="T30" fmla="*/ 274 w 653"/>
              <a:gd name="T31" fmla="*/ 606 h 652"/>
              <a:gd name="T32" fmla="*/ 355 w 653"/>
              <a:gd name="T33" fmla="*/ 549 h 652"/>
              <a:gd name="T34" fmla="*/ 400 w 653"/>
              <a:gd name="T35" fmla="*/ 388 h 652"/>
              <a:gd name="T36" fmla="*/ 640 w 653"/>
              <a:gd name="T37" fmla="*/ 34 h 652"/>
              <a:gd name="T38" fmla="*/ 640 w 653"/>
              <a:gd name="T39" fmla="*/ 11 h 652"/>
              <a:gd name="T40" fmla="*/ 183 w 653"/>
              <a:gd name="T41" fmla="*/ 343 h 652"/>
              <a:gd name="T42" fmla="*/ 126 w 653"/>
              <a:gd name="T43" fmla="*/ 331 h 652"/>
              <a:gd name="T44" fmla="*/ 183 w 653"/>
              <a:gd name="T45" fmla="*/ 343 h 652"/>
              <a:gd name="T46" fmla="*/ 206 w 653"/>
              <a:gd name="T47" fmla="*/ 503 h 652"/>
              <a:gd name="T48" fmla="*/ 114 w 653"/>
              <a:gd name="T49" fmla="*/ 571 h 652"/>
              <a:gd name="T50" fmla="*/ 80 w 653"/>
              <a:gd name="T51" fmla="*/ 537 h 652"/>
              <a:gd name="T52" fmla="*/ 149 w 653"/>
              <a:gd name="T53" fmla="*/ 457 h 652"/>
              <a:gd name="T54" fmla="*/ 183 w 653"/>
              <a:gd name="T55" fmla="*/ 457 h 652"/>
              <a:gd name="T56" fmla="*/ 160 w 653"/>
              <a:gd name="T57" fmla="*/ 491 h 652"/>
              <a:gd name="T58" fmla="*/ 206 w 653"/>
              <a:gd name="T59" fmla="*/ 480 h 652"/>
              <a:gd name="T60" fmla="*/ 332 w 653"/>
              <a:gd name="T61" fmla="*/ 525 h 652"/>
              <a:gd name="T62" fmla="*/ 309 w 653"/>
              <a:gd name="T63" fmla="*/ 549 h 652"/>
              <a:gd name="T64" fmla="*/ 355 w 653"/>
              <a:gd name="T65" fmla="*/ 434 h 652"/>
              <a:gd name="T66" fmla="*/ 400 w 653"/>
              <a:gd name="T67" fmla="*/ 354 h 652"/>
              <a:gd name="T68" fmla="*/ 297 w 653"/>
              <a:gd name="T69" fmla="*/ 446 h 652"/>
              <a:gd name="T70" fmla="*/ 332 w 653"/>
              <a:gd name="T71" fmla="*/ 343 h 652"/>
              <a:gd name="T72" fmla="*/ 320 w 653"/>
              <a:gd name="T73" fmla="*/ 320 h 652"/>
              <a:gd name="T74" fmla="*/ 217 w 653"/>
              <a:gd name="T75" fmla="*/ 354 h 652"/>
              <a:gd name="T76" fmla="*/ 606 w 653"/>
              <a:gd name="T77" fmla="*/ 45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53" h="652">
                <a:moveTo>
                  <a:pt x="640" y="11"/>
                </a:moveTo>
                <a:lnTo>
                  <a:pt x="640" y="11"/>
                </a:lnTo>
                <a:lnTo>
                  <a:pt x="640" y="11"/>
                </a:lnTo>
                <a:cubicBezTo>
                  <a:pt x="640" y="11"/>
                  <a:pt x="629" y="0"/>
                  <a:pt x="629" y="11"/>
                </a:cubicBezTo>
                <a:cubicBezTo>
                  <a:pt x="595" y="11"/>
                  <a:pt x="595" y="11"/>
                  <a:pt x="595" y="11"/>
                </a:cubicBezTo>
                <a:cubicBezTo>
                  <a:pt x="469" y="57"/>
                  <a:pt x="366" y="126"/>
                  <a:pt x="286" y="217"/>
                </a:cubicBezTo>
                <a:cubicBezTo>
                  <a:pt x="263" y="251"/>
                  <a:pt x="263" y="251"/>
                  <a:pt x="263" y="251"/>
                </a:cubicBezTo>
                <a:cubicBezTo>
                  <a:pt x="114" y="297"/>
                  <a:pt x="114" y="297"/>
                  <a:pt x="114" y="297"/>
                </a:cubicBezTo>
                <a:cubicBezTo>
                  <a:pt x="114" y="297"/>
                  <a:pt x="114" y="297"/>
                  <a:pt x="114" y="308"/>
                </a:cubicBezTo>
                <a:cubicBezTo>
                  <a:pt x="57" y="354"/>
                  <a:pt x="57" y="354"/>
                  <a:pt x="57" y="354"/>
                </a:cubicBezTo>
                <a:cubicBezTo>
                  <a:pt x="57" y="366"/>
                  <a:pt x="46" y="366"/>
                  <a:pt x="57" y="377"/>
                </a:cubicBezTo>
                <a:lnTo>
                  <a:pt x="57" y="377"/>
                </a:lnTo>
                <a:cubicBezTo>
                  <a:pt x="57" y="388"/>
                  <a:pt x="69" y="388"/>
                  <a:pt x="69" y="388"/>
                </a:cubicBezTo>
                <a:cubicBezTo>
                  <a:pt x="183" y="377"/>
                  <a:pt x="183" y="377"/>
                  <a:pt x="183" y="377"/>
                </a:cubicBezTo>
                <a:cubicBezTo>
                  <a:pt x="195" y="388"/>
                  <a:pt x="195" y="388"/>
                  <a:pt x="195" y="388"/>
                </a:cubicBezTo>
                <a:cubicBezTo>
                  <a:pt x="183" y="400"/>
                  <a:pt x="183" y="400"/>
                  <a:pt x="183" y="400"/>
                </a:cubicBezTo>
                <a:cubicBezTo>
                  <a:pt x="183" y="400"/>
                  <a:pt x="183" y="400"/>
                  <a:pt x="183" y="411"/>
                </a:cubicBezTo>
                <a:cubicBezTo>
                  <a:pt x="172" y="411"/>
                  <a:pt x="149" y="411"/>
                  <a:pt x="137" y="411"/>
                </a:cubicBezTo>
                <a:cubicBezTo>
                  <a:pt x="126" y="411"/>
                  <a:pt x="114" y="423"/>
                  <a:pt x="103" y="434"/>
                </a:cubicBezTo>
                <a:cubicBezTo>
                  <a:pt x="91" y="446"/>
                  <a:pt x="57" y="491"/>
                  <a:pt x="34" y="525"/>
                </a:cubicBezTo>
                <a:cubicBezTo>
                  <a:pt x="0" y="583"/>
                  <a:pt x="0" y="617"/>
                  <a:pt x="12" y="640"/>
                </a:cubicBezTo>
                <a:cubicBezTo>
                  <a:pt x="23" y="651"/>
                  <a:pt x="34" y="651"/>
                  <a:pt x="46" y="651"/>
                </a:cubicBezTo>
                <a:cubicBezTo>
                  <a:pt x="57" y="651"/>
                  <a:pt x="91" y="640"/>
                  <a:pt x="126" y="617"/>
                </a:cubicBezTo>
                <a:cubicBezTo>
                  <a:pt x="172" y="594"/>
                  <a:pt x="206" y="560"/>
                  <a:pt x="229" y="549"/>
                </a:cubicBezTo>
                <a:cubicBezTo>
                  <a:pt x="229" y="537"/>
                  <a:pt x="240" y="537"/>
                  <a:pt x="240" y="525"/>
                </a:cubicBezTo>
                <a:cubicBezTo>
                  <a:pt x="252" y="503"/>
                  <a:pt x="252" y="491"/>
                  <a:pt x="252" y="468"/>
                </a:cubicBezTo>
                <a:lnTo>
                  <a:pt x="252" y="468"/>
                </a:lnTo>
                <a:cubicBezTo>
                  <a:pt x="263" y="457"/>
                  <a:pt x="263" y="457"/>
                  <a:pt x="263" y="457"/>
                </a:cubicBezTo>
                <a:cubicBezTo>
                  <a:pt x="286" y="468"/>
                  <a:pt x="286" y="468"/>
                  <a:pt x="286" y="468"/>
                </a:cubicBezTo>
                <a:cubicBezTo>
                  <a:pt x="274" y="583"/>
                  <a:pt x="274" y="583"/>
                  <a:pt x="274" y="583"/>
                </a:cubicBezTo>
                <a:cubicBezTo>
                  <a:pt x="274" y="594"/>
                  <a:pt x="274" y="594"/>
                  <a:pt x="274" y="594"/>
                </a:cubicBezTo>
                <a:cubicBezTo>
                  <a:pt x="274" y="606"/>
                  <a:pt x="274" y="606"/>
                  <a:pt x="274" y="606"/>
                </a:cubicBezTo>
                <a:cubicBezTo>
                  <a:pt x="286" y="606"/>
                  <a:pt x="297" y="606"/>
                  <a:pt x="297" y="594"/>
                </a:cubicBezTo>
                <a:cubicBezTo>
                  <a:pt x="355" y="549"/>
                  <a:pt x="355" y="549"/>
                  <a:pt x="355" y="549"/>
                </a:cubicBezTo>
                <a:cubicBezTo>
                  <a:pt x="355" y="537"/>
                  <a:pt x="355" y="537"/>
                  <a:pt x="355" y="537"/>
                </a:cubicBezTo>
                <a:cubicBezTo>
                  <a:pt x="400" y="388"/>
                  <a:pt x="400" y="388"/>
                  <a:pt x="400" y="388"/>
                </a:cubicBezTo>
                <a:cubicBezTo>
                  <a:pt x="423" y="377"/>
                  <a:pt x="423" y="377"/>
                  <a:pt x="423" y="377"/>
                </a:cubicBezTo>
                <a:cubicBezTo>
                  <a:pt x="526" y="285"/>
                  <a:pt x="606" y="171"/>
                  <a:pt x="640" y="34"/>
                </a:cubicBezTo>
                <a:cubicBezTo>
                  <a:pt x="640" y="22"/>
                  <a:pt x="640" y="22"/>
                  <a:pt x="640" y="22"/>
                </a:cubicBezTo>
                <a:cubicBezTo>
                  <a:pt x="652" y="22"/>
                  <a:pt x="640" y="11"/>
                  <a:pt x="640" y="11"/>
                </a:cubicBezTo>
                <a:close/>
                <a:moveTo>
                  <a:pt x="183" y="343"/>
                </a:moveTo>
                <a:lnTo>
                  <a:pt x="183" y="343"/>
                </a:lnTo>
                <a:cubicBezTo>
                  <a:pt x="114" y="354"/>
                  <a:pt x="114" y="354"/>
                  <a:pt x="114" y="354"/>
                </a:cubicBezTo>
                <a:cubicBezTo>
                  <a:pt x="126" y="331"/>
                  <a:pt x="126" y="331"/>
                  <a:pt x="126" y="331"/>
                </a:cubicBezTo>
                <a:cubicBezTo>
                  <a:pt x="217" y="297"/>
                  <a:pt x="217" y="297"/>
                  <a:pt x="217" y="297"/>
                </a:cubicBezTo>
                <a:lnTo>
                  <a:pt x="183" y="343"/>
                </a:lnTo>
                <a:close/>
                <a:moveTo>
                  <a:pt x="206" y="503"/>
                </a:moveTo>
                <a:lnTo>
                  <a:pt x="206" y="503"/>
                </a:lnTo>
                <a:cubicBezTo>
                  <a:pt x="195" y="514"/>
                  <a:pt x="195" y="514"/>
                  <a:pt x="195" y="525"/>
                </a:cubicBezTo>
                <a:cubicBezTo>
                  <a:pt x="183" y="525"/>
                  <a:pt x="149" y="549"/>
                  <a:pt x="114" y="571"/>
                </a:cubicBezTo>
                <a:cubicBezTo>
                  <a:pt x="80" y="594"/>
                  <a:pt x="57" y="606"/>
                  <a:pt x="46" y="606"/>
                </a:cubicBezTo>
                <a:cubicBezTo>
                  <a:pt x="46" y="594"/>
                  <a:pt x="57" y="571"/>
                  <a:pt x="80" y="537"/>
                </a:cubicBezTo>
                <a:cubicBezTo>
                  <a:pt x="103" y="503"/>
                  <a:pt x="126" y="468"/>
                  <a:pt x="137" y="468"/>
                </a:cubicBezTo>
                <a:cubicBezTo>
                  <a:pt x="137" y="457"/>
                  <a:pt x="149" y="457"/>
                  <a:pt x="149" y="457"/>
                </a:cubicBezTo>
                <a:cubicBezTo>
                  <a:pt x="160" y="457"/>
                  <a:pt x="160" y="457"/>
                  <a:pt x="160" y="457"/>
                </a:cubicBezTo>
                <a:cubicBezTo>
                  <a:pt x="172" y="457"/>
                  <a:pt x="172" y="457"/>
                  <a:pt x="183" y="457"/>
                </a:cubicBezTo>
                <a:cubicBezTo>
                  <a:pt x="160" y="468"/>
                  <a:pt x="160" y="468"/>
                  <a:pt x="160" y="468"/>
                </a:cubicBezTo>
                <a:cubicBezTo>
                  <a:pt x="160" y="468"/>
                  <a:pt x="160" y="480"/>
                  <a:pt x="160" y="491"/>
                </a:cubicBezTo>
                <a:cubicBezTo>
                  <a:pt x="172" y="491"/>
                  <a:pt x="183" y="491"/>
                  <a:pt x="183" y="491"/>
                </a:cubicBezTo>
                <a:cubicBezTo>
                  <a:pt x="206" y="480"/>
                  <a:pt x="206" y="480"/>
                  <a:pt x="206" y="480"/>
                </a:cubicBezTo>
                <a:cubicBezTo>
                  <a:pt x="206" y="480"/>
                  <a:pt x="206" y="491"/>
                  <a:pt x="206" y="503"/>
                </a:cubicBezTo>
                <a:close/>
                <a:moveTo>
                  <a:pt x="332" y="525"/>
                </a:moveTo>
                <a:lnTo>
                  <a:pt x="332" y="525"/>
                </a:lnTo>
                <a:cubicBezTo>
                  <a:pt x="309" y="549"/>
                  <a:pt x="309" y="549"/>
                  <a:pt x="309" y="549"/>
                </a:cubicBezTo>
                <a:cubicBezTo>
                  <a:pt x="320" y="468"/>
                  <a:pt x="320" y="468"/>
                  <a:pt x="320" y="468"/>
                </a:cubicBezTo>
                <a:cubicBezTo>
                  <a:pt x="355" y="434"/>
                  <a:pt x="355" y="434"/>
                  <a:pt x="355" y="434"/>
                </a:cubicBezTo>
                <a:lnTo>
                  <a:pt x="332" y="525"/>
                </a:lnTo>
                <a:close/>
                <a:moveTo>
                  <a:pt x="400" y="354"/>
                </a:moveTo>
                <a:lnTo>
                  <a:pt x="400" y="354"/>
                </a:lnTo>
                <a:cubicBezTo>
                  <a:pt x="297" y="446"/>
                  <a:pt x="297" y="446"/>
                  <a:pt x="297" y="446"/>
                </a:cubicBezTo>
                <a:cubicBezTo>
                  <a:pt x="263" y="411"/>
                  <a:pt x="263" y="411"/>
                  <a:pt x="263" y="411"/>
                </a:cubicBezTo>
                <a:cubicBezTo>
                  <a:pt x="332" y="343"/>
                  <a:pt x="332" y="343"/>
                  <a:pt x="332" y="343"/>
                </a:cubicBezTo>
                <a:cubicBezTo>
                  <a:pt x="343" y="331"/>
                  <a:pt x="343" y="320"/>
                  <a:pt x="332" y="320"/>
                </a:cubicBezTo>
                <a:cubicBezTo>
                  <a:pt x="332" y="308"/>
                  <a:pt x="320" y="308"/>
                  <a:pt x="320" y="320"/>
                </a:cubicBezTo>
                <a:cubicBezTo>
                  <a:pt x="240" y="388"/>
                  <a:pt x="240" y="388"/>
                  <a:pt x="240" y="388"/>
                </a:cubicBezTo>
                <a:cubicBezTo>
                  <a:pt x="217" y="354"/>
                  <a:pt x="217" y="354"/>
                  <a:pt x="217" y="354"/>
                </a:cubicBezTo>
                <a:cubicBezTo>
                  <a:pt x="309" y="240"/>
                  <a:pt x="309" y="240"/>
                  <a:pt x="309" y="240"/>
                </a:cubicBezTo>
                <a:cubicBezTo>
                  <a:pt x="389" y="148"/>
                  <a:pt x="480" y="91"/>
                  <a:pt x="606" y="45"/>
                </a:cubicBezTo>
                <a:cubicBezTo>
                  <a:pt x="572" y="171"/>
                  <a:pt x="503" y="274"/>
                  <a:pt x="400" y="3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6" name="Freeform 741">
            <a:extLst>
              <a:ext uri="{FF2B5EF4-FFF2-40B4-BE49-F238E27FC236}">
                <a16:creationId xmlns:a16="http://schemas.microsoft.com/office/drawing/2014/main" id="{78EFFD96-8DC1-0F48-8F37-62589142B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3054" y="11959963"/>
            <a:ext cx="83279" cy="86901"/>
          </a:xfrm>
          <a:custGeom>
            <a:avLst/>
            <a:gdLst>
              <a:gd name="T0" fmla="*/ 91 w 103"/>
              <a:gd name="T1" fmla="*/ 80 h 104"/>
              <a:gd name="T2" fmla="*/ 91 w 103"/>
              <a:gd name="T3" fmla="*/ 80 h 104"/>
              <a:gd name="T4" fmla="*/ 91 w 103"/>
              <a:gd name="T5" fmla="*/ 23 h 104"/>
              <a:gd name="T6" fmla="*/ 22 w 103"/>
              <a:gd name="T7" fmla="*/ 23 h 104"/>
              <a:gd name="T8" fmla="*/ 22 w 103"/>
              <a:gd name="T9" fmla="*/ 80 h 104"/>
              <a:gd name="T10" fmla="*/ 91 w 103"/>
              <a:gd name="T11" fmla="*/ 80 h 104"/>
              <a:gd name="T12" fmla="*/ 45 w 103"/>
              <a:gd name="T13" fmla="*/ 46 h 104"/>
              <a:gd name="T14" fmla="*/ 45 w 103"/>
              <a:gd name="T15" fmla="*/ 46 h 104"/>
              <a:gd name="T16" fmla="*/ 68 w 103"/>
              <a:gd name="T17" fmla="*/ 46 h 104"/>
              <a:gd name="T18" fmla="*/ 68 w 103"/>
              <a:gd name="T19" fmla="*/ 57 h 104"/>
              <a:gd name="T20" fmla="*/ 45 w 103"/>
              <a:gd name="T21" fmla="*/ 57 h 104"/>
              <a:gd name="T22" fmla="*/ 45 w 103"/>
              <a:gd name="T23" fmla="*/ 4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3" h="104">
                <a:moveTo>
                  <a:pt x="91" y="80"/>
                </a:moveTo>
                <a:lnTo>
                  <a:pt x="91" y="80"/>
                </a:lnTo>
                <a:cubicBezTo>
                  <a:pt x="102" y="69"/>
                  <a:pt x="102" y="34"/>
                  <a:pt x="91" y="23"/>
                </a:cubicBezTo>
                <a:cubicBezTo>
                  <a:pt x="68" y="0"/>
                  <a:pt x="34" y="0"/>
                  <a:pt x="22" y="23"/>
                </a:cubicBezTo>
                <a:cubicBezTo>
                  <a:pt x="0" y="34"/>
                  <a:pt x="0" y="69"/>
                  <a:pt x="22" y="80"/>
                </a:cubicBezTo>
                <a:cubicBezTo>
                  <a:pt x="34" y="103"/>
                  <a:pt x="68" y="103"/>
                  <a:pt x="91" y="80"/>
                </a:cubicBezTo>
                <a:close/>
                <a:moveTo>
                  <a:pt x="45" y="46"/>
                </a:moveTo>
                <a:lnTo>
                  <a:pt x="45" y="46"/>
                </a:lnTo>
                <a:cubicBezTo>
                  <a:pt x="45" y="34"/>
                  <a:pt x="57" y="34"/>
                  <a:pt x="68" y="46"/>
                </a:cubicBezTo>
                <a:lnTo>
                  <a:pt x="68" y="57"/>
                </a:lnTo>
                <a:cubicBezTo>
                  <a:pt x="57" y="69"/>
                  <a:pt x="45" y="69"/>
                  <a:pt x="45" y="57"/>
                </a:cubicBezTo>
                <a:cubicBezTo>
                  <a:pt x="34" y="57"/>
                  <a:pt x="34" y="46"/>
                  <a:pt x="45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7" name="Freeform 742">
            <a:extLst>
              <a:ext uri="{FF2B5EF4-FFF2-40B4-BE49-F238E27FC236}">
                <a16:creationId xmlns:a16="http://schemas.microsoft.com/office/drawing/2014/main" id="{50D50103-D118-454C-A6AC-02A796A86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9058" y="12673276"/>
            <a:ext cx="760385" cy="47073"/>
          </a:xfrm>
          <a:custGeom>
            <a:avLst/>
            <a:gdLst>
              <a:gd name="T0" fmla="*/ 892 w 927"/>
              <a:gd name="T1" fmla="*/ 57 h 58"/>
              <a:gd name="T2" fmla="*/ 892 w 927"/>
              <a:gd name="T3" fmla="*/ 57 h 58"/>
              <a:gd name="T4" fmla="*/ 892 w 927"/>
              <a:gd name="T5" fmla="*/ 0 h 58"/>
              <a:gd name="T6" fmla="*/ 892 w 927"/>
              <a:gd name="T7" fmla="*/ 0 h 58"/>
              <a:gd name="T8" fmla="*/ 892 w 927"/>
              <a:gd name="T9" fmla="*/ 57 h 58"/>
              <a:gd name="T10" fmla="*/ 823 w 927"/>
              <a:gd name="T11" fmla="*/ 57 h 58"/>
              <a:gd name="T12" fmla="*/ 823 w 927"/>
              <a:gd name="T13" fmla="*/ 57 h 58"/>
              <a:gd name="T14" fmla="*/ 823 w 927"/>
              <a:gd name="T15" fmla="*/ 0 h 58"/>
              <a:gd name="T16" fmla="*/ 823 w 927"/>
              <a:gd name="T17" fmla="*/ 0 h 58"/>
              <a:gd name="T18" fmla="*/ 823 w 927"/>
              <a:gd name="T19" fmla="*/ 57 h 58"/>
              <a:gd name="T20" fmla="*/ 755 w 927"/>
              <a:gd name="T21" fmla="*/ 57 h 58"/>
              <a:gd name="T22" fmla="*/ 755 w 927"/>
              <a:gd name="T23" fmla="*/ 57 h 58"/>
              <a:gd name="T24" fmla="*/ 755 w 927"/>
              <a:gd name="T25" fmla="*/ 0 h 58"/>
              <a:gd name="T26" fmla="*/ 755 w 927"/>
              <a:gd name="T27" fmla="*/ 0 h 58"/>
              <a:gd name="T28" fmla="*/ 755 w 927"/>
              <a:gd name="T29" fmla="*/ 57 h 58"/>
              <a:gd name="T30" fmla="*/ 686 w 927"/>
              <a:gd name="T31" fmla="*/ 57 h 58"/>
              <a:gd name="T32" fmla="*/ 652 w 927"/>
              <a:gd name="T33" fmla="*/ 34 h 58"/>
              <a:gd name="T34" fmla="*/ 686 w 927"/>
              <a:gd name="T35" fmla="*/ 0 h 58"/>
              <a:gd name="T36" fmla="*/ 686 w 927"/>
              <a:gd name="T37" fmla="*/ 57 h 58"/>
              <a:gd name="T38" fmla="*/ 606 w 927"/>
              <a:gd name="T39" fmla="*/ 57 h 58"/>
              <a:gd name="T40" fmla="*/ 583 w 927"/>
              <a:gd name="T41" fmla="*/ 34 h 58"/>
              <a:gd name="T42" fmla="*/ 606 w 927"/>
              <a:gd name="T43" fmla="*/ 0 h 58"/>
              <a:gd name="T44" fmla="*/ 606 w 927"/>
              <a:gd name="T45" fmla="*/ 57 h 58"/>
              <a:gd name="T46" fmla="*/ 537 w 927"/>
              <a:gd name="T47" fmla="*/ 57 h 58"/>
              <a:gd name="T48" fmla="*/ 514 w 927"/>
              <a:gd name="T49" fmla="*/ 34 h 58"/>
              <a:gd name="T50" fmla="*/ 537 w 927"/>
              <a:gd name="T51" fmla="*/ 0 h 58"/>
              <a:gd name="T52" fmla="*/ 537 w 927"/>
              <a:gd name="T53" fmla="*/ 57 h 58"/>
              <a:gd name="T54" fmla="*/ 469 w 927"/>
              <a:gd name="T55" fmla="*/ 57 h 58"/>
              <a:gd name="T56" fmla="*/ 457 w 927"/>
              <a:gd name="T57" fmla="*/ 57 h 58"/>
              <a:gd name="T58" fmla="*/ 457 w 927"/>
              <a:gd name="T59" fmla="*/ 0 h 58"/>
              <a:gd name="T60" fmla="*/ 469 w 927"/>
              <a:gd name="T61" fmla="*/ 0 h 58"/>
              <a:gd name="T62" fmla="*/ 469 w 927"/>
              <a:gd name="T63" fmla="*/ 57 h 58"/>
              <a:gd name="T64" fmla="*/ 389 w 927"/>
              <a:gd name="T65" fmla="*/ 57 h 58"/>
              <a:gd name="T66" fmla="*/ 389 w 927"/>
              <a:gd name="T67" fmla="*/ 57 h 58"/>
              <a:gd name="T68" fmla="*/ 389 w 927"/>
              <a:gd name="T69" fmla="*/ 0 h 58"/>
              <a:gd name="T70" fmla="*/ 389 w 927"/>
              <a:gd name="T71" fmla="*/ 0 h 58"/>
              <a:gd name="T72" fmla="*/ 389 w 927"/>
              <a:gd name="T73" fmla="*/ 57 h 58"/>
              <a:gd name="T74" fmla="*/ 320 w 927"/>
              <a:gd name="T75" fmla="*/ 57 h 58"/>
              <a:gd name="T76" fmla="*/ 320 w 927"/>
              <a:gd name="T77" fmla="*/ 57 h 58"/>
              <a:gd name="T78" fmla="*/ 320 w 927"/>
              <a:gd name="T79" fmla="*/ 0 h 58"/>
              <a:gd name="T80" fmla="*/ 320 w 927"/>
              <a:gd name="T81" fmla="*/ 0 h 58"/>
              <a:gd name="T82" fmla="*/ 320 w 927"/>
              <a:gd name="T83" fmla="*/ 57 h 58"/>
              <a:gd name="T84" fmla="*/ 252 w 927"/>
              <a:gd name="T85" fmla="*/ 57 h 58"/>
              <a:gd name="T86" fmla="*/ 217 w 927"/>
              <a:gd name="T87" fmla="*/ 23 h 58"/>
              <a:gd name="T88" fmla="*/ 252 w 927"/>
              <a:gd name="T89" fmla="*/ 0 h 58"/>
              <a:gd name="T90" fmla="*/ 252 w 927"/>
              <a:gd name="T91" fmla="*/ 57 h 58"/>
              <a:gd name="T92" fmla="*/ 171 w 927"/>
              <a:gd name="T93" fmla="*/ 57 h 58"/>
              <a:gd name="T94" fmla="*/ 148 w 927"/>
              <a:gd name="T95" fmla="*/ 23 h 58"/>
              <a:gd name="T96" fmla="*/ 171 w 927"/>
              <a:gd name="T97" fmla="*/ 0 h 58"/>
              <a:gd name="T98" fmla="*/ 171 w 927"/>
              <a:gd name="T99" fmla="*/ 57 h 58"/>
              <a:gd name="T100" fmla="*/ 103 w 927"/>
              <a:gd name="T101" fmla="*/ 57 h 58"/>
              <a:gd name="T102" fmla="*/ 80 w 927"/>
              <a:gd name="T103" fmla="*/ 23 h 58"/>
              <a:gd name="T104" fmla="*/ 103 w 927"/>
              <a:gd name="T105" fmla="*/ 0 h 58"/>
              <a:gd name="T106" fmla="*/ 103 w 927"/>
              <a:gd name="T107" fmla="*/ 57 h 58"/>
              <a:gd name="T108" fmla="*/ 34 w 927"/>
              <a:gd name="T109" fmla="*/ 57 h 58"/>
              <a:gd name="T110" fmla="*/ 34 w 927"/>
              <a:gd name="T111" fmla="*/ 57 h 58"/>
              <a:gd name="T112" fmla="*/ 34 w 927"/>
              <a:gd name="T113" fmla="*/ 0 h 58"/>
              <a:gd name="T114" fmla="*/ 34 w 927"/>
              <a:gd name="T115" fmla="*/ 0 h 58"/>
              <a:gd name="T116" fmla="*/ 34 w 927"/>
              <a:gd name="T117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27" h="58">
                <a:moveTo>
                  <a:pt x="892" y="57"/>
                </a:moveTo>
                <a:lnTo>
                  <a:pt x="892" y="57"/>
                </a:lnTo>
                <a:lnTo>
                  <a:pt x="892" y="57"/>
                </a:lnTo>
                <a:lnTo>
                  <a:pt x="892" y="57"/>
                </a:lnTo>
                <a:cubicBezTo>
                  <a:pt x="880" y="57"/>
                  <a:pt x="869" y="46"/>
                  <a:pt x="869" y="34"/>
                </a:cubicBezTo>
                <a:cubicBezTo>
                  <a:pt x="869" y="11"/>
                  <a:pt x="880" y="0"/>
                  <a:pt x="892" y="0"/>
                </a:cubicBezTo>
                <a:lnTo>
                  <a:pt x="892" y="0"/>
                </a:lnTo>
                <a:lnTo>
                  <a:pt x="892" y="0"/>
                </a:lnTo>
                <a:cubicBezTo>
                  <a:pt x="915" y="0"/>
                  <a:pt x="926" y="11"/>
                  <a:pt x="926" y="34"/>
                </a:cubicBezTo>
                <a:cubicBezTo>
                  <a:pt x="926" y="46"/>
                  <a:pt x="915" y="57"/>
                  <a:pt x="892" y="57"/>
                </a:cubicBezTo>
                <a:close/>
                <a:moveTo>
                  <a:pt x="823" y="57"/>
                </a:moveTo>
                <a:lnTo>
                  <a:pt x="823" y="57"/>
                </a:lnTo>
                <a:lnTo>
                  <a:pt x="823" y="57"/>
                </a:lnTo>
                <a:lnTo>
                  <a:pt x="823" y="57"/>
                </a:lnTo>
                <a:cubicBezTo>
                  <a:pt x="812" y="57"/>
                  <a:pt x="801" y="46"/>
                  <a:pt x="801" y="34"/>
                </a:cubicBezTo>
                <a:cubicBezTo>
                  <a:pt x="801" y="11"/>
                  <a:pt x="812" y="0"/>
                  <a:pt x="823" y="0"/>
                </a:cubicBezTo>
                <a:lnTo>
                  <a:pt x="823" y="0"/>
                </a:lnTo>
                <a:lnTo>
                  <a:pt x="823" y="0"/>
                </a:lnTo>
                <a:cubicBezTo>
                  <a:pt x="835" y="0"/>
                  <a:pt x="846" y="11"/>
                  <a:pt x="846" y="34"/>
                </a:cubicBezTo>
                <a:cubicBezTo>
                  <a:pt x="846" y="46"/>
                  <a:pt x="835" y="57"/>
                  <a:pt x="823" y="57"/>
                </a:cubicBezTo>
                <a:close/>
                <a:moveTo>
                  <a:pt x="755" y="57"/>
                </a:moveTo>
                <a:lnTo>
                  <a:pt x="755" y="57"/>
                </a:lnTo>
                <a:lnTo>
                  <a:pt x="755" y="57"/>
                </a:lnTo>
                <a:lnTo>
                  <a:pt x="755" y="57"/>
                </a:lnTo>
                <a:cubicBezTo>
                  <a:pt x="732" y="57"/>
                  <a:pt x="732" y="46"/>
                  <a:pt x="732" y="34"/>
                </a:cubicBezTo>
                <a:cubicBezTo>
                  <a:pt x="732" y="11"/>
                  <a:pt x="732" y="0"/>
                  <a:pt x="755" y="0"/>
                </a:cubicBezTo>
                <a:lnTo>
                  <a:pt x="755" y="0"/>
                </a:lnTo>
                <a:lnTo>
                  <a:pt x="755" y="0"/>
                </a:lnTo>
                <a:cubicBezTo>
                  <a:pt x="766" y="0"/>
                  <a:pt x="777" y="11"/>
                  <a:pt x="777" y="34"/>
                </a:cubicBezTo>
                <a:cubicBezTo>
                  <a:pt x="777" y="46"/>
                  <a:pt x="766" y="57"/>
                  <a:pt x="755" y="57"/>
                </a:cubicBezTo>
                <a:close/>
                <a:moveTo>
                  <a:pt x="686" y="57"/>
                </a:moveTo>
                <a:lnTo>
                  <a:pt x="686" y="57"/>
                </a:lnTo>
                <a:cubicBezTo>
                  <a:pt x="675" y="57"/>
                  <a:pt x="675" y="57"/>
                  <a:pt x="675" y="57"/>
                </a:cubicBezTo>
                <a:cubicBezTo>
                  <a:pt x="663" y="57"/>
                  <a:pt x="652" y="46"/>
                  <a:pt x="652" y="34"/>
                </a:cubicBezTo>
                <a:cubicBezTo>
                  <a:pt x="652" y="11"/>
                  <a:pt x="663" y="0"/>
                  <a:pt x="675" y="0"/>
                </a:cubicBezTo>
                <a:cubicBezTo>
                  <a:pt x="686" y="0"/>
                  <a:pt x="686" y="0"/>
                  <a:pt x="686" y="0"/>
                </a:cubicBezTo>
                <a:cubicBezTo>
                  <a:pt x="697" y="0"/>
                  <a:pt x="709" y="11"/>
                  <a:pt x="709" y="34"/>
                </a:cubicBezTo>
                <a:cubicBezTo>
                  <a:pt x="709" y="46"/>
                  <a:pt x="697" y="57"/>
                  <a:pt x="686" y="57"/>
                </a:cubicBezTo>
                <a:close/>
                <a:moveTo>
                  <a:pt x="606" y="57"/>
                </a:moveTo>
                <a:lnTo>
                  <a:pt x="606" y="57"/>
                </a:lnTo>
                <a:lnTo>
                  <a:pt x="606" y="57"/>
                </a:lnTo>
                <a:cubicBezTo>
                  <a:pt x="595" y="57"/>
                  <a:pt x="583" y="46"/>
                  <a:pt x="583" y="34"/>
                </a:cubicBezTo>
                <a:cubicBezTo>
                  <a:pt x="583" y="11"/>
                  <a:pt x="595" y="0"/>
                  <a:pt x="606" y="0"/>
                </a:cubicBezTo>
                <a:lnTo>
                  <a:pt x="606" y="0"/>
                </a:lnTo>
                <a:cubicBezTo>
                  <a:pt x="618" y="0"/>
                  <a:pt x="629" y="11"/>
                  <a:pt x="629" y="34"/>
                </a:cubicBezTo>
                <a:cubicBezTo>
                  <a:pt x="629" y="46"/>
                  <a:pt x="618" y="57"/>
                  <a:pt x="606" y="57"/>
                </a:cubicBezTo>
                <a:close/>
                <a:moveTo>
                  <a:pt x="537" y="57"/>
                </a:moveTo>
                <a:lnTo>
                  <a:pt x="537" y="57"/>
                </a:lnTo>
                <a:lnTo>
                  <a:pt x="537" y="57"/>
                </a:lnTo>
                <a:cubicBezTo>
                  <a:pt x="526" y="57"/>
                  <a:pt x="514" y="46"/>
                  <a:pt x="514" y="34"/>
                </a:cubicBezTo>
                <a:cubicBezTo>
                  <a:pt x="514" y="11"/>
                  <a:pt x="526" y="0"/>
                  <a:pt x="537" y="0"/>
                </a:cubicBezTo>
                <a:lnTo>
                  <a:pt x="537" y="0"/>
                </a:lnTo>
                <a:cubicBezTo>
                  <a:pt x="549" y="0"/>
                  <a:pt x="560" y="11"/>
                  <a:pt x="560" y="34"/>
                </a:cubicBezTo>
                <a:cubicBezTo>
                  <a:pt x="560" y="46"/>
                  <a:pt x="549" y="57"/>
                  <a:pt x="537" y="57"/>
                </a:cubicBezTo>
                <a:close/>
                <a:moveTo>
                  <a:pt x="469" y="57"/>
                </a:moveTo>
                <a:lnTo>
                  <a:pt x="469" y="57"/>
                </a:lnTo>
                <a:lnTo>
                  <a:pt x="469" y="57"/>
                </a:lnTo>
                <a:cubicBezTo>
                  <a:pt x="457" y="57"/>
                  <a:pt x="457" y="57"/>
                  <a:pt x="457" y="57"/>
                </a:cubicBezTo>
                <a:cubicBezTo>
                  <a:pt x="446" y="57"/>
                  <a:pt x="435" y="46"/>
                  <a:pt x="435" y="23"/>
                </a:cubicBezTo>
                <a:cubicBezTo>
                  <a:pt x="435" y="11"/>
                  <a:pt x="446" y="0"/>
                  <a:pt x="457" y="0"/>
                </a:cubicBezTo>
                <a:lnTo>
                  <a:pt x="457" y="0"/>
                </a:lnTo>
                <a:cubicBezTo>
                  <a:pt x="469" y="0"/>
                  <a:pt x="469" y="0"/>
                  <a:pt x="469" y="0"/>
                </a:cubicBezTo>
                <a:cubicBezTo>
                  <a:pt x="480" y="0"/>
                  <a:pt x="492" y="11"/>
                  <a:pt x="492" y="34"/>
                </a:cubicBezTo>
                <a:cubicBezTo>
                  <a:pt x="492" y="46"/>
                  <a:pt x="480" y="57"/>
                  <a:pt x="469" y="57"/>
                </a:cubicBezTo>
                <a:close/>
                <a:moveTo>
                  <a:pt x="389" y="57"/>
                </a:moveTo>
                <a:lnTo>
                  <a:pt x="389" y="57"/>
                </a:lnTo>
                <a:lnTo>
                  <a:pt x="389" y="57"/>
                </a:lnTo>
                <a:lnTo>
                  <a:pt x="389" y="57"/>
                </a:lnTo>
                <a:cubicBezTo>
                  <a:pt x="377" y="57"/>
                  <a:pt x="366" y="46"/>
                  <a:pt x="366" y="23"/>
                </a:cubicBezTo>
                <a:cubicBezTo>
                  <a:pt x="366" y="11"/>
                  <a:pt x="377" y="0"/>
                  <a:pt x="389" y="0"/>
                </a:cubicBezTo>
                <a:lnTo>
                  <a:pt x="389" y="0"/>
                </a:lnTo>
                <a:lnTo>
                  <a:pt x="389" y="0"/>
                </a:lnTo>
                <a:cubicBezTo>
                  <a:pt x="400" y="0"/>
                  <a:pt x="412" y="11"/>
                  <a:pt x="412" y="23"/>
                </a:cubicBezTo>
                <a:cubicBezTo>
                  <a:pt x="412" y="46"/>
                  <a:pt x="400" y="57"/>
                  <a:pt x="389" y="57"/>
                </a:cubicBezTo>
                <a:close/>
                <a:moveTo>
                  <a:pt x="320" y="57"/>
                </a:moveTo>
                <a:lnTo>
                  <a:pt x="320" y="57"/>
                </a:lnTo>
                <a:lnTo>
                  <a:pt x="320" y="57"/>
                </a:lnTo>
                <a:lnTo>
                  <a:pt x="320" y="57"/>
                </a:lnTo>
                <a:cubicBezTo>
                  <a:pt x="309" y="57"/>
                  <a:pt x="297" y="46"/>
                  <a:pt x="297" y="23"/>
                </a:cubicBezTo>
                <a:cubicBezTo>
                  <a:pt x="297" y="11"/>
                  <a:pt x="309" y="0"/>
                  <a:pt x="320" y="0"/>
                </a:cubicBezTo>
                <a:lnTo>
                  <a:pt x="320" y="0"/>
                </a:lnTo>
                <a:lnTo>
                  <a:pt x="320" y="0"/>
                </a:lnTo>
                <a:cubicBezTo>
                  <a:pt x="331" y="0"/>
                  <a:pt x="343" y="11"/>
                  <a:pt x="343" y="23"/>
                </a:cubicBezTo>
                <a:cubicBezTo>
                  <a:pt x="343" y="46"/>
                  <a:pt x="331" y="57"/>
                  <a:pt x="320" y="57"/>
                </a:cubicBezTo>
                <a:close/>
                <a:moveTo>
                  <a:pt x="252" y="57"/>
                </a:moveTo>
                <a:lnTo>
                  <a:pt x="252" y="57"/>
                </a:lnTo>
                <a:cubicBezTo>
                  <a:pt x="240" y="57"/>
                  <a:pt x="240" y="57"/>
                  <a:pt x="240" y="57"/>
                </a:cubicBezTo>
                <a:cubicBezTo>
                  <a:pt x="229" y="57"/>
                  <a:pt x="217" y="46"/>
                  <a:pt x="217" y="23"/>
                </a:cubicBezTo>
                <a:cubicBezTo>
                  <a:pt x="217" y="11"/>
                  <a:pt x="229" y="0"/>
                  <a:pt x="240" y="0"/>
                </a:cubicBezTo>
                <a:cubicBezTo>
                  <a:pt x="252" y="0"/>
                  <a:pt x="252" y="0"/>
                  <a:pt x="252" y="0"/>
                </a:cubicBezTo>
                <a:cubicBezTo>
                  <a:pt x="263" y="0"/>
                  <a:pt x="274" y="11"/>
                  <a:pt x="274" y="23"/>
                </a:cubicBezTo>
                <a:cubicBezTo>
                  <a:pt x="274" y="46"/>
                  <a:pt x="263" y="57"/>
                  <a:pt x="252" y="57"/>
                </a:cubicBezTo>
                <a:close/>
                <a:moveTo>
                  <a:pt x="171" y="57"/>
                </a:moveTo>
                <a:lnTo>
                  <a:pt x="171" y="57"/>
                </a:lnTo>
                <a:lnTo>
                  <a:pt x="171" y="57"/>
                </a:lnTo>
                <a:cubicBezTo>
                  <a:pt x="160" y="57"/>
                  <a:pt x="148" y="46"/>
                  <a:pt x="148" y="23"/>
                </a:cubicBezTo>
                <a:cubicBezTo>
                  <a:pt x="148" y="11"/>
                  <a:pt x="160" y="0"/>
                  <a:pt x="171" y="0"/>
                </a:cubicBezTo>
                <a:lnTo>
                  <a:pt x="171" y="0"/>
                </a:lnTo>
                <a:cubicBezTo>
                  <a:pt x="183" y="0"/>
                  <a:pt x="194" y="11"/>
                  <a:pt x="194" y="23"/>
                </a:cubicBezTo>
                <a:cubicBezTo>
                  <a:pt x="194" y="46"/>
                  <a:pt x="183" y="57"/>
                  <a:pt x="171" y="57"/>
                </a:cubicBezTo>
                <a:close/>
                <a:moveTo>
                  <a:pt x="103" y="57"/>
                </a:moveTo>
                <a:lnTo>
                  <a:pt x="103" y="57"/>
                </a:lnTo>
                <a:lnTo>
                  <a:pt x="103" y="57"/>
                </a:lnTo>
                <a:cubicBezTo>
                  <a:pt x="91" y="57"/>
                  <a:pt x="80" y="46"/>
                  <a:pt x="80" y="23"/>
                </a:cubicBezTo>
                <a:cubicBezTo>
                  <a:pt x="80" y="11"/>
                  <a:pt x="91" y="0"/>
                  <a:pt x="103" y="0"/>
                </a:cubicBezTo>
                <a:lnTo>
                  <a:pt x="103" y="0"/>
                </a:lnTo>
                <a:cubicBezTo>
                  <a:pt x="114" y="0"/>
                  <a:pt x="126" y="11"/>
                  <a:pt x="126" y="23"/>
                </a:cubicBezTo>
                <a:cubicBezTo>
                  <a:pt x="126" y="46"/>
                  <a:pt x="114" y="57"/>
                  <a:pt x="103" y="57"/>
                </a:cubicBezTo>
                <a:close/>
                <a:moveTo>
                  <a:pt x="34" y="57"/>
                </a:moveTo>
                <a:lnTo>
                  <a:pt x="34" y="57"/>
                </a:lnTo>
                <a:lnTo>
                  <a:pt x="34" y="57"/>
                </a:lnTo>
                <a:lnTo>
                  <a:pt x="34" y="57"/>
                </a:lnTo>
                <a:cubicBezTo>
                  <a:pt x="11" y="57"/>
                  <a:pt x="0" y="46"/>
                  <a:pt x="0" y="23"/>
                </a:cubicBezTo>
                <a:cubicBezTo>
                  <a:pt x="0" y="11"/>
                  <a:pt x="11" y="0"/>
                  <a:pt x="34" y="0"/>
                </a:cubicBezTo>
                <a:lnTo>
                  <a:pt x="34" y="0"/>
                </a:lnTo>
                <a:lnTo>
                  <a:pt x="34" y="0"/>
                </a:lnTo>
                <a:cubicBezTo>
                  <a:pt x="46" y="0"/>
                  <a:pt x="57" y="11"/>
                  <a:pt x="57" y="23"/>
                </a:cubicBezTo>
                <a:cubicBezTo>
                  <a:pt x="57" y="46"/>
                  <a:pt x="46" y="57"/>
                  <a:pt x="34" y="5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8" name="Freeform 743">
            <a:extLst>
              <a:ext uri="{FF2B5EF4-FFF2-40B4-BE49-F238E27FC236}">
                <a16:creationId xmlns:a16="http://schemas.microsoft.com/office/drawing/2014/main" id="{3281931B-0AF2-D845-A98A-742E20ABD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1298" y="7086256"/>
            <a:ext cx="778491" cy="695209"/>
          </a:xfrm>
          <a:custGeom>
            <a:avLst/>
            <a:gdLst>
              <a:gd name="T0" fmla="*/ 469 w 950"/>
              <a:gd name="T1" fmla="*/ 845 h 846"/>
              <a:gd name="T2" fmla="*/ 469 w 950"/>
              <a:gd name="T3" fmla="*/ 845 h 846"/>
              <a:gd name="T4" fmla="*/ 138 w 950"/>
              <a:gd name="T5" fmla="*/ 708 h 846"/>
              <a:gd name="T6" fmla="*/ 0 w 950"/>
              <a:gd name="T7" fmla="*/ 365 h 846"/>
              <a:gd name="T8" fmla="*/ 34 w 950"/>
              <a:gd name="T9" fmla="*/ 170 h 846"/>
              <a:gd name="T10" fmla="*/ 149 w 950"/>
              <a:gd name="T11" fmla="*/ 12 h 846"/>
              <a:gd name="T12" fmla="*/ 183 w 950"/>
              <a:gd name="T13" fmla="*/ 12 h 846"/>
              <a:gd name="T14" fmla="*/ 183 w 950"/>
              <a:gd name="T15" fmla="*/ 46 h 846"/>
              <a:gd name="T16" fmla="*/ 80 w 950"/>
              <a:gd name="T17" fmla="*/ 193 h 846"/>
              <a:gd name="T18" fmla="*/ 46 w 950"/>
              <a:gd name="T19" fmla="*/ 365 h 846"/>
              <a:gd name="T20" fmla="*/ 172 w 950"/>
              <a:gd name="T21" fmla="*/ 674 h 846"/>
              <a:gd name="T22" fmla="*/ 469 w 950"/>
              <a:gd name="T23" fmla="*/ 799 h 846"/>
              <a:gd name="T24" fmla="*/ 778 w 950"/>
              <a:gd name="T25" fmla="*/ 674 h 846"/>
              <a:gd name="T26" fmla="*/ 904 w 950"/>
              <a:gd name="T27" fmla="*/ 365 h 846"/>
              <a:gd name="T28" fmla="*/ 755 w 950"/>
              <a:gd name="T29" fmla="*/ 46 h 846"/>
              <a:gd name="T30" fmla="*/ 755 w 950"/>
              <a:gd name="T31" fmla="*/ 12 h 846"/>
              <a:gd name="T32" fmla="*/ 789 w 950"/>
              <a:gd name="T33" fmla="*/ 12 h 846"/>
              <a:gd name="T34" fmla="*/ 949 w 950"/>
              <a:gd name="T35" fmla="*/ 365 h 846"/>
              <a:gd name="T36" fmla="*/ 812 w 950"/>
              <a:gd name="T37" fmla="*/ 708 h 846"/>
              <a:gd name="T38" fmla="*/ 469 w 950"/>
              <a:gd name="T39" fmla="*/ 845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50" h="846">
                <a:moveTo>
                  <a:pt x="469" y="845"/>
                </a:moveTo>
                <a:lnTo>
                  <a:pt x="469" y="845"/>
                </a:lnTo>
                <a:cubicBezTo>
                  <a:pt x="343" y="845"/>
                  <a:pt x="229" y="799"/>
                  <a:pt x="138" y="708"/>
                </a:cubicBezTo>
                <a:cubicBezTo>
                  <a:pt x="46" y="616"/>
                  <a:pt x="0" y="491"/>
                  <a:pt x="0" y="365"/>
                </a:cubicBezTo>
                <a:cubicBezTo>
                  <a:pt x="0" y="296"/>
                  <a:pt x="12" y="228"/>
                  <a:pt x="34" y="170"/>
                </a:cubicBezTo>
                <a:cubicBezTo>
                  <a:pt x="69" y="113"/>
                  <a:pt x="103" y="57"/>
                  <a:pt x="149" y="12"/>
                </a:cubicBezTo>
                <a:cubicBezTo>
                  <a:pt x="160" y="0"/>
                  <a:pt x="183" y="0"/>
                  <a:pt x="183" y="12"/>
                </a:cubicBezTo>
                <a:cubicBezTo>
                  <a:pt x="195" y="23"/>
                  <a:pt x="195" y="34"/>
                  <a:pt x="183" y="46"/>
                </a:cubicBezTo>
                <a:cubicBezTo>
                  <a:pt x="138" y="92"/>
                  <a:pt x="103" y="136"/>
                  <a:pt x="80" y="193"/>
                </a:cubicBezTo>
                <a:cubicBezTo>
                  <a:pt x="58" y="239"/>
                  <a:pt x="46" y="308"/>
                  <a:pt x="46" y="365"/>
                </a:cubicBezTo>
                <a:cubicBezTo>
                  <a:pt x="46" y="479"/>
                  <a:pt x="92" y="582"/>
                  <a:pt x="172" y="674"/>
                </a:cubicBezTo>
                <a:cubicBezTo>
                  <a:pt x="252" y="754"/>
                  <a:pt x="355" y="799"/>
                  <a:pt x="469" y="799"/>
                </a:cubicBezTo>
                <a:cubicBezTo>
                  <a:pt x="583" y="799"/>
                  <a:pt x="698" y="754"/>
                  <a:pt x="778" y="674"/>
                </a:cubicBezTo>
                <a:cubicBezTo>
                  <a:pt x="858" y="582"/>
                  <a:pt x="904" y="479"/>
                  <a:pt x="904" y="365"/>
                </a:cubicBezTo>
                <a:cubicBezTo>
                  <a:pt x="904" y="239"/>
                  <a:pt x="847" y="125"/>
                  <a:pt x="755" y="46"/>
                </a:cubicBezTo>
                <a:cubicBezTo>
                  <a:pt x="744" y="34"/>
                  <a:pt x="744" y="23"/>
                  <a:pt x="755" y="12"/>
                </a:cubicBezTo>
                <a:cubicBezTo>
                  <a:pt x="766" y="0"/>
                  <a:pt x="778" y="0"/>
                  <a:pt x="789" y="12"/>
                </a:cubicBezTo>
                <a:cubicBezTo>
                  <a:pt x="892" y="102"/>
                  <a:pt x="949" y="228"/>
                  <a:pt x="949" y="365"/>
                </a:cubicBezTo>
                <a:cubicBezTo>
                  <a:pt x="949" y="491"/>
                  <a:pt x="904" y="616"/>
                  <a:pt x="812" y="708"/>
                </a:cubicBezTo>
                <a:cubicBezTo>
                  <a:pt x="721" y="799"/>
                  <a:pt x="606" y="845"/>
                  <a:pt x="469" y="8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9" name="Freeform 744">
            <a:extLst>
              <a:ext uri="{FF2B5EF4-FFF2-40B4-BE49-F238E27FC236}">
                <a16:creationId xmlns:a16="http://schemas.microsoft.com/office/drawing/2014/main" id="{BA99FE41-255F-A74A-B690-09B4C2D3F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7689" y="7564212"/>
            <a:ext cx="358466" cy="170180"/>
          </a:xfrm>
          <a:custGeom>
            <a:avLst/>
            <a:gdLst>
              <a:gd name="T0" fmla="*/ 400 w 436"/>
              <a:gd name="T1" fmla="*/ 206 h 207"/>
              <a:gd name="T2" fmla="*/ 400 w 436"/>
              <a:gd name="T3" fmla="*/ 206 h 207"/>
              <a:gd name="T4" fmla="*/ 400 w 436"/>
              <a:gd name="T5" fmla="*/ 206 h 207"/>
              <a:gd name="T6" fmla="*/ 377 w 436"/>
              <a:gd name="T7" fmla="*/ 172 h 207"/>
              <a:gd name="T8" fmla="*/ 377 w 436"/>
              <a:gd name="T9" fmla="*/ 115 h 207"/>
              <a:gd name="T10" fmla="*/ 309 w 436"/>
              <a:gd name="T11" fmla="*/ 80 h 207"/>
              <a:gd name="T12" fmla="*/ 297 w 436"/>
              <a:gd name="T13" fmla="*/ 92 h 207"/>
              <a:gd name="T14" fmla="*/ 274 w 436"/>
              <a:gd name="T15" fmla="*/ 80 h 207"/>
              <a:gd name="T16" fmla="*/ 229 w 436"/>
              <a:gd name="T17" fmla="*/ 57 h 207"/>
              <a:gd name="T18" fmla="*/ 171 w 436"/>
              <a:gd name="T19" fmla="*/ 103 h 207"/>
              <a:gd name="T20" fmla="*/ 160 w 436"/>
              <a:gd name="T21" fmla="*/ 126 h 207"/>
              <a:gd name="T22" fmla="*/ 137 w 436"/>
              <a:gd name="T23" fmla="*/ 126 h 207"/>
              <a:gd name="T24" fmla="*/ 114 w 436"/>
              <a:gd name="T25" fmla="*/ 115 h 207"/>
              <a:gd name="T26" fmla="*/ 114 w 436"/>
              <a:gd name="T27" fmla="*/ 115 h 207"/>
              <a:gd name="T28" fmla="*/ 57 w 436"/>
              <a:gd name="T29" fmla="*/ 137 h 207"/>
              <a:gd name="T30" fmla="*/ 46 w 436"/>
              <a:gd name="T31" fmla="*/ 172 h 207"/>
              <a:gd name="T32" fmla="*/ 23 w 436"/>
              <a:gd name="T33" fmla="*/ 195 h 207"/>
              <a:gd name="T34" fmla="*/ 23 w 436"/>
              <a:gd name="T35" fmla="*/ 195 h 207"/>
              <a:gd name="T36" fmla="*/ 0 w 436"/>
              <a:gd name="T37" fmla="*/ 172 h 207"/>
              <a:gd name="T38" fmla="*/ 23 w 436"/>
              <a:gd name="T39" fmla="*/ 103 h 207"/>
              <a:gd name="T40" fmla="*/ 114 w 436"/>
              <a:gd name="T41" fmla="*/ 69 h 207"/>
              <a:gd name="T42" fmla="*/ 114 w 436"/>
              <a:gd name="T43" fmla="*/ 69 h 207"/>
              <a:gd name="T44" fmla="*/ 137 w 436"/>
              <a:gd name="T45" fmla="*/ 69 h 207"/>
              <a:gd name="T46" fmla="*/ 229 w 436"/>
              <a:gd name="T47" fmla="*/ 0 h 207"/>
              <a:gd name="T48" fmla="*/ 309 w 436"/>
              <a:gd name="T49" fmla="*/ 34 h 207"/>
              <a:gd name="T50" fmla="*/ 309 w 436"/>
              <a:gd name="T51" fmla="*/ 34 h 207"/>
              <a:gd name="T52" fmla="*/ 412 w 436"/>
              <a:gd name="T53" fmla="*/ 92 h 207"/>
              <a:gd name="T54" fmla="*/ 423 w 436"/>
              <a:gd name="T55" fmla="*/ 183 h 207"/>
              <a:gd name="T56" fmla="*/ 400 w 436"/>
              <a:gd name="T57" fmla="*/ 20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36" h="207">
                <a:moveTo>
                  <a:pt x="400" y="206"/>
                </a:moveTo>
                <a:lnTo>
                  <a:pt x="400" y="206"/>
                </a:lnTo>
                <a:lnTo>
                  <a:pt x="400" y="206"/>
                </a:lnTo>
                <a:cubicBezTo>
                  <a:pt x="389" y="195"/>
                  <a:pt x="377" y="183"/>
                  <a:pt x="377" y="172"/>
                </a:cubicBezTo>
                <a:cubicBezTo>
                  <a:pt x="389" y="149"/>
                  <a:pt x="389" y="126"/>
                  <a:pt x="377" y="115"/>
                </a:cubicBezTo>
                <a:cubicBezTo>
                  <a:pt x="354" y="92"/>
                  <a:pt x="343" y="92"/>
                  <a:pt x="309" y="80"/>
                </a:cubicBezTo>
                <a:cubicBezTo>
                  <a:pt x="309" y="80"/>
                  <a:pt x="309" y="80"/>
                  <a:pt x="297" y="92"/>
                </a:cubicBezTo>
                <a:cubicBezTo>
                  <a:pt x="297" y="92"/>
                  <a:pt x="286" y="80"/>
                  <a:pt x="274" y="80"/>
                </a:cubicBezTo>
                <a:cubicBezTo>
                  <a:pt x="263" y="57"/>
                  <a:pt x="252" y="57"/>
                  <a:pt x="229" y="57"/>
                </a:cubicBezTo>
                <a:cubicBezTo>
                  <a:pt x="206" y="57"/>
                  <a:pt x="183" y="69"/>
                  <a:pt x="171" y="103"/>
                </a:cubicBezTo>
                <a:cubicBezTo>
                  <a:pt x="171" y="115"/>
                  <a:pt x="171" y="115"/>
                  <a:pt x="160" y="126"/>
                </a:cubicBezTo>
                <a:cubicBezTo>
                  <a:pt x="160" y="126"/>
                  <a:pt x="148" y="126"/>
                  <a:pt x="137" y="126"/>
                </a:cubicBezTo>
                <a:cubicBezTo>
                  <a:pt x="137" y="115"/>
                  <a:pt x="126" y="115"/>
                  <a:pt x="114" y="115"/>
                </a:cubicBezTo>
                <a:lnTo>
                  <a:pt x="114" y="115"/>
                </a:lnTo>
                <a:cubicBezTo>
                  <a:pt x="91" y="115"/>
                  <a:pt x="69" y="126"/>
                  <a:pt x="57" y="137"/>
                </a:cubicBezTo>
                <a:cubicBezTo>
                  <a:pt x="57" y="149"/>
                  <a:pt x="46" y="160"/>
                  <a:pt x="46" y="172"/>
                </a:cubicBezTo>
                <a:cubicBezTo>
                  <a:pt x="46" y="183"/>
                  <a:pt x="34" y="195"/>
                  <a:pt x="23" y="195"/>
                </a:cubicBezTo>
                <a:lnTo>
                  <a:pt x="23" y="195"/>
                </a:lnTo>
                <a:cubicBezTo>
                  <a:pt x="11" y="195"/>
                  <a:pt x="0" y="183"/>
                  <a:pt x="0" y="172"/>
                </a:cubicBezTo>
                <a:cubicBezTo>
                  <a:pt x="0" y="149"/>
                  <a:pt x="11" y="126"/>
                  <a:pt x="23" y="103"/>
                </a:cubicBezTo>
                <a:cubicBezTo>
                  <a:pt x="46" y="92"/>
                  <a:pt x="69" y="69"/>
                  <a:pt x="114" y="69"/>
                </a:cubicBezTo>
                <a:lnTo>
                  <a:pt x="114" y="69"/>
                </a:lnTo>
                <a:cubicBezTo>
                  <a:pt x="126" y="69"/>
                  <a:pt x="126" y="69"/>
                  <a:pt x="137" y="69"/>
                </a:cubicBezTo>
                <a:cubicBezTo>
                  <a:pt x="148" y="34"/>
                  <a:pt x="183" y="0"/>
                  <a:pt x="229" y="0"/>
                </a:cubicBezTo>
                <a:cubicBezTo>
                  <a:pt x="263" y="0"/>
                  <a:pt x="286" y="12"/>
                  <a:pt x="309" y="34"/>
                </a:cubicBezTo>
                <a:lnTo>
                  <a:pt x="309" y="34"/>
                </a:lnTo>
                <a:cubicBezTo>
                  <a:pt x="354" y="34"/>
                  <a:pt x="389" y="57"/>
                  <a:pt x="412" y="92"/>
                </a:cubicBezTo>
                <a:cubicBezTo>
                  <a:pt x="435" y="115"/>
                  <a:pt x="435" y="149"/>
                  <a:pt x="423" y="183"/>
                </a:cubicBezTo>
                <a:cubicBezTo>
                  <a:pt x="423" y="195"/>
                  <a:pt x="412" y="206"/>
                  <a:pt x="400" y="2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0" name="Freeform 745">
            <a:extLst>
              <a:ext uri="{FF2B5EF4-FFF2-40B4-BE49-F238E27FC236}">
                <a16:creationId xmlns:a16="http://schemas.microsoft.com/office/drawing/2014/main" id="{0022E5BE-C251-894A-B8A4-63080C82E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8551" y="7676459"/>
            <a:ext cx="3622" cy="362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9B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1" name="Freeform 746">
            <a:extLst>
              <a:ext uri="{FF2B5EF4-FFF2-40B4-BE49-F238E27FC236}">
                <a16:creationId xmlns:a16="http://schemas.microsoft.com/office/drawing/2014/main" id="{69ADBE58-B037-5441-A197-64B7A7438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8551" y="7676459"/>
            <a:ext cx="3622" cy="362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9B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2" name="Freeform 747">
            <a:extLst>
              <a:ext uri="{FF2B5EF4-FFF2-40B4-BE49-F238E27FC236}">
                <a16:creationId xmlns:a16="http://schemas.microsoft.com/office/drawing/2014/main" id="{4D5A0FED-B762-FD47-96B4-A807B7ABA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7507" y="7470070"/>
            <a:ext cx="311396" cy="170180"/>
          </a:xfrm>
          <a:custGeom>
            <a:avLst/>
            <a:gdLst>
              <a:gd name="T0" fmla="*/ 343 w 378"/>
              <a:gd name="T1" fmla="*/ 206 h 207"/>
              <a:gd name="T2" fmla="*/ 343 w 378"/>
              <a:gd name="T3" fmla="*/ 206 h 207"/>
              <a:gd name="T4" fmla="*/ 320 w 378"/>
              <a:gd name="T5" fmla="*/ 194 h 207"/>
              <a:gd name="T6" fmla="*/ 263 w 378"/>
              <a:gd name="T7" fmla="*/ 148 h 207"/>
              <a:gd name="T8" fmla="*/ 240 w 378"/>
              <a:gd name="T9" fmla="*/ 137 h 207"/>
              <a:gd name="T10" fmla="*/ 217 w 378"/>
              <a:gd name="T11" fmla="*/ 137 h 207"/>
              <a:gd name="T12" fmla="*/ 217 w 378"/>
              <a:gd name="T13" fmla="*/ 114 h 207"/>
              <a:gd name="T14" fmla="*/ 171 w 378"/>
              <a:gd name="T15" fmla="*/ 57 h 207"/>
              <a:gd name="T16" fmla="*/ 126 w 378"/>
              <a:gd name="T17" fmla="*/ 57 h 207"/>
              <a:gd name="T18" fmla="*/ 92 w 378"/>
              <a:gd name="T19" fmla="*/ 68 h 207"/>
              <a:gd name="T20" fmla="*/ 92 w 378"/>
              <a:gd name="T21" fmla="*/ 57 h 207"/>
              <a:gd name="T22" fmla="*/ 34 w 378"/>
              <a:gd name="T23" fmla="*/ 68 h 207"/>
              <a:gd name="T24" fmla="*/ 0 w 378"/>
              <a:gd name="T25" fmla="*/ 57 h 207"/>
              <a:gd name="T26" fmla="*/ 12 w 378"/>
              <a:gd name="T27" fmla="*/ 23 h 207"/>
              <a:gd name="T28" fmla="*/ 103 w 378"/>
              <a:gd name="T29" fmla="*/ 11 h 207"/>
              <a:gd name="T30" fmla="*/ 103 w 378"/>
              <a:gd name="T31" fmla="*/ 11 h 207"/>
              <a:gd name="T32" fmla="*/ 183 w 378"/>
              <a:gd name="T33" fmla="*/ 0 h 207"/>
              <a:gd name="T34" fmla="*/ 263 w 378"/>
              <a:gd name="T35" fmla="*/ 91 h 207"/>
              <a:gd name="T36" fmla="*/ 275 w 378"/>
              <a:gd name="T37" fmla="*/ 91 h 207"/>
              <a:gd name="T38" fmla="*/ 366 w 378"/>
              <a:gd name="T39" fmla="*/ 183 h 207"/>
              <a:gd name="T40" fmla="*/ 354 w 378"/>
              <a:gd name="T41" fmla="*/ 206 h 207"/>
              <a:gd name="T42" fmla="*/ 343 w 378"/>
              <a:gd name="T43" fmla="*/ 20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8" h="207">
                <a:moveTo>
                  <a:pt x="343" y="206"/>
                </a:moveTo>
                <a:lnTo>
                  <a:pt x="343" y="206"/>
                </a:lnTo>
                <a:cubicBezTo>
                  <a:pt x="332" y="206"/>
                  <a:pt x="320" y="206"/>
                  <a:pt x="320" y="194"/>
                </a:cubicBezTo>
                <a:cubicBezTo>
                  <a:pt x="320" y="171"/>
                  <a:pt x="297" y="148"/>
                  <a:pt x="263" y="148"/>
                </a:cubicBezTo>
                <a:cubicBezTo>
                  <a:pt x="263" y="137"/>
                  <a:pt x="252" y="137"/>
                  <a:pt x="240" y="137"/>
                </a:cubicBezTo>
                <a:cubicBezTo>
                  <a:pt x="229" y="148"/>
                  <a:pt x="229" y="137"/>
                  <a:pt x="217" y="137"/>
                </a:cubicBezTo>
                <a:cubicBezTo>
                  <a:pt x="217" y="126"/>
                  <a:pt x="217" y="126"/>
                  <a:pt x="217" y="114"/>
                </a:cubicBezTo>
                <a:cubicBezTo>
                  <a:pt x="217" y="91"/>
                  <a:pt x="206" y="57"/>
                  <a:pt x="171" y="57"/>
                </a:cubicBezTo>
                <a:cubicBezTo>
                  <a:pt x="160" y="46"/>
                  <a:pt x="137" y="46"/>
                  <a:pt x="126" y="57"/>
                </a:cubicBezTo>
                <a:cubicBezTo>
                  <a:pt x="114" y="68"/>
                  <a:pt x="103" y="68"/>
                  <a:pt x="92" y="68"/>
                </a:cubicBezTo>
                <a:cubicBezTo>
                  <a:pt x="92" y="68"/>
                  <a:pt x="92" y="68"/>
                  <a:pt x="92" y="57"/>
                </a:cubicBezTo>
                <a:cubicBezTo>
                  <a:pt x="69" y="57"/>
                  <a:pt x="46" y="57"/>
                  <a:pt x="34" y="68"/>
                </a:cubicBezTo>
                <a:cubicBezTo>
                  <a:pt x="23" y="68"/>
                  <a:pt x="12" y="68"/>
                  <a:pt x="0" y="57"/>
                </a:cubicBezTo>
                <a:cubicBezTo>
                  <a:pt x="0" y="46"/>
                  <a:pt x="0" y="23"/>
                  <a:pt x="12" y="23"/>
                </a:cubicBezTo>
                <a:cubicBezTo>
                  <a:pt x="46" y="11"/>
                  <a:pt x="69" y="11"/>
                  <a:pt x="103" y="11"/>
                </a:cubicBezTo>
                <a:lnTo>
                  <a:pt x="103" y="11"/>
                </a:lnTo>
                <a:cubicBezTo>
                  <a:pt x="126" y="0"/>
                  <a:pt x="160" y="0"/>
                  <a:pt x="183" y="0"/>
                </a:cubicBezTo>
                <a:cubicBezTo>
                  <a:pt x="229" y="11"/>
                  <a:pt x="263" y="46"/>
                  <a:pt x="263" y="91"/>
                </a:cubicBezTo>
                <a:lnTo>
                  <a:pt x="275" y="91"/>
                </a:lnTo>
                <a:cubicBezTo>
                  <a:pt x="343" y="114"/>
                  <a:pt x="366" y="160"/>
                  <a:pt x="366" y="183"/>
                </a:cubicBezTo>
                <a:cubicBezTo>
                  <a:pt x="377" y="194"/>
                  <a:pt x="366" y="206"/>
                  <a:pt x="354" y="206"/>
                </a:cubicBezTo>
                <a:lnTo>
                  <a:pt x="343" y="20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3" name="Freeform 748">
            <a:extLst>
              <a:ext uri="{FF2B5EF4-FFF2-40B4-BE49-F238E27FC236}">
                <a16:creationId xmlns:a16="http://schemas.microsoft.com/office/drawing/2014/main" id="{4C819A82-12DB-CE49-B2E6-D1FC7DDA1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9254" y="7480931"/>
            <a:ext cx="282429" cy="159319"/>
          </a:xfrm>
          <a:custGeom>
            <a:avLst/>
            <a:gdLst>
              <a:gd name="T0" fmla="*/ 35 w 345"/>
              <a:gd name="T1" fmla="*/ 195 h 196"/>
              <a:gd name="T2" fmla="*/ 35 w 345"/>
              <a:gd name="T3" fmla="*/ 195 h 196"/>
              <a:gd name="T4" fmla="*/ 23 w 345"/>
              <a:gd name="T5" fmla="*/ 195 h 196"/>
              <a:gd name="T6" fmla="*/ 12 w 345"/>
              <a:gd name="T7" fmla="*/ 160 h 196"/>
              <a:gd name="T8" fmla="*/ 92 w 345"/>
              <a:gd name="T9" fmla="*/ 92 h 196"/>
              <a:gd name="T10" fmla="*/ 104 w 345"/>
              <a:gd name="T11" fmla="*/ 80 h 196"/>
              <a:gd name="T12" fmla="*/ 172 w 345"/>
              <a:gd name="T13" fmla="*/ 12 h 196"/>
              <a:gd name="T14" fmla="*/ 241 w 345"/>
              <a:gd name="T15" fmla="*/ 12 h 196"/>
              <a:gd name="T16" fmla="*/ 252 w 345"/>
              <a:gd name="T17" fmla="*/ 12 h 196"/>
              <a:gd name="T18" fmla="*/ 321 w 345"/>
              <a:gd name="T19" fmla="*/ 23 h 196"/>
              <a:gd name="T20" fmla="*/ 332 w 345"/>
              <a:gd name="T21" fmla="*/ 57 h 196"/>
              <a:gd name="T22" fmla="*/ 298 w 345"/>
              <a:gd name="T23" fmla="*/ 69 h 196"/>
              <a:gd name="T24" fmla="*/ 264 w 345"/>
              <a:gd name="T25" fmla="*/ 69 h 196"/>
              <a:gd name="T26" fmla="*/ 252 w 345"/>
              <a:gd name="T27" fmla="*/ 69 h 196"/>
              <a:gd name="T28" fmla="*/ 229 w 345"/>
              <a:gd name="T29" fmla="*/ 69 h 196"/>
              <a:gd name="T30" fmla="*/ 183 w 345"/>
              <a:gd name="T31" fmla="*/ 57 h 196"/>
              <a:gd name="T32" fmla="*/ 149 w 345"/>
              <a:gd name="T33" fmla="*/ 103 h 196"/>
              <a:gd name="T34" fmla="*/ 149 w 345"/>
              <a:gd name="T35" fmla="*/ 126 h 196"/>
              <a:gd name="T36" fmla="*/ 126 w 345"/>
              <a:gd name="T37" fmla="*/ 137 h 196"/>
              <a:gd name="T38" fmla="*/ 104 w 345"/>
              <a:gd name="T39" fmla="*/ 137 h 196"/>
              <a:gd name="T40" fmla="*/ 58 w 345"/>
              <a:gd name="T41" fmla="*/ 172 h 196"/>
              <a:gd name="T42" fmla="*/ 35 w 345"/>
              <a:gd name="T43" fmla="*/ 195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5" h="196">
                <a:moveTo>
                  <a:pt x="35" y="195"/>
                </a:moveTo>
                <a:lnTo>
                  <a:pt x="35" y="195"/>
                </a:lnTo>
                <a:cubicBezTo>
                  <a:pt x="35" y="195"/>
                  <a:pt x="35" y="195"/>
                  <a:pt x="23" y="195"/>
                </a:cubicBezTo>
                <a:cubicBezTo>
                  <a:pt x="12" y="183"/>
                  <a:pt x="0" y="172"/>
                  <a:pt x="12" y="160"/>
                </a:cubicBezTo>
                <a:cubicBezTo>
                  <a:pt x="12" y="149"/>
                  <a:pt x="35" y="103"/>
                  <a:pt x="92" y="92"/>
                </a:cubicBezTo>
                <a:cubicBezTo>
                  <a:pt x="92" y="80"/>
                  <a:pt x="104" y="80"/>
                  <a:pt x="104" y="80"/>
                </a:cubicBezTo>
                <a:cubicBezTo>
                  <a:pt x="104" y="46"/>
                  <a:pt x="138" y="12"/>
                  <a:pt x="172" y="12"/>
                </a:cubicBezTo>
                <a:cubicBezTo>
                  <a:pt x="195" y="0"/>
                  <a:pt x="218" y="0"/>
                  <a:pt x="241" y="12"/>
                </a:cubicBezTo>
                <a:lnTo>
                  <a:pt x="252" y="12"/>
                </a:lnTo>
                <a:cubicBezTo>
                  <a:pt x="275" y="12"/>
                  <a:pt x="298" y="12"/>
                  <a:pt x="321" y="23"/>
                </a:cubicBezTo>
                <a:cubicBezTo>
                  <a:pt x="332" y="23"/>
                  <a:pt x="344" y="46"/>
                  <a:pt x="332" y="57"/>
                </a:cubicBezTo>
                <a:cubicBezTo>
                  <a:pt x="332" y="69"/>
                  <a:pt x="309" y="69"/>
                  <a:pt x="298" y="69"/>
                </a:cubicBezTo>
                <a:cubicBezTo>
                  <a:pt x="287" y="57"/>
                  <a:pt x="275" y="57"/>
                  <a:pt x="264" y="69"/>
                </a:cubicBezTo>
                <a:cubicBezTo>
                  <a:pt x="252" y="69"/>
                  <a:pt x="252" y="69"/>
                  <a:pt x="252" y="69"/>
                </a:cubicBezTo>
                <a:cubicBezTo>
                  <a:pt x="241" y="69"/>
                  <a:pt x="229" y="69"/>
                  <a:pt x="229" y="69"/>
                </a:cubicBezTo>
                <a:cubicBezTo>
                  <a:pt x="218" y="57"/>
                  <a:pt x="195" y="46"/>
                  <a:pt x="183" y="57"/>
                </a:cubicBezTo>
                <a:cubicBezTo>
                  <a:pt x="161" y="57"/>
                  <a:pt x="149" y="80"/>
                  <a:pt x="149" y="103"/>
                </a:cubicBezTo>
                <a:cubicBezTo>
                  <a:pt x="149" y="115"/>
                  <a:pt x="149" y="126"/>
                  <a:pt x="149" y="126"/>
                </a:cubicBezTo>
                <a:cubicBezTo>
                  <a:pt x="138" y="137"/>
                  <a:pt x="126" y="137"/>
                  <a:pt x="126" y="137"/>
                </a:cubicBezTo>
                <a:cubicBezTo>
                  <a:pt x="115" y="137"/>
                  <a:pt x="115" y="137"/>
                  <a:pt x="104" y="137"/>
                </a:cubicBezTo>
                <a:cubicBezTo>
                  <a:pt x="81" y="137"/>
                  <a:pt x="58" y="160"/>
                  <a:pt x="58" y="172"/>
                </a:cubicBezTo>
                <a:cubicBezTo>
                  <a:pt x="58" y="183"/>
                  <a:pt x="46" y="195"/>
                  <a:pt x="35" y="19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4" name="Freeform 749">
            <a:extLst>
              <a:ext uri="{FF2B5EF4-FFF2-40B4-BE49-F238E27FC236}">
                <a16:creationId xmlns:a16="http://schemas.microsoft.com/office/drawing/2014/main" id="{DEC6C674-745D-A740-B416-C50064F82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9935" y="7263678"/>
            <a:ext cx="152077" cy="264326"/>
          </a:xfrm>
          <a:custGeom>
            <a:avLst/>
            <a:gdLst>
              <a:gd name="T0" fmla="*/ 92 w 184"/>
              <a:gd name="T1" fmla="*/ 320 h 321"/>
              <a:gd name="T2" fmla="*/ 92 w 184"/>
              <a:gd name="T3" fmla="*/ 320 h 321"/>
              <a:gd name="T4" fmla="*/ 11 w 184"/>
              <a:gd name="T5" fmla="*/ 218 h 321"/>
              <a:gd name="T6" fmla="*/ 0 w 184"/>
              <a:gd name="T7" fmla="*/ 92 h 321"/>
              <a:gd name="T8" fmla="*/ 0 w 184"/>
              <a:gd name="T9" fmla="*/ 46 h 321"/>
              <a:gd name="T10" fmla="*/ 92 w 184"/>
              <a:gd name="T11" fmla="*/ 0 h 321"/>
              <a:gd name="T12" fmla="*/ 172 w 184"/>
              <a:gd name="T13" fmla="*/ 46 h 321"/>
              <a:gd name="T14" fmla="*/ 183 w 184"/>
              <a:gd name="T15" fmla="*/ 92 h 321"/>
              <a:gd name="T16" fmla="*/ 160 w 184"/>
              <a:gd name="T17" fmla="*/ 218 h 321"/>
              <a:gd name="T18" fmla="*/ 92 w 184"/>
              <a:gd name="T19" fmla="*/ 320 h 321"/>
              <a:gd name="T20" fmla="*/ 92 w 184"/>
              <a:gd name="T21" fmla="*/ 275 h 321"/>
              <a:gd name="T22" fmla="*/ 92 w 184"/>
              <a:gd name="T23" fmla="*/ 275 h 321"/>
              <a:gd name="T24" fmla="*/ 92 w 184"/>
              <a:gd name="T25" fmla="*/ 46 h 321"/>
              <a:gd name="T26" fmla="*/ 92 w 184"/>
              <a:gd name="T27" fmla="*/ 46 h 321"/>
              <a:gd name="T28" fmla="*/ 46 w 184"/>
              <a:gd name="T29" fmla="*/ 69 h 321"/>
              <a:gd name="T30" fmla="*/ 46 w 184"/>
              <a:gd name="T31" fmla="*/ 92 h 321"/>
              <a:gd name="T32" fmla="*/ 57 w 184"/>
              <a:gd name="T33" fmla="*/ 194 h 321"/>
              <a:gd name="T34" fmla="*/ 92 w 184"/>
              <a:gd name="T35" fmla="*/ 263 h 321"/>
              <a:gd name="T36" fmla="*/ 115 w 184"/>
              <a:gd name="T37" fmla="*/ 194 h 321"/>
              <a:gd name="T38" fmla="*/ 137 w 184"/>
              <a:gd name="T39" fmla="*/ 92 h 321"/>
              <a:gd name="T40" fmla="*/ 126 w 184"/>
              <a:gd name="T41" fmla="*/ 69 h 321"/>
              <a:gd name="T42" fmla="*/ 92 w 184"/>
              <a:gd name="T43" fmla="*/ 46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4" h="321">
                <a:moveTo>
                  <a:pt x="92" y="320"/>
                </a:moveTo>
                <a:lnTo>
                  <a:pt x="92" y="320"/>
                </a:lnTo>
                <a:cubicBezTo>
                  <a:pt x="57" y="320"/>
                  <a:pt x="34" y="286"/>
                  <a:pt x="11" y="218"/>
                </a:cubicBezTo>
                <a:cubicBezTo>
                  <a:pt x="0" y="160"/>
                  <a:pt x="0" y="115"/>
                  <a:pt x="0" y="92"/>
                </a:cubicBezTo>
                <a:cubicBezTo>
                  <a:pt x="0" y="80"/>
                  <a:pt x="0" y="58"/>
                  <a:pt x="0" y="46"/>
                </a:cubicBezTo>
                <a:cubicBezTo>
                  <a:pt x="23" y="12"/>
                  <a:pt x="57" y="0"/>
                  <a:pt x="92" y="0"/>
                </a:cubicBezTo>
                <a:cubicBezTo>
                  <a:pt x="126" y="0"/>
                  <a:pt x="160" y="12"/>
                  <a:pt x="172" y="46"/>
                </a:cubicBezTo>
                <a:cubicBezTo>
                  <a:pt x="183" y="58"/>
                  <a:pt x="183" y="80"/>
                  <a:pt x="183" y="92"/>
                </a:cubicBezTo>
                <a:cubicBezTo>
                  <a:pt x="183" y="115"/>
                  <a:pt x="172" y="160"/>
                  <a:pt x="160" y="218"/>
                </a:cubicBezTo>
                <a:cubicBezTo>
                  <a:pt x="137" y="286"/>
                  <a:pt x="115" y="320"/>
                  <a:pt x="92" y="320"/>
                </a:cubicBezTo>
                <a:close/>
                <a:moveTo>
                  <a:pt x="92" y="275"/>
                </a:moveTo>
                <a:lnTo>
                  <a:pt x="92" y="275"/>
                </a:lnTo>
                <a:close/>
                <a:moveTo>
                  <a:pt x="92" y="46"/>
                </a:moveTo>
                <a:lnTo>
                  <a:pt x="92" y="46"/>
                </a:lnTo>
                <a:cubicBezTo>
                  <a:pt x="69" y="46"/>
                  <a:pt x="57" y="58"/>
                  <a:pt x="46" y="69"/>
                </a:cubicBezTo>
                <a:cubicBezTo>
                  <a:pt x="46" y="80"/>
                  <a:pt x="46" y="80"/>
                  <a:pt x="46" y="92"/>
                </a:cubicBezTo>
                <a:cubicBezTo>
                  <a:pt x="46" y="103"/>
                  <a:pt x="46" y="149"/>
                  <a:pt x="57" y="194"/>
                </a:cubicBezTo>
                <a:cubicBezTo>
                  <a:pt x="69" y="241"/>
                  <a:pt x="80" y="263"/>
                  <a:pt x="92" y="263"/>
                </a:cubicBezTo>
                <a:cubicBezTo>
                  <a:pt x="92" y="263"/>
                  <a:pt x="103" y="241"/>
                  <a:pt x="115" y="194"/>
                </a:cubicBezTo>
                <a:cubicBezTo>
                  <a:pt x="126" y="149"/>
                  <a:pt x="137" y="103"/>
                  <a:pt x="137" y="92"/>
                </a:cubicBezTo>
                <a:cubicBezTo>
                  <a:pt x="137" y="80"/>
                  <a:pt x="126" y="80"/>
                  <a:pt x="126" y="69"/>
                </a:cubicBezTo>
                <a:cubicBezTo>
                  <a:pt x="126" y="58"/>
                  <a:pt x="103" y="46"/>
                  <a:pt x="92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5" name="Freeform 750">
            <a:extLst>
              <a:ext uri="{FF2B5EF4-FFF2-40B4-BE49-F238E27FC236}">
                <a16:creationId xmlns:a16="http://schemas.microsoft.com/office/drawing/2014/main" id="{532271EE-8277-474D-8A63-C27A029ED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0968" y="6749513"/>
            <a:ext cx="199150" cy="496062"/>
          </a:xfrm>
          <a:custGeom>
            <a:avLst/>
            <a:gdLst>
              <a:gd name="T0" fmla="*/ 194 w 241"/>
              <a:gd name="T1" fmla="*/ 605 h 606"/>
              <a:gd name="T2" fmla="*/ 194 w 241"/>
              <a:gd name="T3" fmla="*/ 605 h 606"/>
              <a:gd name="T4" fmla="*/ 45 w 241"/>
              <a:gd name="T5" fmla="*/ 605 h 606"/>
              <a:gd name="T6" fmla="*/ 23 w 241"/>
              <a:gd name="T7" fmla="*/ 594 h 606"/>
              <a:gd name="T8" fmla="*/ 11 w 241"/>
              <a:gd name="T9" fmla="*/ 412 h 606"/>
              <a:gd name="T10" fmla="*/ 91 w 241"/>
              <a:gd name="T11" fmla="*/ 35 h 606"/>
              <a:gd name="T12" fmla="*/ 103 w 241"/>
              <a:gd name="T13" fmla="*/ 12 h 606"/>
              <a:gd name="T14" fmla="*/ 114 w 241"/>
              <a:gd name="T15" fmla="*/ 0 h 606"/>
              <a:gd name="T16" fmla="*/ 137 w 241"/>
              <a:gd name="T17" fmla="*/ 12 h 606"/>
              <a:gd name="T18" fmla="*/ 137 w 241"/>
              <a:gd name="T19" fmla="*/ 23 h 606"/>
              <a:gd name="T20" fmla="*/ 228 w 241"/>
              <a:gd name="T21" fmla="*/ 435 h 606"/>
              <a:gd name="T22" fmla="*/ 217 w 241"/>
              <a:gd name="T23" fmla="*/ 594 h 606"/>
              <a:gd name="T24" fmla="*/ 194 w 241"/>
              <a:gd name="T25" fmla="*/ 605 h 606"/>
              <a:gd name="T26" fmla="*/ 57 w 241"/>
              <a:gd name="T27" fmla="*/ 571 h 606"/>
              <a:gd name="T28" fmla="*/ 57 w 241"/>
              <a:gd name="T29" fmla="*/ 571 h 606"/>
              <a:gd name="T30" fmla="*/ 183 w 241"/>
              <a:gd name="T31" fmla="*/ 571 h 606"/>
              <a:gd name="T32" fmla="*/ 194 w 241"/>
              <a:gd name="T33" fmla="*/ 435 h 606"/>
              <a:gd name="T34" fmla="*/ 206 w 241"/>
              <a:gd name="T35" fmla="*/ 435 h 606"/>
              <a:gd name="T36" fmla="*/ 194 w 241"/>
              <a:gd name="T37" fmla="*/ 435 h 606"/>
              <a:gd name="T38" fmla="*/ 126 w 241"/>
              <a:gd name="T39" fmla="*/ 58 h 606"/>
              <a:gd name="T40" fmla="*/ 45 w 241"/>
              <a:gd name="T41" fmla="*/ 412 h 606"/>
              <a:gd name="T42" fmla="*/ 57 w 241"/>
              <a:gd name="T43" fmla="*/ 571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1" h="606">
                <a:moveTo>
                  <a:pt x="194" y="605"/>
                </a:moveTo>
                <a:lnTo>
                  <a:pt x="194" y="605"/>
                </a:lnTo>
                <a:cubicBezTo>
                  <a:pt x="45" y="605"/>
                  <a:pt x="45" y="605"/>
                  <a:pt x="45" y="605"/>
                </a:cubicBezTo>
                <a:cubicBezTo>
                  <a:pt x="34" y="605"/>
                  <a:pt x="23" y="594"/>
                  <a:pt x="23" y="594"/>
                </a:cubicBezTo>
                <a:cubicBezTo>
                  <a:pt x="11" y="412"/>
                  <a:pt x="11" y="412"/>
                  <a:pt x="11" y="412"/>
                </a:cubicBezTo>
                <a:cubicBezTo>
                  <a:pt x="0" y="286"/>
                  <a:pt x="34" y="160"/>
                  <a:pt x="91" y="35"/>
                </a:cubicBezTo>
                <a:cubicBezTo>
                  <a:pt x="103" y="12"/>
                  <a:pt x="103" y="12"/>
                  <a:pt x="103" y="12"/>
                </a:cubicBezTo>
                <a:lnTo>
                  <a:pt x="114" y="0"/>
                </a:lnTo>
                <a:cubicBezTo>
                  <a:pt x="126" y="0"/>
                  <a:pt x="126" y="12"/>
                  <a:pt x="137" y="12"/>
                </a:cubicBezTo>
                <a:cubicBezTo>
                  <a:pt x="137" y="23"/>
                  <a:pt x="137" y="23"/>
                  <a:pt x="137" y="23"/>
                </a:cubicBezTo>
                <a:cubicBezTo>
                  <a:pt x="206" y="149"/>
                  <a:pt x="240" y="286"/>
                  <a:pt x="228" y="435"/>
                </a:cubicBezTo>
                <a:cubicBezTo>
                  <a:pt x="217" y="594"/>
                  <a:pt x="217" y="594"/>
                  <a:pt x="217" y="594"/>
                </a:cubicBezTo>
                <a:cubicBezTo>
                  <a:pt x="206" y="594"/>
                  <a:pt x="206" y="605"/>
                  <a:pt x="194" y="605"/>
                </a:cubicBezTo>
                <a:close/>
                <a:moveTo>
                  <a:pt x="57" y="571"/>
                </a:moveTo>
                <a:lnTo>
                  <a:pt x="57" y="571"/>
                </a:lnTo>
                <a:cubicBezTo>
                  <a:pt x="183" y="571"/>
                  <a:pt x="183" y="571"/>
                  <a:pt x="183" y="571"/>
                </a:cubicBezTo>
                <a:cubicBezTo>
                  <a:pt x="194" y="435"/>
                  <a:pt x="194" y="435"/>
                  <a:pt x="194" y="435"/>
                </a:cubicBezTo>
                <a:cubicBezTo>
                  <a:pt x="206" y="435"/>
                  <a:pt x="206" y="435"/>
                  <a:pt x="206" y="435"/>
                </a:cubicBezTo>
                <a:cubicBezTo>
                  <a:pt x="194" y="435"/>
                  <a:pt x="194" y="435"/>
                  <a:pt x="194" y="435"/>
                </a:cubicBezTo>
                <a:cubicBezTo>
                  <a:pt x="206" y="298"/>
                  <a:pt x="183" y="172"/>
                  <a:pt x="126" y="58"/>
                </a:cubicBezTo>
                <a:cubicBezTo>
                  <a:pt x="57" y="172"/>
                  <a:pt x="34" y="298"/>
                  <a:pt x="45" y="412"/>
                </a:cubicBezTo>
                <a:lnTo>
                  <a:pt x="57" y="57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6" name="Freeform 751">
            <a:extLst>
              <a:ext uri="{FF2B5EF4-FFF2-40B4-BE49-F238E27FC236}">
                <a16:creationId xmlns:a16="http://schemas.microsoft.com/office/drawing/2014/main" id="{04F61A83-7D4C-EF49-90BA-EB305CAA5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3045" y="7115223"/>
            <a:ext cx="94143" cy="217253"/>
          </a:xfrm>
          <a:custGeom>
            <a:avLst/>
            <a:gdLst>
              <a:gd name="T0" fmla="*/ 103 w 115"/>
              <a:gd name="T1" fmla="*/ 262 h 263"/>
              <a:gd name="T2" fmla="*/ 103 w 115"/>
              <a:gd name="T3" fmla="*/ 262 h 263"/>
              <a:gd name="T4" fmla="*/ 91 w 115"/>
              <a:gd name="T5" fmla="*/ 251 h 263"/>
              <a:gd name="T6" fmla="*/ 0 w 115"/>
              <a:gd name="T7" fmla="*/ 148 h 263"/>
              <a:gd name="T8" fmla="*/ 0 w 115"/>
              <a:gd name="T9" fmla="*/ 125 h 263"/>
              <a:gd name="T10" fmla="*/ 23 w 115"/>
              <a:gd name="T11" fmla="*/ 125 h 263"/>
              <a:gd name="T12" fmla="*/ 80 w 115"/>
              <a:gd name="T13" fmla="*/ 194 h 263"/>
              <a:gd name="T14" fmla="*/ 80 w 115"/>
              <a:gd name="T15" fmla="*/ 159 h 263"/>
              <a:gd name="T16" fmla="*/ 11 w 115"/>
              <a:gd name="T17" fmla="*/ 23 h 263"/>
              <a:gd name="T18" fmla="*/ 23 w 115"/>
              <a:gd name="T19" fmla="*/ 0 h 263"/>
              <a:gd name="T20" fmla="*/ 34 w 115"/>
              <a:gd name="T21" fmla="*/ 12 h 263"/>
              <a:gd name="T22" fmla="*/ 114 w 115"/>
              <a:gd name="T23" fmla="*/ 159 h 263"/>
              <a:gd name="T24" fmla="*/ 114 w 115"/>
              <a:gd name="T25" fmla="*/ 159 h 263"/>
              <a:gd name="T26" fmla="*/ 114 w 115"/>
              <a:gd name="T27" fmla="*/ 240 h 263"/>
              <a:gd name="T28" fmla="*/ 103 w 115"/>
              <a:gd name="T29" fmla="*/ 251 h 263"/>
              <a:gd name="T30" fmla="*/ 103 w 115"/>
              <a:gd name="T31" fmla="*/ 26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5" h="263">
                <a:moveTo>
                  <a:pt x="103" y="262"/>
                </a:moveTo>
                <a:lnTo>
                  <a:pt x="103" y="262"/>
                </a:lnTo>
                <a:cubicBezTo>
                  <a:pt x="91" y="262"/>
                  <a:pt x="91" y="251"/>
                  <a:pt x="91" y="251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36"/>
                  <a:pt x="0" y="125"/>
                  <a:pt x="0" y="125"/>
                </a:cubicBezTo>
                <a:cubicBezTo>
                  <a:pt x="11" y="114"/>
                  <a:pt x="23" y="114"/>
                  <a:pt x="23" y="125"/>
                </a:cubicBezTo>
                <a:cubicBezTo>
                  <a:pt x="80" y="194"/>
                  <a:pt x="80" y="194"/>
                  <a:pt x="80" y="194"/>
                </a:cubicBezTo>
                <a:cubicBezTo>
                  <a:pt x="80" y="159"/>
                  <a:pt x="80" y="159"/>
                  <a:pt x="80" y="159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12"/>
                  <a:pt x="11" y="0"/>
                  <a:pt x="23" y="0"/>
                </a:cubicBezTo>
                <a:cubicBezTo>
                  <a:pt x="23" y="0"/>
                  <a:pt x="34" y="0"/>
                  <a:pt x="34" y="12"/>
                </a:cubicBezTo>
                <a:cubicBezTo>
                  <a:pt x="114" y="159"/>
                  <a:pt x="114" y="159"/>
                  <a:pt x="114" y="159"/>
                </a:cubicBezTo>
                <a:lnTo>
                  <a:pt x="114" y="159"/>
                </a:lnTo>
                <a:cubicBezTo>
                  <a:pt x="114" y="240"/>
                  <a:pt x="114" y="240"/>
                  <a:pt x="114" y="240"/>
                </a:cubicBezTo>
                <a:cubicBezTo>
                  <a:pt x="114" y="251"/>
                  <a:pt x="114" y="251"/>
                  <a:pt x="103" y="251"/>
                </a:cubicBezTo>
                <a:cubicBezTo>
                  <a:pt x="103" y="262"/>
                  <a:pt x="103" y="262"/>
                  <a:pt x="103" y="2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7" name="Freeform 752">
            <a:extLst>
              <a:ext uri="{FF2B5EF4-FFF2-40B4-BE49-F238E27FC236}">
                <a16:creationId xmlns:a16="http://schemas.microsoft.com/office/drawing/2014/main" id="{5B20C8F9-0F85-F042-BC98-D16D5F4D2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3898" y="7115223"/>
            <a:ext cx="94143" cy="217253"/>
          </a:xfrm>
          <a:custGeom>
            <a:avLst/>
            <a:gdLst>
              <a:gd name="T0" fmla="*/ 23 w 115"/>
              <a:gd name="T1" fmla="*/ 262 h 263"/>
              <a:gd name="T2" fmla="*/ 23 w 115"/>
              <a:gd name="T3" fmla="*/ 262 h 263"/>
              <a:gd name="T4" fmla="*/ 11 w 115"/>
              <a:gd name="T5" fmla="*/ 251 h 263"/>
              <a:gd name="T6" fmla="*/ 0 w 115"/>
              <a:gd name="T7" fmla="*/ 240 h 263"/>
              <a:gd name="T8" fmla="*/ 0 w 115"/>
              <a:gd name="T9" fmla="*/ 159 h 263"/>
              <a:gd name="T10" fmla="*/ 11 w 115"/>
              <a:gd name="T11" fmla="*/ 159 h 263"/>
              <a:gd name="T12" fmla="*/ 80 w 115"/>
              <a:gd name="T13" fmla="*/ 12 h 263"/>
              <a:gd name="T14" fmla="*/ 102 w 115"/>
              <a:gd name="T15" fmla="*/ 12 h 263"/>
              <a:gd name="T16" fmla="*/ 102 w 115"/>
              <a:gd name="T17" fmla="*/ 35 h 263"/>
              <a:gd name="T18" fmla="*/ 34 w 115"/>
              <a:gd name="T19" fmla="*/ 159 h 263"/>
              <a:gd name="T20" fmla="*/ 34 w 115"/>
              <a:gd name="T21" fmla="*/ 194 h 263"/>
              <a:gd name="T22" fmla="*/ 91 w 115"/>
              <a:gd name="T23" fmla="*/ 125 h 263"/>
              <a:gd name="T24" fmla="*/ 114 w 115"/>
              <a:gd name="T25" fmla="*/ 125 h 263"/>
              <a:gd name="T26" fmla="*/ 114 w 115"/>
              <a:gd name="T27" fmla="*/ 148 h 263"/>
              <a:gd name="T28" fmla="*/ 34 w 115"/>
              <a:gd name="T29" fmla="*/ 251 h 263"/>
              <a:gd name="T30" fmla="*/ 23 w 115"/>
              <a:gd name="T31" fmla="*/ 26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5" h="263">
                <a:moveTo>
                  <a:pt x="23" y="262"/>
                </a:moveTo>
                <a:lnTo>
                  <a:pt x="23" y="262"/>
                </a:lnTo>
                <a:cubicBezTo>
                  <a:pt x="23" y="262"/>
                  <a:pt x="11" y="262"/>
                  <a:pt x="11" y="251"/>
                </a:cubicBezTo>
                <a:cubicBezTo>
                  <a:pt x="11" y="251"/>
                  <a:pt x="0" y="251"/>
                  <a:pt x="0" y="240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59"/>
                  <a:pt x="0" y="159"/>
                  <a:pt x="11" y="159"/>
                </a:cubicBezTo>
                <a:cubicBezTo>
                  <a:pt x="80" y="12"/>
                  <a:pt x="80" y="12"/>
                  <a:pt x="80" y="12"/>
                </a:cubicBezTo>
                <a:cubicBezTo>
                  <a:pt x="80" y="12"/>
                  <a:pt x="91" y="0"/>
                  <a:pt x="102" y="12"/>
                </a:cubicBezTo>
                <a:cubicBezTo>
                  <a:pt x="102" y="12"/>
                  <a:pt x="114" y="23"/>
                  <a:pt x="102" y="35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4" y="194"/>
                  <a:pt x="34" y="194"/>
                  <a:pt x="34" y="194"/>
                </a:cubicBezTo>
                <a:cubicBezTo>
                  <a:pt x="91" y="125"/>
                  <a:pt x="91" y="125"/>
                  <a:pt x="91" y="125"/>
                </a:cubicBezTo>
                <a:cubicBezTo>
                  <a:pt x="91" y="125"/>
                  <a:pt x="102" y="125"/>
                  <a:pt x="114" y="125"/>
                </a:cubicBezTo>
                <a:cubicBezTo>
                  <a:pt x="114" y="136"/>
                  <a:pt x="114" y="148"/>
                  <a:pt x="114" y="148"/>
                </a:cubicBezTo>
                <a:cubicBezTo>
                  <a:pt x="34" y="251"/>
                  <a:pt x="34" y="251"/>
                  <a:pt x="34" y="251"/>
                </a:cubicBezTo>
                <a:lnTo>
                  <a:pt x="23" y="26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8" name="Freeform 753">
            <a:extLst>
              <a:ext uri="{FF2B5EF4-FFF2-40B4-BE49-F238E27FC236}">
                <a16:creationId xmlns:a16="http://schemas.microsoft.com/office/drawing/2014/main" id="{0B198FE4-D582-F941-AB05-F4F9FCABA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8902" y="7216608"/>
            <a:ext cx="86901" cy="57934"/>
          </a:xfrm>
          <a:custGeom>
            <a:avLst/>
            <a:gdLst>
              <a:gd name="T0" fmla="*/ 92 w 104"/>
              <a:gd name="T1" fmla="*/ 69 h 70"/>
              <a:gd name="T2" fmla="*/ 92 w 104"/>
              <a:gd name="T3" fmla="*/ 69 h 70"/>
              <a:gd name="T4" fmla="*/ 12 w 104"/>
              <a:gd name="T5" fmla="*/ 69 h 70"/>
              <a:gd name="T6" fmla="*/ 0 w 104"/>
              <a:gd name="T7" fmla="*/ 46 h 70"/>
              <a:gd name="T8" fmla="*/ 0 w 104"/>
              <a:gd name="T9" fmla="*/ 11 h 70"/>
              <a:gd name="T10" fmla="*/ 12 w 104"/>
              <a:gd name="T11" fmla="*/ 0 h 70"/>
              <a:gd name="T12" fmla="*/ 92 w 104"/>
              <a:gd name="T13" fmla="*/ 0 h 70"/>
              <a:gd name="T14" fmla="*/ 103 w 104"/>
              <a:gd name="T15" fmla="*/ 11 h 70"/>
              <a:gd name="T16" fmla="*/ 103 w 104"/>
              <a:gd name="T17" fmla="*/ 46 h 70"/>
              <a:gd name="T18" fmla="*/ 92 w 104"/>
              <a:gd name="T19" fmla="*/ 69 h 70"/>
              <a:gd name="T20" fmla="*/ 35 w 104"/>
              <a:gd name="T21" fmla="*/ 34 h 70"/>
              <a:gd name="T22" fmla="*/ 35 w 104"/>
              <a:gd name="T23" fmla="*/ 34 h 70"/>
              <a:gd name="T24" fmla="*/ 69 w 104"/>
              <a:gd name="T25" fmla="*/ 34 h 70"/>
              <a:gd name="T26" fmla="*/ 69 w 104"/>
              <a:gd name="T27" fmla="*/ 34 h 70"/>
              <a:gd name="T28" fmla="*/ 35 w 104"/>
              <a:gd name="T29" fmla="*/ 34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4" h="70">
                <a:moveTo>
                  <a:pt x="92" y="69"/>
                </a:moveTo>
                <a:lnTo>
                  <a:pt x="92" y="69"/>
                </a:lnTo>
                <a:cubicBezTo>
                  <a:pt x="12" y="69"/>
                  <a:pt x="12" y="69"/>
                  <a:pt x="12" y="69"/>
                </a:cubicBezTo>
                <a:cubicBezTo>
                  <a:pt x="12" y="69"/>
                  <a:pt x="0" y="57"/>
                  <a:pt x="0" y="46"/>
                </a:cubicBezTo>
                <a:cubicBezTo>
                  <a:pt x="0" y="11"/>
                  <a:pt x="0" y="11"/>
                  <a:pt x="0" y="11"/>
                </a:cubicBezTo>
                <a:lnTo>
                  <a:pt x="12" y="0"/>
                </a:lnTo>
                <a:cubicBezTo>
                  <a:pt x="92" y="0"/>
                  <a:pt x="92" y="0"/>
                  <a:pt x="92" y="0"/>
                </a:cubicBezTo>
                <a:cubicBezTo>
                  <a:pt x="103" y="0"/>
                  <a:pt x="103" y="11"/>
                  <a:pt x="103" y="11"/>
                </a:cubicBezTo>
                <a:cubicBezTo>
                  <a:pt x="103" y="46"/>
                  <a:pt x="103" y="46"/>
                  <a:pt x="103" y="46"/>
                </a:cubicBezTo>
                <a:cubicBezTo>
                  <a:pt x="103" y="57"/>
                  <a:pt x="103" y="69"/>
                  <a:pt x="92" y="69"/>
                </a:cubicBezTo>
                <a:close/>
                <a:moveTo>
                  <a:pt x="35" y="34"/>
                </a:moveTo>
                <a:lnTo>
                  <a:pt x="35" y="34"/>
                </a:lnTo>
                <a:cubicBezTo>
                  <a:pt x="69" y="34"/>
                  <a:pt x="69" y="34"/>
                  <a:pt x="69" y="34"/>
                </a:cubicBezTo>
                <a:lnTo>
                  <a:pt x="69" y="34"/>
                </a:lnTo>
                <a:cubicBezTo>
                  <a:pt x="35" y="34"/>
                  <a:pt x="35" y="34"/>
                  <a:pt x="35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9" name="Freeform 754">
            <a:extLst>
              <a:ext uri="{FF2B5EF4-FFF2-40B4-BE49-F238E27FC236}">
                <a16:creationId xmlns:a16="http://schemas.microsoft.com/office/drawing/2014/main" id="{C8423DCC-82CA-B74F-BBDA-6D444504F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8902" y="6897970"/>
            <a:ext cx="86901" cy="76037"/>
          </a:xfrm>
          <a:custGeom>
            <a:avLst/>
            <a:gdLst>
              <a:gd name="T0" fmla="*/ 58 w 104"/>
              <a:gd name="T1" fmla="*/ 92 h 93"/>
              <a:gd name="T2" fmla="*/ 58 w 104"/>
              <a:gd name="T3" fmla="*/ 92 h 93"/>
              <a:gd name="T4" fmla="*/ 0 w 104"/>
              <a:gd name="T5" fmla="*/ 46 h 93"/>
              <a:gd name="T6" fmla="*/ 58 w 104"/>
              <a:gd name="T7" fmla="*/ 0 h 93"/>
              <a:gd name="T8" fmla="*/ 103 w 104"/>
              <a:gd name="T9" fmla="*/ 46 h 93"/>
              <a:gd name="T10" fmla="*/ 58 w 104"/>
              <a:gd name="T11" fmla="*/ 92 h 93"/>
              <a:gd name="T12" fmla="*/ 58 w 104"/>
              <a:gd name="T13" fmla="*/ 34 h 93"/>
              <a:gd name="T14" fmla="*/ 58 w 104"/>
              <a:gd name="T15" fmla="*/ 34 h 93"/>
              <a:gd name="T16" fmla="*/ 35 w 104"/>
              <a:gd name="T17" fmla="*/ 46 h 93"/>
              <a:gd name="T18" fmla="*/ 58 w 104"/>
              <a:gd name="T19" fmla="*/ 69 h 93"/>
              <a:gd name="T20" fmla="*/ 69 w 104"/>
              <a:gd name="T21" fmla="*/ 46 h 93"/>
              <a:gd name="T22" fmla="*/ 58 w 104"/>
              <a:gd name="T23" fmla="*/ 34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4" h="93">
                <a:moveTo>
                  <a:pt x="58" y="92"/>
                </a:moveTo>
                <a:lnTo>
                  <a:pt x="58" y="92"/>
                </a:lnTo>
                <a:cubicBezTo>
                  <a:pt x="23" y="92"/>
                  <a:pt x="0" y="69"/>
                  <a:pt x="0" y="46"/>
                </a:cubicBezTo>
                <a:cubicBezTo>
                  <a:pt x="0" y="23"/>
                  <a:pt x="23" y="0"/>
                  <a:pt x="58" y="0"/>
                </a:cubicBezTo>
                <a:cubicBezTo>
                  <a:pt x="81" y="0"/>
                  <a:pt x="103" y="23"/>
                  <a:pt x="103" y="46"/>
                </a:cubicBezTo>
                <a:cubicBezTo>
                  <a:pt x="103" y="69"/>
                  <a:pt x="81" y="92"/>
                  <a:pt x="58" y="92"/>
                </a:cubicBezTo>
                <a:close/>
                <a:moveTo>
                  <a:pt x="58" y="34"/>
                </a:moveTo>
                <a:lnTo>
                  <a:pt x="58" y="34"/>
                </a:lnTo>
                <a:cubicBezTo>
                  <a:pt x="46" y="34"/>
                  <a:pt x="35" y="34"/>
                  <a:pt x="35" y="46"/>
                </a:cubicBezTo>
                <a:cubicBezTo>
                  <a:pt x="35" y="58"/>
                  <a:pt x="46" y="69"/>
                  <a:pt x="58" y="69"/>
                </a:cubicBezTo>
                <a:cubicBezTo>
                  <a:pt x="58" y="69"/>
                  <a:pt x="69" y="58"/>
                  <a:pt x="69" y="46"/>
                </a:cubicBezTo>
                <a:cubicBezTo>
                  <a:pt x="69" y="34"/>
                  <a:pt x="58" y="34"/>
                  <a:pt x="58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0" name="Freeform 755">
            <a:extLst>
              <a:ext uri="{FF2B5EF4-FFF2-40B4-BE49-F238E27FC236}">
                <a16:creationId xmlns:a16="http://schemas.microsoft.com/office/drawing/2014/main" id="{DF205D87-6E98-A042-907E-95F8BBAB9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7869" y="7115223"/>
            <a:ext cx="28967" cy="217253"/>
          </a:xfrm>
          <a:custGeom>
            <a:avLst/>
            <a:gdLst>
              <a:gd name="T0" fmla="*/ 23 w 35"/>
              <a:gd name="T1" fmla="*/ 262 h 263"/>
              <a:gd name="T2" fmla="*/ 23 w 35"/>
              <a:gd name="T3" fmla="*/ 262 h 263"/>
              <a:gd name="T4" fmla="*/ 0 w 35"/>
              <a:gd name="T5" fmla="*/ 240 h 263"/>
              <a:gd name="T6" fmla="*/ 0 w 35"/>
              <a:gd name="T7" fmla="*/ 23 h 263"/>
              <a:gd name="T8" fmla="*/ 23 w 35"/>
              <a:gd name="T9" fmla="*/ 0 h 263"/>
              <a:gd name="T10" fmla="*/ 34 w 35"/>
              <a:gd name="T11" fmla="*/ 23 h 263"/>
              <a:gd name="T12" fmla="*/ 34 w 35"/>
              <a:gd name="T13" fmla="*/ 240 h 263"/>
              <a:gd name="T14" fmla="*/ 23 w 35"/>
              <a:gd name="T15" fmla="*/ 26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263">
                <a:moveTo>
                  <a:pt x="23" y="262"/>
                </a:moveTo>
                <a:lnTo>
                  <a:pt x="23" y="262"/>
                </a:lnTo>
                <a:cubicBezTo>
                  <a:pt x="11" y="262"/>
                  <a:pt x="0" y="251"/>
                  <a:pt x="0" y="240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2"/>
                  <a:pt x="11" y="0"/>
                  <a:pt x="23" y="0"/>
                </a:cubicBezTo>
                <a:cubicBezTo>
                  <a:pt x="23" y="0"/>
                  <a:pt x="34" y="12"/>
                  <a:pt x="34" y="23"/>
                </a:cubicBezTo>
                <a:cubicBezTo>
                  <a:pt x="34" y="240"/>
                  <a:pt x="34" y="240"/>
                  <a:pt x="34" y="240"/>
                </a:cubicBezTo>
                <a:cubicBezTo>
                  <a:pt x="34" y="251"/>
                  <a:pt x="23" y="262"/>
                  <a:pt x="23" y="2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1" name="CuadroTexto 930">
            <a:extLst>
              <a:ext uri="{FF2B5EF4-FFF2-40B4-BE49-F238E27FC236}">
                <a16:creationId xmlns:a16="http://schemas.microsoft.com/office/drawing/2014/main" id="{B6BB7CFE-4B5C-EA44-BC88-BD406CB288EC}"/>
              </a:ext>
            </a:extLst>
          </p:cNvPr>
          <p:cNvSpPr txBox="1"/>
          <p:nvPr/>
        </p:nvSpPr>
        <p:spPr>
          <a:xfrm>
            <a:off x="7318742" y="794803"/>
            <a:ext cx="97401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</a:t>
            </a:r>
          </a:p>
        </p:txBody>
      </p:sp>
      <p:grpSp>
        <p:nvGrpSpPr>
          <p:cNvPr id="932" name="Group 38">
            <a:extLst>
              <a:ext uri="{FF2B5EF4-FFF2-40B4-BE49-F238E27FC236}">
                <a16:creationId xmlns:a16="http://schemas.microsoft.com/office/drawing/2014/main" id="{F755311E-F623-1A4F-8F1B-03BFDA0966E2}"/>
              </a:ext>
            </a:extLst>
          </p:cNvPr>
          <p:cNvGrpSpPr/>
          <p:nvPr/>
        </p:nvGrpSpPr>
        <p:grpSpPr>
          <a:xfrm>
            <a:off x="4386005" y="7875608"/>
            <a:ext cx="2621158" cy="980927"/>
            <a:chOff x="5999600" y="11104223"/>
            <a:chExt cx="2621158" cy="980927"/>
          </a:xfrm>
        </p:grpSpPr>
        <p:sp>
          <p:nvSpPr>
            <p:cNvPr id="933" name="CuadroTexto 395">
              <a:extLst>
                <a:ext uri="{FF2B5EF4-FFF2-40B4-BE49-F238E27FC236}">
                  <a16:creationId xmlns:a16="http://schemas.microsoft.com/office/drawing/2014/main" id="{4DE45650-EA8A-B541-B232-19165CCDF894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934" name="Rectangle 40">
              <a:extLst>
                <a:ext uri="{FF2B5EF4-FFF2-40B4-BE49-F238E27FC236}">
                  <a16:creationId xmlns:a16="http://schemas.microsoft.com/office/drawing/2014/main" id="{E8074CD5-556E-1947-A023-5526957B2B32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35" name="Group 38">
            <a:extLst>
              <a:ext uri="{FF2B5EF4-FFF2-40B4-BE49-F238E27FC236}">
                <a16:creationId xmlns:a16="http://schemas.microsoft.com/office/drawing/2014/main" id="{B94C5618-EE00-9B4C-8C8C-BE30629183DA}"/>
              </a:ext>
            </a:extLst>
          </p:cNvPr>
          <p:cNvGrpSpPr/>
          <p:nvPr/>
        </p:nvGrpSpPr>
        <p:grpSpPr>
          <a:xfrm>
            <a:off x="8387078" y="4274183"/>
            <a:ext cx="2621158" cy="980927"/>
            <a:chOff x="5999600" y="11104223"/>
            <a:chExt cx="2621158" cy="980927"/>
          </a:xfrm>
        </p:grpSpPr>
        <p:sp>
          <p:nvSpPr>
            <p:cNvPr id="936" name="CuadroTexto 395">
              <a:extLst>
                <a:ext uri="{FF2B5EF4-FFF2-40B4-BE49-F238E27FC236}">
                  <a16:creationId xmlns:a16="http://schemas.microsoft.com/office/drawing/2014/main" id="{001D3048-2066-B44C-B281-FB1495691EB1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37" name="Rectangle 40">
              <a:extLst>
                <a:ext uri="{FF2B5EF4-FFF2-40B4-BE49-F238E27FC236}">
                  <a16:creationId xmlns:a16="http://schemas.microsoft.com/office/drawing/2014/main" id="{707C377F-24B3-C844-B3A0-B95ADBE3230E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38" name="Group 38">
            <a:extLst>
              <a:ext uri="{FF2B5EF4-FFF2-40B4-BE49-F238E27FC236}">
                <a16:creationId xmlns:a16="http://schemas.microsoft.com/office/drawing/2014/main" id="{D0FD9460-CA27-A14F-8FE9-E1BF735DA9D6}"/>
              </a:ext>
            </a:extLst>
          </p:cNvPr>
          <p:cNvGrpSpPr/>
          <p:nvPr/>
        </p:nvGrpSpPr>
        <p:grpSpPr>
          <a:xfrm>
            <a:off x="12386343" y="4356111"/>
            <a:ext cx="2621158" cy="980927"/>
            <a:chOff x="5999600" y="11104223"/>
            <a:chExt cx="2621158" cy="980927"/>
          </a:xfrm>
        </p:grpSpPr>
        <p:sp>
          <p:nvSpPr>
            <p:cNvPr id="939" name="CuadroTexto 395">
              <a:extLst>
                <a:ext uri="{FF2B5EF4-FFF2-40B4-BE49-F238E27FC236}">
                  <a16:creationId xmlns:a16="http://schemas.microsoft.com/office/drawing/2014/main" id="{2758CAC2-34A6-A74D-A167-D9BEFA9C957A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40" name="Rectangle 40">
              <a:extLst>
                <a:ext uri="{FF2B5EF4-FFF2-40B4-BE49-F238E27FC236}">
                  <a16:creationId xmlns:a16="http://schemas.microsoft.com/office/drawing/2014/main" id="{0D37F2D5-85A0-A743-AB26-2573C0A2269D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41" name="Group 38">
            <a:extLst>
              <a:ext uri="{FF2B5EF4-FFF2-40B4-BE49-F238E27FC236}">
                <a16:creationId xmlns:a16="http://schemas.microsoft.com/office/drawing/2014/main" id="{E8E3C5E8-E998-FE44-85D1-2CC7367527BB}"/>
              </a:ext>
            </a:extLst>
          </p:cNvPr>
          <p:cNvGrpSpPr/>
          <p:nvPr/>
        </p:nvGrpSpPr>
        <p:grpSpPr>
          <a:xfrm>
            <a:off x="12388154" y="7897331"/>
            <a:ext cx="2621158" cy="980927"/>
            <a:chOff x="5999600" y="11104223"/>
            <a:chExt cx="2621158" cy="980927"/>
          </a:xfrm>
        </p:grpSpPr>
        <p:sp>
          <p:nvSpPr>
            <p:cNvPr id="942" name="CuadroTexto 395">
              <a:extLst>
                <a:ext uri="{FF2B5EF4-FFF2-40B4-BE49-F238E27FC236}">
                  <a16:creationId xmlns:a16="http://schemas.microsoft.com/office/drawing/2014/main" id="{8A382CDC-AAE0-4544-9C56-304EF64DE404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943" name="Rectangle 40">
              <a:extLst>
                <a:ext uri="{FF2B5EF4-FFF2-40B4-BE49-F238E27FC236}">
                  <a16:creationId xmlns:a16="http://schemas.microsoft.com/office/drawing/2014/main" id="{271746BC-B27A-4644-8C21-604216F36895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44" name="Group 38">
            <a:extLst>
              <a:ext uri="{FF2B5EF4-FFF2-40B4-BE49-F238E27FC236}">
                <a16:creationId xmlns:a16="http://schemas.microsoft.com/office/drawing/2014/main" id="{FC1BC954-4CF8-DA4C-A58A-D658D64EE841}"/>
              </a:ext>
            </a:extLst>
          </p:cNvPr>
          <p:cNvGrpSpPr/>
          <p:nvPr/>
        </p:nvGrpSpPr>
        <p:grpSpPr>
          <a:xfrm>
            <a:off x="8387078" y="7871733"/>
            <a:ext cx="2621158" cy="980927"/>
            <a:chOff x="5999600" y="11104223"/>
            <a:chExt cx="2621158" cy="980927"/>
          </a:xfrm>
        </p:grpSpPr>
        <p:sp>
          <p:nvSpPr>
            <p:cNvPr id="945" name="CuadroTexto 395">
              <a:extLst>
                <a:ext uri="{FF2B5EF4-FFF2-40B4-BE49-F238E27FC236}">
                  <a16:creationId xmlns:a16="http://schemas.microsoft.com/office/drawing/2014/main" id="{5C748A3E-9F0C-1B46-AF02-16ED8F263894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946" name="Rectangle 40">
              <a:extLst>
                <a:ext uri="{FF2B5EF4-FFF2-40B4-BE49-F238E27FC236}">
                  <a16:creationId xmlns:a16="http://schemas.microsoft.com/office/drawing/2014/main" id="{BB1CEDB3-DD73-7C46-B4AE-681E2A0EC3CE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53" name="Group 38">
            <a:extLst>
              <a:ext uri="{FF2B5EF4-FFF2-40B4-BE49-F238E27FC236}">
                <a16:creationId xmlns:a16="http://schemas.microsoft.com/office/drawing/2014/main" id="{5283282E-7246-2B4B-9FB3-069E14EA6D01}"/>
              </a:ext>
            </a:extLst>
          </p:cNvPr>
          <p:cNvGrpSpPr/>
          <p:nvPr/>
        </p:nvGrpSpPr>
        <p:grpSpPr>
          <a:xfrm>
            <a:off x="8387078" y="11434933"/>
            <a:ext cx="2621158" cy="980927"/>
            <a:chOff x="5999600" y="11104223"/>
            <a:chExt cx="2621158" cy="980927"/>
          </a:xfrm>
        </p:grpSpPr>
        <p:sp>
          <p:nvSpPr>
            <p:cNvPr id="954" name="CuadroTexto 395">
              <a:extLst>
                <a:ext uri="{FF2B5EF4-FFF2-40B4-BE49-F238E27FC236}">
                  <a16:creationId xmlns:a16="http://schemas.microsoft.com/office/drawing/2014/main" id="{DA1D1226-49B7-6A4E-AEDB-7D22724FE072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955" name="Rectangle 40">
              <a:extLst>
                <a:ext uri="{FF2B5EF4-FFF2-40B4-BE49-F238E27FC236}">
                  <a16:creationId xmlns:a16="http://schemas.microsoft.com/office/drawing/2014/main" id="{B34A8BDA-855C-EE4A-BFDE-76631144E36A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56" name="Group 38">
            <a:extLst>
              <a:ext uri="{FF2B5EF4-FFF2-40B4-BE49-F238E27FC236}">
                <a16:creationId xmlns:a16="http://schemas.microsoft.com/office/drawing/2014/main" id="{31B95F02-7599-1548-A53C-4FC49C284CA3}"/>
              </a:ext>
            </a:extLst>
          </p:cNvPr>
          <p:cNvGrpSpPr/>
          <p:nvPr/>
        </p:nvGrpSpPr>
        <p:grpSpPr>
          <a:xfrm>
            <a:off x="12411600" y="11434933"/>
            <a:ext cx="2621158" cy="980927"/>
            <a:chOff x="5999600" y="11104223"/>
            <a:chExt cx="2621158" cy="980927"/>
          </a:xfrm>
        </p:grpSpPr>
        <p:sp>
          <p:nvSpPr>
            <p:cNvPr id="957" name="CuadroTexto 395">
              <a:extLst>
                <a:ext uri="{FF2B5EF4-FFF2-40B4-BE49-F238E27FC236}">
                  <a16:creationId xmlns:a16="http://schemas.microsoft.com/office/drawing/2014/main" id="{3903234B-5401-FC47-BD0D-B70296D61D81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958" name="Rectangle 40">
              <a:extLst>
                <a:ext uri="{FF2B5EF4-FFF2-40B4-BE49-F238E27FC236}">
                  <a16:creationId xmlns:a16="http://schemas.microsoft.com/office/drawing/2014/main" id="{035850A8-8A1F-0242-8DE1-6C501F0F344C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59" name="Group 38">
            <a:extLst>
              <a:ext uri="{FF2B5EF4-FFF2-40B4-BE49-F238E27FC236}">
                <a16:creationId xmlns:a16="http://schemas.microsoft.com/office/drawing/2014/main" id="{F0CE77AA-3410-4E49-9639-864CFDF45538}"/>
              </a:ext>
            </a:extLst>
          </p:cNvPr>
          <p:cNvGrpSpPr/>
          <p:nvPr/>
        </p:nvGrpSpPr>
        <p:grpSpPr>
          <a:xfrm>
            <a:off x="17660157" y="3017129"/>
            <a:ext cx="2621158" cy="980927"/>
            <a:chOff x="5999600" y="11104223"/>
            <a:chExt cx="2621158" cy="980927"/>
          </a:xfrm>
        </p:grpSpPr>
        <p:sp>
          <p:nvSpPr>
            <p:cNvPr id="960" name="CuadroTexto 395">
              <a:extLst>
                <a:ext uri="{FF2B5EF4-FFF2-40B4-BE49-F238E27FC236}">
                  <a16:creationId xmlns:a16="http://schemas.microsoft.com/office/drawing/2014/main" id="{2D5810DF-40C1-794E-B542-5ABDB266D2E5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61" name="Rectangle 40">
              <a:extLst>
                <a:ext uri="{FF2B5EF4-FFF2-40B4-BE49-F238E27FC236}">
                  <a16:creationId xmlns:a16="http://schemas.microsoft.com/office/drawing/2014/main" id="{C0E3E183-2B81-104D-B091-BD5993A09B3D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62" name="Group 38">
            <a:extLst>
              <a:ext uri="{FF2B5EF4-FFF2-40B4-BE49-F238E27FC236}">
                <a16:creationId xmlns:a16="http://schemas.microsoft.com/office/drawing/2014/main" id="{A82837AD-881C-454D-B746-47B3D08DFF38}"/>
              </a:ext>
            </a:extLst>
          </p:cNvPr>
          <p:cNvGrpSpPr/>
          <p:nvPr/>
        </p:nvGrpSpPr>
        <p:grpSpPr>
          <a:xfrm>
            <a:off x="17671840" y="4735848"/>
            <a:ext cx="2621158" cy="980927"/>
            <a:chOff x="5999600" y="11104223"/>
            <a:chExt cx="2621158" cy="980927"/>
          </a:xfrm>
        </p:grpSpPr>
        <p:sp>
          <p:nvSpPr>
            <p:cNvPr id="963" name="CuadroTexto 395">
              <a:extLst>
                <a:ext uri="{FF2B5EF4-FFF2-40B4-BE49-F238E27FC236}">
                  <a16:creationId xmlns:a16="http://schemas.microsoft.com/office/drawing/2014/main" id="{45596C53-3F62-0040-A2A6-E49B53BD55C1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64" name="Rectangle 40">
              <a:extLst>
                <a:ext uri="{FF2B5EF4-FFF2-40B4-BE49-F238E27FC236}">
                  <a16:creationId xmlns:a16="http://schemas.microsoft.com/office/drawing/2014/main" id="{465F2FEE-984F-C749-A5E5-76B23AADD5CE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65" name="Group 38">
            <a:extLst>
              <a:ext uri="{FF2B5EF4-FFF2-40B4-BE49-F238E27FC236}">
                <a16:creationId xmlns:a16="http://schemas.microsoft.com/office/drawing/2014/main" id="{012B0515-4F14-7D4C-98BB-80BB3C416F3B}"/>
              </a:ext>
            </a:extLst>
          </p:cNvPr>
          <p:cNvGrpSpPr/>
          <p:nvPr/>
        </p:nvGrpSpPr>
        <p:grpSpPr>
          <a:xfrm>
            <a:off x="17565833" y="6507080"/>
            <a:ext cx="2621158" cy="980927"/>
            <a:chOff x="5999600" y="11104223"/>
            <a:chExt cx="2621158" cy="980927"/>
          </a:xfrm>
        </p:grpSpPr>
        <p:sp>
          <p:nvSpPr>
            <p:cNvPr id="966" name="CuadroTexto 395">
              <a:extLst>
                <a:ext uri="{FF2B5EF4-FFF2-40B4-BE49-F238E27FC236}">
                  <a16:creationId xmlns:a16="http://schemas.microsoft.com/office/drawing/2014/main" id="{EFFC00E0-9C99-E842-BA30-6C756DFA8674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967" name="Rectangle 40">
              <a:extLst>
                <a:ext uri="{FF2B5EF4-FFF2-40B4-BE49-F238E27FC236}">
                  <a16:creationId xmlns:a16="http://schemas.microsoft.com/office/drawing/2014/main" id="{37E1824C-B689-F643-A253-2A64226119DC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68" name="Group 38">
            <a:extLst>
              <a:ext uri="{FF2B5EF4-FFF2-40B4-BE49-F238E27FC236}">
                <a16:creationId xmlns:a16="http://schemas.microsoft.com/office/drawing/2014/main" id="{F43CD151-BE06-5A4D-BB41-881A845AACA1}"/>
              </a:ext>
            </a:extLst>
          </p:cNvPr>
          <p:cNvGrpSpPr/>
          <p:nvPr/>
        </p:nvGrpSpPr>
        <p:grpSpPr>
          <a:xfrm>
            <a:off x="17609646" y="8242876"/>
            <a:ext cx="2621158" cy="980927"/>
            <a:chOff x="5999600" y="11104223"/>
            <a:chExt cx="2621158" cy="980927"/>
          </a:xfrm>
        </p:grpSpPr>
        <p:sp>
          <p:nvSpPr>
            <p:cNvPr id="969" name="CuadroTexto 395">
              <a:extLst>
                <a:ext uri="{FF2B5EF4-FFF2-40B4-BE49-F238E27FC236}">
                  <a16:creationId xmlns:a16="http://schemas.microsoft.com/office/drawing/2014/main" id="{A24F414B-3B26-5149-AFDB-80B03357136D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970" name="Rectangle 40">
              <a:extLst>
                <a:ext uri="{FF2B5EF4-FFF2-40B4-BE49-F238E27FC236}">
                  <a16:creationId xmlns:a16="http://schemas.microsoft.com/office/drawing/2014/main" id="{0F1B1BFF-183C-BA45-942E-E35834190D6C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71" name="Group 38">
            <a:extLst>
              <a:ext uri="{FF2B5EF4-FFF2-40B4-BE49-F238E27FC236}">
                <a16:creationId xmlns:a16="http://schemas.microsoft.com/office/drawing/2014/main" id="{03AF0DD5-A414-2847-8FFB-3EF918CA0F9E}"/>
              </a:ext>
            </a:extLst>
          </p:cNvPr>
          <p:cNvGrpSpPr/>
          <p:nvPr/>
        </p:nvGrpSpPr>
        <p:grpSpPr>
          <a:xfrm>
            <a:off x="17551352" y="10012259"/>
            <a:ext cx="2621158" cy="980927"/>
            <a:chOff x="5999600" y="11104223"/>
            <a:chExt cx="2621158" cy="980927"/>
          </a:xfrm>
        </p:grpSpPr>
        <p:sp>
          <p:nvSpPr>
            <p:cNvPr id="972" name="CuadroTexto 395">
              <a:extLst>
                <a:ext uri="{FF2B5EF4-FFF2-40B4-BE49-F238E27FC236}">
                  <a16:creationId xmlns:a16="http://schemas.microsoft.com/office/drawing/2014/main" id="{F7E0FD95-C515-2247-B1E9-5303A1E7547D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973" name="Rectangle 40">
              <a:extLst>
                <a:ext uri="{FF2B5EF4-FFF2-40B4-BE49-F238E27FC236}">
                  <a16:creationId xmlns:a16="http://schemas.microsoft.com/office/drawing/2014/main" id="{B8066211-D335-F845-8D0A-67A068405E6B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74" name="Group 38">
            <a:extLst>
              <a:ext uri="{FF2B5EF4-FFF2-40B4-BE49-F238E27FC236}">
                <a16:creationId xmlns:a16="http://schemas.microsoft.com/office/drawing/2014/main" id="{BB77FCF9-3257-4B47-B596-97098CB617BE}"/>
              </a:ext>
            </a:extLst>
          </p:cNvPr>
          <p:cNvGrpSpPr/>
          <p:nvPr/>
        </p:nvGrpSpPr>
        <p:grpSpPr>
          <a:xfrm>
            <a:off x="17609646" y="11739421"/>
            <a:ext cx="2621158" cy="980927"/>
            <a:chOff x="5999600" y="11104223"/>
            <a:chExt cx="2621158" cy="980927"/>
          </a:xfrm>
        </p:grpSpPr>
        <p:sp>
          <p:nvSpPr>
            <p:cNvPr id="975" name="CuadroTexto 395">
              <a:extLst>
                <a:ext uri="{FF2B5EF4-FFF2-40B4-BE49-F238E27FC236}">
                  <a16:creationId xmlns:a16="http://schemas.microsoft.com/office/drawing/2014/main" id="{44A5845B-5FF4-124A-BBBD-0CC6FB8A5E94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976" name="Rectangle 40">
              <a:extLst>
                <a:ext uri="{FF2B5EF4-FFF2-40B4-BE49-F238E27FC236}">
                  <a16:creationId xmlns:a16="http://schemas.microsoft.com/office/drawing/2014/main" id="{6BDBF080-1767-9041-917F-3479BFBA75C3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95302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Freeform 1">
            <a:extLst>
              <a:ext uri="{FF2B5EF4-FFF2-40B4-BE49-F238E27FC236}">
                <a16:creationId xmlns:a16="http://schemas.microsoft.com/office/drawing/2014/main" id="{FB628979-B990-D944-B9EE-1B23B1A45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9532" y="7096455"/>
            <a:ext cx="5864677" cy="4584329"/>
          </a:xfrm>
          <a:custGeom>
            <a:avLst/>
            <a:gdLst>
              <a:gd name="T0" fmla="*/ 6019 w 6020"/>
              <a:gd name="T1" fmla="*/ 4706 h 4707"/>
              <a:gd name="T2" fmla="*/ 6019 w 6020"/>
              <a:gd name="T3" fmla="*/ 0 h 4707"/>
              <a:gd name="T4" fmla="*/ 0 w 6020"/>
              <a:gd name="T5" fmla="*/ 0 h 4707"/>
              <a:gd name="T6" fmla="*/ 0 w 6020"/>
              <a:gd name="T7" fmla="*/ 4271 h 4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20" h="4707">
                <a:moveTo>
                  <a:pt x="6019" y="4706"/>
                </a:moveTo>
                <a:lnTo>
                  <a:pt x="6019" y="0"/>
                </a:lnTo>
                <a:lnTo>
                  <a:pt x="0" y="0"/>
                </a:lnTo>
                <a:lnTo>
                  <a:pt x="0" y="4271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1" name="Freeform 2">
            <a:extLst>
              <a:ext uri="{FF2B5EF4-FFF2-40B4-BE49-F238E27FC236}">
                <a16:creationId xmlns:a16="http://schemas.microsoft.com/office/drawing/2014/main" id="{D862DD2A-8339-F542-8F83-5363F5647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2108" y="7096455"/>
            <a:ext cx="5873270" cy="4584329"/>
          </a:xfrm>
          <a:custGeom>
            <a:avLst/>
            <a:gdLst>
              <a:gd name="T0" fmla="*/ 6029 w 6030"/>
              <a:gd name="T1" fmla="*/ 4706 h 4707"/>
              <a:gd name="T2" fmla="*/ 6029 w 6030"/>
              <a:gd name="T3" fmla="*/ 0 h 4707"/>
              <a:gd name="T4" fmla="*/ 0 w 6030"/>
              <a:gd name="T5" fmla="*/ 0 h 4707"/>
              <a:gd name="T6" fmla="*/ 0 w 6030"/>
              <a:gd name="T7" fmla="*/ 4271 h 4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30" h="4707">
                <a:moveTo>
                  <a:pt x="6029" y="4706"/>
                </a:moveTo>
                <a:lnTo>
                  <a:pt x="6029" y="0"/>
                </a:lnTo>
                <a:lnTo>
                  <a:pt x="0" y="0"/>
                </a:lnTo>
                <a:lnTo>
                  <a:pt x="0" y="4271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2" name="Line 3">
            <a:extLst>
              <a:ext uri="{FF2B5EF4-FFF2-40B4-BE49-F238E27FC236}">
                <a16:creationId xmlns:a16="http://schemas.microsoft.com/office/drawing/2014/main" id="{DAF998E1-5EC8-C241-9A87-1C5CC12F14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50157" y="3904178"/>
            <a:ext cx="4295" cy="1950596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3" name="Line 4">
            <a:extLst>
              <a:ext uri="{FF2B5EF4-FFF2-40B4-BE49-F238E27FC236}">
                <a16:creationId xmlns:a16="http://schemas.microsoft.com/office/drawing/2014/main" id="{65544FC6-EF3D-F949-8EBB-E68905B541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8239" y="5854774"/>
            <a:ext cx="10874360" cy="4298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4" name="Line 5">
            <a:extLst>
              <a:ext uri="{FF2B5EF4-FFF2-40B4-BE49-F238E27FC236}">
                <a16:creationId xmlns:a16="http://schemas.microsoft.com/office/drawing/2014/main" id="{146C75D4-58B5-5546-B7FC-1FDC339AEE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8239" y="5743066"/>
            <a:ext cx="4298" cy="5615484"/>
          </a:xfrm>
          <a:prstGeom prst="line">
            <a:avLst/>
          </a:prstGeom>
          <a:noFill/>
          <a:ln w="63500" cap="flat">
            <a:solidFill>
              <a:schemeClr val="accent6">
                <a:lumMod val="40000"/>
                <a:lumOff val="6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5" name="Line 6">
            <a:extLst>
              <a:ext uri="{FF2B5EF4-FFF2-40B4-BE49-F238E27FC236}">
                <a16:creationId xmlns:a16="http://schemas.microsoft.com/office/drawing/2014/main" id="{B47F57E6-3031-EE4D-8628-175B21E0C2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33629" y="5743066"/>
            <a:ext cx="4298" cy="5615484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6" name="Freeform 7">
            <a:extLst>
              <a:ext uri="{FF2B5EF4-FFF2-40B4-BE49-F238E27FC236}">
                <a16:creationId xmlns:a16="http://schemas.microsoft.com/office/drawing/2014/main" id="{D7628869-4769-4E44-98D0-EE0E3077C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3653" y="2542199"/>
            <a:ext cx="2908710" cy="2908707"/>
          </a:xfrm>
          <a:custGeom>
            <a:avLst/>
            <a:gdLst>
              <a:gd name="T0" fmla="*/ 2986 w 2987"/>
              <a:gd name="T1" fmla="*/ 1493 h 2987"/>
              <a:gd name="T2" fmla="*/ 2986 w 2987"/>
              <a:gd name="T3" fmla="*/ 1493 h 2987"/>
              <a:gd name="T4" fmla="*/ 1493 w 2987"/>
              <a:gd name="T5" fmla="*/ 2986 h 2987"/>
              <a:gd name="T6" fmla="*/ 0 w 2987"/>
              <a:gd name="T7" fmla="*/ 1493 h 2987"/>
              <a:gd name="T8" fmla="*/ 1493 w 2987"/>
              <a:gd name="T9" fmla="*/ 0 h 2987"/>
              <a:gd name="T10" fmla="*/ 2986 w 2987"/>
              <a:gd name="T11" fmla="*/ 1493 h 2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87" h="2987">
                <a:moveTo>
                  <a:pt x="2986" y="1493"/>
                </a:moveTo>
                <a:lnTo>
                  <a:pt x="2986" y="1493"/>
                </a:lnTo>
                <a:cubicBezTo>
                  <a:pt x="2986" y="2315"/>
                  <a:pt x="2315" y="2986"/>
                  <a:pt x="1493" y="2986"/>
                </a:cubicBezTo>
                <a:cubicBezTo>
                  <a:pt x="671" y="2986"/>
                  <a:pt x="0" y="2315"/>
                  <a:pt x="0" y="1493"/>
                </a:cubicBezTo>
                <a:cubicBezTo>
                  <a:pt x="0" y="671"/>
                  <a:pt x="671" y="0"/>
                  <a:pt x="1493" y="0"/>
                </a:cubicBezTo>
                <a:cubicBezTo>
                  <a:pt x="2315" y="0"/>
                  <a:pt x="2986" y="671"/>
                  <a:pt x="2986" y="14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58">
            <a:extLst>
              <a:ext uri="{FF2B5EF4-FFF2-40B4-BE49-F238E27FC236}">
                <a16:creationId xmlns:a16="http://schemas.microsoft.com/office/drawing/2014/main" id="{9D0042C5-421B-0C47-883B-D0DFE2DE9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5078" y="4484203"/>
            <a:ext cx="2526323" cy="2513432"/>
          </a:xfrm>
          <a:custGeom>
            <a:avLst/>
            <a:gdLst>
              <a:gd name="T0" fmla="*/ 2590 w 2591"/>
              <a:gd name="T1" fmla="*/ 1295 h 2580"/>
              <a:gd name="T2" fmla="*/ 2590 w 2591"/>
              <a:gd name="T3" fmla="*/ 1295 h 2580"/>
              <a:gd name="T4" fmla="*/ 1295 w 2591"/>
              <a:gd name="T5" fmla="*/ 2579 h 2580"/>
              <a:gd name="T6" fmla="*/ 0 w 2591"/>
              <a:gd name="T7" fmla="*/ 1295 h 2580"/>
              <a:gd name="T8" fmla="*/ 1295 w 2591"/>
              <a:gd name="T9" fmla="*/ 0 h 2580"/>
              <a:gd name="T10" fmla="*/ 2590 w 2591"/>
              <a:gd name="T11" fmla="*/ 1295 h 2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91" h="2580">
                <a:moveTo>
                  <a:pt x="2590" y="1295"/>
                </a:moveTo>
                <a:lnTo>
                  <a:pt x="2590" y="1295"/>
                </a:lnTo>
                <a:cubicBezTo>
                  <a:pt x="2590" y="2004"/>
                  <a:pt x="2013" y="2579"/>
                  <a:pt x="1295" y="2579"/>
                </a:cubicBezTo>
                <a:cubicBezTo>
                  <a:pt x="586" y="2579"/>
                  <a:pt x="0" y="2004"/>
                  <a:pt x="0" y="1295"/>
                </a:cubicBezTo>
                <a:cubicBezTo>
                  <a:pt x="0" y="577"/>
                  <a:pt x="586" y="0"/>
                  <a:pt x="1295" y="0"/>
                </a:cubicBezTo>
                <a:cubicBezTo>
                  <a:pt x="2013" y="0"/>
                  <a:pt x="2590" y="577"/>
                  <a:pt x="2590" y="129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11">
            <a:extLst>
              <a:ext uri="{FF2B5EF4-FFF2-40B4-BE49-F238E27FC236}">
                <a16:creationId xmlns:a16="http://schemas.microsoft.com/office/drawing/2014/main" id="{B1BDF98F-63C4-2E46-8B59-D2F0657E3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5078" y="7264015"/>
            <a:ext cx="2526323" cy="2522028"/>
          </a:xfrm>
          <a:custGeom>
            <a:avLst/>
            <a:gdLst>
              <a:gd name="T0" fmla="*/ 2590 w 2591"/>
              <a:gd name="T1" fmla="*/ 1294 h 2590"/>
              <a:gd name="T2" fmla="*/ 2590 w 2591"/>
              <a:gd name="T3" fmla="*/ 1294 h 2590"/>
              <a:gd name="T4" fmla="*/ 1295 w 2591"/>
              <a:gd name="T5" fmla="*/ 2589 h 2590"/>
              <a:gd name="T6" fmla="*/ 0 w 2591"/>
              <a:gd name="T7" fmla="*/ 1294 h 2590"/>
              <a:gd name="T8" fmla="*/ 1295 w 2591"/>
              <a:gd name="T9" fmla="*/ 0 h 2590"/>
              <a:gd name="T10" fmla="*/ 2590 w 2591"/>
              <a:gd name="T11" fmla="*/ 1294 h 2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91" h="2590">
                <a:moveTo>
                  <a:pt x="2590" y="1294"/>
                </a:moveTo>
                <a:lnTo>
                  <a:pt x="2590" y="1294"/>
                </a:lnTo>
                <a:cubicBezTo>
                  <a:pt x="2590" y="2013"/>
                  <a:pt x="2013" y="2589"/>
                  <a:pt x="1295" y="2589"/>
                </a:cubicBezTo>
                <a:cubicBezTo>
                  <a:pt x="586" y="2589"/>
                  <a:pt x="0" y="2013"/>
                  <a:pt x="0" y="1294"/>
                </a:cubicBezTo>
                <a:cubicBezTo>
                  <a:pt x="0" y="586"/>
                  <a:pt x="586" y="0"/>
                  <a:pt x="1295" y="0"/>
                </a:cubicBezTo>
                <a:cubicBezTo>
                  <a:pt x="2013" y="0"/>
                  <a:pt x="2590" y="586"/>
                  <a:pt x="2590" y="129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158">
            <a:extLst>
              <a:ext uri="{FF2B5EF4-FFF2-40B4-BE49-F238E27FC236}">
                <a16:creationId xmlns:a16="http://schemas.microsoft.com/office/drawing/2014/main" id="{EC6577DF-37D2-6E41-BFDF-CE2EF64D6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6676" y="7264015"/>
            <a:ext cx="2513435" cy="2522028"/>
          </a:xfrm>
          <a:custGeom>
            <a:avLst/>
            <a:gdLst>
              <a:gd name="T0" fmla="*/ 2580 w 2581"/>
              <a:gd name="T1" fmla="*/ 1294 h 2590"/>
              <a:gd name="T2" fmla="*/ 2580 w 2581"/>
              <a:gd name="T3" fmla="*/ 1294 h 2590"/>
              <a:gd name="T4" fmla="*/ 1285 w 2581"/>
              <a:gd name="T5" fmla="*/ 2589 h 2590"/>
              <a:gd name="T6" fmla="*/ 0 w 2581"/>
              <a:gd name="T7" fmla="*/ 1294 h 2590"/>
              <a:gd name="T8" fmla="*/ 1285 w 2581"/>
              <a:gd name="T9" fmla="*/ 0 h 2590"/>
              <a:gd name="T10" fmla="*/ 2580 w 2581"/>
              <a:gd name="T11" fmla="*/ 1294 h 2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1" h="2590">
                <a:moveTo>
                  <a:pt x="2580" y="1294"/>
                </a:moveTo>
                <a:lnTo>
                  <a:pt x="2580" y="1294"/>
                </a:lnTo>
                <a:cubicBezTo>
                  <a:pt x="2580" y="2013"/>
                  <a:pt x="2003" y="2589"/>
                  <a:pt x="1285" y="2589"/>
                </a:cubicBezTo>
                <a:cubicBezTo>
                  <a:pt x="576" y="2589"/>
                  <a:pt x="0" y="2013"/>
                  <a:pt x="0" y="1294"/>
                </a:cubicBezTo>
                <a:cubicBezTo>
                  <a:pt x="0" y="586"/>
                  <a:pt x="576" y="0"/>
                  <a:pt x="1285" y="0"/>
                </a:cubicBezTo>
                <a:cubicBezTo>
                  <a:pt x="2003" y="0"/>
                  <a:pt x="2580" y="586"/>
                  <a:pt x="2580" y="129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07">
            <a:extLst>
              <a:ext uri="{FF2B5EF4-FFF2-40B4-BE49-F238E27FC236}">
                <a16:creationId xmlns:a16="http://schemas.microsoft.com/office/drawing/2014/main" id="{72630C60-5019-7441-94EA-F86726410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6371" y="7264015"/>
            <a:ext cx="2522025" cy="2522028"/>
          </a:xfrm>
          <a:custGeom>
            <a:avLst/>
            <a:gdLst>
              <a:gd name="T0" fmla="*/ 2589 w 2590"/>
              <a:gd name="T1" fmla="*/ 1294 h 2590"/>
              <a:gd name="T2" fmla="*/ 2589 w 2590"/>
              <a:gd name="T3" fmla="*/ 1294 h 2590"/>
              <a:gd name="T4" fmla="*/ 1295 w 2590"/>
              <a:gd name="T5" fmla="*/ 2589 h 2590"/>
              <a:gd name="T6" fmla="*/ 0 w 2590"/>
              <a:gd name="T7" fmla="*/ 1294 h 2590"/>
              <a:gd name="T8" fmla="*/ 1295 w 2590"/>
              <a:gd name="T9" fmla="*/ 0 h 2590"/>
              <a:gd name="T10" fmla="*/ 2589 w 2590"/>
              <a:gd name="T11" fmla="*/ 1294 h 2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90" h="2590">
                <a:moveTo>
                  <a:pt x="2589" y="1294"/>
                </a:moveTo>
                <a:lnTo>
                  <a:pt x="2589" y="1294"/>
                </a:lnTo>
                <a:cubicBezTo>
                  <a:pt x="2589" y="2013"/>
                  <a:pt x="2013" y="2589"/>
                  <a:pt x="1295" y="2589"/>
                </a:cubicBezTo>
                <a:cubicBezTo>
                  <a:pt x="586" y="2589"/>
                  <a:pt x="0" y="2013"/>
                  <a:pt x="0" y="1294"/>
                </a:cubicBezTo>
                <a:cubicBezTo>
                  <a:pt x="0" y="586"/>
                  <a:pt x="586" y="0"/>
                  <a:pt x="1295" y="0"/>
                </a:cubicBezTo>
                <a:cubicBezTo>
                  <a:pt x="2013" y="0"/>
                  <a:pt x="2589" y="586"/>
                  <a:pt x="2589" y="129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252">
            <a:extLst>
              <a:ext uri="{FF2B5EF4-FFF2-40B4-BE49-F238E27FC236}">
                <a16:creationId xmlns:a16="http://schemas.microsoft.com/office/drawing/2014/main" id="{E4D00D8D-0743-EA4D-9A74-5B906F348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0544" y="7264015"/>
            <a:ext cx="2526323" cy="2522028"/>
          </a:xfrm>
          <a:custGeom>
            <a:avLst/>
            <a:gdLst>
              <a:gd name="T0" fmla="*/ 2590 w 2591"/>
              <a:gd name="T1" fmla="*/ 1294 h 2590"/>
              <a:gd name="T2" fmla="*/ 2590 w 2591"/>
              <a:gd name="T3" fmla="*/ 1294 h 2590"/>
              <a:gd name="T4" fmla="*/ 1295 w 2591"/>
              <a:gd name="T5" fmla="*/ 2589 h 2590"/>
              <a:gd name="T6" fmla="*/ 0 w 2591"/>
              <a:gd name="T7" fmla="*/ 1294 h 2590"/>
              <a:gd name="T8" fmla="*/ 1295 w 2591"/>
              <a:gd name="T9" fmla="*/ 0 h 2590"/>
              <a:gd name="T10" fmla="*/ 2590 w 2591"/>
              <a:gd name="T11" fmla="*/ 1294 h 2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91" h="2590">
                <a:moveTo>
                  <a:pt x="2590" y="1294"/>
                </a:moveTo>
                <a:lnTo>
                  <a:pt x="2590" y="1294"/>
                </a:lnTo>
                <a:cubicBezTo>
                  <a:pt x="2590" y="2013"/>
                  <a:pt x="2013" y="2589"/>
                  <a:pt x="1295" y="2589"/>
                </a:cubicBezTo>
                <a:cubicBezTo>
                  <a:pt x="586" y="2589"/>
                  <a:pt x="0" y="2013"/>
                  <a:pt x="0" y="1294"/>
                </a:cubicBezTo>
                <a:cubicBezTo>
                  <a:pt x="0" y="586"/>
                  <a:pt x="586" y="0"/>
                  <a:pt x="1295" y="0"/>
                </a:cubicBezTo>
                <a:cubicBezTo>
                  <a:pt x="2013" y="0"/>
                  <a:pt x="2590" y="586"/>
                  <a:pt x="2590" y="129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02">
            <a:extLst>
              <a:ext uri="{FF2B5EF4-FFF2-40B4-BE49-F238E27FC236}">
                <a16:creationId xmlns:a16="http://schemas.microsoft.com/office/drawing/2014/main" id="{D736B248-DD71-3D43-80B3-52ED6800C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9251" y="7264015"/>
            <a:ext cx="2522028" cy="2522028"/>
          </a:xfrm>
          <a:custGeom>
            <a:avLst/>
            <a:gdLst>
              <a:gd name="T0" fmla="*/ 2589 w 2590"/>
              <a:gd name="T1" fmla="*/ 1294 h 2590"/>
              <a:gd name="T2" fmla="*/ 2589 w 2590"/>
              <a:gd name="T3" fmla="*/ 1294 h 2590"/>
              <a:gd name="T4" fmla="*/ 1294 w 2590"/>
              <a:gd name="T5" fmla="*/ 2589 h 2590"/>
              <a:gd name="T6" fmla="*/ 0 w 2590"/>
              <a:gd name="T7" fmla="*/ 1294 h 2590"/>
              <a:gd name="T8" fmla="*/ 1294 w 2590"/>
              <a:gd name="T9" fmla="*/ 0 h 2590"/>
              <a:gd name="T10" fmla="*/ 2589 w 2590"/>
              <a:gd name="T11" fmla="*/ 1294 h 2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90" h="2590">
                <a:moveTo>
                  <a:pt x="2589" y="1294"/>
                </a:moveTo>
                <a:lnTo>
                  <a:pt x="2589" y="1294"/>
                </a:lnTo>
                <a:cubicBezTo>
                  <a:pt x="2589" y="2013"/>
                  <a:pt x="2012" y="2589"/>
                  <a:pt x="1294" y="2589"/>
                </a:cubicBezTo>
                <a:cubicBezTo>
                  <a:pt x="585" y="2589"/>
                  <a:pt x="0" y="2013"/>
                  <a:pt x="0" y="1294"/>
                </a:cubicBezTo>
                <a:cubicBezTo>
                  <a:pt x="0" y="586"/>
                  <a:pt x="585" y="0"/>
                  <a:pt x="1294" y="0"/>
                </a:cubicBezTo>
                <a:cubicBezTo>
                  <a:pt x="2012" y="0"/>
                  <a:pt x="2589" y="586"/>
                  <a:pt x="2589" y="129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355">
            <a:extLst>
              <a:ext uri="{FF2B5EF4-FFF2-40B4-BE49-F238E27FC236}">
                <a16:creationId xmlns:a16="http://schemas.microsoft.com/office/drawing/2014/main" id="{6B78D0F5-2751-DC4C-97BE-8D3E6DE4D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1835" y="7264015"/>
            <a:ext cx="2522028" cy="2522028"/>
          </a:xfrm>
          <a:custGeom>
            <a:avLst/>
            <a:gdLst>
              <a:gd name="T0" fmla="*/ 2589 w 2590"/>
              <a:gd name="T1" fmla="*/ 1294 h 2590"/>
              <a:gd name="T2" fmla="*/ 2589 w 2590"/>
              <a:gd name="T3" fmla="*/ 1294 h 2590"/>
              <a:gd name="T4" fmla="*/ 1295 w 2590"/>
              <a:gd name="T5" fmla="*/ 2589 h 2590"/>
              <a:gd name="T6" fmla="*/ 0 w 2590"/>
              <a:gd name="T7" fmla="*/ 1294 h 2590"/>
              <a:gd name="T8" fmla="*/ 1295 w 2590"/>
              <a:gd name="T9" fmla="*/ 0 h 2590"/>
              <a:gd name="T10" fmla="*/ 2589 w 2590"/>
              <a:gd name="T11" fmla="*/ 1294 h 2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90" h="2590">
                <a:moveTo>
                  <a:pt x="2589" y="1294"/>
                </a:moveTo>
                <a:lnTo>
                  <a:pt x="2589" y="1294"/>
                </a:lnTo>
                <a:cubicBezTo>
                  <a:pt x="2589" y="2013"/>
                  <a:pt x="2013" y="2589"/>
                  <a:pt x="1295" y="2589"/>
                </a:cubicBezTo>
                <a:cubicBezTo>
                  <a:pt x="586" y="2589"/>
                  <a:pt x="0" y="2013"/>
                  <a:pt x="0" y="1294"/>
                </a:cubicBezTo>
                <a:cubicBezTo>
                  <a:pt x="0" y="586"/>
                  <a:pt x="586" y="0"/>
                  <a:pt x="1295" y="0"/>
                </a:cubicBezTo>
                <a:cubicBezTo>
                  <a:pt x="2013" y="0"/>
                  <a:pt x="2589" y="586"/>
                  <a:pt x="2589" y="129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10">
            <a:extLst>
              <a:ext uri="{FF2B5EF4-FFF2-40B4-BE49-F238E27FC236}">
                <a16:creationId xmlns:a16="http://schemas.microsoft.com/office/drawing/2014/main" id="{1DBC43A8-AE80-0C40-BC31-FF8F30C13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5078" y="10052424"/>
            <a:ext cx="2526323" cy="2513432"/>
          </a:xfrm>
          <a:custGeom>
            <a:avLst/>
            <a:gdLst>
              <a:gd name="T0" fmla="*/ 2590 w 2591"/>
              <a:gd name="T1" fmla="*/ 1295 h 2581"/>
              <a:gd name="T2" fmla="*/ 2590 w 2591"/>
              <a:gd name="T3" fmla="*/ 1295 h 2581"/>
              <a:gd name="T4" fmla="*/ 1295 w 2591"/>
              <a:gd name="T5" fmla="*/ 2580 h 2581"/>
              <a:gd name="T6" fmla="*/ 0 w 2591"/>
              <a:gd name="T7" fmla="*/ 1295 h 2581"/>
              <a:gd name="T8" fmla="*/ 1295 w 2591"/>
              <a:gd name="T9" fmla="*/ 0 h 2581"/>
              <a:gd name="T10" fmla="*/ 2590 w 2591"/>
              <a:gd name="T11" fmla="*/ 1295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91" h="2581">
                <a:moveTo>
                  <a:pt x="2590" y="1295"/>
                </a:moveTo>
                <a:lnTo>
                  <a:pt x="2590" y="1295"/>
                </a:lnTo>
                <a:cubicBezTo>
                  <a:pt x="2590" y="2003"/>
                  <a:pt x="2013" y="2580"/>
                  <a:pt x="1295" y="2580"/>
                </a:cubicBezTo>
                <a:cubicBezTo>
                  <a:pt x="586" y="2580"/>
                  <a:pt x="0" y="2003"/>
                  <a:pt x="0" y="1295"/>
                </a:cubicBezTo>
                <a:cubicBezTo>
                  <a:pt x="0" y="576"/>
                  <a:pt x="586" y="0"/>
                  <a:pt x="1295" y="0"/>
                </a:cubicBezTo>
                <a:cubicBezTo>
                  <a:pt x="2013" y="0"/>
                  <a:pt x="2590" y="576"/>
                  <a:pt x="2590" y="129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455">
            <a:extLst>
              <a:ext uri="{FF2B5EF4-FFF2-40B4-BE49-F238E27FC236}">
                <a16:creationId xmlns:a16="http://schemas.microsoft.com/office/drawing/2014/main" id="{7098A62B-2993-5540-AB3F-C50FEA8A9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6676" y="10052424"/>
            <a:ext cx="2513435" cy="2513432"/>
          </a:xfrm>
          <a:custGeom>
            <a:avLst/>
            <a:gdLst>
              <a:gd name="T0" fmla="*/ 2580 w 2581"/>
              <a:gd name="T1" fmla="*/ 1295 h 2581"/>
              <a:gd name="T2" fmla="*/ 2580 w 2581"/>
              <a:gd name="T3" fmla="*/ 1295 h 2581"/>
              <a:gd name="T4" fmla="*/ 1285 w 2581"/>
              <a:gd name="T5" fmla="*/ 2580 h 2581"/>
              <a:gd name="T6" fmla="*/ 0 w 2581"/>
              <a:gd name="T7" fmla="*/ 1295 h 2581"/>
              <a:gd name="T8" fmla="*/ 1285 w 2581"/>
              <a:gd name="T9" fmla="*/ 0 h 2581"/>
              <a:gd name="T10" fmla="*/ 2580 w 2581"/>
              <a:gd name="T11" fmla="*/ 1295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1" h="2581">
                <a:moveTo>
                  <a:pt x="2580" y="1295"/>
                </a:moveTo>
                <a:lnTo>
                  <a:pt x="2580" y="1295"/>
                </a:lnTo>
                <a:cubicBezTo>
                  <a:pt x="2580" y="2003"/>
                  <a:pt x="2003" y="2580"/>
                  <a:pt x="1285" y="2580"/>
                </a:cubicBezTo>
                <a:cubicBezTo>
                  <a:pt x="576" y="2580"/>
                  <a:pt x="0" y="2003"/>
                  <a:pt x="0" y="1295"/>
                </a:cubicBezTo>
                <a:cubicBezTo>
                  <a:pt x="0" y="576"/>
                  <a:pt x="576" y="0"/>
                  <a:pt x="1285" y="0"/>
                </a:cubicBezTo>
                <a:cubicBezTo>
                  <a:pt x="2003" y="0"/>
                  <a:pt x="2580" y="576"/>
                  <a:pt x="2580" y="129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504">
            <a:extLst>
              <a:ext uri="{FF2B5EF4-FFF2-40B4-BE49-F238E27FC236}">
                <a16:creationId xmlns:a16="http://schemas.microsoft.com/office/drawing/2014/main" id="{C9E328A8-51F9-C74C-A5F2-38C032E87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6371" y="10052424"/>
            <a:ext cx="2522025" cy="2513432"/>
          </a:xfrm>
          <a:custGeom>
            <a:avLst/>
            <a:gdLst>
              <a:gd name="T0" fmla="*/ 2589 w 2590"/>
              <a:gd name="T1" fmla="*/ 1295 h 2581"/>
              <a:gd name="T2" fmla="*/ 2589 w 2590"/>
              <a:gd name="T3" fmla="*/ 1295 h 2581"/>
              <a:gd name="T4" fmla="*/ 1295 w 2590"/>
              <a:gd name="T5" fmla="*/ 2580 h 2581"/>
              <a:gd name="T6" fmla="*/ 0 w 2590"/>
              <a:gd name="T7" fmla="*/ 1295 h 2581"/>
              <a:gd name="T8" fmla="*/ 1295 w 2590"/>
              <a:gd name="T9" fmla="*/ 0 h 2581"/>
              <a:gd name="T10" fmla="*/ 2589 w 2590"/>
              <a:gd name="T11" fmla="*/ 1295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90" h="2581">
                <a:moveTo>
                  <a:pt x="2589" y="1295"/>
                </a:moveTo>
                <a:lnTo>
                  <a:pt x="2589" y="1295"/>
                </a:lnTo>
                <a:cubicBezTo>
                  <a:pt x="2589" y="2003"/>
                  <a:pt x="2013" y="2580"/>
                  <a:pt x="1295" y="2580"/>
                </a:cubicBezTo>
                <a:cubicBezTo>
                  <a:pt x="586" y="2580"/>
                  <a:pt x="0" y="2003"/>
                  <a:pt x="0" y="1295"/>
                </a:cubicBezTo>
                <a:cubicBezTo>
                  <a:pt x="0" y="576"/>
                  <a:pt x="586" y="0"/>
                  <a:pt x="1295" y="0"/>
                </a:cubicBezTo>
                <a:cubicBezTo>
                  <a:pt x="2013" y="0"/>
                  <a:pt x="2589" y="576"/>
                  <a:pt x="2589" y="129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2" name="Freeform 555">
            <a:extLst>
              <a:ext uri="{FF2B5EF4-FFF2-40B4-BE49-F238E27FC236}">
                <a16:creationId xmlns:a16="http://schemas.microsoft.com/office/drawing/2014/main" id="{CCA40CCB-13C7-CF49-B440-B984980E3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0544" y="10052424"/>
            <a:ext cx="2526323" cy="2513432"/>
          </a:xfrm>
          <a:custGeom>
            <a:avLst/>
            <a:gdLst>
              <a:gd name="T0" fmla="*/ 2590 w 2591"/>
              <a:gd name="T1" fmla="*/ 1295 h 2581"/>
              <a:gd name="T2" fmla="*/ 2590 w 2591"/>
              <a:gd name="T3" fmla="*/ 1295 h 2581"/>
              <a:gd name="T4" fmla="*/ 1295 w 2591"/>
              <a:gd name="T5" fmla="*/ 2580 h 2581"/>
              <a:gd name="T6" fmla="*/ 0 w 2591"/>
              <a:gd name="T7" fmla="*/ 1295 h 2581"/>
              <a:gd name="T8" fmla="*/ 1295 w 2591"/>
              <a:gd name="T9" fmla="*/ 0 h 2581"/>
              <a:gd name="T10" fmla="*/ 2590 w 2591"/>
              <a:gd name="T11" fmla="*/ 1295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91" h="2581">
                <a:moveTo>
                  <a:pt x="2590" y="1295"/>
                </a:moveTo>
                <a:lnTo>
                  <a:pt x="2590" y="1295"/>
                </a:lnTo>
                <a:cubicBezTo>
                  <a:pt x="2590" y="2003"/>
                  <a:pt x="2013" y="2580"/>
                  <a:pt x="1295" y="2580"/>
                </a:cubicBezTo>
                <a:cubicBezTo>
                  <a:pt x="586" y="2580"/>
                  <a:pt x="0" y="2003"/>
                  <a:pt x="0" y="1295"/>
                </a:cubicBezTo>
                <a:cubicBezTo>
                  <a:pt x="0" y="576"/>
                  <a:pt x="586" y="0"/>
                  <a:pt x="1295" y="0"/>
                </a:cubicBezTo>
                <a:cubicBezTo>
                  <a:pt x="2013" y="0"/>
                  <a:pt x="2590" y="576"/>
                  <a:pt x="2590" y="129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2" name="Freeform 605">
            <a:extLst>
              <a:ext uri="{FF2B5EF4-FFF2-40B4-BE49-F238E27FC236}">
                <a16:creationId xmlns:a16="http://schemas.microsoft.com/office/drawing/2014/main" id="{44744D07-1AD7-884A-A61C-5346FC166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9251" y="10052424"/>
            <a:ext cx="2522028" cy="2513432"/>
          </a:xfrm>
          <a:custGeom>
            <a:avLst/>
            <a:gdLst>
              <a:gd name="T0" fmla="*/ 2589 w 2590"/>
              <a:gd name="T1" fmla="*/ 1295 h 2581"/>
              <a:gd name="T2" fmla="*/ 2589 w 2590"/>
              <a:gd name="T3" fmla="*/ 1295 h 2581"/>
              <a:gd name="T4" fmla="*/ 1294 w 2590"/>
              <a:gd name="T5" fmla="*/ 2580 h 2581"/>
              <a:gd name="T6" fmla="*/ 0 w 2590"/>
              <a:gd name="T7" fmla="*/ 1295 h 2581"/>
              <a:gd name="T8" fmla="*/ 1294 w 2590"/>
              <a:gd name="T9" fmla="*/ 0 h 2581"/>
              <a:gd name="T10" fmla="*/ 2589 w 2590"/>
              <a:gd name="T11" fmla="*/ 1295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90" h="2581">
                <a:moveTo>
                  <a:pt x="2589" y="1295"/>
                </a:moveTo>
                <a:lnTo>
                  <a:pt x="2589" y="1295"/>
                </a:lnTo>
                <a:cubicBezTo>
                  <a:pt x="2589" y="2003"/>
                  <a:pt x="2012" y="2580"/>
                  <a:pt x="1294" y="2580"/>
                </a:cubicBezTo>
                <a:cubicBezTo>
                  <a:pt x="585" y="2580"/>
                  <a:pt x="0" y="2003"/>
                  <a:pt x="0" y="1295"/>
                </a:cubicBezTo>
                <a:cubicBezTo>
                  <a:pt x="0" y="576"/>
                  <a:pt x="585" y="0"/>
                  <a:pt x="1294" y="0"/>
                </a:cubicBezTo>
                <a:cubicBezTo>
                  <a:pt x="2012" y="0"/>
                  <a:pt x="2589" y="576"/>
                  <a:pt x="2589" y="129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0" name="Freeform 653">
            <a:extLst>
              <a:ext uri="{FF2B5EF4-FFF2-40B4-BE49-F238E27FC236}">
                <a16:creationId xmlns:a16="http://schemas.microsoft.com/office/drawing/2014/main" id="{34025BC6-40DE-7941-969E-7360260D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1835" y="10052424"/>
            <a:ext cx="2522028" cy="2513432"/>
          </a:xfrm>
          <a:custGeom>
            <a:avLst/>
            <a:gdLst>
              <a:gd name="T0" fmla="*/ 2589 w 2590"/>
              <a:gd name="T1" fmla="*/ 1295 h 2581"/>
              <a:gd name="T2" fmla="*/ 2589 w 2590"/>
              <a:gd name="T3" fmla="*/ 1295 h 2581"/>
              <a:gd name="T4" fmla="*/ 1295 w 2590"/>
              <a:gd name="T5" fmla="*/ 2580 h 2581"/>
              <a:gd name="T6" fmla="*/ 0 w 2590"/>
              <a:gd name="T7" fmla="*/ 1295 h 2581"/>
              <a:gd name="T8" fmla="*/ 1295 w 2590"/>
              <a:gd name="T9" fmla="*/ 0 h 2581"/>
              <a:gd name="T10" fmla="*/ 2589 w 2590"/>
              <a:gd name="T11" fmla="*/ 1295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90" h="2581">
                <a:moveTo>
                  <a:pt x="2589" y="1295"/>
                </a:moveTo>
                <a:lnTo>
                  <a:pt x="2589" y="1295"/>
                </a:lnTo>
                <a:cubicBezTo>
                  <a:pt x="2589" y="2003"/>
                  <a:pt x="2013" y="2580"/>
                  <a:pt x="1295" y="2580"/>
                </a:cubicBezTo>
                <a:cubicBezTo>
                  <a:pt x="586" y="2580"/>
                  <a:pt x="0" y="2003"/>
                  <a:pt x="0" y="1295"/>
                </a:cubicBezTo>
                <a:cubicBezTo>
                  <a:pt x="0" y="576"/>
                  <a:pt x="586" y="0"/>
                  <a:pt x="1295" y="0"/>
                </a:cubicBezTo>
                <a:cubicBezTo>
                  <a:pt x="2013" y="0"/>
                  <a:pt x="2589" y="576"/>
                  <a:pt x="2589" y="129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5" name="Freeform 698">
            <a:extLst>
              <a:ext uri="{FF2B5EF4-FFF2-40B4-BE49-F238E27FC236}">
                <a16:creationId xmlns:a16="http://schemas.microsoft.com/office/drawing/2014/main" id="{FAA1167C-3DD6-B44A-8B57-314EE9FAB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9137" y="4484203"/>
            <a:ext cx="2522025" cy="2513432"/>
          </a:xfrm>
          <a:custGeom>
            <a:avLst/>
            <a:gdLst>
              <a:gd name="T0" fmla="*/ 2589 w 2590"/>
              <a:gd name="T1" fmla="*/ 1295 h 2580"/>
              <a:gd name="T2" fmla="*/ 2589 w 2590"/>
              <a:gd name="T3" fmla="*/ 1295 h 2580"/>
              <a:gd name="T4" fmla="*/ 1294 w 2590"/>
              <a:gd name="T5" fmla="*/ 2579 h 2580"/>
              <a:gd name="T6" fmla="*/ 0 w 2590"/>
              <a:gd name="T7" fmla="*/ 1295 h 2580"/>
              <a:gd name="T8" fmla="*/ 1294 w 2590"/>
              <a:gd name="T9" fmla="*/ 0 h 2580"/>
              <a:gd name="T10" fmla="*/ 2589 w 2590"/>
              <a:gd name="T11" fmla="*/ 1295 h 2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90" h="2580">
                <a:moveTo>
                  <a:pt x="2589" y="1295"/>
                </a:moveTo>
                <a:lnTo>
                  <a:pt x="2589" y="1295"/>
                </a:lnTo>
                <a:cubicBezTo>
                  <a:pt x="2589" y="2004"/>
                  <a:pt x="2003" y="2579"/>
                  <a:pt x="1294" y="2579"/>
                </a:cubicBezTo>
                <a:cubicBezTo>
                  <a:pt x="576" y="2579"/>
                  <a:pt x="0" y="2004"/>
                  <a:pt x="0" y="1295"/>
                </a:cubicBezTo>
                <a:cubicBezTo>
                  <a:pt x="0" y="577"/>
                  <a:pt x="576" y="0"/>
                  <a:pt x="1294" y="0"/>
                </a:cubicBezTo>
                <a:cubicBezTo>
                  <a:pt x="2003" y="0"/>
                  <a:pt x="2589" y="577"/>
                  <a:pt x="2589" y="129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3" name="Freeform 766">
            <a:extLst>
              <a:ext uri="{FF2B5EF4-FFF2-40B4-BE49-F238E27FC236}">
                <a16:creationId xmlns:a16="http://schemas.microsoft.com/office/drawing/2014/main" id="{118DE9AC-F871-224E-A923-885691C7F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377" y="7835447"/>
            <a:ext cx="571429" cy="481204"/>
          </a:xfrm>
          <a:custGeom>
            <a:avLst/>
            <a:gdLst>
              <a:gd name="T0" fmla="*/ 293 w 587"/>
              <a:gd name="T1" fmla="*/ 491 h 492"/>
              <a:gd name="T2" fmla="*/ 293 w 587"/>
              <a:gd name="T3" fmla="*/ 491 h 492"/>
              <a:gd name="T4" fmla="*/ 293 w 587"/>
              <a:gd name="T5" fmla="*/ 491 h 492"/>
              <a:gd name="T6" fmla="*/ 283 w 587"/>
              <a:gd name="T7" fmla="*/ 482 h 492"/>
              <a:gd name="T8" fmla="*/ 0 w 587"/>
              <a:gd name="T9" fmla="*/ 113 h 492"/>
              <a:gd name="T10" fmla="*/ 0 w 587"/>
              <a:gd name="T11" fmla="*/ 94 h 492"/>
              <a:gd name="T12" fmla="*/ 94 w 587"/>
              <a:gd name="T13" fmla="*/ 0 h 492"/>
              <a:gd name="T14" fmla="*/ 104 w 587"/>
              <a:gd name="T15" fmla="*/ 0 h 492"/>
              <a:gd name="T16" fmla="*/ 104 w 587"/>
              <a:gd name="T17" fmla="*/ 0 h 492"/>
              <a:gd name="T18" fmla="*/ 482 w 587"/>
              <a:gd name="T19" fmla="*/ 0 h 492"/>
              <a:gd name="T20" fmla="*/ 491 w 587"/>
              <a:gd name="T21" fmla="*/ 0 h 492"/>
              <a:gd name="T22" fmla="*/ 576 w 587"/>
              <a:gd name="T23" fmla="*/ 94 h 492"/>
              <a:gd name="T24" fmla="*/ 576 w 587"/>
              <a:gd name="T25" fmla="*/ 113 h 492"/>
              <a:gd name="T26" fmla="*/ 302 w 587"/>
              <a:gd name="T27" fmla="*/ 482 h 492"/>
              <a:gd name="T28" fmla="*/ 293 w 587"/>
              <a:gd name="T29" fmla="*/ 491 h 492"/>
              <a:gd name="T30" fmla="*/ 28 w 587"/>
              <a:gd name="T31" fmla="*/ 104 h 492"/>
              <a:gd name="T32" fmla="*/ 28 w 587"/>
              <a:gd name="T33" fmla="*/ 104 h 492"/>
              <a:gd name="T34" fmla="*/ 293 w 587"/>
              <a:gd name="T35" fmla="*/ 453 h 492"/>
              <a:gd name="T36" fmla="*/ 548 w 587"/>
              <a:gd name="T37" fmla="*/ 104 h 492"/>
              <a:gd name="T38" fmla="*/ 472 w 587"/>
              <a:gd name="T39" fmla="*/ 19 h 492"/>
              <a:gd name="T40" fmla="*/ 113 w 587"/>
              <a:gd name="T41" fmla="*/ 19 h 492"/>
              <a:gd name="T42" fmla="*/ 28 w 587"/>
              <a:gd name="T43" fmla="*/ 104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7" h="492">
                <a:moveTo>
                  <a:pt x="293" y="491"/>
                </a:moveTo>
                <a:lnTo>
                  <a:pt x="293" y="491"/>
                </a:lnTo>
                <a:lnTo>
                  <a:pt x="293" y="491"/>
                </a:lnTo>
                <a:cubicBezTo>
                  <a:pt x="283" y="491"/>
                  <a:pt x="283" y="491"/>
                  <a:pt x="283" y="482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04"/>
                  <a:pt x="0" y="94"/>
                  <a:pt x="0" y="94"/>
                </a:cubicBezTo>
                <a:cubicBezTo>
                  <a:pt x="94" y="0"/>
                  <a:pt x="94" y="0"/>
                  <a:pt x="94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482" y="0"/>
                  <a:pt x="482" y="0"/>
                  <a:pt x="482" y="0"/>
                </a:cubicBezTo>
                <a:cubicBezTo>
                  <a:pt x="482" y="0"/>
                  <a:pt x="482" y="0"/>
                  <a:pt x="491" y="0"/>
                </a:cubicBezTo>
                <a:cubicBezTo>
                  <a:pt x="576" y="94"/>
                  <a:pt x="576" y="94"/>
                  <a:pt x="576" y="94"/>
                </a:cubicBezTo>
                <a:cubicBezTo>
                  <a:pt x="586" y="104"/>
                  <a:pt x="586" y="104"/>
                  <a:pt x="576" y="113"/>
                </a:cubicBezTo>
                <a:cubicBezTo>
                  <a:pt x="302" y="482"/>
                  <a:pt x="302" y="482"/>
                  <a:pt x="302" y="482"/>
                </a:cubicBezTo>
                <a:cubicBezTo>
                  <a:pt x="302" y="491"/>
                  <a:pt x="293" y="491"/>
                  <a:pt x="293" y="491"/>
                </a:cubicBezTo>
                <a:close/>
                <a:moveTo>
                  <a:pt x="28" y="104"/>
                </a:moveTo>
                <a:lnTo>
                  <a:pt x="28" y="104"/>
                </a:lnTo>
                <a:cubicBezTo>
                  <a:pt x="293" y="453"/>
                  <a:pt x="293" y="453"/>
                  <a:pt x="293" y="453"/>
                </a:cubicBezTo>
                <a:cubicBezTo>
                  <a:pt x="548" y="104"/>
                  <a:pt x="548" y="104"/>
                  <a:pt x="548" y="104"/>
                </a:cubicBezTo>
                <a:cubicBezTo>
                  <a:pt x="472" y="19"/>
                  <a:pt x="472" y="19"/>
                  <a:pt x="472" y="19"/>
                </a:cubicBezTo>
                <a:cubicBezTo>
                  <a:pt x="113" y="19"/>
                  <a:pt x="113" y="19"/>
                  <a:pt x="113" y="19"/>
                </a:cubicBezTo>
                <a:lnTo>
                  <a:pt x="28" y="10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4" name="Freeform 767">
            <a:extLst>
              <a:ext uri="{FF2B5EF4-FFF2-40B4-BE49-F238E27FC236}">
                <a16:creationId xmlns:a16="http://schemas.microsoft.com/office/drawing/2014/main" id="{2F3716CD-FC18-8241-83D2-C9F9BAB01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307" y="7822556"/>
            <a:ext cx="395275" cy="120301"/>
          </a:xfrm>
          <a:custGeom>
            <a:avLst/>
            <a:gdLst>
              <a:gd name="T0" fmla="*/ 113 w 407"/>
              <a:gd name="T1" fmla="*/ 123 h 124"/>
              <a:gd name="T2" fmla="*/ 113 w 407"/>
              <a:gd name="T3" fmla="*/ 123 h 124"/>
              <a:gd name="T4" fmla="*/ 104 w 407"/>
              <a:gd name="T5" fmla="*/ 123 h 124"/>
              <a:gd name="T6" fmla="*/ 9 w 407"/>
              <a:gd name="T7" fmla="*/ 29 h 124"/>
              <a:gd name="T8" fmla="*/ 9 w 407"/>
              <a:gd name="T9" fmla="*/ 10 h 124"/>
              <a:gd name="T10" fmla="*/ 28 w 407"/>
              <a:gd name="T11" fmla="*/ 10 h 124"/>
              <a:gd name="T12" fmla="*/ 113 w 407"/>
              <a:gd name="T13" fmla="*/ 95 h 124"/>
              <a:gd name="T14" fmla="*/ 198 w 407"/>
              <a:gd name="T15" fmla="*/ 10 h 124"/>
              <a:gd name="T16" fmla="*/ 217 w 407"/>
              <a:gd name="T17" fmla="*/ 10 h 124"/>
              <a:gd name="T18" fmla="*/ 302 w 407"/>
              <a:gd name="T19" fmla="*/ 95 h 124"/>
              <a:gd name="T20" fmla="*/ 378 w 407"/>
              <a:gd name="T21" fmla="*/ 10 h 124"/>
              <a:gd name="T22" fmla="*/ 406 w 407"/>
              <a:gd name="T23" fmla="*/ 10 h 124"/>
              <a:gd name="T24" fmla="*/ 406 w 407"/>
              <a:gd name="T25" fmla="*/ 29 h 124"/>
              <a:gd name="T26" fmla="*/ 312 w 407"/>
              <a:gd name="T27" fmla="*/ 123 h 124"/>
              <a:gd name="T28" fmla="*/ 293 w 407"/>
              <a:gd name="T29" fmla="*/ 123 h 124"/>
              <a:gd name="T30" fmla="*/ 208 w 407"/>
              <a:gd name="T31" fmla="*/ 38 h 124"/>
              <a:gd name="T32" fmla="*/ 123 w 407"/>
              <a:gd name="T33" fmla="*/ 123 h 124"/>
              <a:gd name="T34" fmla="*/ 113 w 407"/>
              <a:gd name="T35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7" h="124">
                <a:moveTo>
                  <a:pt x="113" y="123"/>
                </a:moveTo>
                <a:lnTo>
                  <a:pt x="113" y="123"/>
                </a:lnTo>
                <a:lnTo>
                  <a:pt x="104" y="123"/>
                </a:lnTo>
                <a:cubicBezTo>
                  <a:pt x="9" y="29"/>
                  <a:pt x="9" y="29"/>
                  <a:pt x="9" y="29"/>
                </a:cubicBezTo>
                <a:cubicBezTo>
                  <a:pt x="0" y="19"/>
                  <a:pt x="0" y="19"/>
                  <a:pt x="9" y="10"/>
                </a:cubicBezTo>
                <a:cubicBezTo>
                  <a:pt x="19" y="0"/>
                  <a:pt x="28" y="0"/>
                  <a:pt x="28" y="10"/>
                </a:cubicBezTo>
                <a:cubicBezTo>
                  <a:pt x="113" y="95"/>
                  <a:pt x="113" y="95"/>
                  <a:pt x="113" y="95"/>
                </a:cubicBezTo>
                <a:cubicBezTo>
                  <a:pt x="198" y="10"/>
                  <a:pt x="198" y="10"/>
                  <a:pt x="198" y="10"/>
                </a:cubicBezTo>
                <a:cubicBezTo>
                  <a:pt x="198" y="0"/>
                  <a:pt x="208" y="0"/>
                  <a:pt x="217" y="10"/>
                </a:cubicBezTo>
                <a:cubicBezTo>
                  <a:pt x="302" y="95"/>
                  <a:pt x="302" y="95"/>
                  <a:pt x="302" y="95"/>
                </a:cubicBezTo>
                <a:cubicBezTo>
                  <a:pt x="378" y="10"/>
                  <a:pt x="378" y="10"/>
                  <a:pt x="378" y="10"/>
                </a:cubicBezTo>
                <a:cubicBezTo>
                  <a:pt x="387" y="0"/>
                  <a:pt x="397" y="0"/>
                  <a:pt x="406" y="10"/>
                </a:cubicBezTo>
                <a:cubicBezTo>
                  <a:pt x="406" y="19"/>
                  <a:pt x="406" y="19"/>
                  <a:pt x="406" y="29"/>
                </a:cubicBezTo>
                <a:cubicBezTo>
                  <a:pt x="312" y="123"/>
                  <a:pt x="312" y="123"/>
                  <a:pt x="312" y="123"/>
                </a:cubicBezTo>
                <a:cubicBezTo>
                  <a:pt x="302" y="123"/>
                  <a:pt x="293" y="123"/>
                  <a:pt x="293" y="123"/>
                </a:cubicBezTo>
                <a:cubicBezTo>
                  <a:pt x="208" y="38"/>
                  <a:pt x="208" y="38"/>
                  <a:pt x="208" y="38"/>
                </a:cubicBezTo>
                <a:cubicBezTo>
                  <a:pt x="123" y="123"/>
                  <a:pt x="123" y="123"/>
                  <a:pt x="123" y="123"/>
                </a:cubicBezTo>
                <a:lnTo>
                  <a:pt x="113" y="12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5" name="Freeform 768">
            <a:extLst>
              <a:ext uri="{FF2B5EF4-FFF2-40B4-BE49-F238E27FC236}">
                <a16:creationId xmlns:a16="http://schemas.microsoft.com/office/drawing/2014/main" id="{BF6B2D8E-F381-E54C-B68A-5F47EC3E0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6531" y="7917078"/>
            <a:ext cx="214823" cy="395275"/>
          </a:xfrm>
          <a:custGeom>
            <a:avLst/>
            <a:gdLst>
              <a:gd name="T0" fmla="*/ 114 w 219"/>
              <a:gd name="T1" fmla="*/ 406 h 407"/>
              <a:gd name="T2" fmla="*/ 114 w 219"/>
              <a:gd name="T3" fmla="*/ 406 h 407"/>
              <a:gd name="T4" fmla="*/ 95 w 219"/>
              <a:gd name="T5" fmla="*/ 397 h 407"/>
              <a:gd name="T6" fmla="*/ 10 w 219"/>
              <a:gd name="T7" fmla="*/ 19 h 407"/>
              <a:gd name="T8" fmla="*/ 19 w 219"/>
              <a:gd name="T9" fmla="*/ 0 h 407"/>
              <a:gd name="T10" fmla="*/ 29 w 219"/>
              <a:gd name="T11" fmla="*/ 9 h 407"/>
              <a:gd name="T12" fmla="*/ 114 w 219"/>
              <a:gd name="T13" fmla="*/ 331 h 407"/>
              <a:gd name="T14" fmla="*/ 189 w 219"/>
              <a:gd name="T15" fmla="*/ 9 h 407"/>
              <a:gd name="T16" fmla="*/ 208 w 219"/>
              <a:gd name="T17" fmla="*/ 0 h 407"/>
              <a:gd name="T18" fmla="*/ 218 w 219"/>
              <a:gd name="T19" fmla="*/ 19 h 407"/>
              <a:gd name="T20" fmla="*/ 123 w 219"/>
              <a:gd name="T21" fmla="*/ 397 h 407"/>
              <a:gd name="T22" fmla="*/ 114 w 219"/>
              <a:gd name="T23" fmla="*/ 406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9" h="407">
                <a:moveTo>
                  <a:pt x="114" y="406"/>
                </a:moveTo>
                <a:lnTo>
                  <a:pt x="114" y="406"/>
                </a:lnTo>
                <a:cubicBezTo>
                  <a:pt x="104" y="406"/>
                  <a:pt x="104" y="397"/>
                  <a:pt x="95" y="397"/>
                </a:cubicBezTo>
                <a:cubicBezTo>
                  <a:pt x="10" y="19"/>
                  <a:pt x="10" y="19"/>
                  <a:pt x="10" y="19"/>
                </a:cubicBezTo>
                <a:cubicBezTo>
                  <a:pt x="0" y="9"/>
                  <a:pt x="10" y="9"/>
                  <a:pt x="19" y="0"/>
                </a:cubicBezTo>
                <a:lnTo>
                  <a:pt x="29" y="9"/>
                </a:lnTo>
                <a:cubicBezTo>
                  <a:pt x="114" y="331"/>
                  <a:pt x="114" y="331"/>
                  <a:pt x="114" y="331"/>
                </a:cubicBezTo>
                <a:cubicBezTo>
                  <a:pt x="189" y="9"/>
                  <a:pt x="189" y="9"/>
                  <a:pt x="189" y="9"/>
                </a:cubicBezTo>
                <a:cubicBezTo>
                  <a:pt x="189" y="9"/>
                  <a:pt x="199" y="0"/>
                  <a:pt x="208" y="0"/>
                </a:cubicBezTo>
                <a:cubicBezTo>
                  <a:pt x="218" y="9"/>
                  <a:pt x="218" y="9"/>
                  <a:pt x="218" y="19"/>
                </a:cubicBezTo>
                <a:cubicBezTo>
                  <a:pt x="123" y="397"/>
                  <a:pt x="123" y="397"/>
                  <a:pt x="123" y="397"/>
                </a:cubicBezTo>
                <a:lnTo>
                  <a:pt x="114" y="40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6" name="Freeform 769">
            <a:extLst>
              <a:ext uri="{FF2B5EF4-FFF2-40B4-BE49-F238E27FC236}">
                <a16:creationId xmlns:a16="http://schemas.microsoft.com/office/drawing/2014/main" id="{85D60137-0498-1646-919F-3CAC016AC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377" y="7917078"/>
            <a:ext cx="571429" cy="30077"/>
          </a:xfrm>
          <a:custGeom>
            <a:avLst/>
            <a:gdLst>
              <a:gd name="T0" fmla="*/ 567 w 587"/>
              <a:gd name="T1" fmla="*/ 28 h 29"/>
              <a:gd name="T2" fmla="*/ 567 w 587"/>
              <a:gd name="T3" fmla="*/ 28 h 29"/>
              <a:gd name="T4" fmla="*/ 567 w 587"/>
              <a:gd name="T5" fmla="*/ 28 h 29"/>
              <a:gd name="T6" fmla="*/ 9 w 587"/>
              <a:gd name="T7" fmla="*/ 28 h 29"/>
              <a:gd name="T8" fmla="*/ 0 w 587"/>
              <a:gd name="T9" fmla="*/ 19 h 29"/>
              <a:gd name="T10" fmla="*/ 9 w 587"/>
              <a:gd name="T11" fmla="*/ 0 h 29"/>
              <a:gd name="T12" fmla="*/ 9 w 587"/>
              <a:gd name="T13" fmla="*/ 0 h 29"/>
              <a:gd name="T14" fmla="*/ 567 w 587"/>
              <a:gd name="T15" fmla="*/ 9 h 29"/>
              <a:gd name="T16" fmla="*/ 586 w 587"/>
              <a:gd name="T17" fmla="*/ 19 h 29"/>
              <a:gd name="T18" fmla="*/ 567 w 587"/>
              <a:gd name="T19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7" h="29">
                <a:moveTo>
                  <a:pt x="567" y="28"/>
                </a:moveTo>
                <a:lnTo>
                  <a:pt x="567" y="28"/>
                </a:lnTo>
                <a:lnTo>
                  <a:pt x="567" y="28"/>
                </a:lnTo>
                <a:cubicBezTo>
                  <a:pt x="9" y="28"/>
                  <a:pt x="9" y="28"/>
                  <a:pt x="9" y="28"/>
                </a:cubicBezTo>
                <a:cubicBezTo>
                  <a:pt x="0" y="28"/>
                  <a:pt x="0" y="28"/>
                  <a:pt x="0" y="19"/>
                </a:cubicBezTo>
                <a:cubicBezTo>
                  <a:pt x="0" y="9"/>
                  <a:pt x="0" y="0"/>
                  <a:pt x="9" y="0"/>
                </a:cubicBezTo>
                <a:lnTo>
                  <a:pt x="9" y="0"/>
                </a:lnTo>
                <a:cubicBezTo>
                  <a:pt x="567" y="9"/>
                  <a:pt x="567" y="9"/>
                  <a:pt x="567" y="9"/>
                </a:cubicBezTo>
                <a:cubicBezTo>
                  <a:pt x="576" y="9"/>
                  <a:pt x="586" y="9"/>
                  <a:pt x="586" y="19"/>
                </a:cubicBezTo>
                <a:cubicBezTo>
                  <a:pt x="586" y="28"/>
                  <a:pt x="576" y="28"/>
                  <a:pt x="567" y="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7" name="Freeform 770">
            <a:extLst>
              <a:ext uri="{FF2B5EF4-FFF2-40B4-BE49-F238E27FC236}">
                <a16:creationId xmlns:a16="http://schemas.microsoft.com/office/drawing/2014/main" id="{D78EC922-6104-FA43-956A-CF3660221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192" y="4815029"/>
            <a:ext cx="653063" cy="773364"/>
          </a:xfrm>
          <a:custGeom>
            <a:avLst/>
            <a:gdLst>
              <a:gd name="T0" fmla="*/ 633 w 672"/>
              <a:gd name="T1" fmla="*/ 793 h 794"/>
              <a:gd name="T2" fmla="*/ 633 w 672"/>
              <a:gd name="T3" fmla="*/ 793 h 794"/>
              <a:gd name="T4" fmla="*/ 28 w 672"/>
              <a:gd name="T5" fmla="*/ 793 h 794"/>
              <a:gd name="T6" fmla="*/ 0 w 672"/>
              <a:gd name="T7" fmla="*/ 765 h 794"/>
              <a:gd name="T8" fmla="*/ 0 w 672"/>
              <a:gd name="T9" fmla="*/ 28 h 794"/>
              <a:gd name="T10" fmla="*/ 28 w 672"/>
              <a:gd name="T11" fmla="*/ 0 h 794"/>
              <a:gd name="T12" fmla="*/ 142 w 672"/>
              <a:gd name="T13" fmla="*/ 0 h 794"/>
              <a:gd name="T14" fmla="*/ 161 w 672"/>
              <a:gd name="T15" fmla="*/ 18 h 794"/>
              <a:gd name="T16" fmla="*/ 142 w 672"/>
              <a:gd name="T17" fmla="*/ 37 h 794"/>
              <a:gd name="T18" fmla="*/ 38 w 672"/>
              <a:gd name="T19" fmla="*/ 37 h 794"/>
              <a:gd name="T20" fmla="*/ 38 w 672"/>
              <a:gd name="T21" fmla="*/ 755 h 794"/>
              <a:gd name="T22" fmla="*/ 633 w 672"/>
              <a:gd name="T23" fmla="*/ 755 h 794"/>
              <a:gd name="T24" fmla="*/ 633 w 672"/>
              <a:gd name="T25" fmla="*/ 37 h 794"/>
              <a:gd name="T26" fmla="*/ 520 w 672"/>
              <a:gd name="T27" fmla="*/ 37 h 794"/>
              <a:gd name="T28" fmla="*/ 501 w 672"/>
              <a:gd name="T29" fmla="*/ 18 h 794"/>
              <a:gd name="T30" fmla="*/ 520 w 672"/>
              <a:gd name="T31" fmla="*/ 0 h 794"/>
              <a:gd name="T32" fmla="*/ 633 w 672"/>
              <a:gd name="T33" fmla="*/ 0 h 794"/>
              <a:gd name="T34" fmla="*/ 671 w 672"/>
              <a:gd name="T35" fmla="*/ 28 h 794"/>
              <a:gd name="T36" fmla="*/ 671 w 672"/>
              <a:gd name="T37" fmla="*/ 765 h 794"/>
              <a:gd name="T38" fmla="*/ 633 w 672"/>
              <a:gd name="T39" fmla="*/ 793 h 794"/>
              <a:gd name="T40" fmla="*/ 633 w 672"/>
              <a:gd name="T41" fmla="*/ 37 h 794"/>
              <a:gd name="T42" fmla="*/ 633 w 672"/>
              <a:gd name="T43" fmla="*/ 37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72" h="794">
                <a:moveTo>
                  <a:pt x="633" y="793"/>
                </a:moveTo>
                <a:lnTo>
                  <a:pt x="633" y="793"/>
                </a:lnTo>
                <a:cubicBezTo>
                  <a:pt x="28" y="793"/>
                  <a:pt x="28" y="793"/>
                  <a:pt x="28" y="793"/>
                </a:cubicBezTo>
                <a:cubicBezTo>
                  <a:pt x="9" y="793"/>
                  <a:pt x="0" y="774"/>
                  <a:pt x="0" y="765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8"/>
                  <a:pt x="9" y="0"/>
                  <a:pt x="28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51" y="0"/>
                  <a:pt x="161" y="9"/>
                  <a:pt x="161" y="18"/>
                </a:cubicBezTo>
                <a:cubicBezTo>
                  <a:pt x="161" y="28"/>
                  <a:pt x="151" y="37"/>
                  <a:pt x="142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8" y="755"/>
                  <a:pt x="38" y="755"/>
                  <a:pt x="38" y="755"/>
                </a:cubicBezTo>
                <a:cubicBezTo>
                  <a:pt x="633" y="755"/>
                  <a:pt x="633" y="755"/>
                  <a:pt x="633" y="755"/>
                </a:cubicBezTo>
                <a:cubicBezTo>
                  <a:pt x="633" y="37"/>
                  <a:pt x="633" y="37"/>
                  <a:pt x="633" y="37"/>
                </a:cubicBezTo>
                <a:cubicBezTo>
                  <a:pt x="520" y="37"/>
                  <a:pt x="520" y="37"/>
                  <a:pt x="520" y="37"/>
                </a:cubicBezTo>
                <a:cubicBezTo>
                  <a:pt x="510" y="37"/>
                  <a:pt x="501" y="28"/>
                  <a:pt x="501" y="18"/>
                </a:cubicBezTo>
                <a:cubicBezTo>
                  <a:pt x="501" y="9"/>
                  <a:pt x="510" y="0"/>
                  <a:pt x="520" y="0"/>
                </a:cubicBezTo>
                <a:cubicBezTo>
                  <a:pt x="633" y="0"/>
                  <a:pt x="633" y="0"/>
                  <a:pt x="633" y="0"/>
                </a:cubicBezTo>
                <a:cubicBezTo>
                  <a:pt x="652" y="0"/>
                  <a:pt x="671" y="18"/>
                  <a:pt x="671" y="28"/>
                </a:cubicBezTo>
                <a:cubicBezTo>
                  <a:pt x="671" y="765"/>
                  <a:pt x="671" y="765"/>
                  <a:pt x="671" y="765"/>
                </a:cubicBezTo>
                <a:cubicBezTo>
                  <a:pt x="671" y="774"/>
                  <a:pt x="652" y="793"/>
                  <a:pt x="633" y="793"/>
                </a:cubicBezTo>
                <a:close/>
                <a:moveTo>
                  <a:pt x="633" y="37"/>
                </a:moveTo>
                <a:lnTo>
                  <a:pt x="633" y="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8" name="Freeform 771">
            <a:extLst>
              <a:ext uri="{FF2B5EF4-FFF2-40B4-BE49-F238E27FC236}">
                <a16:creationId xmlns:a16="http://schemas.microsoft.com/office/drawing/2014/main" id="{01F71D1F-D8B6-F940-94BB-0BEE4585B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3493" y="4999779"/>
            <a:ext cx="128894" cy="128894"/>
          </a:xfrm>
          <a:custGeom>
            <a:avLst/>
            <a:gdLst>
              <a:gd name="T0" fmla="*/ 113 w 133"/>
              <a:gd name="T1" fmla="*/ 132 h 133"/>
              <a:gd name="T2" fmla="*/ 113 w 133"/>
              <a:gd name="T3" fmla="*/ 132 h 133"/>
              <a:gd name="T4" fmla="*/ 19 w 133"/>
              <a:gd name="T5" fmla="*/ 132 h 133"/>
              <a:gd name="T6" fmla="*/ 0 w 133"/>
              <a:gd name="T7" fmla="*/ 113 h 133"/>
              <a:gd name="T8" fmla="*/ 0 w 133"/>
              <a:gd name="T9" fmla="*/ 18 h 133"/>
              <a:gd name="T10" fmla="*/ 19 w 133"/>
              <a:gd name="T11" fmla="*/ 0 h 133"/>
              <a:gd name="T12" fmla="*/ 113 w 133"/>
              <a:gd name="T13" fmla="*/ 0 h 133"/>
              <a:gd name="T14" fmla="*/ 132 w 133"/>
              <a:gd name="T15" fmla="*/ 18 h 133"/>
              <a:gd name="T16" fmla="*/ 132 w 133"/>
              <a:gd name="T17" fmla="*/ 113 h 133"/>
              <a:gd name="T18" fmla="*/ 113 w 133"/>
              <a:gd name="T19" fmla="*/ 132 h 133"/>
              <a:gd name="T20" fmla="*/ 38 w 133"/>
              <a:gd name="T21" fmla="*/ 94 h 133"/>
              <a:gd name="T22" fmla="*/ 38 w 133"/>
              <a:gd name="T23" fmla="*/ 94 h 133"/>
              <a:gd name="T24" fmla="*/ 94 w 133"/>
              <a:gd name="T25" fmla="*/ 94 h 133"/>
              <a:gd name="T26" fmla="*/ 94 w 133"/>
              <a:gd name="T27" fmla="*/ 37 h 133"/>
              <a:gd name="T28" fmla="*/ 38 w 133"/>
              <a:gd name="T29" fmla="*/ 37 h 133"/>
              <a:gd name="T30" fmla="*/ 38 w 133"/>
              <a:gd name="T31" fmla="*/ 94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3" h="133">
                <a:moveTo>
                  <a:pt x="113" y="132"/>
                </a:moveTo>
                <a:lnTo>
                  <a:pt x="113" y="132"/>
                </a:lnTo>
                <a:cubicBezTo>
                  <a:pt x="19" y="132"/>
                  <a:pt x="19" y="132"/>
                  <a:pt x="19" y="132"/>
                </a:cubicBezTo>
                <a:cubicBezTo>
                  <a:pt x="9" y="132"/>
                  <a:pt x="0" y="122"/>
                  <a:pt x="0" y="11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23" y="0"/>
                  <a:pt x="132" y="9"/>
                  <a:pt x="132" y="18"/>
                </a:cubicBezTo>
                <a:cubicBezTo>
                  <a:pt x="132" y="113"/>
                  <a:pt x="132" y="113"/>
                  <a:pt x="132" y="113"/>
                </a:cubicBezTo>
                <a:cubicBezTo>
                  <a:pt x="132" y="122"/>
                  <a:pt x="123" y="132"/>
                  <a:pt x="113" y="132"/>
                </a:cubicBezTo>
                <a:close/>
                <a:moveTo>
                  <a:pt x="38" y="94"/>
                </a:moveTo>
                <a:lnTo>
                  <a:pt x="38" y="94"/>
                </a:lnTo>
                <a:cubicBezTo>
                  <a:pt x="94" y="94"/>
                  <a:pt x="94" y="94"/>
                  <a:pt x="94" y="94"/>
                </a:cubicBezTo>
                <a:cubicBezTo>
                  <a:pt x="94" y="37"/>
                  <a:pt x="94" y="37"/>
                  <a:pt x="94" y="37"/>
                </a:cubicBezTo>
                <a:cubicBezTo>
                  <a:pt x="38" y="37"/>
                  <a:pt x="38" y="37"/>
                  <a:pt x="38" y="37"/>
                </a:cubicBezTo>
                <a:lnTo>
                  <a:pt x="38" y="9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9" name="Freeform 772">
            <a:extLst>
              <a:ext uri="{FF2B5EF4-FFF2-40B4-BE49-F238E27FC236}">
                <a16:creationId xmlns:a16="http://schemas.microsoft.com/office/drawing/2014/main" id="{B9D31E9D-4782-E047-BC89-230580F90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3493" y="5184525"/>
            <a:ext cx="128894" cy="128894"/>
          </a:xfrm>
          <a:custGeom>
            <a:avLst/>
            <a:gdLst>
              <a:gd name="T0" fmla="*/ 113 w 133"/>
              <a:gd name="T1" fmla="*/ 133 h 134"/>
              <a:gd name="T2" fmla="*/ 113 w 133"/>
              <a:gd name="T3" fmla="*/ 133 h 134"/>
              <a:gd name="T4" fmla="*/ 19 w 133"/>
              <a:gd name="T5" fmla="*/ 133 h 134"/>
              <a:gd name="T6" fmla="*/ 0 w 133"/>
              <a:gd name="T7" fmla="*/ 114 h 134"/>
              <a:gd name="T8" fmla="*/ 0 w 133"/>
              <a:gd name="T9" fmla="*/ 19 h 134"/>
              <a:gd name="T10" fmla="*/ 19 w 133"/>
              <a:gd name="T11" fmla="*/ 0 h 134"/>
              <a:gd name="T12" fmla="*/ 113 w 133"/>
              <a:gd name="T13" fmla="*/ 0 h 134"/>
              <a:gd name="T14" fmla="*/ 132 w 133"/>
              <a:gd name="T15" fmla="*/ 19 h 134"/>
              <a:gd name="T16" fmla="*/ 132 w 133"/>
              <a:gd name="T17" fmla="*/ 114 h 134"/>
              <a:gd name="T18" fmla="*/ 113 w 133"/>
              <a:gd name="T19" fmla="*/ 133 h 134"/>
              <a:gd name="T20" fmla="*/ 38 w 133"/>
              <a:gd name="T21" fmla="*/ 95 h 134"/>
              <a:gd name="T22" fmla="*/ 38 w 133"/>
              <a:gd name="T23" fmla="*/ 95 h 134"/>
              <a:gd name="T24" fmla="*/ 94 w 133"/>
              <a:gd name="T25" fmla="*/ 95 h 134"/>
              <a:gd name="T26" fmla="*/ 94 w 133"/>
              <a:gd name="T27" fmla="*/ 38 h 134"/>
              <a:gd name="T28" fmla="*/ 38 w 133"/>
              <a:gd name="T29" fmla="*/ 38 h 134"/>
              <a:gd name="T30" fmla="*/ 38 w 133"/>
              <a:gd name="T31" fmla="*/ 95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3" h="134">
                <a:moveTo>
                  <a:pt x="113" y="133"/>
                </a:moveTo>
                <a:lnTo>
                  <a:pt x="113" y="133"/>
                </a:lnTo>
                <a:cubicBezTo>
                  <a:pt x="19" y="133"/>
                  <a:pt x="19" y="133"/>
                  <a:pt x="19" y="133"/>
                </a:cubicBezTo>
                <a:cubicBezTo>
                  <a:pt x="9" y="133"/>
                  <a:pt x="0" y="123"/>
                  <a:pt x="0" y="114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19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23" y="0"/>
                  <a:pt x="132" y="10"/>
                  <a:pt x="132" y="19"/>
                </a:cubicBezTo>
                <a:cubicBezTo>
                  <a:pt x="132" y="114"/>
                  <a:pt x="132" y="114"/>
                  <a:pt x="132" y="114"/>
                </a:cubicBezTo>
                <a:cubicBezTo>
                  <a:pt x="132" y="123"/>
                  <a:pt x="123" y="133"/>
                  <a:pt x="113" y="133"/>
                </a:cubicBezTo>
                <a:close/>
                <a:moveTo>
                  <a:pt x="38" y="95"/>
                </a:moveTo>
                <a:lnTo>
                  <a:pt x="38" y="95"/>
                </a:lnTo>
                <a:cubicBezTo>
                  <a:pt x="94" y="95"/>
                  <a:pt x="94" y="95"/>
                  <a:pt x="94" y="95"/>
                </a:cubicBezTo>
                <a:cubicBezTo>
                  <a:pt x="94" y="38"/>
                  <a:pt x="94" y="38"/>
                  <a:pt x="94" y="38"/>
                </a:cubicBezTo>
                <a:cubicBezTo>
                  <a:pt x="38" y="38"/>
                  <a:pt x="38" y="38"/>
                  <a:pt x="38" y="38"/>
                </a:cubicBezTo>
                <a:lnTo>
                  <a:pt x="38" y="9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0" name="Freeform 773">
            <a:extLst>
              <a:ext uri="{FF2B5EF4-FFF2-40B4-BE49-F238E27FC236}">
                <a16:creationId xmlns:a16="http://schemas.microsoft.com/office/drawing/2014/main" id="{7B5D839F-7436-294C-B1F9-1AB7694AB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3493" y="5364977"/>
            <a:ext cx="128894" cy="120301"/>
          </a:xfrm>
          <a:custGeom>
            <a:avLst/>
            <a:gdLst>
              <a:gd name="T0" fmla="*/ 113 w 133"/>
              <a:gd name="T1" fmla="*/ 123 h 124"/>
              <a:gd name="T2" fmla="*/ 113 w 133"/>
              <a:gd name="T3" fmla="*/ 123 h 124"/>
              <a:gd name="T4" fmla="*/ 19 w 133"/>
              <a:gd name="T5" fmla="*/ 123 h 124"/>
              <a:gd name="T6" fmla="*/ 0 w 133"/>
              <a:gd name="T7" fmla="*/ 104 h 124"/>
              <a:gd name="T8" fmla="*/ 0 w 133"/>
              <a:gd name="T9" fmla="*/ 19 h 124"/>
              <a:gd name="T10" fmla="*/ 19 w 133"/>
              <a:gd name="T11" fmla="*/ 0 h 124"/>
              <a:gd name="T12" fmla="*/ 113 w 133"/>
              <a:gd name="T13" fmla="*/ 0 h 124"/>
              <a:gd name="T14" fmla="*/ 132 w 133"/>
              <a:gd name="T15" fmla="*/ 19 h 124"/>
              <a:gd name="T16" fmla="*/ 132 w 133"/>
              <a:gd name="T17" fmla="*/ 104 h 124"/>
              <a:gd name="T18" fmla="*/ 113 w 133"/>
              <a:gd name="T19" fmla="*/ 123 h 124"/>
              <a:gd name="T20" fmla="*/ 38 w 133"/>
              <a:gd name="T21" fmla="*/ 85 h 124"/>
              <a:gd name="T22" fmla="*/ 38 w 133"/>
              <a:gd name="T23" fmla="*/ 85 h 124"/>
              <a:gd name="T24" fmla="*/ 94 w 133"/>
              <a:gd name="T25" fmla="*/ 85 h 124"/>
              <a:gd name="T26" fmla="*/ 94 w 133"/>
              <a:gd name="T27" fmla="*/ 29 h 124"/>
              <a:gd name="T28" fmla="*/ 38 w 133"/>
              <a:gd name="T29" fmla="*/ 29 h 124"/>
              <a:gd name="T30" fmla="*/ 38 w 133"/>
              <a:gd name="T31" fmla="*/ 8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3" h="124">
                <a:moveTo>
                  <a:pt x="113" y="123"/>
                </a:moveTo>
                <a:lnTo>
                  <a:pt x="113" y="123"/>
                </a:lnTo>
                <a:cubicBezTo>
                  <a:pt x="19" y="123"/>
                  <a:pt x="19" y="123"/>
                  <a:pt x="19" y="123"/>
                </a:cubicBezTo>
                <a:cubicBezTo>
                  <a:pt x="9" y="123"/>
                  <a:pt x="0" y="114"/>
                  <a:pt x="0" y="104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19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23" y="0"/>
                  <a:pt x="132" y="10"/>
                  <a:pt x="132" y="19"/>
                </a:cubicBezTo>
                <a:cubicBezTo>
                  <a:pt x="132" y="104"/>
                  <a:pt x="132" y="104"/>
                  <a:pt x="132" y="104"/>
                </a:cubicBezTo>
                <a:cubicBezTo>
                  <a:pt x="132" y="114"/>
                  <a:pt x="123" y="123"/>
                  <a:pt x="113" y="123"/>
                </a:cubicBezTo>
                <a:close/>
                <a:moveTo>
                  <a:pt x="38" y="85"/>
                </a:moveTo>
                <a:lnTo>
                  <a:pt x="38" y="85"/>
                </a:lnTo>
                <a:cubicBezTo>
                  <a:pt x="94" y="85"/>
                  <a:pt x="94" y="85"/>
                  <a:pt x="94" y="85"/>
                </a:cubicBezTo>
                <a:cubicBezTo>
                  <a:pt x="94" y="29"/>
                  <a:pt x="94" y="29"/>
                  <a:pt x="94" y="29"/>
                </a:cubicBezTo>
                <a:cubicBezTo>
                  <a:pt x="38" y="29"/>
                  <a:pt x="38" y="29"/>
                  <a:pt x="38" y="29"/>
                </a:cubicBezTo>
                <a:lnTo>
                  <a:pt x="38" y="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1" name="Freeform 774">
            <a:extLst>
              <a:ext uri="{FF2B5EF4-FFF2-40B4-BE49-F238E27FC236}">
                <a16:creationId xmlns:a16="http://schemas.microsoft.com/office/drawing/2014/main" id="{061D1095-27A3-8F47-97B4-78637C193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8239" y="5047038"/>
            <a:ext cx="223416" cy="38670"/>
          </a:xfrm>
          <a:custGeom>
            <a:avLst/>
            <a:gdLst>
              <a:gd name="T0" fmla="*/ 208 w 228"/>
              <a:gd name="T1" fmla="*/ 37 h 38"/>
              <a:gd name="T2" fmla="*/ 208 w 228"/>
              <a:gd name="T3" fmla="*/ 37 h 38"/>
              <a:gd name="T4" fmla="*/ 19 w 228"/>
              <a:gd name="T5" fmla="*/ 37 h 38"/>
              <a:gd name="T6" fmla="*/ 0 w 228"/>
              <a:gd name="T7" fmla="*/ 18 h 38"/>
              <a:gd name="T8" fmla="*/ 19 w 228"/>
              <a:gd name="T9" fmla="*/ 0 h 38"/>
              <a:gd name="T10" fmla="*/ 208 w 228"/>
              <a:gd name="T11" fmla="*/ 0 h 38"/>
              <a:gd name="T12" fmla="*/ 227 w 228"/>
              <a:gd name="T13" fmla="*/ 18 h 38"/>
              <a:gd name="T14" fmla="*/ 208 w 228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8" h="38">
                <a:moveTo>
                  <a:pt x="208" y="37"/>
                </a:moveTo>
                <a:lnTo>
                  <a:pt x="208" y="37"/>
                </a:lnTo>
                <a:cubicBezTo>
                  <a:pt x="19" y="37"/>
                  <a:pt x="19" y="37"/>
                  <a:pt x="19" y="37"/>
                </a:cubicBezTo>
                <a:cubicBezTo>
                  <a:pt x="9" y="37"/>
                  <a:pt x="0" y="28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217" y="0"/>
                  <a:pt x="227" y="9"/>
                  <a:pt x="227" y="18"/>
                </a:cubicBezTo>
                <a:cubicBezTo>
                  <a:pt x="227" y="28"/>
                  <a:pt x="217" y="37"/>
                  <a:pt x="208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2" name="Freeform 775">
            <a:extLst>
              <a:ext uri="{FF2B5EF4-FFF2-40B4-BE49-F238E27FC236}">
                <a16:creationId xmlns:a16="http://schemas.microsoft.com/office/drawing/2014/main" id="{23F80D93-C335-F74D-822C-214118568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8239" y="5231788"/>
            <a:ext cx="223416" cy="38667"/>
          </a:xfrm>
          <a:custGeom>
            <a:avLst/>
            <a:gdLst>
              <a:gd name="T0" fmla="*/ 208 w 228"/>
              <a:gd name="T1" fmla="*/ 37 h 38"/>
              <a:gd name="T2" fmla="*/ 208 w 228"/>
              <a:gd name="T3" fmla="*/ 37 h 38"/>
              <a:gd name="T4" fmla="*/ 19 w 228"/>
              <a:gd name="T5" fmla="*/ 37 h 38"/>
              <a:gd name="T6" fmla="*/ 0 w 228"/>
              <a:gd name="T7" fmla="*/ 18 h 38"/>
              <a:gd name="T8" fmla="*/ 19 w 228"/>
              <a:gd name="T9" fmla="*/ 0 h 38"/>
              <a:gd name="T10" fmla="*/ 208 w 228"/>
              <a:gd name="T11" fmla="*/ 0 h 38"/>
              <a:gd name="T12" fmla="*/ 227 w 228"/>
              <a:gd name="T13" fmla="*/ 18 h 38"/>
              <a:gd name="T14" fmla="*/ 208 w 228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8" h="38">
                <a:moveTo>
                  <a:pt x="208" y="37"/>
                </a:moveTo>
                <a:lnTo>
                  <a:pt x="208" y="37"/>
                </a:lnTo>
                <a:cubicBezTo>
                  <a:pt x="19" y="37"/>
                  <a:pt x="19" y="37"/>
                  <a:pt x="19" y="37"/>
                </a:cubicBezTo>
                <a:cubicBezTo>
                  <a:pt x="9" y="37"/>
                  <a:pt x="0" y="28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217" y="0"/>
                  <a:pt x="227" y="9"/>
                  <a:pt x="227" y="18"/>
                </a:cubicBezTo>
                <a:cubicBezTo>
                  <a:pt x="227" y="28"/>
                  <a:pt x="217" y="37"/>
                  <a:pt x="208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3" name="Freeform 776">
            <a:extLst>
              <a:ext uri="{FF2B5EF4-FFF2-40B4-BE49-F238E27FC236}">
                <a16:creationId xmlns:a16="http://schemas.microsoft.com/office/drawing/2014/main" id="{CA734FB4-D790-5B40-8A02-C5543E422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8239" y="5412239"/>
            <a:ext cx="223416" cy="30074"/>
          </a:xfrm>
          <a:custGeom>
            <a:avLst/>
            <a:gdLst>
              <a:gd name="T0" fmla="*/ 208 w 228"/>
              <a:gd name="T1" fmla="*/ 28 h 29"/>
              <a:gd name="T2" fmla="*/ 208 w 228"/>
              <a:gd name="T3" fmla="*/ 28 h 29"/>
              <a:gd name="T4" fmla="*/ 19 w 228"/>
              <a:gd name="T5" fmla="*/ 28 h 29"/>
              <a:gd name="T6" fmla="*/ 0 w 228"/>
              <a:gd name="T7" fmla="*/ 9 h 29"/>
              <a:gd name="T8" fmla="*/ 19 w 228"/>
              <a:gd name="T9" fmla="*/ 0 h 29"/>
              <a:gd name="T10" fmla="*/ 208 w 228"/>
              <a:gd name="T11" fmla="*/ 0 h 29"/>
              <a:gd name="T12" fmla="*/ 227 w 228"/>
              <a:gd name="T13" fmla="*/ 9 h 29"/>
              <a:gd name="T14" fmla="*/ 208 w 228"/>
              <a:gd name="T15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8" h="29">
                <a:moveTo>
                  <a:pt x="208" y="28"/>
                </a:moveTo>
                <a:lnTo>
                  <a:pt x="208" y="28"/>
                </a:lnTo>
                <a:cubicBezTo>
                  <a:pt x="19" y="28"/>
                  <a:pt x="19" y="28"/>
                  <a:pt x="19" y="28"/>
                </a:cubicBezTo>
                <a:cubicBezTo>
                  <a:pt x="9" y="28"/>
                  <a:pt x="0" y="28"/>
                  <a:pt x="0" y="9"/>
                </a:cubicBezTo>
                <a:cubicBezTo>
                  <a:pt x="0" y="0"/>
                  <a:pt x="9" y="0"/>
                  <a:pt x="19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217" y="0"/>
                  <a:pt x="227" y="0"/>
                  <a:pt x="227" y="9"/>
                </a:cubicBezTo>
                <a:cubicBezTo>
                  <a:pt x="227" y="28"/>
                  <a:pt x="217" y="28"/>
                  <a:pt x="208" y="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4" name="Freeform 777">
            <a:extLst>
              <a:ext uri="{FF2B5EF4-FFF2-40B4-BE49-F238E27FC236}">
                <a16:creationId xmlns:a16="http://schemas.microsoft.com/office/drawing/2014/main" id="{AAA31818-DD9A-1841-B1E7-933ABD475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345" y="4733398"/>
            <a:ext cx="305051" cy="193340"/>
          </a:xfrm>
          <a:custGeom>
            <a:avLst/>
            <a:gdLst>
              <a:gd name="T0" fmla="*/ 283 w 312"/>
              <a:gd name="T1" fmla="*/ 199 h 200"/>
              <a:gd name="T2" fmla="*/ 283 w 312"/>
              <a:gd name="T3" fmla="*/ 199 h 200"/>
              <a:gd name="T4" fmla="*/ 18 w 312"/>
              <a:gd name="T5" fmla="*/ 199 h 200"/>
              <a:gd name="T6" fmla="*/ 0 w 312"/>
              <a:gd name="T7" fmla="*/ 180 h 200"/>
              <a:gd name="T8" fmla="*/ 0 w 312"/>
              <a:gd name="T9" fmla="*/ 104 h 200"/>
              <a:gd name="T10" fmla="*/ 0 w 312"/>
              <a:gd name="T11" fmla="*/ 95 h 200"/>
              <a:gd name="T12" fmla="*/ 56 w 312"/>
              <a:gd name="T13" fmla="*/ 29 h 200"/>
              <a:gd name="T14" fmla="*/ 151 w 312"/>
              <a:gd name="T15" fmla="*/ 0 h 200"/>
              <a:gd name="T16" fmla="*/ 245 w 312"/>
              <a:gd name="T17" fmla="*/ 29 h 200"/>
              <a:gd name="T18" fmla="*/ 311 w 312"/>
              <a:gd name="T19" fmla="*/ 95 h 200"/>
              <a:gd name="T20" fmla="*/ 311 w 312"/>
              <a:gd name="T21" fmla="*/ 104 h 200"/>
              <a:gd name="T22" fmla="*/ 311 w 312"/>
              <a:gd name="T23" fmla="*/ 180 h 200"/>
              <a:gd name="T24" fmla="*/ 283 w 312"/>
              <a:gd name="T25" fmla="*/ 199 h 200"/>
              <a:gd name="T26" fmla="*/ 28 w 312"/>
              <a:gd name="T27" fmla="*/ 170 h 200"/>
              <a:gd name="T28" fmla="*/ 28 w 312"/>
              <a:gd name="T29" fmla="*/ 170 h 200"/>
              <a:gd name="T30" fmla="*/ 274 w 312"/>
              <a:gd name="T31" fmla="*/ 170 h 200"/>
              <a:gd name="T32" fmla="*/ 274 w 312"/>
              <a:gd name="T33" fmla="*/ 114 h 200"/>
              <a:gd name="T34" fmla="*/ 226 w 312"/>
              <a:gd name="T35" fmla="*/ 57 h 200"/>
              <a:gd name="T36" fmla="*/ 151 w 312"/>
              <a:gd name="T37" fmla="*/ 29 h 200"/>
              <a:gd name="T38" fmla="*/ 75 w 312"/>
              <a:gd name="T39" fmla="*/ 57 h 200"/>
              <a:gd name="T40" fmla="*/ 28 w 312"/>
              <a:gd name="T41" fmla="*/ 114 h 200"/>
              <a:gd name="T42" fmla="*/ 28 w 312"/>
              <a:gd name="T43" fmla="*/ 1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2" h="200">
                <a:moveTo>
                  <a:pt x="283" y="199"/>
                </a:moveTo>
                <a:lnTo>
                  <a:pt x="283" y="199"/>
                </a:lnTo>
                <a:cubicBezTo>
                  <a:pt x="18" y="199"/>
                  <a:pt x="18" y="199"/>
                  <a:pt x="18" y="199"/>
                </a:cubicBezTo>
                <a:cubicBezTo>
                  <a:pt x="9" y="199"/>
                  <a:pt x="0" y="199"/>
                  <a:pt x="0" y="180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4"/>
                  <a:pt x="0" y="104"/>
                  <a:pt x="0" y="95"/>
                </a:cubicBezTo>
                <a:cubicBezTo>
                  <a:pt x="9" y="66"/>
                  <a:pt x="28" y="48"/>
                  <a:pt x="56" y="29"/>
                </a:cubicBezTo>
                <a:cubicBezTo>
                  <a:pt x="85" y="10"/>
                  <a:pt x="122" y="0"/>
                  <a:pt x="151" y="0"/>
                </a:cubicBezTo>
                <a:cubicBezTo>
                  <a:pt x="189" y="0"/>
                  <a:pt x="217" y="10"/>
                  <a:pt x="245" y="29"/>
                </a:cubicBezTo>
                <a:cubicBezTo>
                  <a:pt x="274" y="48"/>
                  <a:pt x="293" y="66"/>
                  <a:pt x="311" y="95"/>
                </a:cubicBezTo>
                <a:cubicBezTo>
                  <a:pt x="311" y="104"/>
                  <a:pt x="311" y="104"/>
                  <a:pt x="311" y="104"/>
                </a:cubicBezTo>
                <a:cubicBezTo>
                  <a:pt x="311" y="180"/>
                  <a:pt x="311" y="180"/>
                  <a:pt x="311" y="180"/>
                </a:cubicBezTo>
                <a:cubicBezTo>
                  <a:pt x="311" y="199"/>
                  <a:pt x="302" y="199"/>
                  <a:pt x="283" y="199"/>
                </a:cubicBezTo>
                <a:close/>
                <a:moveTo>
                  <a:pt x="28" y="170"/>
                </a:moveTo>
                <a:lnTo>
                  <a:pt x="28" y="170"/>
                </a:lnTo>
                <a:cubicBezTo>
                  <a:pt x="274" y="170"/>
                  <a:pt x="274" y="170"/>
                  <a:pt x="274" y="170"/>
                </a:cubicBezTo>
                <a:cubicBezTo>
                  <a:pt x="274" y="114"/>
                  <a:pt x="274" y="114"/>
                  <a:pt x="274" y="114"/>
                </a:cubicBezTo>
                <a:cubicBezTo>
                  <a:pt x="264" y="86"/>
                  <a:pt x="245" y="66"/>
                  <a:pt x="226" y="57"/>
                </a:cubicBezTo>
                <a:cubicBezTo>
                  <a:pt x="207" y="38"/>
                  <a:pt x="179" y="29"/>
                  <a:pt x="151" y="29"/>
                </a:cubicBezTo>
                <a:cubicBezTo>
                  <a:pt x="122" y="29"/>
                  <a:pt x="104" y="38"/>
                  <a:pt x="75" y="57"/>
                </a:cubicBezTo>
                <a:cubicBezTo>
                  <a:pt x="56" y="66"/>
                  <a:pt x="37" y="86"/>
                  <a:pt x="28" y="114"/>
                </a:cubicBezTo>
                <a:lnTo>
                  <a:pt x="28" y="1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5" name="Freeform 778">
            <a:extLst>
              <a:ext uri="{FF2B5EF4-FFF2-40B4-BE49-F238E27FC236}">
                <a16:creationId xmlns:a16="http://schemas.microsoft.com/office/drawing/2014/main" id="{6471C360-4A32-6C4A-8225-61252C765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5616" y="7715146"/>
            <a:ext cx="111708" cy="305048"/>
          </a:xfrm>
          <a:custGeom>
            <a:avLst/>
            <a:gdLst>
              <a:gd name="T0" fmla="*/ 9 w 114"/>
              <a:gd name="T1" fmla="*/ 312 h 313"/>
              <a:gd name="T2" fmla="*/ 9 w 114"/>
              <a:gd name="T3" fmla="*/ 312 h 313"/>
              <a:gd name="T4" fmla="*/ 9 w 114"/>
              <a:gd name="T5" fmla="*/ 312 h 313"/>
              <a:gd name="T6" fmla="*/ 0 w 114"/>
              <a:gd name="T7" fmla="*/ 293 h 313"/>
              <a:gd name="T8" fmla="*/ 0 w 114"/>
              <a:gd name="T9" fmla="*/ 113 h 313"/>
              <a:gd name="T10" fmla="*/ 28 w 114"/>
              <a:gd name="T11" fmla="*/ 38 h 313"/>
              <a:gd name="T12" fmla="*/ 104 w 114"/>
              <a:gd name="T13" fmla="*/ 0 h 313"/>
              <a:gd name="T14" fmla="*/ 104 w 114"/>
              <a:gd name="T15" fmla="*/ 0 h 313"/>
              <a:gd name="T16" fmla="*/ 113 w 114"/>
              <a:gd name="T17" fmla="*/ 19 h 313"/>
              <a:gd name="T18" fmla="*/ 104 w 114"/>
              <a:gd name="T19" fmla="*/ 28 h 313"/>
              <a:gd name="T20" fmla="*/ 47 w 114"/>
              <a:gd name="T21" fmla="*/ 47 h 313"/>
              <a:gd name="T22" fmla="*/ 19 w 114"/>
              <a:gd name="T23" fmla="*/ 113 h 313"/>
              <a:gd name="T24" fmla="*/ 19 w 114"/>
              <a:gd name="T25" fmla="*/ 113 h 313"/>
              <a:gd name="T26" fmla="*/ 19 w 114"/>
              <a:gd name="T27" fmla="*/ 293 h 313"/>
              <a:gd name="T28" fmla="*/ 9 w 114"/>
              <a:gd name="T29" fmla="*/ 31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4" h="313">
                <a:moveTo>
                  <a:pt x="9" y="312"/>
                </a:moveTo>
                <a:lnTo>
                  <a:pt x="9" y="312"/>
                </a:lnTo>
                <a:lnTo>
                  <a:pt x="9" y="312"/>
                </a:lnTo>
                <a:cubicBezTo>
                  <a:pt x="0" y="312"/>
                  <a:pt x="0" y="302"/>
                  <a:pt x="0" y="293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3"/>
                  <a:pt x="0" y="66"/>
                  <a:pt x="28" y="38"/>
                </a:cubicBezTo>
                <a:cubicBezTo>
                  <a:pt x="47" y="19"/>
                  <a:pt x="75" y="0"/>
                  <a:pt x="104" y="0"/>
                </a:cubicBezTo>
                <a:lnTo>
                  <a:pt x="104" y="0"/>
                </a:lnTo>
                <a:cubicBezTo>
                  <a:pt x="113" y="0"/>
                  <a:pt x="113" y="10"/>
                  <a:pt x="113" y="19"/>
                </a:cubicBezTo>
                <a:cubicBezTo>
                  <a:pt x="113" y="19"/>
                  <a:pt x="113" y="28"/>
                  <a:pt x="104" y="28"/>
                </a:cubicBezTo>
                <a:cubicBezTo>
                  <a:pt x="75" y="28"/>
                  <a:pt x="57" y="38"/>
                  <a:pt x="47" y="47"/>
                </a:cubicBezTo>
                <a:cubicBezTo>
                  <a:pt x="19" y="75"/>
                  <a:pt x="19" y="113"/>
                  <a:pt x="19" y="113"/>
                </a:cubicBezTo>
                <a:lnTo>
                  <a:pt x="19" y="113"/>
                </a:lnTo>
                <a:cubicBezTo>
                  <a:pt x="19" y="293"/>
                  <a:pt x="19" y="293"/>
                  <a:pt x="19" y="293"/>
                </a:cubicBezTo>
                <a:cubicBezTo>
                  <a:pt x="19" y="302"/>
                  <a:pt x="19" y="312"/>
                  <a:pt x="9" y="3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6" name="Freeform 779">
            <a:extLst>
              <a:ext uri="{FF2B5EF4-FFF2-40B4-BE49-F238E27FC236}">
                <a16:creationId xmlns:a16="http://schemas.microsoft.com/office/drawing/2014/main" id="{5AFA11B2-F3E8-4346-9B35-40B3D55DB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9462" y="7796777"/>
            <a:ext cx="201933" cy="128894"/>
          </a:xfrm>
          <a:custGeom>
            <a:avLst/>
            <a:gdLst>
              <a:gd name="T0" fmla="*/ 189 w 209"/>
              <a:gd name="T1" fmla="*/ 132 h 133"/>
              <a:gd name="T2" fmla="*/ 189 w 209"/>
              <a:gd name="T3" fmla="*/ 132 h 133"/>
              <a:gd name="T4" fmla="*/ 189 w 209"/>
              <a:gd name="T5" fmla="*/ 132 h 133"/>
              <a:gd name="T6" fmla="*/ 180 w 209"/>
              <a:gd name="T7" fmla="*/ 123 h 133"/>
              <a:gd name="T8" fmla="*/ 180 w 209"/>
              <a:gd name="T9" fmla="*/ 123 h 133"/>
              <a:gd name="T10" fmla="*/ 161 w 209"/>
              <a:gd name="T11" fmla="*/ 57 h 133"/>
              <a:gd name="T12" fmla="*/ 95 w 209"/>
              <a:gd name="T13" fmla="*/ 38 h 133"/>
              <a:gd name="T14" fmla="*/ 95 w 209"/>
              <a:gd name="T15" fmla="*/ 38 h 133"/>
              <a:gd name="T16" fmla="*/ 19 w 209"/>
              <a:gd name="T17" fmla="*/ 28 h 133"/>
              <a:gd name="T18" fmla="*/ 0 w 209"/>
              <a:gd name="T19" fmla="*/ 19 h 133"/>
              <a:gd name="T20" fmla="*/ 10 w 209"/>
              <a:gd name="T21" fmla="*/ 9 h 133"/>
              <a:gd name="T22" fmla="*/ 104 w 209"/>
              <a:gd name="T23" fmla="*/ 9 h 133"/>
              <a:gd name="T24" fmla="*/ 170 w 209"/>
              <a:gd name="T25" fmla="*/ 38 h 133"/>
              <a:gd name="T26" fmla="*/ 199 w 209"/>
              <a:gd name="T27" fmla="*/ 123 h 133"/>
              <a:gd name="T28" fmla="*/ 189 w 209"/>
              <a:gd name="T29" fmla="*/ 132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9" h="133">
                <a:moveTo>
                  <a:pt x="189" y="132"/>
                </a:moveTo>
                <a:lnTo>
                  <a:pt x="189" y="132"/>
                </a:lnTo>
                <a:lnTo>
                  <a:pt x="189" y="132"/>
                </a:lnTo>
                <a:cubicBezTo>
                  <a:pt x="180" y="132"/>
                  <a:pt x="180" y="132"/>
                  <a:pt x="180" y="123"/>
                </a:cubicBezTo>
                <a:lnTo>
                  <a:pt x="180" y="123"/>
                </a:lnTo>
                <a:cubicBezTo>
                  <a:pt x="180" y="123"/>
                  <a:pt x="180" y="85"/>
                  <a:pt x="161" y="57"/>
                </a:cubicBezTo>
                <a:cubicBezTo>
                  <a:pt x="142" y="47"/>
                  <a:pt x="123" y="38"/>
                  <a:pt x="95" y="38"/>
                </a:cubicBezTo>
                <a:lnTo>
                  <a:pt x="95" y="38"/>
                </a:lnTo>
                <a:cubicBezTo>
                  <a:pt x="85" y="28"/>
                  <a:pt x="38" y="19"/>
                  <a:pt x="19" y="28"/>
                </a:cubicBezTo>
                <a:cubicBezTo>
                  <a:pt x="10" y="28"/>
                  <a:pt x="0" y="28"/>
                  <a:pt x="0" y="19"/>
                </a:cubicBezTo>
                <a:cubicBezTo>
                  <a:pt x="0" y="9"/>
                  <a:pt x="0" y="9"/>
                  <a:pt x="10" y="9"/>
                </a:cubicBezTo>
                <a:cubicBezTo>
                  <a:pt x="38" y="0"/>
                  <a:pt x="95" y="9"/>
                  <a:pt x="104" y="9"/>
                </a:cubicBezTo>
                <a:cubicBezTo>
                  <a:pt x="133" y="9"/>
                  <a:pt x="152" y="19"/>
                  <a:pt x="170" y="38"/>
                </a:cubicBezTo>
                <a:cubicBezTo>
                  <a:pt x="208" y="75"/>
                  <a:pt x="199" y="123"/>
                  <a:pt x="199" y="123"/>
                </a:cubicBezTo>
                <a:cubicBezTo>
                  <a:pt x="199" y="132"/>
                  <a:pt x="199" y="132"/>
                  <a:pt x="189" y="1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7" name="Freeform 780">
            <a:extLst>
              <a:ext uri="{FF2B5EF4-FFF2-40B4-BE49-F238E27FC236}">
                <a16:creationId xmlns:a16="http://schemas.microsoft.com/office/drawing/2014/main" id="{A070AF04-1784-5C4F-8A1E-06EA89B9B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5843" y="7650698"/>
            <a:ext cx="287862" cy="158971"/>
          </a:xfrm>
          <a:custGeom>
            <a:avLst/>
            <a:gdLst>
              <a:gd name="T0" fmla="*/ 85 w 294"/>
              <a:gd name="T1" fmla="*/ 160 h 161"/>
              <a:gd name="T2" fmla="*/ 85 w 294"/>
              <a:gd name="T3" fmla="*/ 160 h 161"/>
              <a:gd name="T4" fmla="*/ 57 w 294"/>
              <a:gd name="T5" fmla="*/ 160 h 161"/>
              <a:gd name="T6" fmla="*/ 0 w 294"/>
              <a:gd name="T7" fmla="*/ 85 h 161"/>
              <a:gd name="T8" fmla="*/ 76 w 294"/>
              <a:gd name="T9" fmla="*/ 9 h 161"/>
              <a:gd name="T10" fmla="*/ 199 w 294"/>
              <a:gd name="T11" fmla="*/ 19 h 161"/>
              <a:gd name="T12" fmla="*/ 293 w 294"/>
              <a:gd name="T13" fmla="*/ 85 h 161"/>
              <a:gd name="T14" fmla="*/ 293 w 294"/>
              <a:gd name="T15" fmla="*/ 94 h 161"/>
              <a:gd name="T16" fmla="*/ 284 w 294"/>
              <a:gd name="T17" fmla="*/ 104 h 161"/>
              <a:gd name="T18" fmla="*/ 170 w 294"/>
              <a:gd name="T19" fmla="*/ 113 h 161"/>
              <a:gd name="T20" fmla="*/ 152 w 294"/>
              <a:gd name="T21" fmla="*/ 132 h 161"/>
              <a:gd name="T22" fmla="*/ 104 w 294"/>
              <a:gd name="T23" fmla="*/ 160 h 161"/>
              <a:gd name="T24" fmla="*/ 85 w 294"/>
              <a:gd name="T25" fmla="*/ 160 h 161"/>
              <a:gd name="T26" fmla="*/ 114 w 294"/>
              <a:gd name="T27" fmla="*/ 28 h 161"/>
              <a:gd name="T28" fmla="*/ 114 w 294"/>
              <a:gd name="T29" fmla="*/ 28 h 161"/>
              <a:gd name="T30" fmla="*/ 76 w 294"/>
              <a:gd name="T31" fmla="*/ 28 h 161"/>
              <a:gd name="T32" fmla="*/ 76 w 294"/>
              <a:gd name="T33" fmla="*/ 28 h 161"/>
              <a:gd name="T34" fmla="*/ 19 w 294"/>
              <a:gd name="T35" fmla="*/ 85 h 161"/>
              <a:gd name="T36" fmla="*/ 67 w 294"/>
              <a:gd name="T37" fmla="*/ 141 h 161"/>
              <a:gd name="T38" fmla="*/ 67 w 294"/>
              <a:gd name="T39" fmla="*/ 141 h 161"/>
              <a:gd name="T40" fmla="*/ 95 w 294"/>
              <a:gd name="T41" fmla="*/ 141 h 161"/>
              <a:gd name="T42" fmla="*/ 142 w 294"/>
              <a:gd name="T43" fmla="*/ 113 h 161"/>
              <a:gd name="T44" fmla="*/ 152 w 294"/>
              <a:gd name="T45" fmla="*/ 94 h 161"/>
              <a:gd name="T46" fmla="*/ 246 w 294"/>
              <a:gd name="T47" fmla="*/ 76 h 161"/>
              <a:gd name="T48" fmla="*/ 189 w 294"/>
              <a:gd name="T49" fmla="*/ 47 h 161"/>
              <a:gd name="T50" fmla="*/ 114 w 294"/>
              <a:gd name="T51" fmla="*/ 28 h 161"/>
              <a:gd name="T52" fmla="*/ 76 w 294"/>
              <a:gd name="T53" fmla="*/ 19 h 161"/>
              <a:gd name="T54" fmla="*/ 76 w 294"/>
              <a:gd name="T55" fmla="*/ 19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94" h="161">
                <a:moveTo>
                  <a:pt x="85" y="160"/>
                </a:moveTo>
                <a:lnTo>
                  <a:pt x="85" y="160"/>
                </a:lnTo>
                <a:cubicBezTo>
                  <a:pt x="76" y="160"/>
                  <a:pt x="67" y="160"/>
                  <a:pt x="57" y="160"/>
                </a:cubicBezTo>
                <a:cubicBezTo>
                  <a:pt x="19" y="151"/>
                  <a:pt x="0" y="123"/>
                  <a:pt x="0" y="85"/>
                </a:cubicBezTo>
                <a:cubicBezTo>
                  <a:pt x="0" y="37"/>
                  <a:pt x="29" y="9"/>
                  <a:pt x="76" y="9"/>
                </a:cubicBezTo>
                <a:cubicBezTo>
                  <a:pt x="104" y="0"/>
                  <a:pt x="152" y="0"/>
                  <a:pt x="199" y="19"/>
                </a:cubicBezTo>
                <a:cubicBezTo>
                  <a:pt x="237" y="37"/>
                  <a:pt x="265" y="56"/>
                  <a:pt x="293" y="85"/>
                </a:cubicBezTo>
                <a:lnTo>
                  <a:pt x="293" y="94"/>
                </a:lnTo>
                <a:cubicBezTo>
                  <a:pt x="293" y="104"/>
                  <a:pt x="284" y="104"/>
                  <a:pt x="284" y="104"/>
                </a:cubicBezTo>
                <a:cubicBezTo>
                  <a:pt x="227" y="94"/>
                  <a:pt x="189" y="94"/>
                  <a:pt x="170" y="113"/>
                </a:cubicBezTo>
                <a:cubicBezTo>
                  <a:pt x="161" y="123"/>
                  <a:pt x="161" y="123"/>
                  <a:pt x="152" y="132"/>
                </a:cubicBezTo>
                <a:cubicBezTo>
                  <a:pt x="142" y="141"/>
                  <a:pt x="123" y="160"/>
                  <a:pt x="104" y="160"/>
                </a:cubicBezTo>
                <a:cubicBezTo>
                  <a:pt x="95" y="160"/>
                  <a:pt x="85" y="160"/>
                  <a:pt x="85" y="160"/>
                </a:cubicBezTo>
                <a:close/>
                <a:moveTo>
                  <a:pt x="114" y="28"/>
                </a:moveTo>
                <a:lnTo>
                  <a:pt x="114" y="28"/>
                </a:lnTo>
                <a:cubicBezTo>
                  <a:pt x="95" y="28"/>
                  <a:pt x="85" y="28"/>
                  <a:pt x="76" y="28"/>
                </a:cubicBezTo>
                <a:lnTo>
                  <a:pt x="76" y="28"/>
                </a:lnTo>
                <a:cubicBezTo>
                  <a:pt x="48" y="28"/>
                  <a:pt x="19" y="56"/>
                  <a:pt x="19" y="85"/>
                </a:cubicBezTo>
                <a:cubicBezTo>
                  <a:pt x="19" y="104"/>
                  <a:pt x="38" y="132"/>
                  <a:pt x="67" y="141"/>
                </a:cubicBezTo>
                <a:lnTo>
                  <a:pt x="67" y="141"/>
                </a:lnTo>
                <a:cubicBezTo>
                  <a:pt x="76" y="141"/>
                  <a:pt x="85" y="141"/>
                  <a:pt x="95" y="141"/>
                </a:cubicBezTo>
                <a:cubicBezTo>
                  <a:pt x="114" y="132"/>
                  <a:pt x="123" y="123"/>
                  <a:pt x="142" y="113"/>
                </a:cubicBezTo>
                <a:cubicBezTo>
                  <a:pt x="142" y="104"/>
                  <a:pt x="152" y="104"/>
                  <a:pt x="152" y="94"/>
                </a:cubicBezTo>
                <a:cubicBezTo>
                  <a:pt x="170" y="76"/>
                  <a:pt x="208" y="76"/>
                  <a:pt x="246" y="76"/>
                </a:cubicBezTo>
                <a:cubicBezTo>
                  <a:pt x="227" y="66"/>
                  <a:pt x="208" y="47"/>
                  <a:pt x="189" y="47"/>
                </a:cubicBezTo>
                <a:cubicBezTo>
                  <a:pt x="161" y="28"/>
                  <a:pt x="133" y="28"/>
                  <a:pt x="114" y="28"/>
                </a:cubicBezTo>
                <a:close/>
                <a:moveTo>
                  <a:pt x="76" y="19"/>
                </a:moveTo>
                <a:lnTo>
                  <a:pt x="76" y="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8" name="Freeform 781">
            <a:extLst>
              <a:ext uri="{FF2B5EF4-FFF2-40B4-BE49-F238E27FC236}">
                <a16:creationId xmlns:a16="http://schemas.microsoft.com/office/drawing/2014/main" id="{82099EE1-18E4-FD49-B78A-1F8946360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0568" y="7749518"/>
            <a:ext cx="232009" cy="137487"/>
          </a:xfrm>
          <a:custGeom>
            <a:avLst/>
            <a:gdLst>
              <a:gd name="T0" fmla="*/ 142 w 237"/>
              <a:gd name="T1" fmla="*/ 28 h 142"/>
              <a:gd name="T2" fmla="*/ 142 w 237"/>
              <a:gd name="T3" fmla="*/ 28 h 142"/>
              <a:gd name="T4" fmla="*/ 170 w 237"/>
              <a:gd name="T5" fmla="*/ 28 h 142"/>
              <a:gd name="T6" fmla="*/ 217 w 237"/>
              <a:gd name="T7" fmla="*/ 75 h 142"/>
              <a:gd name="T8" fmla="*/ 180 w 237"/>
              <a:gd name="T9" fmla="*/ 113 h 142"/>
              <a:gd name="T10" fmla="*/ 161 w 237"/>
              <a:gd name="T11" fmla="*/ 122 h 142"/>
              <a:gd name="T12" fmla="*/ 151 w 237"/>
              <a:gd name="T13" fmla="*/ 113 h 142"/>
              <a:gd name="T14" fmla="*/ 113 w 237"/>
              <a:gd name="T15" fmla="*/ 85 h 142"/>
              <a:gd name="T16" fmla="*/ 66 w 237"/>
              <a:gd name="T17" fmla="*/ 75 h 142"/>
              <a:gd name="T18" fmla="*/ 28 w 237"/>
              <a:gd name="T19" fmla="*/ 75 h 142"/>
              <a:gd name="T20" fmla="*/ 85 w 237"/>
              <a:gd name="T21" fmla="*/ 37 h 142"/>
              <a:gd name="T22" fmla="*/ 142 w 237"/>
              <a:gd name="T23" fmla="*/ 28 h 142"/>
              <a:gd name="T24" fmla="*/ 142 w 237"/>
              <a:gd name="T25" fmla="*/ 0 h 142"/>
              <a:gd name="T26" fmla="*/ 142 w 237"/>
              <a:gd name="T27" fmla="*/ 0 h 142"/>
              <a:gd name="T28" fmla="*/ 142 w 237"/>
              <a:gd name="T29" fmla="*/ 28 h 142"/>
              <a:gd name="T30" fmla="*/ 142 w 237"/>
              <a:gd name="T31" fmla="*/ 0 h 142"/>
              <a:gd name="T32" fmla="*/ 142 w 237"/>
              <a:gd name="T33" fmla="*/ 0 h 142"/>
              <a:gd name="T34" fmla="*/ 76 w 237"/>
              <a:gd name="T35" fmla="*/ 19 h 142"/>
              <a:gd name="T36" fmla="*/ 9 w 237"/>
              <a:gd name="T37" fmla="*/ 66 h 142"/>
              <a:gd name="T38" fmla="*/ 9 w 237"/>
              <a:gd name="T39" fmla="*/ 85 h 142"/>
              <a:gd name="T40" fmla="*/ 28 w 237"/>
              <a:gd name="T41" fmla="*/ 104 h 142"/>
              <a:gd name="T42" fmla="*/ 28 w 237"/>
              <a:gd name="T43" fmla="*/ 104 h 142"/>
              <a:gd name="T44" fmla="*/ 66 w 237"/>
              <a:gd name="T45" fmla="*/ 94 h 142"/>
              <a:gd name="T46" fmla="*/ 95 w 237"/>
              <a:gd name="T47" fmla="*/ 104 h 142"/>
              <a:gd name="T48" fmla="*/ 104 w 237"/>
              <a:gd name="T49" fmla="*/ 113 h 142"/>
              <a:gd name="T50" fmla="*/ 151 w 237"/>
              <a:gd name="T51" fmla="*/ 141 h 142"/>
              <a:gd name="T52" fmla="*/ 161 w 237"/>
              <a:gd name="T53" fmla="*/ 141 h 142"/>
              <a:gd name="T54" fmla="*/ 189 w 237"/>
              <a:gd name="T55" fmla="*/ 141 h 142"/>
              <a:gd name="T56" fmla="*/ 227 w 237"/>
              <a:gd name="T57" fmla="*/ 113 h 142"/>
              <a:gd name="T58" fmla="*/ 236 w 237"/>
              <a:gd name="T59" fmla="*/ 75 h 142"/>
              <a:gd name="T60" fmla="*/ 170 w 237"/>
              <a:gd name="T61" fmla="*/ 0 h 142"/>
              <a:gd name="T62" fmla="*/ 142 w 237"/>
              <a:gd name="T63" fmla="*/ 0 h 142"/>
              <a:gd name="T64" fmla="*/ 142 w 237"/>
              <a:gd name="T65" fmla="*/ 28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7" h="142">
                <a:moveTo>
                  <a:pt x="142" y="28"/>
                </a:moveTo>
                <a:lnTo>
                  <a:pt x="142" y="28"/>
                </a:lnTo>
                <a:cubicBezTo>
                  <a:pt x="151" y="28"/>
                  <a:pt x="161" y="28"/>
                  <a:pt x="170" y="28"/>
                </a:cubicBezTo>
                <a:cubicBezTo>
                  <a:pt x="198" y="28"/>
                  <a:pt x="217" y="47"/>
                  <a:pt x="217" y="75"/>
                </a:cubicBezTo>
                <a:cubicBezTo>
                  <a:pt x="217" y="94"/>
                  <a:pt x="198" y="113"/>
                  <a:pt x="180" y="113"/>
                </a:cubicBezTo>
                <a:cubicBezTo>
                  <a:pt x="170" y="113"/>
                  <a:pt x="170" y="122"/>
                  <a:pt x="161" y="122"/>
                </a:cubicBezTo>
                <a:cubicBezTo>
                  <a:pt x="161" y="122"/>
                  <a:pt x="161" y="122"/>
                  <a:pt x="151" y="113"/>
                </a:cubicBezTo>
                <a:cubicBezTo>
                  <a:pt x="132" y="113"/>
                  <a:pt x="123" y="94"/>
                  <a:pt x="113" y="85"/>
                </a:cubicBezTo>
                <a:cubicBezTo>
                  <a:pt x="104" y="85"/>
                  <a:pt x="85" y="75"/>
                  <a:pt x="66" y="75"/>
                </a:cubicBezTo>
                <a:cubicBezTo>
                  <a:pt x="47" y="75"/>
                  <a:pt x="38" y="75"/>
                  <a:pt x="28" y="75"/>
                </a:cubicBezTo>
                <a:cubicBezTo>
                  <a:pt x="38" y="66"/>
                  <a:pt x="57" y="47"/>
                  <a:pt x="85" y="37"/>
                </a:cubicBezTo>
                <a:cubicBezTo>
                  <a:pt x="104" y="28"/>
                  <a:pt x="132" y="28"/>
                  <a:pt x="142" y="28"/>
                </a:cubicBezTo>
                <a:lnTo>
                  <a:pt x="142" y="0"/>
                </a:lnTo>
                <a:lnTo>
                  <a:pt x="142" y="0"/>
                </a:lnTo>
                <a:cubicBezTo>
                  <a:pt x="142" y="28"/>
                  <a:pt x="142" y="28"/>
                  <a:pt x="142" y="28"/>
                </a:cubicBezTo>
                <a:cubicBezTo>
                  <a:pt x="142" y="0"/>
                  <a:pt x="142" y="0"/>
                  <a:pt x="142" y="0"/>
                </a:cubicBezTo>
                <a:lnTo>
                  <a:pt x="142" y="0"/>
                </a:lnTo>
                <a:cubicBezTo>
                  <a:pt x="123" y="0"/>
                  <a:pt x="95" y="9"/>
                  <a:pt x="76" y="19"/>
                </a:cubicBezTo>
                <a:cubicBezTo>
                  <a:pt x="47" y="28"/>
                  <a:pt x="28" y="37"/>
                  <a:pt x="9" y="66"/>
                </a:cubicBezTo>
                <a:cubicBezTo>
                  <a:pt x="0" y="66"/>
                  <a:pt x="0" y="85"/>
                  <a:pt x="9" y="85"/>
                </a:cubicBezTo>
                <a:cubicBezTo>
                  <a:pt x="9" y="94"/>
                  <a:pt x="19" y="104"/>
                  <a:pt x="28" y="104"/>
                </a:cubicBezTo>
                <a:lnTo>
                  <a:pt x="28" y="104"/>
                </a:lnTo>
                <a:cubicBezTo>
                  <a:pt x="38" y="94"/>
                  <a:pt x="57" y="94"/>
                  <a:pt x="66" y="94"/>
                </a:cubicBezTo>
                <a:cubicBezTo>
                  <a:pt x="76" y="94"/>
                  <a:pt x="85" y="104"/>
                  <a:pt x="95" y="104"/>
                </a:cubicBezTo>
                <a:lnTo>
                  <a:pt x="104" y="113"/>
                </a:lnTo>
                <a:cubicBezTo>
                  <a:pt x="113" y="122"/>
                  <a:pt x="123" y="132"/>
                  <a:pt x="151" y="141"/>
                </a:cubicBezTo>
                <a:lnTo>
                  <a:pt x="161" y="141"/>
                </a:lnTo>
                <a:cubicBezTo>
                  <a:pt x="170" y="141"/>
                  <a:pt x="180" y="141"/>
                  <a:pt x="189" y="141"/>
                </a:cubicBezTo>
                <a:cubicBezTo>
                  <a:pt x="198" y="132"/>
                  <a:pt x="217" y="122"/>
                  <a:pt x="227" y="113"/>
                </a:cubicBezTo>
                <a:cubicBezTo>
                  <a:pt x="236" y="104"/>
                  <a:pt x="236" y="85"/>
                  <a:pt x="236" y="75"/>
                </a:cubicBezTo>
                <a:cubicBezTo>
                  <a:pt x="236" y="37"/>
                  <a:pt x="208" y="9"/>
                  <a:pt x="170" y="0"/>
                </a:cubicBezTo>
                <a:cubicBezTo>
                  <a:pt x="161" y="0"/>
                  <a:pt x="151" y="0"/>
                  <a:pt x="142" y="0"/>
                </a:cubicBezTo>
                <a:lnTo>
                  <a:pt x="142" y="2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9" name="Freeform 782">
            <a:extLst>
              <a:ext uri="{FF2B5EF4-FFF2-40B4-BE49-F238E27FC236}">
                <a16:creationId xmlns:a16="http://schemas.microsoft.com/office/drawing/2014/main" id="{83D9226A-3B39-4F42-9EB5-1548366C4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5843" y="7693662"/>
            <a:ext cx="128894" cy="47262"/>
          </a:xfrm>
          <a:custGeom>
            <a:avLst/>
            <a:gdLst>
              <a:gd name="T0" fmla="*/ 10 w 134"/>
              <a:gd name="T1" fmla="*/ 47 h 48"/>
              <a:gd name="T2" fmla="*/ 10 w 134"/>
              <a:gd name="T3" fmla="*/ 47 h 48"/>
              <a:gd name="T4" fmla="*/ 0 w 134"/>
              <a:gd name="T5" fmla="*/ 38 h 48"/>
              <a:gd name="T6" fmla="*/ 10 w 134"/>
              <a:gd name="T7" fmla="*/ 29 h 48"/>
              <a:gd name="T8" fmla="*/ 123 w 134"/>
              <a:gd name="T9" fmla="*/ 9 h 48"/>
              <a:gd name="T10" fmla="*/ 133 w 134"/>
              <a:gd name="T11" fmla="*/ 19 h 48"/>
              <a:gd name="T12" fmla="*/ 123 w 134"/>
              <a:gd name="T13" fmla="*/ 29 h 48"/>
              <a:gd name="T14" fmla="*/ 10 w 134"/>
              <a:gd name="T15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48">
                <a:moveTo>
                  <a:pt x="10" y="47"/>
                </a:moveTo>
                <a:lnTo>
                  <a:pt x="10" y="47"/>
                </a:lnTo>
                <a:cubicBezTo>
                  <a:pt x="0" y="47"/>
                  <a:pt x="0" y="47"/>
                  <a:pt x="0" y="38"/>
                </a:cubicBezTo>
                <a:cubicBezTo>
                  <a:pt x="0" y="29"/>
                  <a:pt x="0" y="29"/>
                  <a:pt x="10" y="29"/>
                </a:cubicBezTo>
                <a:cubicBezTo>
                  <a:pt x="10" y="29"/>
                  <a:pt x="85" y="0"/>
                  <a:pt x="123" y="9"/>
                </a:cubicBezTo>
                <a:cubicBezTo>
                  <a:pt x="133" y="9"/>
                  <a:pt x="133" y="9"/>
                  <a:pt x="133" y="19"/>
                </a:cubicBezTo>
                <a:cubicBezTo>
                  <a:pt x="133" y="29"/>
                  <a:pt x="133" y="29"/>
                  <a:pt x="123" y="29"/>
                </a:cubicBezTo>
                <a:cubicBezTo>
                  <a:pt x="85" y="29"/>
                  <a:pt x="10" y="47"/>
                  <a:pt x="10" y="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0" name="Freeform 783">
            <a:extLst>
              <a:ext uri="{FF2B5EF4-FFF2-40B4-BE49-F238E27FC236}">
                <a16:creationId xmlns:a16="http://schemas.microsoft.com/office/drawing/2014/main" id="{9A27D895-7108-E54F-BF19-0C6FE332C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4510" y="7706553"/>
            <a:ext cx="64448" cy="55853"/>
          </a:xfrm>
          <a:custGeom>
            <a:avLst/>
            <a:gdLst>
              <a:gd name="T0" fmla="*/ 47 w 67"/>
              <a:gd name="T1" fmla="*/ 57 h 58"/>
              <a:gd name="T2" fmla="*/ 47 w 67"/>
              <a:gd name="T3" fmla="*/ 57 h 58"/>
              <a:gd name="T4" fmla="*/ 47 w 67"/>
              <a:gd name="T5" fmla="*/ 57 h 58"/>
              <a:gd name="T6" fmla="*/ 10 w 67"/>
              <a:gd name="T7" fmla="*/ 29 h 58"/>
              <a:gd name="T8" fmla="*/ 10 w 67"/>
              <a:gd name="T9" fmla="*/ 10 h 58"/>
              <a:gd name="T10" fmla="*/ 19 w 67"/>
              <a:gd name="T11" fmla="*/ 10 h 58"/>
              <a:gd name="T12" fmla="*/ 57 w 67"/>
              <a:gd name="T13" fmla="*/ 38 h 58"/>
              <a:gd name="T14" fmla="*/ 57 w 67"/>
              <a:gd name="T15" fmla="*/ 57 h 58"/>
              <a:gd name="T16" fmla="*/ 47 w 67"/>
              <a:gd name="T17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" h="58">
                <a:moveTo>
                  <a:pt x="47" y="57"/>
                </a:moveTo>
                <a:lnTo>
                  <a:pt x="47" y="57"/>
                </a:lnTo>
                <a:lnTo>
                  <a:pt x="47" y="57"/>
                </a:lnTo>
                <a:cubicBezTo>
                  <a:pt x="10" y="29"/>
                  <a:pt x="10" y="29"/>
                  <a:pt x="10" y="29"/>
                </a:cubicBezTo>
                <a:cubicBezTo>
                  <a:pt x="0" y="20"/>
                  <a:pt x="0" y="10"/>
                  <a:pt x="10" y="10"/>
                </a:cubicBezTo>
                <a:cubicBezTo>
                  <a:pt x="10" y="0"/>
                  <a:pt x="19" y="0"/>
                  <a:pt x="19" y="10"/>
                </a:cubicBezTo>
                <a:cubicBezTo>
                  <a:pt x="57" y="38"/>
                  <a:pt x="57" y="38"/>
                  <a:pt x="57" y="38"/>
                </a:cubicBezTo>
                <a:cubicBezTo>
                  <a:pt x="66" y="38"/>
                  <a:pt x="66" y="48"/>
                  <a:pt x="57" y="57"/>
                </a:cubicBezTo>
                <a:cubicBezTo>
                  <a:pt x="57" y="57"/>
                  <a:pt x="57" y="57"/>
                  <a:pt x="47" y="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1" name="Freeform 784">
            <a:extLst>
              <a:ext uri="{FF2B5EF4-FFF2-40B4-BE49-F238E27FC236}">
                <a16:creationId xmlns:a16="http://schemas.microsoft.com/office/drawing/2014/main" id="{3427EF20-F10F-5A4B-9D29-3CD365685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527" y="7899893"/>
            <a:ext cx="674547" cy="545653"/>
          </a:xfrm>
          <a:custGeom>
            <a:avLst/>
            <a:gdLst>
              <a:gd name="T0" fmla="*/ 530 w 691"/>
              <a:gd name="T1" fmla="*/ 557 h 558"/>
              <a:gd name="T2" fmla="*/ 473 w 691"/>
              <a:gd name="T3" fmla="*/ 510 h 558"/>
              <a:gd name="T4" fmla="*/ 463 w 691"/>
              <a:gd name="T5" fmla="*/ 444 h 558"/>
              <a:gd name="T6" fmla="*/ 369 w 691"/>
              <a:gd name="T7" fmla="*/ 453 h 558"/>
              <a:gd name="T8" fmla="*/ 284 w 691"/>
              <a:gd name="T9" fmla="*/ 501 h 558"/>
              <a:gd name="T10" fmla="*/ 171 w 691"/>
              <a:gd name="T11" fmla="*/ 510 h 558"/>
              <a:gd name="T12" fmla="*/ 123 w 691"/>
              <a:gd name="T13" fmla="*/ 378 h 558"/>
              <a:gd name="T14" fmla="*/ 38 w 691"/>
              <a:gd name="T15" fmla="*/ 321 h 558"/>
              <a:gd name="T16" fmla="*/ 0 w 691"/>
              <a:gd name="T17" fmla="*/ 283 h 558"/>
              <a:gd name="T18" fmla="*/ 38 w 691"/>
              <a:gd name="T19" fmla="*/ 189 h 558"/>
              <a:gd name="T20" fmla="*/ 123 w 691"/>
              <a:gd name="T21" fmla="*/ 94 h 558"/>
              <a:gd name="T22" fmla="*/ 85 w 691"/>
              <a:gd name="T23" fmla="*/ 9 h 558"/>
              <a:gd name="T24" fmla="*/ 218 w 691"/>
              <a:gd name="T25" fmla="*/ 28 h 558"/>
              <a:gd name="T26" fmla="*/ 369 w 691"/>
              <a:gd name="T27" fmla="*/ 28 h 558"/>
              <a:gd name="T28" fmla="*/ 690 w 691"/>
              <a:gd name="T29" fmla="*/ 255 h 558"/>
              <a:gd name="T30" fmla="*/ 634 w 691"/>
              <a:gd name="T31" fmla="*/ 368 h 558"/>
              <a:gd name="T32" fmla="*/ 586 w 691"/>
              <a:gd name="T33" fmla="*/ 472 h 558"/>
              <a:gd name="T34" fmla="*/ 530 w 691"/>
              <a:gd name="T35" fmla="*/ 557 h 558"/>
              <a:gd name="T36" fmla="*/ 511 w 691"/>
              <a:gd name="T37" fmla="*/ 501 h 558"/>
              <a:gd name="T38" fmla="*/ 549 w 691"/>
              <a:gd name="T39" fmla="*/ 501 h 558"/>
              <a:gd name="T40" fmla="*/ 567 w 691"/>
              <a:gd name="T41" fmla="*/ 425 h 558"/>
              <a:gd name="T42" fmla="*/ 624 w 691"/>
              <a:gd name="T43" fmla="*/ 331 h 558"/>
              <a:gd name="T44" fmla="*/ 567 w 691"/>
              <a:gd name="T45" fmla="*/ 123 h 558"/>
              <a:gd name="T46" fmla="*/ 331 w 691"/>
              <a:gd name="T47" fmla="*/ 66 h 558"/>
              <a:gd name="T48" fmla="*/ 199 w 691"/>
              <a:gd name="T49" fmla="*/ 57 h 558"/>
              <a:gd name="T50" fmla="*/ 161 w 691"/>
              <a:gd name="T51" fmla="*/ 85 h 558"/>
              <a:gd name="T52" fmla="*/ 161 w 691"/>
              <a:gd name="T53" fmla="*/ 113 h 558"/>
              <a:gd name="T54" fmla="*/ 38 w 691"/>
              <a:gd name="T55" fmla="*/ 217 h 558"/>
              <a:gd name="T56" fmla="*/ 38 w 691"/>
              <a:gd name="T57" fmla="*/ 283 h 558"/>
              <a:gd name="T58" fmla="*/ 48 w 691"/>
              <a:gd name="T59" fmla="*/ 293 h 558"/>
              <a:gd name="T60" fmla="*/ 133 w 691"/>
              <a:gd name="T61" fmla="*/ 340 h 558"/>
              <a:gd name="T62" fmla="*/ 208 w 691"/>
              <a:gd name="T63" fmla="*/ 501 h 558"/>
              <a:gd name="T64" fmla="*/ 246 w 691"/>
              <a:gd name="T65" fmla="*/ 501 h 558"/>
              <a:gd name="T66" fmla="*/ 256 w 691"/>
              <a:gd name="T67" fmla="*/ 406 h 558"/>
              <a:gd name="T68" fmla="*/ 369 w 691"/>
              <a:gd name="T69" fmla="*/ 416 h 558"/>
              <a:gd name="T70" fmla="*/ 482 w 691"/>
              <a:gd name="T71" fmla="*/ 406 h 558"/>
              <a:gd name="T72" fmla="*/ 511 w 691"/>
              <a:gd name="T73" fmla="*/ 453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91" h="558">
                <a:moveTo>
                  <a:pt x="530" y="557"/>
                </a:moveTo>
                <a:lnTo>
                  <a:pt x="530" y="557"/>
                </a:lnTo>
                <a:cubicBezTo>
                  <a:pt x="501" y="557"/>
                  <a:pt x="482" y="539"/>
                  <a:pt x="473" y="510"/>
                </a:cubicBezTo>
                <a:lnTo>
                  <a:pt x="473" y="510"/>
                </a:lnTo>
                <a:cubicBezTo>
                  <a:pt x="473" y="463"/>
                  <a:pt x="473" y="463"/>
                  <a:pt x="473" y="463"/>
                </a:cubicBezTo>
                <a:cubicBezTo>
                  <a:pt x="473" y="453"/>
                  <a:pt x="463" y="453"/>
                  <a:pt x="463" y="444"/>
                </a:cubicBezTo>
                <a:lnTo>
                  <a:pt x="463" y="444"/>
                </a:lnTo>
                <a:cubicBezTo>
                  <a:pt x="426" y="444"/>
                  <a:pt x="397" y="453"/>
                  <a:pt x="369" y="453"/>
                </a:cubicBezTo>
                <a:cubicBezTo>
                  <a:pt x="341" y="453"/>
                  <a:pt x="312" y="444"/>
                  <a:pt x="284" y="444"/>
                </a:cubicBezTo>
                <a:cubicBezTo>
                  <a:pt x="284" y="501"/>
                  <a:pt x="284" y="501"/>
                  <a:pt x="284" y="501"/>
                </a:cubicBezTo>
                <a:cubicBezTo>
                  <a:pt x="284" y="529"/>
                  <a:pt x="256" y="557"/>
                  <a:pt x="227" y="557"/>
                </a:cubicBezTo>
                <a:cubicBezTo>
                  <a:pt x="199" y="557"/>
                  <a:pt x="180" y="539"/>
                  <a:pt x="171" y="510"/>
                </a:cubicBezTo>
                <a:cubicBezTo>
                  <a:pt x="142" y="387"/>
                  <a:pt x="142" y="387"/>
                  <a:pt x="142" y="387"/>
                </a:cubicBezTo>
                <a:cubicBezTo>
                  <a:pt x="142" y="378"/>
                  <a:pt x="133" y="378"/>
                  <a:pt x="123" y="378"/>
                </a:cubicBezTo>
                <a:cubicBezTo>
                  <a:pt x="104" y="368"/>
                  <a:pt x="95" y="368"/>
                  <a:pt x="76" y="350"/>
                </a:cubicBezTo>
                <a:cubicBezTo>
                  <a:pt x="67" y="340"/>
                  <a:pt x="48" y="331"/>
                  <a:pt x="38" y="321"/>
                </a:cubicBezTo>
                <a:cubicBezTo>
                  <a:pt x="29" y="321"/>
                  <a:pt x="29" y="321"/>
                  <a:pt x="29" y="321"/>
                </a:cubicBezTo>
                <a:cubicBezTo>
                  <a:pt x="10" y="312"/>
                  <a:pt x="0" y="302"/>
                  <a:pt x="0" y="283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198"/>
                  <a:pt x="19" y="189"/>
                  <a:pt x="38" y="189"/>
                </a:cubicBezTo>
                <a:cubicBezTo>
                  <a:pt x="48" y="179"/>
                  <a:pt x="57" y="170"/>
                  <a:pt x="76" y="151"/>
                </a:cubicBezTo>
                <a:cubicBezTo>
                  <a:pt x="85" y="132"/>
                  <a:pt x="95" y="113"/>
                  <a:pt x="123" y="94"/>
                </a:cubicBezTo>
                <a:cubicBezTo>
                  <a:pt x="85" y="47"/>
                  <a:pt x="85" y="47"/>
                  <a:pt x="85" y="47"/>
                </a:cubicBezTo>
                <a:cubicBezTo>
                  <a:pt x="76" y="38"/>
                  <a:pt x="76" y="28"/>
                  <a:pt x="85" y="9"/>
                </a:cubicBezTo>
                <a:cubicBezTo>
                  <a:pt x="95" y="0"/>
                  <a:pt x="104" y="0"/>
                  <a:pt x="114" y="0"/>
                </a:cubicBezTo>
                <a:cubicBezTo>
                  <a:pt x="142" y="0"/>
                  <a:pt x="199" y="19"/>
                  <a:pt x="218" y="28"/>
                </a:cubicBezTo>
                <a:cubicBezTo>
                  <a:pt x="227" y="28"/>
                  <a:pt x="293" y="38"/>
                  <a:pt x="331" y="28"/>
                </a:cubicBezTo>
                <a:cubicBezTo>
                  <a:pt x="341" y="28"/>
                  <a:pt x="350" y="28"/>
                  <a:pt x="369" y="28"/>
                </a:cubicBezTo>
                <a:cubicBezTo>
                  <a:pt x="454" y="28"/>
                  <a:pt x="530" y="57"/>
                  <a:pt x="586" y="94"/>
                </a:cubicBezTo>
                <a:cubicBezTo>
                  <a:pt x="652" y="132"/>
                  <a:pt x="690" y="189"/>
                  <a:pt x="690" y="255"/>
                </a:cubicBezTo>
                <a:cubicBezTo>
                  <a:pt x="690" y="283"/>
                  <a:pt x="671" y="321"/>
                  <a:pt x="652" y="350"/>
                </a:cubicBezTo>
                <a:cubicBezTo>
                  <a:pt x="643" y="359"/>
                  <a:pt x="643" y="368"/>
                  <a:pt x="634" y="368"/>
                </a:cubicBezTo>
                <a:cubicBezTo>
                  <a:pt x="615" y="397"/>
                  <a:pt x="605" y="406"/>
                  <a:pt x="596" y="435"/>
                </a:cubicBezTo>
                <a:cubicBezTo>
                  <a:pt x="596" y="453"/>
                  <a:pt x="596" y="463"/>
                  <a:pt x="586" y="472"/>
                </a:cubicBezTo>
                <a:cubicBezTo>
                  <a:pt x="586" y="472"/>
                  <a:pt x="586" y="482"/>
                  <a:pt x="586" y="501"/>
                </a:cubicBezTo>
                <a:cubicBezTo>
                  <a:pt x="586" y="529"/>
                  <a:pt x="558" y="557"/>
                  <a:pt x="530" y="557"/>
                </a:cubicBezTo>
                <a:close/>
                <a:moveTo>
                  <a:pt x="511" y="501"/>
                </a:moveTo>
                <a:lnTo>
                  <a:pt x="511" y="501"/>
                </a:lnTo>
                <a:cubicBezTo>
                  <a:pt x="511" y="510"/>
                  <a:pt x="520" y="520"/>
                  <a:pt x="530" y="520"/>
                </a:cubicBezTo>
                <a:cubicBezTo>
                  <a:pt x="539" y="520"/>
                  <a:pt x="549" y="510"/>
                  <a:pt x="549" y="501"/>
                </a:cubicBezTo>
                <a:cubicBezTo>
                  <a:pt x="549" y="482"/>
                  <a:pt x="549" y="472"/>
                  <a:pt x="558" y="463"/>
                </a:cubicBezTo>
                <a:cubicBezTo>
                  <a:pt x="558" y="453"/>
                  <a:pt x="558" y="444"/>
                  <a:pt x="567" y="425"/>
                </a:cubicBezTo>
                <a:cubicBezTo>
                  <a:pt x="577" y="387"/>
                  <a:pt x="586" y="368"/>
                  <a:pt x="605" y="350"/>
                </a:cubicBezTo>
                <a:cubicBezTo>
                  <a:pt x="615" y="340"/>
                  <a:pt x="615" y="340"/>
                  <a:pt x="624" y="331"/>
                </a:cubicBezTo>
                <a:cubicBezTo>
                  <a:pt x="643" y="302"/>
                  <a:pt x="652" y="274"/>
                  <a:pt x="652" y="255"/>
                </a:cubicBezTo>
                <a:cubicBezTo>
                  <a:pt x="652" y="198"/>
                  <a:pt x="624" y="161"/>
                  <a:pt x="567" y="123"/>
                </a:cubicBezTo>
                <a:cubicBezTo>
                  <a:pt x="520" y="85"/>
                  <a:pt x="445" y="66"/>
                  <a:pt x="369" y="66"/>
                </a:cubicBezTo>
                <a:cubicBezTo>
                  <a:pt x="350" y="66"/>
                  <a:pt x="341" y="66"/>
                  <a:pt x="331" y="66"/>
                </a:cubicBezTo>
                <a:lnTo>
                  <a:pt x="331" y="66"/>
                </a:lnTo>
                <a:cubicBezTo>
                  <a:pt x="322" y="66"/>
                  <a:pt x="227" y="75"/>
                  <a:pt x="199" y="57"/>
                </a:cubicBezTo>
                <a:cubicBezTo>
                  <a:pt x="189" y="57"/>
                  <a:pt x="152" y="47"/>
                  <a:pt x="123" y="38"/>
                </a:cubicBezTo>
                <a:cubicBezTo>
                  <a:pt x="161" y="85"/>
                  <a:pt x="161" y="85"/>
                  <a:pt x="161" y="85"/>
                </a:cubicBezTo>
                <a:cubicBezTo>
                  <a:pt x="171" y="85"/>
                  <a:pt x="171" y="94"/>
                  <a:pt x="171" y="104"/>
                </a:cubicBezTo>
                <a:lnTo>
                  <a:pt x="161" y="113"/>
                </a:lnTo>
                <a:cubicBezTo>
                  <a:pt x="133" y="132"/>
                  <a:pt x="114" y="151"/>
                  <a:pt x="104" y="170"/>
                </a:cubicBezTo>
                <a:cubicBezTo>
                  <a:pt x="85" y="198"/>
                  <a:pt x="67" y="217"/>
                  <a:pt x="38" y="217"/>
                </a:cubicBezTo>
                <a:lnTo>
                  <a:pt x="38" y="217"/>
                </a:lnTo>
                <a:cubicBezTo>
                  <a:pt x="38" y="283"/>
                  <a:pt x="38" y="283"/>
                  <a:pt x="38" y="283"/>
                </a:cubicBezTo>
                <a:lnTo>
                  <a:pt x="38" y="283"/>
                </a:lnTo>
                <a:cubicBezTo>
                  <a:pt x="48" y="293"/>
                  <a:pt x="48" y="293"/>
                  <a:pt x="48" y="293"/>
                </a:cubicBezTo>
                <a:cubicBezTo>
                  <a:pt x="67" y="302"/>
                  <a:pt x="85" y="302"/>
                  <a:pt x="104" y="331"/>
                </a:cubicBezTo>
                <a:cubicBezTo>
                  <a:pt x="114" y="331"/>
                  <a:pt x="123" y="340"/>
                  <a:pt x="133" y="340"/>
                </a:cubicBezTo>
                <a:cubicBezTo>
                  <a:pt x="152" y="350"/>
                  <a:pt x="180" y="350"/>
                  <a:pt x="180" y="378"/>
                </a:cubicBezTo>
                <a:cubicBezTo>
                  <a:pt x="208" y="501"/>
                  <a:pt x="208" y="501"/>
                  <a:pt x="208" y="501"/>
                </a:cubicBezTo>
                <a:cubicBezTo>
                  <a:pt x="208" y="510"/>
                  <a:pt x="218" y="520"/>
                  <a:pt x="227" y="520"/>
                </a:cubicBezTo>
                <a:cubicBezTo>
                  <a:pt x="237" y="520"/>
                  <a:pt x="246" y="510"/>
                  <a:pt x="246" y="501"/>
                </a:cubicBezTo>
                <a:cubicBezTo>
                  <a:pt x="246" y="425"/>
                  <a:pt x="246" y="425"/>
                  <a:pt x="246" y="425"/>
                </a:cubicBezTo>
                <a:cubicBezTo>
                  <a:pt x="246" y="416"/>
                  <a:pt x="246" y="406"/>
                  <a:pt x="256" y="406"/>
                </a:cubicBezTo>
                <a:lnTo>
                  <a:pt x="265" y="406"/>
                </a:lnTo>
                <a:cubicBezTo>
                  <a:pt x="303" y="406"/>
                  <a:pt x="331" y="416"/>
                  <a:pt x="369" y="416"/>
                </a:cubicBezTo>
                <a:cubicBezTo>
                  <a:pt x="397" y="416"/>
                  <a:pt x="435" y="416"/>
                  <a:pt x="463" y="406"/>
                </a:cubicBezTo>
                <a:cubicBezTo>
                  <a:pt x="473" y="406"/>
                  <a:pt x="473" y="406"/>
                  <a:pt x="482" y="406"/>
                </a:cubicBezTo>
                <a:cubicBezTo>
                  <a:pt x="492" y="425"/>
                  <a:pt x="492" y="425"/>
                  <a:pt x="492" y="425"/>
                </a:cubicBezTo>
                <a:cubicBezTo>
                  <a:pt x="501" y="435"/>
                  <a:pt x="501" y="444"/>
                  <a:pt x="511" y="453"/>
                </a:cubicBezTo>
                <a:lnTo>
                  <a:pt x="511" y="5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2" name="Freeform 785">
            <a:extLst>
              <a:ext uri="{FF2B5EF4-FFF2-40B4-BE49-F238E27FC236}">
                <a16:creationId xmlns:a16="http://schemas.microsoft.com/office/drawing/2014/main" id="{4621A3D3-0DDD-DB48-AEAA-6F63613CC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923" y="7990120"/>
            <a:ext cx="146080" cy="103115"/>
          </a:xfrm>
          <a:custGeom>
            <a:avLst/>
            <a:gdLst>
              <a:gd name="T0" fmla="*/ 9 w 152"/>
              <a:gd name="T1" fmla="*/ 104 h 105"/>
              <a:gd name="T2" fmla="*/ 9 w 152"/>
              <a:gd name="T3" fmla="*/ 104 h 105"/>
              <a:gd name="T4" fmla="*/ 0 w 152"/>
              <a:gd name="T5" fmla="*/ 95 h 105"/>
              <a:gd name="T6" fmla="*/ 9 w 152"/>
              <a:gd name="T7" fmla="*/ 76 h 105"/>
              <a:gd name="T8" fmla="*/ 56 w 152"/>
              <a:gd name="T9" fmla="*/ 67 h 105"/>
              <a:gd name="T10" fmla="*/ 37 w 152"/>
              <a:gd name="T11" fmla="*/ 57 h 105"/>
              <a:gd name="T12" fmla="*/ 37 w 152"/>
              <a:gd name="T13" fmla="*/ 19 h 105"/>
              <a:gd name="T14" fmla="*/ 75 w 152"/>
              <a:gd name="T15" fmla="*/ 0 h 105"/>
              <a:gd name="T16" fmla="*/ 104 w 152"/>
              <a:gd name="T17" fmla="*/ 19 h 105"/>
              <a:gd name="T18" fmla="*/ 104 w 152"/>
              <a:gd name="T19" fmla="*/ 48 h 105"/>
              <a:gd name="T20" fmla="*/ 141 w 152"/>
              <a:gd name="T21" fmla="*/ 38 h 105"/>
              <a:gd name="T22" fmla="*/ 151 w 152"/>
              <a:gd name="T23" fmla="*/ 48 h 105"/>
              <a:gd name="T24" fmla="*/ 141 w 152"/>
              <a:gd name="T25" fmla="*/ 67 h 105"/>
              <a:gd name="T26" fmla="*/ 104 w 152"/>
              <a:gd name="T27" fmla="*/ 67 h 105"/>
              <a:gd name="T28" fmla="*/ 85 w 152"/>
              <a:gd name="T29" fmla="*/ 67 h 105"/>
              <a:gd name="T30" fmla="*/ 47 w 152"/>
              <a:gd name="T31" fmla="*/ 95 h 105"/>
              <a:gd name="T32" fmla="*/ 18 w 152"/>
              <a:gd name="T33" fmla="*/ 104 h 105"/>
              <a:gd name="T34" fmla="*/ 9 w 152"/>
              <a:gd name="T35" fmla="*/ 104 h 105"/>
              <a:gd name="T36" fmla="*/ 66 w 152"/>
              <a:gd name="T37" fmla="*/ 19 h 105"/>
              <a:gd name="T38" fmla="*/ 66 w 152"/>
              <a:gd name="T39" fmla="*/ 19 h 105"/>
              <a:gd name="T40" fmla="*/ 66 w 152"/>
              <a:gd name="T41" fmla="*/ 19 h 105"/>
              <a:gd name="T42" fmla="*/ 56 w 152"/>
              <a:gd name="T43" fmla="*/ 29 h 105"/>
              <a:gd name="T44" fmla="*/ 56 w 152"/>
              <a:gd name="T45" fmla="*/ 38 h 105"/>
              <a:gd name="T46" fmla="*/ 75 w 152"/>
              <a:gd name="T47" fmla="*/ 48 h 105"/>
              <a:gd name="T48" fmla="*/ 75 w 152"/>
              <a:gd name="T49" fmla="*/ 38 h 105"/>
              <a:gd name="T50" fmla="*/ 85 w 152"/>
              <a:gd name="T51" fmla="*/ 29 h 105"/>
              <a:gd name="T52" fmla="*/ 66 w 152"/>
              <a:gd name="T53" fmla="*/ 19 h 105"/>
              <a:gd name="T54" fmla="*/ 85 w 152"/>
              <a:gd name="T55" fmla="*/ 29 h 105"/>
              <a:gd name="T56" fmla="*/ 85 w 152"/>
              <a:gd name="T57" fmla="*/ 29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2" h="105">
                <a:moveTo>
                  <a:pt x="9" y="104"/>
                </a:moveTo>
                <a:lnTo>
                  <a:pt x="9" y="104"/>
                </a:lnTo>
                <a:cubicBezTo>
                  <a:pt x="9" y="104"/>
                  <a:pt x="0" y="104"/>
                  <a:pt x="0" y="95"/>
                </a:cubicBezTo>
                <a:cubicBezTo>
                  <a:pt x="0" y="85"/>
                  <a:pt x="0" y="85"/>
                  <a:pt x="9" y="76"/>
                </a:cubicBezTo>
                <a:cubicBezTo>
                  <a:pt x="18" y="76"/>
                  <a:pt x="37" y="76"/>
                  <a:pt x="56" y="67"/>
                </a:cubicBezTo>
                <a:cubicBezTo>
                  <a:pt x="47" y="57"/>
                  <a:pt x="47" y="57"/>
                  <a:pt x="37" y="57"/>
                </a:cubicBezTo>
                <a:cubicBezTo>
                  <a:pt x="37" y="48"/>
                  <a:pt x="28" y="38"/>
                  <a:pt x="37" y="19"/>
                </a:cubicBezTo>
                <a:cubicBezTo>
                  <a:pt x="47" y="10"/>
                  <a:pt x="56" y="0"/>
                  <a:pt x="75" y="0"/>
                </a:cubicBezTo>
                <a:cubicBezTo>
                  <a:pt x="85" y="0"/>
                  <a:pt x="94" y="10"/>
                  <a:pt x="104" y="19"/>
                </a:cubicBezTo>
                <a:cubicBezTo>
                  <a:pt x="104" y="29"/>
                  <a:pt x="104" y="38"/>
                  <a:pt x="104" y="48"/>
                </a:cubicBezTo>
                <a:cubicBezTo>
                  <a:pt x="113" y="48"/>
                  <a:pt x="132" y="48"/>
                  <a:pt x="141" y="38"/>
                </a:cubicBezTo>
                <a:lnTo>
                  <a:pt x="151" y="48"/>
                </a:lnTo>
                <a:cubicBezTo>
                  <a:pt x="151" y="57"/>
                  <a:pt x="151" y="67"/>
                  <a:pt x="141" y="67"/>
                </a:cubicBezTo>
                <a:cubicBezTo>
                  <a:pt x="141" y="67"/>
                  <a:pt x="122" y="67"/>
                  <a:pt x="104" y="67"/>
                </a:cubicBezTo>
                <a:cubicBezTo>
                  <a:pt x="94" y="67"/>
                  <a:pt x="85" y="67"/>
                  <a:pt x="85" y="67"/>
                </a:cubicBezTo>
                <a:cubicBezTo>
                  <a:pt x="75" y="76"/>
                  <a:pt x="66" y="85"/>
                  <a:pt x="47" y="95"/>
                </a:cubicBezTo>
                <a:cubicBezTo>
                  <a:pt x="28" y="95"/>
                  <a:pt x="18" y="104"/>
                  <a:pt x="18" y="104"/>
                </a:cubicBezTo>
                <a:cubicBezTo>
                  <a:pt x="18" y="104"/>
                  <a:pt x="18" y="104"/>
                  <a:pt x="9" y="104"/>
                </a:cubicBezTo>
                <a:close/>
                <a:moveTo>
                  <a:pt x="66" y="19"/>
                </a:moveTo>
                <a:lnTo>
                  <a:pt x="66" y="19"/>
                </a:lnTo>
                <a:lnTo>
                  <a:pt x="66" y="19"/>
                </a:lnTo>
                <a:cubicBezTo>
                  <a:pt x="66" y="19"/>
                  <a:pt x="66" y="29"/>
                  <a:pt x="56" y="29"/>
                </a:cubicBezTo>
                <a:cubicBezTo>
                  <a:pt x="56" y="38"/>
                  <a:pt x="56" y="38"/>
                  <a:pt x="56" y="38"/>
                </a:cubicBezTo>
                <a:cubicBezTo>
                  <a:pt x="66" y="38"/>
                  <a:pt x="66" y="48"/>
                  <a:pt x="75" y="48"/>
                </a:cubicBezTo>
                <a:lnTo>
                  <a:pt x="75" y="38"/>
                </a:lnTo>
                <a:cubicBezTo>
                  <a:pt x="85" y="38"/>
                  <a:pt x="85" y="29"/>
                  <a:pt x="85" y="29"/>
                </a:cubicBezTo>
                <a:cubicBezTo>
                  <a:pt x="75" y="19"/>
                  <a:pt x="75" y="19"/>
                  <a:pt x="66" y="19"/>
                </a:cubicBezTo>
                <a:close/>
                <a:moveTo>
                  <a:pt x="85" y="29"/>
                </a:moveTo>
                <a:lnTo>
                  <a:pt x="85" y="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3" name="Freeform 786">
            <a:extLst>
              <a:ext uri="{FF2B5EF4-FFF2-40B4-BE49-F238E27FC236}">
                <a16:creationId xmlns:a16="http://schemas.microsoft.com/office/drawing/2014/main" id="{802AC978-4E20-0F4C-9C68-38653989F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14" y="8071751"/>
            <a:ext cx="38670" cy="38670"/>
          </a:xfrm>
          <a:custGeom>
            <a:avLst/>
            <a:gdLst>
              <a:gd name="T0" fmla="*/ 0 w 39"/>
              <a:gd name="T1" fmla="*/ 19 h 39"/>
              <a:gd name="T2" fmla="*/ 0 w 39"/>
              <a:gd name="T3" fmla="*/ 19 h 39"/>
              <a:gd name="T4" fmla="*/ 19 w 39"/>
              <a:gd name="T5" fmla="*/ 0 h 39"/>
              <a:gd name="T6" fmla="*/ 38 w 39"/>
              <a:gd name="T7" fmla="*/ 19 h 39"/>
              <a:gd name="T8" fmla="*/ 19 w 39"/>
              <a:gd name="T9" fmla="*/ 38 h 39"/>
              <a:gd name="T10" fmla="*/ 0 w 39"/>
              <a:gd name="T11" fmla="*/ 1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" h="39">
                <a:moveTo>
                  <a:pt x="0" y="19"/>
                </a:moveTo>
                <a:lnTo>
                  <a:pt x="0" y="19"/>
                </a:lnTo>
                <a:cubicBezTo>
                  <a:pt x="0" y="10"/>
                  <a:pt x="10" y="0"/>
                  <a:pt x="19" y="0"/>
                </a:cubicBezTo>
                <a:cubicBezTo>
                  <a:pt x="29" y="0"/>
                  <a:pt x="38" y="10"/>
                  <a:pt x="38" y="19"/>
                </a:cubicBezTo>
                <a:cubicBezTo>
                  <a:pt x="38" y="29"/>
                  <a:pt x="29" y="38"/>
                  <a:pt x="19" y="38"/>
                </a:cubicBezTo>
                <a:cubicBezTo>
                  <a:pt x="10" y="38"/>
                  <a:pt x="0" y="29"/>
                  <a:pt x="0" y="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4" name="Freeform 787">
            <a:extLst>
              <a:ext uri="{FF2B5EF4-FFF2-40B4-BE49-F238E27FC236}">
                <a16:creationId xmlns:a16="http://schemas.microsoft.com/office/drawing/2014/main" id="{2E8DB95F-4D61-7946-8255-EF50EB7EC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8280" y="7998713"/>
            <a:ext cx="167564" cy="47260"/>
          </a:xfrm>
          <a:custGeom>
            <a:avLst/>
            <a:gdLst>
              <a:gd name="T0" fmla="*/ 151 w 171"/>
              <a:gd name="T1" fmla="*/ 47 h 48"/>
              <a:gd name="T2" fmla="*/ 151 w 171"/>
              <a:gd name="T3" fmla="*/ 47 h 48"/>
              <a:gd name="T4" fmla="*/ 142 w 171"/>
              <a:gd name="T5" fmla="*/ 47 h 48"/>
              <a:gd name="T6" fmla="*/ 76 w 171"/>
              <a:gd name="T7" fmla="*/ 38 h 48"/>
              <a:gd name="T8" fmla="*/ 19 w 171"/>
              <a:gd name="T9" fmla="*/ 38 h 48"/>
              <a:gd name="T10" fmla="*/ 0 w 171"/>
              <a:gd name="T11" fmla="*/ 28 h 48"/>
              <a:gd name="T12" fmla="*/ 19 w 171"/>
              <a:gd name="T13" fmla="*/ 0 h 48"/>
              <a:gd name="T14" fmla="*/ 85 w 171"/>
              <a:gd name="T15" fmla="*/ 0 h 48"/>
              <a:gd name="T16" fmla="*/ 151 w 171"/>
              <a:gd name="T17" fmla="*/ 19 h 48"/>
              <a:gd name="T18" fmla="*/ 170 w 171"/>
              <a:gd name="T19" fmla="*/ 38 h 48"/>
              <a:gd name="T20" fmla="*/ 151 w 171"/>
              <a:gd name="T21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1" h="48">
                <a:moveTo>
                  <a:pt x="151" y="47"/>
                </a:moveTo>
                <a:lnTo>
                  <a:pt x="151" y="47"/>
                </a:lnTo>
                <a:lnTo>
                  <a:pt x="142" y="47"/>
                </a:lnTo>
                <a:cubicBezTo>
                  <a:pt x="123" y="47"/>
                  <a:pt x="104" y="38"/>
                  <a:pt x="76" y="38"/>
                </a:cubicBezTo>
                <a:cubicBezTo>
                  <a:pt x="66" y="38"/>
                  <a:pt x="38" y="38"/>
                  <a:pt x="19" y="38"/>
                </a:cubicBezTo>
                <a:cubicBezTo>
                  <a:pt x="10" y="38"/>
                  <a:pt x="0" y="38"/>
                  <a:pt x="0" y="28"/>
                </a:cubicBezTo>
                <a:cubicBezTo>
                  <a:pt x="0" y="9"/>
                  <a:pt x="10" y="0"/>
                  <a:pt x="19" y="0"/>
                </a:cubicBezTo>
                <a:cubicBezTo>
                  <a:pt x="29" y="0"/>
                  <a:pt x="66" y="0"/>
                  <a:pt x="85" y="0"/>
                </a:cubicBezTo>
                <a:cubicBezTo>
                  <a:pt x="114" y="0"/>
                  <a:pt x="133" y="9"/>
                  <a:pt x="151" y="19"/>
                </a:cubicBezTo>
                <a:cubicBezTo>
                  <a:pt x="161" y="19"/>
                  <a:pt x="170" y="28"/>
                  <a:pt x="170" y="38"/>
                </a:cubicBezTo>
                <a:cubicBezTo>
                  <a:pt x="161" y="47"/>
                  <a:pt x="161" y="47"/>
                  <a:pt x="151" y="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5" name="Freeform 788">
            <a:extLst>
              <a:ext uri="{FF2B5EF4-FFF2-40B4-BE49-F238E27FC236}">
                <a16:creationId xmlns:a16="http://schemas.microsoft.com/office/drawing/2014/main" id="{E2AE7EBF-0D91-AA4D-B3EA-3E8EFAC8F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2068" y="3130814"/>
            <a:ext cx="661656" cy="545653"/>
          </a:xfrm>
          <a:custGeom>
            <a:avLst/>
            <a:gdLst>
              <a:gd name="T0" fmla="*/ 519 w 680"/>
              <a:gd name="T1" fmla="*/ 558 h 559"/>
              <a:gd name="T2" fmla="*/ 471 w 680"/>
              <a:gd name="T3" fmla="*/ 510 h 559"/>
              <a:gd name="T4" fmla="*/ 453 w 680"/>
              <a:gd name="T5" fmla="*/ 454 h 559"/>
              <a:gd name="T6" fmla="*/ 359 w 680"/>
              <a:gd name="T7" fmla="*/ 454 h 559"/>
              <a:gd name="T8" fmla="*/ 274 w 680"/>
              <a:gd name="T9" fmla="*/ 501 h 559"/>
              <a:gd name="T10" fmla="*/ 170 w 680"/>
              <a:gd name="T11" fmla="*/ 520 h 559"/>
              <a:gd name="T12" fmla="*/ 113 w 680"/>
              <a:gd name="T13" fmla="*/ 378 h 559"/>
              <a:gd name="T14" fmla="*/ 28 w 680"/>
              <a:gd name="T15" fmla="*/ 331 h 559"/>
              <a:gd name="T16" fmla="*/ 0 w 680"/>
              <a:gd name="T17" fmla="*/ 293 h 559"/>
              <a:gd name="T18" fmla="*/ 28 w 680"/>
              <a:gd name="T19" fmla="*/ 189 h 559"/>
              <a:gd name="T20" fmla="*/ 113 w 680"/>
              <a:gd name="T21" fmla="*/ 95 h 559"/>
              <a:gd name="T22" fmla="*/ 76 w 680"/>
              <a:gd name="T23" fmla="*/ 19 h 559"/>
              <a:gd name="T24" fmla="*/ 208 w 680"/>
              <a:gd name="T25" fmla="*/ 29 h 559"/>
              <a:gd name="T26" fmla="*/ 359 w 680"/>
              <a:gd name="T27" fmla="*/ 38 h 559"/>
              <a:gd name="T28" fmla="*/ 679 w 680"/>
              <a:gd name="T29" fmla="*/ 255 h 559"/>
              <a:gd name="T30" fmla="*/ 632 w 680"/>
              <a:gd name="T31" fmla="*/ 378 h 559"/>
              <a:gd name="T32" fmla="*/ 585 w 680"/>
              <a:gd name="T33" fmla="*/ 482 h 559"/>
              <a:gd name="T34" fmla="*/ 519 w 680"/>
              <a:gd name="T35" fmla="*/ 558 h 559"/>
              <a:gd name="T36" fmla="*/ 500 w 680"/>
              <a:gd name="T37" fmla="*/ 510 h 559"/>
              <a:gd name="T38" fmla="*/ 547 w 680"/>
              <a:gd name="T39" fmla="*/ 501 h 559"/>
              <a:gd name="T40" fmla="*/ 557 w 680"/>
              <a:gd name="T41" fmla="*/ 435 h 559"/>
              <a:gd name="T42" fmla="*/ 613 w 680"/>
              <a:gd name="T43" fmla="*/ 331 h 559"/>
              <a:gd name="T44" fmla="*/ 566 w 680"/>
              <a:gd name="T45" fmla="*/ 123 h 559"/>
              <a:gd name="T46" fmla="*/ 321 w 680"/>
              <a:gd name="T47" fmla="*/ 76 h 559"/>
              <a:gd name="T48" fmla="*/ 189 w 680"/>
              <a:gd name="T49" fmla="*/ 66 h 559"/>
              <a:gd name="T50" fmla="*/ 151 w 680"/>
              <a:gd name="T51" fmla="*/ 95 h 559"/>
              <a:gd name="T52" fmla="*/ 151 w 680"/>
              <a:gd name="T53" fmla="*/ 114 h 559"/>
              <a:gd name="T54" fmla="*/ 38 w 680"/>
              <a:gd name="T55" fmla="*/ 227 h 559"/>
              <a:gd name="T56" fmla="*/ 28 w 680"/>
              <a:gd name="T57" fmla="*/ 293 h 559"/>
              <a:gd name="T58" fmla="*/ 47 w 680"/>
              <a:gd name="T59" fmla="*/ 293 h 559"/>
              <a:gd name="T60" fmla="*/ 123 w 680"/>
              <a:gd name="T61" fmla="*/ 340 h 559"/>
              <a:gd name="T62" fmla="*/ 198 w 680"/>
              <a:gd name="T63" fmla="*/ 510 h 559"/>
              <a:gd name="T64" fmla="*/ 236 w 680"/>
              <a:gd name="T65" fmla="*/ 501 h 559"/>
              <a:gd name="T66" fmla="*/ 246 w 680"/>
              <a:gd name="T67" fmla="*/ 407 h 559"/>
              <a:gd name="T68" fmla="*/ 359 w 680"/>
              <a:gd name="T69" fmla="*/ 416 h 559"/>
              <a:gd name="T70" fmla="*/ 471 w 680"/>
              <a:gd name="T71" fmla="*/ 416 h 559"/>
              <a:gd name="T72" fmla="*/ 500 w 680"/>
              <a:gd name="T73" fmla="*/ 463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80" h="559">
                <a:moveTo>
                  <a:pt x="519" y="558"/>
                </a:moveTo>
                <a:lnTo>
                  <a:pt x="519" y="558"/>
                </a:lnTo>
                <a:cubicBezTo>
                  <a:pt x="500" y="558"/>
                  <a:pt x="471" y="539"/>
                  <a:pt x="471" y="520"/>
                </a:cubicBezTo>
                <a:cubicBezTo>
                  <a:pt x="471" y="520"/>
                  <a:pt x="471" y="520"/>
                  <a:pt x="471" y="510"/>
                </a:cubicBezTo>
                <a:cubicBezTo>
                  <a:pt x="462" y="463"/>
                  <a:pt x="462" y="463"/>
                  <a:pt x="462" y="463"/>
                </a:cubicBezTo>
                <a:cubicBezTo>
                  <a:pt x="462" y="463"/>
                  <a:pt x="462" y="454"/>
                  <a:pt x="453" y="454"/>
                </a:cubicBezTo>
                <a:cubicBezTo>
                  <a:pt x="453" y="444"/>
                  <a:pt x="453" y="444"/>
                  <a:pt x="453" y="444"/>
                </a:cubicBezTo>
                <a:cubicBezTo>
                  <a:pt x="425" y="454"/>
                  <a:pt x="387" y="454"/>
                  <a:pt x="359" y="454"/>
                </a:cubicBezTo>
                <a:cubicBezTo>
                  <a:pt x="331" y="454"/>
                  <a:pt x="302" y="454"/>
                  <a:pt x="274" y="444"/>
                </a:cubicBezTo>
                <a:cubicBezTo>
                  <a:pt x="274" y="501"/>
                  <a:pt x="274" y="501"/>
                  <a:pt x="274" y="501"/>
                </a:cubicBezTo>
                <a:cubicBezTo>
                  <a:pt x="274" y="529"/>
                  <a:pt x="246" y="558"/>
                  <a:pt x="217" y="558"/>
                </a:cubicBezTo>
                <a:cubicBezTo>
                  <a:pt x="198" y="558"/>
                  <a:pt x="170" y="539"/>
                  <a:pt x="170" y="520"/>
                </a:cubicBezTo>
                <a:cubicBezTo>
                  <a:pt x="142" y="388"/>
                  <a:pt x="142" y="388"/>
                  <a:pt x="142" y="388"/>
                </a:cubicBezTo>
                <a:cubicBezTo>
                  <a:pt x="132" y="388"/>
                  <a:pt x="123" y="378"/>
                  <a:pt x="113" y="378"/>
                </a:cubicBezTo>
                <a:cubicBezTo>
                  <a:pt x="94" y="378"/>
                  <a:pt x="85" y="369"/>
                  <a:pt x="76" y="359"/>
                </a:cubicBezTo>
                <a:cubicBezTo>
                  <a:pt x="57" y="340"/>
                  <a:pt x="47" y="340"/>
                  <a:pt x="28" y="331"/>
                </a:cubicBezTo>
                <a:cubicBezTo>
                  <a:pt x="28" y="331"/>
                  <a:pt x="19" y="331"/>
                  <a:pt x="19" y="321"/>
                </a:cubicBezTo>
                <a:cubicBezTo>
                  <a:pt x="9" y="321"/>
                  <a:pt x="0" y="303"/>
                  <a:pt x="0" y="293"/>
                </a:cubicBezTo>
                <a:cubicBezTo>
                  <a:pt x="0" y="227"/>
                  <a:pt x="0" y="227"/>
                  <a:pt x="0" y="227"/>
                </a:cubicBezTo>
                <a:cubicBezTo>
                  <a:pt x="0" y="208"/>
                  <a:pt x="9" y="189"/>
                  <a:pt x="28" y="189"/>
                </a:cubicBezTo>
                <a:cubicBezTo>
                  <a:pt x="47" y="189"/>
                  <a:pt x="47" y="180"/>
                  <a:pt x="66" y="161"/>
                </a:cubicBezTo>
                <a:cubicBezTo>
                  <a:pt x="76" y="142"/>
                  <a:pt x="94" y="123"/>
                  <a:pt x="113" y="95"/>
                </a:cubicBezTo>
                <a:cubicBezTo>
                  <a:pt x="76" y="57"/>
                  <a:pt x="76" y="57"/>
                  <a:pt x="76" y="57"/>
                </a:cubicBezTo>
                <a:cubicBezTo>
                  <a:pt x="66" y="38"/>
                  <a:pt x="66" y="29"/>
                  <a:pt x="76" y="19"/>
                </a:cubicBezTo>
                <a:cubicBezTo>
                  <a:pt x="85" y="10"/>
                  <a:pt x="94" y="0"/>
                  <a:pt x="104" y="10"/>
                </a:cubicBezTo>
                <a:cubicBezTo>
                  <a:pt x="142" y="10"/>
                  <a:pt x="189" y="29"/>
                  <a:pt x="208" y="29"/>
                </a:cubicBezTo>
                <a:cubicBezTo>
                  <a:pt x="227" y="38"/>
                  <a:pt x="283" y="38"/>
                  <a:pt x="321" y="38"/>
                </a:cubicBezTo>
                <a:cubicBezTo>
                  <a:pt x="331" y="38"/>
                  <a:pt x="350" y="38"/>
                  <a:pt x="359" y="38"/>
                </a:cubicBezTo>
                <a:cubicBezTo>
                  <a:pt x="443" y="38"/>
                  <a:pt x="519" y="57"/>
                  <a:pt x="585" y="95"/>
                </a:cubicBezTo>
                <a:cubicBezTo>
                  <a:pt x="642" y="142"/>
                  <a:pt x="679" y="199"/>
                  <a:pt x="679" y="255"/>
                </a:cubicBezTo>
                <a:cubicBezTo>
                  <a:pt x="679" y="293"/>
                  <a:pt x="670" y="321"/>
                  <a:pt x="642" y="359"/>
                </a:cubicBezTo>
                <a:cubicBezTo>
                  <a:pt x="642" y="359"/>
                  <a:pt x="632" y="369"/>
                  <a:pt x="632" y="378"/>
                </a:cubicBezTo>
                <a:cubicBezTo>
                  <a:pt x="613" y="397"/>
                  <a:pt x="594" y="416"/>
                  <a:pt x="594" y="444"/>
                </a:cubicBezTo>
                <a:cubicBezTo>
                  <a:pt x="585" y="454"/>
                  <a:pt x="585" y="463"/>
                  <a:pt x="585" y="482"/>
                </a:cubicBezTo>
                <a:cubicBezTo>
                  <a:pt x="585" y="482"/>
                  <a:pt x="575" y="492"/>
                  <a:pt x="575" y="501"/>
                </a:cubicBezTo>
                <a:cubicBezTo>
                  <a:pt x="575" y="529"/>
                  <a:pt x="557" y="558"/>
                  <a:pt x="519" y="558"/>
                </a:cubicBezTo>
                <a:close/>
                <a:moveTo>
                  <a:pt x="500" y="510"/>
                </a:moveTo>
                <a:lnTo>
                  <a:pt x="500" y="510"/>
                </a:lnTo>
                <a:cubicBezTo>
                  <a:pt x="509" y="520"/>
                  <a:pt x="509" y="520"/>
                  <a:pt x="519" y="520"/>
                </a:cubicBezTo>
                <a:cubicBezTo>
                  <a:pt x="538" y="520"/>
                  <a:pt x="547" y="510"/>
                  <a:pt x="547" y="501"/>
                </a:cubicBezTo>
                <a:cubicBezTo>
                  <a:pt x="547" y="492"/>
                  <a:pt x="547" y="482"/>
                  <a:pt x="547" y="473"/>
                </a:cubicBezTo>
                <a:cubicBezTo>
                  <a:pt x="547" y="454"/>
                  <a:pt x="547" y="444"/>
                  <a:pt x="557" y="435"/>
                </a:cubicBezTo>
                <a:cubicBezTo>
                  <a:pt x="566" y="397"/>
                  <a:pt x="585" y="378"/>
                  <a:pt x="604" y="350"/>
                </a:cubicBezTo>
                <a:cubicBezTo>
                  <a:pt x="604" y="350"/>
                  <a:pt x="613" y="340"/>
                  <a:pt x="613" y="331"/>
                </a:cubicBezTo>
                <a:cubicBezTo>
                  <a:pt x="632" y="312"/>
                  <a:pt x="642" y="284"/>
                  <a:pt x="642" y="255"/>
                </a:cubicBezTo>
                <a:cubicBezTo>
                  <a:pt x="642" y="208"/>
                  <a:pt x="613" y="161"/>
                  <a:pt x="566" y="123"/>
                </a:cubicBezTo>
                <a:cubicBezTo>
                  <a:pt x="509" y="95"/>
                  <a:pt x="434" y="76"/>
                  <a:pt x="359" y="76"/>
                </a:cubicBezTo>
                <a:cubicBezTo>
                  <a:pt x="350" y="76"/>
                  <a:pt x="331" y="76"/>
                  <a:pt x="321" y="76"/>
                </a:cubicBezTo>
                <a:lnTo>
                  <a:pt x="321" y="76"/>
                </a:lnTo>
                <a:cubicBezTo>
                  <a:pt x="312" y="76"/>
                  <a:pt x="227" y="76"/>
                  <a:pt x="189" y="66"/>
                </a:cubicBezTo>
                <a:cubicBezTo>
                  <a:pt x="180" y="57"/>
                  <a:pt x="142" y="47"/>
                  <a:pt x="113" y="47"/>
                </a:cubicBezTo>
                <a:cubicBezTo>
                  <a:pt x="151" y="95"/>
                  <a:pt x="151" y="95"/>
                  <a:pt x="151" y="95"/>
                </a:cubicBezTo>
                <a:cubicBezTo>
                  <a:pt x="161" y="95"/>
                  <a:pt x="161" y="95"/>
                  <a:pt x="161" y="104"/>
                </a:cubicBezTo>
                <a:cubicBezTo>
                  <a:pt x="161" y="114"/>
                  <a:pt x="161" y="114"/>
                  <a:pt x="151" y="114"/>
                </a:cubicBezTo>
                <a:cubicBezTo>
                  <a:pt x="123" y="142"/>
                  <a:pt x="104" y="161"/>
                  <a:pt x="94" y="180"/>
                </a:cubicBezTo>
                <a:cubicBezTo>
                  <a:pt x="76" y="199"/>
                  <a:pt x="66" y="218"/>
                  <a:pt x="38" y="227"/>
                </a:cubicBezTo>
                <a:lnTo>
                  <a:pt x="38" y="227"/>
                </a:lnTo>
                <a:cubicBezTo>
                  <a:pt x="28" y="293"/>
                  <a:pt x="28" y="293"/>
                  <a:pt x="28" y="293"/>
                </a:cubicBezTo>
                <a:cubicBezTo>
                  <a:pt x="28" y="293"/>
                  <a:pt x="28" y="293"/>
                  <a:pt x="38" y="293"/>
                </a:cubicBezTo>
                <a:cubicBezTo>
                  <a:pt x="38" y="293"/>
                  <a:pt x="38" y="293"/>
                  <a:pt x="47" y="293"/>
                </a:cubicBezTo>
                <a:cubicBezTo>
                  <a:pt x="57" y="303"/>
                  <a:pt x="85" y="312"/>
                  <a:pt x="104" y="331"/>
                </a:cubicBezTo>
                <a:cubicBezTo>
                  <a:pt x="104" y="340"/>
                  <a:pt x="113" y="340"/>
                  <a:pt x="123" y="340"/>
                </a:cubicBezTo>
                <a:cubicBezTo>
                  <a:pt x="142" y="350"/>
                  <a:pt x="170" y="359"/>
                  <a:pt x="170" y="378"/>
                </a:cubicBezTo>
                <a:cubicBezTo>
                  <a:pt x="198" y="510"/>
                  <a:pt x="198" y="510"/>
                  <a:pt x="198" y="510"/>
                </a:cubicBezTo>
                <a:cubicBezTo>
                  <a:pt x="208" y="520"/>
                  <a:pt x="208" y="520"/>
                  <a:pt x="217" y="520"/>
                </a:cubicBezTo>
                <a:cubicBezTo>
                  <a:pt x="227" y="520"/>
                  <a:pt x="236" y="510"/>
                  <a:pt x="236" y="501"/>
                </a:cubicBezTo>
                <a:cubicBezTo>
                  <a:pt x="236" y="425"/>
                  <a:pt x="236" y="425"/>
                  <a:pt x="236" y="425"/>
                </a:cubicBezTo>
                <a:cubicBezTo>
                  <a:pt x="236" y="416"/>
                  <a:pt x="236" y="416"/>
                  <a:pt x="246" y="407"/>
                </a:cubicBezTo>
                <a:lnTo>
                  <a:pt x="255" y="407"/>
                </a:lnTo>
                <a:cubicBezTo>
                  <a:pt x="293" y="416"/>
                  <a:pt x="321" y="416"/>
                  <a:pt x="359" y="416"/>
                </a:cubicBezTo>
                <a:cubicBezTo>
                  <a:pt x="387" y="416"/>
                  <a:pt x="425" y="416"/>
                  <a:pt x="453" y="407"/>
                </a:cubicBezTo>
                <a:cubicBezTo>
                  <a:pt x="462" y="407"/>
                  <a:pt x="471" y="407"/>
                  <a:pt x="471" y="416"/>
                </a:cubicBezTo>
                <a:cubicBezTo>
                  <a:pt x="481" y="425"/>
                  <a:pt x="481" y="425"/>
                  <a:pt x="481" y="425"/>
                </a:cubicBezTo>
                <a:cubicBezTo>
                  <a:pt x="490" y="435"/>
                  <a:pt x="500" y="444"/>
                  <a:pt x="500" y="463"/>
                </a:cubicBezTo>
                <a:lnTo>
                  <a:pt x="500" y="51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6" name="Freeform 789">
            <a:extLst>
              <a:ext uri="{FF2B5EF4-FFF2-40B4-BE49-F238E27FC236}">
                <a16:creationId xmlns:a16="http://schemas.microsoft.com/office/drawing/2014/main" id="{700C1B0E-5BD8-7940-81D9-A3DB990CC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7868" y="3221041"/>
            <a:ext cx="158971" cy="103115"/>
          </a:xfrm>
          <a:custGeom>
            <a:avLst/>
            <a:gdLst>
              <a:gd name="T0" fmla="*/ 19 w 161"/>
              <a:gd name="T1" fmla="*/ 104 h 105"/>
              <a:gd name="T2" fmla="*/ 19 w 161"/>
              <a:gd name="T3" fmla="*/ 104 h 105"/>
              <a:gd name="T4" fmla="*/ 0 w 161"/>
              <a:gd name="T5" fmla="*/ 94 h 105"/>
              <a:gd name="T6" fmla="*/ 9 w 161"/>
              <a:gd name="T7" fmla="*/ 85 h 105"/>
              <a:gd name="T8" fmla="*/ 56 w 161"/>
              <a:gd name="T9" fmla="*/ 66 h 105"/>
              <a:gd name="T10" fmla="*/ 47 w 161"/>
              <a:gd name="T11" fmla="*/ 56 h 105"/>
              <a:gd name="T12" fmla="*/ 37 w 161"/>
              <a:gd name="T13" fmla="*/ 19 h 105"/>
              <a:gd name="T14" fmla="*/ 75 w 161"/>
              <a:gd name="T15" fmla="*/ 0 h 105"/>
              <a:gd name="T16" fmla="*/ 104 w 161"/>
              <a:gd name="T17" fmla="*/ 19 h 105"/>
              <a:gd name="T18" fmla="*/ 104 w 161"/>
              <a:gd name="T19" fmla="*/ 47 h 105"/>
              <a:gd name="T20" fmla="*/ 141 w 161"/>
              <a:gd name="T21" fmla="*/ 47 h 105"/>
              <a:gd name="T22" fmla="*/ 151 w 161"/>
              <a:gd name="T23" fmla="*/ 56 h 105"/>
              <a:gd name="T24" fmla="*/ 151 w 161"/>
              <a:gd name="T25" fmla="*/ 66 h 105"/>
              <a:gd name="T26" fmla="*/ 104 w 161"/>
              <a:gd name="T27" fmla="*/ 75 h 105"/>
              <a:gd name="T28" fmla="*/ 85 w 161"/>
              <a:gd name="T29" fmla="*/ 75 h 105"/>
              <a:gd name="T30" fmla="*/ 56 w 161"/>
              <a:gd name="T31" fmla="*/ 94 h 105"/>
              <a:gd name="T32" fmla="*/ 19 w 161"/>
              <a:gd name="T33" fmla="*/ 104 h 105"/>
              <a:gd name="T34" fmla="*/ 75 w 161"/>
              <a:gd name="T35" fmla="*/ 28 h 105"/>
              <a:gd name="T36" fmla="*/ 75 w 161"/>
              <a:gd name="T37" fmla="*/ 28 h 105"/>
              <a:gd name="T38" fmla="*/ 66 w 161"/>
              <a:gd name="T39" fmla="*/ 28 h 105"/>
              <a:gd name="T40" fmla="*/ 66 w 161"/>
              <a:gd name="T41" fmla="*/ 28 h 105"/>
              <a:gd name="T42" fmla="*/ 66 w 161"/>
              <a:gd name="T43" fmla="*/ 47 h 105"/>
              <a:gd name="T44" fmla="*/ 75 w 161"/>
              <a:gd name="T45" fmla="*/ 47 h 105"/>
              <a:gd name="T46" fmla="*/ 85 w 161"/>
              <a:gd name="T47" fmla="*/ 47 h 105"/>
              <a:gd name="T48" fmla="*/ 85 w 161"/>
              <a:gd name="T49" fmla="*/ 28 h 105"/>
              <a:gd name="T50" fmla="*/ 75 w 161"/>
              <a:gd name="T51" fmla="*/ 28 h 105"/>
              <a:gd name="T52" fmla="*/ 85 w 161"/>
              <a:gd name="T53" fmla="*/ 28 h 105"/>
              <a:gd name="T54" fmla="*/ 85 w 161"/>
              <a:gd name="T55" fmla="*/ 28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61" h="105">
                <a:moveTo>
                  <a:pt x="19" y="104"/>
                </a:moveTo>
                <a:lnTo>
                  <a:pt x="19" y="104"/>
                </a:lnTo>
                <a:cubicBezTo>
                  <a:pt x="9" y="104"/>
                  <a:pt x="9" y="104"/>
                  <a:pt x="0" y="94"/>
                </a:cubicBezTo>
                <a:lnTo>
                  <a:pt x="9" y="85"/>
                </a:lnTo>
                <a:cubicBezTo>
                  <a:pt x="19" y="85"/>
                  <a:pt x="37" y="75"/>
                  <a:pt x="56" y="66"/>
                </a:cubicBezTo>
                <a:cubicBezTo>
                  <a:pt x="47" y="66"/>
                  <a:pt x="47" y="66"/>
                  <a:pt x="47" y="56"/>
                </a:cubicBezTo>
                <a:cubicBezTo>
                  <a:pt x="37" y="47"/>
                  <a:pt x="37" y="37"/>
                  <a:pt x="37" y="19"/>
                </a:cubicBezTo>
                <a:cubicBezTo>
                  <a:pt x="47" y="9"/>
                  <a:pt x="56" y="0"/>
                  <a:pt x="75" y="0"/>
                </a:cubicBezTo>
                <a:cubicBezTo>
                  <a:pt x="85" y="0"/>
                  <a:pt x="104" y="9"/>
                  <a:pt x="104" y="19"/>
                </a:cubicBezTo>
                <a:cubicBezTo>
                  <a:pt x="104" y="28"/>
                  <a:pt x="104" y="37"/>
                  <a:pt x="104" y="47"/>
                </a:cubicBezTo>
                <a:cubicBezTo>
                  <a:pt x="113" y="47"/>
                  <a:pt x="132" y="47"/>
                  <a:pt x="141" y="47"/>
                </a:cubicBezTo>
                <a:cubicBezTo>
                  <a:pt x="151" y="47"/>
                  <a:pt x="151" y="47"/>
                  <a:pt x="151" y="56"/>
                </a:cubicBezTo>
                <a:cubicBezTo>
                  <a:pt x="160" y="66"/>
                  <a:pt x="151" y="66"/>
                  <a:pt x="151" y="66"/>
                </a:cubicBezTo>
                <a:cubicBezTo>
                  <a:pt x="141" y="66"/>
                  <a:pt x="123" y="75"/>
                  <a:pt x="104" y="75"/>
                </a:cubicBezTo>
                <a:cubicBezTo>
                  <a:pt x="94" y="75"/>
                  <a:pt x="94" y="75"/>
                  <a:pt x="85" y="75"/>
                </a:cubicBezTo>
                <a:cubicBezTo>
                  <a:pt x="75" y="85"/>
                  <a:pt x="66" y="85"/>
                  <a:pt x="56" y="94"/>
                </a:cubicBezTo>
                <a:cubicBezTo>
                  <a:pt x="37" y="104"/>
                  <a:pt x="19" y="104"/>
                  <a:pt x="19" y="104"/>
                </a:cubicBezTo>
                <a:close/>
                <a:moveTo>
                  <a:pt x="75" y="28"/>
                </a:moveTo>
                <a:lnTo>
                  <a:pt x="75" y="28"/>
                </a:lnTo>
                <a:cubicBezTo>
                  <a:pt x="75" y="28"/>
                  <a:pt x="75" y="28"/>
                  <a:pt x="66" y="28"/>
                </a:cubicBezTo>
                <a:lnTo>
                  <a:pt x="66" y="28"/>
                </a:lnTo>
                <a:cubicBezTo>
                  <a:pt x="56" y="37"/>
                  <a:pt x="56" y="37"/>
                  <a:pt x="66" y="47"/>
                </a:cubicBezTo>
                <a:cubicBezTo>
                  <a:pt x="66" y="47"/>
                  <a:pt x="66" y="47"/>
                  <a:pt x="75" y="47"/>
                </a:cubicBezTo>
                <a:lnTo>
                  <a:pt x="85" y="47"/>
                </a:lnTo>
                <a:cubicBezTo>
                  <a:pt x="85" y="37"/>
                  <a:pt x="85" y="37"/>
                  <a:pt x="85" y="28"/>
                </a:cubicBezTo>
                <a:lnTo>
                  <a:pt x="75" y="28"/>
                </a:lnTo>
                <a:close/>
                <a:moveTo>
                  <a:pt x="85" y="28"/>
                </a:moveTo>
                <a:lnTo>
                  <a:pt x="85" y="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7" name="Freeform 790">
            <a:extLst>
              <a:ext uri="{FF2B5EF4-FFF2-40B4-BE49-F238E27FC236}">
                <a16:creationId xmlns:a16="http://schemas.microsoft.com/office/drawing/2014/main" id="{1FB2AA36-B025-7745-89C3-588F597DC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0962" y="3306971"/>
            <a:ext cx="38667" cy="38667"/>
          </a:xfrm>
          <a:custGeom>
            <a:avLst/>
            <a:gdLst>
              <a:gd name="T0" fmla="*/ 0 w 39"/>
              <a:gd name="T1" fmla="*/ 19 h 39"/>
              <a:gd name="T2" fmla="*/ 0 w 39"/>
              <a:gd name="T3" fmla="*/ 19 h 39"/>
              <a:gd name="T4" fmla="*/ 19 w 39"/>
              <a:gd name="T5" fmla="*/ 0 h 39"/>
              <a:gd name="T6" fmla="*/ 38 w 39"/>
              <a:gd name="T7" fmla="*/ 19 h 39"/>
              <a:gd name="T8" fmla="*/ 19 w 39"/>
              <a:gd name="T9" fmla="*/ 38 h 39"/>
              <a:gd name="T10" fmla="*/ 0 w 39"/>
              <a:gd name="T11" fmla="*/ 1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" h="39">
                <a:moveTo>
                  <a:pt x="0" y="19"/>
                </a:moveTo>
                <a:lnTo>
                  <a:pt x="0" y="19"/>
                </a:lnTo>
                <a:cubicBezTo>
                  <a:pt x="0" y="9"/>
                  <a:pt x="10" y="0"/>
                  <a:pt x="19" y="0"/>
                </a:cubicBezTo>
                <a:cubicBezTo>
                  <a:pt x="38" y="0"/>
                  <a:pt x="38" y="9"/>
                  <a:pt x="38" y="19"/>
                </a:cubicBezTo>
                <a:cubicBezTo>
                  <a:pt x="38" y="28"/>
                  <a:pt x="38" y="38"/>
                  <a:pt x="19" y="38"/>
                </a:cubicBezTo>
                <a:cubicBezTo>
                  <a:pt x="10" y="38"/>
                  <a:pt x="0" y="28"/>
                  <a:pt x="0" y="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8" name="Freeform 791">
            <a:extLst>
              <a:ext uri="{FF2B5EF4-FFF2-40B4-BE49-F238E27FC236}">
                <a16:creationId xmlns:a16="http://schemas.microsoft.com/office/drawing/2014/main" id="{A73DC8F3-B0F2-6A4A-B9FE-C56E83356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4227" y="3229634"/>
            <a:ext cx="167561" cy="55853"/>
          </a:xfrm>
          <a:custGeom>
            <a:avLst/>
            <a:gdLst>
              <a:gd name="T0" fmla="*/ 151 w 170"/>
              <a:gd name="T1" fmla="*/ 57 h 58"/>
              <a:gd name="T2" fmla="*/ 151 w 170"/>
              <a:gd name="T3" fmla="*/ 57 h 58"/>
              <a:gd name="T4" fmla="*/ 141 w 170"/>
              <a:gd name="T5" fmla="*/ 57 h 58"/>
              <a:gd name="T6" fmla="*/ 76 w 170"/>
              <a:gd name="T7" fmla="*/ 38 h 58"/>
              <a:gd name="T8" fmla="*/ 19 w 170"/>
              <a:gd name="T9" fmla="*/ 47 h 58"/>
              <a:gd name="T10" fmla="*/ 0 w 170"/>
              <a:gd name="T11" fmla="*/ 28 h 58"/>
              <a:gd name="T12" fmla="*/ 19 w 170"/>
              <a:gd name="T13" fmla="*/ 10 h 58"/>
              <a:gd name="T14" fmla="*/ 85 w 170"/>
              <a:gd name="T15" fmla="*/ 0 h 58"/>
              <a:gd name="T16" fmla="*/ 160 w 170"/>
              <a:gd name="T17" fmla="*/ 19 h 58"/>
              <a:gd name="T18" fmla="*/ 169 w 170"/>
              <a:gd name="T19" fmla="*/ 47 h 58"/>
              <a:gd name="T20" fmla="*/ 151 w 170"/>
              <a:gd name="T21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0" h="58">
                <a:moveTo>
                  <a:pt x="151" y="57"/>
                </a:moveTo>
                <a:lnTo>
                  <a:pt x="151" y="57"/>
                </a:lnTo>
                <a:cubicBezTo>
                  <a:pt x="151" y="57"/>
                  <a:pt x="151" y="57"/>
                  <a:pt x="141" y="57"/>
                </a:cubicBezTo>
                <a:cubicBezTo>
                  <a:pt x="123" y="47"/>
                  <a:pt x="104" y="47"/>
                  <a:pt x="76" y="38"/>
                </a:cubicBezTo>
                <a:cubicBezTo>
                  <a:pt x="67" y="38"/>
                  <a:pt x="38" y="38"/>
                  <a:pt x="19" y="47"/>
                </a:cubicBezTo>
                <a:cubicBezTo>
                  <a:pt x="10" y="47"/>
                  <a:pt x="0" y="38"/>
                  <a:pt x="0" y="28"/>
                </a:cubicBezTo>
                <a:cubicBezTo>
                  <a:pt x="0" y="19"/>
                  <a:pt x="10" y="10"/>
                  <a:pt x="19" y="10"/>
                </a:cubicBezTo>
                <a:cubicBezTo>
                  <a:pt x="38" y="0"/>
                  <a:pt x="67" y="0"/>
                  <a:pt x="85" y="0"/>
                </a:cubicBezTo>
                <a:cubicBezTo>
                  <a:pt x="114" y="10"/>
                  <a:pt x="132" y="10"/>
                  <a:pt x="160" y="19"/>
                </a:cubicBezTo>
                <a:cubicBezTo>
                  <a:pt x="169" y="19"/>
                  <a:pt x="169" y="38"/>
                  <a:pt x="169" y="47"/>
                </a:cubicBezTo>
                <a:cubicBezTo>
                  <a:pt x="169" y="47"/>
                  <a:pt x="160" y="57"/>
                  <a:pt x="151" y="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9" name="Freeform 792">
            <a:extLst>
              <a:ext uri="{FF2B5EF4-FFF2-40B4-BE49-F238E27FC236}">
                <a16:creationId xmlns:a16="http://schemas.microsoft.com/office/drawing/2014/main" id="{38ADFD86-3AE3-1043-B630-BFF71FEA0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4227" y="2890212"/>
            <a:ext cx="240602" cy="240602"/>
          </a:xfrm>
          <a:custGeom>
            <a:avLst/>
            <a:gdLst>
              <a:gd name="T0" fmla="*/ 85 w 246"/>
              <a:gd name="T1" fmla="*/ 237 h 247"/>
              <a:gd name="T2" fmla="*/ 85 w 246"/>
              <a:gd name="T3" fmla="*/ 237 h 247"/>
              <a:gd name="T4" fmla="*/ 19 w 246"/>
              <a:gd name="T5" fmla="*/ 180 h 247"/>
              <a:gd name="T6" fmla="*/ 0 w 246"/>
              <a:gd name="T7" fmla="*/ 95 h 247"/>
              <a:gd name="T8" fmla="*/ 57 w 246"/>
              <a:gd name="T9" fmla="*/ 19 h 247"/>
              <a:gd name="T10" fmla="*/ 151 w 246"/>
              <a:gd name="T11" fmla="*/ 10 h 247"/>
              <a:gd name="T12" fmla="*/ 226 w 246"/>
              <a:gd name="T13" fmla="*/ 57 h 247"/>
              <a:gd name="T14" fmla="*/ 236 w 246"/>
              <a:gd name="T15" fmla="*/ 152 h 247"/>
              <a:gd name="T16" fmla="*/ 179 w 246"/>
              <a:gd name="T17" fmla="*/ 227 h 247"/>
              <a:gd name="T18" fmla="*/ 85 w 246"/>
              <a:gd name="T19" fmla="*/ 237 h 247"/>
              <a:gd name="T20" fmla="*/ 151 w 246"/>
              <a:gd name="T21" fmla="*/ 19 h 247"/>
              <a:gd name="T22" fmla="*/ 151 w 246"/>
              <a:gd name="T23" fmla="*/ 19 h 247"/>
              <a:gd name="T24" fmla="*/ 19 w 246"/>
              <a:gd name="T25" fmla="*/ 95 h 247"/>
              <a:gd name="T26" fmla="*/ 95 w 246"/>
              <a:gd name="T27" fmla="*/ 227 h 247"/>
              <a:gd name="T28" fmla="*/ 226 w 246"/>
              <a:gd name="T29" fmla="*/ 152 h 247"/>
              <a:gd name="T30" fmla="*/ 151 w 246"/>
              <a:gd name="T31" fmla="*/ 19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6" h="247">
                <a:moveTo>
                  <a:pt x="85" y="237"/>
                </a:moveTo>
                <a:lnTo>
                  <a:pt x="85" y="237"/>
                </a:lnTo>
                <a:cubicBezTo>
                  <a:pt x="57" y="227"/>
                  <a:pt x="29" y="208"/>
                  <a:pt x="19" y="180"/>
                </a:cubicBezTo>
                <a:cubicBezTo>
                  <a:pt x="0" y="152"/>
                  <a:pt x="0" y="123"/>
                  <a:pt x="0" y="95"/>
                </a:cubicBezTo>
                <a:cubicBezTo>
                  <a:pt x="10" y="57"/>
                  <a:pt x="29" y="38"/>
                  <a:pt x="57" y="19"/>
                </a:cubicBezTo>
                <a:cubicBezTo>
                  <a:pt x="85" y="0"/>
                  <a:pt x="123" y="0"/>
                  <a:pt x="151" y="10"/>
                </a:cubicBezTo>
                <a:cubicBezTo>
                  <a:pt x="179" y="10"/>
                  <a:pt x="207" y="38"/>
                  <a:pt x="226" y="57"/>
                </a:cubicBezTo>
                <a:cubicBezTo>
                  <a:pt x="236" y="86"/>
                  <a:pt x="245" y="123"/>
                  <a:pt x="236" y="152"/>
                </a:cubicBezTo>
                <a:cubicBezTo>
                  <a:pt x="226" y="180"/>
                  <a:pt x="207" y="208"/>
                  <a:pt x="179" y="227"/>
                </a:cubicBezTo>
                <a:cubicBezTo>
                  <a:pt x="151" y="246"/>
                  <a:pt x="123" y="246"/>
                  <a:pt x="85" y="237"/>
                </a:cubicBezTo>
                <a:close/>
                <a:moveTo>
                  <a:pt x="151" y="19"/>
                </a:moveTo>
                <a:lnTo>
                  <a:pt x="151" y="19"/>
                </a:lnTo>
                <a:cubicBezTo>
                  <a:pt x="95" y="0"/>
                  <a:pt x="29" y="38"/>
                  <a:pt x="19" y="95"/>
                </a:cubicBezTo>
                <a:cubicBezTo>
                  <a:pt x="0" y="152"/>
                  <a:pt x="38" y="208"/>
                  <a:pt x="95" y="227"/>
                </a:cubicBezTo>
                <a:cubicBezTo>
                  <a:pt x="151" y="237"/>
                  <a:pt x="207" y="208"/>
                  <a:pt x="226" y="152"/>
                </a:cubicBezTo>
                <a:cubicBezTo>
                  <a:pt x="236" y="95"/>
                  <a:pt x="207" y="38"/>
                  <a:pt x="151" y="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0" name="Freeform 793">
            <a:extLst>
              <a:ext uri="{FF2B5EF4-FFF2-40B4-BE49-F238E27FC236}">
                <a16:creationId xmlns:a16="http://schemas.microsoft.com/office/drawing/2014/main" id="{CFC842FB-07D3-6C42-BC9D-4A731768F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5708" y="2907398"/>
            <a:ext cx="201935" cy="201935"/>
          </a:xfrm>
          <a:custGeom>
            <a:avLst/>
            <a:gdLst>
              <a:gd name="T0" fmla="*/ 76 w 208"/>
              <a:gd name="T1" fmla="*/ 189 h 209"/>
              <a:gd name="T2" fmla="*/ 76 w 208"/>
              <a:gd name="T3" fmla="*/ 189 h 209"/>
              <a:gd name="T4" fmla="*/ 10 w 208"/>
              <a:gd name="T5" fmla="*/ 76 h 209"/>
              <a:gd name="T6" fmla="*/ 122 w 208"/>
              <a:gd name="T7" fmla="*/ 10 h 209"/>
              <a:gd name="T8" fmla="*/ 188 w 208"/>
              <a:gd name="T9" fmla="*/ 123 h 209"/>
              <a:gd name="T10" fmla="*/ 76 w 208"/>
              <a:gd name="T11" fmla="*/ 189 h 209"/>
              <a:gd name="T12" fmla="*/ 122 w 208"/>
              <a:gd name="T13" fmla="*/ 29 h 209"/>
              <a:gd name="T14" fmla="*/ 122 w 208"/>
              <a:gd name="T15" fmla="*/ 29 h 209"/>
              <a:gd name="T16" fmla="*/ 29 w 208"/>
              <a:gd name="T17" fmla="*/ 85 h 209"/>
              <a:gd name="T18" fmla="*/ 85 w 208"/>
              <a:gd name="T19" fmla="*/ 180 h 209"/>
              <a:gd name="T20" fmla="*/ 179 w 208"/>
              <a:gd name="T21" fmla="*/ 123 h 209"/>
              <a:gd name="T22" fmla="*/ 122 w 208"/>
              <a:gd name="T23" fmla="*/ 29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8" h="209">
                <a:moveTo>
                  <a:pt x="76" y="189"/>
                </a:moveTo>
                <a:lnTo>
                  <a:pt x="76" y="189"/>
                </a:lnTo>
                <a:cubicBezTo>
                  <a:pt x="29" y="180"/>
                  <a:pt x="0" y="133"/>
                  <a:pt x="10" y="76"/>
                </a:cubicBezTo>
                <a:cubicBezTo>
                  <a:pt x="29" y="29"/>
                  <a:pt x="76" y="0"/>
                  <a:pt x="122" y="10"/>
                </a:cubicBezTo>
                <a:cubicBezTo>
                  <a:pt x="169" y="29"/>
                  <a:pt x="207" y="76"/>
                  <a:pt x="188" y="123"/>
                </a:cubicBezTo>
                <a:cubicBezTo>
                  <a:pt x="179" y="180"/>
                  <a:pt x="122" y="208"/>
                  <a:pt x="76" y="189"/>
                </a:cubicBezTo>
                <a:close/>
                <a:moveTo>
                  <a:pt x="122" y="29"/>
                </a:moveTo>
                <a:lnTo>
                  <a:pt x="122" y="29"/>
                </a:lnTo>
                <a:cubicBezTo>
                  <a:pt x="76" y="19"/>
                  <a:pt x="38" y="38"/>
                  <a:pt x="29" y="85"/>
                </a:cubicBezTo>
                <a:cubicBezTo>
                  <a:pt x="19" y="123"/>
                  <a:pt x="38" y="170"/>
                  <a:pt x="85" y="180"/>
                </a:cubicBezTo>
                <a:cubicBezTo>
                  <a:pt x="122" y="189"/>
                  <a:pt x="160" y="161"/>
                  <a:pt x="179" y="123"/>
                </a:cubicBezTo>
                <a:cubicBezTo>
                  <a:pt x="188" y="85"/>
                  <a:pt x="160" y="38"/>
                  <a:pt x="122" y="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1" name="Freeform 794">
            <a:extLst>
              <a:ext uri="{FF2B5EF4-FFF2-40B4-BE49-F238E27FC236}">
                <a16:creationId xmlns:a16="http://schemas.microsoft.com/office/drawing/2014/main" id="{1D255705-A8D6-C946-B975-FD4627797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8750" y="2976141"/>
            <a:ext cx="55853" cy="73041"/>
          </a:xfrm>
          <a:custGeom>
            <a:avLst/>
            <a:gdLst>
              <a:gd name="T0" fmla="*/ 19 w 57"/>
              <a:gd name="T1" fmla="*/ 75 h 76"/>
              <a:gd name="T2" fmla="*/ 19 w 57"/>
              <a:gd name="T3" fmla="*/ 75 h 76"/>
              <a:gd name="T4" fmla="*/ 0 w 57"/>
              <a:gd name="T5" fmla="*/ 66 h 76"/>
              <a:gd name="T6" fmla="*/ 0 w 57"/>
              <a:gd name="T7" fmla="*/ 56 h 76"/>
              <a:gd name="T8" fmla="*/ 0 w 57"/>
              <a:gd name="T9" fmla="*/ 56 h 76"/>
              <a:gd name="T10" fmla="*/ 28 w 57"/>
              <a:gd name="T11" fmla="*/ 66 h 76"/>
              <a:gd name="T12" fmla="*/ 37 w 57"/>
              <a:gd name="T13" fmla="*/ 56 h 76"/>
              <a:gd name="T14" fmla="*/ 19 w 57"/>
              <a:gd name="T15" fmla="*/ 37 h 76"/>
              <a:gd name="T16" fmla="*/ 9 w 57"/>
              <a:gd name="T17" fmla="*/ 28 h 76"/>
              <a:gd name="T18" fmla="*/ 9 w 57"/>
              <a:gd name="T19" fmla="*/ 18 h 76"/>
              <a:gd name="T20" fmla="*/ 19 w 57"/>
              <a:gd name="T21" fmla="*/ 0 h 76"/>
              <a:gd name="T22" fmla="*/ 56 w 57"/>
              <a:gd name="T23" fmla="*/ 9 h 76"/>
              <a:gd name="T24" fmla="*/ 56 w 57"/>
              <a:gd name="T25" fmla="*/ 18 h 76"/>
              <a:gd name="T26" fmla="*/ 46 w 57"/>
              <a:gd name="T27" fmla="*/ 18 h 76"/>
              <a:gd name="T28" fmla="*/ 28 w 57"/>
              <a:gd name="T29" fmla="*/ 9 h 76"/>
              <a:gd name="T30" fmla="*/ 19 w 57"/>
              <a:gd name="T31" fmla="*/ 18 h 76"/>
              <a:gd name="T32" fmla="*/ 28 w 57"/>
              <a:gd name="T33" fmla="*/ 37 h 76"/>
              <a:gd name="T34" fmla="*/ 37 w 57"/>
              <a:gd name="T35" fmla="*/ 47 h 76"/>
              <a:gd name="T36" fmla="*/ 46 w 57"/>
              <a:gd name="T37" fmla="*/ 56 h 76"/>
              <a:gd name="T38" fmla="*/ 28 w 57"/>
              <a:gd name="T39" fmla="*/ 75 h 76"/>
              <a:gd name="T40" fmla="*/ 19 w 57"/>
              <a:gd name="T41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7" h="76">
                <a:moveTo>
                  <a:pt x="19" y="75"/>
                </a:moveTo>
                <a:lnTo>
                  <a:pt x="19" y="75"/>
                </a:lnTo>
                <a:cubicBezTo>
                  <a:pt x="9" y="75"/>
                  <a:pt x="0" y="66"/>
                  <a:pt x="0" y="66"/>
                </a:cubicBezTo>
                <a:lnTo>
                  <a:pt x="0" y="56"/>
                </a:lnTo>
                <a:lnTo>
                  <a:pt x="0" y="56"/>
                </a:lnTo>
                <a:cubicBezTo>
                  <a:pt x="9" y="66"/>
                  <a:pt x="19" y="66"/>
                  <a:pt x="28" y="66"/>
                </a:cubicBezTo>
                <a:lnTo>
                  <a:pt x="37" y="56"/>
                </a:lnTo>
                <a:cubicBezTo>
                  <a:pt x="37" y="47"/>
                  <a:pt x="28" y="47"/>
                  <a:pt x="19" y="37"/>
                </a:cubicBezTo>
                <a:cubicBezTo>
                  <a:pt x="19" y="37"/>
                  <a:pt x="19" y="28"/>
                  <a:pt x="9" y="28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9"/>
                  <a:pt x="19" y="0"/>
                  <a:pt x="19" y="0"/>
                </a:cubicBezTo>
                <a:cubicBezTo>
                  <a:pt x="28" y="0"/>
                  <a:pt x="46" y="0"/>
                  <a:pt x="56" y="9"/>
                </a:cubicBezTo>
                <a:cubicBezTo>
                  <a:pt x="56" y="9"/>
                  <a:pt x="56" y="9"/>
                  <a:pt x="56" y="18"/>
                </a:cubicBezTo>
                <a:lnTo>
                  <a:pt x="46" y="18"/>
                </a:lnTo>
                <a:cubicBezTo>
                  <a:pt x="37" y="9"/>
                  <a:pt x="28" y="9"/>
                  <a:pt x="28" y="9"/>
                </a:cubicBezTo>
                <a:cubicBezTo>
                  <a:pt x="19" y="9"/>
                  <a:pt x="19" y="9"/>
                  <a:pt x="19" y="18"/>
                </a:cubicBezTo>
                <a:cubicBezTo>
                  <a:pt x="19" y="18"/>
                  <a:pt x="19" y="28"/>
                  <a:pt x="28" y="37"/>
                </a:cubicBezTo>
                <a:cubicBezTo>
                  <a:pt x="28" y="37"/>
                  <a:pt x="37" y="37"/>
                  <a:pt x="37" y="47"/>
                </a:cubicBezTo>
                <a:cubicBezTo>
                  <a:pt x="46" y="47"/>
                  <a:pt x="46" y="56"/>
                  <a:pt x="46" y="56"/>
                </a:cubicBezTo>
                <a:cubicBezTo>
                  <a:pt x="37" y="66"/>
                  <a:pt x="37" y="66"/>
                  <a:pt x="28" y="75"/>
                </a:cubicBezTo>
                <a:lnTo>
                  <a:pt x="19" y="7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2" name="Freeform 795">
            <a:extLst>
              <a:ext uri="{FF2B5EF4-FFF2-40B4-BE49-F238E27FC236}">
                <a16:creationId xmlns:a16="http://schemas.microsoft.com/office/drawing/2014/main" id="{7A161CDD-7F83-7443-AFDA-AC1C0E3DC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4529" y="2954660"/>
            <a:ext cx="17186" cy="21481"/>
          </a:xfrm>
          <a:custGeom>
            <a:avLst/>
            <a:gdLst>
              <a:gd name="T0" fmla="*/ 9 w 19"/>
              <a:gd name="T1" fmla="*/ 19 h 20"/>
              <a:gd name="T2" fmla="*/ 9 w 19"/>
              <a:gd name="T3" fmla="*/ 19 h 20"/>
              <a:gd name="T4" fmla="*/ 9 w 19"/>
              <a:gd name="T5" fmla="*/ 9 h 20"/>
              <a:gd name="T6" fmla="*/ 9 w 19"/>
              <a:gd name="T7" fmla="*/ 0 h 20"/>
              <a:gd name="T8" fmla="*/ 9 w 19"/>
              <a:gd name="T9" fmla="*/ 0 h 20"/>
              <a:gd name="T10" fmla="*/ 18 w 19"/>
              <a:gd name="T11" fmla="*/ 9 h 20"/>
              <a:gd name="T12" fmla="*/ 9 w 19"/>
              <a:gd name="T13" fmla="*/ 9 h 20"/>
              <a:gd name="T14" fmla="*/ 9 w 19"/>
              <a:gd name="T15" fmla="*/ 19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20">
                <a:moveTo>
                  <a:pt x="9" y="19"/>
                </a:moveTo>
                <a:lnTo>
                  <a:pt x="9" y="19"/>
                </a:lnTo>
                <a:cubicBezTo>
                  <a:pt x="9" y="19"/>
                  <a:pt x="0" y="9"/>
                  <a:pt x="9" y="9"/>
                </a:cubicBezTo>
                <a:cubicBezTo>
                  <a:pt x="9" y="0"/>
                  <a:pt x="9" y="0"/>
                  <a:pt x="9" y="0"/>
                </a:cubicBezTo>
                <a:lnTo>
                  <a:pt x="9" y="0"/>
                </a:lnTo>
                <a:cubicBezTo>
                  <a:pt x="18" y="0"/>
                  <a:pt x="18" y="0"/>
                  <a:pt x="18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19"/>
                  <a:pt x="9" y="19"/>
                  <a:pt x="9" y="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3" name="Freeform 796">
            <a:extLst>
              <a:ext uri="{FF2B5EF4-FFF2-40B4-BE49-F238E27FC236}">
                <a16:creationId xmlns:a16="http://schemas.microsoft.com/office/drawing/2014/main" id="{7648C3C3-6A78-ED45-9B82-65908AD73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7343" y="3049183"/>
            <a:ext cx="8593" cy="21481"/>
          </a:xfrm>
          <a:custGeom>
            <a:avLst/>
            <a:gdLst>
              <a:gd name="T0" fmla="*/ 0 w 11"/>
              <a:gd name="T1" fmla="*/ 19 h 20"/>
              <a:gd name="T2" fmla="*/ 0 w 11"/>
              <a:gd name="T3" fmla="*/ 19 h 20"/>
              <a:gd name="T4" fmla="*/ 0 w 11"/>
              <a:gd name="T5" fmla="*/ 10 h 20"/>
              <a:gd name="T6" fmla="*/ 0 w 11"/>
              <a:gd name="T7" fmla="*/ 0 h 20"/>
              <a:gd name="T8" fmla="*/ 10 w 11"/>
              <a:gd name="T9" fmla="*/ 0 h 20"/>
              <a:gd name="T10" fmla="*/ 10 w 11"/>
              <a:gd name="T11" fmla="*/ 10 h 20"/>
              <a:gd name="T12" fmla="*/ 10 w 11"/>
              <a:gd name="T13" fmla="*/ 10 h 20"/>
              <a:gd name="T14" fmla="*/ 0 w 11"/>
              <a:gd name="T15" fmla="*/ 19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20">
                <a:moveTo>
                  <a:pt x="0" y="19"/>
                </a:moveTo>
                <a:lnTo>
                  <a:pt x="0" y="19"/>
                </a:lnTo>
                <a:lnTo>
                  <a:pt x="0" y="10"/>
                </a:ln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0" y="0"/>
                </a:cubicBezTo>
                <a:cubicBezTo>
                  <a:pt x="10" y="0"/>
                  <a:pt x="10" y="0"/>
                  <a:pt x="10" y="10"/>
                </a:cubicBezTo>
                <a:lnTo>
                  <a:pt x="10" y="10"/>
                </a:lnTo>
                <a:cubicBezTo>
                  <a:pt x="10" y="19"/>
                  <a:pt x="0" y="19"/>
                  <a:pt x="0" y="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4" name="Freeform 797">
            <a:extLst>
              <a:ext uri="{FF2B5EF4-FFF2-40B4-BE49-F238E27FC236}">
                <a16:creationId xmlns:a16="http://schemas.microsoft.com/office/drawing/2014/main" id="{061D6D21-AF47-6249-B9C1-C28D378A5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930" y="10512145"/>
            <a:ext cx="38667" cy="489797"/>
          </a:xfrm>
          <a:custGeom>
            <a:avLst/>
            <a:gdLst>
              <a:gd name="T0" fmla="*/ 19 w 39"/>
              <a:gd name="T1" fmla="*/ 501 h 502"/>
              <a:gd name="T2" fmla="*/ 19 w 39"/>
              <a:gd name="T3" fmla="*/ 501 h 502"/>
              <a:gd name="T4" fmla="*/ 9 w 39"/>
              <a:gd name="T5" fmla="*/ 501 h 502"/>
              <a:gd name="T6" fmla="*/ 0 w 39"/>
              <a:gd name="T7" fmla="*/ 482 h 502"/>
              <a:gd name="T8" fmla="*/ 0 w 39"/>
              <a:gd name="T9" fmla="*/ 19 h 502"/>
              <a:gd name="T10" fmla="*/ 19 w 39"/>
              <a:gd name="T11" fmla="*/ 0 h 502"/>
              <a:gd name="T12" fmla="*/ 19 w 39"/>
              <a:gd name="T13" fmla="*/ 0 h 502"/>
              <a:gd name="T14" fmla="*/ 38 w 39"/>
              <a:gd name="T15" fmla="*/ 19 h 502"/>
              <a:gd name="T16" fmla="*/ 28 w 39"/>
              <a:gd name="T17" fmla="*/ 482 h 502"/>
              <a:gd name="T18" fmla="*/ 19 w 39"/>
              <a:gd name="T19" fmla="*/ 501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502">
                <a:moveTo>
                  <a:pt x="19" y="501"/>
                </a:moveTo>
                <a:lnTo>
                  <a:pt x="19" y="501"/>
                </a:lnTo>
                <a:lnTo>
                  <a:pt x="9" y="501"/>
                </a:lnTo>
                <a:cubicBezTo>
                  <a:pt x="0" y="501"/>
                  <a:pt x="0" y="492"/>
                  <a:pt x="0" y="482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19" y="0"/>
                </a:cubicBezTo>
                <a:lnTo>
                  <a:pt x="19" y="0"/>
                </a:lnTo>
                <a:cubicBezTo>
                  <a:pt x="28" y="0"/>
                  <a:pt x="38" y="10"/>
                  <a:pt x="38" y="19"/>
                </a:cubicBezTo>
                <a:cubicBezTo>
                  <a:pt x="28" y="482"/>
                  <a:pt x="28" y="482"/>
                  <a:pt x="28" y="482"/>
                </a:cubicBezTo>
                <a:cubicBezTo>
                  <a:pt x="28" y="492"/>
                  <a:pt x="28" y="501"/>
                  <a:pt x="19" y="50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5" name="Freeform 798">
            <a:extLst>
              <a:ext uri="{FF2B5EF4-FFF2-40B4-BE49-F238E27FC236}">
                <a16:creationId xmlns:a16="http://schemas.microsoft.com/office/drawing/2014/main" id="{61023223-091E-5B43-9446-C89558A3D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930" y="10963275"/>
            <a:ext cx="489797" cy="38667"/>
          </a:xfrm>
          <a:custGeom>
            <a:avLst/>
            <a:gdLst>
              <a:gd name="T0" fmla="*/ 19 w 502"/>
              <a:gd name="T1" fmla="*/ 37 h 38"/>
              <a:gd name="T2" fmla="*/ 19 w 502"/>
              <a:gd name="T3" fmla="*/ 37 h 38"/>
              <a:gd name="T4" fmla="*/ 0 w 502"/>
              <a:gd name="T5" fmla="*/ 18 h 38"/>
              <a:gd name="T6" fmla="*/ 19 w 502"/>
              <a:gd name="T7" fmla="*/ 0 h 38"/>
              <a:gd name="T8" fmla="*/ 482 w 502"/>
              <a:gd name="T9" fmla="*/ 0 h 38"/>
              <a:gd name="T10" fmla="*/ 501 w 502"/>
              <a:gd name="T11" fmla="*/ 18 h 38"/>
              <a:gd name="T12" fmla="*/ 482 w 502"/>
              <a:gd name="T13" fmla="*/ 37 h 38"/>
              <a:gd name="T14" fmla="*/ 19 w 502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2" h="38">
                <a:moveTo>
                  <a:pt x="19" y="37"/>
                </a:moveTo>
                <a:lnTo>
                  <a:pt x="19" y="37"/>
                </a:lnTo>
                <a:cubicBezTo>
                  <a:pt x="0" y="37"/>
                  <a:pt x="0" y="28"/>
                  <a:pt x="0" y="18"/>
                </a:cubicBezTo>
                <a:cubicBezTo>
                  <a:pt x="0" y="9"/>
                  <a:pt x="0" y="0"/>
                  <a:pt x="19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491" y="0"/>
                  <a:pt x="501" y="9"/>
                  <a:pt x="501" y="18"/>
                </a:cubicBezTo>
                <a:cubicBezTo>
                  <a:pt x="501" y="28"/>
                  <a:pt x="491" y="37"/>
                  <a:pt x="482" y="37"/>
                </a:cubicBezTo>
                <a:lnTo>
                  <a:pt x="19" y="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6" name="Freeform 799">
            <a:extLst>
              <a:ext uri="{FF2B5EF4-FFF2-40B4-BE49-F238E27FC236}">
                <a16:creationId xmlns:a16="http://schemas.microsoft.com/office/drawing/2014/main" id="{AE994941-9297-6C4D-8E75-FD75DBFF9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0562" y="10787119"/>
            <a:ext cx="128894" cy="210528"/>
          </a:xfrm>
          <a:custGeom>
            <a:avLst/>
            <a:gdLst>
              <a:gd name="T0" fmla="*/ 113 w 133"/>
              <a:gd name="T1" fmla="*/ 217 h 218"/>
              <a:gd name="T2" fmla="*/ 113 w 133"/>
              <a:gd name="T3" fmla="*/ 217 h 218"/>
              <a:gd name="T4" fmla="*/ 19 w 133"/>
              <a:gd name="T5" fmla="*/ 217 h 218"/>
              <a:gd name="T6" fmla="*/ 0 w 133"/>
              <a:gd name="T7" fmla="*/ 198 h 218"/>
              <a:gd name="T8" fmla="*/ 0 w 133"/>
              <a:gd name="T9" fmla="*/ 19 h 218"/>
              <a:gd name="T10" fmla="*/ 19 w 133"/>
              <a:gd name="T11" fmla="*/ 0 h 218"/>
              <a:gd name="T12" fmla="*/ 113 w 133"/>
              <a:gd name="T13" fmla="*/ 0 h 218"/>
              <a:gd name="T14" fmla="*/ 132 w 133"/>
              <a:gd name="T15" fmla="*/ 19 h 218"/>
              <a:gd name="T16" fmla="*/ 132 w 133"/>
              <a:gd name="T17" fmla="*/ 198 h 218"/>
              <a:gd name="T18" fmla="*/ 113 w 133"/>
              <a:gd name="T19" fmla="*/ 217 h 218"/>
              <a:gd name="T20" fmla="*/ 38 w 133"/>
              <a:gd name="T21" fmla="*/ 180 h 218"/>
              <a:gd name="T22" fmla="*/ 38 w 133"/>
              <a:gd name="T23" fmla="*/ 180 h 218"/>
              <a:gd name="T24" fmla="*/ 95 w 133"/>
              <a:gd name="T25" fmla="*/ 180 h 218"/>
              <a:gd name="T26" fmla="*/ 95 w 133"/>
              <a:gd name="T27" fmla="*/ 28 h 218"/>
              <a:gd name="T28" fmla="*/ 38 w 133"/>
              <a:gd name="T29" fmla="*/ 28 h 218"/>
              <a:gd name="T30" fmla="*/ 38 w 133"/>
              <a:gd name="T31" fmla="*/ 180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3" h="218">
                <a:moveTo>
                  <a:pt x="113" y="217"/>
                </a:moveTo>
                <a:lnTo>
                  <a:pt x="113" y="217"/>
                </a:lnTo>
                <a:cubicBezTo>
                  <a:pt x="19" y="217"/>
                  <a:pt x="19" y="217"/>
                  <a:pt x="19" y="217"/>
                </a:cubicBezTo>
                <a:cubicBezTo>
                  <a:pt x="9" y="217"/>
                  <a:pt x="0" y="208"/>
                  <a:pt x="0" y="19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9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23" y="0"/>
                  <a:pt x="132" y="9"/>
                  <a:pt x="132" y="19"/>
                </a:cubicBezTo>
                <a:cubicBezTo>
                  <a:pt x="132" y="198"/>
                  <a:pt x="132" y="198"/>
                  <a:pt x="132" y="198"/>
                </a:cubicBezTo>
                <a:cubicBezTo>
                  <a:pt x="132" y="208"/>
                  <a:pt x="123" y="217"/>
                  <a:pt x="113" y="217"/>
                </a:cubicBezTo>
                <a:close/>
                <a:moveTo>
                  <a:pt x="38" y="180"/>
                </a:moveTo>
                <a:lnTo>
                  <a:pt x="38" y="180"/>
                </a:lnTo>
                <a:cubicBezTo>
                  <a:pt x="95" y="180"/>
                  <a:pt x="95" y="180"/>
                  <a:pt x="95" y="180"/>
                </a:cubicBezTo>
                <a:cubicBezTo>
                  <a:pt x="95" y="28"/>
                  <a:pt x="95" y="28"/>
                  <a:pt x="95" y="28"/>
                </a:cubicBezTo>
                <a:cubicBezTo>
                  <a:pt x="38" y="28"/>
                  <a:pt x="38" y="28"/>
                  <a:pt x="38" y="28"/>
                </a:cubicBezTo>
                <a:lnTo>
                  <a:pt x="38" y="1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7" name="Freeform 800">
            <a:extLst>
              <a:ext uri="{FF2B5EF4-FFF2-40B4-BE49-F238E27FC236}">
                <a16:creationId xmlns:a16="http://schemas.microsoft.com/office/drawing/2014/main" id="{43C9A0D4-9D2E-E840-A523-B850621AE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5084" y="10696894"/>
            <a:ext cx="128894" cy="305048"/>
          </a:xfrm>
          <a:custGeom>
            <a:avLst/>
            <a:gdLst>
              <a:gd name="T0" fmla="*/ 113 w 133"/>
              <a:gd name="T1" fmla="*/ 312 h 313"/>
              <a:gd name="T2" fmla="*/ 113 w 133"/>
              <a:gd name="T3" fmla="*/ 312 h 313"/>
              <a:gd name="T4" fmla="*/ 18 w 133"/>
              <a:gd name="T5" fmla="*/ 312 h 313"/>
              <a:gd name="T6" fmla="*/ 0 w 133"/>
              <a:gd name="T7" fmla="*/ 293 h 313"/>
              <a:gd name="T8" fmla="*/ 0 w 133"/>
              <a:gd name="T9" fmla="*/ 19 h 313"/>
              <a:gd name="T10" fmla="*/ 18 w 133"/>
              <a:gd name="T11" fmla="*/ 0 h 313"/>
              <a:gd name="T12" fmla="*/ 113 w 133"/>
              <a:gd name="T13" fmla="*/ 0 h 313"/>
              <a:gd name="T14" fmla="*/ 132 w 133"/>
              <a:gd name="T15" fmla="*/ 19 h 313"/>
              <a:gd name="T16" fmla="*/ 132 w 133"/>
              <a:gd name="T17" fmla="*/ 293 h 313"/>
              <a:gd name="T18" fmla="*/ 113 w 133"/>
              <a:gd name="T19" fmla="*/ 312 h 313"/>
              <a:gd name="T20" fmla="*/ 37 w 133"/>
              <a:gd name="T21" fmla="*/ 275 h 313"/>
              <a:gd name="T22" fmla="*/ 37 w 133"/>
              <a:gd name="T23" fmla="*/ 275 h 313"/>
              <a:gd name="T24" fmla="*/ 94 w 133"/>
              <a:gd name="T25" fmla="*/ 275 h 313"/>
              <a:gd name="T26" fmla="*/ 94 w 133"/>
              <a:gd name="T27" fmla="*/ 29 h 313"/>
              <a:gd name="T28" fmla="*/ 37 w 133"/>
              <a:gd name="T29" fmla="*/ 29 h 313"/>
              <a:gd name="T30" fmla="*/ 37 w 133"/>
              <a:gd name="T31" fmla="*/ 275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3" h="313">
                <a:moveTo>
                  <a:pt x="113" y="312"/>
                </a:moveTo>
                <a:lnTo>
                  <a:pt x="113" y="312"/>
                </a:lnTo>
                <a:cubicBezTo>
                  <a:pt x="18" y="312"/>
                  <a:pt x="18" y="312"/>
                  <a:pt x="18" y="312"/>
                </a:cubicBezTo>
                <a:cubicBezTo>
                  <a:pt x="9" y="312"/>
                  <a:pt x="0" y="303"/>
                  <a:pt x="0" y="29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0"/>
                  <a:pt x="9" y="0"/>
                  <a:pt x="18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22" y="0"/>
                  <a:pt x="132" y="0"/>
                  <a:pt x="132" y="19"/>
                </a:cubicBezTo>
                <a:cubicBezTo>
                  <a:pt x="132" y="293"/>
                  <a:pt x="132" y="293"/>
                  <a:pt x="132" y="293"/>
                </a:cubicBezTo>
                <a:cubicBezTo>
                  <a:pt x="132" y="303"/>
                  <a:pt x="122" y="312"/>
                  <a:pt x="113" y="312"/>
                </a:cubicBezTo>
                <a:close/>
                <a:moveTo>
                  <a:pt x="37" y="275"/>
                </a:moveTo>
                <a:lnTo>
                  <a:pt x="37" y="275"/>
                </a:lnTo>
                <a:cubicBezTo>
                  <a:pt x="94" y="275"/>
                  <a:pt x="94" y="275"/>
                  <a:pt x="94" y="275"/>
                </a:cubicBezTo>
                <a:cubicBezTo>
                  <a:pt x="94" y="29"/>
                  <a:pt x="94" y="29"/>
                  <a:pt x="94" y="29"/>
                </a:cubicBezTo>
                <a:cubicBezTo>
                  <a:pt x="37" y="29"/>
                  <a:pt x="37" y="29"/>
                  <a:pt x="37" y="29"/>
                </a:cubicBezTo>
                <a:lnTo>
                  <a:pt x="37" y="2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8" name="Freeform 801">
            <a:extLst>
              <a:ext uri="{FF2B5EF4-FFF2-40B4-BE49-F238E27FC236}">
                <a16:creationId xmlns:a16="http://schemas.microsoft.com/office/drawing/2014/main" id="{F89BD6F4-9D5A-564C-96D2-422F0B5CD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311" y="10722673"/>
            <a:ext cx="128894" cy="274974"/>
          </a:xfrm>
          <a:custGeom>
            <a:avLst/>
            <a:gdLst>
              <a:gd name="T0" fmla="*/ 113 w 133"/>
              <a:gd name="T1" fmla="*/ 283 h 284"/>
              <a:gd name="T2" fmla="*/ 113 w 133"/>
              <a:gd name="T3" fmla="*/ 283 h 284"/>
              <a:gd name="T4" fmla="*/ 19 w 133"/>
              <a:gd name="T5" fmla="*/ 283 h 284"/>
              <a:gd name="T6" fmla="*/ 0 w 133"/>
              <a:gd name="T7" fmla="*/ 264 h 284"/>
              <a:gd name="T8" fmla="*/ 0 w 133"/>
              <a:gd name="T9" fmla="*/ 19 h 284"/>
              <a:gd name="T10" fmla="*/ 19 w 133"/>
              <a:gd name="T11" fmla="*/ 0 h 284"/>
              <a:gd name="T12" fmla="*/ 113 w 133"/>
              <a:gd name="T13" fmla="*/ 0 h 284"/>
              <a:gd name="T14" fmla="*/ 132 w 133"/>
              <a:gd name="T15" fmla="*/ 19 h 284"/>
              <a:gd name="T16" fmla="*/ 132 w 133"/>
              <a:gd name="T17" fmla="*/ 264 h 284"/>
              <a:gd name="T18" fmla="*/ 113 w 133"/>
              <a:gd name="T19" fmla="*/ 283 h 284"/>
              <a:gd name="T20" fmla="*/ 38 w 133"/>
              <a:gd name="T21" fmla="*/ 246 h 284"/>
              <a:gd name="T22" fmla="*/ 38 w 133"/>
              <a:gd name="T23" fmla="*/ 246 h 284"/>
              <a:gd name="T24" fmla="*/ 95 w 133"/>
              <a:gd name="T25" fmla="*/ 246 h 284"/>
              <a:gd name="T26" fmla="*/ 95 w 133"/>
              <a:gd name="T27" fmla="*/ 38 h 284"/>
              <a:gd name="T28" fmla="*/ 38 w 133"/>
              <a:gd name="T29" fmla="*/ 38 h 284"/>
              <a:gd name="T30" fmla="*/ 38 w 133"/>
              <a:gd name="T31" fmla="*/ 246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3" h="284">
                <a:moveTo>
                  <a:pt x="113" y="283"/>
                </a:moveTo>
                <a:lnTo>
                  <a:pt x="113" y="283"/>
                </a:lnTo>
                <a:cubicBezTo>
                  <a:pt x="19" y="283"/>
                  <a:pt x="19" y="283"/>
                  <a:pt x="19" y="283"/>
                </a:cubicBezTo>
                <a:cubicBezTo>
                  <a:pt x="9" y="283"/>
                  <a:pt x="0" y="274"/>
                  <a:pt x="0" y="264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9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23" y="0"/>
                  <a:pt x="132" y="9"/>
                  <a:pt x="132" y="19"/>
                </a:cubicBezTo>
                <a:cubicBezTo>
                  <a:pt x="132" y="264"/>
                  <a:pt x="132" y="264"/>
                  <a:pt x="132" y="264"/>
                </a:cubicBezTo>
                <a:cubicBezTo>
                  <a:pt x="132" y="274"/>
                  <a:pt x="123" y="283"/>
                  <a:pt x="113" y="283"/>
                </a:cubicBezTo>
                <a:close/>
                <a:moveTo>
                  <a:pt x="38" y="246"/>
                </a:moveTo>
                <a:lnTo>
                  <a:pt x="38" y="246"/>
                </a:lnTo>
                <a:cubicBezTo>
                  <a:pt x="95" y="246"/>
                  <a:pt x="95" y="246"/>
                  <a:pt x="95" y="246"/>
                </a:cubicBezTo>
                <a:cubicBezTo>
                  <a:pt x="95" y="38"/>
                  <a:pt x="95" y="38"/>
                  <a:pt x="95" y="38"/>
                </a:cubicBezTo>
                <a:cubicBezTo>
                  <a:pt x="38" y="38"/>
                  <a:pt x="38" y="38"/>
                  <a:pt x="38" y="38"/>
                </a:cubicBezTo>
                <a:lnTo>
                  <a:pt x="38" y="2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9" name="Freeform 802">
            <a:extLst>
              <a:ext uri="{FF2B5EF4-FFF2-40B4-BE49-F238E27FC236}">
                <a16:creationId xmlns:a16="http://schemas.microsoft.com/office/drawing/2014/main" id="{EE2F658F-FD24-AF47-A7B5-32402027D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824" y="10520738"/>
            <a:ext cx="352310" cy="167564"/>
          </a:xfrm>
          <a:custGeom>
            <a:avLst/>
            <a:gdLst>
              <a:gd name="T0" fmla="*/ 19 w 360"/>
              <a:gd name="T1" fmla="*/ 170 h 171"/>
              <a:gd name="T2" fmla="*/ 19 w 360"/>
              <a:gd name="T3" fmla="*/ 170 h 171"/>
              <a:gd name="T4" fmla="*/ 10 w 360"/>
              <a:gd name="T5" fmla="*/ 170 h 171"/>
              <a:gd name="T6" fmla="*/ 10 w 360"/>
              <a:gd name="T7" fmla="*/ 151 h 171"/>
              <a:gd name="T8" fmla="*/ 104 w 360"/>
              <a:gd name="T9" fmla="*/ 57 h 171"/>
              <a:gd name="T10" fmla="*/ 123 w 360"/>
              <a:gd name="T11" fmla="*/ 57 h 171"/>
              <a:gd name="T12" fmla="*/ 218 w 360"/>
              <a:gd name="T13" fmla="*/ 142 h 171"/>
              <a:gd name="T14" fmla="*/ 340 w 360"/>
              <a:gd name="T15" fmla="*/ 0 h 171"/>
              <a:gd name="T16" fmla="*/ 350 w 360"/>
              <a:gd name="T17" fmla="*/ 0 h 171"/>
              <a:gd name="T18" fmla="*/ 359 w 360"/>
              <a:gd name="T19" fmla="*/ 19 h 171"/>
              <a:gd name="T20" fmla="*/ 227 w 360"/>
              <a:gd name="T21" fmla="*/ 170 h 171"/>
              <a:gd name="T22" fmla="*/ 218 w 360"/>
              <a:gd name="T23" fmla="*/ 170 h 171"/>
              <a:gd name="T24" fmla="*/ 208 w 360"/>
              <a:gd name="T25" fmla="*/ 170 h 171"/>
              <a:gd name="T26" fmla="*/ 114 w 360"/>
              <a:gd name="T27" fmla="*/ 85 h 171"/>
              <a:gd name="T28" fmla="*/ 19 w 360"/>
              <a:gd name="T29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0" h="171">
                <a:moveTo>
                  <a:pt x="19" y="170"/>
                </a:moveTo>
                <a:lnTo>
                  <a:pt x="19" y="170"/>
                </a:lnTo>
                <a:cubicBezTo>
                  <a:pt x="10" y="170"/>
                  <a:pt x="10" y="170"/>
                  <a:pt x="10" y="170"/>
                </a:cubicBezTo>
                <a:cubicBezTo>
                  <a:pt x="0" y="161"/>
                  <a:pt x="0" y="151"/>
                  <a:pt x="10" y="151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14" y="57"/>
                  <a:pt x="114" y="57"/>
                  <a:pt x="123" y="57"/>
                </a:cubicBezTo>
                <a:cubicBezTo>
                  <a:pt x="218" y="142"/>
                  <a:pt x="218" y="142"/>
                  <a:pt x="218" y="142"/>
                </a:cubicBezTo>
                <a:cubicBezTo>
                  <a:pt x="340" y="0"/>
                  <a:pt x="340" y="0"/>
                  <a:pt x="340" y="0"/>
                </a:cubicBezTo>
                <a:lnTo>
                  <a:pt x="350" y="0"/>
                </a:lnTo>
                <a:cubicBezTo>
                  <a:pt x="359" y="0"/>
                  <a:pt x="359" y="9"/>
                  <a:pt x="359" y="19"/>
                </a:cubicBezTo>
                <a:cubicBezTo>
                  <a:pt x="227" y="170"/>
                  <a:pt x="227" y="170"/>
                  <a:pt x="227" y="170"/>
                </a:cubicBezTo>
                <a:cubicBezTo>
                  <a:pt x="218" y="170"/>
                  <a:pt x="218" y="170"/>
                  <a:pt x="218" y="170"/>
                </a:cubicBezTo>
                <a:cubicBezTo>
                  <a:pt x="208" y="170"/>
                  <a:pt x="208" y="170"/>
                  <a:pt x="208" y="170"/>
                </a:cubicBezTo>
                <a:cubicBezTo>
                  <a:pt x="114" y="85"/>
                  <a:pt x="114" y="85"/>
                  <a:pt x="114" y="85"/>
                </a:cubicBezTo>
                <a:cubicBezTo>
                  <a:pt x="19" y="170"/>
                  <a:pt x="19" y="170"/>
                  <a:pt x="19" y="1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0" name="Freeform 803">
            <a:extLst>
              <a:ext uri="{FF2B5EF4-FFF2-40B4-BE49-F238E27FC236}">
                <a16:creationId xmlns:a16="http://schemas.microsoft.com/office/drawing/2014/main" id="{01182190-8DAF-DC44-ACD9-BA0FC2328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0058" y="10512145"/>
            <a:ext cx="30077" cy="94522"/>
          </a:xfrm>
          <a:custGeom>
            <a:avLst/>
            <a:gdLst>
              <a:gd name="T0" fmla="*/ 19 w 29"/>
              <a:gd name="T1" fmla="*/ 95 h 96"/>
              <a:gd name="T2" fmla="*/ 19 w 29"/>
              <a:gd name="T3" fmla="*/ 95 h 96"/>
              <a:gd name="T4" fmla="*/ 9 w 29"/>
              <a:gd name="T5" fmla="*/ 86 h 96"/>
              <a:gd name="T6" fmla="*/ 0 w 29"/>
              <a:gd name="T7" fmla="*/ 19 h 96"/>
              <a:gd name="T8" fmla="*/ 9 w 29"/>
              <a:gd name="T9" fmla="*/ 10 h 96"/>
              <a:gd name="T10" fmla="*/ 28 w 29"/>
              <a:gd name="T11" fmla="*/ 19 h 96"/>
              <a:gd name="T12" fmla="*/ 28 w 29"/>
              <a:gd name="T13" fmla="*/ 86 h 96"/>
              <a:gd name="T14" fmla="*/ 19 w 29"/>
              <a:gd name="T15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" h="96">
                <a:moveTo>
                  <a:pt x="19" y="95"/>
                </a:moveTo>
                <a:lnTo>
                  <a:pt x="19" y="95"/>
                </a:lnTo>
                <a:cubicBezTo>
                  <a:pt x="19" y="95"/>
                  <a:pt x="9" y="95"/>
                  <a:pt x="9" y="8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10"/>
                  <a:pt x="9" y="10"/>
                </a:cubicBezTo>
                <a:cubicBezTo>
                  <a:pt x="19" y="0"/>
                  <a:pt x="28" y="10"/>
                  <a:pt x="28" y="19"/>
                </a:cubicBezTo>
                <a:cubicBezTo>
                  <a:pt x="28" y="86"/>
                  <a:pt x="28" y="86"/>
                  <a:pt x="28" y="86"/>
                </a:cubicBezTo>
                <a:cubicBezTo>
                  <a:pt x="28" y="95"/>
                  <a:pt x="28" y="95"/>
                  <a:pt x="19" y="9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1" name="Freeform 804">
            <a:extLst>
              <a:ext uri="{FF2B5EF4-FFF2-40B4-BE49-F238E27FC236}">
                <a16:creationId xmlns:a16="http://schemas.microsoft.com/office/drawing/2014/main" id="{B3E090C8-3A28-394A-91B4-8A59E5771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5612" y="10512145"/>
            <a:ext cx="94522" cy="38670"/>
          </a:xfrm>
          <a:custGeom>
            <a:avLst/>
            <a:gdLst>
              <a:gd name="T0" fmla="*/ 9 w 95"/>
              <a:gd name="T1" fmla="*/ 38 h 39"/>
              <a:gd name="T2" fmla="*/ 9 w 95"/>
              <a:gd name="T3" fmla="*/ 38 h 39"/>
              <a:gd name="T4" fmla="*/ 0 w 95"/>
              <a:gd name="T5" fmla="*/ 19 h 39"/>
              <a:gd name="T6" fmla="*/ 9 w 95"/>
              <a:gd name="T7" fmla="*/ 10 h 39"/>
              <a:gd name="T8" fmla="*/ 75 w 95"/>
              <a:gd name="T9" fmla="*/ 10 h 39"/>
              <a:gd name="T10" fmla="*/ 94 w 95"/>
              <a:gd name="T11" fmla="*/ 19 h 39"/>
              <a:gd name="T12" fmla="*/ 85 w 95"/>
              <a:gd name="T13" fmla="*/ 29 h 39"/>
              <a:gd name="T14" fmla="*/ 9 w 95"/>
              <a:gd name="T15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39">
                <a:moveTo>
                  <a:pt x="9" y="38"/>
                </a:moveTo>
                <a:lnTo>
                  <a:pt x="9" y="38"/>
                </a:lnTo>
                <a:cubicBezTo>
                  <a:pt x="9" y="38"/>
                  <a:pt x="0" y="29"/>
                  <a:pt x="0" y="19"/>
                </a:cubicBezTo>
                <a:lnTo>
                  <a:pt x="9" y="10"/>
                </a:lnTo>
                <a:cubicBezTo>
                  <a:pt x="75" y="10"/>
                  <a:pt x="75" y="10"/>
                  <a:pt x="75" y="10"/>
                </a:cubicBezTo>
                <a:cubicBezTo>
                  <a:pt x="85" y="0"/>
                  <a:pt x="94" y="10"/>
                  <a:pt x="94" y="19"/>
                </a:cubicBezTo>
                <a:lnTo>
                  <a:pt x="85" y="29"/>
                </a:lnTo>
                <a:cubicBezTo>
                  <a:pt x="9" y="38"/>
                  <a:pt x="9" y="38"/>
                  <a:pt x="9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2" name="Freeform 805">
            <a:extLst>
              <a:ext uri="{FF2B5EF4-FFF2-40B4-BE49-F238E27FC236}">
                <a16:creationId xmlns:a16="http://schemas.microsoft.com/office/drawing/2014/main" id="{AB1684F1-EA57-474F-964E-FB14AB4D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668" y="7908486"/>
            <a:ext cx="571432" cy="369496"/>
          </a:xfrm>
          <a:custGeom>
            <a:avLst/>
            <a:gdLst>
              <a:gd name="T0" fmla="*/ 567 w 587"/>
              <a:gd name="T1" fmla="*/ 378 h 379"/>
              <a:gd name="T2" fmla="*/ 567 w 587"/>
              <a:gd name="T3" fmla="*/ 378 h 379"/>
              <a:gd name="T4" fmla="*/ 28 w 587"/>
              <a:gd name="T5" fmla="*/ 378 h 379"/>
              <a:gd name="T6" fmla="*/ 0 w 587"/>
              <a:gd name="T7" fmla="*/ 350 h 379"/>
              <a:gd name="T8" fmla="*/ 0 w 587"/>
              <a:gd name="T9" fmla="*/ 29 h 379"/>
              <a:gd name="T10" fmla="*/ 28 w 587"/>
              <a:gd name="T11" fmla="*/ 0 h 379"/>
              <a:gd name="T12" fmla="*/ 293 w 587"/>
              <a:gd name="T13" fmla="*/ 0 h 379"/>
              <a:gd name="T14" fmla="*/ 567 w 587"/>
              <a:gd name="T15" fmla="*/ 0 h 379"/>
              <a:gd name="T16" fmla="*/ 586 w 587"/>
              <a:gd name="T17" fmla="*/ 29 h 379"/>
              <a:gd name="T18" fmla="*/ 586 w 587"/>
              <a:gd name="T19" fmla="*/ 350 h 379"/>
              <a:gd name="T20" fmla="*/ 567 w 587"/>
              <a:gd name="T21" fmla="*/ 378 h 379"/>
              <a:gd name="T22" fmla="*/ 28 w 587"/>
              <a:gd name="T23" fmla="*/ 350 h 379"/>
              <a:gd name="T24" fmla="*/ 28 w 587"/>
              <a:gd name="T25" fmla="*/ 350 h 379"/>
              <a:gd name="T26" fmla="*/ 557 w 587"/>
              <a:gd name="T27" fmla="*/ 350 h 379"/>
              <a:gd name="T28" fmla="*/ 557 w 587"/>
              <a:gd name="T29" fmla="*/ 29 h 379"/>
              <a:gd name="T30" fmla="*/ 293 w 587"/>
              <a:gd name="T31" fmla="*/ 29 h 379"/>
              <a:gd name="T32" fmla="*/ 28 w 587"/>
              <a:gd name="T33" fmla="*/ 29 h 379"/>
              <a:gd name="T34" fmla="*/ 28 w 587"/>
              <a:gd name="T35" fmla="*/ 350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7" h="379">
                <a:moveTo>
                  <a:pt x="567" y="378"/>
                </a:moveTo>
                <a:lnTo>
                  <a:pt x="567" y="378"/>
                </a:lnTo>
                <a:cubicBezTo>
                  <a:pt x="28" y="378"/>
                  <a:pt x="28" y="378"/>
                  <a:pt x="28" y="378"/>
                </a:cubicBezTo>
                <a:cubicBezTo>
                  <a:pt x="9" y="378"/>
                  <a:pt x="0" y="369"/>
                  <a:pt x="0" y="350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9" y="0"/>
                  <a:pt x="28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567" y="0"/>
                  <a:pt x="567" y="0"/>
                  <a:pt x="567" y="0"/>
                </a:cubicBezTo>
                <a:cubicBezTo>
                  <a:pt x="576" y="0"/>
                  <a:pt x="586" y="10"/>
                  <a:pt x="586" y="29"/>
                </a:cubicBezTo>
                <a:cubicBezTo>
                  <a:pt x="586" y="350"/>
                  <a:pt x="586" y="350"/>
                  <a:pt x="586" y="350"/>
                </a:cubicBezTo>
                <a:cubicBezTo>
                  <a:pt x="586" y="369"/>
                  <a:pt x="576" y="378"/>
                  <a:pt x="567" y="378"/>
                </a:cubicBezTo>
                <a:close/>
                <a:moveTo>
                  <a:pt x="28" y="350"/>
                </a:moveTo>
                <a:lnTo>
                  <a:pt x="28" y="350"/>
                </a:lnTo>
                <a:cubicBezTo>
                  <a:pt x="557" y="350"/>
                  <a:pt x="557" y="350"/>
                  <a:pt x="557" y="350"/>
                </a:cubicBezTo>
                <a:cubicBezTo>
                  <a:pt x="557" y="29"/>
                  <a:pt x="557" y="29"/>
                  <a:pt x="557" y="29"/>
                </a:cubicBezTo>
                <a:cubicBezTo>
                  <a:pt x="293" y="29"/>
                  <a:pt x="293" y="29"/>
                  <a:pt x="293" y="29"/>
                </a:cubicBezTo>
                <a:cubicBezTo>
                  <a:pt x="28" y="29"/>
                  <a:pt x="28" y="29"/>
                  <a:pt x="28" y="29"/>
                </a:cubicBezTo>
                <a:lnTo>
                  <a:pt x="28" y="3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3" name="Freeform 806">
            <a:extLst>
              <a:ext uri="{FF2B5EF4-FFF2-40B4-BE49-F238E27FC236}">
                <a16:creationId xmlns:a16="http://schemas.microsoft.com/office/drawing/2014/main" id="{CC97B6B8-FDD0-504F-8E61-948FC3A50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48" y="7822556"/>
            <a:ext cx="274974" cy="111708"/>
          </a:xfrm>
          <a:custGeom>
            <a:avLst/>
            <a:gdLst>
              <a:gd name="T0" fmla="*/ 9 w 284"/>
              <a:gd name="T1" fmla="*/ 114 h 115"/>
              <a:gd name="T2" fmla="*/ 9 w 284"/>
              <a:gd name="T3" fmla="*/ 114 h 115"/>
              <a:gd name="T4" fmla="*/ 0 w 284"/>
              <a:gd name="T5" fmla="*/ 104 h 115"/>
              <a:gd name="T6" fmla="*/ 0 w 284"/>
              <a:gd name="T7" fmla="*/ 95 h 115"/>
              <a:gd name="T8" fmla="*/ 57 w 284"/>
              <a:gd name="T9" fmla="*/ 29 h 115"/>
              <a:gd name="T10" fmla="*/ 142 w 284"/>
              <a:gd name="T11" fmla="*/ 0 h 115"/>
              <a:gd name="T12" fmla="*/ 227 w 284"/>
              <a:gd name="T13" fmla="*/ 29 h 115"/>
              <a:gd name="T14" fmla="*/ 283 w 284"/>
              <a:gd name="T15" fmla="*/ 95 h 115"/>
              <a:gd name="T16" fmla="*/ 283 w 284"/>
              <a:gd name="T17" fmla="*/ 104 h 115"/>
              <a:gd name="T18" fmla="*/ 274 w 284"/>
              <a:gd name="T19" fmla="*/ 114 h 115"/>
              <a:gd name="T20" fmla="*/ 9 w 284"/>
              <a:gd name="T21" fmla="*/ 114 h 115"/>
              <a:gd name="T22" fmla="*/ 142 w 284"/>
              <a:gd name="T23" fmla="*/ 29 h 115"/>
              <a:gd name="T24" fmla="*/ 142 w 284"/>
              <a:gd name="T25" fmla="*/ 29 h 115"/>
              <a:gd name="T26" fmla="*/ 76 w 284"/>
              <a:gd name="T27" fmla="*/ 47 h 115"/>
              <a:gd name="T28" fmla="*/ 38 w 284"/>
              <a:gd name="T29" fmla="*/ 85 h 115"/>
              <a:gd name="T30" fmla="*/ 255 w 284"/>
              <a:gd name="T31" fmla="*/ 85 h 115"/>
              <a:gd name="T32" fmla="*/ 217 w 284"/>
              <a:gd name="T33" fmla="*/ 47 h 115"/>
              <a:gd name="T34" fmla="*/ 142 w 284"/>
              <a:gd name="T35" fmla="*/ 2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4" h="115">
                <a:moveTo>
                  <a:pt x="9" y="114"/>
                </a:moveTo>
                <a:lnTo>
                  <a:pt x="9" y="114"/>
                </a:lnTo>
                <a:cubicBezTo>
                  <a:pt x="9" y="114"/>
                  <a:pt x="0" y="114"/>
                  <a:pt x="0" y="104"/>
                </a:cubicBezTo>
                <a:cubicBezTo>
                  <a:pt x="0" y="104"/>
                  <a:pt x="0" y="104"/>
                  <a:pt x="0" y="95"/>
                </a:cubicBezTo>
                <a:cubicBezTo>
                  <a:pt x="9" y="66"/>
                  <a:pt x="28" y="47"/>
                  <a:pt x="57" y="29"/>
                </a:cubicBezTo>
                <a:cubicBezTo>
                  <a:pt x="85" y="10"/>
                  <a:pt x="113" y="0"/>
                  <a:pt x="142" y="0"/>
                </a:cubicBezTo>
                <a:cubicBezTo>
                  <a:pt x="170" y="0"/>
                  <a:pt x="208" y="10"/>
                  <a:pt x="227" y="29"/>
                </a:cubicBezTo>
                <a:cubicBezTo>
                  <a:pt x="255" y="47"/>
                  <a:pt x="274" y="66"/>
                  <a:pt x="283" y="95"/>
                </a:cubicBezTo>
                <a:cubicBezTo>
                  <a:pt x="283" y="104"/>
                  <a:pt x="283" y="104"/>
                  <a:pt x="283" y="104"/>
                </a:cubicBezTo>
                <a:cubicBezTo>
                  <a:pt x="283" y="114"/>
                  <a:pt x="274" y="114"/>
                  <a:pt x="274" y="114"/>
                </a:cubicBezTo>
                <a:lnTo>
                  <a:pt x="9" y="114"/>
                </a:lnTo>
                <a:close/>
                <a:moveTo>
                  <a:pt x="142" y="29"/>
                </a:moveTo>
                <a:lnTo>
                  <a:pt x="142" y="29"/>
                </a:lnTo>
                <a:cubicBezTo>
                  <a:pt x="113" y="29"/>
                  <a:pt x="94" y="38"/>
                  <a:pt x="76" y="47"/>
                </a:cubicBezTo>
                <a:cubicBezTo>
                  <a:pt x="57" y="57"/>
                  <a:pt x="47" y="76"/>
                  <a:pt x="38" y="85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46" y="76"/>
                  <a:pt x="227" y="57"/>
                  <a:pt x="217" y="47"/>
                </a:cubicBezTo>
                <a:cubicBezTo>
                  <a:pt x="198" y="38"/>
                  <a:pt x="170" y="29"/>
                  <a:pt x="142" y="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4" name="Freeform 807">
            <a:extLst>
              <a:ext uri="{FF2B5EF4-FFF2-40B4-BE49-F238E27FC236}">
                <a16:creationId xmlns:a16="http://schemas.microsoft.com/office/drawing/2014/main" id="{5BB795DD-59E6-3441-BC30-2F26BB7A5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0638" y="7955748"/>
            <a:ext cx="266381" cy="274974"/>
          </a:xfrm>
          <a:custGeom>
            <a:avLst/>
            <a:gdLst>
              <a:gd name="T0" fmla="*/ 133 w 275"/>
              <a:gd name="T1" fmla="*/ 283 h 284"/>
              <a:gd name="T2" fmla="*/ 133 w 275"/>
              <a:gd name="T3" fmla="*/ 283 h 284"/>
              <a:gd name="T4" fmla="*/ 38 w 275"/>
              <a:gd name="T5" fmla="*/ 236 h 284"/>
              <a:gd name="T6" fmla="*/ 0 w 275"/>
              <a:gd name="T7" fmla="*/ 141 h 284"/>
              <a:gd name="T8" fmla="*/ 38 w 275"/>
              <a:gd name="T9" fmla="*/ 37 h 284"/>
              <a:gd name="T10" fmla="*/ 133 w 275"/>
              <a:gd name="T11" fmla="*/ 0 h 284"/>
              <a:gd name="T12" fmla="*/ 237 w 275"/>
              <a:gd name="T13" fmla="*/ 37 h 284"/>
              <a:gd name="T14" fmla="*/ 274 w 275"/>
              <a:gd name="T15" fmla="*/ 141 h 284"/>
              <a:gd name="T16" fmla="*/ 237 w 275"/>
              <a:gd name="T17" fmla="*/ 236 h 284"/>
              <a:gd name="T18" fmla="*/ 133 w 275"/>
              <a:gd name="T19" fmla="*/ 283 h 284"/>
              <a:gd name="T20" fmla="*/ 133 w 275"/>
              <a:gd name="T21" fmla="*/ 18 h 284"/>
              <a:gd name="T22" fmla="*/ 133 w 275"/>
              <a:gd name="T23" fmla="*/ 18 h 284"/>
              <a:gd name="T24" fmla="*/ 10 w 275"/>
              <a:gd name="T25" fmla="*/ 141 h 284"/>
              <a:gd name="T26" fmla="*/ 133 w 275"/>
              <a:gd name="T27" fmla="*/ 264 h 284"/>
              <a:gd name="T28" fmla="*/ 256 w 275"/>
              <a:gd name="T29" fmla="*/ 141 h 284"/>
              <a:gd name="T30" fmla="*/ 133 w 275"/>
              <a:gd name="T31" fmla="*/ 18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5" h="284">
                <a:moveTo>
                  <a:pt x="133" y="283"/>
                </a:moveTo>
                <a:lnTo>
                  <a:pt x="133" y="283"/>
                </a:lnTo>
                <a:cubicBezTo>
                  <a:pt x="95" y="283"/>
                  <a:pt x="67" y="264"/>
                  <a:pt x="38" y="236"/>
                </a:cubicBezTo>
                <a:cubicBezTo>
                  <a:pt x="10" y="217"/>
                  <a:pt x="0" y="179"/>
                  <a:pt x="0" y="141"/>
                </a:cubicBezTo>
                <a:cubicBezTo>
                  <a:pt x="0" y="104"/>
                  <a:pt x="10" y="66"/>
                  <a:pt x="38" y="37"/>
                </a:cubicBezTo>
                <a:cubicBezTo>
                  <a:pt x="67" y="18"/>
                  <a:pt x="95" y="0"/>
                  <a:pt x="133" y="0"/>
                </a:cubicBezTo>
                <a:cubicBezTo>
                  <a:pt x="170" y="0"/>
                  <a:pt x="208" y="18"/>
                  <a:pt x="237" y="37"/>
                </a:cubicBezTo>
                <a:cubicBezTo>
                  <a:pt x="256" y="66"/>
                  <a:pt x="274" y="104"/>
                  <a:pt x="274" y="141"/>
                </a:cubicBezTo>
                <a:cubicBezTo>
                  <a:pt x="274" y="179"/>
                  <a:pt x="256" y="217"/>
                  <a:pt x="237" y="236"/>
                </a:cubicBezTo>
                <a:cubicBezTo>
                  <a:pt x="208" y="264"/>
                  <a:pt x="170" y="283"/>
                  <a:pt x="133" y="283"/>
                </a:cubicBezTo>
                <a:close/>
                <a:moveTo>
                  <a:pt x="133" y="18"/>
                </a:moveTo>
                <a:lnTo>
                  <a:pt x="133" y="18"/>
                </a:lnTo>
                <a:cubicBezTo>
                  <a:pt x="67" y="18"/>
                  <a:pt x="10" y="75"/>
                  <a:pt x="10" y="141"/>
                </a:cubicBezTo>
                <a:cubicBezTo>
                  <a:pt x="10" y="207"/>
                  <a:pt x="67" y="264"/>
                  <a:pt x="133" y="264"/>
                </a:cubicBezTo>
                <a:cubicBezTo>
                  <a:pt x="199" y="264"/>
                  <a:pt x="256" y="207"/>
                  <a:pt x="256" y="141"/>
                </a:cubicBezTo>
                <a:cubicBezTo>
                  <a:pt x="256" y="75"/>
                  <a:pt x="199" y="18"/>
                  <a:pt x="133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5" name="Freeform 808">
            <a:extLst>
              <a:ext uri="{FF2B5EF4-FFF2-40B4-BE49-F238E27FC236}">
                <a16:creationId xmlns:a16="http://schemas.microsoft.com/office/drawing/2014/main" id="{C636B2E2-718F-3342-92BC-2F86D44C3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417" y="7990120"/>
            <a:ext cx="210526" cy="201933"/>
          </a:xfrm>
          <a:custGeom>
            <a:avLst/>
            <a:gdLst>
              <a:gd name="T0" fmla="*/ 104 w 218"/>
              <a:gd name="T1" fmla="*/ 208 h 209"/>
              <a:gd name="T2" fmla="*/ 104 w 218"/>
              <a:gd name="T3" fmla="*/ 208 h 209"/>
              <a:gd name="T4" fmla="*/ 0 w 218"/>
              <a:gd name="T5" fmla="*/ 104 h 209"/>
              <a:gd name="T6" fmla="*/ 104 w 218"/>
              <a:gd name="T7" fmla="*/ 0 h 209"/>
              <a:gd name="T8" fmla="*/ 217 w 218"/>
              <a:gd name="T9" fmla="*/ 104 h 209"/>
              <a:gd name="T10" fmla="*/ 104 w 218"/>
              <a:gd name="T11" fmla="*/ 208 h 209"/>
              <a:gd name="T12" fmla="*/ 104 w 218"/>
              <a:gd name="T13" fmla="*/ 10 h 209"/>
              <a:gd name="T14" fmla="*/ 104 w 218"/>
              <a:gd name="T15" fmla="*/ 10 h 209"/>
              <a:gd name="T16" fmla="*/ 19 w 218"/>
              <a:gd name="T17" fmla="*/ 104 h 209"/>
              <a:gd name="T18" fmla="*/ 104 w 218"/>
              <a:gd name="T19" fmla="*/ 189 h 209"/>
              <a:gd name="T20" fmla="*/ 198 w 218"/>
              <a:gd name="T21" fmla="*/ 104 h 209"/>
              <a:gd name="T22" fmla="*/ 104 w 218"/>
              <a:gd name="T23" fmla="*/ 1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8" h="209">
                <a:moveTo>
                  <a:pt x="104" y="208"/>
                </a:moveTo>
                <a:lnTo>
                  <a:pt x="104" y="208"/>
                </a:lnTo>
                <a:cubicBezTo>
                  <a:pt x="47" y="208"/>
                  <a:pt x="0" y="161"/>
                  <a:pt x="0" y="104"/>
                </a:cubicBezTo>
                <a:cubicBezTo>
                  <a:pt x="0" y="48"/>
                  <a:pt x="47" y="0"/>
                  <a:pt x="104" y="0"/>
                </a:cubicBezTo>
                <a:cubicBezTo>
                  <a:pt x="170" y="0"/>
                  <a:pt x="217" y="48"/>
                  <a:pt x="217" y="104"/>
                </a:cubicBezTo>
                <a:cubicBezTo>
                  <a:pt x="217" y="161"/>
                  <a:pt x="170" y="208"/>
                  <a:pt x="104" y="208"/>
                </a:cubicBezTo>
                <a:close/>
                <a:moveTo>
                  <a:pt x="104" y="10"/>
                </a:moveTo>
                <a:lnTo>
                  <a:pt x="104" y="10"/>
                </a:lnTo>
                <a:cubicBezTo>
                  <a:pt x="56" y="10"/>
                  <a:pt x="19" y="57"/>
                  <a:pt x="19" y="104"/>
                </a:cubicBezTo>
                <a:cubicBezTo>
                  <a:pt x="19" y="152"/>
                  <a:pt x="56" y="189"/>
                  <a:pt x="104" y="189"/>
                </a:cubicBezTo>
                <a:cubicBezTo>
                  <a:pt x="160" y="189"/>
                  <a:pt x="198" y="152"/>
                  <a:pt x="198" y="104"/>
                </a:cubicBezTo>
                <a:cubicBezTo>
                  <a:pt x="198" y="57"/>
                  <a:pt x="160" y="10"/>
                  <a:pt x="104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6" name="Freeform 809">
            <a:extLst>
              <a:ext uri="{FF2B5EF4-FFF2-40B4-BE49-F238E27FC236}">
                <a16:creationId xmlns:a16="http://schemas.microsoft.com/office/drawing/2014/main" id="{FBE8C299-E66E-2E49-AD2E-081EAC661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456" y="8037380"/>
            <a:ext cx="64448" cy="103115"/>
          </a:xfrm>
          <a:custGeom>
            <a:avLst/>
            <a:gdLst>
              <a:gd name="T0" fmla="*/ 29 w 67"/>
              <a:gd name="T1" fmla="*/ 104 h 105"/>
              <a:gd name="T2" fmla="*/ 29 w 67"/>
              <a:gd name="T3" fmla="*/ 104 h 105"/>
              <a:gd name="T4" fmla="*/ 0 w 67"/>
              <a:gd name="T5" fmla="*/ 104 h 105"/>
              <a:gd name="T6" fmla="*/ 0 w 67"/>
              <a:gd name="T7" fmla="*/ 94 h 105"/>
              <a:gd name="T8" fmla="*/ 10 w 67"/>
              <a:gd name="T9" fmla="*/ 85 h 105"/>
              <a:gd name="T10" fmla="*/ 48 w 67"/>
              <a:gd name="T11" fmla="*/ 85 h 105"/>
              <a:gd name="T12" fmla="*/ 48 w 67"/>
              <a:gd name="T13" fmla="*/ 75 h 105"/>
              <a:gd name="T14" fmla="*/ 29 w 67"/>
              <a:gd name="T15" fmla="*/ 56 h 105"/>
              <a:gd name="T16" fmla="*/ 10 w 67"/>
              <a:gd name="T17" fmla="*/ 47 h 105"/>
              <a:gd name="T18" fmla="*/ 0 w 67"/>
              <a:gd name="T19" fmla="*/ 28 h 105"/>
              <a:gd name="T20" fmla="*/ 10 w 67"/>
              <a:gd name="T21" fmla="*/ 9 h 105"/>
              <a:gd name="T22" fmla="*/ 57 w 67"/>
              <a:gd name="T23" fmla="*/ 9 h 105"/>
              <a:gd name="T24" fmla="*/ 66 w 67"/>
              <a:gd name="T25" fmla="*/ 19 h 105"/>
              <a:gd name="T26" fmla="*/ 57 w 67"/>
              <a:gd name="T27" fmla="*/ 19 h 105"/>
              <a:gd name="T28" fmla="*/ 19 w 67"/>
              <a:gd name="T29" fmla="*/ 19 h 105"/>
              <a:gd name="T30" fmla="*/ 10 w 67"/>
              <a:gd name="T31" fmla="*/ 28 h 105"/>
              <a:gd name="T32" fmla="*/ 38 w 67"/>
              <a:gd name="T33" fmla="*/ 47 h 105"/>
              <a:gd name="T34" fmla="*/ 57 w 67"/>
              <a:gd name="T35" fmla="*/ 56 h 105"/>
              <a:gd name="T36" fmla="*/ 66 w 67"/>
              <a:gd name="T37" fmla="*/ 75 h 105"/>
              <a:gd name="T38" fmla="*/ 48 w 67"/>
              <a:gd name="T39" fmla="*/ 104 h 105"/>
              <a:gd name="T40" fmla="*/ 29 w 67"/>
              <a:gd name="T41" fmla="*/ 10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7" h="105">
                <a:moveTo>
                  <a:pt x="29" y="104"/>
                </a:moveTo>
                <a:lnTo>
                  <a:pt x="29" y="104"/>
                </a:lnTo>
                <a:cubicBezTo>
                  <a:pt x="19" y="104"/>
                  <a:pt x="10" y="104"/>
                  <a:pt x="0" y="104"/>
                </a:cubicBezTo>
                <a:lnTo>
                  <a:pt x="0" y="94"/>
                </a:lnTo>
                <a:cubicBezTo>
                  <a:pt x="0" y="85"/>
                  <a:pt x="10" y="85"/>
                  <a:pt x="10" y="85"/>
                </a:cubicBezTo>
                <a:cubicBezTo>
                  <a:pt x="19" y="94"/>
                  <a:pt x="38" y="94"/>
                  <a:pt x="48" y="85"/>
                </a:cubicBezTo>
                <a:cubicBezTo>
                  <a:pt x="48" y="85"/>
                  <a:pt x="48" y="85"/>
                  <a:pt x="48" y="75"/>
                </a:cubicBezTo>
                <a:cubicBezTo>
                  <a:pt x="48" y="75"/>
                  <a:pt x="38" y="66"/>
                  <a:pt x="29" y="56"/>
                </a:cubicBezTo>
                <a:cubicBezTo>
                  <a:pt x="19" y="56"/>
                  <a:pt x="19" y="56"/>
                  <a:pt x="10" y="47"/>
                </a:cubicBezTo>
                <a:cubicBezTo>
                  <a:pt x="0" y="47"/>
                  <a:pt x="0" y="37"/>
                  <a:pt x="0" y="28"/>
                </a:cubicBezTo>
                <a:cubicBezTo>
                  <a:pt x="0" y="19"/>
                  <a:pt x="0" y="19"/>
                  <a:pt x="10" y="9"/>
                </a:cubicBezTo>
                <a:cubicBezTo>
                  <a:pt x="29" y="0"/>
                  <a:pt x="38" y="0"/>
                  <a:pt x="57" y="9"/>
                </a:cubicBezTo>
                <a:cubicBezTo>
                  <a:pt x="57" y="9"/>
                  <a:pt x="66" y="9"/>
                  <a:pt x="66" y="19"/>
                </a:cubicBezTo>
                <a:cubicBezTo>
                  <a:pt x="57" y="19"/>
                  <a:pt x="57" y="19"/>
                  <a:pt x="57" y="19"/>
                </a:cubicBezTo>
                <a:cubicBezTo>
                  <a:pt x="38" y="19"/>
                  <a:pt x="29" y="19"/>
                  <a:pt x="19" y="19"/>
                </a:cubicBezTo>
                <a:lnTo>
                  <a:pt x="10" y="28"/>
                </a:lnTo>
                <a:cubicBezTo>
                  <a:pt x="10" y="37"/>
                  <a:pt x="29" y="47"/>
                  <a:pt x="38" y="47"/>
                </a:cubicBezTo>
                <a:cubicBezTo>
                  <a:pt x="38" y="56"/>
                  <a:pt x="48" y="56"/>
                  <a:pt x="57" y="56"/>
                </a:cubicBezTo>
                <a:cubicBezTo>
                  <a:pt x="57" y="66"/>
                  <a:pt x="66" y="75"/>
                  <a:pt x="66" y="75"/>
                </a:cubicBezTo>
                <a:cubicBezTo>
                  <a:pt x="66" y="85"/>
                  <a:pt x="57" y="94"/>
                  <a:pt x="48" y="104"/>
                </a:cubicBezTo>
                <a:cubicBezTo>
                  <a:pt x="48" y="104"/>
                  <a:pt x="38" y="104"/>
                  <a:pt x="29" y="10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7" name="Freeform 810">
            <a:extLst>
              <a:ext uri="{FF2B5EF4-FFF2-40B4-BE49-F238E27FC236}">
                <a16:creationId xmlns:a16="http://schemas.microsoft.com/office/drawing/2014/main" id="{357FF892-D6C3-D747-8790-323D18FDA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9532" y="8020194"/>
            <a:ext cx="8593" cy="21484"/>
          </a:xfrm>
          <a:custGeom>
            <a:avLst/>
            <a:gdLst>
              <a:gd name="T0" fmla="*/ 0 w 10"/>
              <a:gd name="T1" fmla="*/ 19 h 20"/>
              <a:gd name="T2" fmla="*/ 0 w 10"/>
              <a:gd name="T3" fmla="*/ 19 h 20"/>
              <a:gd name="T4" fmla="*/ 0 w 10"/>
              <a:gd name="T5" fmla="*/ 9 h 20"/>
              <a:gd name="T6" fmla="*/ 0 w 10"/>
              <a:gd name="T7" fmla="*/ 0 h 20"/>
              <a:gd name="T8" fmla="*/ 0 w 10"/>
              <a:gd name="T9" fmla="*/ 0 h 20"/>
              <a:gd name="T10" fmla="*/ 9 w 10"/>
              <a:gd name="T11" fmla="*/ 0 h 20"/>
              <a:gd name="T12" fmla="*/ 9 w 10"/>
              <a:gd name="T13" fmla="*/ 9 h 20"/>
              <a:gd name="T14" fmla="*/ 0 w 10"/>
              <a:gd name="T15" fmla="*/ 19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20">
                <a:moveTo>
                  <a:pt x="0" y="19"/>
                </a:moveTo>
                <a:lnTo>
                  <a:pt x="0" y="19"/>
                </a:lnTo>
                <a:cubicBezTo>
                  <a:pt x="0" y="19"/>
                  <a:pt x="0" y="19"/>
                  <a:pt x="0" y="9"/>
                </a:cubicBez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9" y="0"/>
                  <a:pt x="9" y="0"/>
                  <a:pt x="9" y="0"/>
                </a:cubicBezTo>
                <a:cubicBezTo>
                  <a:pt x="9" y="9"/>
                  <a:pt x="9" y="9"/>
                  <a:pt x="9" y="9"/>
                </a:cubicBezTo>
                <a:cubicBezTo>
                  <a:pt x="9" y="19"/>
                  <a:pt x="9" y="19"/>
                  <a:pt x="0" y="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8" name="Freeform 811">
            <a:extLst>
              <a:ext uri="{FF2B5EF4-FFF2-40B4-BE49-F238E27FC236}">
                <a16:creationId xmlns:a16="http://schemas.microsoft.com/office/drawing/2014/main" id="{0DA957E1-F498-9F44-A328-A0033700F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9532" y="8144793"/>
            <a:ext cx="8593" cy="21481"/>
          </a:xfrm>
          <a:custGeom>
            <a:avLst/>
            <a:gdLst>
              <a:gd name="T0" fmla="*/ 0 w 10"/>
              <a:gd name="T1" fmla="*/ 19 h 20"/>
              <a:gd name="T2" fmla="*/ 0 w 10"/>
              <a:gd name="T3" fmla="*/ 19 h 20"/>
              <a:gd name="T4" fmla="*/ 0 w 10"/>
              <a:gd name="T5" fmla="*/ 9 h 20"/>
              <a:gd name="T6" fmla="*/ 0 w 10"/>
              <a:gd name="T7" fmla="*/ 0 h 20"/>
              <a:gd name="T8" fmla="*/ 0 w 10"/>
              <a:gd name="T9" fmla="*/ 0 h 20"/>
              <a:gd name="T10" fmla="*/ 9 w 10"/>
              <a:gd name="T11" fmla="*/ 0 h 20"/>
              <a:gd name="T12" fmla="*/ 9 w 10"/>
              <a:gd name="T13" fmla="*/ 9 h 20"/>
              <a:gd name="T14" fmla="*/ 0 w 10"/>
              <a:gd name="T15" fmla="*/ 19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20">
                <a:moveTo>
                  <a:pt x="0" y="19"/>
                </a:moveTo>
                <a:lnTo>
                  <a:pt x="0" y="19"/>
                </a:lnTo>
                <a:cubicBezTo>
                  <a:pt x="0" y="19"/>
                  <a:pt x="0" y="19"/>
                  <a:pt x="0" y="9"/>
                </a:cubicBez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9" y="0"/>
                  <a:pt x="9" y="0"/>
                  <a:pt x="9" y="0"/>
                </a:cubicBezTo>
                <a:cubicBezTo>
                  <a:pt x="9" y="9"/>
                  <a:pt x="9" y="9"/>
                  <a:pt x="9" y="9"/>
                </a:cubicBezTo>
                <a:cubicBezTo>
                  <a:pt x="9" y="19"/>
                  <a:pt x="9" y="19"/>
                  <a:pt x="0" y="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9" name="Freeform 812">
            <a:extLst>
              <a:ext uri="{FF2B5EF4-FFF2-40B4-BE49-F238E27FC236}">
                <a16:creationId xmlns:a16="http://schemas.microsoft.com/office/drawing/2014/main" id="{B8075BBE-A931-2245-B0B7-1DBA0466D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5841" y="5193118"/>
            <a:ext cx="571432" cy="360903"/>
          </a:xfrm>
          <a:custGeom>
            <a:avLst/>
            <a:gdLst>
              <a:gd name="T0" fmla="*/ 558 w 587"/>
              <a:gd name="T1" fmla="*/ 368 h 369"/>
              <a:gd name="T2" fmla="*/ 558 w 587"/>
              <a:gd name="T3" fmla="*/ 368 h 369"/>
              <a:gd name="T4" fmla="*/ 19 w 587"/>
              <a:gd name="T5" fmla="*/ 368 h 369"/>
              <a:gd name="T6" fmla="*/ 0 w 587"/>
              <a:gd name="T7" fmla="*/ 340 h 369"/>
              <a:gd name="T8" fmla="*/ 0 w 587"/>
              <a:gd name="T9" fmla="*/ 19 h 369"/>
              <a:gd name="T10" fmla="*/ 19 w 587"/>
              <a:gd name="T11" fmla="*/ 0 h 369"/>
              <a:gd name="T12" fmla="*/ 104 w 587"/>
              <a:gd name="T13" fmla="*/ 0 h 369"/>
              <a:gd name="T14" fmla="*/ 113 w 587"/>
              <a:gd name="T15" fmla="*/ 9 h 369"/>
              <a:gd name="T16" fmla="*/ 104 w 587"/>
              <a:gd name="T17" fmla="*/ 19 h 369"/>
              <a:gd name="T18" fmla="*/ 28 w 587"/>
              <a:gd name="T19" fmla="*/ 19 h 369"/>
              <a:gd name="T20" fmla="*/ 28 w 587"/>
              <a:gd name="T21" fmla="*/ 340 h 369"/>
              <a:gd name="T22" fmla="*/ 558 w 587"/>
              <a:gd name="T23" fmla="*/ 340 h 369"/>
              <a:gd name="T24" fmla="*/ 558 w 587"/>
              <a:gd name="T25" fmla="*/ 19 h 369"/>
              <a:gd name="T26" fmla="*/ 473 w 587"/>
              <a:gd name="T27" fmla="*/ 19 h 369"/>
              <a:gd name="T28" fmla="*/ 463 w 587"/>
              <a:gd name="T29" fmla="*/ 9 h 369"/>
              <a:gd name="T30" fmla="*/ 473 w 587"/>
              <a:gd name="T31" fmla="*/ 0 h 369"/>
              <a:gd name="T32" fmla="*/ 558 w 587"/>
              <a:gd name="T33" fmla="*/ 0 h 369"/>
              <a:gd name="T34" fmla="*/ 586 w 587"/>
              <a:gd name="T35" fmla="*/ 19 h 369"/>
              <a:gd name="T36" fmla="*/ 586 w 587"/>
              <a:gd name="T37" fmla="*/ 340 h 369"/>
              <a:gd name="T38" fmla="*/ 558 w 587"/>
              <a:gd name="T39" fmla="*/ 368 h 369"/>
              <a:gd name="T40" fmla="*/ 558 w 587"/>
              <a:gd name="T41" fmla="*/ 19 h 369"/>
              <a:gd name="T42" fmla="*/ 558 w 587"/>
              <a:gd name="T43" fmla="*/ 19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7" h="369">
                <a:moveTo>
                  <a:pt x="558" y="368"/>
                </a:moveTo>
                <a:lnTo>
                  <a:pt x="558" y="368"/>
                </a:lnTo>
                <a:cubicBezTo>
                  <a:pt x="19" y="368"/>
                  <a:pt x="19" y="368"/>
                  <a:pt x="19" y="368"/>
                </a:cubicBezTo>
                <a:cubicBezTo>
                  <a:pt x="10" y="368"/>
                  <a:pt x="0" y="359"/>
                  <a:pt x="0" y="340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10" y="0"/>
                  <a:pt x="1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13" y="0"/>
                  <a:pt x="113" y="0"/>
                  <a:pt x="113" y="9"/>
                </a:cubicBezTo>
                <a:cubicBezTo>
                  <a:pt x="113" y="19"/>
                  <a:pt x="113" y="19"/>
                  <a:pt x="104" y="19"/>
                </a:cubicBezTo>
                <a:cubicBezTo>
                  <a:pt x="28" y="19"/>
                  <a:pt x="28" y="19"/>
                  <a:pt x="28" y="19"/>
                </a:cubicBezTo>
                <a:cubicBezTo>
                  <a:pt x="28" y="340"/>
                  <a:pt x="28" y="340"/>
                  <a:pt x="28" y="340"/>
                </a:cubicBezTo>
                <a:cubicBezTo>
                  <a:pt x="558" y="340"/>
                  <a:pt x="558" y="340"/>
                  <a:pt x="558" y="340"/>
                </a:cubicBezTo>
                <a:cubicBezTo>
                  <a:pt x="558" y="19"/>
                  <a:pt x="558" y="19"/>
                  <a:pt x="558" y="19"/>
                </a:cubicBezTo>
                <a:cubicBezTo>
                  <a:pt x="473" y="19"/>
                  <a:pt x="473" y="19"/>
                  <a:pt x="473" y="19"/>
                </a:cubicBezTo>
                <a:cubicBezTo>
                  <a:pt x="463" y="19"/>
                  <a:pt x="463" y="19"/>
                  <a:pt x="463" y="9"/>
                </a:cubicBezTo>
                <a:cubicBezTo>
                  <a:pt x="463" y="0"/>
                  <a:pt x="463" y="0"/>
                  <a:pt x="473" y="0"/>
                </a:cubicBezTo>
                <a:cubicBezTo>
                  <a:pt x="558" y="0"/>
                  <a:pt x="558" y="0"/>
                  <a:pt x="558" y="0"/>
                </a:cubicBezTo>
                <a:cubicBezTo>
                  <a:pt x="577" y="0"/>
                  <a:pt x="586" y="9"/>
                  <a:pt x="586" y="19"/>
                </a:cubicBezTo>
                <a:cubicBezTo>
                  <a:pt x="586" y="340"/>
                  <a:pt x="586" y="340"/>
                  <a:pt x="586" y="340"/>
                </a:cubicBezTo>
                <a:cubicBezTo>
                  <a:pt x="586" y="359"/>
                  <a:pt x="577" y="368"/>
                  <a:pt x="558" y="368"/>
                </a:cubicBezTo>
                <a:close/>
                <a:moveTo>
                  <a:pt x="558" y="19"/>
                </a:moveTo>
                <a:lnTo>
                  <a:pt x="558" y="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0" name="Freeform 813">
            <a:extLst>
              <a:ext uri="{FF2B5EF4-FFF2-40B4-BE49-F238E27FC236}">
                <a16:creationId xmlns:a16="http://schemas.microsoft.com/office/drawing/2014/main" id="{370F94F3-BDFC-0D4D-AEE4-922A2DA71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2222" y="5193118"/>
            <a:ext cx="305051" cy="167564"/>
          </a:xfrm>
          <a:custGeom>
            <a:avLst/>
            <a:gdLst>
              <a:gd name="T0" fmla="*/ 19 w 313"/>
              <a:gd name="T1" fmla="*/ 170 h 171"/>
              <a:gd name="T2" fmla="*/ 19 w 313"/>
              <a:gd name="T3" fmla="*/ 170 h 171"/>
              <a:gd name="T4" fmla="*/ 0 w 313"/>
              <a:gd name="T5" fmla="*/ 160 h 171"/>
              <a:gd name="T6" fmla="*/ 10 w 313"/>
              <a:gd name="T7" fmla="*/ 142 h 171"/>
              <a:gd name="T8" fmla="*/ 293 w 313"/>
              <a:gd name="T9" fmla="*/ 0 h 171"/>
              <a:gd name="T10" fmla="*/ 312 w 313"/>
              <a:gd name="T11" fmla="*/ 9 h 171"/>
              <a:gd name="T12" fmla="*/ 303 w 313"/>
              <a:gd name="T13" fmla="*/ 28 h 171"/>
              <a:gd name="T14" fmla="*/ 19 w 313"/>
              <a:gd name="T15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3" h="171">
                <a:moveTo>
                  <a:pt x="19" y="170"/>
                </a:moveTo>
                <a:lnTo>
                  <a:pt x="19" y="170"/>
                </a:lnTo>
                <a:cubicBezTo>
                  <a:pt x="10" y="170"/>
                  <a:pt x="10" y="170"/>
                  <a:pt x="0" y="160"/>
                </a:cubicBezTo>
                <a:cubicBezTo>
                  <a:pt x="0" y="160"/>
                  <a:pt x="0" y="151"/>
                  <a:pt x="10" y="142"/>
                </a:cubicBezTo>
                <a:cubicBezTo>
                  <a:pt x="293" y="0"/>
                  <a:pt x="293" y="0"/>
                  <a:pt x="293" y="0"/>
                </a:cubicBezTo>
                <a:cubicBezTo>
                  <a:pt x="293" y="0"/>
                  <a:pt x="303" y="0"/>
                  <a:pt x="312" y="9"/>
                </a:cubicBezTo>
                <a:cubicBezTo>
                  <a:pt x="312" y="19"/>
                  <a:pt x="312" y="28"/>
                  <a:pt x="303" y="28"/>
                </a:cubicBezTo>
                <a:cubicBezTo>
                  <a:pt x="19" y="170"/>
                  <a:pt x="19" y="170"/>
                  <a:pt x="19" y="1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1" name="Freeform 814">
            <a:extLst>
              <a:ext uri="{FF2B5EF4-FFF2-40B4-BE49-F238E27FC236}">
                <a16:creationId xmlns:a16="http://schemas.microsoft.com/office/drawing/2014/main" id="{9E9E3A24-7A85-6D46-ABFE-FEA01911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7248" y="5193118"/>
            <a:ext cx="305051" cy="167564"/>
          </a:xfrm>
          <a:custGeom>
            <a:avLst/>
            <a:gdLst>
              <a:gd name="T0" fmla="*/ 302 w 312"/>
              <a:gd name="T1" fmla="*/ 170 h 171"/>
              <a:gd name="T2" fmla="*/ 302 w 312"/>
              <a:gd name="T3" fmla="*/ 170 h 171"/>
              <a:gd name="T4" fmla="*/ 293 w 312"/>
              <a:gd name="T5" fmla="*/ 170 h 171"/>
              <a:gd name="T6" fmla="*/ 9 w 312"/>
              <a:gd name="T7" fmla="*/ 28 h 171"/>
              <a:gd name="T8" fmla="*/ 9 w 312"/>
              <a:gd name="T9" fmla="*/ 9 h 171"/>
              <a:gd name="T10" fmla="*/ 28 w 312"/>
              <a:gd name="T11" fmla="*/ 0 h 171"/>
              <a:gd name="T12" fmla="*/ 302 w 312"/>
              <a:gd name="T13" fmla="*/ 142 h 171"/>
              <a:gd name="T14" fmla="*/ 311 w 312"/>
              <a:gd name="T15" fmla="*/ 160 h 171"/>
              <a:gd name="T16" fmla="*/ 302 w 312"/>
              <a:gd name="T17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171">
                <a:moveTo>
                  <a:pt x="302" y="170"/>
                </a:moveTo>
                <a:lnTo>
                  <a:pt x="302" y="170"/>
                </a:lnTo>
                <a:cubicBezTo>
                  <a:pt x="293" y="170"/>
                  <a:pt x="293" y="170"/>
                  <a:pt x="293" y="170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0" y="19"/>
                  <a:pt x="9" y="9"/>
                </a:cubicBezTo>
                <a:cubicBezTo>
                  <a:pt x="9" y="0"/>
                  <a:pt x="19" y="0"/>
                  <a:pt x="28" y="0"/>
                </a:cubicBezTo>
                <a:cubicBezTo>
                  <a:pt x="302" y="142"/>
                  <a:pt x="302" y="142"/>
                  <a:pt x="302" y="142"/>
                </a:cubicBezTo>
                <a:cubicBezTo>
                  <a:pt x="311" y="151"/>
                  <a:pt x="311" y="160"/>
                  <a:pt x="311" y="160"/>
                </a:cubicBezTo>
                <a:cubicBezTo>
                  <a:pt x="311" y="170"/>
                  <a:pt x="302" y="170"/>
                  <a:pt x="302" y="1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2" name="Freeform 815">
            <a:extLst>
              <a:ext uri="{FF2B5EF4-FFF2-40B4-BE49-F238E27FC236}">
                <a16:creationId xmlns:a16="http://schemas.microsoft.com/office/drawing/2014/main" id="{E4BACFC2-5E11-D44A-B2BF-10DD0656A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744" y="5339198"/>
            <a:ext cx="210528" cy="210528"/>
          </a:xfrm>
          <a:custGeom>
            <a:avLst/>
            <a:gdLst>
              <a:gd name="T0" fmla="*/ 198 w 218"/>
              <a:gd name="T1" fmla="*/ 217 h 218"/>
              <a:gd name="T2" fmla="*/ 198 w 218"/>
              <a:gd name="T3" fmla="*/ 217 h 218"/>
              <a:gd name="T4" fmla="*/ 189 w 218"/>
              <a:gd name="T5" fmla="*/ 208 h 218"/>
              <a:gd name="T6" fmla="*/ 9 w 218"/>
              <a:gd name="T7" fmla="*/ 28 h 218"/>
              <a:gd name="T8" fmla="*/ 9 w 218"/>
              <a:gd name="T9" fmla="*/ 9 h 218"/>
              <a:gd name="T10" fmla="*/ 28 w 218"/>
              <a:gd name="T11" fmla="*/ 9 h 218"/>
              <a:gd name="T12" fmla="*/ 208 w 218"/>
              <a:gd name="T13" fmla="*/ 189 h 218"/>
              <a:gd name="T14" fmla="*/ 208 w 218"/>
              <a:gd name="T15" fmla="*/ 208 h 218"/>
              <a:gd name="T16" fmla="*/ 198 w 218"/>
              <a:gd name="T17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218">
                <a:moveTo>
                  <a:pt x="198" y="217"/>
                </a:moveTo>
                <a:lnTo>
                  <a:pt x="198" y="217"/>
                </a:lnTo>
                <a:lnTo>
                  <a:pt x="189" y="208"/>
                </a:lnTo>
                <a:cubicBezTo>
                  <a:pt x="9" y="28"/>
                  <a:pt x="9" y="28"/>
                  <a:pt x="9" y="28"/>
                </a:cubicBezTo>
                <a:cubicBezTo>
                  <a:pt x="0" y="19"/>
                  <a:pt x="0" y="9"/>
                  <a:pt x="9" y="9"/>
                </a:cubicBezTo>
                <a:cubicBezTo>
                  <a:pt x="9" y="0"/>
                  <a:pt x="19" y="0"/>
                  <a:pt x="28" y="9"/>
                </a:cubicBezTo>
                <a:cubicBezTo>
                  <a:pt x="208" y="189"/>
                  <a:pt x="208" y="189"/>
                  <a:pt x="208" y="189"/>
                </a:cubicBezTo>
                <a:cubicBezTo>
                  <a:pt x="217" y="198"/>
                  <a:pt x="217" y="208"/>
                  <a:pt x="208" y="208"/>
                </a:cubicBezTo>
                <a:lnTo>
                  <a:pt x="198" y="21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3" name="Freeform 816">
            <a:extLst>
              <a:ext uri="{FF2B5EF4-FFF2-40B4-BE49-F238E27FC236}">
                <a16:creationId xmlns:a16="http://schemas.microsoft.com/office/drawing/2014/main" id="{CA7160E1-7401-E140-830D-B148D9391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5841" y="5339198"/>
            <a:ext cx="201935" cy="201935"/>
          </a:xfrm>
          <a:custGeom>
            <a:avLst/>
            <a:gdLst>
              <a:gd name="T0" fmla="*/ 19 w 209"/>
              <a:gd name="T1" fmla="*/ 208 h 209"/>
              <a:gd name="T2" fmla="*/ 19 w 209"/>
              <a:gd name="T3" fmla="*/ 208 h 209"/>
              <a:gd name="T4" fmla="*/ 10 w 209"/>
              <a:gd name="T5" fmla="*/ 208 h 209"/>
              <a:gd name="T6" fmla="*/ 10 w 209"/>
              <a:gd name="T7" fmla="*/ 189 h 209"/>
              <a:gd name="T8" fmla="*/ 189 w 209"/>
              <a:gd name="T9" fmla="*/ 9 h 209"/>
              <a:gd name="T10" fmla="*/ 208 w 209"/>
              <a:gd name="T11" fmla="*/ 9 h 209"/>
              <a:gd name="T12" fmla="*/ 208 w 209"/>
              <a:gd name="T13" fmla="*/ 28 h 209"/>
              <a:gd name="T14" fmla="*/ 28 w 209"/>
              <a:gd name="T15" fmla="*/ 208 h 209"/>
              <a:gd name="T16" fmla="*/ 19 w 209"/>
              <a:gd name="T17" fmla="*/ 20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" h="209">
                <a:moveTo>
                  <a:pt x="19" y="208"/>
                </a:moveTo>
                <a:lnTo>
                  <a:pt x="19" y="208"/>
                </a:lnTo>
                <a:lnTo>
                  <a:pt x="10" y="208"/>
                </a:lnTo>
                <a:cubicBezTo>
                  <a:pt x="0" y="198"/>
                  <a:pt x="0" y="189"/>
                  <a:pt x="10" y="189"/>
                </a:cubicBezTo>
                <a:cubicBezTo>
                  <a:pt x="189" y="9"/>
                  <a:pt x="189" y="9"/>
                  <a:pt x="189" y="9"/>
                </a:cubicBezTo>
                <a:cubicBezTo>
                  <a:pt x="189" y="0"/>
                  <a:pt x="199" y="0"/>
                  <a:pt x="208" y="9"/>
                </a:cubicBezTo>
                <a:cubicBezTo>
                  <a:pt x="208" y="9"/>
                  <a:pt x="208" y="19"/>
                  <a:pt x="208" y="28"/>
                </a:cubicBezTo>
                <a:cubicBezTo>
                  <a:pt x="28" y="208"/>
                  <a:pt x="28" y="208"/>
                  <a:pt x="28" y="208"/>
                </a:cubicBezTo>
                <a:lnTo>
                  <a:pt x="19" y="20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4" name="Freeform 817">
            <a:extLst>
              <a:ext uri="{FF2B5EF4-FFF2-40B4-BE49-F238E27FC236}">
                <a16:creationId xmlns:a16="http://schemas.microsoft.com/office/drawing/2014/main" id="{AA345278-C7AC-DC44-BAE9-E106D76F5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7475" y="4969702"/>
            <a:ext cx="395275" cy="287865"/>
          </a:xfrm>
          <a:custGeom>
            <a:avLst/>
            <a:gdLst>
              <a:gd name="T0" fmla="*/ 388 w 407"/>
              <a:gd name="T1" fmla="*/ 293 h 294"/>
              <a:gd name="T2" fmla="*/ 388 w 407"/>
              <a:gd name="T3" fmla="*/ 293 h 294"/>
              <a:gd name="T4" fmla="*/ 388 w 407"/>
              <a:gd name="T5" fmla="*/ 293 h 294"/>
              <a:gd name="T6" fmla="*/ 378 w 407"/>
              <a:gd name="T7" fmla="*/ 274 h 294"/>
              <a:gd name="T8" fmla="*/ 378 w 407"/>
              <a:gd name="T9" fmla="*/ 38 h 294"/>
              <a:gd name="T10" fmla="*/ 38 w 407"/>
              <a:gd name="T11" fmla="*/ 38 h 294"/>
              <a:gd name="T12" fmla="*/ 38 w 407"/>
              <a:gd name="T13" fmla="*/ 274 h 294"/>
              <a:gd name="T14" fmla="*/ 19 w 407"/>
              <a:gd name="T15" fmla="*/ 293 h 294"/>
              <a:gd name="T16" fmla="*/ 19 w 407"/>
              <a:gd name="T17" fmla="*/ 293 h 294"/>
              <a:gd name="T18" fmla="*/ 0 w 407"/>
              <a:gd name="T19" fmla="*/ 274 h 294"/>
              <a:gd name="T20" fmla="*/ 0 w 407"/>
              <a:gd name="T21" fmla="*/ 29 h 294"/>
              <a:gd name="T22" fmla="*/ 28 w 407"/>
              <a:gd name="T23" fmla="*/ 0 h 294"/>
              <a:gd name="T24" fmla="*/ 388 w 407"/>
              <a:gd name="T25" fmla="*/ 0 h 294"/>
              <a:gd name="T26" fmla="*/ 406 w 407"/>
              <a:gd name="T27" fmla="*/ 29 h 294"/>
              <a:gd name="T28" fmla="*/ 406 w 407"/>
              <a:gd name="T29" fmla="*/ 274 h 294"/>
              <a:gd name="T30" fmla="*/ 388 w 407"/>
              <a:gd name="T31" fmla="*/ 293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7" h="294">
                <a:moveTo>
                  <a:pt x="388" y="293"/>
                </a:moveTo>
                <a:lnTo>
                  <a:pt x="388" y="293"/>
                </a:lnTo>
                <a:lnTo>
                  <a:pt x="388" y="293"/>
                </a:lnTo>
                <a:cubicBezTo>
                  <a:pt x="378" y="293"/>
                  <a:pt x="378" y="293"/>
                  <a:pt x="378" y="274"/>
                </a:cubicBezTo>
                <a:cubicBezTo>
                  <a:pt x="378" y="38"/>
                  <a:pt x="378" y="38"/>
                  <a:pt x="378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274"/>
                  <a:pt x="38" y="274"/>
                  <a:pt x="38" y="274"/>
                </a:cubicBezTo>
                <a:cubicBezTo>
                  <a:pt x="38" y="293"/>
                  <a:pt x="28" y="293"/>
                  <a:pt x="19" y="293"/>
                </a:cubicBezTo>
                <a:lnTo>
                  <a:pt x="19" y="293"/>
                </a:lnTo>
                <a:cubicBezTo>
                  <a:pt x="10" y="293"/>
                  <a:pt x="0" y="293"/>
                  <a:pt x="0" y="27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9"/>
                  <a:pt x="10" y="0"/>
                  <a:pt x="28" y="0"/>
                </a:cubicBezTo>
                <a:cubicBezTo>
                  <a:pt x="388" y="0"/>
                  <a:pt x="388" y="0"/>
                  <a:pt x="388" y="0"/>
                </a:cubicBezTo>
                <a:cubicBezTo>
                  <a:pt x="397" y="0"/>
                  <a:pt x="406" y="19"/>
                  <a:pt x="406" y="29"/>
                </a:cubicBezTo>
                <a:cubicBezTo>
                  <a:pt x="406" y="274"/>
                  <a:pt x="406" y="274"/>
                  <a:pt x="406" y="274"/>
                </a:cubicBezTo>
                <a:cubicBezTo>
                  <a:pt x="406" y="293"/>
                  <a:pt x="406" y="293"/>
                  <a:pt x="388" y="29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5" name="Freeform 818">
            <a:extLst>
              <a:ext uri="{FF2B5EF4-FFF2-40B4-BE49-F238E27FC236}">
                <a16:creationId xmlns:a16="http://schemas.microsoft.com/office/drawing/2014/main" id="{222F5DF7-49E6-B64B-9B59-D673E9C93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7850" y="5081410"/>
            <a:ext cx="103115" cy="167564"/>
          </a:xfrm>
          <a:custGeom>
            <a:avLst/>
            <a:gdLst>
              <a:gd name="T0" fmla="*/ 48 w 105"/>
              <a:gd name="T1" fmla="*/ 170 h 171"/>
              <a:gd name="T2" fmla="*/ 48 w 105"/>
              <a:gd name="T3" fmla="*/ 170 h 171"/>
              <a:gd name="T4" fmla="*/ 10 w 105"/>
              <a:gd name="T5" fmla="*/ 161 h 171"/>
              <a:gd name="T6" fmla="*/ 0 w 105"/>
              <a:gd name="T7" fmla="*/ 142 h 171"/>
              <a:gd name="T8" fmla="*/ 19 w 105"/>
              <a:gd name="T9" fmla="*/ 133 h 171"/>
              <a:gd name="T10" fmla="*/ 76 w 105"/>
              <a:gd name="T11" fmla="*/ 142 h 171"/>
              <a:gd name="T12" fmla="*/ 85 w 105"/>
              <a:gd name="T13" fmla="*/ 123 h 171"/>
              <a:gd name="T14" fmla="*/ 48 w 105"/>
              <a:gd name="T15" fmla="*/ 95 h 171"/>
              <a:gd name="T16" fmla="*/ 0 w 105"/>
              <a:gd name="T17" fmla="*/ 48 h 171"/>
              <a:gd name="T18" fmla="*/ 19 w 105"/>
              <a:gd name="T19" fmla="*/ 10 h 171"/>
              <a:gd name="T20" fmla="*/ 95 w 105"/>
              <a:gd name="T21" fmla="*/ 10 h 171"/>
              <a:gd name="T22" fmla="*/ 104 w 105"/>
              <a:gd name="T23" fmla="*/ 19 h 171"/>
              <a:gd name="T24" fmla="*/ 85 w 105"/>
              <a:gd name="T25" fmla="*/ 29 h 171"/>
              <a:gd name="T26" fmla="*/ 38 w 105"/>
              <a:gd name="T27" fmla="*/ 29 h 171"/>
              <a:gd name="T28" fmla="*/ 29 w 105"/>
              <a:gd name="T29" fmla="*/ 48 h 171"/>
              <a:gd name="T30" fmla="*/ 57 w 105"/>
              <a:gd name="T31" fmla="*/ 76 h 171"/>
              <a:gd name="T32" fmla="*/ 104 w 105"/>
              <a:gd name="T33" fmla="*/ 123 h 171"/>
              <a:gd name="T34" fmla="*/ 85 w 105"/>
              <a:gd name="T35" fmla="*/ 161 h 171"/>
              <a:gd name="T36" fmla="*/ 48 w 105"/>
              <a:gd name="T37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5" h="171">
                <a:moveTo>
                  <a:pt x="48" y="170"/>
                </a:moveTo>
                <a:lnTo>
                  <a:pt x="48" y="170"/>
                </a:lnTo>
                <a:cubicBezTo>
                  <a:pt x="38" y="170"/>
                  <a:pt x="19" y="161"/>
                  <a:pt x="10" y="161"/>
                </a:cubicBezTo>
                <a:cubicBezTo>
                  <a:pt x="0" y="152"/>
                  <a:pt x="0" y="152"/>
                  <a:pt x="0" y="142"/>
                </a:cubicBezTo>
                <a:cubicBezTo>
                  <a:pt x="10" y="133"/>
                  <a:pt x="10" y="133"/>
                  <a:pt x="19" y="133"/>
                </a:cubicBezTo>
                <a:cubicBezTo>
                  <a:pt x="38" y="142"/>
                  <a:pt x="57" y="142"/>
                  <a:pt x="76" y="142"/>
                </a:cubicBezTo>
                <a:cubicBezTo>
                  <a:pt x="76" y="133"/>
                  <a:pt x="85" y="123"/>
                  <a:pt x="85" y="123"/>
                </a:cubicBezTo>
                <a:cubicBezTo>
                  <a:pt x="85" y="114"/>
                  <a:pt x="66" y="104"/>
                  <a:pt x="48" y="95"/>
                </a:cubicBezTo>
                <a:cubicBezTo>
                  <a:pt x="29" y="85"/>
                  <a:pt x="0" y="67"/>
                  <a:pt x="0" y="48"/>
                </a:cubicBezTo>
                <a:cubicBezTo>
                  <a:pt x="0" y="29"/>
                  <a:pt x="10" y="19"/>
                  <a:pt x="19" y="10"/>
                </a:cubicBezTo>
                <a:cubicBezTo>
                  <a:pt x="38" y="0"/>
                  <a:pt x="66" y="0"/>
                  <a:pt x="95" y="10"/>
                </a:cubicBezTo>
                <a:cubicBezTo>
                  <a:pt x="104" y="10"/>
                  <a:pt x="104" y="19"/>
                  <a:pt x="104" y="19"/>
                </a:cubicBezTo>
                <a:cubicBezTo>
                  <a:pt x="104" y="29"/>
                  <a:pt x="95" y="29"/>
                  <a:pt x="85" y="29"/>
                </a:cubicBezTo>
                <a:cubicBezTo>
                  <a:pt x="66" y="19"/>
                  <a:pt x="48" y="19"/>
                  <a:pt x="38" y="29"/>
                </a:cubicBezTo>
                <a:cubicBezTo>
                  <a:pt x="29" y="38"/>
                  <a:pt x="29" y="38"/>
                  <a:pt x="29" y="48"/>
                </a:cubicBezTo>
                <a:cubicBezTo>
                  <a:pt x="29" y="57"/>
                  <a:pt x="48" y="67"/>
                  <a:pt x="57" y="76"/>
                </a:cubicBezTo>
                <a:cubicBezTo>
                  <a:pt x="85" y="85"/>
                  <a:pt x="104" y="95"/>
                  <a:pt x="104" y="123"/>
                </a:cubicBezTo>
                <a:cubicBezTo>
                  <a:pt x="104" y="133"/>
                  <a:pt x="95" y="152"/>
                  <a:pt x="85" y="161"/>
                </a:cubicBezTo>
                <a:cubicBezTo>
                  <a:pt x="76" y="161"/>
                  <a:pt x="66" y="170"/>
                  <a:pt x="48" y="1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6" name="Freeform 819">
            <a:extLst>
              <a:ext uri="{FF2B5EF4-FFF2-40B4-BE49-F238E27FC236}">
                <a16:creationId xmlns:a16="http://schemas.microsoft.com/office/drawing/2014/main" id="{20C94D02-31AA-8646-B72D-758A37799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2222" y="5047038"/>
            <a:ext cx="30077" cy="38670"/>
          </a:xfrm>
          <a:custGeom>
            <a:avLst/>
            <a:gdLst>
              <a:gd name="T0" fmla="*/ 19 w 29"/>
              <a:gd name="T1" fmla="*/ 37 h 38"/>
              <a:gd name="T2" fmla="*/ 19 w 29"/>
              <a:gd name="T3" fmla="*/ 37 h 38"/>
              <a:gd name="T4" fmla="*/ 0 w 29"/>
              <a:gd name="T5" fmla="*/ 28 h 38"/>
              <a:gd name="T6" fmla="*/ 0 w 29"/>
              <a:gd name="T7" fmla="*/ 9 h 38"/>
              <a:gd name="T8" fmla="*/ 19 w 29"/>
              <a:gd name="T9" fmla="*/ 0 h 38"/>
              <a:gd name="T10" fmla="*/ 28 w 29"/>
              <a:gd name="T11" fmla="*/ 9 h 38"/>
              <a:gd name="T12" fmla="*/ 28 w 29"/>
              <a:gd name="T13" fmla="*/ 28 h 38"/>
              <a:gd name="T14" fmla="*/ 19 w 29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" h="38">
                <a:moveTo>
                  <a:pt x="19" y="37"/>
                </a:moveTo>
                <a:lnTo>
                  <a:pt x="19" y="37"/>
                </a:lnTo>
                <a:cubicBezTo>
                  <a:pt x="10" y="37"/>
                  <a:pt x="0" y="28"/>
                  <a:pt x="0" y="2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10" y="0"/>
                  <a:pt x="19" y="0"/>
                </a:cubicBezTo>
                <a:cubicBezTo>
                  <a:pt x="19" y="0"/>
                  <a:pt x="28" y="0"/>
                  <a:pt x="28" y="9"/>
                </a:cubicBezTo>
                <a:cubicBezTo>
                  <a:pt x="28" y="28"/>
                  <a:pt x="28" y="28"/>
                  <a:pt x="28" y="28"/>
                </a:cubicBezTo>
                <a:lnTo>
                  <a:pt x="19" y="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7" name="Freeform 820">
            <a:extLst>
              <a:ext uri="{FF2B5EF4-FFF2-40B4-BE49-F238E27FC236}">
                <a16:creationId xmlns:a16="http://schemas.microsoft.com/office/drawing/2014/main" id="{2AE89EFB-5237-9A48-9B37-29A10D9BD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2222" y="5248974"/>
            <a:ext cx="30077" cy="38667"/>
          </a:xfrm>
          <a:custGeom>
            <a:avLst/>
            <a:gdLst>
              <a:gd name="T0" fmla="*/ 19 w 29"/>
              <a:gd name="T1" fmla="*/ 38 h 39"/>
              <a:gd name="T2" fmla="*/ 19 w 29"/>
              <a:gd name="T3" fmla="*/ 38 h 39"/>
              <a:gd name="T4" fmla="*/ 0 w 29"/>
              <a:gd name="T5" fmla="*/ 29 h 39"/>
              <a:gd name="T6" fmla="*/ 0 w 29"/>
              <a:gd name="T7" fmla="*/ 10 h 39"/>
              <a:gd name="T8" fmla="*/ 19 w 29"/>
              <a:gd name="T9" fmla="*/ 0 h 39"/>
              <a:gd name="T10" fmla="*/ 28 w 29"/>
              <a:gd name="T11" fmla="*/ 10 h 39"/>
              <a:gd name="T12" fmla="*/ 28 w 29"/>
              <a:gd name="T13" fmla="*/ 29 h 39"/>
              <a:gd name="T14" fmla="*/ 19 w 29"/>
              <a:gd name="T15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" h="39">
                <a:moveTo>
                  <a:pt x="19" y="38"/>
                </a:moveTo>
                <a:lnTo>
                  <a:pt x="19" y="38"/>
                </a:lnTo>
                <a:cubicBezTo>
                  <a:pt x="10" y="38"/>
                  <a:pt x="0" y="29"/>
                  <a:pt x="0" y="2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10" y="0"/>
                  <a:pt x="19" y="0"/>
                </a:cubicBezTo>
                <a:cubicBezTo>
                  <a:pt x="19" y="0"/>
                  <a:pt x="28" y="0"/>
                  <a:pt x="28" y="10"/>
                </a:cubicBezTo>
                <a:cubicBezTo>
                  <a:pt x="28" y="29"/>
                  <a:pt x="28" y="29"/>
                  <a:pt x="28" y="29"/>
                </a:cubicBezTo>
                <a:lnTo>
                  <a:pt x="19" y="3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8" name="Freeform 821">
            <a:extLst>
              <a:ext uri="{FF2B5EF4-FFF2-40B4-BE49-F238E27FC236}">
                <a16:creationId xmlns:a16="http://schemas.microsoft.com/office/drawing/2014/main" id="{C4CBC72B-47A7-144B-BA29-E2811E0E1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0173" y="7556175"/>
            <a:ext cx="416759" cy="738992"/>
          </a:xfrm>
          <a:custGeom>
            <a:avLst/>
            <a:gdLst>
              <a:gd name="T0" fmla="*/ 360 w 427"/>
              <a:gd name="T1" fmla="*/ 756 h 757"/>
              <a:gd name="T2" fmla="*/ 360 w 427"/>
              <a:gd name="T3" fmla="*/ 756 h 757"/>
              <a:gd name="T4" fmla="*/ 67 w 427"/>
              <a:gd name="T5" fmla="*/ 756 h 757"/>
              <a:gd name="T6" fmla="*/ 0 w 427"/>
              <a:gd name="T7" fmla="*/ 690 h 757"/>
              <a:gd name="T8" fmla="*/ 0 w 427"/>
              <a:gd name="T9" fmla="*/ 66 h 757"/>
              <a:gd name="T10" fmla="*/ 67 w 427"/>
              <a:gd name="T11" fmla="*/ 0 h 757"/>
              <a:gd name="T12" fmla="*/ 360 w 427"/>
              <a:gd name="T13" fmla="*/ 0 h 757"/>
              <a:gd name="T14" fmla="*/ 426 w 427"/>
              <a:gd name="T15" fmla="*/ 66 h 757"/>
              <a:gd name="T16" fmla="*/ 426 w 427"/>
              <a:gd name="T17" fmla="*/ 690 h 757"/>
              <a:gd name="T18" fmla="*/ 360 w 427"/>
              <a:gd name="T19" fmla="*/ 756 h 757"/>
              <a:gd name="T20" fmla="*/ 67 w 427"/>
              <a:gd name="T21" fmla="*/ 29 h 757"/>
              <a:gd name="T22" fmla="*/ 67 w 427"/>
              <a:gd name="T23" fmla="*/ 29 h 757"/>
              <a:gd name="T24" fmla="*/ 29 w 427"/>
              <a:gd name="T25" fmla="*/ 66 h 757"/>
              <a:gd name="T26" fmla="*/ 29 w 427"/>
              <a:gd name="T27" fmla="*/ 690 h 757"/>
              <a:gd name="T28" fmla="*/ 67 w 427"/>
              <a:gd name="T29" fmla="*/ 728 h 757"/>
              <a:gd name="T30" fmla="*/ 360 w 427"/>
              <a:gd name="T31" fmla="*/ 728 h 757"/>
              <a:gd name="T32" fmla="*/ 397 w 427"/>
              <a:gd name="T33" fmla="*/ 690 h 757"/>
              <a:gd name="T34" fmla="*/ 397 w 427"/>
              <a:gd name="T35" fmla="*/ 66 h 757"/>
              <a:gd name="T36" fmla="*/ 360 w 427"/>
              <a:gd name="T37" fmla="*/ 29 h 757"/>
              <a:gd name="T38" fmla="*/ 67 w 427"/>
              <a:gd name="T39" fmla="*/ 29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27" h="757">
                <a:moveTo>
                  <a:pt x="360" y="756"/>
                </a:moveTo>
                <a:lnTo>
                  <a:pt x="360" y="756"/>
                </a:lnTo>
                <a:cubicBezTo>
                  <a:pt x="67" y="756"/>
                  <a:pt x="67" y="756"/>
                  <a:pt x="67" y="756"/>
                </a:cubicBezTo>
                <a:cubicBezTo>
                  <a:pt x="29" y="756"/>
                  <a:pt x="0" y="728"/>
                  <a:pt x="0" y="69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29"/>
                  <a:pt x="29" y="0"/>
                  <a:pt x="67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97" y="0"/>
                  <a:pt x="426" y="29"/>
                  <a:pt x="426" y="66"/>
                </a:cubicBezTo>
                <a:cubicBezTo>
                  <a:pt x="426" y="690"/>
                  <a:pt x="426" y="690"/>
                  <a:pt x="426" y="690"/>
                </a:cubicBezTo>
                <a:cubicBezTo>
                  <a:pt x="426" y="728"/>
                  <a:pt x="397" y="756"/>
                  <a:pt x="360" y="756"/>
                </a:cubicBezTo>
                <a:close/>
                <a:moveTo>
                  <a:pt x="67" y="29"/>
                </a:moveTo>
                <a:lnTo>
                  <a:pt x="67" y="29"/>
                </a:lnTo>
                <a:cubicBezTo>
                  <a:pt x="48" y="29"/>
                  <a:pt x="29" y="47"/>
                  <a:pt x="29" y="66"/>
                </a:cubicBezTo>
                <a:cubicBezTo>
                  <a:pt x="29" y="690"/>
                  <a:pt x="29" y="690"/>
                  <a:pt x="29" y="690"/>
                </a:cubicBezTo>
                <a:cubicBezTo>
                  <a:pt x="29" y="709"/>
                  <a:pt x="48" y="728"/>
                  <a:pt x="67" y="728"/>
                </a:cubicBezTo>
                <a:cubicBezTo>
                  <a:pt x="360" y="728"/>
                  <a:pt x="360" y="728"/>
                  <a:pt x="360" y="728"/>
                </a:cubicBezTo>
                <a:cubicBezTo>
                  <a:pt x="378" y="728"/>
                  <a:pt x="397" y="709"/>
                  <a:pt x="397" y="690"/>
                </a:cubicBezTo>
                <a:cubicBezTo>
                  <a:pt x="397" y="66"/>
                  <a:pt x="397" y="66"/>
                  <a:pt x="397" y="66"/>
                </a:cubicBezTo>
                <a:cubicBezTo>
                  <a:pt x="397" y="47"/>
                  <a:pt x="378" y="29"/>
                  <a:pt x="360" y="29"/>
                </a:cubicBezTo>
                <a:lnTo>
                  <a:pt x="67" y="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9" name="Freeform 822">
            <a:extLst>
              <a:ext uri="{FF2B5EF4-FFF2-40B4-BE49-F238E27FC236}">
                <a16:creationId xmlns:a16="http://schemas.microsoft.com/office/drawing/2014/main" id="{A2D8A66D-65B6-D645-B228-77A209DD0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3515" y="8166274"/>
            <a:ext cx="30074" cy="30077"/>
          </a:xfrm>
          <a:custGeom>
            <a:avLst/>
            <a:gdLst>
              <a:gd name="T0" fmla="*/ 9 w 29"/>
              <a:gd name="T1" fmla="*/ 28 h 29"/>
              <a:gd name="T2" fmla="*/ 9 w 29"/>
              <a:gd name="T3" fmla="*/ 28 h 29"/>
              <a:gd name="T4" fmla="*/ 0 w 29"/>
              <a:gd name="T5" fmla="*/ 19 h 29"/>
              <a:gd name="T6" fmla="*/ 9 w 29"/>
              <a:gd name="T7" fmla="*/ 0 h 29"/>
              <a:gd name="T8" fmla="*/ 28 w 29"/>
              <a:gd name="T9" fmla="*/ 19 h 29"/>
              <a:gd name="T10" fmla="*/ 9 w 29"/>
              <a:gd name="T11" fmla="*/ 28 h 29"/>
              <a:gd name="T12" fmla="*/ 9 w 29"/>
              <a:gd name="T13" fmla="*/ 9 h 29"/>
              <a:gd name="T14" fmla="*/ 9 w 29"/>
              <a:gd name="T15" fmla="*/ 9 h 29"/>
              <a:gd name="T16" fmla="*/ 0 w 29"/>
              <a:gd name="T17" fmla="*/ 19 h 29"/>
              <a:gd name="T18" fmla="*/ 9 w 29"/>
              <a:gd name="T19" fmla="*/ 28 h 29"/>
              <a:gd name="T20" fmla="*/ 19 w 29"/>
              <a:gd name="T21" fmla="*/ 19 h 29"/>
              <a:gd name="T22" fmla="*/ 9 w 29"/>
              <a:gd name="T23" fmla="*/ 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" h="29">
                <a:moveTo>
                  <a:pt x="9" y="28"/>
                </a:moveTo>
                <a:lnTo>
                  <a:pt x="9" y="28"/>
                </a:lnTo>
                <a:cubicBezTo>
                  <a:pt x="0" y="28"/>
                  <a:pt x="0" y="28"/>
                  <a:pt x="0" y="19"/>
                </a:cubicBezTo>
                <a:cubicBezTo>
                  <a:pt x="0" y="9"/>
                  <a:pt x="0" y="0"/>
                  <a:pt x="9" y="0"/>
                </a:cubicBezTo>
                <a:cubicBezTo>
                  <a:pt x="28" y="0"/>
                  <a:pt x="28" y="9"/>
                  <a:pt x="28" y="19"/>
                </a:cubicBezTo>
                <a:cubicBezTo>
                  <a:pt x="28" y="28"/>
                  <a:pt x="28" y="28"/>
                  <a:pt x="9" y="28"/>
                </a:cubicBezTo>
                <a:close/>
                <a:moveTo>
                  <a:pt x="9" y="9"/>
                </a:moveTo>
                <a:lnTo>
                  <a:pt x="9" y="9"/>
                </a:lnTo>
                <a:cubicBezTo>
                  <a:pt x="9" y="9"/>
                  <a:pt x="0" y="9"/>
                  <a:pt x="0" y="19"/>
                </a:cubicBezTo>
                <a:lnTo>
                  <a:pt x="9" y="28"/>
                </a:lnTo>
                <a:cubicBezTo>
                  <a:pt x="19" y="28"/>
                  <a:pt x="19" y="19"/>
                  <a:pt x="19" y="19"/>
                </a:cubicBezTo>
                <a:cubicBezTo>
                  <a:pt x="19" y="9"/>
                  <a:pt x="19" y="9"/>
                  <a:pt x="9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0" name="Freeform 823">
            <a:extLst>
              <a:ext uri="{FF2B5EF4-FFF2-40B4-BE49-F238E27FC236}">
                <a16:creationId xmlns:a16="http://schemas.microsoft.com/office/drawing/2014/main" id="{66BC9818-46EF-F345-8FF6-3B0148DCF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6252" y="7642105"/>
            <a:ext cx="120301" cy="30077"/>
          </a:xfrm>
          <a:custGeom>
            <a:avLst/>
            <a:gdLst>
              <a:gd name="T0" fmla="*/ 104 w 124"/>
              <a:gd name="T1" fmla="*/ 29 h 30"/>
              <a:gd name="T2" fmla="*/ 104 w 124"/>
              <a:gd name="T3" fmla="*/ 29 h 30"/>
              <a:gd name="T4" fmla="*/ 19 w 124"/>
              <a:gd name="T5" fmla="*/ 29 h 30"/>
              <a:gd name="T6" fmla="*/ 0 w 124"/>
              <a:gd name="T7" fmla="*/ 19 h 30"/>
              <a:gd name="T8" fmla="*/ 19 w 124"/>
              <a:gd name="T9" fmla="*/ 0 h 30"/>
              <a:gd name="T10" fmla="*/ 104 w 124"/>
              <a:gd name="T11" fmla="*/ 0 h 30"/>
              <a:gd name="T12" fmla="*/ 123 w 124"/>
              <a:gd name="T13" fmla="*/ 19 h 30"/>
              <a:gd name="T14" fmla="*/ 104 w 124"/>
              <a:gd name="T15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" h="30">
                <a:moveTo>
                  <a:pt x="104" y="29"/>
                </a:moveTo>
                <a:lnTo>
                  <a:pt x="104" y="29"/>
                </a:lnTo>
                <a:cubicBezTo>
                  <a:pt x="19" y="29"/>
                  <a:pt x="19" y="29"/>
                  <a:pt x="19" y="29"/>
                </a:cubicBezTo>
                <a:cubicBezTo>
                  <a:pt x="9" y="29"/>
                  <a:pt x="0" y="19"/>
                  <a:pt x="0" y="19"/>
                </a:cubicBezTo>
                <a:cubicBezTo>
                  <a:pt x="0" y="10"/>
                  <a:pt x="9" y="0"/>
                  <a:pt x="1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13" y="0"/>
                  <a:pt x="123" y="10"/>
                  <a:pt x="123" y="19"/>
                </a:cubicBezTo>
                <a:cubicBezTo>
                  <a:pt x="123" y="19"/>
                  <a:pt x="113" y="29"/>
                  <a:pt x="104" y="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1" name="Freeform 824">
            <a:extLst>
              <a:ext uri="{FF2B5EF4-FFF2-40B4-BE49-F238E27FC236}">
                <a16:creationId xmlns:a16="http://schemas.microsoft.com/office/drawing/2014/main" id="{DE89D228-C7B9-AD4B-A801-5F6E01E39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6252" y="7835447"/>
            <a:ext cx="103115" cy="167561"/>
          </a:xfrm>
          <a:custGeom>
            <a:avLst/>
            <a:gdLst>
              <a:gd name="T0" fmla="*/ 47 w 105"/>
              <a:gd name="T1" fmla="*/ 170 h 171"/>
              <a:gd name="T2" fmla="*/ 47 w 105"/>
              <a:gd name="T3" fmla="*/ 170 h 171"/>
              <a:gd name="T4" fmla="*/ 9 w 105"/>
              <a:gd name="T5" fmla="*/ 160 h 171"/>
              <a:gd name="T6" fmla="*/ 0 w 105"/>
              <a:gd name="T7" fmla="*/ 141 h 171"/>
              <a:gd name="T8" fmla="*/ 19 w 105"/>
              <a:gd name="T9" fmla="*/ 141 h 171"/>
              <a:gd name="T10" fmla="*/ 75 w 105"/>
              <a:gd name="T11" fmla="*/ 141 h 171"/>
              <a:gd name="T12" fmla="*/ 85 w 105"/>
              <a:gd name="T13" fmla="*/ 123 h 171"/>
              <a:gd name="T14" fmla="*/ 47 w 105"/>
              <a:gd name="T15" fmla="*/ 94 h 171"/>
              <a:gd name="T16" fmla="*/ 0 w 105"/>
              <a:gd name="T17" fmla="*/ 47 h 171"/>
              <a:gd name="T18" fmla="*/ 19 w 105"/>
              <a:gd name="T19" fmla="*/ 9 h 171"/>
              <a:gd name="T20" fmla="*/ 94 w 105"/>
              <a:gd name="T21" fmla="*/ 9 h 171"/>
              <a:gd name="T22" fmla="*/ 104 w 105"/>
              <a:gd name="T23" fmla="*/ 28 h 171"/>
              <a:gd name="T24" fmla="*/ 85 w 105"/>
              <a:gd name="T25" fmla="*/ 28 h 171"/>
              <a:gd name="T26" fmla="*/ 37 w 105"/>
              <a:gd name="T27" fmla="*/ 28 h 171"/>
              <a:gd name="T28" fmla="*/ 28 w 105"/>
              <a:gd name="T29" fmla="*/ 47 h 171"/>
              <a:gd name="T30" fmla="*/ 56 w 105"/>
              <a:gd name="T31" fmla="*/ 75 h 171"/>
              <a:gd name="T32" fmla="*/ 104 w 105"/>
              <a:gd name="T33" fmla="*/ 123 h 171"/>
              <a:gd name="T34" fmla="*/ 85 w 105"/>
              <a:gd name="T35" fmla="*/ 160 h 171"/>
              <a:gd name="T36" fmla="*/ 47 w 105"/>
              <a:gd name="T37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5" h="171">
                <a:moveTo>
                  <a:pt x="47" y="170"/>
                </a:moveTo>
                <a:lnTo>
                  <a:pt x="47" y="170"/>
                </a:lnTo>
                <a:cubicBezTo>
                  <a:pt x="37" y="170"/>
                  <a:pt x="19" y="160"/>
                  <a:pt x="9" y="160"/>
                </a:cubicBezTo>
                <a:cubicBezTo>
                  <a:pt x="0" y="160"/>
                  <a:pt x="0" y="151"/>
                  <a:pt x="0" y="141"/>
                </a:cubicBezTo>
                <a:cubicBezTo>
                  <a:pt x="9" y="141"/>
                  <a:pt x="9" y="132"/>
                  <a:pt x="19" y="141"/>
                </a:cubicBezTo>
                <a:cubicBezTo>
                  <a:pt x="37" y="151"/>
                  <a:pt x="56" y="151"/>
                  <a:pt x="75" y="141"/>
                </a:cubicBezTo>
                <a:cubicBezTo>
                  <a:pt x="75" y="132"/>
                  <a:pt x="85" y="132"/>
                  <a:pt x="85" y="123"/>
                </a:cubicBezTo>
                <a:cubicBezTo>
                  <a:pt x="85" y="113"/>
                  <a:pt x="66" y="104"/>
                  <a:pt x="47" y="94"/>
                </a:cubicBezTo>
                <a:cubicBezTo>
                  <a:pt x="28" y="85"/>
                  <a:pt x="0" y="75"/>
                  <a:pt x="0" y="47"/>
                </a:cubicBezTo>
                <a:cubicBezTo>
                  <a:pt x="0" y="37"/>
                  <a:pt x="9" y="19"/>
                  <a:pt x="19" y="9"/>
                </a:cubicBezTo>
                <a:cubicBezTo>
                  <a:pt x="37" y="0"/>
                  <a:pt x="66" y="0"/>
                  <a:pt x="94" y="9"/>
                </a:cubicBezTo>
                <a:cubicBezTo>
                  <a:pt x="104" y="9"/>
                  <a:pt x="104" y="19"/>
                  <a:pt x="104" y="28"/>
                </a:cubicBezTo>
                <a:cubicBezTo>
                  <a:pt x="104" y="28"/>
                  <a:pt x="94" y="37"/>
                  <a:pt x="85" y="28"/>
                </a:cubicBezTo>
                <a:cubicBezTo>
                  <a:pt x="66" y="19"/>
                  <a:pt x="47" y="19"/>
                  <a:pt x="37" y="28"/>
                </a:cubicBezTo>
                <a:cubicBezTo>
                  <a:pt x="28" y="37"/>
                  <a:pt x="28" y="37"/>
                  <a:pt x="28" y="47"/>
                </a:cubicBezTo>
                <a:cubicBezTo>
                  <a:pt x="28" y="56"/>
                  <a:pt x="47" y="66"/>
                  <a:pt x="56" y="75"/>
                </a:cubicBezTo>
                <a:cubicBezTo>
                  <a:pt x="75" y="85"/>
                  <a:pt x="104" y="94"/>
                  <a:pt x="104" y="123"/>
                </a:cubicBezTo>
                <a:cubicBezTo>
                  <a:pt x="104" y="132"/>
                  <a:pt x="94" y="151"/>
                  <a:pt x="85" y="160"/>
                </a:cubicBezTo>
                <a:cubicBezTo>
                  <a:pt x="75" y="160"/>
                  <a:pt x="66" y="170"/>
                  <a:pt x="47" y="1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2" name="Freeform 825">
            <a:extLst>
              <a:ext uri="{FF2B5EF4-FFF2-40B4-BE49-F238E27FC236}">
                <a16:creationId xmlns:a16="http://schemas.microsoft.com/office/drawing/2014/main" id="{22C5A0A9-F196-BA4E-B059-3D9C0ABCD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4922" y="7796777"/>
            <a:ext cx="30074" cy="38670"/>
          </a:xfrm>
          <a:custGeom>
            <a:avLst/>
            <a:gdLst>
              <a:gd name="T0" fmla="*/ 19 w 30"/>
              <a:gd name="T1" fmla="*/ 38 h 39"/>
              <a:gd name="T2" fmla="*/ 19 w 30"/>
              <a:gd name="T3" fmla="*/ 38 h 39"/>
              <a:gd name="T4" fmla="*/ 0 w 30"/>
              <a:gd name="T5" fmla="*/ 28 h 39"/>
              <a:gd name="T6" fmla="*/ 0 w 30"/>
              <a:gd name="T7" fmla="*/ 9 h 39"/>
              <a:gd name="T8" fmla="*/ 19 w 30"/>
              <a:gd name="T9" fmla="*/ 0 h 39"/>
              <a:gd name="T10" fmla="*/ 29 w 30"/>
              <a:gd name="T11" fmla="*/ 9 h 39"/>
              <a:gd name="T12" fmla="*/ 29 w 30"/>
              <a:gd name="T13" fmla="*/ 28 h 39"/>
              <a:gd name="T14" fmla="*/ 19 w 30"/>
              <a:gd name="T15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" h="39">
                <a:moveTo>
                  <a:pt x="19" y="38"/>
                </a:moveTo>
                <a:lnTo>
                  <a:pt x="19" y="38"/>
                </a:lnTo>
                <a:cubicBezTo>
                  <a:pt x="10" y="38"/>
                  <a:pt x="0" y="28"/>
                  <a:pt x="0" y="2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10" y="0"/>
                  <a:pt x="19" y="0"/>
                </a:cubicBezTo>
                <a:cubicBezTo>
                  <a:pt x="19" y="0"/>
                  <a:pt x="29" y="0"/>
                  <a:pt x="29" y="9"/>
                </a:cubicBezTo>
                <a:cubicBezTo>
                  <a:pt x="29" y="28"/>
                  <a:pt x="29" y="28"/>
                  <a:pt x="29" y="28"/>
                </a:cubicBezTo>
                <a:lnTo>
                  <a:pt x="19" y="3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3" name="Freeform 826">
            <a:extLst>
              <a:ext uri="{FF2B5EF4-FFF2-40B4-BE49-F238E27FC236}">
                <a16:creationId xmlns:a16="http://schemas.microsoft.com/office/drawing/2014/main" id="{8AFBEF16-54E6-2444-A851-70DB0A9B1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4922" y="7998713"/>
            <a:ext cx="30074" cy="38667"/>
          </a:xfrm>
          <a:custGeom>
            <a:avLst/>
            <a:gdLst>
              <a:gd name="T0" fmla="*/ 19 w 30"/>
              <a:gd name="T1" fmla="*/ 38 h 39"/>
              <a:gd name="T2" fmla="*/ 19 w 30"/>
              <a:gd name="T3" fmla="*/ 38 h 39"/>
              <a:gd name="T4" fmla="*/ 0 w 30"/>
              <a:gd name="T5" fmla="*/ 28 h 39"/>
              <a:gd name="T6" fmla="*/ 0 w 30"/>
              <a:gd name="T7" fmla="*/ 9 h 39"/>
              <a:gd name="T8" fmla="*/ 19 w 30"/>
              <a:gd name="T9" fmla="*/ 0 h 39"/>
              <a:gd name="T10" fmla="*/ 29 w 30"/>
              <a:gd name="T11" fmla="*/ 9 h 39"/>
              <a:gd name="T12" fmla="*/ 29 w 30"/>
              <a:gd name="T13" fmla="*/ 28 h 39"/>
              <a:gd name="T14" fmla="*/ 19 w 30"/>
              <a:gd name="T15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" h="39">
                <a:moveTo>
                  <a:pt x="19" y="38"/>
                </a:moveTo>
                <a:lnTo>
                  <a:pt x="19" y="38"/>
                </a:lnTo>
                <a:cubicBezTo>
                  <a:pt x="10" y="38"/>
                  <a:pt x="0" y="38"/>
                  <a:pt x="0" y="2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10" y="0"/>
                  <a:pt x="19" y="0"/>
                </a:cubicBezTo>
                <a:cubicBezTo>
                  <a:pt x="19" y="0"/>
                  <a:pt x="29" y="0"/>
                  <a:pt x="29" y="9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38"/>
                  <a:pt x="19" y="38"/>
                  <a:pt x="19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4" name="Freeform 827">
            <a:extLst>
              <a:ext uri="{FF2B5EF4-FFF2-40B4-BE49-F238E27FC236}">
                <a16:creationId xmlns:a16="http://schemas.microsoft.com/office/drawing/2014/main" id="{A9F9AD19-60D8-1345-A854-2684B1DDA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1696" y="7547582"/>
            <a:ext cx="416756" cy="738992"/>
          </a:xfrm>
          <a:custGeom>
            <a:avLst/>
            <a:gdLst>
              <a:gd name="T0" fmla="*/ 359 w 426"/>
              <a:gd name="T1" fmla="*/ 756 h 757"/>
              <a:gd name="T2" fmla="*/ 359 w 426"/>
              <a:gd name="T3" fmla="*/ 756 h 757"/>
              <a:gd name="T4" fmla="*/ 66 w 426"/>
              <a:gd name="T5" fmla="*/ 756 h 757"/>
              <a:gd name="T6" fmla="*/ 0 w 426"/>
              <a:gd name="T7" fmla="*/ 690 h 757"/>
              <a:gd name="T8" fmla="*/ 0 w 426"/>
              <a:gd name="T9" fmla="*/ 66 h 757"/>
              <a:gd name="T10" fmla="*/ 66 w 426"/>
              <a:gd name="T11" fmla="*/ 0 h 757"/>
              <a:gd name="T12" fmla="*/ 359 w 426"/>
              <a:gd name="T13" fmla="*/ 0 h 757"/>
              <a:gd name="T14" fmla="*/ 425 w 426"/>
              <a:gd name="T15" fmla="*/ 66 h 757"/>
              <a:gd name="T16" fmla="*/ 425 w 426"/>
              <a:gd name="T17" fmla="*/ 690 h 757"/>
              <a:gd name="T18" fmla="*/ 359 w 426"/>
              <a:gd name="T19" fmla="*/ 756 h 757"/>
              <a:gd name="T20" fmla="*/ 66 w 426"/>
              <a:gd name="T21" fmla="*/ 28 h 757"/>
              <a:gd name="T22" fmla="*/ 66 w 426"/>
              <a:gd name="T23" fmla="*/ 28 h 757"/>
              <a:gd name="T24" fmla="*/ 28 w 426"/>
              <a:gd name="T25" fmla="*/ 66 h 757"/>
              <a:gd name="T26" fmla="*/ 28 w 426"/>
              <a:gd name="T27" fmla="*/ 690 h 757"/>
              <a:gd name="T28" fmla="*/ 66 w 426"/>
              <a:gd name="T29" fmla="*/ 727 h 757"/>
              <a:gd name="T30" fmla="*/ 359 w 426"/>
              <a:gd name="T31" fmla="*/ 727 h 757"/>
              <a:gd name="T32" fmla="*/ 397 w 426"/>
              <a:gd name="T33" fmla="*/ 690 h 757"/>
              <a:gd name="T34" fmla="*/ 397 w 426"/>
              <a:gd name="T35" fmla="*/ 66 h 757"/>
              <a:gd name="T36" fmla="*/ 359 w 426"/>
              <a:gd name="T37" fmla="*/ 28 h 757"/>
              <a:gd name="T38" fmla="*/ 66 w 426"/>
              <a:gd name="T39" fmla="*/ 28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26" h="757">
                <a:moveTo>
                  <a:pt x="359" y="756"/>
                </a:moveTo>
                <a:lnTo>
                  <a:pt x="359" y="756"/>
                </a:lnTo>
                <a:cubicBezTo>
                  <a:pt x="66" y="756"/>
                  <a:pt x="66" y="756"/>
                  <a:pt x="66" y="756"/>
                </a:cubicBezTo>
                <a:cubicBezTo>
                  <a:pt x="28" y="756"/>
                  <a:pt x="0" y="727"/>
                  <a:pt x="0" y="69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8"/>
                  <a:pt x="28" y="0"/>
                  <a:pt x="66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97" y="0"/>
                  <a:pt x="425" y="38"/>
                  <a:pt x="425" y="66"/>
                </a:cubicBezTo>
                <a:cubicBezTo>
                  <a:pt x="425" y="690"/>
                  <a:pt x="425" y="690"/>
                  <a:pt x="425" y="690"/>
                </a:cubicBezTo>
                <a:cubicBezTo>
                  <a:pt x="425" y="727"/>
                  <a:pt x="397" y="756"/>
                  <a:pt x="359" y="756"/>
                </a:cubicBezTo>
                <a:close/>
                <a:moveTo>
                  <a:pt x="66" y="28"/>
                </a:moveTo>
                <a:lnTo>
                  <a:pt x="66" y="28"/>
                </a:lnTo>
                <a:cubicBezTo>
                  <a:pt x="47" y="28"/>
                  <a:pt x="28" y="47"/>
                  <a:pt x="28" y="66"/>
                </a:cubicBezTo>
                <a:cubicBezTo>
                  <a:pt x="28" y="690"/>
                  <a:pt x="28" y="690"/>
                  <a:pt x="28" y="690"/>
                </a:cubicBezTo>
                <a:cubicBezTo>
                  <a:pt x="28" y="718"/>
                  <a:pt x="47" y="727"/>
                  <a:pt x="66" y="727"/>
                </a:cubicBezTo>
                <a:cubicBezTo>
                  <a:pt x="359" y="727"/>
                  <a:pt x="359" y="727"/>
                  <a:pt x="359" y="727"/>
                </a:cubicBezTo>
                <a:cubicBezTo>
                  <a:pt x="378" y="727"/>
                  <a:pt x="397" y="718"/>
                  <a:pt x="397" y="690"/>
                </a:cubicBezTo>
                <a:cubicBezTo>
                  <a:pt x="397" y="66"/>
                  <a:pt x="397" y="66"/>
                  <a:pt x="397" y="66"/>
                </a:cubicBezTo>
                <a:cubicBezTo>
                  <a:pt x="397" y="47"/>
                  <a:pt x="378" y="28"/>
                  <a:pt x="359" y="28"/>
                </a:cubicBezTo>
                <a:lnTo>
                  <a:pt x="66" y="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5" name="Freeform 828">
            <a:extLst>
              <a:ext uri="{FF2B5EF4-FFF2-40B4-BE49-F238E27FC236}">
                <a16:creationId xmlns:a16="http://schemas.microsoft.com/office/drawing/2014/main" id="{77711417-968B-DC49-83D3-947316458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5036" y="8157681"/>
            <a:ext cx="30077" cy="38670"/>
          </a:xfrm>
          <a:custGeom>
            <a:avLst/>
            <a:gdLst>
              <a:gd name="T0" fmla="*/ 10 w 30"/>
              <a:gd name="T1" fmla="*/ 38 h 39"/>
              <a:gd name="T2" fmla="*/ 10 w 30"/>
              <a:gd name="T3" fmla="*/ 38 h 39"/>
              <a:gd name="T4" fmla="*/ 0 w 30"/>
              <a:gd name="T5" fmla="*/ 19 h 39"/>
              <a:gd name="T6" fmla="*/ 10 w 30"/>
              <a:gd name="T7" fmla="*/ 0 h 39"/>
              <a:gd name="T8" fmla="*/ 29 w 30"/>
              <a:gd name="T9" fmla="*/ 19 h 39"/>
              <a:gd name="T10" fmla="*/ 10 w 30"/>
              <a:gd name="T11" fmla="*/ 38 h 39"/>
              <a:gd name="T12" fmla="*/ 10 w 30"/>
              <a:gd name="T13" fmla="*/ 10 h 39"/>
              <a:gd name="T14" fmla="*/ 10 w 30"/>
              <a:gd name="T15" fmla="*/ 10 h 39"/>
              <a:gd name="T16" fmla="*/ 0 w 30"/>
              <a:gd name="T17" fmla="*/ 19 h 39"/>
              <a:gd name="T18" fmla="*/ 10 w 30"/>
              <a:gd name="T19" fmla="*/ 29 h 39"/>
              <a:gd name="T20" fmla="*/ 19 w 30"/>
              <a:gd name="T21" fmla="*/ 19 h 39"/>
              <a:gd name="T22" fmla="*/ 10 w 30"/>
              <a:gd name="T23" fmla="*/ 1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" h="39">
                <a:moveTo>
                  <a:pt x="10" y="38"/>
                </a:moveTo>
                <a:lnTo>
                  <a:pt x="10" y="38"/>
                </a:lnTo>
                <a:cubicBezTo>
                  <a:pt x="0" y="38"/>
                  <a:pt x="0" y="29"/>
                  <a:pt x="0" y="19"/>
                </a:cubicBezTo>
                <a:cubicBezTo>
                  <a:pt x="0" y="10"/>
                  <a:pt x="0" y="0"/>
                  <a:pt x="10" y="0"/>
                </a:cubicBezTo>
                <a:cubicBezTo>
                  <a:pt x="19" y="0"/>
                  <a:pt x="29" y="10"/>
                  <a:pt x="29" y="19"/>
                </a:cubicBezTo>
                <a:cubicBezTo>
                  <a:pt x="29" y="29"/>
                  <a:pt x="19" y="38"/>
                  <a:pt x="10" y="38"/>
                </a:cubicBezTo>
                <a:close/>
                <a:moveTo>
                  <a:pt x="10" y="10"/>
                </a:moveTo>
                <a:lnTo>
                  <a:pt x="10" y="10"/>
                </a:lnTo>
                <a:cubicBezTo>
                  <a:pt x="10" y="10"/>
                  <a:pt x="0" y="10"/>
                  <a:pt x="0" y="19"/>
                </a:cubicBezTo>
                <a:lnTo>
                  <a:pt x="10" y="29"/>
                </a:lnTo>
                <a:cubicBezTo>
                  <a:pt x="19" y="29"/>
                  <a:pt x="19" y="19"/>
                  <a:pt x="19" y="19"/>
                </a:cubicBezTo>
                <a:cubicBezTo>
                  <a:pt x="19" y="10"/>
                  <a:pt x="19" y="10"/>
                  <a:pt x="10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6" name="Freeform 829">
            <a:extLst>
              <a:ext uri="{FF2B5EF4-FFF2-40B4-BE49-F238E27FC236}">
                <a16:creationId xmlns:a16="http://schemas.microsoft.com/office/drawing/2014/main" id="{95629FA7-6F98-D746-8067-AE7E3BAA0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7776" y="7629217"/>
            <a:ext cx="120301" cy="30074"/>
          </a:xfrm>
          <a:custGeom>
            <a:avLst/>
            <a:gdLst>
              <a:gd name="T0" fmla="*/ 104 w 124"/>
              <a:gd name="T1" fmla="*/ 28 h 29"/>
              <a:gd name="T2" fmla="*/ 104 w 124"/>
              <a:gd name="T3" fmla="*/ 28 h 29"/>
              <a:gd name="T4" fmla="*/ 9 w 124"/>
              <a:gd name="T5" fmla="*/ 28 h 29"/>
              <a:gd name="T6" fmla="*/ 0 w 124"/>
              <a:gd name="T7" fmla="*/ 19 h 29"/>
              <a:gd name="T8" fmla="*/ 9 w 124"/>
              <a:gd name="T9" fmla="*/ 0 h 29"/>
              <a:gd name="T10" fmla="*/ 104 w 124"/>
              <a:gd name="T11" fmla="*/ 0 h 29"/>
              <a:gd name="T12" fmla="*/ 123 w 124"/>
              <a:gd name="T13" fmla="*/ 19 h 29"/>
              <a:gd name="T14" fmla="*/ 104 w 124"/>
              <a:gd name="T15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" h="29">
                <a:moveTo>
                  <a:pt x="104" y="28"/>
                </a:moveTo>
                <a:lnTo>
                  <a:pt x="104" y="28"/>
                </a:ln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0" y="28"/>
                  <a:pt x="0" y="19"/>
                </a:cubicBezTo>
                <a:cubicBezTo>
                  <a:pt x="0" y="9"/>
                  <a:pt x="9" y="0"/>
                  <a:pt x="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13" y="0"/>
                  <a:pt x="123" y="9"/>
                  <a:pt x="123" y="19"/>
                </a:cubicBezTo>
                <a:cubicBezTo>
                  <a:pt x="123" y="28"/>
                  <a:pt x="113" y="28"/>
                  <a:pt x="104" y="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7" name="Freeform 830">
            <a:extLst>
              <a:ext uri="{FF2B5EF4-FFF2-40B4-BE49-F238E27FC236}">
                <a16:creationId xmlns:a16="http://schemas.microsoft.com/office/drawing/2014/main" id="{E939441D-13E3-EE4C-A648-99BE9E829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4812" y="7813963"/>
            <a:ext cx="210526" cy="232009"/>
          </a:xfrm>
          <a:custGeom>
            <a:avLst/>
            <a:gdLst>
              <a:gd name="T0" fmla="*/ 170 w 218"/>
              <a:gd name="T1" fmla="*/ 28 h 237"/>
              <a:gd name="T2" fmla="*/ 170 w 218"/>
              <a:gd name="T3" fmla="*/ 28 h 237"/>
              <a:gd name="T4" fmla="*/ 198 w 218"/>
              <a:gd name="T5" fmla="*/ 28 h 237"/>
              <a:gd name="T6" fmla="*/ 208 w 218"/>
              <a:gd name="T7" fmla="*/ 19 h 237"/>
              <a:gd name="T8" fmla="*/ 198 w 218"/>
              <a:gd name="T9" fmla="*/ 0 h 237"/>
              <a:gd name="T10" fmla="*/ 170 w 218"/>
              <a:gd name="T11" fmla="*/ 0 h 237"/>
              <a:gd name="T12" fmla="*/ 66 w 218"/>
              <a:gd name="T13" fmla="*/ 75 h 237"/>
              <a:gd name="T14" fmla="*/ 19 w 218"/>
              <a:gd name="T15" fmla="*/ 75 h 237"/>
              <a:gd name="T16" fmla="*/ 0 w 218"/>
              <a:gd name="T17" fmla="*/ 85 h 237"/>
              <a:gd name="T18" fmla="*/ 19 w 218"/>
              <a:gd name="T19" fmla="*/ 104 h 237"/>
              <a:gd name="T20" fmla="*/ 56 w 218"/>
              <a:gd name="T21" fmla="*/ 104 h 237"/>
              <a:gd name="T22" fmla="*/ 56 w 218"/>
              <a:gd name="T23" fmla="*/ 113 h 237"/>
              <a:gd name="T24" fmla="*/ 56 w 218"/>
              <a:gd name="T25" fmla="*/ 123 h 237"/>
              <a:gd name="T26" fmla="*/ 19 w 218"/>
              <a:gd name="T27" fmla="*/ 123 h 237"/>
              <a:gd name="T28" fmla="*/ 0 w 218"/>
              <a:gd name="T29" fmla="*/ 142 h 237"/>
              <a:gd name="T30" fmla="*/ 19 w 218"/>
              <a:gd name="T31" fmla="*/ 151 h 237"/>
              <a:gd name="T32" fmla="*/ 56 w 218"/>
              <a:gd name="T33" fmla="*/ 151 h 237"/>
              <a:gd name="T34" fmla="*/ 170 w 218"/>
              <a:gd name="T35" fmla="*/ 236 h 237"/>
              <a:gd name="T36" fmla="*/ 198 w 218"/>
              <a:gd name="T37" fmla="*/ 227 h 237"/>
              <a:gd name="T38" fmla="*/ 208 w 218"/>
              <a:gd name="T39" fmla="*/ 208 h 237"/>
              <a:gd name="T40" fmla="*/ 198 w 218"/>
              <a:gd name="T41" fmla="*/ 198 h 237"/>
              <a:gd name="T42" fmla="*/ 170 w 218"/>
              <a:gd name="T43" fmla="*/ 208 h 237"/>
              <a:gd name="T44" fmla="*/ 94 w 218"/>
              <a:gd name="T45" fmla="*/ 151 h 237"/>
              <a:gd name="T46" fmla="*/ 123 w 218"/>
              <a:gd name="T47" fmla="*/ 151 h 237"/>
              <a:gd name="T48" fmla="*/ 132 w 218"/>
              <a:gd name="T49" fmla="*/ 142 h 237"/>
              <a:gd name="T50" fmla="*/ 123 w 218"/>
              <a:gd name="T51" fmla="*/ 123 h 237"/>
              <a:gd name="T52" fmla="*/ 85 w 218"/>
              <a:gd name="T53" fmla="*/ 123 h 237"/>
              <a:gd name="T54" fmla="*/ 85 w 218"/>
              <a:gd name="T55" fmla="*/ 113 h 237"/>
              <a:gd name="T56" fmla="*/ 85 w 218"/>
              <a:gd name="T57" fmla="*/ 104 h 237"/>
              <a:gd name="T58" fmla="*/ 123 w 218"/>
              <a:gd name="T59" fmla="*/ 104 h 237"/>
              <a:gd name="T60" fmla="*/ 132 w 218"/>
              <a:gd name="T61" fmla="*/ 85 h 237"/>
              <a:gd name="T62" fmla="*/ 123 w 218"/>
              <a:gd name="T63" fmla="*/ 75 h 237"/>
              <a:gd name="T64" fmla="*/ 94 w 218"/>
              <a:gd name="T65" fmla="*/ 75 h 237"/>
              <a:gd name="T66" fmla="*/ 170 w 218"/>
              <a:gd name="T67" fmla="*/ 28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8" h="237">
                <a:moveTo>
                  <a:pt x="170" y="28"/>
                </a:moveTo>
                <a:lnTo>
                  <a:pt x="170" y="28"/>
                </a:lnTo>
                <a:cubicBezTo>
                  <a:pt x="179" y="28"/>
                  <a:pt x="189" y="28"/>
                  <a:pt x="198" y="28"/>
                </a:cubicBezTo>
                <a:cubicBezTo>
                  <a:pt x="198" y="28"/>
                  <a:pt x="208" y="28"/>
                  <a:pt x="208" y="19"/>
                </a:cubicBezTo>
                <a:cubicBezTo>
                  <a:pt x="217" y="9"/>
                  <a:pt x="208" y="0"/>
                  <a:pt x="198" y="0"/>
                </a:cubicBezTo>
                <a:cubicBezTo>
                  <a:pt x="189" y="0"/>
                  <a:pt x="179" y="0"/>
                  <a:pt x="170" y="0"/>
                </a:cubicBezTo>
                <a:cubicBezTo>
                  <a:pt x="123" y="0"/>
                  <a:pt x="75" y="28"/>
                  <a:pt x="66" y="75"/>
                </a:cubicBezTo>
                <a:cubicBezTo>
                  <a:pt x="19" y="75"/>
                  <a:pt x="19" y="75"/>
                  <a:pt x="19" y="75"/>
                </a:cubicBezTo>
                <a:cubicBezTo>
                  <a:pt x="9" y="75"/>
                  <a:pt x="0" y="85"/>
                  <a:pt x="0" y="85"/>
                </a:cubicBezTo>
                <a:cubicBezTo>
                  <a:pt x="0" y="94"/>
                  <a:pt x="9" y="104"/>
                  <a:pt x="19" y="104"/>
                </a:cubicBezTo>
                <a:cubicBezTo>
                  <a:pt x="56" y="104"/>
                  <a:pt x="56" y="104"/>
                  <a:pt x="56" y="104"/>
                </a:cubicBezTo>
                <a:lnTo>
                  <a:pt x="56" y="113"/>
                </a:lnTo>
                <a:cubicBezTo>
                  <a:pt x="56" y="123"/>
                  <a:pt x="56" y="123"/>
                  <a:pt x="56" y="123"/>
                </a:cubicBezTo>
                <a:cubicBezTo>
                  <a:pt x="19" y="123"/>
                  <a:pt x="19" y="123"/>
                  <a:pt x="19" y="123"/>
                </a:cubicBezTo>
                <a:cubicBezTo>
                  <a:pt x="9" y="123"/>
                  <a:pt x="0" y="132"/>
                  <a:pt x="0" y="142"/>
                </a:cubicBezTo>
                <a:cubicBezTo>
                  <a:pt x="0" y="151"/>
                  <a:pt x="9" y="151"/>
                  <a:pt x="19" y="151"/>
                </a:cubicBezTo>
                <a:cubicBezTo>
                  <a:pt x="56" y="151"/>
                  <a:pt x="56" y="151"/>
                  <a:pt x="56" y="151"/>
                </a:cubicBezTo>
                <a:cubicBezTo>
                  <a:pt x="75" y="198"/>
                  <a:pt x="123" y="236"/>
                  <a:pt x="170" y="236"/>
                </a:cubicBezTo>
                <a:cubicBezTo>
                  <a:pt x="179" y="236"/>
                  <a:pt x="189" y="236"/>
                  <a:pt x="198" y="227"/>
                </a:cubicBezTo>
                <a:cubicBezTo>
                  <a:pt x="208" y="227"/>
                  <a:pt x="217" y="217"/>
                  <a:pt x="208" y="208"/>
                </a:cubicBezTo>
                <a:lnTo>
                  <a:pt x="198" y="198"/>
                </a:lnTo>
                <a:cubicBezTo>
                  <a:pt x="189" y="208"/>
                  <a:pt x="179" y="208"/>
                  <a:pt x="170" y="208"/>
                </a:cubicBezTo>
                <a:cubicBezTo>
                  <a:pt x="132" y="208"/>
                  <a:pt x="104" y="179"/>
                  <a:pt x="94" y="151"/>
                </a:cubicBezTo>
                <a:cubicBezTo>
                  <a:pt x="123" y="151"/>
                  <a:pt x="123" y="151"/>
                  <a:pt x="123" y="151"/>
                </a:cubicBezTo>
                <a:cubicBezTo>
                  <a:pt x="123" y="151"/>
                  <a:pt x="132" y="151"/>
                  <a:pt x="132" y="142"/>
                </a:cubicBezTo>
                <a:cubicBezTo>
                  <a:pt x="132" y="132"/>
                  <a:pt x="123" y="123"/>
                  <a:pt x="123" y="123"/>
                </a:cubicBezTo>
                <a:cubicBezTo>
                  <a:pt x="85" y="123"/>
                  <a:pt x="85" y="123"/>
                  <a:pt x="85" y="123"/>
                </a:cubicBezTo>
                <a:cubicBezTo>
                  <a:pt x="85" y="123"/>
                  <a:pt x="85" y="123"/>
                  <a:pt x="85" y="113"/>
                </a:cubicBezTo>
                <a:lnTo>
                  <a:pt x="85" y="104"/>
                </a:ln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32" y="94"/>
                  <a:pt x="132" y="85"/>
                </a:cubicBezTo>
                <a:lnTo>
                  <a:pt x="123" y="75"/>
                </a:lnTo>
                <a:cubicBezTo>
                  <a:pt x="94" y="75"/>
                  <a:pt x="94" y="75"/>
                  <a:pt x="94" y="75"/>
                </a:cubicBezTo>
                <a:cubicBezTo>
                  <a:pt x="104" y="47"/>
                  <a:pt x="141" y="28"/>
                  <a:pt x="170" y="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8" name="Freeform 831">
            <a:extLst>
              <a:ext uri="{FF2B5EF4-FFF2-40B4-BE49-F238E27FC236}">
                <a16:creationId xmlns:a16="http://schemas.microsoft.com/office/drawing/2014/main" id="{C76A0846-90F8-D448-BF4B-3CA96B2D8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7979" y="10327398"/>
            <a:ext cx="408166" cy="738992"/>
          </a:xfrm>
          <a:custGeom>
            <a:avLst/>
            <a:gdLst>
              <a:gd name="T0" fmla="*/ 350 w 417"/>
              <a:gd name="T1" fmla="*/ 756 h 757"/>
              <a:gd name="T2" fmla="*/ 350 w 417"/>
              <a:gd name="T3" fmla="*/ 756 h 757"/>
              <a:gd name="T4" fmla="*/ 67 w 417"/>
              <a:gd name="T5" fmla="*/ 756 h 757"/>
              <a:gd name="T6" fmla="*/ 0 w 417"/>
              <a:gd name="T7" fmla="*/ 690 h 757"/>
              <a:gd name="T8" fmla="*/ 0 w 417"/>
              <a:gd name="T9" fmla="*/ 67 h 757"/>
              <a:gd name="T10" fmla="*/ 67 w 417"/>
              <a:gd name="T11" fmla="*/ 0 h 757"/>
              <a:gd name="T12" fmla="*/ 350 w 417"/>
              <a:gd name="T13" fmla="*/ 0 h 757"/>
              <a:gd name="T14" fmla="*/ 416 w 417"/>
              <a:gd name="T15" fmla="*/ 67 h 757"/>
              <a:gd name="T16" fmla="*/ 416 w 417"/>
              <a:gd name="T17" fmla="*/ 690 h 757"/>
              <a:gd name="T18" fmla="*/ 350 w 417"/>
              <a:gd name="T19" fmla="*/ 756 h 757"/>
              <a:gd name="T20" fmla="*/ 67 w 417"/>
              <a:gd name="T21" fmla="*/ 29 h 757"/>
              <a:gd name="T22" fmla="*/ 67 w 417"/>
              <a:gd name="T23" fmla="*/ 29 h 757"/>
              <a:gd name="T24" fmla="*/ 19 w 417"/>
              <a:gd name="T25" fmla="*/ 67 h 757"/>
              <a:gd name="T26" fmla="*/ 19 w 417"/>
              <a:gd name="T27" fmla="*/ 690 h 757"/>
              <a:gd name="T28" fmla="*/ 67 w 417"/>
              <a:gd name="T29" fmla="*/ 728 h 757"/>
              <a:gd name="T30" fmla="*/ 350 w 417"/>
              <a:gd name="T31" fmla="*/ 728 h 757"/>
              <a:gd name="T32" fmla="*/ 388 w 417"/>
              <a:gd name="T33" fmla="*/ 690 h 757"/>
              <a:gd name="T34" fmla="*/ 388 w 417"/>
              <a:gd name="T35" fmla="*/ 67 h 757"/>
              <a:gd name="T36" fmla="*/ 350 w 417"/>
              <a:gd name="T37" fmla="*/ 29 h 757"/>
              <a:gd name="T38" fmla="*/ 67 w 417"/>
              <a:gd name="T39" fmla="*/ 29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7" h="757">
                <a:moveTo>
                  <a:pt x="350" y="756"/>
                </a:moveTo>
                <a:lnTo>
                  <a:pt x="350" y="756"/>
                </a:lnTo>
                <a:cubicBezTo>
                  <a:pt x="67" y="756"/>
                  <a:pt x="67" y="756"/>
                  <a:pt x="67" y="756"/>
                </a:cubicBezTo>
                <a:cubicBezTo>
                  <a:pt x="29" y="756"/>
                  <a:pt x="0" y="728"/>
                  <a:pt x="0" y="690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29"/>
                  <a:pt x="29" y="0"/>
                  <a:pt x="67" y="0"/>
                </a:cubicBezTo>
                <a:cubicBezTo>
                  <a:pt x="350" y="0"/>
                  <a:pt x="350" y="0"/>
                  <a:pt x="350" y="0"/>
                </a:cubicBezTo>
                <a:cubicBezTo>
                  <a:pt x="388" y="0"/>
                  <a:pt x="416" y="29"/>
                  <a:pt x="416" y="67"/>
                </a:cubicBezTo>
                <a:cubicBezTo>
                  <a:pt x="416" y="690"/>
                  <a:pt x="416" y="690"/>
                  <a:pt x="416" y="690"/>
                </a:cubicBezTo>
                <a:cubicBezTo>
                  <a:pt x="416" y="728"/>
                  <a:pt x="388" y="756"/>
                  <a:pt x="350" y="756"/>
                </a:cubicBezTo>
                <a:close/>
                <a:moveTo>
                  <a:pt x="67" y="29"/>
                </a:moveTo>
                <a:lnTo>
                  <a:pt x="67" y="29"/>
                </a:lnTo>
                <a:cubicBezTo>
                  <a:pt x="38" y="29"/>
                  <a:pt x="19" y="48"/>
                  <a:pt x="19" y="67"/>
                </a:cubicBezTo>
                <a:cubicBezTo>
                  <a:pt x="19" y="690"/>
                  <a:pt x="19" y="690"/>
                  <a:pt x="19" y="690"/>
                </a:cubicBezTo>
                <a:cubicBezTo>
                  <a:pt x="19" y="709"/>
                  <a:pt x="38" y="728"/>
                  <a:pt x="67" y="728"/>
                </a:cubicBezTo>
                <a:cubicBezTo>
                  <a:pt x="350" y="728"/>
                  <a:pt x="350" y="728"/>
                  <a:pt x="350" y="728"/>
                </a:cubicBezTo>
                <a:cubicBezTo>
                  <a:pt x="369" y="728"/>
                  <a:pt x="388" y="709"/>
                  <a:pt x="388" y="690"/>
                </a:cubicBezTo>
                <a:cubicBezTo>
                  <a:pt x="388" y="67"/>
                  <a:pt x="388" y="67"/>
                  <a:pt x="388" y="67"/>
                </a:cubicBezTo>
                <a:cubicBezTo>
                  <a:pt x="388" y="48"/>
                  <a:pt x="369" y="29"/>
                  <a:pt x="350" y="29"/>
                </a:cubicBezTo>
                <a:lnTo>
                  <a:pt x="67" y="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9" name="Freeform 832">
            <a:extLst>
              <a:ext uri="{FF2B5EF4-FFF2-40B4-BE49-F238E27FC236}">
                <a16:creationId xmlns:a16="http://schemas.microsoft.com/office/drawing/2014/main" id="{B871129A-044B-9043-B18D-8362BAC7D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2728" y="10937496"/>
            <a:ext cx="38667" cy="30074"/>
          </a:xfrm>
          <a:custGeom>
            <a:avLst/>
            <a:gdLst>
              <a:gd name="T0" fmla="*/ 19 w 39"/>
              <a:gd name="T1" fmla="*/ 29 h 30"/>
              <a:gd name="T2" fmla="*/ 19 w 39"/>
              <a:gd name="T3" fmla="*/ 29 h 30"/>
              <a:gd name="T4" fmla="*/ 0 w 39"/>
              <a:gd name="T5" fmla="*/ 19 h 30"/>
              <a:gd name="T6" fmla="*/ 19 w 39"/>
              <a:gd name="T7" fmla="*/ 0 h 30"/>
              <a:gd name="T8" fmla="*/ 38 w 39"/>
              <a:gd name="T9" fmla="*/ 19 h 30"/>
              <a:gd name="T10" fmla="*/ 19 w 39"/>
              <a:gd name="T11" fmla="*/ 29 h 30"/>
              <a:gd name="T12" fmla="*/ 19 w 39"/>
              <a:gd name="T13" fmla="*/ 10 h 30"/>
              <a:gd name="T14" fmla="*/ 19 w 39"/>
              <a:gd name="T15" fmla="*/ 10 h 30"/>
              <a:gd name="T16" fmla="*/ 10 w 39"/>
              <a:gd name="T17" fmla="*/ 19 h 30"/>
              <a:gd name="T18" fmla="*/ 19 w 39"/>
              <a:gd name="T19" fmla="*/ 29 h 30"/>
              <a:gd name="T20" fmla="*/ 29 w 39"/>
              <a:gd name="T21" fmla="*/ 19 h 30"/>
              <a:gd name="T22" fmla="*/ 19 w 39"/>
              <a:gd name="T23" fmla="*/ 1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" h="30">
                <a:moveTo>
                  <a:pt x="19" y="29"/>
                </a:moveTo>
                <a:lnTo>
                  <a:pt x="19" y="29"/>
                </a:lnTo>
                <a:cubicBezTo>
                  <a:pt x="10" y="29"/>
                  <a:pt x="0" y="29"/>
                  <a:pt x="0" y="19"/>
                </a:cubicBezTo>
                <a:cubicBezTo>
                  <a:pt x="0" y="10"/>
                  <a:pt x="10" y="0"/>
                  <a:pt x="19" y="0"/>
                </a:cubicBezTo>
                <a:cubicBezTo>
                  <a:pt x="29" y="0"/>
                  <a:pt x="38" y="10"/>
                  <a:pt x="38" y="19"/>
                </a:cubicBezTo>
                <a:cubicBezTo>
                  <a:pt x="38" y="29"/>
                  <a:pt x="29" y="29"/>
                  <a:pt x="19" y="29"/>
                </a:cubicBezTo>
                <a:close/>
                <a:moveTo>
                  <a:pt x="19" y="10"/>
                </a:moveTo>
                <a:lnTo>
                  <a:pt x="19" y="10"/>
                </a:lnTo>
                <a:cubicBezTo>
                  <a:pt x="10" y="10"/>
                  <a:pt x="10" y="10"/>
                  <a:pt x="10" y="19"/>
                </a:cubicBezTo>
                <a:cubicBezTo>
                  <a:pt x="10" y="19"/>
                  <a:pt x="10" y="29"/>
                  <a:pt x="19" y="29"/>
                </a:cubicBezTo>
                <a:lnTo>
                  <a:pt x="29" y="19"/>
                </a:lnTo>
                <a:cubicBezTo>
                  <a:pt x="29" y="10"/>
                  <a:pt x="19" y="10"/>
                  <a:pt x="19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0" name="Freeform 833">
            <a:extLst>
              <a:ext uri="{FF2B5EF4-FFF2-40B4-BE49-F238E27FC236}">
                <a16:creationId xmlns:a16="http://schemas.microsoft.com/office/drawing/2014/main" id="{469D493D-0DB9-8E47-ADA4-ABB1F0610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9763" y="10413327"/>
            <a:ext cx="120301" cy="30074"/>
          </a:xfrm>
          <a:custGeom>
            <a:avLst/>
            <a:gdLst>
              <a:gd name="T0" fmla="*/ 114 w 124"/>
              <a:gd name="T1" fmla="*/ 28 h 29"/>
              <a:gd name="T2" fmla="*/ 114 w 124"/>
              <a:gd name="T3" fmla="*/ 28 h 29"/>
              <a:gd name="T4" fmla="*/ 19 w 124"/>
              <a:gd name="T5" fmla="*/ 28 h 29"/>
              <a:gd name="T6" fmla="*/ 0 w 124"/>
              <a:gd name="T7" fmla="*/ 18 h 29"/>
              <a:gd name="T8" fmla="*/ 19 w 124"/>
              <a:gd name="T9" fmla="*/ 0 h 29"/>
              <a:gd name="T10" fmla="*/ 114 w 124"/>
              <a:gd name="T11" fmla="*/ 0 h 29"/>
              <a:gd name="T12" fmla="*/ 123 w 124"/>
              <a:gd name="T13" fmla="*/ 18 h 29"/>
              <a:gd name="T14" fmla="*/ 114 w 124"/>
              <a:gd name="T15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" h="29">
                <a:moveTo>
                  <a:pt x="114" y="28"/>
                </a:moveTo>
                <a:lnTo>
                  <a:pt x="114" y="28"/>
                </a:lnTo>
                <a:cubicBezTo>
                  <a:pt x="19" y="28"/>
                  <a:pt x="19" y="28"/>
                  <a:pt x="19" y="28"/>
                </a:cubicBezTo>
                <a:cubicBezTo>
                  <a:pt x="10" y="28"/>
                  <a:pt x="0" y="18"/>
                  <a:pt x="0" y="18"/>
                </a:cubicBezTo>
                <a:cubicBezTo>
                  <a:pt x="0" y="9"/>
                  <a:pt x="10" y="0"/>
                  <a:pt x="19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23" y="0"/>
                  <a:pt x="123" y="9"/>
                  <a:pt x="123" y="18"/>
                </a:cubicBezTo>
                <a:cubicBezTo>
                  <a:pt x="123" y="18"/>
                  <a:pt x="123" y="28"/>
                  <a:pt x="114" y="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1" name="Freeform 834">
            <a:extLst>
              <a:ext uri="{FF2B5EF4-FFF2-40B4-BE49-F238E27FC236}">
                <a16:creationId xmlns:a16="http://schemas.microsoft.com/office/drawing/2014/main" id="{D2738C05-AA83-8347-8F4A-CB41311D8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1094" y="10598074"/>
            <a:ext cx="184749" cy="219121"/>
          </a:xfrm>
          <a:custGeom>
            <a:avLst/>
            <a:gdLst>
              <a:gd name="T0" fmla="*/ 180 w 190"/>
              <a:gd name="T1" fmla="*/ 28 h 227"/>
              <a:gd name="T2" fmla="*/ 180 w 190"/>
              <a:gd name="T3" fmla="*/ 28 h 227"/>
              <a:gd name="T4" fmla="*/ 180 w 190"/>
              <a:gd name="T5" fmla="*/ 9 h 227"/>
              <a:gd name="T6" fmla="*/ 161 w 190"/>
              <a:gd name="T7" fmla="*/ 9 h 227"/>
              <a:gd name="T8" fmla="*/ 95 w 190"/>
              <a:gd name="T9" fmla="*/ 75 h 227"/>
              <a:gd name="T10" fmla="*/ 29 w 190"/>
              <a:gd name="T11" fmla="*/ 9 h 227"/>
              <a:gd name="T12" fmla="*/ 10 w 190"/>
              <a:gd name="T13" fmla="*/ 9 h 227"/>
              <a:gd name="T14" fmla="*/ 10 w 190"/>
              <a:gd name="T15" fmla="*/ 28 h 227"/>
              <a:gd name="T16" fmla="*/ 85 w 190"/>
              <a:gd name="T17" fmla="*/ 103 h 227"/>
              <a:gd name="T18" fmla="*/ 85 w 190"/>
              <a:gd name="T19" fmla="*/ 122 h 227"/>
              <a:gd name="T20" fmla="*/ 57 w 190"/>
              <a:gd name="T21" fmla="*/ 122 h 227"/>
              <a:gd name="T22" fmla="*/ 38 w 190"/>
              <a:gd name="T23" fmla="*/ 132 h 227"/>
              <a:gd name="T24" fmla="*/ 57 w 190"/>
              <a:gd name="T25" fmla="*/ 151 h 227"/>
              <a:gd name="T26" fmla="*/ 85 w 190"/>
              <a:gd name="T27" fmla="*/ 151 h 227"/>
              <a:gd name="T28" fmla="*/ 85 w 190"/>
              <a:gd name="T29" fmla="*/ 160 h 227"/>
              <a:gd name="T30" fmla="*/ 57 w 190"/>
              <a:gd name="T31" fmla="*/ 160 h 227"/>
              <a:gd name="T32" fmla="*/ 38 w 190"/>
              <a:gd name="T33" fmla="*/ 170 h 227"/>
              <a:gd name="T34" fmla="*/ 57 w 190"/>
              <a:gd name="T35" fmla="*/ 189 h 227"/>
              <a:gd name="T36" fmla="*/ 85 w 190"/>
              <a:gd name="T37" fmla="*/ 189 h 227"/>
              <a:gd name="T38" fmla="*/ 85 w 190"/>
              <a:gd name="T39" fmla="*/ 217 h 227"/>
              <a:gd name="T40" fmla="*/ 95 w 190"/>
              <a:gd name="T41" fmla="*/ 226 h 227"/>
              <a:gd name="T42" fmla="*/ 95 w 190"/>
              <a:gd name="T43" fmla="*/ 226 h 227"/>
              <a:gd name="T44" fmla="*/ 104 w 190"/>
              <a:gd name="T45" fmla="*/ 217 h 227"/>
              <a:gd name="T46" fmla="*/ 104 w 190"/>
              <a:gd name="T47" fmla="*/ 189 h 227"/>
              <a:gd name="T48" fmla="*/ 133 w 190"/>
              <a:gd name="T49" fmla="*/ 189 h 227"/>
              <a:gd name="T50" fmla="*/ 152 w 190"/>
              <a:gd name="T51" fmla="*/ 170 h 227"/>
              <a:gd name="T52" fmla="*/ 133 w 190"/>
              <a:gd name="T53" fmla="*/ 160 h 227"/>
              <a:gd name="T54" fmla="*/ 104 w 190"/>
              <a:gd name="T55" fmla="*/ 160 h 227"/>
              <a:gd name="T56" fmla="*/ 104 w 190"/>
              <a:gd name="T57" fmla="*/ 151 h 227"/>
              <a:gd name="T58" fmla="*/ 133 w 190"/>
              <a:gd name="T59" fmla="*/ 151 h 227"/>
              <a:gd name="T60" fmla="*/ 152 w 190"/>
              <a:gd name="T61" fmla="*/ 132 h 227"/>
              <a:gd name="T62" fmla="*/ 133 w 190"/>
              <a:gd name="T63" fmla="*/ 122 h 227"/>
              <a:gd name="T64" fmla="*/ 104 w 190"/>
              <a:gd name="T65" fmla="*/ 122 h 227"/>
              <a:gd name="T66" fmla="*/ 104 w 190"/>
              <a:gd name="T67" fmla="*/ 103 h 227"/>
              <a:gd name="T68" fmla="*/ 180 w 190"/>
              <a:gd name="T69" fmla="*/ 28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90" h="227">
                <a:moveTo>
                  <a:pt x="180" y="28"/>
                </a:moveTo>
                <a:lnTo>
                  <a:pt x="180" y="28"/>
                </a:lnTo>
                <a:cubicBezTo>
                  <a:pt x="189" y="18"/>
                  <a:pt x="189" y="9"/>
                  <a:pt x="180" y="9"/>
                </a:cubicBezTo>
                <a:cubicBezTo>
                  <a:pt x="180" y="0"/>
                  <a:pt x="170" y="0"/>
                  <a:pt x="161" y="9"/>
                </a:cubicBezTo>
                <a:cubicBezTo>
                  <a:pt x="95" y="75"/>
                  <a:pt x="95" y="75"/>
                  <a:pt x="95" y="75"/>
                </a:cubicBezTo>
                <a:cubicBezTo>
                  <a:pt x="29" y="9"/>
                  <a:pt x="29" y="9"/>
                  <a:pt x="29" y="9"/>
                </a:cubicBezTo>
                <a:cubicBezTo>
                  <a:pt x="19" y="0"/>
                  <a:pt x="10" y="0"/>
                  <a:pt x="10" y="9"/>
                </a:cubicBezTo>
                <a:cubicBezTo>
                  <a:pt x="0" y="9"/>
                  <a:pt x="0" y="18"/>
                  <a:pt x="10" y="28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85" y="122"/>
                  <a:pt x="85" y="122"/>
                  <a:pt x="85" y="122"/>
                </a:cubicBezTo>
                <a:cubicBezTo>
                  <a:pt x="57" y="122"/>
                  <a:pt x="57" y="122"/>
                  <a:pt x="57" y="122"/>
                </a:cubicBezTo>
                <a:cubicBezTo>
                  <a:pt x="48" y="122"/>
                  <a:pt x="38" y="122"/>
                  <a:pt x="38" y="132"/>
                </a:cubicBezTo>
                <a:cubicBezTo>
                  <a:pt x="38" y="141"/>
                  <a:pt x="48" y="151"/>
                  <a:pt x="57" y="151"/>
                </a:cubicBezTo>
                <a:cubicBezTo>
                  <a:pt x="85" y="151"/>
                  <a:pt x="85" y="151"/>
                  <a:pt x="85" y="151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57" y="160"/>
                  <a:pt x="57" y="160"/>
                  <a:pt x="57" y="160"/>
                </a:cubicBezTo>
                <a:cubicBezTo>
                  <a:pt x="48" y="160"/>
                  <a:pt x="38" y="170"/>
                  <a:pt x="38" y="170"/>
                </a:cubicBezTo>
                <a:cubicBezTo>
                  <a:pt x="38" y="179"/>
                  <a:pt x="48" y="189"/>
                  <a:pt x="57" y="189"/>
                </a:cubicBezTo>
                <a:cubicBezTo>
                  <a:pt x="85" y="189"/>
                  <a:pt x="85" y="189"/>
                  <a:pt x="85" y="189"/>
                </a:cubicBezTo>
                <a:cubicBezTo>
                  <a:pt x="85" y="217"/>
                  <a:pt x="85" y="217"/>
                  <a:pt x="85" y="217"/>
                </a:cubicBezTo>
                <a:cubicBezTo>
                  <a:pt x="85" y="217"/>
                  <a:pt x="85" y="226"/>
                  <a:pt x="95" y="226"/>
                </a:cubicBezTo>
                <a:lnTo>
                  <a:pt x="95" y="226"/>
                </a:lnTo>
                <a:cubicBezTo>
                  <a:pt x="104" y="226"/>
                  <a:pt x="104" y="217"/>
                  <a:pt x="104" y="217"/>
                </a:cubicBezTo>
                <a:cubicBezTo>
                  <a:pt x="104" y="189"/>
                  <a:pt x="104" y="189"/>
                  <a:pt x="104" y="189"/>
                </a:cubicBezTo>
                <a:cubicBezTo>
                  <a:pt x="133" y="189"/>
                  <a:pt x="133" y="189"/>
                  <a:pt x="133" y="189"/>
                </a:cubicBezTo>
                <a:cubicBezTo>
                  <a:pt x="142" y="189"/>
                  <a:pt x="152" y="179"/>
                  <a:pt x="152" y="170"/>
                </a:cubicBezTo>
                <a:cubicBezTo>
                  <a:pt x="152" y="170"/>
                  <a:pt x="142" y="160"/>
                  <a:pt x="133" y="160"/>
                </a:cubicBezTo>
                <a:cubicBezTo>
                  <a:pt x="104" y="160"/>
                  <a:pt x="104" y="160"/>
                  <a:pt x="104" y="160"/>
                </a:cubicBezTo>
                <a:cubicBezTo>
                  <a:pt x="104" y="151"/>
                  <a:pt x="104" y="151"/>
                  <a:pt x="104" y="151"/>
                </a:cubicBezTo>
                <a:cubicBezTo>
                  <a:pt x="133" y="151"/>
                  <a:pt x="133" y="151"/>
                  <a:pt x="133" y="151"/>
                </a:cubicBezTo>
                <a:cubicBezTo>
                  <a:pt x="142" y="151"/>
                  <a:pt x="152" y="141"/>
                  <a:pt x="152" y="132"/>
                </a:cubicBezTo>
                <a:cubicBezTo>
                  <a:pt x="152" y="122"/>
                  <a:pt x="142" y="122"/>
                  <a:pt x="133" y="122"/>
                </a:cubicBezTo>
                <a:cubicBezTo>
                  <a:pt x="104" y="122"/>
                  <a:pt x="104" y="122"/>
                  <a:pt x="104" y="122"/>
                </a:cubicBezTo>
                <a:cubicBezTo>
                  <a:pt x="104" y="103"/>
                  <a:pt x="104" y="103"/>
                  <a:pt x="104" y="103"/>
                </a:cubicBezTo>
                <a:lnTo>
                  <a:pt x="180" y="2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2" name="Freeform 835">
            <a:extLst>
              <a:ext uri="{FF2B5EF4-FFF2-40B4-BE49-F238E27FC236}">
                <a16:creationId xmlns:a16="http://schemas.microsoft.com/office/drawing/2014/main" id="{EF4999EC-67E6-054F-A436-B754E8A8C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852" y="10374658"/>
            <a:ext cx="408163" cy="738992"/>
          </a:xfrm>
          <a:custGeom>
            <a:avLst/>
            <a:gdLst>
              <a:gd name="T0" fmla="*/ 350 w 417"/>
              <a:gd name="T1" fmla="*/ 756 h 757"/>
              <a:gd name="T2" fmla="*/ 350 w 417"/>
              <a:gd name="T3" fmla="*/ 756 h 757"/>
              <a:gd name="T4" fmla="*/ 66 w 417"/>
              <a:gd name="T5" fmla="*/ 756 h 757"/>
              <a:gd name="T6" fmla="*/ 0 w 417"/>
              <a:gd name="T7" fmla="*/ 690 h 757"/>
              <a:gd name="T8" fmla="*/ 0 w 417"/>
              <a:gd name="T9" fmla="*/ 76 h 757"/>
              <a:gd name="T10" fmla="*/ 66 w 417"/>
              <a:gd name="T11" fmla="*/ 0 h 757"/>
              <a:gd name="T12" fmla="*/ 350 w 417"/>
              <a:gd name="T13" fmla="*/ 0 h 757"/>
              <a:gd name="T14" fmla="*/ 416 w 417"/>
              <a:gd name="T15" fmla="*/ 76 h 757"/>
              <a:gd name="T16" fmla="*/ 416 w 417"/>
              <a:gd name="T17" fmla="*/ 245 h 757"/>
              <a:gd name="T18" fmla="*/ 406 w 417"/>
              <a:gd name="T19" fmla="*/ 255 h 757"/>
              <a:gd name="T20" fmla="*/ 388 w 417"/>
              <a:gd name="T21" fmla="*/ 245 h 757"/>
              <a:gd name="T22" fmla="*/ 388 w 417"/>
              <a:gd name="T23" fmla="*/ 76 h 757"/>
              <a:gd name="T24" fmla="*/ 350 w 417"/>
              <a:gd name="T25" fmla="*/ 28 h 757"/>
              <a:gd name="T26" fmla="*/ 66 w 417"/>
              <a:gd name="T27" fmla="*/ 28 h 757"/>
              <a:gd name="T28" fmla="*/ 19 w 417"/>
              <a:gd name="T29" fmla="*/ 76 h 757"/>
              <a:gd name="T30" fmla="*/ 19 w 417"/>
              <a:gd name="T31" fmla="*/ 690 h 757"/>
              <a:gd name="T32" fmla="*/ 66 w 417"/>
              <a:gd name="T33" fmla="*/ 737 h 757"/>
              <a:gd name="T34" fmla="*/ 350 w 417"/>
              <a:gd name="T35" fmla="*/ 737 h 757"/>
              <a:gd name="T36" fmla="*/ 388 w 417"/>
              <a:gd name="T37" fmla="*/ 690 h 757"/>
              <a:gd name="T38" fmla="*/ 388 w 417"/>
              <a:gd name="T39" fmla="*/ 519 h 757"/>
              <a:gd name="T40" fmla="*/ 406 w 417"/>
              <a:gd name="T41" fmla="*/ 510 h 757"/>
              <a:gd name="T42" fmla="*/ 416 w 417"/>
              <a:gd name="T43" fmla="*/ 519 h 757"/>
              <a:gd name="T44" fmla="*/ 416 w 417"/>
              <a:gd name="T45" fmla="*/ 690 h 757"/>
              <a:gd name="T46" fmla="*/ 350 w 417"/>
              <a:gd name="T47" fmla="*/ 756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17" h="757">
                <a:moveTo>
                  <a:pt x="350" y="756"/>
                </a:moveTo>
                <a:lnTo>
                  <a:pt x="350" y="756"/>
                </a:lnTo>
                <a:cubicBezTo>
                  <a:pt x="66" y="756"/>
                  <a:pt x="66" y="756"/>
                  <a:pt x="66" y="756"/>
                </a:cubicBezTo>
                <a:cubicBezTo>
                  <a:pt x="28" y="756"/>
                  <a:pt x="0" y="727"/>
                  <a:pt x="0" y="690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8"/>
                  <a:pt x="28" y="0"/>
                  <a:pt x="66" y="0"/>
                </a:cubicBezTo>
                <a:cubicBezTo>
                  <a:pt x="350" y="0"/>
                  <a:pt x="350" y="0"/>
                  <a:pt x="350" y="0"/>
                </a:cubicBezTo>
                <a:cubicBezTo>
                  <a:pt x="388" y="0"/>
                  <a:pt x="416" y="38"/>
                  <a:pt x="416" y="76"/>
                </a:cubicBezTo>
                <a:cubicBezTo>
                  <a:pt x="416" y="245"/>
                  <a:pt x="416" y="245"/>
                  <a:pt x="416" y="245"/>
                </a:cubicBezTo>
                <a:cubicBezTo>
                  <a:pt x="416" y="255"/>
                  <a:pt x="416" y="255"/>
                  <a:pt x="406" y="255"/>
                </a:cubicBezTo>
                <a:cubicBezTo>
                  <a:pt x="397" y="255"/>
                  <a:pt x="388" y="255"/>
                  <a:pt x="388" y="245"/>
                </a:cubicBezTo>
                <a:cubicBezTo>
                  <a:pt x="388" y="76"/>
                  <a:pt x="388" y="76"/>
                  <a:pt x="388" y="76"/>
                </a:cubicBezTo>
                <a:cubicBezTo>
                  <a:pt x="388" y="47"/>
                  <a:pt x="369" y="28"/>
                  <a:pt x="350" y="28"/>
                </a:cubicBezTo>
                <a:cubicBezTo>
                  <a:pt x="66" y="28"/>
                  <a:pt x="66" y="28"/>
                  <a:pt x="66" y="28"/>
                </a:cubicBezTo>
                <a:cubicBezTo>
                  <a:pt x="38" y="28"/>
                  <a:pt x="19" y="47"/>
                  <a:pt x="19" y="76"/>
                </a:cubicBezTo>
                <a:cubicBezTo>
                  <a:pt x="19" y="690"/>
                  <a:pt x="19" y="690"/>
                  <a:pt x="19" y="690"/>
                </a:cubicBezTo>
                <a:cubicBezTo>
                  <a:pt x="19" y="718"/>
                  <a:pt x="38" y="737"/>
                  <a:pt x="66" y="737"/>
                </a:cubicBezTo>
                <a:cubicBezTo>
                  <a:pt x="350" y="737"/>
                  <a:pt x="350" y="737"/>
                  <a:pt x="350" y="737"/>
                </a:cubicBezTo>
                <a:cubicBezTo>
                  <a:pt x="369" y="737"/>
                  <a:pt x="388" y="718"/>
                  <a:pt x="388" y="690"/>
                </a:cubicBezTo>
                <a:cubicBezTo>
                  <a:pt x="388" y="519"/>
                  <a:pt x="388" y="519"/>
                  <a:pt x="388" y="519"/>
                </a:cubicBezTo>
                <a:cubicBezTo>
                  <a:pt x="388" y="510"/>
                  <a:pt x="397" y="510"/>
                  <a:pt x="406" y="510"/>
                </a:cubicBezTo>
                <a:cubicBezTo>
                  <a:pt x="416" y="510"/>
                  <a:pt x="416" y="510"/>
                  <a:pt x="416" y="519"/>
                </a:cubicBezTo>
                <a:cubicBezTo>
                  <a:pt x="416" y="690"/>
                  <a:pt x="416" y="690"/>
                  <a:pt x="416" y="690"/>
                </a:cubicBezTo>
                <a:cubicBezTo>
                  <a:pt x="416" y="727"/>
                  <a:pt x="388" y="756"/>
                  <a:pt x="350" y="7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3" name="Freeform 836">
            <a:extLst>
              <a:ext uri="{FF2B5EF4-FFF2-40B4-BE49-F238E27FC236}">
                <a16:creationId xmlns:a16="http://schemas.microsoft.com/office/drawing/2014/main" id="{AB17CA7F-289D-E944-95D4-0AEFD28CD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9599" y="10980461"/>
            <a:ext cx="38670" cy="38667"/>
          </a:xfrm>
          <a:custGeom>
            <a:avLst/>
            <a:gdLst>
              <a:gd name="T0" fmla="*/ 19 w 39"/>
              <a:gd name="T1" fmla="*/ 38 h 39"/>
              <a:gd name="T2" fmla="*/ 19 w 39"/>
              <a:gd name="T3" fmla="*/ 38 h 39"/>
              <a:gd name="T4" fmla="*/ 0 w 39"/>
              <a:gd name="T5" fmla="*/ 19 h 39"/>
              <a:gd name="T6" fmla="*/ 19 w 39"/>
              <a:gd name="T7" fmla="*/ 0 h 39"/>
              <a:gd name="T8" fmla="*/ 38 w 39"/>
              <a:gd name="T9" fmla="*/ 19 h 39"/>
              <a:gd name="T10" fmla="*/ 19 w 39"/>
              <a:gd name="T11" fmla="*/ 38 h 39"/>
              <a:gd name="T12" fmla="*/ 19 w 39"/>
              <a:gd name="T13" fmla="*/ 10 h 39"/>
              <a:gd name="T14" fmla="*/ 19 w 39"/>
              <a:gd name="T15" fmla="*/ 10 h 39"/>
              <a:gd name="T16" fmla="*/ 10 w 39"/>
              <a:gd name="T17" fmla="*/ 19 h 39"/>
              <a:gd name="T18" fmla="*/ 19 w 39"/>
              <a:gd name="T19" fmla="*/ 29 h 39"/>
              <a:gd name="T20" fmla="*/ 28 w 39"/>
              <a:gd name="T21" fmla="*/ 19 h 39"/>
              <a:gd name="T22" fmla="*/ 19 w 39"/>
              <a:gd name="T23" fmla="*/ 1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" h="39">
                <a:moveTo>
                  <a:pt x="19" y="38"/>
                </a:moveTo>
                <a:lnTo>
                  <a:pt x="19" y="38"/>
                </a:lnTo>
                <a:cubicBezTo>
                  <a:pt x="10" y="38"/>
                  <a:pt x="0" y="29"/>
                  <a:pt x="0" y="19"/>
                </a:cubicBezTo>
                <a:cubicBezTo>
                  <a:pt x="0" y="10"/>
                  <a:pt x="10" y="0"/>
                  <a:pt x="19" y="0"/>
                </a:cubicBezTo>
                <a:cubicBezTo>
                  <a:pt x="28" y="0"/>
                  <a:pt x="38" y="10"/>
                  <a:pt x="38" y="19"/>
                </a:cubicBezTo>
                <a:cubicBezTo>
                  <a:pt x="38" y="29"/>
                  <a:pt x="28" y="38"/>
                  <a:pt x="19" y="38"/>
                </a:cubicBezTo>
                <a:close/>
                <a:moveTo>
                  <a:pt x="19" y="10"/>
                </a:moveTo>
                <a:lnTo>
                  <a:pt x="19" y="10"/>
                </a:lnTo>
                <a:cubicBezTo>
                  <a:pt x="10" y="10"/>
                  <a:pt x="10" y="10"/>
                  <a:pt x="10" y="19"/>
                </a:cubicBezTo>
                <a:cubicBezTo>
                  <a:pt x="10" y="19"/>
                  <a:pt x="10" y="29"/>
                  <a:pt x="19" y="29"/>
                </a:cubicBezTo>
                <a:lnTo>
                  <a:pt x="28" y="19"/>
                </a:lnTo>
                <a:cubicBezTo>
                  <a:pt x="28" y="10"/>
                  <a:pt x="19" y="10"/>
                  <a:pt x="19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4" name="Freeform 837">
            <a:extLst>
              <a:ext uri="{FF2B5EF4-FFF2-40B4-BE49-F238E27FC236}">
                <a16:creationId xmlns:a16="http://schemas.microsoft.com/office/drawing/2014/main" id="{A0353693-0DB4-BE48-8044-1B8044067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2339" y="10456292"/>
            <a:ext cx="120301" cy="30074"/>
          </a:xfrm>
          <a:custGeom>
            <a:avLst/>
            <a:gdLst>
              <a:gd name="T0" fmla="*/ 113 w 124"/>
              <a:gd name="T1" fmla="*/ 28 h 29"/>
              <a:gd name="T2" fmla="*/ 113 w 124"/>
              <a:gd name="T3" fmla="*/ 28 h 29"/>
              <a:gd name="T4" fmla="*/ 19 w 124"/>
              <a:gd name="T5" fmla="*/ 28 h 29"/>
              <a:gd name="T6" fmla="*/ 0 w 124"/>
              <a:gd name="T7" fmla="*/ 19 h 29"/>
              <a:gd name="T8" fmla="*/ 19 w 124"/>
              <a:gd name="T9" fmla="*/ 0 h 29"/>
              <a:gd name="T10" fmla="*/ 113 w 124"/>
              <a:gd name="T11" fmla="*/ 0 h 29"/>
              <a:gd name="T12" fmla="*/ 123 w 124"/>
              <a:gd name="T13" fmla="*/ 19 h 29"/>
              <a:gd name="T14" fmla="*/ 113 w 124"/>
              <a:gd name="T15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" h="29">
                <a:moveTo>
                  <a:pt x="113" y="28"/>
                </a:moveTo>
                <a:lnTo>
                  <a:pt x="113" y="28"/>
                </a:lnTo>
                <a:cubicBezTo>
                  <a:pt x="19" y="28"/>
                  <a:pt x="19" y="28"/>
                  <a:pt x="19" y="28"/>
                </a:cubicBezTo>
                <a:cubicBezTo>
                  <a:pt x="9" y="28"/>
                  <a:pt x="0" y="28"/>
                  <a:pt x="0" y="19"/>
                </a:cubicBezTo>
                <a:cubicBezTo>
                  <a:pt x="0" y="9"/>
                  <a:pt x="9" y="0"/>
                  <a:pt x="19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23" y="0"/>
                  <a:pt x="123" y="9"/>
                  <a:pt x="123" y="19"/>
                </a:cubicBezTo>
                <a:cubicBezTo>
                  <a:pt x="123" y="28"/>
                  <a:pt x="123" y="28"/>
                  <a:pt x="113" y="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5" name="Freeform 838">
            <a:extLst>
              <a:ext uri="{FF2B5EF4-FFF2-40B4-BE49-F238E27FC236}">
                <a16:creationId xmlns:a16="http://schemas.microsoft.com/office/drawing/2014/main" id="{E25BB4D5-5D64-E64C-B888-21CC2FCA8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0932" y="10550814"/>
            <a:ext cx="73039" cy="399570"/>
          </a:xfrm>
          <a:custGeom>
            <a:avLst/>
            <a:gdLst>
              <a:gd name="T0" fmla="*/ 38 w 77"/>
              <a:gd name="T1" fmla="*/ 407 h 408"/>
              <a:gd name="T2" fmla="*/ 38 w 77"/>
              <a:gd name="T3" fmla="*/ 407 h 408"/>
              <a:gd name="T4" fmla="*/ 0 w 77"/>
              <a:gd name="T5" fmla="*/ 369 h 408"/>
              <a:gd name="T6" fmla="*/ 0 w 77"/>
              <a:gd name="T7" fmla="*/ 38 h 408"/>
              <a:gd name="T8" fmla="*/ 38 w 77"/>
              <a:gd name="T9" fmla="*/ 0 h 408"/>
              <a:gd name="T10" fmla="*/ 76 w 77"/>
              <a:gd name="T11" fmla="*/ 38 h 408"/>
              <a:gd name="T12" fmla="*/ 76 w 77"/>
              <a:gd name="T13" fmla="*/ 95 h 408"/>
              <a:gd name="T14" fmla="*/ 66 w 77"/>
              <a:gd name="T15" fmla="*/ 104 h 408"/>
              <a:gd name="T16" fmla="*/ 48 w 77"/>
              <a:gd name="T17" fmla="*/ 95 h 408"/>
              <a:gd name="T18" fmla="*/ 48 w 77"/>
              <a:gd name="T19" fmla="*/ 38 h 408"/>
              <a:gd name="T20" fmla="*/ 38 w 77"/>
              <a:gd name="T21" fmla="*/ 19 h 408"/>
              <a:gd name="T22" fmla="*/ 19 w 77"/>
              <a:gd name="T23" fmla="*/ 38 h 408"/>
              <a:gd name="T24" fmla="*/ 19 w 77"/>
              <a:gd name="T25" fmla="*/ 369 h 408"/>
              <a:gd name="T26" fmla="*/ 38 w 77"/>
              <a:gd name="T27" fmla="*/ 388 h 408"/>
              <a:gd name="T28" fmla="*/ 48 w 77"/>
              <a:gd name="T29" fmla="*/ 369 h 408"/>
              <a:gd name="T30" fmla="*/ 48 w 77"/>
              <a:gd name="T31" fmla="*/ 312 h 408"/>
              <a:gd name="T32" fmla="*/ 66 w 77"/>
              <a:gd name="T33" fmla="*/ 303 h 408"/>
              <a:gd name="T34" fmla="*/ 76 w 77"/>
              <a:gd name="T35" fmla="*/ 312 h 408"/>
              <a:gd name="T36" fmla="*/ 76 w 77"/>
              <a:gd name="T37" fmla="*/ 369 h 408"/>
              <a:gd name="T38" fmla="*/ 38 w 77"/>
              <a:gd name="T39" fmla="*/ 407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" h="408">
                <a:moveTo>
                  <a:pt x="38" y="407"/>
                </a:moveTo>
                <a:lnTo>
                  <a:pt x="38" y="407"/>
                </a:lnTo>
                <a:cubicBezTo>
                  <a:pt x="10" y="407"/>
                  <a:pt x="0" y="388"/>
                  <a:pt x="0" y="369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9"/>
                  <a:pt x="10" y="0"/>
                  <a:pt x="38" y="0"/>
                </a:cubicBezTo>
                <a:cubicBezTo>
                  <a:pt x="57" y="0"/>
                  <a:pt x="76" y="19"/>
                  <a:pt x="76" y="38"/>
                </a:cubicBezTo>
                <a:cubicBezTo>
                  <a:pt x="76" y="95"/>
                  <a:pt x="76" y="95"/>
                  <a:pt x="76" y="95"/>
                </a:cubicBezTo>
                <a:lnTo>
                  <a:pt x="66" y="104"/>
                </a:lnTo>
                <a:cubicBezTo>
                  <a:pt x="57" y="104"/>
                  <a:pt x="48" y="95"/>
                  <a:pt x="48" y="95"/>
                </a:cubicBezTo>
                <a:cubicBezTo>
                  <a:pt x="48" y="38"/>
                  <a:pt x="48" y="38"/>
                  <a:pt x="48" y="38"/>
                </a:cubicBezTo>
                <a:cubicBezTo>
                  <a:pt x="48" y="29"/>
                  <a:pt x="48" y="19"/>
                  <a:pt x="38" y="19"/>
                </a:cubicBezTo>
                <a:cubicBezTo>
                  <a:pt x="29" y="19"/>
                  <a:pt x="19" y="29"/>
                  <a:pt x="19" y="38"/>
                </a:cubicBezTo>
                <a:cubicBezTo>
                  <a:pt x="19" y="369"/>
                  <a:pt x="19" y="369"/>
                  <a:pt x="19" y="369"/>
                </a:cubicBezTo>
                <a:cubicBezTo>
                  <a:pt x="19" y="378"/>
                  <a:pt x="29" y="388"/>
                  <a:pt x="38" y="388"/>
                </a:cubicBezTo>
                <a:cubicBezTo>
                  <a:pt x="48" y="388"/>
                  <a:pt x="48" y="378"/>
                  <a:pt x="48" y="369"/>
                </a:cubicBezTo>
                <a:cubicBezTo>
                  <a:pt x="48" y="312"/>
                  <a:pt x="48" y="312"/>
                  <a:pt x="48" y="312"/>
                </a:cubicBezTo>
                <a:cubicBezTo>
                  <a:pt x="48" y="312"/>
                  <a:pt x="57" y="303"/>
                  <a:pt x="66" y="303"/>
                </a:cubicBezTo>
                <a:lnTo>
                  <a:pt x="76" y="312"/>
                </a:lnTo>
                <a:cubicBezTo>
                  <a:pt x="76" y="369"/>
                  <a:pt x="76" y="369"/>
                  <a:pt x="76" y="369"/>
                </a:cubicBezTo>
                <a:cubicBezTo>
                  <a:pt x="76" y="388"/>
                  <a:pt x="57" y="407"/>
                  <a:pt x="38" y="4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6" name="Freeform 839">
            <a:extLst>
              <a:ext uri="{FF2B5EF4-FFF2-40B4-BE49-F238E27FC236}">
                <a16:creationId xmlns:a16="http://schemas.microsoft.com/office/drawing/2014/main" id="{EB29D760-2748-9946-BF3C-AE3647736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1006" y="10632446"/>
            <a:ext cx="266381" cy="232009"/>
          </a:xfrm>
          <a:custGeom>
            <a:avLst/>
            <a:gdLst>
              <a:gd name="T0" fmla="*/ 264 w 275"/>
              <a:gd name="T1" fmla="*/ 237 h 238"/>
              <a:gd name="T2" fmla="*/ 264 w 275"/>
              <a:gd name="T3" fmla="*/ 237 h 238"/>
              <a:gd name="T4" fmla="*/ 9 w 275"/>
              <a:gd name="T5" fmla="*/ 237 h 238"/>
              <a:gd name="T6" fmla="*/ 0 w 275"/>
              <a:gd name="T7" fmla="*/ 227 h 238"/>
              <a:gd name="T8" fmla="*/ 9 w 275"/>
              <a:gd name="T9" fmla="*/ 218 h 238"/>
              <a:gd name="T10" fmla="*/ 255 w 275"/>
              <a:gd name="T11" fmla="*/ 218 h 238"/>
              <a:gd name="T12" fmla="*/ 255 w 275"/>
              <a:gd name="T13" fmla="*/ 19 h 238"/>
              <a:gd name="T14" fmla="*/ 9 w 275"/>
              <a:gd name="T15" fmla="*/ 19 h 238"/>
              <a:gd name="T16" fmla="*/ 0 w 275"/>
              <a:gd name="T17" fmla="*/ 10 h 238"/>
              <a:gd name="T18" fmla="*/ 9 w 275"/>
              <a:gd name="T19" fmla="*/ 0 h 238"/>
              <a:gd name="T20" fmla="*/ 264 w 275"/>
              <a:gd name="T21" fmla="*/ 0 h 238"/>
              <a:gd name="T22" fmla="*/ 274 w 275"/>
              <a:gd name="T23" fmla="*/ 10 h 238"/>
              <a:gd name="T24" fmla="*/ 274 w 275"/>
              <a:gd name="T25" fmla="*/ 218 h 238"/>
              <a:gd name="T26" fmla="*/ 264 w 275"/>
              <a:gd name="T27" fmla="*/ 237 h 238"/>
              <a:gd name="T28" fmla="*/ 264 w 275"/>
              <a:gd name="T29" fmla="*/ 19 h 238"/>
              <a:gd name="T30" fmla="*/ 264 w 275"/>
              <a:gd name="T31" fmla="*/ 19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5" h="238">
                <a:moveTo>
                  <a:pt x="264" y="237"/>
                </a:moveTo>
                <a:lnTo>
                  <a:pt x="264" y="237"/>
                </a:lnTo>
                <a:cubicBezTo>
                  <a:pt x="9" y="237"/>
                  <a:pt x="9" y="237"/>
                  <a:pt x="9" y="237"/>
                </a:cubicBezTo>
                <a:cubicBezTo>
                  <a:pt x="0" y="237"/>
                  <a:pt x="0" y="237"/>
                  <a:pt x="0" y="227"/>
                </a:cubicBezTo>
                <a:cubicBezTo>
                  <a:pt x="0" y="218"/>
                  <a:pt x="0" y="218"/>
                  <a:pt x="9" y="218"/>
                </a:cubicBezTo>
                <a:cubicBezTo>
                  <a:pt x="255" y="218"/>
                  <a:pt x="255" y="218"/>
                  <a:pt x="255" y="218"/>
                </a:cubicBezTo>
                <a:cubicBezTo>
                  <a:pt x="255" y="19"/>
                  <a:pt x="255" y="19"/>
                  <a:pt x="255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0" y="19"/>
                  <a:pt x="0" y="10"/>
                  <a:pt x="0" y="10"/>
                </a:cubicBezTo>
                <a:cubicBezTo>
                  <a:pt x="0" y="0"/>
                  <a:pt x="0" y="0"/>
                  <a:pt x="9" y="0"/>
                </a:cubicBezTo>
                <a:cubicBezTo>
                  <a:pt x="264" y="0"/>
                  <a:pt x="264" y="0"/>
                  <a:pt x="264" y="0"/>
                </a:cubicBezTo>
                <a:cubicBezTo>
                  <a:pt x="274" y="0"/>
                  <a:pt x="274" y="0"/>
                  <a:pt x="274" y="10"/>
                </a:cubicBezTo>
                <a:cubicBezTo>
                  <a:pt x="274" y="218"/>
                  <a:pt x="274" y="218"/>
                  <a:pt x="274" y="218"/>
                </a:cubicBezTo>
                <a:cubicBezTo>
                  <a:pt x="274" y="227"/>
                  <a:pt x="274" y="237"/>
                  <a:pt x="264" y="237"/>
                </a:cubicBezTo>
                <a:close/>
                <a:moveTo>
                  <a:pt x="264" y="19"/>
                </a:moveTo>
                <a:lnTo>
                  <a:pt x="264" y="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7" name="Freeform 840">
            <a:extLst>
              <a:ext uri="{FF2B5EF4-FFF2-40B4-BE49-F238E27FC236}">
                <a16:creationId xmlns:a16="http://schemas.microsoft.com/office/drawing/2014/main" id="{214F213D-26BC-B545-9D19-CBBB6EB05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1006" y="10696894"/>
            <a:ext cx="94522" cy="103115"/>
          </a:xfrm>
          <a:custGeom>
            <a:avLst/>
            <a:gdLst>
              <a:gd name="T0" fmla="*/ 47 w 95"/>
              <a:gd name="T1" fmla="*/ 29 h 105"/>
              <a:gd name="T2" fmla="*/ 47 w 95"/>
              <a:gd name="T3" fmla="*/ 29 h 105"/>
              <a:gd name="T4" fmla="*/ 75 w 95"/>
              <a:gd name="T5" fmla="*/ 48 h 105"/>
              <a:gd name="T6" fmla="*/ 47 w 95"/>
              <a:gd name="T7" fmla="*/ 76 h 105"/>
              <a:gd name="T8" fmla="*/ 19 w 95"/>
              <a:gd name="T9" fmla="*/ 48 h 105"/>
              <a:gd name="T10" fmla="*/ 47 w 95"/>
              <a:gd name="T11" fmla="*/ 29 h 105"/>
              <a:gd name="T12" fmla="*/ 47 w 95"/>
              <a:gd name="T13" fmla="*/ 0 h 105"/>
              <a:gd name="T14" fmla="*/ 47 w 95"/>
              <a:gd name="T15" fmla="*/ 0 h 105"/>
              <a:gd name="T16" fmla="*/ 0 w 95"/>
              <a:gd name="T17" fmla="*/ 48 h 105"/>
              <a:gd name="T18" fmla="*/ 47 w 95"/>
              <a:gd name="T19" fmla="*/ 104 h 105"/>
              <a:gd name="T20" fmla="*/ 94 w 95"/>
              <a:gd name="T21" fmla="*/ 48 h 105"/>
              <a:gd name="T22" fmla="*/ 47 w 95"/>
              <a:gd name="T23" fmla="*/ 0 h 105"/>
              <a:gd name="T24" fmla="*/ 47 w 95"/>
              <a:gd name="T25" fmla="*/ 29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5" h="105">
                <a:moveTo>
                  <a:pt x="47" y="29"/>
                </a:moveTo>
                <a:lnTo>
                  <a:pt x="47" y="29"/>
                </a:lnTo>
                <a:cubicBezTo>
                  <a:pt x="66" y="29"/>
                  <a:pt x="75" y="38"/>
                  <a:pt x="75" y="48"/>
                </a:cubicBezTo>
                <a:cubicBezTo>
                  <a:pt x="75" y="67"/>
                  <a:pt x="66" y="76"/>
                  <a:pt x="47" y="76"/>
                </a:cubicBezTo>
                <a:cubicBezTo>
                  <a:pt x="28" y="76"/>
                  <a:pt x="19" y="67"/>
                  <a:pt x="19" y="48"/>
                </a:cubicBezTo>
                <a:cubicBezTo>
                  <a:pt x="19" y="38"/>
                  <a:pt x="28" y="29"/>
                  <a:pt x="47" y="29"/>
                </a:cubicBezTo>
                <a:lnTo>
                  <a:pt x="47" y="0"/>
                </a:lnTo>
                <a:lnTo>
                  <a:pt x="47" y="0"/>
                </a:lnTo>
                <a:cubicBezTo>
                  <a:pt x="19" y="0"/>
                  <a:pt x="0" y="29"/>
                  <a:pt x="0" y="48"/>
                </a:cubicBezTo>
                <a:cubicBezTo>
                  <a:pt x="0" y="76"/>
                  <a:pt x="19" y="104"/>
                  <a:pt x="47" y="104"/>
                </a:cubicBezTo>
                <a:cubicBezTo>
                  <a:pt x="75" y="104"/>
                  <a:pt x="94" y="76"/>
                  <a:pt x="94" y="48"/>
                </a:cubicBezTo>
                <a:cubicBezTo>
                  <a:pt x="94" y="29"/>
                  <a:pt x="75" y="0"/>
                  <a:pt x="47" y="0"/>
                </a:cubicBezTo>
                <a:lnTo>
                  <a:pt x="47" y="2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8" name="Freeform 841">
            <a:extLst>
              <a:ext uri="{FF2B5EF4-FFF2-40B4-BE49-F238E27FC236}">
                <a16:creationId xmlns:a16="http://schemas.microsoft.com/office/drawing/2014/main" id="{FA7B65D9-3C2A-4F4A-9BBA-AAE20EB97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1006" y="10671115"/>
            <a:ext cx="232009" cy="158968"/>
          </a:xfrm>
          <a:custGeom>
            <a:avLst/>
            <a:gdLst>
              <a:gd name="T0" fmla="*/ 208 w 237"/>
              <a:gd name="T1" fmla="*/ 161 h 162"/>
              <a:gd name="T2" fmla="*/ 208 w 237"/>
              <a:gd name="T3" fmla="*/ 161 h 162"/>
              <a:gd name="T4" fmla="*/ 9 w 237"/>
              <a:gd name="T5" fmla="*/ 161 h 162"/>
              <a:gd name="T6" fmla="*/ 0 w 237"/>
              <a:gd name="T7" fmla="*/ 151 h 162"/>
              <a:gd name="T8" fmla="*/ 9 w 237"/>
              <a:gd name="T9" fmla="*/ 142 h 162"/>
              <a:gd name="T10" fmla="*/ 198 w 237"/>
              <a:gd name="T11" fmla="*/ 142 h 162"/>
              <a:gd name="T12" fmla="*/ 217 w 237"/>
              <a:gd name="T13" fmla="*/ 123 h 162"/>
              <a:gd name="T14" fmla="*/ 217 w 237"/>
              <a:gd name="T15" fmla="*/ 38 h 162"/>
              <a:gd name="T16" fmla="*/ 198 w 237"/>
              <a:gd name="T17" fmla="*/ 19 h 162"/>
              <a:gd name="T18" fmla="*/ 9 w 237"/>
              <a:gd name="T19" fmla="*/ 19 h 162"/>
              <a:gd name="T20" fmla="*/ 0 w 237"/>
              <a:gd name="T21" fmla="*/ 10 h 162"/>
              <a:gd name="T22" fmla="*/ 9 w 237"/>
              <a:gd name="T23" fmla="*/ 0 h 162"/>
              <a:gd name="T24" fmla="*/ 208 w 237"/>
              <a:gd name="T25" fmla="*/ 0 h 162"/>
              <a:gd name="T26" fmla="*/ 217 w 237"/>
              <a:gd name="T27" fmla="*/ 10 h 162"/>
              <a:gd name="T28" fmla="*/ 226 w 237"/>
              <a:gd name="T29" fmla="*/ 19 h 162"/>
              <a:gd name="T30" fmla="*/ 236 w 237"/>
              <a:gd name="T31" fmla="*/ 28 h 162"/>
              <a:gd name="T32" fmla="*/ 236 w 237"/>
              <a:gd name="T33" fmla="*/ 132 h 162"/>
              <a:gd name="T34" fmla="*/ 226 w 237"/>
              <a:gd name="T35" fmla="*/ 142 h 162"/>
              <a:gd name="T36" fmla="*/ 217 w 237"/>
              <a:gd name="T37" fmla="*/ 151 h 162"/>
              <a:gd name="T38" fmla="*/ 208 w 237"/>
              <a:gd name="T3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7" h="162">
                <a:moveTo>
                  <a:pt x="208" y="161"/>
                </a:moveTo>
                <a:lnTo>
                  <a:pt x="208" y="161"/>
                </a:lnTo>
                <a:cubicBezTo>
                  <a:pt x="9" y="161"/>
                  <a:pt x="9" y="161"/>
                  <a:pt x="9" y="161"/>
                </a:cubicBezTo>
                <a:cubicBezTo>
                  <a:pt x="0" y="161"/>
                  <a:pt x="0" y="151"/>
                  <a:pt x="0" y="151"/>
                </a:cubicBezTo>
                <a:cubicBezTo>
                  <a:pt x="0" y="142"/>
                  <a:pt x="0" y="142"/>
                  <a:pt x="9" y="142"/>
                </a:cubicBezTo>
                <a:cubicBezTo>
                  <a:pt x="198" y="142"/>
                  <a:pt x="198" y="142"/>
                  <a:pt x="198" y="142"/>
                </a:cubicBezTo>
                <a:cubicBezTo>
                  <a:pt x="198" y="132"/>
                  <a:pt x="208" y="123"/>
                  <a:pt x="217" y="123"/>
                </a:cubicBezTo>
                <a:cubicBezTo>
                  <a:pt x="217" y="38"/>
                  <a:pt x="217" y="38"/>
                  <a:pt x="217" y="38"/>
                </a:cubicBezTo>
                <a:cubicBezTo>
                  <a:pt x="208" y="38"/>
                  <a:pt x="198" y="28"/>
                  <a:pt x="198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0" y="19"/>
                  <a:pt x="0" y="19"/>
                  <a:pt x="0" y="10"/>
                </a:cubicBezTo>
                <a:cubicBezTo>
                  <a:pt x="0" y="0"/>
                  <a:pt x="0" y="0"/>
                  <a:pt x="9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208" y="0"/>
                  <a:pt x="217" y="0"/>
                  <a:pt x="217" y="10"/>
                </a:cubicBezTo>
                <a:cubicBezTo>
                  <a:pt x="217" y="19"/>
                  <a:pt x="217" y="19"/>
                  <a:pt x="226" y="19"/>
                </a:cubicBezTo>
                <a:lnTo>
                  <a:pt x="236" y="28"/>
                </a:lnTo>
                <a:cubicBezTo>
                  <a:pt x="236" y="132"/>
                  <a:pt x="236" y="132"/>
                  <a:pt x="236" y="132"/>
                </a:cubicBezTo>
                <a:lnTo>
                  <a:pt x="226" y="142"/>
                </a:lnTo>
                <a:cubicBezTo>
                  <a:pt x="217" y="142"/>
                  <a:pt x="217" y="142"/>
                  <a:pt x="217" y="151"/>
                </a:cubicBezTo>
                <a:lnTo>
                  <a:pt x="208" y="1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9" name="Freeform 842">
            <a:extLst>
              <a:ext uri="{FF2B5EF4-FFF2-40B4-BE49-F238E27FC236}">
                <a16:creationId xmlns:a16="http://schemas.microsoft.com/office/drawing/2014/main" id="{1433B9D2-8316-EF4D-A128-CCD6998B2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2987" y="10400437"/>
            <a:ext cx="416759" cy="738992"/>
          </a:xfrm>
          <a:custGeom>
            <a:avLst/>
            <a:gdLst>
              <a:gd name="T0" fmla="*/ 359 w 426"/>
              <a:gd name="T1" fmla="*/ 756 h 757"/>
              <a:gd name="T2" fmla="*/ 359 w 426"/>
              <a:gd name="T3" fmla="*/ 756 h 757"/>
              <a:gd name="T4" fmla="*/ 66 w 426"/>
              <a:gd name="T5" fmla="*/ 756 h 757"/>
              <a:gd name="T6" fmla="*/ 0 w 426"/>
              <a:gd name="T7" fmla="*/ 690 h 757"/>
              <a:gd name="T8" fmla="*/ 0 w 426"/>
              <a:gd name="T9" fmla="*/ 66 h 757"/>
              <a:gd name="T10" fmla="*/ 66 w 426"/>
              <a:gd name="T11" fmla="*/ 0 h 757"/>
              <a:gd name="T12" fmla="*/ 359 w 426"/>
              <a:gd name="T13" fmla="*/ 0 h 757"/>
              <a:gd name="T14" fmla="*/ 425 w 426"/>
              <a:gd name="T15" fmla="*/ 66 h 757"/>
              <a:gd name="T16" fmla="*/ 425 w 426"/>
              <a:gd name="T17" fmla="*/ 690 h 757"/>
              <a:gd name="T18" fmla="*/ 359 w 426"/>
              <a:gd name="T19" fmla="*/ 756 h 757"/>
              <a:gd name="T20" fmla="*/ 66 w 426"/>
              <a:gd name="T21" fmla="*/ 28 h 757"/>
              <a:gd name="T22" fmla="*/ 66 w 426"/>
              <a:gd name="T23" fmla="*/ 28 h 757"/>
              <a:gd name="T24" fmla="*/ 28 w 426"/>
              <a:gd name="T25" fmla="*/ 66 h 757"/>
              <a:gd name="T26" fmla="*/ 28 w 426"/>
              <a:gd name="T27" fmla="*/ 690 h 757"/>
              <a:gd name="T28" fmla="*/ 66 w 426"/>
              <a:gd name="T29" fmla="*/ 728 h 757"/>
              <a:gd name="T30" fmla="*/ 359 w 426"/>
              <a:gd name="T31" fmla="*/ 728 h 757"/>
              <a:gd name="T32" fmla="*/ 396 w 426"/>
              <a:gd name="T33" fmla="*/ 690 h 757"/>
              <a:gd name="T34" fmla="*/ 396 w 426"/>
              <a:gd name="T35" fmla="*/ 66 h 757"/>
              <a:gd name="T36" fmla="*/ 359 w 426"/>
              <a:gd name="T37" fmla="*/ 28 h 757"/>
              <a:gd name="T38" fmla="*/ 66 w 426"/>
              <a:gd name="T39" fmla="*/ 28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26" h="757">
                <a:moveTo>
                  <a:pt x="359" y="756"/>
                </a:moveTo>
                <a:lnTo>
                  <a:pt x="359" y="756"/>
                </a:lnTo>
                <a:cubicBezTo>
                  <a:pt x="66" y="756"/>
                  <a:pt x="66" y="756"/>
                  <a:pt x="66" y="756"/>
                </a:cubicBezTo>
                <a:cubicBezTo>
                  <a:pt x="28" y="756"/>
                  <a:pt x="0" y="728"/>
                  <a:pt x="0" y="69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28"/>
                  <a:pt x="28" y="0"/>
                  <a:pt x="66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96" y="0"/>
                  <a:pt x="425" y="28"/>
                  <a:pt x="425" y="66"/>
                </a:cubicBezTo>
                <a:cubicBezTo>
                  <a:pt x="425" y="690"/>
                  <a:pt x="425" y="690"/>
                  <a:pt x="425" y="690"/>
                </a:cubicBezTo>
                <a:cubicBezTo>
                  <a:pt x="425" y="728"/>
                  <a:pt x="396" y="756"/>
                  <a:pt x="359" y="756"/>
                </a:cubicBezTo>
                <a:close/>
                <a:moveTo>
                  <a:pt x="66" y="28"/>
                </a:moveTo>
                <a:lnTo>
                  <a:pt x="66" y="28"/>
                </a:lnTo>
                <a:cubicBezTo>
                  <a:pt x="47" y="28"/>
                  <a:pt x="28" y="48"/>
                  <a:pt x="28" y="66"/>
                </a:cubicBezTo>
                <a:cubicBezTo>
                  <a:pt x="28" y="690"/>
                  <a:pt x="28" y="690"/>
                  <a:pt x="28" y="690"/>
                </a:cubicBezTo>
                <a:cubicBezTo>
                  <a:pt x="28" y="709"/>
                  <a:pt x="47" y="728"/>
                  <a:pt x="66" y="728"/>
                </a:cubicBezTo>
                <a:cubicBezTo>
                  <a:pt x="359" y="728"/>
                  <a:pt x="359" y="728"/>
                  <a:pt x="359" y="728"/>
                </a:cubicBezTo>
                <a:cubicBezTo>
                  <a:pt x="378" y="728"/>
                  <a:pt x="396" y="709"/>
                  <a:pt x="396" y="690"/>
                </a:cubicBezTo>
                <a:cubicBezTo>
                  <a:pt x="396" y="66"/>
                  <a:pt x="396" y="66"/>
                  <a:pt x="396" y="66"/>
                </a:cubicBezTo>
                <a:cubicBezTo>
                  <a:pt x="396" y="48"/>
                  <a:pt x="378" y="28"/>
                  <a:pt x="359" y="28"/>
                </a:cubicBezTo>
                <a:lnTo>
                  <a:pt x="66" y="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0" name="Freeform 843">
            <a:extLst>
              <a:ext uri="{FF2B5EF4-FFF2-40B4-BE49-F238E27FC236}">
                <a16:creationId xmlns:a16="http://schemas.microsoft.com/office/drawing/2014/main" id="{146235CD-0B04-E749-B7BB-663F4B9A3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6329" y="11010535"/>
            <a:ext cx="30074" cy="30077"/>
          </a:xfrm>
          <a:custGeom>
            <a:avLst/>
            <a:gdLst>
              <a:gd name="T0" fmla="*/ 19 w 29"/>
              <a:gd name="T1" fmla="*/ 28 h 29"/>
              <a:gd name="T2" fmla="*/ 19 w 29"/>
              <a:gd name="T3" fmla="*/ 28 h 29"/>
              <a:gd name="T4" fmla="*/ 0 w 29"/>
              <a:gd name="T5" fmla="*/ 19 h 29"/>
              <a:gd name="T6" fmla="*/ 19 w 29"/>
              <a:gd name="T7" fmla="*/ 0 h 29"/>
              <a:gd name="T8" fmla="*/ 28 w 29"/>
              <a:gd name="T9" fmla="*/ 19 h 29"/>
              <a:gd name="T10" fmla="*/ 19 w 29"/>
              <a:gd name="T11" fmla="*/ 28 h 29"/>
              <a:gd name="T12" fmla="*/ 19 w 29"/>
              <a:gd name="T13" fmla="*/ 9 h 29"/>
              <a:gd name="T14" fmla="*/ 19 w 29"/>
              <a:gd name="T15" fmla="*/ 9 h 29"/>
              <a:gd name="T16" fmla="*/ 9 w 29"/>
              <a:gd name="T17" fmla="*/ 19 h 29"/>
              <a:gd name="T18" fmla="*/ 19 w 29"/>
              <a:gd name="T19" fmla="*/ 28 h 29"/>
              <a:gd name="T20" fmla="*/ 28 w 29"/>
              <a:gd name="T21" fmla="*/ 19 h 29"/>
              <a:gd name="T22" fmla="*/ 19 w 29"/>
              <a:gd name="T23" fmla="*/ 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" h="29">
                <a:moveTo>
                  <a:pt x="19" y="28"/>
                </a:moveTo>
                <a:lnTo>
                  <a:pt x="19" y="28"/>
                </a:lnTo>
                <a:cubicBezTo>
                  <a:pt x="9" y="28"/>
                  <a:pt x="0" y="28"/>
                  <a:pt x="0" y="19"/>
                </a:cubicBezTo>
                <a:cubicBezTo>
                  <a:pt x="0" y="0"/>
                  <a:pt x="9" y="0"/>
                  <a:pt x="19" y="0"/>
                </a:cubicBezTo>
                <a:cubicBezTo>
                  <a:pt x="28" y="0"/>
                  <a:pt x="28" y="0"/>
                  <a:pt x="28" y="19"/>
                </a:cubicBezTo>
                <a:cubicBezTo>
                  <a:pt x="28" y="28"/>
                  <a:pt x="28" y="28"/>
                  <a:pt x="19" y="28"/>
                </a:cubicBezTo>
                <a:close/>
                <a:moveTo>
                  <a:pt x="19" y="9"/>
                </a:moveTo>
                <a:lnTo>
                  <a:pt x="19" y="9"/>
                </a:lnTo>
                <a:cubicBezTo>
                  <a:pt x="9" y="9"/>
                  <a:pt x="9" y="9"/>
                  <a:pt x="9" y="19"/>
                </a:cubicBezTo>
                <a:cubicBezTo>
                  <a:pt x="9" y="19"/>
                  <a:pt x="9" y="28"/>
                  <a:pt x="19" y="28"/>
                </a:cubicBezTo>
                <a:lnTo>
                  <a:pt x="28" y="19"/>
                </a:lnTo>
                <a:cubicBezTo>
                  <a:pt x="28" y="9"/>
                  <a:pt x="19" y="9"/>
                  <a:pt x="19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1" name="Freeform 844">
            <a:extLst>
              <a:ext uri="{FF2B5EF4-FFF2-40B4-BE49-F238E27FC236}">
                <a16:creationId xmlns:a16="http://schemas.microsoft.com/office/drawing/2014/main" id="{BFB046F9-9D55-3946-921B-3C4297495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9067" y="10486366"/>
            <a:ext cx="120301" cy="30077"/>
          </a:xfrm>
          <a:custGeom>
            <a:avLst/>
            <a:gdLst>
              <a:gd name="T0" fmla="*/ 113 w 124"/>
              <a:gd name="T1" fmla="*/ 28 h 29"/>
              <a:gd name="T2" fmla="*/ 113 w 124"/>
              <a:gd name="T3" fmla="*/ 28 h 29"/>
              <a:gd name="T4" fmla="*/ 19 w 124"/>
              <a:gd name="T5" fmla="*/ 28 h 29"/>
              <a:gd name="T6" fmla="*/ 0 w 124"/>
              <a:gd name="T7" fmla="*/ 19 h 29"/>
              <a:gd name="T8" fmla="*/ 19 w 124"/>
              <a:gd name="T9" fmla="*/ 0 h 29"/>
              <a:gd name="T10" fmla="*/ 113 w 124"/>
              <a:gd name="T11" fmla="*/ 0 h 29"/>
              <a:gd name="T12" fmla="*/ 123 w 124"/>
              <a:gd name="T13" fmla="*/ 19 h 29"/>
              <a:gd name="T14" fmla="*/ 113 w 124"/>
              <a:gd name="T15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" h="29">
                <a:moveTo>
                  <a:pt x="113" y="28"/>
                </a:moveTo>
                <a:lnTo>
                  <a:pt x="113" y="28"/>
                </a:lnTo>
                <a:cubicBezTo>
                  <a:pt x="19" y="28"/>
                  <a:pt x="19" y="28"/>
                  <a:pt x="19" y="28"/>
                </a:cubicBezTo>
                <a:cubicBezTo>
                  <a:pt x="9" y="28"/>
                  <a:pt x="0" y="19"/>
                  <a:pt x="0" y="19"/>
                </a:cubicBezTo>
                <a:cubicBezTo>
                  <a:pt x="0" y="10"/>
                  <a:pt x="9" y="0"/>
                  <a:pt x="19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3" y="0"/>
                  <a:pt x="123" y="10"/>
                  <a:pt x="123" y="19"/>
                </a:cubicBezTo>
                <a:lnTo>
                  <a:pt x="113" y="2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2" name="Freeform 845">
            <a:extLst>
              <a:ext uri="{FF2B5EF4-FFF2-40B4-BE49-F238E27FC236}">
                <a16:creationId xmlns:a16="http://schemas.microsoft.com/office/drawing/2014/main" id="{CFB903D9-92E0-A54B-BA97-2E9AF8D3D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4621" y="10632446"/>
            <a:ext cx="249195" cy="279272"/>
          </a:xfrm>
          <a:custGeom>
            <a:avLst/>
            <a:gdLst>
              <a:gd name="T0" fmla="*/ 122 w 256"/>
              <a:gd name="T1" fmla="*/ 284 h 285"/>
              <a:gd name="T2" fmla="*/ 122 w 256"/>
              <a:gd name="T3" fmla="*/ 284 h 285"/>
              <a:gd name="T4" fmla="*/ 122 w 256"/>
              <a:gd name="T5" fmla="*/ 284 h 285"/>
              <a:gd name="T6" fmla="*/ 56 w 256"/>
              <a:gd name="T7" fmla="*/ 237 h 285"/>
              <a:gd name="T8" fmla="*/ 0 w 256"/>
              <a:gd name="T9" fmla="*/ 66 h 285"/>
              <a:gd name="T10" fmla="*/ 9 w 256"/>
              <a:gd name="T11" fmla="*/ 48 h 285"/>
              <a:gd name="T12" fmla="*/ 28 w 256"/>
              <a:gd name="T13" fmla="*/ 38 h 285"/>
              <a:gd name="T14" fmla="*/ 113 w 256"/>
              <a:gd name="T15" fmla="*/ 0 h 285"/>
              <a:gd name="T16" fmla="*/ 141 w 256"/>
              <a:gd name="T17" fmla="*/ 0 h 285"/>
              <a:gd name="T18" fmla="*/ 226 w 256"/>
              <a:gd name="T19" fmla="*/ 38 h 285"/>
              <a:gd name="T20" fmla="*/ 245 w 256"/>
              <a:gd name="T21" fmla="*/ 48 h 285"/>
              <a:gd name="T22" fmla="*/ 255 w 256"/>
              <a:gd name="T23" fmla="*/ 66 h 285"/>
              <a:gd name="T24" fmla="*/ 198 w 256"/>
              <a:gd name="T25" fmla="*/ 237 h 285"/>
              <a:gd name="T26" fmla="*/ 132 w 256"/>
              <a:gd name="T27" fmla="*/ 284 h 285"/>
              <a:gd name="T28" fmla="*/ 122 w 256"/>
              <a:gd name="T29" fmla="*/ 284 h 285"/>
              <a:gd name="T30" fmla="*/ 122 w 256"/>
              <a:gd name="T31" fmla="*/ 265 h 285"/>
              <a:gd name="T32" fmla="*/ 122 w 256"/>
              <a:gd name="T33" fmla="*/ 265 h 285"/>
              <a:gd name="T34" fmla="*/ 122 w 256"/>
              <a:gd name="T35" fmla="*/ 19 h 285"/>
              <a:gd name="T36" fmla="*/ 122 w 256"/>
              <a:gd name="T37" fmla="*/ 19 h 285"/>
              <a:gd name="T38" fmla="*/ 122 w 256"/>
              <a:gd name="T39" fmla="*/ 19 h 285"/>
              <a:gd name="T40" fmla="*/ 28 w 256"/>
              <a:gd name="T41" fmla="*/ 57 h 285"/>
              <a:gd name="T42" fmla="*/ 28 w 256"/>
              <a:gd name="T43" fmla="*/ 57 h 285"/>
              <a:gd name="T44" fmla="*/ 28 w 256"/>
              <a:gd name="T45" fmla="*/ 57 h 285"/>
              <a:gd name="T46" fmla="*/ 75 w 256"/>
              <a:gd name="T47" fmla="*/ 218 h 285"/>
              <a:gd name="T48" fmla="*/ 122 w 256"/>
              <a:gd name="T49" fmla="*/ 265 h 285"/>
              <a:gd name="T50" fmla="*/ 179 w 256"/>
              <a:gd name="T51" fmla="*/ 218 h 285"/>
              <a:gd name="T52" fmla="*/ 226 w 256"/>
              <a:gd name="T53" fmla="*/ 57 h 285"/>
              <a:gd name="T54" fmla="*/ 226 w 256"/>
              <a:gd name="T55" fmla="*/ 57 h 285"/>
              <a:gd name="T56" fmla="*/ 226 w 256"/>
              <a:gd name="T57" fmla="*/ 57 h 285"/>
              <a:gd name="T58" fmla="*/ 132 w 256"/>
              <a:gd name="T59" fmla="*/ 19 h 285"/>
              <a:gd name="T60" fmla="*/ 122 w 256"/>
              <a:gd name="T61" fmla="*/ 19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56" h="285">
                <a:moveTo>
                  <a:pt x="122" y="284"/>
                </a:moveTo>
                <a:lnTo>
                  <a:pt x="122" y="284"/>
                </a:lnTo>
                <a:lnTo>
                  <a:pt x="122" y="284"/>
                </a:lnTo>
                <a:cubicBezTo>
                  <a:pt x="122" y="284"/>
                  <a:pt x="75" y="265"/>
                  <a:pt x="56" y="237"/>
                </a:cubicBezTo>
                <a:cubicBezTo>
                  <a:pt x="19" y="180"/>
                  <a:pt x="0" y="95"/>
                  <a:pt x="0" y="66"/>
                </a:cubicBezTo>
                <a:cubicBezTo>
                  <a:pt x="0" y="57"/>
                  <a:pt x="0" y="48"/>
                  <a:pt x="9" y="48"/>
                </a:cubicBezTo>
                <a:cubicBezTo>
                  <a:pt x="9" y="38"/>
                  <a:pt x="19" y="38"/>
                  <a:pt x="28" y="38"/>
                </a:cubicBezTo>
                <a:cubicBezTo>
                  <a:pt x="66" y="29"/>
                  <a:pt x="94" y="10"/>
                  <a:pt x="113" y="0"/>
                </a:cubicBezTo>
                <a:cubicBezTo>
                  <a:pt x="122" y="0"/>
                  <a:pt x="132" y="0"/>
                  <a:pt x="141" y="0"/>
                </a:cubicBezTo>
                <a:cubicBezTo>
                  <a:pt x="151" y="10"/>
                  <a:pt x="179" y="29"/>
                  <a:pt x="226" y="38"/>
                </a:cubicBezTo>
                <a:cubicBezTo>
                  <a:pt x="236" y="38"/>
                  <a:pt x="245" y="38"/>
                  <a:pt x="245" y="48"/>
                </a:cubicBezTo>
                <a:cubicBezTo>
                  <a:pt x="255" y="48"/>
                  <a:pt x="255" y="57"/>
                  <a:pt x="255" y="66"/>
                </a:cubicBezTo>
                <a:cubicBezTo>
                  <a:pt x="245" y="95"/>
                  <a:pt x="236" y="180"/>
                  <a:pt x="198" y="237"/>
                </a:cubicBezTo>
                <a:cubicBezTo>
                  <a:pt x="179" y="265"/>
                  <a:pt x="132" y="284"/>
                  <a:pt x="132" y="284"/>
                </a:cubicBezTo>
                <a:cubicBezTo>
                  <a:pt x="132" y="284"/>
                  <a:pt x="132" y="284"/>
                  <a:pt x="122" y="284"/>
                </a:cubicBezTo>
                <a:close/>
                <a:moveTo>
                  <a:pt x="122" y="265"/>
                </a:moveTo>
                <a:lnTo>
                  <a:pt x="122" y="265"/>
                </a:lnTo>
                <a:close/>
                <a:moveTo>
                  <a:pt x="122" y="19"/>
                </a:moveTo>
                <a:lnTo>
                  <a:pt x="122" y="19"/>
                </a:lnTo>
                <a:lnTo>
                  <a:pt x="122" y="19"/>
                </a:lnTo>
                <a:cubicBezTo>
                  <a:pt x="113" y="38"/>
                  <a:pt x="75" y="57"/>
                  <a:pt x="28" y="57"/>
                </a:cubicBezTo>
                <a:lnTo>
                  <a:pt x="28" y="57"/>
                </a:lnTo>
                <a:lnTo>
                  <a:pt x="28" y="57"/>
                </a:lnTo>
                <a:cubicBezTo>
                  <a:pt x="28" y="95"/>
                  <a:pt x="37" y="170"/>
                  <a:pt x="75" y="218"/>
                </a:cubicBezTo>
                <a:cubicBezTo>
                  <a:pt x="85" y="237"/>
                  <a:pt x="113" y="255"/>
                  <a:pt x="122" y="265"/>
                </a:cubicBezTo>
                <a:cubicBezTo>
                  <a:pt x="141" y="255"/>
                  <a:pt x="170" y="237"/>
                  <a:pt x="179" y="218"/>
                </a:cubicBezTo>
                <a:cubicBezTo>
                  <a:pt x="217" y="170"/>
                  <a:pt x="226" y="95"/>
                  <a:pt x="226" y="57"/>
                </a:cubicBezTo>
                <a:lnTo>
                  <a:pt x="226" y="57"/>
                </a:lnTo>
                <a:lnTo>
                  <a:pt x="226" y="57"/>
                </a:lnTo>
                <a:cubicBezTo>
                  <a:pt x="179" y="57"/>
                  <a:pt x="141" y="38"/>
                  <a:pt x="132" y="19"/>
                </a:cubicBezTo>
                <a:lnTo>
                  <a:pt x="122" y="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3" name="Freeform 846">
            <a:extLst>
              <a:ext uri="{FF2B5EF4-FFF2-40B4-BE49-F238E27FC236}">
                <a16:creationId xmlns:a16="http://schemas.microsoft.com/office/drawing/2014/main" id="{F36CA859-3F75-AD41-807D-86D88AAF9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7659" y="10761340"/>
            <a:ext cx="103115" cy="73041"/>
          </a:xfrm>
          <a:custGeom>
            <a:avLst/>
            <a:gdLst>
              <a:gd name="T0" fmla="*/ 76 w 105"/>
              <a:gd name="T1" fmla="*/ 75 h 76"/>
              <a:gd name="T2" fmla="*/ 76 w 105"/>
              <a:gd name="T3" fmla="*/ 75 h 76"/>
              <a:gd name="T4" fmla="*/ 19 w 105"/>
              <a:gd name="T5" fmla="*/ 75 h 76"/>
              <a:gd name="T6" fmla="*/ 0 w 105"/>
              <a:gd name="T7" fmla="*/ 47 h 76"/>
              <a:gd name="T8" fmla="*/ 0 w 105"/>
              <a:gd name="T9" fmla="*/ 19 h 76"/>
              <a:gd name="T10" fmla="*/ 19 w 105"/>
              <a:gd name="T11" fmla="*/ 0 h 76"/>
              <a:gd name="T12" fmla="*/ 76 w 105"/>
              <a:gd name="T13" fmla="*/ 0 h 76"/>
              <a:gd name="T14" fmla="*/ 104 w 105"/>
              <a:gd name="T15" fmla="*/ 19 h 76"/>
              <a:gd name="T16" fmla="*/ 104 w 105"/>
              <a:gd name="T17" fmla="*/ 47 h 76"/>
              <a:gd name="T18" fmla="*/ 76 w 105"/>
              <a:gd name="T19" fmla="*/ 75 h 76"/>
              <a:gd name="T20" fmla="*/ 29 w 105"/>
              <a:gd name="T21" fmla="*/ 47 h 76"/>
              <a:gd name="T22" fmla="*/ 29 w 105"/>
              <a:gd name="T23" fmla="*/ 47 h 76"/>
              <a:gd name="T24" fmla="*/ 76 w 105"/>
              <a:gd name="T25" fmla="*/ 47 h 76"/>
              <a:gd name="T26" fmla="*/ 76 w 105"/>
              <a:gd name="T27" fmla="*/ 19 h 76"/>
              <a:gd name="T28" fmla="*/ 29 w 105"/>
              <a:gd name="T29" fmla="*/ 19 h 76"/>
              <a:gd name="T30" fmla="*/ 29 w 105"/>
              <a:gd name="T31" fmla="*/ 47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5" h="76">
                <a:moveTo>
                  <a:pt x="76" y="75"/>
                </a:moveTo>
                <a:lnTo>
                  <a:pt x="76" y="75"/>
                </a:lnTo>
                <a:cubicBezTo>
                  <a:pt x="19" y="75"/>
                  <a:pt x="19" y="75"/>
                  <a:pt x="19" y="75"/>
                </a:cubicBezTo>
                <a:cubicBezTo>
                  <a:pt x="10" y="75"/>
                  <a:pt x="0" y="66"/>
                  <a:pt x="0" y="47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10" y="0"/>
                  <a:pt x="19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95" y="0"/>
                  <a:pt x="104" y="9"/>
                  <a:pt x="104" y="19"/>
                </a:cubicBezTo>
                <a:cubicBezTo>
                  <a:pt x="104" y="47"/>
                  <a:pt x="104" y="47"/>
                  <a:pt x="104" y="47"/>
                </a:cubicBezTo>
                <a:cubicBezTo>
                  <a:pt x="104" y="66"/>
                  <a:pt x="95" y="75"/>
                  <a:pt x="76" y="75"/>
                </a:cubicBezTo>
                <a:close/>
                <a:moveTo>
                  <a:pt x="29" y="47"/>
                </a:moveTo>
                <a:lnTo>
                  <a:pt x="29" y="47"/>
                </a:lnTo>
                <a:cubicBezTo>
                  <a:pt x="76" y="47"/>
                  <a:pt x="76" y="47"/>
                  <a:pt x="76" y="47"/>
                </a:cubicBezTo>
                <a:cubicBezTo>
                  <a:pt x="76" y="19"/>
                  <a:pt x="76" y="19"/>
                  <a:pt x="76" y="19"/>
                </a:cubicBezTo>
                <a:cubicBezTo>
                  <a:pt x="29" y="19"/>
                  <a:pt x="29" y="19"/>
                  <a:pt x="29" y="19"/>
                </a:cubicBezTo>
                <a:lnTo>
                  <a:pt x="29" y="4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4" name="Freeform 847">
            <a:extLst>
              <a:ext uri="{FF2B5EF4-FFF2-40B4-BE49-F238E27FC236}">
                <a16:creationId xmlns:a16="http://schemas.microsoft.com/office/drawing/2014/main" id="{D4E94F6B-AB29-964D-B43C-DA18B255F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6252" y="10714080"/>
            <a:ext cx="85929" cy="64446"/>
          </a:xfrm>
          <a:custGeom>
            <a:avLst/>
            <a:gdLst>
              <a:gd name="T0" fmla="*/ 75 w 86"/>
              <a:gd name="T1" fmla="*/ 67 h 68"/>
              <a:gd name="T2" fmla="*/ 75 w 86"/>
              <a:gd name="T3" fmla="*/ 67 h 68"/>
              <a:gd name="T4" fmla="*/ 56 w 86"/>
              <a:gd name="T5" fmla="*/ 57 h 68"/>
              <a:gd name="T6" fmla="*/ 56 w 86"/>
              <a:gd name="T7" fmla="*/ 38 h 68"/>
              <a:gd name="T8" fmla="*/ 37 w 86"/>
              <a:gd name="T9" fmla="*/ 19 h 68"/>
              <a:gd name="T10" fmla="*/ 19 w 86"/>
              <a:gd name="T11" fmla="*/ 38 h 68"/>
              <a:gd name="T12" fmla="*/ 19 w 86"/>
              <a:gd name="T13" fmla="*/ 57 h 68"/>
              <a:gd name="T14" fmla="*/ 9 w 86"/>
              <a:gd name="T15" fmla="*/ 67 h 68"/>
              <a:gd name="T16" fmla="*/ 9 w 86"/>
              <a:gd name="T17" fmla="*/ 67 h 68"/>
              <a:gd name="T18" fmla="*/ 0 w 86"/>
              <a:gd name="T19" fmla="*/ 57 h 68"/>
              <a:gd name="T20" fmla="*/ 0 w 86"/>
              <a:gd name="T21" fmla="*/ 38 h 68"/>
              <a:gd name="T22" fmla="*/ 37 w 86"/>
              <a:gd name="T23" fmla="*/ 0 h 68"/>
              <a:gd name="T24" fmla="*/ 85 w 86"/>
              <a:gd name="T25" fmla="*/ 38 h 68"/>
              <a:gd name="T26" fmla="*/ 85 w 86"/>
              <a:gd name="T27" fmla="*/ 57 h 68"/>
              <a:gd name="T28" fmla="*/ 75 w 86"/>
              <a:gd name="T29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6" h="68">
                <a:moveTo>
                  <a:pt x="75" y="67"/>
                </a:moveTo>
                <a:lnTo>
                  <a:pt x="75" y="67"/>
                </a:lnTo>
                <a:cubicBezTo>
                  <a:pt x="66" y="67"/>
                  <a:pt x="56" y="67"/>
                  <a:pt x="56" y="57"/>
                </a:cubicBezTo>
                <a:cubicBezTo>
                  <a:pt x="56" y="38"/>
                  <a:pt x="56" y="38"/>
                  <a:pt x="56" y="38"/>
                </a:cubicBezTo>
                <a:cubicBezTo>
                  <a:pt x="56" y="29"/>
                  <a:pt x="56" y="19"/>
                  <a:pt x="37" y="19"/>
                </a:cubicBezTo>
                <a:cubicBezTo>
                  <a:pt x="28" y="19"/>
                  <a:pt x="19" y="29"/>
                  <a:pt x="19" y="38"/>
                </a:cubicBezTo>
                <a:cubicBezTo>
                  <a:pt x="19" y="57"/>
                  <a:pt x="19" y="57"/>
                  <a:pt x="19" y="57"/>
                </a:cubicBezTo>
                <a:cubicBezTo>
                  <a:pt x="19" y="67"/>
                  <a:pt x="19" y="67"/>
                  <a:pt x="9" y="67"/>
                </a:cubicBezTo>
                <a:lnTo>
                  <a:pt x="9" y="67"/>
                </a:lnTo>
                <a:cubicBezTo>
                  <a:pt x="0" y="67"/>
                  <a:pt x="0" y="67"/>
                  <a:pt x="0" y="57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9"/>
                  <a:pt x="19" y="0"/>
                  <a:pt x="37" y="0"/>
                </a:cubicBezTo>
                <a:cubicBezTo>
                  <a:pt x="66" y="0"/>
                  <a:pt x="85" y="19"/>
                  <a:pt x="85" y="38"/>
                </a:cubicBezTo>
                <a:cubicBezTo>
                  <a:pt x="85" y="57"/>
                  <a:pt x="85" y="57"/>
                  <a:pt x="85" y="57"/>
                </a:cubicBezTo>
                <a:cubicBezTo>
                  <a:pt x="85" y="67"/>
                  <a:pt x="75" y="67"/>
                  <a:pt x="75" y="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5" name="Freeform 848">
            <a:extLst>
              <a:ext uri="{FF2B5EF4-FFF2-40B4-BE49-F238E27FC236}">
                <a16:creationId xmlns:a16="http://schemas.microsoft.com/office/drawing/2014/main" id="{9C215A60-0185-8549-B23E-86EBAC30F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8772" y="7676476"/>
            <a:ext cx="708916" cy="481204"/>
          </a:xfrm>
          <a:custGeom>
            <a:avLst/>
            <a:gdLst>
              <a:gd name="T0" fmla="*/ 699 w 729"/>
              <a:gd name="T1" fmla="*/ 491 h 492"/>
              <a:gd name="T2" fmla="*/ 699 w 729"/>
              <a:gd name="T3" fmla="*/ 491 h 492"/>
              <a:gd name="T4" fmla="*/ 28 w 729"/>
              <a:gd name="T5" fmla="*/ 491 h 492"/>
              <a:gd name="T6" fmla="*/ 0 w 729"/>
              <a:gd name="T7" fmla="*/ 463 h 492"/>
              <a:gd name="T8" fmla="*/ 0 w 729"/>
              <a:gd name="T9" fmla="*/ 28 h 492"/>
              <a:gd name="T10" fmla="*/ 28 w 729"/>
              <a:gd name="T11" fmla="*/ 0 h 492"/>
              <a:gd name="T12" fmla="*/ 699 w 729"/>
              <a:gd name="T13" fmla="*/ 0 h 492"/>
              <a:gd name="T14" fmla="*/ 728 w 729"/>
              <a:gd name="T15" fmla="*/ 28 h 492"/>
              <a:gd name="T16" fmla="*/ 728 w 729"/>
              <a:gd name="T17" fmla="*/ 463 h 492"/>
              <a:gd name="T18" fmla="*/ 699 w 729"/>
              <a:gd name="T19" fmla="*/ 491 h 492"/>
              <a:gd name="T20" fmla="*/ 38 w 729"/>
              <a:gd name="T21" fmla="*/ 454 h 492"/>
              <a:gd name="T22" fmla="*/ 38 w 729"/>
              <a:gd name="T23" fmla="*/ 454 h 492"/>
              <a:gd name="T24" fmla="*/ 690 w 729"/>
              <a:gd name="T25" fmla="*/ 454 h 492"/>
              <a:gd name="T26" fmla="*/ 690 w 729"/>
              <a:gd name="T27" fmla="*/ 38 h 492"/>
              <a:gd name="T28" fmla="*/ 38 w 729"/>
              <a:gd name="T29" fmla="*/ 38 h 492"/>
              <a:gd name="T30" fmla="*/ 38 w 729"/>
              <a:gd name="T31" fmla="*/ 454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29" h="492">
                <a:moveTo>
                  <a:pt x="699" y="491"/>
                </a:moveTo>
                <a:lnTo>
                  <a:pt x="699" y="491"/>
                </a:lnTo>
                <a:cubicBezTo>
                  <a:pt x="28" y="491"/>
                  <a:pt x="28" y="491"/>
                  <a:pt x="28" y="491"/>
                </a:cubicBezTo>
                <a:cubicBezTo>
                  <a:pt x="9" y="491"/>
                  <a:pt x="0" y="482"/>
                  <a:pt x="0" y="463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9"/>
                  <a:pt x="9" y="0"/>
                  <a:pt x="28" y="0"/>
                </a:cubicBezTo>
                <a:cubicBezTo>
                  <a:pt x="699" y="0"/>
                  <a:pt x="699" y="0"/>
                  <a:pt x="699" y="0"/>
                </a:cubicBezTo>
                <a:cubicBezTo>
                  <a:pt x="709" y="0"/>
                  <a:pt x="728" y="19"/>
                  <a:pt x="728" y="28"/>
                </a:cubicBezTo>
                <a:cubicBezTo>
                  <a:pt x="728" y="463"/>
                  <a:pt x="728" y="463"/>
                  <a:pt x="728" y="463"/>
                </a:cubicBezTo>
                <a:cubicBezTo>
                  <a:pt x="728" y="482"/>
                  <a:pt x="709" y="491"/>
                  <a:pt x="699" y="491"/>
                </a:cubicBezTo>
                <a:close/>
                <a:moveTo>
                  <a:pt x="38" y="454"/>
                </a:moveTo>
                <a:lnTo>
                  <a:pt x="38" y="454"/>
                </a:lnTo>
                <a:cubicBezTo>
                  <a:pt x="690" y="454"/>
                  <a:pt x="690" y="454"/>
                  <a:pt x="690" y="454"/>
                </a:cubicBezTo>
                <a:cubicBezTo>
                  <a:pt x="690" y="38"/>
                  <a:pt x="690" y="38"/>
                  <a:pt x="690" y="38"/>
                </a:cubicBezTo>
                <a:cubicBezTo>
                  <a:pt x="38" y="38"/>
                  <a:pt x="38" y="38"/>
                  <a:pt x="38" y="38"/>
                </a:cubicBezTo>
                <a:lnTo>
                  <a:pt x="38" y="4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6" name="Freeform 849">
            <a:extLst>
              <a:ext uri="{FF2B5EF4-FFF2-40B4-BE49-F238E27FC236}">
                <a16:creationId xmlns:a16="http://schemas.microsoft.com/office/drawing/2014/main" id="{15CF67E8-6CE9-8546-ADA1-688DE99A3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7064" y="8200645"/>
            <a:ext cx="940925" cy="30077"/>
          </a:xfrm>
          <a:custGeom>
            <a:avLst/>
            <a:gdLst>
              <a:gd name="T0" fmla="*/ 945 w 964"/>
              <a:gd name="T1" fmla="*/ 28 h 29"/>
              <a:gd name="T2" fmla="*/ 945 w 964"/>
              <a:gd name="T3" fmla="*/ 28 h 29"/>
              <a:gd name="T4" fmla="*/ 9 w 964"/>
              <a:gd name="T5" fmla="*/ 28 h 29"/>
              <a:gd name="T6" fmla="*/ 0 w 964"/>
              <a:gd name="T7" fmla="*/ 19 h 29"/>
              <a:gd name="T8" fmla="*/ 9 w 964"/>
              <a:gd name="T9" fmla="*/ 0 h 29"/>
              <a:gd name="T10" fmla="*/ 945 w 964"/>
              <a:gd name="T11" fmla="*/ 0 h 29"/>
              <a:gd name="T12" fmla="*/ 963 w 964"/>
              <a:gd name="T13" fmla="*/ 19 h 29"/>
              <a:gd name="T14" fmla="*/ 945 w 964"/>
              <a:gd name="T15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64" h="29">
                <a:moveTo>
                  <a:pt x="945" y="28"/>
                </a:moveTo>
                <a:lnTo>
                  <a:pt x="945" y="28"/>
                </a:lnTo>
                <a:cubicBezTo>
                  <a:pt x="9" y="28"/>
                  <a:pt x="9" y="28"/>
                  <a:pt x="9" y="28"/>
                </a:cubicBezTo>
                <a:cubicBezTo>
                  <a:pt x="0" y="28"/>
                  <a:pt x="0" y="19"/>
                  <a:pt x="0" y="19"/>
                </a:cubicBezTo>
                <a:cubicBezTo>
                  <a:pt x="0" y="9"/>
                  <a:pt x="0" y="0"/>
                  <a:pt x="9" y="0"/>
                </a:cubicBezTo>
                <a:cubicBezTo>
                  <a:pt x="945" y="0"/>
                  <a:pt x="945" y="0"/>
                  <a:pt x="945" y="0"/>
                </a:cubicBezTo>
                <a:cubicBezTo>
                  <a:pt x="954" y="0"/>
                  <a:pt x="963" y="9"/>
                  <a:pt x="963" y="19"/>
                </a:cubicBezTo>
                <a:cubicBezTo>
                  <a:pt x="963" y="19"/>
                  <a:pt x="954" y="28"/>
                  <a:pt x="945" y="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7" name="Freeform 850">
            <a:extLst>
              <a:ext uri="{FF2B5EF4-FFF2-40B4-BE49-F238E27FC236}">
                <a16:creationId xmlns:a16="http://schemas.microsoft.com/office/drawing/2014/main" id="{F46CF663-D586-9F49-9C6D-1EEFFD46D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6483" y="7758111"/>
            <a:ext cx="64448" cy="322234"/>
          </a:xfrm>
          <a:custGeom>
            <a:avLst/>
            <a:gdLst>
              <a:gd name="T0" fmla="*/ 29 w 67"/>
              <a:gd name="T1" fmla="*/ 331 h 332"/>
              <a:gd name="T2" fmla="*/ 29 w 67"/>
              <a:gd name="T3" fmla="*/ 331 h 332"/>
              <a:gd name="T4" fmla="*/ 0 w 67"/>
              <a:gd name="T5" fmla="*/ 303 h 332"/>
              <a:gd name="T6" fmla="*/ 0 w 67"/>
              <a:gd name="T7" fmla="*/ 28 h 332"/>
              <a:gd name="T8" fmla="*/ 29 w 67"/>
              <a:gd name="T9" fmla="*/ 0 h 332"/>
              <a:gd name="T10" fmla="*/ 66 w 67"/>
              <a:gd name="T11" fmla="*/ 28 h 332"/>
              <a:gd name="T12" fmla="*/ 66 w 67"/>
              <a:gd name="T13" fmla="*/ 76 h 332"/>
              <a:gd name="T14" fmla="*/ 57 w 67"/>
              <a:gd name="T15" fmla="*/ 76 h 332"/>
              <a:gd name="T16" fmla="*/ 47 w 67"/>
              <a:gd name="T17" fmla="*/ 76 h 332"/>
              <a:gd name="T18" fmla="*/ 47 w 67"/>
              <a:gd name="T19" fmla="*/ 28 h 332"/>
              <a:gd name="T20" fmla="*/ 29 w 67"/>
              <a:gd name="T21" fmla="*/ 10 h 332"/>
              <a:gd name="T22" fmla="*/ 19 w 67"/>
              <a:gd name="T23" fmla="*/ 28 h 332"/>
              <a:gd name="T24" fmla="*/ 19 w 67"/>
              <a:gd name="T25" fmla="*/ 303 h 332"/>
              <a:gd name="T26" fmla="*/ 29 w 67"/>
              <a:gd name="T27" fmla="*/ 312 h 332"/>
              <a:gd name="T28" fmla="*/ 47 w 67"/>
              <a:gd name="T29" fmla="*/ 303 h 332"/>
              <a:gd name="T30" fmla="*/ 47 w 67"/>
              <a:gd name="T31" fmla="*/ 255 h 332"/>
              <a:gd name="T32" fmla="*/ 57 w 67"/>
              <a:gd name="T33" fmla="*/ 246 h 332"/>
              <a:gd name="T34" fmla="*/ 66 w 67"/>
              <a:gd name="T35" fmla="*/ 255 h 332"/>
              <a:gd name="T36" fmla="*/ 66 w 67"/>
              <a:gd name="T37" fmla="*/ 303 h 332"/>
              <a:gd name="T38" fmla="*/ 29 w 67"/>
              <a:gd name="T39" fmla="*/ 331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7" h="332">
                <a:moveTo>
                  <a:pt x="29" y="331"/>
                </a:moveTo>
                <a:lnTo>
                  <a:pt x="29" y="331"/>
                </a:lnTo>
                <a:cubicBezTo>
                  <a:pt x="19" y="331"/>
                  <a:pt x="0" y="321"/>
                  <a:pt x="0" y="303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0"/>
                  <a:pt x="19" y="0"/>
                  <a:pt x="29" y="0"/>
                </a:cubicBezTo>
                <a:cubicBezTo>
                  <a:pt x="47" y="0"/>
                  <a:pt x="66" y="10"/>
                  <a:pt x="66" y="28"/>
                </a:cubicBezTo>
                <a:cubicBezTo>
                  <a:pt x="66" y="76"/>
                  <a:pt x="66" y="76"/>
                  <a:pt x="66" y="76"/>
                </a:cubicBezTo>
                <a:lnTo>
                  <a:pt x="57" y="76"/>
                </a:lnTo>
                <a:cubicBezTo>
                  <a:pt x="47" y="76"/>
                  <a:pt x="47" y="76"/>
                  <a:pt x="47" y="76"/>
                </a:cubicBezTo>
                <a:cubicBezTo>
                  <a:pt x="47" y="28"/>
                  <a:pt x="47" y="28"/>
                  <a:pt x="47" y="28"/>
                </a:cubicBezTo>
                <a:cubicBezTo>
                  <a:pt x="47" y="19"/>
                  <a:pt x="38" y="10"/>
                  <a:pt x="29" y="10"/>
                </a:cubicBezTo>
                <a:cubicBezTo>
                  <a:pt x="29" y="10"/>
                  <a:pt x="19" y="19"/>
                  <a:pt x="19" y="28"/>
                </a:cubicBezTo>
                <a:cubicBezTo>
                  <a:pt x="19" y="303"/>
                  <a:pt x="19" y="303"/>
                  <a:pt x="19" y="303"/>
                </a:cubicBezTo>
                <a:lnTo>
                  <a:pt x="29" y="312"/>
                </a:lnTo>
                <a:cubicBezTo>
                  <a:pt x="38" y="312"/>
                  <a:pt x="47" y="303"/>
                  <a:pt x="47" y="303"/>
                </a:cubicBezTo>
                <a:cubicBezTo>
                  <a:pt x="47" y="255"/>
                  <a:pt x="47" y="255"/>
                  <a:pt x="47" y="255"/>
                </a:cubicBezTo>
                <a:cubicBezTo>
                  <a:pt x="47" y="255"/>
                  <a:pt x="47" y="246"/>
                  <a:pt x="57" y="246"/>
                </a:cubicBezTo>
                <a:lnTo>
                  <a:pt x="66" y="255"/>
                </a:lnTo>
                <a:cubicBezTo>
                  <a:pt x="66" y="303"/>
                  <a:pt x="66" y="303"/>
                  <a:pt x="66" y="303"/>
                </a:cubicBezTo>
                <a:cubicBezTo>
                  <a:pt x="66" y="321"/>
                  <a:pt x="47" y="331"/>
                  <a:pt x="29" y="3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8" name="Freeform 851">
            <a:extLst>
              <a:ext uri="{FF2B5EF4-FFF2-40B4-BE49-F238E27FC236}">
                <a16:creationId xmlns:a16="http://schemas.microsoft.com/office/drawing/2014/main" id="{1753A40A-2D00-7C4C-9B6A-1BB8A5C3D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6560" y="7822556"/>
            <a:ext cx="219118" cy="193342"/>
          </a:xfrm>
          <a:custGeom>
            <a:avLst/>
            <a:gdLst>
              <a:gd name="T0" fmla="*/ 217 w 227"/>
              <a:gd name="T1" fmla="*/ 199 h 200"/>
              <a:gd name="T2" fmla="*/ 217 w 227"/>
              <a:gd name="T3" fmla="*/ 199 h 200"/>
              <a:gd name="T4" fmla="*/ 9 w 227"/>
              <a:gd name="T5" fmla="*/ 199 h 200"/>
              <a:gd name="T6" fmla="*/ 0 w 227"/>
              <a:gd name="T7" fmla="*/ 189 h 200"/>
              <a:gd name="T8" fmla="*/ 9 w 227"/>
              <a:gd name="T9" fmla="*/ 180 h 200"/>
              <a:gd name="T10" fmla="*/ 207 w 227"/>
              <a:gd name="T11" fmla="*/ 180 h 200"/>
              <a:gd name="T12" fmla="*/ 207 w 227"/>
              <a:gd name="T13" fmla="*/ 19 h 200"/>
              <a:gd name="T14" fmla="*/ 9 w 227"/>
              <a:gd name="T15" fmla="*/ 19 h 200"/>
              <a:gd name="T16" fmla="*/ 0 w 227"/>
              <a:gd name="T17" fmla="*/ 10 h 200"/>
              <a:gd name="T18" fmla="*/ 9 w 227"/>
              <a:gd name="T19" fmla="*/ 0 h 200"/>
              <a:gd name="T20" fmla="*/ 217 w 227"/>
              <a:gd name="T21" fmla="*/ 0 h 200"/>
              <a:gd name="T22" fmla="*/ 226 w 227"/>
              <a:gd name="T23" fmla="*/ 10 h 200"/>
              <a:gd name="T24" fmla="*/ 226 w 227"/>
              <a:gd name="T25" fmla="*/ 180 h 200"/>
              <a:gd name="T26" fmla="*/ 217 w 227"/>
              <a:gd name="T27" fmla="*/ 199 h 200"/>
              <a:gd name="T28" fmla="*/ 217 w 227"/>
              <a:gd name="T29" fmla="*/ 19 h 200"/>
              <a:gd name="T30" fmla="*/ 217 w 227"/>
              <a:gd name="T31" fmla="*/ 1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7" h="200">
                <a:moveTo>
                  <a:pt x="217" y="199"/>
                </a:moveTo>
                <a:lnTo>
                  <a:pt x="217" y="199"/>
                </a:lnTo>
                <a:cubicBezTo>
                  <a:pt x="9" y="199"/>
                  <a:pt x="9" y="199"/>
                  <a:pt x="9" y="199"/>
                </a:cubicBezTo>
                <a:cubicBezTo>
                  <a:pt x="0" y="199"/>
                  <a:pt x="0" y="189"/>
                  <a:pt x="0" y="189"/>
                </a:cubicBezTo>
                <a:cubicBezTo>
                  <a:pt x="0" y="180"/>
                  <a:pt x="0" y="180"/>
                  <a:pt x="9" y="180"/>
                </a:cubicBezTo>
                <a:cubicBezTo>
                  <a:pt x="207" y="180"/>
                  <a:pt x="207" y="180"/>
                  <a:pt x="207" y="180"/>
                </a:cubicBezTo>
                <a:cubicBezTo>
                  <a:pt x="207" y="19"/>
                  <a:pt x="207" y="19"/>
                  <a:pt x="207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0" y="19"/>
                  <a:pt x="0" y="10"/>
                  <a:pt x="0" y="10"/>
                </a:cubicBezTo>
                <a:cubicBezTo>
                  <a:pt x="0" y="0"/>
                  <a:pt x="0" y="0"/>
                  <a:pt x="9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26" y="0"/>
                  <a:pt x="226" y="10"/>
                </a:cubicBezTo>
                <a:cubicBezTo>
                  <a:pt x="226" y="180"/>
                  <a:pt x="226" y="180"/>
                  <a:pt x="226" y="180"/>
                </a:cubicBezTo>
                <a:cubicBezTo>
                  <a:pt x="226" y="189"/>
                  <a:pt x="226" y="199"/>
                  <a:pt x="217" y="199"/>
                </a:cubicBezTo>
                <a:close/>
                <a:moveTo>
                  <a:pt x="217" y="19"/>
                </a:moveTo>
                <a:lnTo>
                  <a:pt x="217" y="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9" name="Freeform 852">
            <a:extLst>
              <a:ext uri="{FF2B5EF4-FFF2-40B4-BE49-F238E27FC236}">
                <a16:creationId xmlns:a16="http://schemas.microsoft.com/office/drawing/2014/main" id="{2E0CF239-0168-0A45-8A27-6752FC1A8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6560" y="7878412"/>
            <a:ext cx="73039" cy="85929"/>
          </a:xfrm>
          <a:custGeom>
            <a:avLst/>
            <a:gdLst>
              <a:gd name="T0" fmla="*/ 37 w 76"/>
              <a:gd name="T1" fmla="*/ 19 h 86"/>
              <a:gd name="T2" fmla="*/ 37 w 76"/>
              <a:gd name="T3" fmla="*/ 19 h 86"/>
              <a:gd name="T4" fmla="*/ 56 w 76"/>
              <a:gd name="T5" fmla="*/ 38 h 86"/>
              <a:gd name="T6" fmla="*/ 37 w 76"/>
              <a:gd name="T7" fmla="*/ 66 h 86"/>
              <a:gd name="T8" fmla="*/ 18 w 76"/>
              <a:gd name="T9" fmla="*/ 38 h 86"/>
              <a:gd name="T10" fmla="*/ 37 w 76"/>
              <a:gd name="T11" fmla="*/ 19 h 86"/>
              <a:gd name="T12" fmla="*/ 37 w 76"/>
              <a:gd name="T13" fmla="*/ 0 h 86"/>
              <a:gd name="T14" fmla="*/ 37 w 76"/>
              <a:gd name="T15" fmla="*/ 0 h 86"/>
              <a:gd name="T16" fmla="*/ 0 w 76"/>
              <a:gd name="T17" fmla="*/ 38 h 86"/>
              <a:gd name="T18" fmla="*/ 37 w 76"/>
              <a:gd name="T19" fmla="*/ 85 h 86"/>
              <a:gd name="T20" fmla="*/ 75 w 76"/>
              <a:gd name="T21" fmla="*/ 38 h 86"/>
              <a:gd name="T22" fmla="*/ 37 w 76"/>
              <a:gd name="T23" fmla="*/ 0 h 86"/>
              <a:gd name="T24" fmla="*/ 37 w 76"/>
              <a:gd name="T25" fmla="*/ 19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" h="86">
                <a:moveTo>
                  <a:pt x="37" y="19"/>
                </a:moveTo>
                <a:lnTo>
                  <a:pt x="37" y="19"/>
                </a:lnTo>
                <a:cubicBezTo>
                  <a:pt x="47" y="19"/>
                  <a:pt x="56" y="28"/>
                  <a:pt x="56" y="38"/>
                </a:cubicBezTo>
                <a:cubicBezTo>
                  <a:pt x="56" y="57"/>
                  <a:pt x="47" y="66"/>
                  <a:pt x="37" y="66"/>
                </a:cubicBezTo>
                <a:cubicBezTo>
                  <a:pt x="28" y="66"/>
                  <a:pt x="18" y="57"/>
                  <a:pt x="18" y="38"/>
                </a:cubicBezTo>
                <a:cubicBezTo>
                  <a:pt x="18" y="28"/>
                  <a:pt x="28" y="19"/>
                  <a:pt x="37" y="19"/>
                </a:cubicBezTo>
                <a:lnTo>
                  <a:pt x="37" y="0"/>
                </a:lnTo>
                <a:lnTo>
                  <a:pt x="37" y="0"/>
                </a:lnTo>
                <a:cubicBezTo>
                  <a:pt x="18" y="0"/>
                  <a:pt x="0" y="19"/>
                  <a:pt x="0" y="38"/>
                </a:cubicBezTo>
                <a:cubicBezTo>
                  <a:pt x="0" y="66"/>
                  <a:pt x="18" y="85"/>
                  <a:pt x="37" y="85"/>
                </a:cubicBezTo>
                <a:cubicBezTo>
                  <a:pt x="56" y="85"/>
                  <a:pt x="75" y="66"/>
                  <a:pt x="75" y="38"/>
                </a:cubicBezTo>
                <a:cubicBezTo>
                  <a:pt x="75" y="19"/>
                  <a:pt x="56" y="0"/>
                  <a:pt x="37" y="0"/>
                </a:cubicBezTo>
                <a:lnTo>
                  <a:pt x="37" y="1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0" name="Freeform 853">
            <a:extLst>
              <a:ext uri="{FF2B5EF4-FFF2-40B4-BE49-F238E27FC236}">
                <a16:creationId xmlns:a16="http://schemas.microsoft.com/office/drawing/2014/main" id="{4D3A93F7-F8FD-5A4F-AFA6-DB5CFA288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6560" y="7852633"/>
            <a:ext cx="184747" cy="128894"/>
          </a:xfrm>
          <a:custGeom>
            <a:avLst/>
            <a:gdLst>
              <a:gd name="T0" fmla="*/ 170 w 190"/>
              <a:gd name="T1" fmla="*/ 132 h 133"/>
              <a:gd name="T2" fmla="*/ 170 w 190"/>
              <a:gd name="T3" fmla="*/ 132 h 133"/>
              <a:gd name="T4" fmla="*/ 9 w 190"/>
              <a:gd name="T5" fmla="*/ 132 h 133"/>
              <a:gd name="T6" fmla="*/ 0 w 190"/>
              <a:gd name="T7" fmla="*/ 122 h 133"/>
              <a:gd name="T8" fmla="*/ 9 w 190"/>
              <a:gd name="T9" fmla="*/ 113 h 133"/>
              <a:gd name="T10" fmla="*/ 160 w 190"/>
              <a:gd name="T11" fmla="*/ 113 h 133"/>
              <a:gd name="T12" fmla="*/ 179 w 190"/>
              <a:gd name="T13" fmla="*/ 104 h 133"/>
              <a:gd name="T14" fmla="*/ 179 w 190"/>
              <a:gd name="T15" fmla="*/ 37 h 133"/>
              <a:gd name="T16" fmla="*/ 160 w 190"/>
              <a:gd name="T17" fmla="*/ 18 h 133"/>
              <a:gd name="T18" fmla="*/ 9 w 190"/>
              <a:gd name="T19" fmla="*/ 18 h 133"/>
              <a:gd name="T20" fmla="*/ 0 w 190"/>
              <a:gd name="T21" fmla="*/ 9 h 133"/>
              <a:gd name="T22" fmla="*/ 9 w 190"/>
              <a:gd name="T23" fmla="*/ 0 h 133"/>
              <a:gd name="T24" fmla="*/ 170 w 190"/>
              <a:gd name="T25" fmla="*/ 0 h 133"/>
              <a:gd name="T26" fmla="*/ 179 w 190"/>
              <a:gd name="T27" fmla="*/ 9 h 133"/>
              <a:gd name="T28" fmla="*/ 189 w 190"/>
              <a:gd name="T29" fmla="*/ 18 h 133"/>
              <a:gd name="T30" fmla="*/ 189 w 190"/>
              <a:gd name="T31" fmla="*/ 28 h 133"/>
              <a:gd name="T32" fmla="*/ 189 w 190"/>
              <a:gd name="T33" fmla="*/ 113 h 133"/>
              <a:gd name="T34" fmla="*/ 189 w 190"/>
              <a:gd name="T35" fmla="*/ 113 h 133"/>
              <a:gd name="T36" fmla="*/ 179 w 190"/>
              <a:gd name="T37" fmla="*/ 122 h 133"/>
              <a:gd name="T38" fmla="*/ 170 w 190"/>
              <a:gd name="T39" fmla="*/ 132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90" h="133">
                <a:moveTo>
                  <a:pt x="170" y="132"/>
                </a:moveTo>
                <a:lnTo>
                  <a:pt x="170" y="132"/>
                </a:lnTo>
                <a:cubicBezTo>
                  <a:pt x="9" y="132"/>
                  <a:pt x="9" y="132"/>
                  <a:pt x="9" y="132"/>
                </a:cubicBezTo>
                <a:cubicBezTo>
                  <a:pt x="0" y="132"/>
                  <a:pt x="0" y="132"/>
                  <a:pt x="0" y="122"/>
                </a:cubicBezTo>
                <a:cubicBezTo>
                  <a:pt x="0" y="122"/>
                  <a:pt x="0" y="113"/>
                  <a:pt x="9" y="113"/>
                </a:cubicBezTo>
                <a:cubicBezTo>
                  <a:pt x="160" y="113"/>
                  <a:pt x="160" y="113"/>
                  <a:pt x="160" y="113"/>
                </a:cubicBezTo>
                <a:cubicBezTo>
                  <a:pt x="160" y="113"/>
                  <a:pt x="170" y="104"/>
                  <a:pt x="179" y="104"/>
                </a:cubicBezTo>
                <a:cubicBezTo>
                  <a:pt x="179" y="37"/>
                  <a:pt x="179" y="37"/>
                  <a:pt x="179" y="37"/>
                </a:cubicBezTo>
                <a:cubicBezTo>
                  <a:pt x="170" y="37"/>
                  <a:pt x="160" y="28"/>
                  <a:pt x="160" y="18"/>
                </a:cubicBezTo>
                <a:cubicBezTo>
                  <a:pt x="9" y="18"/>
                  <a:pt x="9" y="18"/>
                  <a:pt x="9" y="18"/>
                </a:cubicBezTo>
                <a:cubicBezTo>
                  <a:pt x="0" y="18"/>
                  <a:pt x="0" y="18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170" y="0"/>
                  <a:pt x="170" y="0"/>
                  <a:pt x="170" y="0"/>
                </a:cubicBezTo>
                <a:lnTo>
                  <a:pt x="179" y="9"/>
                </a:lnTo>
                <a:cubicBezTo>
                  <a:pt x="179" y="18"/>
                  <a:pt x="179" y="18"/>
                  <a:pt x="189" y="18"/>
                </a:cubicBezTo>
                <a:lnTo>
                  <a:pt x="189" y="28"/>
                </a:lnTo>
                <a:cubicBezTo>
                  <a:pt x="189" y="113"/>
                  <a:pt x="189" y="113"/>
                  <a:pt x="189" y="113"/>
                </a:cubicBezTo>
                <a:lnTo>
                  <a:pt x="189" y="113"/>
                </a:lnTo>
                <a:cubicBezTo>
                  <a:pt x="179" y="113"/>
                  <a:pt x="179" y="122"/>
                  <a:pt x="179" y="122"/>
                </a:cubicBezTo>
                <a:cubicBezTo>
                  <a:pt x="179" y="132"/>
                  <a:pt x="170" y="132"/>
                  <a:pt x="170" y="1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1" name="Freeform 854">
            <a:extLst>
              <a:ext uri="{FF2B5EF4-FFF2-40B4-BE49-F238E27FC236}">
                <a16:creationId xmlns:a16="http://schemas.microsoft.com/office/drawing/2014/main" id="{B5268D51-C7DC-9643-A2B8-CFFE590D1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2726" y="10383251"/>
            <a:ext cx="498390" cy="764771"/>
          </a:xfrm>
          <a:custGeom>
            <a:avLst/>
            <a:gdLst>
              <a:gd name="T0" fmla="*/ 435 w 511"/>
              <a:gd name="T1" fmla="*/ 785 h 786"/>
              <a:gd name="T2" fmla="*/ 435 w 511"/>
              <a:gd name="T3" fmla="*/ 785 h 786"/>
              <a:gd name="T4" fmla="*/ 66 w 511"/>
              <a:gd name="T5" fmla="*/ 785 h 786"/>
              <a:gd name="T6" fmla="*/ 0 w 511"/>
              <a:gd name="T7" fmla="*/ 718 h 786"/>
              <a:gd name="T8" fmla="*/ 0 w 511"/>
              <a:gd name="T9" fmla="*/ 76 h 786"/>
              <a:gd name="T10" fmla="*/ 66 w 511"/>
              <a:gd name="T11" fmla="*/ 0 h 786"/>
              <a:gd name="T12" fmla="*/ 435 w 511"/>
              <a:gd name="T13" fmla="*/ 0 h 786"/>
              <a:gd name="T14" fmla="*/ 510 w 511"/>
              <a:gd name="T15" fmla="*/ 76 h 786"/>
              <a:gd name="T16" fmla="*/ 510 w 511"/>
              <a:gd name="T17" fmla="*/ 293 h 786"/>
              <a:gd name="T18" fmla="*/ 492 w 511"/>
              <a:gd name="T19" fmla="*/ 312 h 786"/>
              <a:gd name="T20" fmla="*/ 473 w 511"/>
              <a:gd name="T21" fmla="*/ 293 h 786"/>
              <a:gd name="T22" fmla="*/ 473 w 511"/>
              <a:gd name="T23" fmla="*/ 76 h 786"/>
              <a:gd name="T24" fmla="*/ 435 w 511"/>
              <a:gd name="T25" fmla="*/ 38 h 786"/>
              <a:gd name="T26" fmla="*/ 66 w 511"/>
              <a:gd name="T27" fmla="*/ 38 h 786"/>
              <a:gd name="T28" fmla="*/ 38 w 511"/>
              <a:gd name="T29" fmla="*/ 76 h 786"/>
              <a:gd name="T30" fmla="*/ 38 w 511"/>
              <a:gd name="T31" fmla="*/ 718 h 786"/>
              <a:gd name="T32" fmla="*/ 66 w 511"/>
              <a:gd name="T33" fmla="*/ 747 h 786"/>
              <a:gd name="T34" fmla="*/ 435 w 511"/>
              <a:gd name="T35" fmla="*/ 747 h 786"/>
              <a:gd name="T36" fmla="*/ 454 w 511"/>
              <a:gd name="T37" fmla="*/ 747 h 786"/>
              <a:gd name="T38" fmla="*/ 482 w 511"/>
              <a:gd name="T39" fmla="*/ 756 h 786"/>
              <a:gd name="T40" fmla="*/ 473 w 511"/>
              <a:gd name="T41" fmla="*/ 775 h 786"/>
              <a:gd name="T42" fmla="*/ 435 w 511"/>
              <a:gd name="T43" fmla="*/ 785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1" h="786">
                <a:moveTo>
                  <a:pt x="435" y="785"/>
                </a:moveTo>
                <a:lnTo>
                  <a:pt x="435" y="785"/>
                </a:lnTo>
                <a:cubicBezTo>
                  <a:pt x="66" y="785"/>
                  <a:pt x="66" y="785"/>
                  <a:pt x="66" y="785"/>
                </a:cubicBezTo>
                <a:cubicBezTo>
                  <a:pt x="28" y="785"/>
                  <a:pt x="0" y="756"/>
                  <a:pt x="0" y="718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8"/>
                  <a:pt x="28" y="0"/>
                  <a:pt x="66" y="0"/>
                </a:cubicBezTo>
                <a:cubicBezTo>
                  <a:pt x="435" y="0"/>
                  <a:pt x="435" y="0"/>
                  <a:pt x="435" y="0"/>
                </a:cubicBezTo>
                <a:cubicBezTo>
                  <a:pt x="482" y="0"/>
                  <a:pt x="510" y="38"/>
                  <a:pt x="510" y="76"/>
                </a:cubicBezTo>
                <a:cubicBezTo>
                  <a:pt x="510" y="293"/>
                  <a:pt x="510" y="293"/>
                  <a:pt x="510" y="293"/>
                </a:cubicBezTo>
                <a:cubicBezTo>
                  <a:pt x="510" y="303"/>
                  <a:pt x="501" y="312"/>
                  <a:pt x="492" y="312"/>
                </a:cubicBezTo>
                <a:cubicBezTo>
                  <a:pt x="482" y="312"/>
                  <a:pt x="473" y="303"/>
                  <a:pt x="473" y="293"/>
                </a:cubicBezTo>
                <a:cubicBezTo>
                  <a:pt x="473" y="76"/>
                  <a:pt x="473" y="76"/>
                  <a:pt x="473" y="76"/>
                </a:cubicBezTo>
                <a:cubicBezTo>
                  <a:pt x="473" y="57"/>
                  <a:pt x="454" y="38"/>
                  <a:pt x="435" y="38"/>
                </a:cubicBezTo>
                <a:cubicBezTo>
                  <a:pt x="66" y="38"/>
                  <a:pt x="66" y="38"/>
                  <a:pt x="66" y="38"/>
                </a:cubicBezTo>
                <a:cubicBezTo>
                  <a:pt x="47" y="38"/>
                  <a:pt x="38" y="57"/>
                  <a:pt x="38" y="76"/>
                </a:cubicBezTo>
                <a:cubicBezTo>
                  <a:pt x="38" y="718"/>
                  <a:pt x="38" y="718"/>
                  <a:pt x="38" y="718"/>
                </a:cubicBezTo>
                <a:cubicBezTo>
                  <a:pt x="38" y="737"/>
                  <a:pt x="47" y="747"/>
                  <a:pt x="66" y="747"/>
                </a:cubicBezTo>
                <a:cubicBezTo>
                  <a:pt x="435" y="747"/>
                  <a:pt x="435" y="747"/>
                  <a:pt x="435" y="747"/>
                </a:cubicBezTo>
                <a:cubicBezTo>
                  <a:pt x="444" y="747"/>
                  <a:pt x="444" y="747"/>
                  <a:pt x="454" y="747"/>
                </a:cubicBezTo>
                <a:cubicBezTo>
                  <a:pt x="463" y="737"/>
                  <a:pt x="473" y="747"/>
                  <a:pt x="482" y="756"/>
                </a:cubicBezTo>
                <a:cubicBezTo>
                  <a:pt x="482" y="766"/>
                  <a:pt x="482" y="775"/>
                  <a:pt x="473" y="775"/>
                </a:cubicBezTo>
                <a:cubicBezTo>
                  <a:pt x="463" y="785"/>
                  <a:pt x="444" y="785"/>
                  <a:pt x="435" y="78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2" name="Freeform 855">
            <a:extLst>
              <a:ext uri="{FF2B5EF4-FFF2-40B4-BE49-F238E27FC236}">
                <a16:creationId xmlns:a16="http://schemas.microsoft.com/office/drawing/2014/main" id="{8ACE1CF0-20F2-7F45-BF58-DBF936E29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7850" y="11019128"/>
            <a:ext cx="47262" cy="47262"/>
          </a:xfrm>
          <a:custGeom>
            <a:avLst/>
            <a:gdLst>
              <a:gd name="T0" fmla="*/ 19 w 49"/>
              <a:gd name="T1" fmla="*/ 47 h 48"/>
              <a:gd name="T2" fmla="*/ 19 w 49"/>
              <a:gd name="T3" fmla="*/ 47 h 48"/>
              <a:gd name="T4" fmla="*/ 0 w 49"/>
              <a:gd name="T5" fmla="*/ 19 h 48"/>
              <a:gd name="T6" fmla="*/ 19 w 49"/>
              <a:gd name="T7" fmla="*/ 0 h 48"/>
              <a:gd name="T8" fmla="*/ 48 w 49"/>
              <a:gd name="T9" fmla="*/ 19 h 48"/>
              <a:gd name="T10" fmla="*/ 19 w 49"/>
              <a:gd name="T11" fmla="*/ 47 h 48"/>
              <a:gd name="T12" fmla="*/ 19 w 49"/>
              <a:gd name="T13" fmla="*/ 10 h 48"/>
              <a:gd name="T14" fmla="*/ 19 w 49"/>
              <a:gd name="T15" fmla="*/ 10 h 48"/>
              <a:gd name="T16" fmla="*/ 10 w 49"/>
              <a:gd name="T17" fmla="*/ 19 h 48"/>
              <a:gd name="T18" fmla="*/ 19 w 49"/>
              <a:gd name="T19" fmla="*/ 38 h 48"/>
              <a:gd name="T20" fmla="*/ 38 w 49"/>
              <a:gd name="T21" fmla="*/ 19 h 48"/>
              <a:gd name="T22" fmla="*/ 19 w 49"/>
              <a:gd name="T23" fmla="*/ 1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48">
                <a:moveTo>
                  <a:pt x="19" y="47"/>
                </a:moveTo>
                <a:lnTo>
                  <a:pt x="19" y="47"/>
                </a:lnTo>
                <a:cubicBezTo>
                  <a:pt x="10" y="47"/>
                  <a:pt x="0" y="29"/>
                  <a:pt x="0" y="19"/>
                </a:cubicBezTo>
                <a:cubicBezTo>
                  <a:pt x="0" y="10"/>
                  <a:pt x="10" y="0"/>
                  <a:pt x="19" y="0"/>
                </a:cubicBezTo>
                <a:cubicBezTo>
                  <a:pt x="38" y="0"/>
                  <a:pt x="48" y="10"/>
                  <a:pt x="48" y="19"/>
                </a:cubicBezTo>
                <a:cubicBezTo>
                  <a:pt x="48" y="29"/>
                  <a:pt x="38" y="47"/>
                  <a:pt x="19" y="47"/>
                </a:cubicBezTo>
                <a:close/>
                <a:moveTo>
                  <a:pt x="19" y="10"/>
                </a:moveTo>
                <a:lnTo>
                  <a:pt x="19" y="10"/>
                </a:lnTo>
                <a:cubicBezTo>
                  <a:pt x="19" y="10"/>
                  <a:pt x="10" y="10"/>
                  <a:pt x="10" y="19"/>
                </a:cubicBezTo>
                <a:cubicBezTo>
                  <a:pt x="10" y="29"/>
                  <a:pt x="19" y="38"/>
                  <a:pt x="19" y="38"/>
                </a:cubicBezTo>
                <a:cubicBezTo>
                  <a:pt x="29" y="38"/>
                  <a:pt x="38" y="29"/>
                  <a:pt x="38" y="19"/>
                </a:cubicBezTo>
                <a:cubicBezTo>
                  <a:pt x="38" y="10"/>
                  <a:pt x="29" y="10"/>
                  <a:pt x="19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3" name="Freeform 856">
            <a:extLst>
              <a:ext uri="{FF2B5EF4-FFF2-40B4-BE49-F238E27FC236}">
                <a16:creationId xmlns:a16="http://schemas.microsoft.com/office/drawing/2014/main" id="{97470D9C-023E-8248-A771-86DA3DC43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3027" y="11019128"/>
            <a:ext cx="167564" cy="38670"/>
          </a:xfrm>
          <a:custGeom>
            <a:avLst/>
            <a:gdLst>
              <a:gd name="T0" fmla="*/ 151 w 171"/>
              <a:gd name="T1" fmla="*/ 38 h 39"/>
              <a:gd name="T2" fmla="*/ 151 w 171"/>
              <a:gd name="T3" fmla="*/ 38 h 39"/>
              <a:gd name="T4" fmla="*/ 19 w 171"/>
              <a:gd name="T5" fmla="*/ 38 h 39"/>
              <a:gd name="T6" fmla="*/ 0 w 171"/>
              <a:gd name="T7" fmla="*/ 19 h 39"/>
              <a:gd name="T8" fmla="*/ 19 w 171"/>
              <a:gd name="T9" fmla="*/ 0 h 39"/>
              <a:gd name="T10" fmla="*/ 151 w 171"/>
              <a:gd name="T11" fmla="*/ 0 h 39"/>
              <a:gd name="T12" fmla="*/ 170 w 171"/>
              <a:gd name="T13" fmla="*/ 19 h 39"/>
              <a:gd name="T14" fmla="*/ 151 w 171"/>
              <a:gd name="T15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1" h="39">
                <a:moveTo>
                  <a:pt x="151" y="38"/>
                </a:moveTo>
                <a:lnTo>
                  <a:pt x="151" y="38"/>
                </a:lnTo>
                <a:cubicBezTo>
                  <a:pt x="19" y="38"/>
                  <a:pt x="19" y="38"/>
                  <a:pt x="19" y="38"/>
                </a:cubicBezTo>
                <a:cubicBezTo>
                  <a:pt x="0" y="38"/>
                  <a:pt x="0" y="29"/>
                  <a:pt x="0" y="19"/>
                </a:cubicBezTo>
                <a:cubicBezTo>
                  <a:pt x="0" y="10"/>
                  <a:pt x="0" y="0"/>
                  <a:pt x="19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61" y="0"/>
                  <a:pt x="170" y="10"/>
                  <a:pt x="170" y="19"/>
                </a:cubicBezTo>
                <a:cubicBezTo>
                  <a:pt x="170" y="29"/>
                  <a:pt x="161" y="38"/>
                  <a:pt x="151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4" name="Freeform 857">
            <a:extLst>
              <a:ext uri="{FF2B5EF4-FFF2-40B4-BE49-F238E27FC236}">
                <a16:creationId xmlns:a16="http://schemas.microsoft.com/office/drawing/2014/main" id="{B4324E9B-2EDC-AF4D-8702-DF5C3AA8F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8581" y="10439106"/>
            <a:ext cx="378089" cy="210526"/>
          </a:xfrm>
          <a:custGeom>
            <a:avLst/>
            <a:gdLst>
              <a:gd name="T0" fmla="*/ 368 w 388"/>
              <a:gd name="T1" fmla="*/ 217 h 218"/>
              <a:gd name="T2" fmla="*/ 368 w 388"/>
              <a:gd name="T3" fmla="*/ 217 h 218"/>
              <a:gd name="T4" fmla="*/ 19 w 388"/>
              <a:gd name="T5" fmla="*/ 217 h 218"/>
              <a:gd name="T6" fmla="*/ 0 w 388"/>
              <a:gd name="T7" fmla="*/ 198 h 218"/>
              <a:gd name="T8" fmla="*/ 0 w 388"/>
              <a:gd name="T9" fmla="*/ 19 h 218"/>
              <a:gd name="T10" fmla="*/ 19 w 388"/>
              <a:gd name="T11" fmla="*/ 0 h 218"/>
              <a:gd name="T12" fmla="*/ 368 w 388"/>
              <a:gd name="T13" fmla="*/ 0 h 218"/>
              <a:gd name="T14" fmla="*/ 387 w 388"/>
              <a:gd name="T15" fmla="*/ 19 h 218"/>
              <a:gd name="T16" fmla="*/ 387 w 388"/>
              <a:gd name="T17" fmla="*/ 198 h 218"/>
              <a:gd name="T18" fmla="*/ 368 w 388"/>
              <a:gd name="T19" fmla="*/ 217 h 218"/>
              <a:gd name="T20" fmla="*/ 38 w 388"/>
              <a:gd name="T21" fmla="*/ 179 h 218"/>
              <a:gd name="T22" fmla="*/ 38 w 388"/>
              <a:gd name="T23" fmla="*/ 179 h 218"/>
              <a:gd name="T24" fmla="*/ 349 w 388"/>
              <a:gd name="T25" fmla="*/ 179 h 218"/>
              <a:gd name="T26" fmla="*/ 349 w 388"/>
              <a:gd name="T27" fmla="*/ 38 h 218"/>
              <a:gd name="T28" fmla="*/ 38 w 388"/>
              <a:gd name="T29" fmla="*/ 38 h 218"/>
              <a:gd name="T30" fmla="*/ 38 w 388"/>
              <a:gd name="T31" fmla="*/ 179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88" h="218">
                <a:moveTo>
                  <a:pt x="368" y="217"/>
                </a:moveTo>
                <a:lnTo>
                  <a:pt x="368" y="217"/>
                </a:lnTo>
                <a:cubicBezTo>
                  <a:pt x="19" y="217"/>
                  <a:pt x="19" y="217"/>
                  <a:pt x="19" y="217"/>
                </a:cubicBezTo>
                <a:cubicBezTo>
                  <a:pt x="9" y="217"/>
                  <a:pt x="0" y="208"/>
                  <a:pt x="0" y="19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19" y="0"/>
                </a:cubicBezTo>
                <a:cubicBezTo>
                  <a:pt x="368" y="0"/>
                  <a:pt x="368" y="0"/>
                  <a:pt x="368" y="0"/>
                </a:cubicBezTo>
                <a:cubicBezTo>
                  <a:pt x="378" y="0"/>
                  <a:pt x="387" y="10"/>
                  <a:pt x="387" y="19"/>
                </a:cubicBezTo>
                <a:cubicBezTo>
                  <a:pt x="387" y="198"/>
                  <a:pt x="387" y="198"/>
                  <a:pt x="387" y="198"/>
                </a:cubicBezTo>
                <a:cubicBezTo>
                  <a:pt x="387" y="208"/>
                  <a:pt x="378" y="217"/>
                  <a:pt x="368" y="217"/>
                </a:cubicBezTo>
                <a:close/>
                <a:moveTo>
                  <a:pt x="38" y="179"/>
                </a:moveTo>
                <a:lnTo>
                  <a:pt x="38" y="179"/>
                </a:lnTo>
                <a:cubicBezTo>
                  <a:pt x="349" y="179"/>
                  <a:pt x="349" y="179"/>
                  <a:pt x="349" y="179"/>
                </a:cubicBezTo>
                <a:cubicBezTo>
                  <a:pt x="349" y="38"/>
                  <a:pt x="349" y="38"/>
                  <a:pt x="349" y="38"/>
                </a:cubicBezTo>
                <a:cubicBezTo>
                  <a:pt x="38" y="38"/>
                  <a:pt x="38" y="38"/>
                  <a:pt x="38" y="38"/>
                </a:cubicBezTo>
                <a:lnTo>
                  <a:pt x="38" y="17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5" name="Freeform 858">
            <a:extLst>
              <a:ext uri="{FF2B5EF4-FFF2-40B4-BE49-F238E27FC236}">
                <a16:creationId xmlns:a16="http://schemas.microsoft.com/office/drawing/2014/main" id="{F35FA353-6783-B94F-B561-624794D7B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7850" y="10881641"/>
            <a:ext cx="47262" cy="47262"/>
          </a:xfrm>
          <a:custGeom>
            <a:avLst/>
            <a:gdLst>
              <a:gd name="T0" fmla="*/ 19 w 49"/>
              <a:gd name="T1" fmla="*/ 48 h 49"/>
              <a:gd name="T2" fmla="*/ 19 w 49"/>
              <a:gd name="T3" fmla="*/ 48 h 49"/>
              <a:gd name="T4" fmla="*/ 0 w 49"/>
              <a:gd name="T5" fmla="*/ 29 h 49"/>
              <a:gd name="T6" fmla="*/ 19 w 49"/>
              <a:gd name="T7" fmla="*/ 0 h 49"/>
              <a:gd name="T8" fmla="*/ 48 w 49"/>
              <a:gd name="T9" fmla="*/ 29 h 49"/>
              <a:gd name="T10" fmla="*/ 19 w 49"/>
              <a:gd name="T11" fmla="*/ 48 h 49"/>
              <a:gd name="T12" fmla="*/ 19 w 49"/>
              <a:gd name="T13" fmla="*/ 10 h 49"/>
              <a:gd name="T14" fmla="*/ 19 w 49"/>
              <a:gd name="T15" fmla="*/ 10 h 49"/>
              <a:gd name="T16" fmla="*/ 10 w 49"/>
              <a:gd name="T17" fmla="*/ 29 h 49"/>
              <a:gd name="T18" fmla="*/ 19 w 49"/>
              <a:gd name="T19" fmla="*/ 38 h 49"/>
              <a:gd name="T20" fmla="*/ 38 w 49"/>
              <a:gd name="T21" fmla="*/ 29 h 49"/>
              <a:gd name="T22" fmla="*/ 19 w 49"/>
              <a:gd name="T23" fmla="*/ 1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49">
                <a:moveTo>
                  <a:pt x="19" y="48"/>
                </a:moveTo>
                <a:lnTo>
                  <a:pt x="19" y="48"/>
                </a:lnTo>
                <a:cubicBezTo>
                  <a:pt x="10" y="48"/>
                  <a:pt x="0" y="38"/>
                  <a:pt x="0" y="29"/>
                </a:cubicBezTo>
                <a:cubicBezTo>
                  <a:pt x="0" y="10"/>
                  <a:pt x="10" y="0"/>
                  <a:pt x="19" y="0"/>
                </a:cubicBezTo>
                <a:cubicBezTo>
                  <a:pt x="38" y="0"/>
                  <a:pt x="48" y="10"/>
                  <a:pt x="48" y="29"/>
                </a:cubicBezTo>
                <a:cubicBezTo>
                  <a:pt x="48" y="38"/>
                  <a:pt x="38" y="48"/>
                  <a:pt x="19" y="48"/>
                </a:cubicBezTo>
                <a:close/>
                <a:moveTo>
                  <a:pt x="19" y="10"/>
                </a:moveTo>
                <a:lnTo>
                  <a:pt x="19" y="10"/>
                </a:lnTo>
                <a:cubicBezTo>
                  <a:pt x="19" y="10"/>
                  <a:pt x="10" y="19"/>
                  <a:pt x="10" y="29"/>
                </a:cubicBezTo>
                <a:lnTo>
                  <a:pt x="19" y="38"/>
                </a:lnTo>
                <a:cubicBezTo>
                  <a:pt x="29" y="38"/>
                  <a:pt x="38" y="29"/>
                  <a:pt x="38" y="29"/>
                </a:cubicBezTo>
                <a:cubicBezTo>
                  <a:pt x="38" y="19"/>
                  <a:pt x="29" y="10"/>
                  <a:pt x="19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6" name="Freeform 859">
            <a:extLst>
              <a:ext uri="{FF2B5EF4-FFF2-40B4-BE49-F238E27FC236}">
                <a16:creationId xmlns:a16="http://schemas.microsoft.com/office/drawing/2014/main" id="{055D6148-7F81-F447-B794-48A05238B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7850" y="10787119"/>
            <a:ext cx="47262" cy="47262"/>
          </a:xfrm>
          <a:custGeom>
            <a:avLst/>
            <a:gdLst>
              <a:gd name="T0" fmla="*/ 29 w 49"/>
              <a:gd name="T1" fmla="*/ 47 h 48"/>
              <a:gd name="T2" fmla="*/ 29 w 49"/>
              <a:gd name="T3" fmla="*/ 47 h 48"/>
              <a:gd name="T4" fmla="*/ 0 w 49"/>
              <a:gd name="T5" fmla="*/ 28 h 48"/>
              <a:gd name="T6" fmla="*/ 29 w 49"/>
              <a:gd name="T7" fmla="*/ 0 h 48"/>
              <a:gd name="T8" fmla="*/ 48 w 49"/>
              <a:gd name="T9" fmla="*/ 28 h 48"/>
              <a:gd name="T10" fmla="*/ 29 w 49"/>
              <a:gd name="T11" fmla="*/ 47 h 48"/>
              <a:gd name="T12" fmla="*/ 29 w 49"/>
              <a:gd name="T13" fmla="*/ 9 h 48"/>
              <a:gd name="T14" fmla="*/ 29 w 49"/>
              <a:gd name="T15" fmla="*/ 9 h 48"/>
              <a:gd name="T16" fmla="*/ 10 w 49"/>
              <a:gd name="T17" fmla="*/ 28 h 48"/>
              <a:gd name="T18" fmla="*/ 29 w 49"/>
              <a:gd name="T19" fmla="*/ 38 h 48"/>
              <a:gd name="T20" fmla="*/ 38 w 49"/>
              <a:gd name="T21" fmla="*/ 28 h 48"/>
              <a:gd name="T22" fmla="*/ 29 w 49"/>
              <a:gd name="T23" fmla="*/ 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48">
                <a:moveTo>
                  <a:pt x="29" y="47"/>
                </a:moveTo>
                <a:lnTo>
                  <a:pt x="29" y="47"/>
                </a:lnTo>
                <a:cubicBezTo>
                  <a:pt x="10" y="47"/>
                  <a:pt x="0" y="38"/>
                  <a:pt x="0" y="28"/>
                </a:cubicBezTo>
                <a:cubicBezTo>
                  <a:pt x="0" y="9"/>
                  <a:pt x="10" y="0"/>
                  <a:pt x="29" y="0"/>
                </a:cubicBezTo>
                <a:cubicBezTo>
                  <a:pt x="38" y="0"/>
                  <a:pt x="48" y="9"/>
                  <a:pt x="48" y="28"/>
                </a:cubicBezTo>
                <a:cubicBezTo>
                  <a:pt x="48" y="38"/>
                  <a:pt x="38" y="47"/>
                  <a:pt x="29" y="47"/>
                </a:cubicBezTo>
                <a:close/>
                <a:moveTo>
                  <a:pt x="29" y="9"/>
                </a:moveTo>
                <a:lnTo>
                  <a:pt x="29" y="9"/>
                </a:lnTo>
                <a:cubicBezTo>
                  <a:pt x="19" y="9"/>
                  <a:pt x="10" y="19"/>
                  <a:pt x="10" y="28"/>
                </a:cubicBezTo>
                <a:cubicBezTo>
                  <a:pt x="10" y="28"/>
                  <a:pt x="19" y="38"/>
                  <a:pt x="29" y="38"/>
                </a:cubicBezTo>
                <a:lnTo>
                  <a:pt x="38" y="28"/>
                </a:lnTo>
                <a:cubicBezTo>
                  <a:pt x="38" y="19"/>
                  <a:pt x="29" y="9"/>
                  <a:pt x="29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7" name="Freeform 860">
            <a:extLst>
              <a:ext uri="{FF2B5EF4-FFF2-40B4-BE49-F238E27FC236}">
                <a16:creationId xmlns:a16="http://schemas.microsoft.com/office/drawing/2014/main" id="{75CD1B81-6234-8347-8281-225A60611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6142" y="10787119"/>
            <a:ext cx="47262" cy="47262"/>
          </a:xfrm>
          <a:custGeom>
            <a:avLst/>
            <a:gdLst>
              <a:gd name="T0" fmla="*/ 28 w 48"/>
              <a:gd name="T1" fmla="*/ 47 h 48"/>
              <a:gd name="T2" fmla="*/ 28 w 48"/>
              <a:gd name="T3" fmla="*/ 47 h 48"/>
              <a:gd name="T4" fmla="*/ 0 w 48"/>
              <a:gd name="T5" fmla="*/ 28 h 48"/>
              <a:gd name="T6" fmla="*/ 28 w 48"/>
              <a:gd name="T7" fmla="*/ 0 h 48"/>
              <a:gd name="T8" fmla="*/ 47 w 48"/>
              <a:gd name="T9" fmla="*/ 28 h 48"/>
              <a:gd name="T10" fmla="*/ 28 w 48"/>
              <a:gd name="T11" fmla="*/ 47 h 48"/>
              <a:gd name="T12" fmla="*/ 28 w 48"/>
              <a:gd name="T13" fmla="*/ 9 h 48"/>
              <a:gd name="T14" fmla="*/ 28 w 48"/>
              <a:gd name="T15" fmla="*/ 9 h 48"/>
              <a:gd name="T16" fmla="*/ 9 w 48"/>
              <a:gd name="T17" fmla="*/ 28 h 48"/>
              <a:gd name="T18" fmla="*/ 28 w 48"/>
              <a:gd name="T19" fmla="*/ 38 h 48"/>
              <a:gd name="T20" fmla="*/ 38 w 48"/>
              <a:gd name="T21" fmla="*/ 28 h 48"/>
              <a:gd name="T22" fmla="*/ 28 w 48"/>
              <a:gd name="T23" fmla="*/ 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48">
                <a:moveTo>
                  <a:pt x="28" y="47"/>
                </a:moveTo>
                <a:lnTo>
                  <a:pt x="28" y="47"/>
                </a:lnTo>
                <a:cubicBezTo>
                  <a:pt x="9" y="47"/>
                  <a:pt x="0" y="38"/>
                  <a:pt x="0" y="28"/>
                </a:cubicBezTo>
                <a:cubicBezTo>
                  <a:pt x="0" y="9"/>
                  <a:pt x="9" y="0"/>
                  <a:pt x="28" y="0"/>
                </a:cubicBezTo>
                <a:cubicBezTo>
                  <a:pt x="38" y="0"/>
                  <a:pt x="47" y="9"/>
                  <a:pt x="47" y="28"/>
                </a:cubicBezTo>
                <a:cubicBezTo>
                  <a:pt x="47" y="38"/>
                  <a:pt x="38" y="47"/>
                  <a:pt x="28" y="47"/>
                </a:cubicBezTo>
                <a:close/>
                <a:moveTo>
                  <a:pt x="28" y="9"/>
                </a:moveTo>
                <a:lnTo>
                  <a:pt x="28" y="9"/>
                </a:lnTo>
                <a:cubicBezTo>
                  <a:pt x="19" y="9"/>
                  <a:pt x="9" y="19"/>
                  <a:pt x="9" y="28"/>
                </a:cubicBezTo>
                <a:cubicBezTo>
                  <a:pt x="9" y="28"/>
                  <a:pt x="19" y="38"/>
                  <a:pt x="28" y="38"/>
                </a:cubicBezTo>
                <a:lnTo>
                  <a:pt x="38" y="28"/>
                </a:lnTo>
                <a:cubicBezTo>
                  <a:pt x="38" y="19"/>
                  <a:pt x="28" y="9"/>
                  <a:pt x="2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8" name="Freeform 861">
            <a:extLst>
              <a:ext uri="{FF2B5EF4-FFF2-40B4-BE49-F238E27FC236}">
                <a16:creationId xmlns:a16="http://schemas.microsoft.com/office/drawing/2014/main" id="{FD763ECB-1E31-2142-B0A8-4A7C7D934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4434" y="10787119"/>
            <a:ext cx="47262" cy="47262"/>
          </a:xfrm>
          <a:custGeom>
            <a:avLst/>
            <a:gdLst>
              <a:gd name="T0" fmla="*/ 28 w 48"/>
              <a:gd name="T1" fmla="*/ 47 h 48"/>
              <a:gd name="T2" fmla="*/ 28 w 48"/>
              <a:gd name="T3" fmla="*/ 47 h 48"/>
              <a:gd name="T4" fmla="*/ 0 w 48"/>
              <a:gd name="T5" fmla="*/ 28 h 48"/>
              <a:gd name="T6" fmla="*/ 28 w 48"/>
              <a:gd name="T7" fmla="*/ 0 h 48"/>
              <a:gd name="T8" fmla="*/ 47 w 48"/>
              <a:gd name="T9" fmla="*/ 28 h 48"/>
              <a:gd name="T10" fmla="*/ 28 w 48"/>
              <a:gd name="T11" fmla="*/ 47 h 48"/>
              <a:gd name="T12" fmla="*/ 28 w 48"/>
              <a:gd name="T13" fmla="*/ 9 h 48"/>
              <a:gd name="T14" fmla="*/ 28 w 48"/>
              <a:gd name="T15" fmla="*/ 9 h 48"/>
              <a:gd name="T16" fmla="*/ 9 w 48"/>
              <a:gd name="T17" fmla="*/ 28 h 48"/>
              <a:gd name="T18" fmla="*/ 28 w 48"/>
              <a:gd name="T19" fmla="*/ 38 h 48"/>
              <a:gd name="T20" fmla="*/ 37 w 48"/>
              <a:gd name="T21" fmla="*/ 28 h 48"/>
              <a:gd name="T22" fmla="*/ 28 w 48"/>
              <a:gd name="T23" fmla="*/ 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48">
                <a:moveTo>
                  <a:pt x="28" y="47"/>
                </a:moveTo>
                <a:lnTo>
                  <a:pt x="28" y="47"/>
                </a:lnTo>
                <a:cubicBezTo>
                  <a:pt x="9" y="47"/>
                  <a:pt x="0" y="38"/>
                  <a:pt x="0" y="28"/>
                </a:cubicBezTo>
                <a:cubicBezTo>
                  <a:pt x="0" y="9"/>
                  <a:pt x="9" y="0"/>
                  <a:pt x="28" y="0"/>
                </a:cubicBezTo>
                <a:cubicBezTo>
                  <a:pt x="37" y="0"/>
                  <a:pt x="47" y="9"/>
                  <a:pt x="47" y="28"/>
                </a:cubicBezTo>
                <a:cubicBezTo>
                  <a:pt x="47" y="38"/>
                  <a:pt x="37" y="47"/>
                  <a:pt x="28" y="47"/>
                </a:cubicBezTo>
                <a:close/>
                <a:moveTo>
                  <a:pt x="28" y="9"/>
                </a:moveTo>
                <a:lnTo>
                  <a:pt x="28" y="9"/>
                </a:lnTo>
                <a:cubicBezTo>
                  <a:pt x="18" y="9"/>
                  <a:pt x="9" y="19"/>
                  <a:pt x="9" y="28"/>
                </a:cubicBezTo>
                <a:cubicBezTo>
                  <a:pt x="9" y="28"/>
                  <a:pt x="18" y="38"/>
                  <a:pt x="28" y="38"/>
                </a:cubicBezTo>
                <a:lnTo>
                  <a:pt x="37" y="28"/>
                </a:lnTo>
                <a:cubicBezTo>
                  <a:pt x="37" y="19"/>
                  <a:pt x="28" y="9"/>
                  <a:pt x="2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9" name="Freeform 862">
            <a:extLst>
              <a:ext uri="{FF2B5EF4-FFF2-40B4-BE49-F238E27FC236}">
                <a16:creationId xmlns:a16="http://schemas.microsoft.com/office/drawing/2014/main" id="{C1CC5BCD-FE9C-494E-A490-4FD4E4243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6142" y="10881641"/>
            <a:ext cx="47262" cy="47262"/>
          </a:xfrm>
          <a:custGeom>
            <a:avLst/>
            <a:gdLst>
              <a:gd name="T0" fmla="*/ 28 w 48"/>
              <a:gd name="T1" fmla="*/ 48 h 49"/>
              <a:gd name="T2" fmla="*/ 28 w 48"/>
              <a:gd name="T3" fmla="*/ 48 h 49"/>
              <a:gd name="T4" fmla="*/ 0 w 48"/>
              <a:gd name="T5" fmla="*/ 29 h 49"/>
              <a:gd name="T6" fmla="*/ 28 w 48"/>
              <a:gd name="T7" fmla="*/ 0 h 49"/>
              <a:gd name="T8" fmla="*/ 47 w 48"/>
              <a:gd name="T9" fmla="*/ 29 h 49"/>
              <a:gd name="T10" fmla="*/ 28 w 48"/>
              <a:gd name="T11" fmla="*/ 48 h 49"/>
              <a:gd name="T12" fmla="*/ 28 w 48"/>
              <a:gd name="T13" fmla="*/ 10 h 49"/>
              <a:gd name="T14" fmla="*/ 28 w 48"/>
              <a:gd name="T15" fmla="*/ 10 h 49"/>
              <a:gd name="T16" fmla="*/ 9 w 48"/>
              <a:gd name="T17" fmla="*/ 29 h 49"/>
              <a:gd name="T18" fmla="*/ 28 w 48"/>
              <a:gd name="T19" fmla="*/ 38 h 49"/>
              <a:gd name="T20" fmla="*/ 38 w 48"/>
              <a:gd name="T21" fmla="*/ 29 h 49"/>
              <a:gd name="T22" fmla="*/ 28 w 48"/>
              <a:gd name="T23" fmla="*/ 1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49">
                <a:moveTo>
                  <a:pt x="28" y="48"/>
                </a:moveTo>
                <a:lnTo>
                  <a:pt x="28" y="48"/>
                </a:lnTo>
                <a:cubicBezTo>
                  <a:pt x="9" y="48"/>
                  <a:pt x="0" y="38"/>
                  <a:pt x="0" y="29"/>
                </a:cubicBezTo>
                <a:cubicBezTo>
                  <a:pt x="0" y="10"/>
                  <a:pt x="9" y="0"/>
                  <a:pt x="28" y="0"/>
                </a:cubicBezTo>
                <a:cubicBezTo>
                  <a:pt x="38" y="0"/>
                  <a:pt x="47" y="10"/>
                  <a:pt x="47" y="29"/>
                </a:cubicBezTo>
                <a:cubicBezTo>
                  <a:pt x="47" y="38"/>
                  <a:pt x="38" y="48"/>
                  <a:pt x="28" y="48"/>
                </a:cubicBezTo>
                <a:close/>
                <a:moveTo>
                  <a:pt x="28" y="10"/>
                </a:moveTo>
                <a:lnTo>
                  <a:pt x="28" y="10"/>
                </a:lnTo>
                <a:cubicBezTo>
                  <a:pt x="19" y="10"/>
                  <a:pt x="9" y="19"/>
                  <a:pt x="9" y="29"/>
                </a:cubicBezTo>
                <a:cubicBezTo>
                  <a:pt x="9" y="29"/>
                  <a:pt x="19" y="38"/>
                  <a:pt x="28" y="38"/>
                </a:cubicBezTo>
                <a:lnTo>
                  <a:pt x="38" y="29"/>
                </a:lnTo>
                <a:cubicBezTo>
                  <a:pt x="38" y="19"/>
                  <a:pt x="28" y="10"/>
                  <a:pt x="28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0" name="Freeform 863">
            <a:extLst>
              <a:ext uri="{FF2B5EF4-FFF2-40B4-BE49-F238E27FC236}">
                <a16:creationId xmlns:a16="http://schemas.microsoft.com/office/drawing/2014/main" id="{245225E3-9892-1040-A40A-289678C2A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4434" y="10881641"/>
            <a:ext cx="47262" cy="47262"/>
          </a:xfrm>
          <a:custGeom>
            <a:avLst/>
            <a:gdLst>
              <a:gd name="T0" fmla="*/ 28 w 48"/>
              <a:gd name="T1" fmla="*/ 48 h 49"/>
              <a:gd name="T2" fmla="*/ 28 w 48"/>
              <a:gd name="T3" fmla="*/ 48 h 49"/>
              <a:gd name="T4" fmla="*/ 0 w 48"/>
              <a:gd name="T5" fmla="*/ 29 h 49"/>
              <a:gd name="T6" fmla="*/ 28 w 48"/>
              <a:gd name="T7" fmla="*/ 0 h 49"/>
              <a:gd name="T8" fmla="*/ 47 w 48"/>
              <a:gd name="T9" fmla="*/ 29 h 49"/>
              <a:gd name="T10" fmla="*/ 28 w 48"/>
              <a:gd name="T11" fmla="*/ 48 h 49"/>
              <a:gd name="T12" fmla="*/ 28 w 48"/>
              <a:gd name="T13" fmla="*/ 10 h 49"/>
              <a:gd name="T14" fmla="*/ 28 w 48"/>
              <a:gd name="T15" fmla="*/ 10 h 49"/>
              <a:gd name="T16" fmla="*/ 9 w 48"/>
              <a:gd name="T17" fmla="*/ 29 h 49"/>
              <a:gd name="T18" fmla="*/ 28 w 48"/>
              <a:gd name="T19" fmla="*/ 38 h 49"/>
              <a:gd name="T20" fmla="*/ 37 w 48"/>
              <a:gd name="T21" fmla="*/ 29 h 49"/>
              <a:gd name="T22" fmla="*/ 28 w 48"/>
              <a:gd name="T23" fmla="*/ 1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49">
                <a:moveTo>
                  <a:pt x="28" y="48"/>
                </a:moveTo>
                <a:lnTo>
                  <a:pt x="28" y="48"/>
                </a:lnTo>
                <a:cubicBezTo>
                  <a:pt x="9" y="48"/>
                  <a:pt x="0" y="38"/>
                  <a:pt x="0" y="29"/>
                </a:cubicBezTo>
                <a:cubicBezTo>
                  <a:pt x="0" y="10"/>
                  <a:pt x="9" y="0"/>
                  <a:pt x="28" y="0"/>
                </a:cubicBezTo>
                <a:cubicBezTo>
                  <a:pt x="37" y="0"/>
                  <a:pt x="47" y="10"/>
                  <a:pt x="47" y="29"/>
                </a:cubicBezTo>
                <a:cubicBezTo>
                  <a:pt x="47" y="38"/>
                  <a:pt x="37" y="48"/>
                  <a:pt x="28" y="48"/>
                </a:cubicBezTo>
                <a:close/>
                <a:moveTo>
                  <a:pt x="28" y="10"/>
                </a:moveTo>
                <a:lnTo>
                  <a:pt x="28" y="10"/>
                </a:lnTo>
                <a:cubicBezTo>
                  <a:pt x="18" y="10"/>
                  <a:pt x="9" y="19"/>
                  <a:pt x="9" y="29"/>
                </a:cubicBezTo>
                <a:cubicBezTo>
                  <a:pt x="9" y="29"/>
                  <a:pt x="18" y="38"/>
                  <a:pt x="28" y="38"/>
                </a:cubicBezTo>
                <a:lnTo>
                  <a:pt x="37" y="29"/>
                </a:lnTo>
                <a:cubicBezTo>
                  <a:pt x="37" y="19"/>
                  <a:pt x="28" y="10"/>
                  <a:pt x="28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1" name="Freeform 864">
            <a:extLst>
              <a:ext uri="{FF2B5EF4-FFF2-40B4-BE49-F238E27FC236}">
                <a16:creationId xmlns:a16="http://schemas.microsoft.com/office/drawing/2014/main" id="{86D8E05A-C0AE-5D4E-BC5B-6E416F71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7850" y="10696894"/>
            <a:ext cx="47262" cy="47260"/>
          </a:xfrm>
          <a:custGeom>
            <a:avLst/>
            <a:gdLst>
              <a:gd name="T0" fmla="*/ 29 w 49"/>
              <a:gd name="T1" fmla="*/ 48 h 49"/>
              <a:gd name="T2" fmla="*/ 29 w 49"/>
              <a:gd name="T3" fmla="*/ 48 h 49"/>
              <a:gd name="T4" fmla="*/ 0 w 49"/>
              <a:gd name="T5" fmla="*/ 29 h 49"/>
              <a:gd name="T6" fmla="*/ 29 w 49"/>
              <a:gd name="T7" fmla="*/ 0 h 49"/>
              <a:gd name="T8" fmla="*/ 48 w 49"/>
              <a:gd name="T9" fmla="*/ 29 h 49"/>
              <a:gd name="T10" fmla="*/ 29 w 49"/>
              <a:gd name="T11" fmla="*/ 48 h 49"/>
              <a:gd name="T12" fmla="*/ 29 w 49"/>
              <a:gd name="T13" fmla="*/ 10 h 49"/>
              <a:gd name="T14" fmla="*/ 29 w 49"/>
              <a:gd name="T15" fmla="*/ 10 h 49"/>
              <a:gd name="T16" fmla="*/ 10 w 49"/>
              <a:gd name="T17" fmla="*/ 29 h 49"/>
              <a:gd name="T18" fmla="*/ 29 w 49"/>
              <a:gd name="T19" fmla="*/ 38 h 49"/>
              <a:gd name="T20" fmla="*/ 38 w 49"/>
              <a:gd name="T21" fmla="*/ 29 h 49"/>
              <a:gd name="T22" fmla="*/ 29 w 49"/>
              <a:gd name="T23" fmla="*/ 1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49">
                <a:moveTo>
                  <a:pt x="29" y="48"/>
                </a:moveTo>
                <a:lnTo>
                  <a:pt x="29" y="48"/>
                </a:lnTo>
                <a:cubicBezTo>
                  <a:pt x="10" y="48"/>
                  <a:pt x="0" y="38"/>
                  <a:pt x="0" y="29"/>
                </a:cubicBezTo>
                <a:cubicBezTo>
                  <a:pt x="0" y="10"/>
                  <a:pt x="10" y="0"/>
                  <a:pt x="29" y="0"/>
                </a:cubicBezTo>
                <a:cubicBezTo>
                  <a:pt x="38" y="0"/>
                  <a:pt x="48" y="10"/>
                  <a:pt x="48" y="29"/>
                </a:cubicBezTo>
                <a:cubicBezTo>
                  <a:pt x="48" y="38"/>
                  <a:pt x="38" y="48"/>
                  <a:pt x="29" y="48"/>
                </a:cubicBezTo>
                <a:close/>
                <a:moveTo>
                  <a:pt x="29" y="10"/>
                </a:moveTo>
                <a:lnTo>
                  <a:pt x="29" y="10"/>
                </a:lnTo>
                <a:cubicBezTo>
                  <a:pt x="19" y="10"/>
                  <a:pt x="10" y="19"/>
                  <a:pt x="10" y="29"/>
                </a:cubicBezTo>
                <a:cubicBezTo>
                  <a:pt x="10" y="38"/>
                  <a:pt x="19" y="38"/>
                  <a:pt x="29" y="38"/>
                </a:cubicBezTo>
                <a:cubicBezTo>
                  <a:pt x="29" y="38"/>
                  <a:pt x="38" y="38"/>
                  <a:pt x="38" y="29"/>
                </a:cubicBezTo>
                <a:cubicBezTo>
                  <a:pt x="38" y="19"/>
                  <a:pt x="29" y="10"/>
                  <a:pt x="29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2" name="Freeform 865">
            <a:extLst>
              <a:ext uri="{FF2B5EF4-FFF2-40B4-BE49-F238E27FC236}">
                <a16:creationId xmlns:a16="http://schemas.microsoft.com/office/drawing/2014/main" id="{FC73A17F-8C0A-8246-852A-A850711B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6142" y="10696894"/>
            <a:ext cx="47262" cy="47260"/>
          </a:xfrm>
          <a:custGeom>
            <a:avLst/>
            <a:gdLst>
              <a:gd name="T0" fmla="*/ 28 w 48"/>
              <a:gd name="T1" fmla="*/ 48 h 49"/>
              <a:gd name="T2" fmla="*/ 28 w 48"/>
              <a:gd name="T3" fmla="*/ 48 h 49"/>
              <a:gd name="T4" fmla="*/ 0 w 48"/>
              <a:gd name="T5" fmla="*/ 29 h 49"/>
              <a:gd name="T6" fmla="*/ 28 w 48"/>
              <a:gd name="T7" fmla="*/ 0 h 49"/>
              <a:gd name="T8" fmla="*/ 47 w 48"/>
              <a:gd name="T9" fmla="*/ 29 h 49"/>
              <a:gd name="T10" fmla="*/ 28 w 48"/>
              <a:gd name="T11" fmla="*/ 48 h 49"/>
              <a:gd name="T12" fmla="*/ 28 w 48"/>
              <a:gd name="T13" fmla="*/ 10 h 49"/>
              <a:gd name="T14" fmla="*/ 28 w 48"/>
              <a:gd name="T15" fmla="*/ 10 h 49"/>
              <a:gd name="T16" fmla="*/ 9 w 48"/>
              <a:gd name="T17" fmla="*/ 29 h 49"/>
              <a:gd name="T18" fmla="*/ 28 w 48"/>
              <a:gd name="T19" fmla="*/ 38 h 49"/>
              <a:gd name="T20" fmla="*/ 38 w 48"/>
              <a:gd name="T21" fmla="*/ 29 h 49"/>
              <a:gd name="T22" fmla="*/ 28 w 48"/>
              <a:gd name="T23" fmla="*/ 1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49">
                <a:moveTo>
                  <a:pt x="28" y="48"/>
                </a:moveTo>
                <a:lnTo>
                  <a:pt x="28" y="48"/>
                </a:lnTo>
                <a:cubicBezTo>
                  <a:pt x="9" y="48"/>
                  <a:pt x="0" y="38"/>
                  <a:pt x="0" y="29"/>
                </a:cubicBezTo>
                <a:cubicBezTo>
                  <a:pt x="0" y="10"/>
                  <a:pt x="9" y="0"/>
                  <a:pt x="28" y="0"/>
                </a:cubicBezTo>
                <a:cubicBezTo>
                  <a:pt x="38" y="0"/>
                  <a:pt x="47" y="10"/>
                  <a:pt x="47" y="29"/>
                </a:cubicBezTo>
                <a:cubicBezTo>
                  <a:pt x="47" y="38"/>
                  <a:pt x="38" y="48"/>
                  <a:pt x="28" y="48"/>
                </a:cubicBezTo>
                <a:close/>
                <a:moveTo>
                  <a:pt x="28" y="10"/>
                </a:moveTo>
                <a:lnTo>
                  <a:pt x="28" y="10"/>
                </a:lnTo>
                <a:cubicBezTo>
                  <a:pt x="19" y="10"/>
                  <a:pt x="9" y="19"/>
                  <a:pt x="9" y="29"/>
                </a:cubicBezTo>
                <a:cubicBezTo>
                  <a:pt x="9" y="38"/>
                  <a:pt x="19" y="38"/>
                  <a:pt x="28" y="38"/>
                </a:cubicBezTo>
                <a:cubicBezTo>
                  <a:pt x="28" y="38"/>
                  <a:pt x="38" y="38"/>
                  <a:pt x="38" y="29"/>
                </a:cubicBezTo>
                <a:cubicBezTo>
                  <a:pt x="38" y="19"/>
                  <a:pt x="28" y="10"/>
                  <a:pt x="28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3" name="Freeform 866">
            <a:extLst>
              <a:ext uri="{FF2B5EF4-FFF2-40B4-BE49-F238E27FC236}">
                <a16:creationId xmlns:a16="http://schemas.microsoft.com/office/drawing/2014/main" id="{67EC50ED-BA8A-724D-879A-18FE38DCF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4434" y="10696894"/>
            <a:ext cx="47262" cy="47260"/>
          </a:xfrm>
          <a:custGeom>
            <a:avLst/>
            <a:gdLst>
              <a:gd name="T0" fmla="*/ 28 w 48"/>
              <a:gd name="T1" fmla="*/ 48 h 49"/>
              <a:gd name="T2" fmla="*/ 28 w 48"/>
              <a:gd name="T3" fmla="*/ 48 h 49"/>
              <a:gd name="T4" fmla="*/ 0 w 48"/>
              <a:gd name="T5" fmla="*/ 29 h 49"/>
              <a:gd name="T6" fmla="*/ 28 w 48"/>
              <a:gd name="T7" fmla="*/ 0 h 49"/>
              <a:gd name="T8" fmla="*/ 47 w 48"/>
              <a:gd name="T9" fmla="*/ 29 h 49"/>
              <a:gd name="T10" fmla="*/ 28 w 48"/>
              <a:gd name="T11" fmla="*/ 48 h 49"/>
              <a:gd name="T12" fmla="*/ 28 w 48"/>
              <a:gd name="T13" fmla="*/ 10 h 49"/>
              <a:gd name="T14" fmla="*/ 28 w 48"/>
              <a:gd name="T15" fmla="*/ 10 h 49"/>
              <a:gd name="T16" fmla="*/ 9 w 48"/>
              <a:gd name="T17" fmla="*/ 29 h 49"/>
              <a:gd name="T18" fmla="*/ 28 w 48"/>
              <a:gd name="T19" fmla="*/ 38 h 49"/>
              <a:gd name="T20" fmla="*/ 37 w 48"/>
              <a:gd name="T21" fmla="*/ 29 h 49"/>
              <a:gd name="T22" fmla="*/ 28 w 48"/>
              <a:gd name="T23" fmla="*/ 1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49">
                <a:moveTo>
                  <a:pt x="28" y="48"/>
                </a:moveTo>
                <a:lnTo>
                  <a:pt x="28" y="48"/>
                </a:lnTo>
                <a:cubicBezTo>
                  <a:pt x="9" y="48"/>
                  <a:pt x="0" y="38"/>
                  <a:pt x="0" y="29"/>
                </a:cubicBezTo>
                <a:cubicBezTo>
                  <a:pt x="0" y="10"/>
                  <a:pt x="9" y="0"/>
                  <a:pt x="28" y="0"/>
                </a:cubicBezTo>
                <a:cubicBezTo>
                  <a:pt x="37" y="0"/>
                  <a:pt x="47" y="10"/>
                  <a:pt x="47" y="29"/>
                </a:cubicBezTo>
                <a:cubicBezTo>
                  <a:pt x="47" y="38"/>
                  <a:pt x="37" y="48"/>
                  <a:pt x="28" y="48"/>
                </a:cubicBezTo>
                <a:close/>
                <a:moveTo>
                  <a:pt x="28" y="10"/>
                </a:moveTo>
                <a:lnTo>
                  <a:pt x="28" y="10"/>
                </a:lnTo>
                <a:cubicBezTo>
                  <a:pt x="18" y="10"/>
                  <a:pt x="9" y="19"/>
                  <a:pt x="9" y="29"/>
                </a:cubicBezTo>
                <a:cubicBezTo>
                  <a:pt x="9" y="38"/>
                  <a:pt x="18" y="38"/>
                  <a:pt x="28" y="38"/>
                </a:cubicBezTo>
                <a:cubicBezTo>
                  <a:pt x="28" y="38"/>
                  <a:pt x="37" y="38"/>
                  <a:pt x="37" y="29"/>
                </a:cubicBezTo>
                <a:cubicBezTo>
                  <a:pt x="37" y="19"/>
                  <a:pt x="28" y="10"/>
                  <a:pt x="28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4" name="Freeform 867">
            <a:extLst>
              <a:ext uri="{FF2B5EF4-FFF2-40B4-BE49-F238E27FC236}">
                <a16:creationId xmlns:a16="http://schemas.microsoft.com/office/drawing/2014/main" id="{0F13D0C1-FB77-954C-93C2-B40675940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8001" y="10834381"/>
            <a:ext cx="399573" cy="146080"/>
          </a:xfrm>
          <a:custGeom>
            <a:avLst/>
            <a:gdLst>
              <a:gd name="T0" fmla="*/ 199 w 408"/>
              <a:gd name="T1" fmla="*/ 151 h 152"/>
              <a:gd name="T2" fmla="*/ 199 w 408"/>
              <a:gd name="T3" fmla="*/ 151 h 152"/>
              <a:gd name="T4" fmla="*/ 67 w 408"/>
              <a:gd name="T5" fmla="*/ 142 h 152"/>
              <a:gd name="T6" fmla="*/ 19 w 408"/>
              <a:gd name="T7" fmla="*/ 133 h 152"/>
              <a:gd name="T8" fmla="*/ 0 w 408"/>
              <a:gd name="T9" fmla="*/ 95 h 152"/>
              <a:gd name="T10" fmla="*/ 0 w 408"/>
              <a:gd name="T11" fmla="*/ 19 h 152"/>
              <a:gd name="T12" fmla="*/ 19 w 408"/>
              <a:gd name="T13" fmla="*/ 0 h 152"/>
              <a:gd name="T14" fmla="*/ 19 w 408"/>
              <a:gd name="T15" fmla="*/ 0 h 152"/>
              <a:gd name="T16" fmla="*/ 29 w 408"/>
              <a:gd name="T17" fmla="*/ 19 h 152"/>
              <a:gd name="T18" fmla="*/ 76 w 408"/>
              <a:gd name="T19" fmla="*/ 29 h 152"/>
              <a:gd name="T20" fmla="*/ 189 w 408"/>
              <a:gd name="T21" fmla="*/ 38 h 152"/>
              <a:gd name="T22" fmla="*/ 218 w 408"/>
              <a:gd name="T23" fmla="*/ 38 h 152"/>
              <a:gd name="T24" fmla="*/ 322 w 408"/>
              <a:gd name="T25" fmla="*/ 29 h 152"/>
              <a:gd name="T26" fmla="*/ 369 w 408"/>
              <a:gd name="T27" fmla="*/ 19 h 152"/>
              <a:gd name="T28" fmla="*/ 388 w 408"/>
              <a:gd name="T29" fmla="*/ 0 h 152"/>
              <a:gd name="T30" fmla="*/ 388 w 408"/>
              <a:gd name="T31" fmla="*/ 0 h 152"/>
              <a:gd name="T32" fmla="*/ 407 w 408"/>
              <a:gd name="T33" fmla="*/ 19 h 152"/>
              <a:gd name="T34" fmla="*/ 407 w 408"/>
              <a:gd name="T35" fmla="*/ 19 h 152"/>
              <a:gd name="T36" fmla="*/ 407 w 408"/>
              <a:gd name="T37" fmla="*/ 19 h 152"/>
              <a:gd name="T38" fmla="*/ 407 w 408"/>
              <a:gd name="T39" fmla="*/ 19 h 152"/>
              <a:gd name="T40" fmla="*/ 407 w 408"/>
              <a:gd name="T41" fmla="*/ 95 h 152"/>
              <a:gd name="T42" fmla="*/ 331 w 408"/>
              <a:gd name="T43" fmla="*/ 142 h 152"/>
              <a:gd name="T44" fmla="*/ 199 w 408"/>
              <a:gd name="T45" fmla="*/ 151 h 152"/>
              <a:gd name="T46" fmla="*/ 38 w 408"/>
              <a:gd name="T47" fmla="*/ 95 h 152"/>
              <a:gd name="T48" fmla="*/ 38 w 408"/>
              <a:gd name="T49" fmla="*/ 95 h 152"/>
              <a:gd name="T50" fmla="*/ 86 w 408"/>
              <a:gd name="T51" fmla="*/ 114 h 152"/>
              <a:gd name="T52" fmla="*/ 199 w 408"/>
              <a:gd name="T53" fmla="*/ 123 h 152"/>
              <a:gd name="T54" fmla="*/ 312 w 408"/>
              <a:gd name="T55" fmla="*/ 114 h 152"/>
              <a:gd name="T56" fmla="*/ 369 w 408"/>
              <a:gd name="T57" fmla="*/ 95 h 152"/>
              <a:gd name="T58" fmla="*/ 369 w 408"/>
              <a:gd name="T59" fmla="*/ 57 h 152"/>
              <a:gd name="T60" fmla="*/ 341 w 408"/>
              <a:gd name="T61" fmla="*/ 66 h 152"/>
              <a:gd name="T62" fmla="*/ 218 w 408"/>
              <a:gd name="T63" fmla="*/ 76 h 152"/>
              <a:gd name="T64" fmla="*/ 189 w 408"/>
              <a:gd name="T65" fmla="*/ 76 h 152"/>
              <a:gd name="T66" fmla="*/ 57 w 408"/>
              <a:gd name="T67" fmla="*/ 66 h 152"/>
              <a:gd name="T68" fmla="*/ 38 w 408"/>
              <a:gd name="T69" fmla="*/ 57 h 152"/>
              <a:gd name="T70" fmla="*/ 38 w 408"/>
              <a:gd name="T71" fmla="*/ 95 h 152"/>
              <a:gd name="T72" fmla="*/ 369 w 408"/>
              <a:gd name="T73" fmla="*/ 95 h 152"/>
              <a:gd name="T74" fmla="*/ 369 w 408"/>
              <a:gd name="T75" fmla="*/ 95 h 152"/>
              <a:gd name="T76" fmla="*/ 38 w 408"/>
              <a:gd name="T77" fmla="*/ 19 h 152"/>
              <a:gd name="T78" fmla="*/ 38 w 408"/>
              <a:gd name="T79" fmla="*/ 19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8" h="152">
                <a:moveTo>
                  <a:pt x="199" y="151"/>
                </a:moveTo>
                <a:lnTo>
                  <a:pt x="199" y="151"/>
                </a:lnTo>
                <a:cubicBezTo>
                  <a:pt x="152" y="151"/>
                  <a:pt x="104" y="151"/>
                  <a:pt x="67" y="142"/>
                </a:cubicBezTo>
                <a:cubicBezTo>
                  <a:pt x="48" y="142"/>
                  <a:pt x="29" y="133"/>
                  <a:pt x="19" y="133"/>
                </a:cubicBezTo>
                <a:cubicBezTo>
                  <a:pt x="10" y="123"/>
                  <a:pt x="0" y="114"/>
                  <a:pt x="0" y="95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10" y="0"/>
                  <a:pt x="19" y="0"/>
                </a:cubicBezTo>
                <a:lnTo>
                  <a:pt x="19" y="0"/>
                </a:lnTo>
                <a:cubicBezTo>
                  <a:pt x="29" y="0"/>
                  <a:pt x="29" y="10"/>
                  <a:pt x="29" y="19"/>
                </a:cubicBezTo>
                <a:cubicBezTo>
                  <a:pt x="38" y="19"/>
                  <a:pt x="48" y="29"/>
                  <a:pt x="76" y="29"/>
                </a:cubicBezTo>
                <a:cubicBezTo>
                  <a:pt x="114" y="38"/>
                  <a:pt x="152" y="38"/>
                  <a:pt x="189" y="38"/>
                </a:cubicBezTo>
                <a:cubicBezTo>
                  <a:pt x="199" y="38"/>
                  <a:pt x="208" y="38"/>
                  <a:pt x="218" y="38"/>
                </a:cubicBezTo>
                <a:cubicBezTo>
                  <a:pt x="256" y="38"/>
                  <a:pt x="293" y="38"/>
                  <a:pt x="322" y="29"/>
                </a:cubicBezTo>
                <a:cubicBezTo>
                  <a:pt x="350" y="29"/>
                  <a:pt x="369" y="19"/>
                  <a:pt x="369" y="19"/>
                </a:cubicBezTo>
                <a:cubicBezTo>
                  <a:pt x="369" y="10"/>
                  <a:pt x="378" y="0"/>
                  <a:pt x="388" y="0"/>
                </a:cubicBezTo>
                <a:lnTo>
                  <a:pt x="388" y="0"/>
                </a:lnTo>
                <a:cubicBezTo>
                  <a:pt x="397" y="0"/>
                  <a:pt x="407" y="10"/>
                  <a:pt x="407" y="19"/>
                </a:cubicBezTo>
                <a:lnTo>
                  <a:pt x="407" y="19"/>
                </a:lnTo>
                <a:lnTo>
                  <a:pt x="407" y="19"/>
                </a:lnTo>
                <a:lnTo>
                  <a:pt x="407" y="19"/>
                </a:lnTo>
                <a:cubicBezTo>
                  <a:pt x="407" y="95"/>
                  <a:pt x="407" y="95"/>
                  <a:pt x="407" y="95"/>
                </a:cubicBezTo>
                <a:cubicBezTo>
                  <a:pt x="407" y="123"/>
                  <a:pt x="369" y="142"/>
                  <a:pt x="331" y="142"/>
                </a:cubicBezTo>
                <a:cubicBezTo>
                  <a:pt x="303" y="151"/>
                  <a:pt x="256" y="151"/>
                  <a:pt x="199" y="151"/>
                </a:cubicBezTo>
                <a:close/>
                <a:moveTo>
                  <a:pt x="38" y="95"/>
                </a:moveTo>
                <a:lnTo>
                  <a:pt x="38" y="95"/>
                </a:lnTo>
                <a:cubicBezTo>
                  <a:pt x="38" y="95"/>
                  <a:pt x="48" y="104"/>
                  <a:pt x="86" y="114"/>
                </a:cubicBezTo>
                <a:cubicBezTo>
                  <a:pt x="114" y="114"/>
                  <a:pt x="161" y="123"/>
                  <a:pt x="199" y="123"/>
                </a:cubicBezTo>
                <a:cubicBezTo>
                  <a:pt x="246" y="123"/>
                  <a:pt x="284" y="114"/>
                  <a:pt x="312" y="114"/>
                </a:cubicBezTo>
                <a:cubicBezTo>
                  <a:pt x="350" y="104"/>
                  <a:pt x="360" y="95"/>
                  <a:pt x="369" y="95"/>
                </a:cubicBezTo>
                <a:cubicBezTo>
                  <a:pt x="369" y="57"/>
                  <a:pt x="369" y="57"/>
                  <a:pt x="369" y="57"/>
                </a:cubicBezTo>
                <a:cubicBezTo>
                  <a:pt x="360" y="66"/>
                  <a:pt x="350" y="66"/>
                  <a:pt x="341" y="66"/>
                </a:cubicBezTo>
                <a:cubicBezTo>
                  <a:pt x="303" y="76"/>
                  <a:pt x="265" y="76"/>
                  <a:pt x="218" y="76"/>
                </a:cubicBezTo>
                <a:cubicBezTo>
                  <a:pt x="208" y="76"/>
                  <a:pt x="199" y="76"/>
                  <a:pt x="189" y="76"/>
                </a:cubicBezTo>
                <a:cubicBezTo>
                  <a:pt x="142" y="76"/>
                  <a:pt x="95" y="76"/>
                  <a:pt x="57" y="66"/>
                </a:cubicBezTo>
                <a:cubicBezTo>
                  <a:pt x="57" y="66"/>
                  <a:pt x="48" y="66"/>
                  <a:pt x="38" y="57"/>
                </a:cubicBezTo>
                <a:lnTo>
                  <a:pt x="38" y="95"/>
                </a:lnTo>
                <a:close/>
                <a:moveTo>
                  <a:pt x="369" y="95"/>
                </a:moveTo>
                <a:lnTo>
                  <a:pt x="369" y="95"/>
                </a:lnTo>
                <a:close/>
                <a:moveTo>
                  <a:pt x="38" y="19"/>
                </a:moveTo>
                <a:lnTo>
                  <a:pt x="38" y="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5" name="Freeform 868">
            <a:extLst>
              <a:ext uri="{FF2B5EF4-FFF2-40B4-BE49-F238E27FC236}">
                <a16:creationId xmlns:a16="http://schemas.microsoft.com/office/drawing/2014/main" id="{DA0CA68A-035E-674D-BDCE-E2160F337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8001" y="10916013"/>
            <a:ext cx="399573" cy="146080"/>
          </a:xfrm>
          <a:custGeom>
            <a:avLst/>
            <a:gdLst>
              <a:gd name="T0" fmla="*/ 199 w 408"/>
              <a:gd name="T1" fmla="*/ 151 h 152"/>
              <a:gd name="T2" fmla="*/ 199 w 408"/>
              <a:gd name="T3" fmla="*/ 151 h 152"/>
              <a:gd name="T4" fmla="*/ 67 w 408"/>
              <a:gd name="T5" fmla="*/ 133 h 152"/>
              <a:gd name="T6" fmla="*/ 19 w 408"/>
              <a:gd name="T7" fmla="*/ 123 h 152"/>
              <a:gd name="T8" fmla="*/ 0 w 408"/>
              <a:gd name="T9" fmla="*/ 95 h 152"/>
              <a:gd name="T10" fmla="*/ 0 w 408"/>
              <a:gd name="T11" fmla="*/ 10 h 152"/>
              <a:gd name="T12" fmla="*/ 19 w 408"/>
              <a:gd name="T13" fmla="*/ 0 h 152"/>
              <a:gd name="T14" fmla="*/ 19 w 408"/>
              <a:gd name="T15" fmla="*/ 0 h 152"/>
              <a:gd name="T16" fmla="*/ 29 w 408"/>
              <a:gd name="T17" fmla="*/ 10 h 152"/>
              <a:gd name="T18" fmla="*/ 76 w 408"/>
              <a:gd name="T19" fmla="*/ 29 h 152"/>
              <a:gd name="T20" fmla="*/ 189 w 408"/>
              <a:gd name="T21" fmla="*/ 38 h 152"/>
              <a:gd name="T22" fmla="*/ 218 w 408"/>
              <a:gd name="T23" fmla="*/ 38 h 152"/>
              <a:gd name="T24" fmla="*/ 322 w 408"/>
              <a:gd name="T25" fmla="*/ 29 h 152"/>
              <a:gd name="T26" fmla="*/ 369 w 408"/>
              <a:gd name="T27" fmla="*/ 10 h 152"/>
              <a:gd name="T28" fmla="*/ 388 w 408"/>
              <a:gd name="T29" fmla="*/ 0 h 152"/>
              <a:gd name="T30" fmla="*/ 388 w 408"/>
              <a:gd name="T31" fmla="*/ 0 h 152"/>
              <a:gd name="T32" fmla="*/ 407 w 408"/>
              <a:gd name="T33" fmla="*/ 10 h 152"/>
              <a:gd name="T34" fmla="*/ 407 w 408"/>
              <a:gd name="T35" fmla="*/ 10 h 152"/>
              <a:gd name="T36" fmla="*/ 407 w 408"/>
              <a:gd name="T37" fmla="*/ 10 h 152"/>
              <a:gd name="T38" fmla="*/ 407 w 408"/>
              <a:gd name="T39" fmla="*/ 10 h 152"/>
              <a:gd name="T40" fmla="*/ 407 w 408"/>
              <a:gd name="T41" fmla="*/ 95 h 152"/>
              <a:gd name="T42" fmla="*/ 331 w 408"/>
              <a:gd name="T43" fmla="*/ 133 h 152"/>
              <a:gd name="T44" fmla="*/ 199 w 408"/>
              <a:gd name="T45" fmla="*/ 151 h 152"/>
              <a:gd name="T46" fmla="*/ 38 w 408"/>
              <a:gd name="T47" fmla="*/ 85 h 152"/>
              <a:gd name="T48" fmla="*/ 38 w 408"/>
              <a:gd name="T49" fmla="*/ 85 h 152"/>
              <a:gd name="T50" fmla="*/ 86 w 408"/>
              <a:gd name="T51" fmla="*/ 104 h 152"/>
              <a:gd name="T52" fmla="*/ 199 w 408"/>
              <a:gd name="T53" fmla="*/ 114 h 152"/>
              <a:gd name="T54" fmla="*/ 312 w 408"/>
              <a:gd name="T55" fmla="*/ 104 h 152"/>
              <a:gd name="T56" fmla="*/ 369 w 408"/>
              <a:gd name="T57" fmla="*/ 85 h 152"/>
              <a:gd name="T58" fmla="*/ 369 w 408"/>
              <a:gd name="T59" fmla="*/ 48 h 152"/>
              <a:gd name="T60" fmla="*/ 341 w 408"/>
              <a:gd name="T61" fmla="*/ 57 h 152"/>
              <a:gd name="T62" fmla="*/ 218 w 408"/>
              <a:gd name="T63" fmla="*/ 66 h 152"/>
              <a:gd name="T64" fmla="*/ 189 w 408"/>
              <a:gd name="T65" fmla="*/ 66 h 152"/>
              <a:gd name="T66" fmla="*/ 57 w 408"/>
              <a:gd name="T67" fmla="*/ 57 h 152"/>
              <a:gd name="T68" fmla="*/ 38 w 408"/>
              <a:gd name="T69" fmla="*/ 48 h 152"/>
              <a:gd name="T70" fmla="*/ 38 w 408"/>
              <a:gd name="T71" fmla="*/ 85 h 152"/>
              <a:gd name="T72" fmla="*/ 369 w 408"/>
              <a:gd name="T73" fmla="*/ 95 h 152"/>
              <a:gd name="T74" fmla="*/ 369 w 408"/>
              <a:gd name="T75" fmla="*/ 95 h 152"/>
              <a:gd name="T76" fmla="*/ 38 w 408"/>
              <a:gd name="T77" fmla="*/ 10 h 152"/>
              <a:gd name="T78" fmla="*/ 38 w 408"/>
              <a:gd name="T79" fmla="*/ 1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8" h="152">
                <a:moveTo>
                  <a:pt x="199" y="151"/>
                </a:moveTo>
                <a:lnTo>
                  <a:pt x="199" y="151"/>
                </a:lnTo>
                <a:cubicBezTo>
                  <a:pt x="152" y="151"/>
                  <a:pt x="104" y="142"/>
                  <a:pt x="67" y="133"/>
                </a:cubicBezTo>
                <a:cubicBezTo>
                  <a:pt x="48" y="133"/>
                  <a:pt x="29" y="123"/>
                  <a:pt x="19" y="123"/>
                </a:cubicBezTo>
                <a:cubicBezTo>
                  <a:pt x="10" y="114"/>
                  <a:pt x="0" y="104"/>
                  <a:pt x="0" y="9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10" y="0"/>
                  <a:pt x="19" y="0"/>
                </a:cubicBezTo>
                <a:lnTo>
                  <a:pt x="19" y="0"/>
                </a:lnTo>
                <a:cubicBezTo>
                  <a:pt x="29" y="0"/>
                  <a:pt x="29" y="0"/>
                  <a:pt x="29" y="10"/>
                </a:cubicBezTo>
                <a:cubicBezTo>
                  <a:pt x="38" y="10"/>
                  <a:pt x="48" y="19"/>
                  <a:pt x="76" y="29"/>
                </a:cubicBezTo>
                <a:cubicBezTo>
                  <a:pt x="114" y="29"/>
                  <a:pt x="152" y="38"/>
                  <a:pt x="189" y="38"/>
                </a:cubicBezTo>
                <a:cubicBezTo>
                  <a:pt x="199" y="38"/>
                  <a:pt x="208" y="38"/>
                  <a:pt x="218" y="38"/>
                </a:cubicBezTo>
                <a:cubicBezTo>
                  <a:pt x="256" y="38"/>
                  <a:pt x="293" y="29"/>
                  <a:pt x="322" y="29"/>
                </a:cubicBezTo>
                <a:cubicBezTo>
                  <a:pt x="350" y="19"/>
                  <a:pt x="369" y="10"/>
                  <a:pt x="369" y="10"/>
                </a:cubicBezTo>
                <a:cubicBezTo>
                  <a:pt x="369" y="0"/>
                  <a:pt x="378" y="0"/>
                  <a:pt x="388" y="0"/>
                </a:cubicBezTo>
                <a:lnTo>
                  <a:pt x="388" y="0"/>
                </a:lnTo>
                <a:cubicBezTo>
                  <a:pt x="397" y="0"/>
                  <a:pt x="407" y="0"/>
                  <a:pt x="407" y="10"/>
                </a:cubicBezTo>
                <a:lnTo>
                  <a:pt x="407" y="10"/>
                </a:lnTo>
                <a:lnTo>
                  <a:pt x="407" y="10"/>
                </a:lnTo>
                <a:lnTo>
                  <a:pt x="407" y="10"/>
                </a:lnTo>
                <a:cubicBezTo>
                  <a:pt x="407" y="95"/>
                  <a:pt x="407" y="95"/>
                  <a:pt x="407" y="95"/>
                </a:cubicBezTo>
                <a:cubicBezTo>
                  <a:pt x="407" y="114"/>
                  <a:pt x="369" y="133"/>
                  <a:pt x="331" y="133"/>
                </a:cubicBezTo>
                <a:cubicBezTo>
                  <a:pt x="303" y="142"/>
                  <a:pt x="256" y="151"/>
                  <a:pt x="199" y="151"/>
                </a:cubicBezTo>
                <a:close/>
                <a:moveTo>
                  <a:pt x="38" y="85"/>
                </a:moveTo>
                <a:lnTo>
                  <a:pt x="38" y="85"/>
                </a:lnTo>
                <a:cubicBezTo>
                  <a:pt x="38" y="85"/>
                  <a:pt x="48" y="95"/>
                  <a:pt x="86" y="104"/>
                </a:cubicBezTo>
                <a:cubicBezTo>
                  <a:pt x="114" y="104"/>
                  <a:pt x="161" y="114"/>
                  <a:pt x="199" y="114"/>
                </a:cubicBezTo>
                <a:cubicBezTo>
                  <a:pt x="246" y="114"/>
                  <a:pt x="284" y="104"/>
                  <a:pt x="312" y="104"/>
                </a:cubicBezTo>
                <a:cubicBezTo>
                  <a:pt x="350" y="95"/>
                  <a:pt x="360" y="85"/>
                  <a:pt x="369" y="85"/>
                </a:cubicBezTo>
                <a:cubicBezTo>
                  <a:pt x="369" y="48"/>
                  <a:pt x="369" y="48"/>
                  <a:pt x="369" y="48"/>
                </a:cubicBezTo>
                <a:cubicBezTo>
                  <a:pt x="360" y="57"/>
                  <a:pt x="350" y="57"/>
                  <a:pt x="341" y="57"/>
                </a:cubicBezTo>
                <a:cubicBezTo>
                  <a:pt x="303" y="66"/>
                  <a:pt x="265" y="66"/>
                  <a:pt x="218" y="66"/>
                </a:cubicBezTo>
                <a:cubicBezTo>
                  <a:pt x="208" y="66"/>
                  <a:pt x="199" y="66"/>
                  <a:pt x="189" y="66"/>
                </a:cubicBezTo>
                <a:cubicBezTo>
                  <a:pt x="142" y="66"/>
                  <a:pt x="95" y="66"/>
                  <a:pt x="57" y="57"/>
                </a:cubicBezTo>
                <a:cubicBezTo>
                  <a:pt x="57" y="57"/>
                  <a:pt x="48" y="57"/>
                  <a:pt x="38" y="48"/>
                </a:cubicBezTo>
                <a:lnTo>
                  <a:pt x="38" y="85"/>
                </a:lnTo>
                <a:close/>
                <a:moveTo>
                  <a:pt x="369" y="95"/>
                </a:moveTo>
                <a:lnTo>
                  <a:pt x="369" y="95"/>
                </a:lnTo>
                <a:close/>
                <a:moveTo>
                  <a:pt x="38" y="10"/>
                </a:moveTo>
                <a:lnTo>
                  <a:pt x="38" y="1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6" name="Freeform 869">
            <a:extLst>
              <a:ext uri="{FF2B5EF4-FFF2-40B4-BE49-F238E27FC236}">
                <a16:creationId xmlns:a16="http://schemas.microsoft.com/office/drawing/2014/main" id="{DA9ADFF7-72A1-FD45-B6AB-403CB419A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8001" y="10993349"/>
            <a:ext cx="399573" cy="146080"/>
          </a:xfrm>
          <a:custGeom>
            <a:avLst/>
            <a:gdLst>
              <a:gd name="T0" fmla="*/ 199 w 408"/>
              <a:gd name="T1" fmla="*/ 151 h 152"/>
              <a:gd name="T2" fmla="*/ 199 w 408"/>
              <a:gd name="T3" fmla="*/ 151 h 152"/>
              <a:gd name="T4" fmla="*/ 67 w 408"/>
              <a:gd name="T5" fmla="*/ 132 h 152"/>
              <a:gd name="T6" fmla="*/ 19 w 408"/>
              <a:gd name="T7" fmla="*/ 123 h 152"/>
              <a:gd name="T8" fmla="*/ 0 w 408"/>
              <a:gd name="T9" fmla="*/ 94 h 152"/>
              <a:gd name="T10" fmla="*/ 0 w 408"/>
              <a:gd name="T11" fmla="*/ 19 h 152"/>
              <a:gd name="T12" fmla="*/ 19 w 408"/>
              <a:gd name="T13" fmla="*/ 0 h 152"/>
              <a:gd name="T14" fmla="*/ 19 w 408"/>
              <a:gd name="T15" fmla="*/ 0 h 152"/>
              <a:gd name="T16" fmla="*/ 29 w 408"/>
              <a:gd name="T17" fmla="*/ 9 h 152"/>
              <a:gd name="T18" fmla="*/ 76 w 408"/>
              <a:gd name="T19" fmla="*/ 28 h 152"/>
              <a:gd name="T20" fmla="*/ 189 w 408"/>
              <a:gd name="T21" fmla="*/ 38 h 152"/>
              <a:gd name="T22" fmla="*/ 218 w 408"/>
              <a:gd name="T23" fmla="*/ 38 h 152"/>
              <a:gd name="T24" fmla="*/ 322 w 408"/>
              <a:gd name="T25" fmla="*/ 28 h 152"/>
              <a:gd name="T26" fmla="*/ 369 w 408"/>
              <a:gd name="T27" fmla="*/ 9 h 152"/>
              <a:gd name="T28" fmla="*/ 388 w 408"/>
              <a:gd name="T29" fmla="*/ 0 h 152"/>
              <a:gd name="T30" fmla="*/ 388 w 408"/>
              <a:gd name="T31" fmla="*/ 0 h 152"/>
              <a:gd name="T32" fmla="*/ 407 w 408"/>
              <a:gd name="T33" fmla="*/ 19 h 152"/>
              <a:gd name="T34" fmla="*/ 407 w 408"/>
              <a:gd name="T35" fmla="*/ 19 h 152"/>
              <a:gd name="T36" fmla="*/ 407 w 408"/>
              <a:gd name="T37" fmla="*/ 19 h 152"/>
              <a:gd name="T38" fmla="*/ 407 w 408"/>
              <a:gd name="T39" fmla="*/ 19 h 152"/>
              <a:gd name="T40" fmla="*/ 407 w 408"/>
              <a:gd name="T41" fmla="*/ 94 h 152"/>
              <a:gd name="T42" fmla="*/ 331 w 408"/>
              <a:gd name="T43" fmla="*/ 132 h 152"/>
              <a:gd name="T44" fmla="*/ 199 w 408"/>
              <a:gd name="T45" fmla="*/ 151 h 152"/>
              <a:gd name="T46" fmla="*/ 38 w 408"/>
              <a:gd name="T47" fmla="*/ 85 h 152"/>
              <a:gd name="T48" fmla="*/ 38 w 408"/>
              <a:gd name="T49" fmla="*/ 85 h 152"/>
              <a:gd name="T50" fmla="*/ 86 w 408"/>
              <a:gd name="T51" fmla="*/ 104 h 152"/>
              <a:gd name="T52" fmla="*/ 199 w 408"/>
              <a:gd name="T53" fmla="*/ 113 h 152"/>
              <a:gd name="T54" fmla="*/ 312 w 408"/>
              <a:gd name="T55" fmla="*/ 104 h 152"/>
              <a:gd name="T56" fmla="*/ 369 w 408"/>
              <a:gd name="T57" fmla="*/ 85 h 152"/>
              <a:gd name="T58" fmla="*/ 369 w 408"/>
              <a:gd name="T59" fmla="*/ 47 h 152"/>
              <a:gd name="T60" fmla="*/ 341 w 408"/>
              <a:gd name="T61" fmla="*/ 57 h 152"/>
              <a:gd name="T62" fmla="*/ 218 w 408"/>
              <a:gd name="T63" fmla="*/ 75 h 152"/>
              <a:gd name="T64" fmla="*/ 189 w 408"/>
              <a:gd name="T65" fmla="*/ 75 h 152"/>
              <a:gd name="T66" fmla="*/ 57 w 408"/>
              <a:gd name="T67" fmla="*/ 57 h 152"/>
              <a:gd name="T68" fmla="*/ 38 w 408"/>
              <a:gd name="T69" fmla="*/ 47 h 152"/>
              <a:gd name="T70" fmla="*/ 38 w 408"/>
              <a:gd name="T71" fmla="*/ 85 h 152"/>
              <a:gd name="T72" fmla="*/ 369 w 408"/>
              <a:gd name="T73" fmla="*/ 94 h 152"/>
              <a:gd name="T74" fmla="*/ 369 w 408"/>
              <a:gd name="T75" fmla="*/ 94 h 152"/>
              <a:gd name="T76" fmla="*/ 38 w 408"/>
              <a:gd name="T77" fmla="*/ 19 h 152"/>
              <a:gd name="T78" fmla="*/ 38 w 408"/>
              <a:gd name="T79" fmla="*/ 19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8" h="152">
                <a:moveTo>
                  <a:pt x="199" y="151"/>
                </a:moveTo>
                <a:lnTo>
                  <a:pt x="199" y="151"/>
                </a:lnTo>
                <a:cubicBezTo>
                  <a:pt x="152" y="151"/>
                  <a:pt x="104" y="142"/>
                  <a:pt x="67" y="132"/>
                </a:cubicBezTo>
                <a:cubicBezTo>
                  <a:pt x="48" y="132"/>
                  <a:pt x="29" y="132"/>
                  <a:pt x="19" y="123"/>
                </a:cubicBezTo>
                <a:cubicBezTo>
                  <a:pt x="10" y="113"/>
                  <a:pt x="0" y="104"/>
                  <a:pt x="0" y="94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10" y="0"/>
                  <a:pt x="19" y="0"/>
                </a:cubicBezTo>
                <a:lnTo>
                  <a:pt x="19" y="0"/>
                </a:lnTo>
                <a:cubicBezTo>
                  <a:pt x="29" y="0"/>
                  <a:pt x="29" y="0"/>
                  <a:pt x="29" y="9"/>
                </a:cubicBezTo>
                <a:cubicBezTo>
                  <a:pt x="38" y="9"/>
                  <a:pt x="48" y="19"/>
                  <a:pt x="76" y="28"/>
                </a:cubicBezTo>
                <a:cubicBezTo>
                  <a:pt x="114" y="28"/>
                  <a:pt x="152" y="38"/>
                  <a:pt x="189" y="38"/>
                </a:cubicBezTo>
                <a:cubicBezTo>
                  <a:pt x="199" y="38"/>
                  <a:pt x="208" y="38"/>
                  <a:pt x="218" y="38"/>
                </a:cubicBezTo>
                <a:cubicBezTo>
                  <a:pt x="256" y="38"/>
                  <a:pt x="293" y="28"/>
                  <a:pt x="322" y="28"/>
                </a:cubicBezTo>
                <a:cubicBezTo>
                  <a:pt x="350" y="19"/>
                  <a:pt x="369" y="9"/>
                  <a:pt x="369" y="9"/>
                </a:cubicBezTo>
                <a:cubicBezTo>
                  <a:pt x="369" y="0"/>
                  <a:pt x="378" y="0"/>
                  <a:pt x="388" y="0"/>
                </a:cubicBezTo>
                <a:lnTo>
                  <a:pt x="388" y="0"/>
                </a:lnTo>
                <a:cubicBezTo>
                  <a:pt x="397" y="0"/>
                  <a:pt x="407" y="9"/>
                  <a:pt x="407" y="19"/>
                </a:cubicBezTo>
                <a:lnTo>
                  <a:pt x="407" y="19"/>
                </a:lnTo>
                <a:lnTo>
                  <a:pt x="407" y="19"/>
                </a:lnTo>
                <a:lnTo>
                  <a:pt x="407" y="19"/>
                </a:lnTo>
                <a:cubicBezTo>
                  <a:pt x="407" y="94"/>
                  <a:pt x="407" y="94"/>
                  <a:pt x="407" y="94"/>
                </a:cubicBezTo>
                <a:cubicBezTo>
                  <a:pt x="407" y="123"/>
                  <a:pt x="369" y="132"/>
                  <a:pt x="331" y="132"/>
                </a:cubicBezTo>
                <a:cubicBezTo>
                  <a:pt x="303" y="142"/>
                  <a:pt x="256" y="151"/>
                  <a:pt x="199" y="151"/>
                </a:cubicBezTo>
                <a:close/>
                <a:moveTo>
                  <a:pt x="38" y="85"/>
                </a:moveTo>
                <a:lnTo>
                  <a:pt x="38" y="85"/>
                </a:lnTo>
                <a:cubicBezTo>
                  <a:pt x="38" y="94"/>
                  <a:pt x="48" y="94"/>
                  <a:pt x="86" y="104"/>
                </a:cubicBezTo>
                <a:cubicBezTo>
                  <a:pt x="114" y="113"/>
                  <a:pt x="161" y="113"/>
                  <a:pt x="199" y="113"/>
                </a:cubicBezTo>
                <a:cubicBezTo>
                  <a:pt x="246" y="113"/>
                  <a:pt x="284" y="113"/>
                  <a:pt x="312" y="104"/>
                </a:cubicBezTo>
                <a:cubicBezTo>
                  <a:pt x="350" y="94"/>
                  <a:pt x="360" y="94"/>
                  <a:pt x="369" y="85"/>
                </a:cubicBezTo>
                <a:cubicBezTo>
                  <a:pt x="369" y="47"/>
                  <a:pt x="369" y="47"/>
                  <a:pt x="369" y="47"/>
                </a:cubicBezTo>
                <a:cubicBezTo>
                  <a:pt x="360" y="57"/>
                  <a:pt x="350" y="57"/>
                  <a:pt x="341" y="57"/>
                </a:cubicBezTo>
                <a:cubicBezTo>
                  <a:pt x="303" y="66"/>
                  <a:pt x="265" y="75"/>
                  <a:pt x="218" y="75"/>
                </a:cubicBezTo>
                <a:cubicBezTo>
                  <a:pt x="208" y="75"/>
                  <a:pt x="199" y="75"/>
                  <a:pt x="189" y="75"/>
                </a:cubicBezTo>
                <a:cubicBezTo>
                  <a:pt x="142" y="75"/>
                  <a:pt x="95" y="66"/>
                  <a:pt x="57" y="57"/>
                </a:cubicBezTo>
                <a:cubicBezTo>
                  <a:pt x="57" y="57"/>
                  <a:pt x="48" y="57"/>
                  <a:pt x="38" y="47"/>
                </a:cubicBezTo>
                <a:lnTo>
                  <a:pt x="38" y="85"/>
                </a:lnTo>
                <a:close/>
                <a:moveTo>
                  <a:pt x="369" y="94"/>
                </a:moveTo>
                <a:lnTo>
                  <a:pt x="369" y="94"/>
                </a:lnTo>
                <a:close/>
                <a:moveTo>
                  <a:pt x="38" y="19"/>
                </a:moveTo>
                <a:lnTo>
                  <a:pt x="38" y="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7" name="Freeform 870">
            <a:extLst>
              <a:ext uri="{FF2B5EF4-FFF2-40B4-BE49-F238E27FC236}">
                <a16:creationId xmlns:a16="http://schemas.microsoft.com/office/drawing/2014/main" id="{07979DCA-0FED-F84C-AA4C-A599A7B09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8001" y="10761340"/>
            <a:ext cx="399573" cy="146080"/>
          </a:xfrm>
          <a:custGeom>
            <a:avLst/>
            <a:gdLst>
              <a:gd name="T0" fmla="*/ 199 w 408"/>
              <a:gd name="T1" fmla="*/ 151 h 152"/>
              <a:gd name="T2" fmla="*/ 199 w 408"/>
              <a:gd name="T3" fmla="*/ 151 h 152"/>
              <a:gd name="T4" fmla="*/ 67 w 408"/>
              <a:gd name="T5" fmla="*/ 141 h 152"/>
              <a:gd name="T6" fmla="*/ 19 w 408"/>
              <a:gd name="T7" fmla="*/ 132 h 152"/>
              <a:gd name="T8" fmla="*/ 0 w 408"/>
              <a:gd name="T9" fmla="*/ 94 h 152"/>
              <a:gd name="T10" fmla="*/ 0 w 408"/>
              <a:gd name="T11" fmla="*/ 19 h 152"/>
              <a:gd name="T12" fmla="*/ 19 w 408"/>
              <a:gd name="T13" fmla="*/ 0 h 152"/>
              <a:gd name="T14" fmla="*/ 19 w 408"/>
              <a:gd name="T15" fmla="*/ 0 h 152"/>
              <a:gd name="T16" fmla="*/ 29 w 408"/>
              <a:gd name="T17" fmla="*/ 19 h 152"/>
              <a:gd name="T18" fmla="*/ 76 w 408"/>
              <a:gd name="T19" fmla="*/ 28 h 152"/>
              <a:gd name="T20" fmla="*/ 189 w 408"/>
              <a:gd name="T21" fmla="*/ 37 h 152"/>
              <a:gd name="T22" fmla="*/ 218 w 408"/>
              <a:gd name="T23" fmla="*/ 37 h 152"/>
              <a:gd name="T24" fmla="*/ 322 w 408"/>
              <a:gd name="T25" fmla="*/ 28 h 152"/>
              <a:gd name="T26" fmla="*/ 369 w 408"/>
              <a:gd name="T27" fmla="*/ 19 h 152"/>
              <a:gd name="T28" fmla="*/ 388 w 408"/>
              <a:gd name="T29" fmla="*/ 0 h 152"/>
              <a:gd name="T30" fmla="*/ 388 w 408"/>
              <a:gd name="T31" fmla="*/ 0 h 152"/>
              <a:gd name="T32" fmla="*/ 407 w 408"/>
              <a:gd name="T33" fmla="*/ 19 h 152"/>
              <a:gd name="T34" fmla="*/ 407 w 408"/>
              <a:gd name="T35" fmla="*/ 19 h 152"/>
              <a:gd name="T36" fmla="*/ 407 w 408"/>
              <a:gd name="T37" fmla="*/ 19 h 152"/>
              <a:gd name="T38" fmla="*/ 407 w 408"/>
              <a:gd name="T39" fmla="*/ 19 h 152"/>
              <a:gd name="T40" fmla="*/ 407 w 408"/>
              <a:gd name="T41" fmla="*/ 94 h 152"/>
              <a:gd name="T42" fmla="*/ 331 w 408"/>
              <a:gd name="T43" fmla="*/ 141 h 152"/>
              <a:gd name="T44" fmla="*/ 199 w 408"/>
              <a:gd name="T45" fmla="*/ 151 h 152"/>
              <a:gd name="T46" fmla="*/ 38 w 408"/>
              <a:gd name="T47" fmla="*/ 94 h 152"/>
              <a:gd name="T48" fmla="*/ 38 w 408"/>
              <a:gd name="T49" fmla="*/ 94 h 152"/>
              <a:gd name="T50" fmla="*/ 86 w 408"/>
              <a:gd name="T51" fmla="*/ 113 h 152"/>
              <a:gd name="T52" fmla="*/ 199 w 408"/>
              <a:gd name="T53" fmla="*/ 113 h 152"/>
              <a:gd name="T54" fmla="*/ 312 w 408"/>
              <a:gd name="T55" fmla="*/ 113 h 152"/>
              <a:gd name="T56" fmla="*/ 369 w 408"/>
              <a:gd name="T57" fmla="*/ 94 h 152"/>
              <a:gd name="T58" fmla="*/ 369 w 408"/>
              <a:gd name="T59" fmla="*/ 56 h 152"/>
              <a:gd name="T60" fmla="*/ 341 w 408"/>
              <a:gd name="T61" fmla="*/ 66 h 152"/>
              <a:gd name="T62" fmla="*/ 218 w 408"/>
              <a:gd name="T63" fmla="*/ 75 h 152"/>
              <a:gd name="T64" fmla="*/ 189 w 408"/>
              <a:gd name="T65" fmla="*/ 75 h 152"/>
              <a:gd name="T66" fmla="*/ 57 w 408"/>
              <a:gd name="T67" fmla="*/ 66 h 152"/>
              <a:gd name="T68" fmla="*/ 38 w 408"/>
              <a:gd name="T69" fmla="*/ 56 h 152"/>
              <a:gd name="T70" fmla="*/ 38 w 408"/>
              <a:gd name="T71" fmla="*/ 94 h 152"/>
              <a:gd name="T72" fmla="*/ 369 w 408"/>
              <a:gd name="T73" fmla="*/ 94 h 152"/>
              <a:gd name="T74" fmla="*/ 369 w 408"/>
              <a:gd name="T75" fmla="*/ 94 h 152"/>
              <a:gd name="T76" fmla="*/ 38 w 408"/>
              <a:gd name="T77" fmla="*/ 19 h 152"/>
              <a:gd name="T78" fmla="*/ 38 w 408"/>
              <a:gd name="T79" fmla="*/ 19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8" h="152">
                <a:moveTo>
                  <a:pt x="199" y="151"/>
                </a:moveTo>
                <a:lnTo>
                  <a:pt x="199" y="151"/>
                </a:lnTo>
                <a:cubicBezTo>
                  <a:pt x="152" y="151"/>
                  <a:pt x="104" y="151"/>
                  <a:pt x="67" y="141"/>
                </a:cubicBezTo>
                <a:cubicBezTo>
                  <a:pt x="48" y="141"/>
                  <a:pt x="29" y="132"/>
                  <a:pt x="19" y="132"/>
                </a:cubicBezTo>
                <a:cubicBezTo>
                  <a:pt x="10" y="122"/>
                  <a:pt x="0" y="113"/>
                  <a:pt x="0" y="94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10" y="0"/>
                  <a:pt x="19" y="0"/>
                </a:cubicBezTo>
                <a:lnTo>
                  <a:pt x="19" y="0"/>
                </a:lnTo>
                <a:cubicBezTo>
                  <a:pt x="29" y="0"/>
                  <a:pt x="29" y="9"/>
                  <a:pt x="29" y="19"/>
                </a:cubicBezTo>
                <a:cubicBezTo>
                  <a:pt x="38" y="19"/>
                  <a:pt x="48" y="28"/>
                  <a:pt x="76" y="28"/>
                </a:cubicBezTo>
                <a:cubicBezTo>
                  <a:pt x="114" y="37"/>
                  <a:pt x="152" y="37"/>
                  <a:pt x="189" y="37"/>
                </a:cubicBezTo>
                <a:cubicBezTo>
                  <a:pt x="199" y="37"/>
                  <a:pt x="208" y="37"/>
                  <a:pt x="218" y="37"/>
                </a:cubicBezTo>
                <a:cubicBezTo>
                  <a:pt x="256" y="37"/>
                  <a:pt x="293" y="37"/>
                  <a:pt x="322" y="28"/>
                </a:cubicBezTo>
                <a:cubicBezTo>
                  <a:pt x="350" y="28"/>
                  <a:pt x="369" y="19"/>
                  <a:pt x="369" y="19"/>
                </a:cubicBezTo>
                <a:cubicBezTo>
                  <a:pt x="369" y="9"/>
                  <a:pt x="378" y="0"/>
                  <a:pt x="388" y="0"/>
                </a:cubicBezTo>
                <a:lnTo>
                  <a:pt x="388" y="0"/>
                </a:lnTo>
                <a:cubicBezTo>
                  <a:pt x="397" y="0"/>
                  <a:pt x="407" y="9"/>
                  <a:pt x="407" y="19"/>
                </a:cubicBezTo>
                <a:lnTo>
                  <a:pt x="407" y="19"/>
                </a:lnTo>
                <a:lnTo>
                  <a:pt x="407" y="19"/>
                </a:lnTo>
                <a:lnTo>
                  <a:pt x="407" y="19"/>
                </a:lnTo>
                <a:cubicBezTo>
                  <a:pt x="407" y="94"/>
                  <a:pt x="407" y="94"/>
                  <a:pt x="407" y="94"/>
                </a:cubicBezTo>
                <a:cubicBezTo>
                  <a:pt x="407" y="122"/>
                  <a:pt x="369" y="132"/>
                  <a:pt x="331" y="141"/>
                </a:cubicBezTo>
                <a:cubicBezTo>
                  <a:pt x="303" y="151"/>
                  <a:pt x="256" y="151"/>
                  <a:pt x="199" y="151"/>
                </a:cubicBezTo>
                <a:close/>
                <a:moveTo>
                  <a:pt x="38" y="94"/>
                </a:moveTo>
                <a:lnTo>
                  <a:pt x="38" y="94"/>
                </a:lnTo>
                <a:cubicBezTo>
                  <a:pt x="38" y="94"/>
                  <a:pt x="48" y="104"/>
                  <a:pt x="86" y="113"/>
                </a:cubicBezTo>
                <a:cubicBezTo>
                  <a:pt x="114" y="113"/>
                  <a:pt x="161" y="113"/>
                  <a:pt x="199" y="113"/>
                </a:cubicBezTo>
                <a:cubicBezTo>
                  <a:pt x="246" y="113"/>
                  <a:pt x="284" y="113"/>
                  <a:pt x="312" y="113"/>
                </a:cubicBezTo>
                <a:cubicBezTo>
                  <a:pt x="350" y="104"/>
                  <a:pt x="360" y="94"/>
                  <a:pt x="369" y="94"/>
                </a:cubicBezTo>
                <a:cubicBezTo>
                  <a:pt x="369" y="56"/>
                  <a:pt x="369" y="56"/>
                  <a:pt x="369" y="56"/>
                </a:cubicBezTo>
                <a:cubicBezTo>
                  <a:pt x="360" y="56"/>
                  <a:pt x="350" y="66"/>
                  <a:pt x="341" y="66"/>
                </a:cubicBezTo>
                <a:cubicBezTo>
                  <a:pt x="303" y="75"/>
                  <a:pt x="265" y="75"/>
                  <a:pt x="218" y="75"/>
                </a:cubicBezTo>
                <a:cubicBezTo>
                  <a:pt x="208" y="75"/>
                  <a:pt x="199" y="75"/>
                  <a:pt x="189" y="75"/>
                </a:cubicBezTo>
                <a:cubicBezTo>
                  <a:pt x="142" y="75"/>
                  <a:pt x="95" y="75"/>
                  <a:pt x="57" y="66"/>
                </a:cubicBezTo>
                <a:cubicBezTo>
                  <a:pt x="57" y="66"/>
                  <a:pt x="48" y="56"/>
                  <a:pt x="38" y="56"/>
                </a:cubicBezTo>
                <a:lnTo>
                  <a:pt x="38" y="94"/>
                </a:lnTo>
                <a:close/>
                <a:moveTo>
                  <a:pt x="369" y="94"/>
                </a:moveTo>
                <a:lnTo>
                  <a:pt x="369" y="94"/>
                </a:lnTo>
                <a:close/>
                <a:moveTo>
                  <a:pt x="38" y="19"/>
                </a:moveTo>
                <a:lnTo>
                  <a:pt x="38" y="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8" name="Freeform 871">
            <a:extLst>
              <a:ext uri="{FF2B5EF4-FFF2-40B4-BE49-F238E27FC236}">
                <a16:creationId xmlns:a16="http://schemas.microsoft.com/office/drawing/2014/main" id="{1E736D8D-937E-634E-921F-3CEAAEF03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8001" y="10649632"/>
            <a:ext cx="399573" cy="111708"/>
          </a:xfrm>
          <a:custGeom>
            <a:avLst/>
            <a:gdLst>
              <a:gd name="T0" fmla="*/ 199 w 408"/>
              <a:gd name="T1" fmla="*/ 114 h 115"/>
              <a:gd name="T2" fmla="*/ 199 w 408"/>
              <a:gd name="T3" fmla="*/ 114 h 115"/>
              <a:gd name="T4" fmla="*/ 189 w 408"/>
              <a:gd name="T5" fmla="*/ 114 h 115"/>
              <a:gd name="T6" fmla="*/ 57 w 408"/>
              <a:gd name="T7" fmla="*/ 104 h 115"/>
              <a:gd name="T8" fmla="*/ 0 w 408"/>
              <a:gd name="T9" fmla="*/ 57 h 115"/>
              <a:gd name="T10" fmla="*/ 67 w 408"/>
              <a:gd name="T11" fmla="*/ 10 h 115"/>
              <a:gd name="T12" fmla="*/ 199 w 408"/>
              <a:gd name="T13" fmla="*/ 0 h 115"/>
              <a:gd name="T14" fmla="*/ 331 w 408"/>
              <a:gd name="T15" fmla="*/ 10 h 115"/>
              <a:gd name="T16" fmla="*/ 378 w 408"/>
              <a:gd name="T17" fmla="*/ 29 h 115"/>
              <a:gd name="T18" fmla="*/ 407 w 408"/>
              <a:gd name="T19" fmla="*/ 57 h 115"/>
              <a:gd name="T20" fmla="*/ 341 w 408"/>
              <a:gd name="T21" fmla="*/ 104 h 115"/>
              <a:gd name="T22" fmla="*/ 218 w 408"/>
              <a:gd name="T23" fmla="*/ 114 h 115"/>
              <a:gd name="T24" fmla="*/ 199 w 408"/>
              <a:gd name="T25" fmla="*/ 114 h 115"/>
              <a:gd name="T26" fmla="*/ 38 w 408"/>
              <a:gd name="T27" fmla="*/ 57 h 115"/>
              <a:gd name="T28" fmla="*/ 38 w 408"/>
              <a:gd name="T29" fmla="*/ 57 h 115"/>
              <a:gd name="T30" fmla="*/ 76 w 408"/>
              <a:gd name="T31" fmla="*/ 66 h 115"/>
              <a:gd name="T32" fmla="*/ 189 w 408"/>
              <a:gd name="T33" fmla="*/ 76 h 115"/>
              <a:gd name="T34" fmla="*/ 218 w 408"/>
              <a:gd name="T35" fmla="*/ 76 h 115"/>
              <a:gd name="T36" fmla="*/ 322 w 408"/>
              <a:gd name="T37" fmla="*/ 66 h 115"/>
              <a:gd name="T38" fmla="*/ 360 w 408"/>
              <a:gd name="T39" fmla="*/ 57 h 115"/>
              <a:gd name="T40" fmla="*/ 312 w 408"/>
              <a:gd name="T41" fmla="*/ 47 h 115"/>
              <a:gd name="T42" fmla="*/ 199 w 408"/>
              <a:gd name="T43" fmla="*/ 38 h 115"/>
              <a:gd name="T44" fmla="*/ 86 w 408"/>
              <a:gd name="T45" fmla="*/ 47 h 115"/>
              <a:gd name="T46" fmla="*/ 38 w 408"/>
              <a:gd name="T47" fmla="*/ 57 h 115"/>
              <a:gd name="T48" fmla="*/ 369 w 408"/>
              <a:gd name="T49" fmla="*/ 66 h 115"/>
              <a:gd name="T50" fmla="*/ 369 w 408"/>
              <a:gd name="T51" fmla="*/ 66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08" h="115">
                <a:moveTo>
                  <a:pt x="199" y="114"/>
                </a:moveTo>
                <a:lnTo>
                  <a:pt x="199" y="114"/>
                </a:lnTo>
                <a:lnTo>
                  <a:pt x="189" y="114"/>
                </a:lnTo>
                <a:cubicBezTo>
                  <a:pt x="142" y="114"/>
                  <a:pt x="95" y="114"/>
                  <a:pt x="57" y="104"/>
                </a:cubicBezTo>
                <a:cubicBezTo>
                  <a:pt x="38" y="95"/>
                  <a:pt x="0" y="85"/>
                  <a:pt x="0" y="57"/>
                </a:cubicBezTo>
                <a:cubicBezTo>
                  <a:pt x="0" y="29"/>
                  <a:pt x="38" y="19"/>
                  <a:pt x="67" y="10"/>
                </a:cubicBezTo>
                <a:cubicBezTo>
                  <a:pt x="104" y="10"/>
                  <a:pt x="152" y="0"/>
                  <a:pt x="199" y="0"/>
                </a:cubicBezTo>
                <a:cubicBezTo>
                  <a:pt x="256" y="0"/>
                  <a:pt x="303" y="10"/>
                  <a:pt x="331" y="10"/>
                </a:cubicBezTo>
                <a:cubicBezTo>
                  <a:pt x="350" y="19"/>
                  <a:pt x="369" y="19"/>
                  <a:pt x="378" y="29"/>
                </a:cubicBezTo>
                <a:cubicBezTo>
                  <a:pt x="397" y="38"/>
                  <a:pt x="407" y="47"/>
                  <a:pt x="407" y="57"/>
                </a:cubicBezTo>
                <a:cubicBezTo>
                  <a:pt x="407" y="85"/>
                  <a:pt x="369" y="95"/>
                  <a:pt x="341" y="104"/>
                </a:cubicBezTo>
                <a:cubicBezTo>
                  <a:pt x="303" y="114"/>
                  <a:pt x="265" y="114"/>
                  <a:pt x="218" y="114"/>
                </a:cubicBezTo>
                <a:cubicBezTo>
                  <a:pt x="208" y="114"/>
                  <a:pt x="208" y="114"/>
                  <a:pt x="199" y="114"/>
                </a:cubicBezTo>
                <a:close/>
                <a:moveTo>
                  <a:pt x="38" y="57"/>
                </a:moveTo>
                <a:lnTo>
                  <a:pt x="38" y="57"/>
                </a:lnTo>
                <a:cubicBezTo>
                  <a:pt x="48" y="57"/>
                  <a:pt x="57" y="66"/>
                  <a:pt x="76" y="66"/>
                </a:cubicBezTo>
                <a:cubicBezTo>
                  <a:pt x="114" y="76"/>
                  <a:pt x="152" y="76"/>
                  <a:pt x="189" y="76"/>
                </a:cubicBezTo>
                <a:cubicBezTo>
                  <a:pt x="199" y="76"/>
                  <a:pt x="208" y="76"/>
                  <a:pt x="218" y="76"/>
                </a:cubicBezTo>
                <a:cubicBezTo>
                  <a:pt x="256" y="76"/>
                  <a:pt x="293" y="76"/>
                  <a:pt x="322" y="66"/>
                </a:cubicBezTo>
                <a:cubicBezTo>
                  <a:pt x="341" y="66"/>
                  <a:pt x="350" y="57"/>
                  <a:pt x="360" y="57"/>
                </a:cubicBezTo>
                <a:cubicBezTo>
                  <a:pt x="350" y="57"/>
                  <a:pt x="341" y="47"/>
                  <a:pt x="312" y="47"/>
                </a:cubicBezTo>
                <a:cubicBezTo>
                  <a:pt x="284" y="38"/>
                  <a:pt x="246" y="38"/>
                  <a:pt x="199" y="38"/>
                </a:cubicBezTo>
                <a:cubicBezTo>
                  <a:pt x="161" y="38"/>
                  <a:pt x="114" y="38"/>
                  <a:pt x="86" y="47"/>
                </a:cubicBezTo>
                <a:cubicBezTo>
                  <a:pt x="67" y="47"/>
                  <a:pt x="48" y="57"/>
                  <a:pt x="38" y="57"/>
                </a:cubicBezTo>
                <a:close/>
                <a:moveTo>
                  <a:pt x="369" y="66"/>
                </a:moveTo>
                <a:lnTo>
                  <a:pt x="369" y="6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9" name="Freeform 872">
            <a:extLst>
              <a:ext uri="{FF2B5EF4-FFF2-40B4-BE49-F238E27FC236}">
                <a16:creationId xmlns:a16="http://schemas.microsoft.com/office/drawing/2014/main" id="{E9495FD1-9E83-BD4E-8BCA-B2B8A0FDB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8001" y="10688301"/>
            <a:ext cx="399573" cy="146080"/>
          </a:xfrm>
          <a:custGeom>
            <a:avLst/>
            <a:gdLst>
              <a:gd name="T0" fmla="*/ 199 w 408"/>
              <a:gd name="T1" fmla="*/ 151 h 152"/>
              <a:gd name="T2" fmla="*/ 199 w 408"/>
              <a:gd name="T3" fmla="*/ 151 h 152"/>
              <a:gd name="T4" fmla="*/ 67 w 408"/>
              <a:gd name="T5" fmla="*/ 142 h 152"/>
              <a:gd name="T6" fmla="*/ 19 w 408"/>
              <a:gd name="T7" fmla="*/ 132 h 152"/>
              <a:gd name="T8" fmla="*/ 0 w 408"/>
              <a:gd name="T9" fmla="*/ 95 h 152"/>
              <a:gd name="T10" fmla="*/ 0 w 408"/>
              <a:gd name="T11" fmla="*/ 19 h 152"/>
              <a:gd name="T12" fmla="*/ 19 w 408"/>
              <a:gd name="T13" fmla="*/ 0 h 152"/>
              <a:gd name="T14" fmla="*/ 19 w 408"/>
              <a:gd name="T15" fmla="*/ 0 h 152"/>
              <a:gd name="T16" fmla="*/ 29 w 408"/>
              <a:gd name="T17" fmla="*/ 19 h 152"/>
              <a:gd name="T18" fmla="*/ 76 w 408"/>
              <a:gd name="T19" fmla="*/ 28 h 152"/>
              <a:gd name="T20" fmla="*/ 189 w 408"/>
              <a:gd name="T21" fmla="*/ 38 h 152"/>
              <a:gd name="T22" fmla="*/ 218 w 408"/>
              <a:gd name="T23" fmla="*/ 38 h 152"/>
              <a:gd name="T24" fmla="*/ 322 w 408"/>
              <a:gd name="T25" fmla="*/ 28 h 152"/>
              <a:gd name="T26" fmla="*/ 369 w 408"/>
              <a:gd name="T27" fmla="*/ 19 h 152"/>
              <a:gd name="T28" fmla="*/ 388 w 408"/>
              <a:gd name="T29" fmla="*/ 0 h 152"/>
              <a:gd name="T30" fmla="*/ 388 w 408"/>
              <a:gd name="T31" fmla="*/ 0 h 152"/>
              <a:gd name="T32" fmla="*/ 407 w 408"/>
              <a:gd name="T33" fmla="*/ 19 h 152"/>
              <a:gd name="T34" fmla="*/ 407 w 408"/>
              <a:gd name="T35" fmla="*/ 19 h 152"/>
              <a:gd name="T36" fmla="*/ 407 w 408"/>
              <a:gd name="T37" fmla="*/ 19 h 152"/>
              <a:gd name="T38" fmla="*/ 407 w 408"/>
              <a:gd name="T39" fmla="*/ 19 h 152"/>
              <a:gd name="T40" fmla="*/ 407 w 408"/>
              <a:gd name="T41" fmla="*/ 95 h 152"/>
              <a:gd name="T42" fmla="*/ 331 w 408"/>
              <a:gd name="T43" fmla="*/ 142 h 152"/>
              <a:gd name="T44" fmla="*/ 199 w 408"/>
              <a:gd name="T45" fmla="*/ 151 h 152"/>
              <a:gd name="T46" fmla="*/ 38 w 408"/>
              <a:gd name="T47" fmla="*/ 95 h 152"/>
              <a:gd name="T48" fmla="*/ 38 w 408"/>
              <a:gd name="T49" fmla="*/ 95 h 152"/>
              <a:gd name="T50" fmla="*/ 86 w 408"/>
              <a:gd name="T51" fmla="*/ 104 h 152"/>
              <a:gd name="T52" fmla="*/ 199 w 408"/>
              <a:gd name="T53" fmla="*/ 113 h 152"/>
              <a:gd name="T54" fmla="*/ 312 w 408"/>
              <a:gd name="T55" fmla="*/ 104 h 152"/>
              <a:gd name="T56" fmla="*/ 369 w 408"/>
              <a:gd name="T57" fmla="*/ 95 h 152"/>
              <a:gd name="T58" fmla="*/ 369 w 408"/>
              <a:gd name="T59" fmla="*/ 57 h 152"/>
              <a:gd name="T60" fmla="*/ 341 w 408"/>
              <a:gd name="T61" fmla="*/ 66 h 152"/>
              <a:gd name="T62" fmla="*/ 218 w 408"/>
              <a:gd name="T63" fmla="*/ 76 h 152"/>
              <a:gd name="T64" fmla="*/ 189 w 408"/>
              <a:gd name="T65" fmla="*/ 76 h 152"/>
              <a:gd name="T66" fmla="*/ 57 w 408"/>
              <a:gd name="T67" fmla="*/ 66 h 152"/>
              <a:gd name="T68" fmla="*/ 38 w 408"/>
              <a:gd name="T69" fmla="*/ 57 h 152"/>
              <a:gd name="T70" fmla="*/ 38 w 408"/>
              <a:gd name="T71" fmla="*/ 95 h 152"/>
              <a:gd name="T72" fmla="*/ 369 w 408"/>
              <a:gd name="T73" fmla="*/ 95 h 152"/>
              <a:gd name="T74" fmla="*/ 369 w 408"/>
              <a:gd name="T75" fmla="*/ 95 h 152"/>
              <a:gd name="T76" fmla="*/ 38 w 408"/>
              <a:gd name="T77" fmla="*/ 19 h 152"/>
              <a:gd name="T78" fmla="*/ 38 w 408"/>
              <a:gd name="T79" fmla="*/ 19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8" h="152">
                <a:moveTo>
                  <a:pt x="199" y="151"/>
                </a:moveTo>
                <a:lnTo>
                  <a:pt x="199" y="151"/>
                </a:lnTo>
                <a:cubicBezTo>
                  <a:pt x="152" y="151"/>
                  <a:pt x="104" y="151"/>
                  <a:pt x="67" y="142"/>
                </a:cubicBezTo>
                <a:cubicBezTo>
                  <a:pt x="48" y="142"/>
                  <a:pt x="29" y="132"/>
                  <a:pt x="19" y="132"/>
                </a:cubicBezTo>
                <a:cubicBezTo>
                  <a:pt x="10" y="123"/>
                  <a:pt x="0" y="113"/>
                  <a:pt x="0" y="95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10" y="0"/>
                  <a:pt x="19" y="0"/>
                </a:cubicBezTo>
                <a:lnTo>
                  <a:pt x="19" y="0"/>
                </a:lnTo>
                <a:cubicBezTo>
                  <a:pt x="29" y="0"/>
                  <a:pt x="29" y="9"/>
                  <a:pt x="29" y="19"/>
                </a:cubicBezTo>
                <a:cubicBezTo>
                  <a:pt x="38" y="19"/>
                  <a:pt x="48" y="28"/>
                  <a:pt x="76" y="28"/>
                </a:cubicBezTo>
                <a:cubicBezTo>
                  <a:pt x="114" y="38"/>
                  <a:pt x="152" y="38"/>
                  <a:pt x="189" y="38"/>
                </a:cubicBezTo>
                <a:cubicBezTo>
                  <a:pt x="199" y="38"/>
                  <a:pt x="208" y="38"/>
                  <a:pt x="218" y="38"/>
                </a:cubicBezTo>
                <a:cubicBezTo>
                  <a:pt x="256" y="38"/>
                  <a:pt x="293" y="38"/>
                  <a:pt x="322" y="28"/>
                </a:cubicBezTo>
                <a:cubicBezTo>
                  <a:pt x="350" y="28"/>
                  <a:pt x="369" y="19"/>
                  <a:pt x="369" y="19"/>
                </a:cubicBezTo>
                <a:cubicBezTo>
                  <a:pt x="369" y="9"/>
                  <a:pt x="378" y="0"/>
                  <a:pt x="388" y="0"/>
                </a:cubicBezTo>
                <a:lnTo>
                  <a:pt x="388" y="0"/>
                </a:lnTo>
                <a:cubicBezTo>
                  <a:pt x="397" y="0"/>
                  <a:pt x="407" y="9"/>
                  <a:pt x="407" y="19"/>
                </a:cubicBezTo>
                <a:lnTo>
                  <a:pt x="407" y="19"/>
                </a:lnTo>
                <a:lnTo>
                  <a:pt x="407" y="19"/>
                </a:lnTo>
                <a:lnTo>
                  <a:pt x="407" y="19"/>
                </a:lnTo>
                <a:cubicBezTo>
                  <a:pt x="407" y="95"/>
                  <a:pt x="407" y="95"/>
                  <a:pt x="407" y="95"/>
                </a:cubicBezTo>
                <a:cubicBezTo>
                  <a:pt x="407" y="123"/>
                  <a:pt x="369" y="132"/>
                  <a:pt x="331" y="142"/>
                </a:cubicBezTo>
                <a:cubicBezTo>
                  <a:pt x="303" y="151"/>
                  <a:pt x="256" y="151"/>
                  <a:pt x="199" y="151"/>
                </a:cubicBezTo>
                <a:close/>
                <a:moveTo>
                  <a:pt x="38" y="95"/>
                </a:moveTo>
                <a:lnTo>
                  <a:pt x="38" y="95"/>
                </a:lnTo>
                <a:cubicBezTo>
                  <a:pt x="38" y="95"/>
                  <a:pt x="48" y="104"/>
                  <a:pt x="86" y="104"/>
                </a:cubicBezTo>
                <a:cubicBezTo>
                  <a:pt x="114" y="113"/>
                  <a:pt x="161" y="113"/>
                  <a:pt x="199" y="113"/>
                </a:cubicBezTo>
                <a:cubicBezTo>
                  <a:pt x="246" y="113"/>
                  <a:pt x="284" y="113"/>
                  <a:pt x="312" y="104"/>
                </a:cubicBezTo>
                <a:cubicBezTo>
                  <a:pt x="350" y="104"/>
                  <a:pt x="360" y="95"/>
                  <a:pt x="369" y="95"/>
                </a:cubicBezTo>
                <a:cubicBezTo>
                  <a:pt x="369" y="57"/>
                  <a:pt x="369" y="57"/>
                  <a:pt x="369" y="57"/>
                </a:cubicBezTo>
                <a:cubicBezTo>
                  <a:pt x="360" y="57"/>
                  <a:pt x="350" y="66"/>
                  <a:pt x="341" y="66"/>
                </a:cubicBezTo>
                <a:cubicBezTo>
                  <a:pt x="303" y="76"/>
                  <a:pt x="265" y="76"/>
                  <a:pt x="218" y="76"/>
                </a:cubicBezTo>
                <a:cubicBezTo>
                  <a:pt x="208" y="76"/>
                  <a:pt x="199" y="76"/>
                  <a:pt x="189" y="76"/>
                </a:cubicBezTo>
                <a:cubicBezTo>
                  <a:pt x="142" y="76"/>
                  <a:pt x="95" y="76"/>
                  <a:pt x="57" y="66"/>
                </a:cubicBezTo>
                <a:cubicBezTo>
                  <a:pt x="57" y="66"/>
                  <a:pt x="48" y="57"/>
                  <a:pt x="38" y="57"/>
                </a:cubicBezTo>
                <a:lnTo>
                  <a:pt x="38" y="95"/>
                </a:lnTo>
                <a:close/>
                <a:moveTo>
                  <a:pt x="369" y="95"/>
                </a:moveTo>
                <a:lnTo>
                  <a:pt x="369" y="95"/>
                </a:lnTo>
                <a:close/>
                <a:moveTo>
                  <a:pt x="38" y="19"/>
                </a:moveTo>
                <a:lnTo>
                  <a:pt x="38" y="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0" name="Freeform 873">
            <a:extLst>
              <a:ext uri="{FF2B5EF4-FFF2-40B4-BE49-F238E27FC236}">
                <a16:creationId xmlns:a16="http://schemas.microsoft.com/office/drawing/2014/main" id="{FEEEB577-D99E-CD4A-B9F1-BE3D344E2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076" y="10348879"/>
            <a:ext cx="498390" cy="756178"/>
          </a:xfrm>
          <a:custGeom>
            <a:avLst/>
            <a:gdLst>
              <a:gd name="T0" fmla="*/ 435 w 511"/>
              <a:gd name="T1" fmla="*/ 775 h 776"/>
              <a:gd name="T2" fmla="*/ 435 w 511"/>
              <a:gd name="T3" fmla="*/ 775 h 776"/>
              <a:gd name="T4" fmla="*/ 66 w 511"/>
              <a:gd name="T5" fmla="*/ 775 h 776"/>
              <a:gd name="T6" fmla="*/ 0 w 511"/>
              <a:gd name="T7" fmla="*/ 709 h 776"/>
              <a:gd name="T8" fmla="*/ 0 w 511"/>
              <a:gd name="T9" fmla="*/ 67 h 776"/>
              <a:gd name="T10" fmla="*/ 66 w 511"/>
              <a:gd name="T11" fmla="*/ 0 h 776"/>
              <a:gd name="T12" fmla="*/ 435 w 511"/>
              <a:gd name="T13" fmla="*/ 0 h 776"/>
              <a:gd name="T14" fmla="*/ 510 w 511"/>
              <a:gd name="T15" fmla="*/ 67 h 776"/>
              <a:gd name="T16" fmla="*/ 510 w 511"/>
              <a:gd name="T17" fmla="*/ 284 h 776"/>
              <a:gd name="T18" fmla="*/ 491 w 511"/>
              <a:gd name="T19" fmla="*/ 303 h 776"/>
              <a:gd name="T20" fmla="*/ 473 w 511"/>
              <a:gd name="T21" fmla="*/ 284 h 776"/>
              <a:gd name="T22" fmla="*/ 473 w 511"/>
              <a:gd name="T23" fmla="*/ 67 h 776"/>
              <a:gd name="T24" fmla="*/ 435 w 511"/>
              <a:gd name="T25" fmla="*/ 29 h 776"/>
              <a:gd name="T26" fmla="*/ 66 w 511"/>
              <a:gd name="T27" fmla="*/ 29 h 776"/>
              <a:gd name="T28" fmla="*/ 38 w 511"/>
              <a:gd name="T29" fmla="*/ 67 h 776"/>
              <a:gd name="T30" fmla="*/ 38 w 511"/>
              <a:gd name="T31" fmla="*/ 709 h 776"/>
              <a:gd name="T32" fmla="*/ 66 w 511"/>
              <a:gd name="T33" fmla="*/ 737 h 776"/>
              <a:gd name="T34" fmla="*/ 435 w 511"/>
              <a:gd name="T35" fmla="*/ 737 h 776"/>
              <a:gd name="T36" fmla="*/ 454 w 511"/>
              <a:gd name="T37" fmla="*/ 737 h 776"/>
              <a:gd name="T38" fmla="*/ 482 w 511"/>
              <a:gd name="T39" fmla="*/ 747 h 776"/>
              <a:gd name="T40" fmla="*/ 473 w 511"/>
              <a:gd name="T41" fmla="*/ 766 h 776"/>
              <a:gd name="T42" fmla="*/ 435 w 511"/>
              <a:gd name="T43" fmla="*/ 775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1" h="776">
                <a:moveTo>
                  <a:pt x="435" y="775"/>
                </a:moveTo>
                <a:lnTo>
                  <a:pt x="435" y="775"/>
                </a:lnTo>
                <a:cubicBezTo>
                  <a:pt x="66" y="775"/>
                  <a:pt x="66" y="775"/>
                  <a:pt x="66" y="775"/>
                </a:cubicBezTo>
                <a:cubicBezTo>
                  <a:pt x="28" y="775"/>
                  <a:pt x="0" y="747"/>
                  <a:pt x="0" y="709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29"/>
                  <a:pt x="28" y="0"/>
                  <a:pt x="66" y="0"/>
                </a:cubicBezTo>
                <a:cubicBezTo>
                  <a:pt x="435" y="0"/>
                  <a:pt x="435" y="0"/>
                  <a:pt x="435" y="0"/>
                </a:cubicBezTo>
                <a:cubicBezTo>
                  <a:pt x="482" y="0"/>
                  <a:pt x="510" y="29"/>
                  <a:pt x="510" y="67"/>
                </a:cubicBezTo>
                <a:cubicBezTo>
                  <a:pt x="510" y="284"/>
                  <a:pt x="510" y="284"/>
                  <a:pt x="510" y="284"/>
                </a:cubicBezTo>
                <a:cubicBezTo>
                  <a:pt x="510" y="293"/>
                  <a:pt x="501" y="303"/>
                  <a:pt x="491" y="303"/>
                </a:cubicBezTo>
                <a:cubicBezTo>
                  <a:pt x="482" y="303"/>
                  <a:pt x="473" y="293"/>
                  <a:pt x="473" y="284"/>
                </a:cubicBezTo>
                <a:cubicBezTo>
                  <a:pt x="473" y="67"/>
                  <a:pt x="473" y="67"/>
                  <a:pt x="473" y="67"/>
                </a:cubicBezTo>
                <a:cubicBezTo>
                  <a:pt x="473" y="48"/>
                  <a:pt x="463" y="29"/>
                  <a:pt x="435" y="29"/>
                </a:cubicBezTo>
                <a:cubicBezTo>
                  <a:pt x="66" y="29"/>
                  <a:pt x="66" y="29"/>
                  <a:pt x="66" y="29"/>
                </a:cubicBezTo>
                <a:cubicBezTo>
                  <a:pt x="47" y="29"/>
                  <a:pt x="38" y="48"/>
                  <a:pt x="38" y="67"/>
                </a:cubicBezTo>
                <a:cubicBezTo>
                  <a:pt x="38" y="709"/>
                  <a:pt x="38" y="709"/>
                  <a:pt x="38" y="709"/>
                </a:cubicBezTo>
                <a:cubicBezTo>
                  <a:pt x="38" y="728"/>
                  <a:pt x="47" y="737"/>
                  <a:pt x="66" y="737"/>
                </a:cubicBezTo>
                <a:cubicBezTo>
                  <a:pt x="435" y="737"/>
                  <a:pt x="435" y="737"/>
                  <a:pt x="435" y="737"/>
                </a:cubicBezTo>
                <a:cubicBezTo>
                  <a:pt x="444" y="737"/>
                  <a:pt x="454" y="737"/>
                  <a:pt x="454" y="737"/>
                </a:cubicBezTo>
                <a:cubicBezTo>
                  <a:pt x="463" y="737"/>
                  <a:pt x="473" y="737"/>
                  <a:pt x="482" y="747"/>
                </a:cubicBezTo>
                <a:cubicBezTo>
                  <a:pt x="482" y="756"/>
                  <a:pt x="482" y="766"/>
                  <a:pt x="473" y="766"/>
                </a:cubicBezTo>
                <a:cubicBezTo>
                  <a:pt x="463" y="775"/>
                  <a:pt x="454" y="775"/>
                  <a:pt x="435" y="77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1" name="Freeform 874">
            <a:extLst>
              <a:ext uri="{FF2B5EF4-FFF2-40B4-BE49-F238E27FC236}">
                <a16:creationId xmlns:a16="http://schemas.microsoft.com/office/drawing/2014/main" id="{1C98CD5B-E514-C544-BFF1-533C1519E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201" y="10971868"/>
            <a:ext cx="47260" cy="47260"/>
          </a:xfrm>
          <a:custGeom>
            <a:avLst/>
            <a:gdLst>
              <a:gd name="T0" fmla="*/ 29 w 49"/>
              <a:gd name="T1" fmla="*/ 47 h 48"/>
              <a:gd name="T2" fmla="*/ 29 w 49"/>
              <a:gd name="T3" fmla="*/ 47 h 48"/>
              <a:gd name="T4" fmla="*/ 0 w 49"/>
              <a:gd name="T5" fmla="*/ 19 h 48"/>
              <a:gd name="T6" fmla="*/ 29 w 49"/>
              <a:gd name="T7" fmla="*/ 0 h 48"/>
              <a:gd name="T8" fmla="*/ 48 w 49"/>
              <a:gd name="T9" fmla="*/ 19 h 48"/>
              <a:gd name="T10" fmla="*/ 29 w 49"/>
              <a:gd name="T11" fmla="*/ 47 h 48"/>
              <a:gd name="T12" fmla="*/ 29 w 49"/>
              <a:gd name="T13" fmla="*/ 9 h 48"/>
              <a:gd name="T14" fmla="*/ 29 w 49"/>
              <a:gd name="T15" fmla="*/ 9 h 48"/>
              <a:gd name="T16" fmla="*/ 10 w 49"/>
              <a:gd name="T17" fmla="*/ 19 h 48"/>
              <a:gd name="T18" fmla="*/ 29 w 49"/>
              <a:gd name="T19" fmla="*/ 38 h 48"/>
              <a:gd name="T20" fmla="*/ 38 w 49"/>
              <a:gd name="T21" fmla="*/ 19 h 48"/>
              <a:gd name="T22" fmla="*/ 29 w 49"/>
              <a:gd name="T23" fmla="*/ 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48">
                <a:moveTo>
                  <a:pt x="29" y="47"/>
                </a:moveTo>
                <a:lnTo>
                  <a:pt x="29" y="47"/>
                </a:lnTo>
                <a:cubicBezTo>
                  <a:pt x="10" y="47"/>
                  <a:pt x="0" y="38"/>
                  <a:pt x="0" y="19"/>
                </a:cubicBezTo>
                <a:cubicBezTo>
                  <a:pt x="0" y="9"/>
                  <a:pt x="10" y="0"/>
                  <a:pt x="29" y="0"/>
                </a:cubicBezTo>
                <a:cubicBezTo>
                  <a:pt x="38" y="0"/>
                  <a:pt x="48" y="9"/>
                  <a:pt x="48" y="19"/>
                </a:cubicBezTo>
                <a:cubicBezTo>
                  <a:pt x="48" y="38"/>
                  <a:pt x="38" y="47"/>
                  <a:pt x="29" y="47"/>
                </a:cubicBezTo>
                <a:close/>
                <a:moveTo>
                  <a:pt x="29" y="9"/>
                </a:moveTo>
                <a:lnTo>
                  <a:pt x="29" y="9"/>
                </a:lnTo>
                <a:cubicBezTo>
                  <a:pt x="19" y="9"/>
                  <a:pt x="10" y="19"/>
                  <a:pt x="10" y="19"/>
                </a:cubicBezTo>
                <a:cubicBezTo>
                  <a:pt x="10" y="28"/>
                  <a:pt x="19" y="38"/>
                  <a:pt x="29" y="38"/>
                </a:cubicBezTo>
                <a:cubicBezTo>
                  <a:pt x="29" y="38"/>
                  <a:pt x="38" y="28"/>
                  <a:pt x="38" y="19"/>
                </a:cubicBezTo>
                <a:lnTo>
                  <a:pt x="29" y="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2" name="Freeform 875">
            <a:extLst>
              <a:ext uri="{FF2B5EF4-FFF2-40B4-BE49-F238E27FC236}">
                <a16:creationId xmlns:a16="http://schemas.microsoft.com/office/drawing/2014/main" id="{0295DA2B-F5A4-2F48-A972-D6952D4FA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377" y="10971868"/>
            <a:ext cx="176154" cy="38667"/>
          </a:xfrm>
          <a:custGeom>
            <a:avLst/>
            <a:gdLst>
              <a:gd name="T0" fmla="*/ 161 w 180"/>
              <a:gd name="T1" fmla="*/ 38 h 39"/>
              <a:gd name="T2" fmla="*/ 161 w 180"/>
              <a:gd name="T3" fmla="*/ 38 h 39"/>
              <a:gd name="T4" fmla="*/ 19 w 180"/>
              <a:gd name="T5" fmla="*/ 38 h 39"/>
              <a:gd name="T6" fmla="*/ 0 w 180"/>
              <a:gd name="T7" fmla="*/ 19 h 39"/>
              <a:gd name="T8" fmla="*/ 19 w 180"/>
              <a:gd name="T9" fmla="*/ 0 h 39"/>
              <a:gd name="T10" fmla="*/ 161 w 180"/>
              <a:gd name="T11" fmla="*/ 0 h 39"/>
              <a:gd name="T12" fmla="*/ 179 w 180"/>
              <a:gd name="T13" fmla="*/ 19 h 39"/>
              <a:gd name="T14" fmla="*/ 161 w 180"/>
              <a:gd name="T15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0" h="39">
                <a:moveTo>
                  <a:pt x="161" y="38"/>
                </a:moveTo>
                <a:lnTo>
                  <a:pt x="161" y="38"/>
                </a:lnTo>
                <a:cubicBezTo>
                  <a:pt x="19" y="38"/>
                  <a:pt x="19" y="38"/>
                  <a:pt x="19" y="38"/>
                </a:cubicBezTo>
                <a:cubicBezTo>
                  <a:pt x="9" y="38"/>
                  <a:pt x="0" y="28"/>
                  <a:pt x="0" y="19"/>
                </a:cubicBezTo>
                <a:cubicBezTo>
                  <a:pt x="0" y="9"/>
                  <a:pt x="9" y="0"/>
                  <a:pt x="19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70" y="0"/>
                  <a:pt x="179" y="9"/>
                  <a:pt x="179" y="19"/>
                </a:cubicBezTo>
                <a:cubicBezTo>
                  <a:pt x="179" y="28"/>
                  <a:pt x="170" y="38"/>
                  <a:pt x="161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3" name="Freeform 876">
            <a:extLst>
              <a:ext uri="{FF2B5EF4-FFF2-40B4-BE49-F238E27FC236}">
                <a16:creationId xmlns:a16="http://schemas.microsoft.com/office/drawing/2014/main" id="{FDC28EAF-595E-5147-8A3D-4A50A0A6C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929" y="10400437"/>
            <a:ext cx="378089" cy="201935"/>
          </a:xfrm>
          <a:custGeom>
            <a:avLst/>
            <a:gdLst>
              <a:gd name="T0" fmla="*/ 368 w 388"/>
              <a:gd name="T1" fmla="*/ 208 h 209"/>
              <a:gd name="T2" fmla="*/ 368 w 388"/>
              <a:gd name="T3" fmla="*/ 208 h 209"/>
              <a:gd name="T4" fmla="*/ 19 w 388"/>
              <a:gd name="T5" fmla="*/ 208 h 209"/>
              <a:gd name="T6" fmla="*/ 0 w 388"/>
              <a:gd name="T7" fmla="*/ 189 h 209"/>
              <a:gd name="T8" fmla="*/ 0 w 388"/>
              <a:gd name="T9" fmla="*/ 19 h 209"/>
              <a:gd name="T10" fmla="*/ 19 w 388"/>
              <a:gd name="T11" fmla="*/ 0 h 209"/>
              <a:gd name="T12" fmla="*/ 368 w 388"/>
              <a:gd name="T13" fmla="*/ 0 h 209"/>
              <a:gd name="T14" fmla="*/ 387 w 388"/>
              <a:gd name="T15" fmla="*/ 19 h 209"/>
              <a:gd name="T16" fmla="*/ 387 w 388"/>
              <a:gd name="T17" fmla="*/ 189 h 209"/>
              <a:gd name="T18" fmla="*/ 368 w 388"/>
              <a:gd name="T19" fmla="*/ 208 h 209"/>
              <a:gd name="T20" fmla="*/ 38 w 388"/>
              <a:gd name="T21" fmla="*/ 170 h 209"/>
              <a:gd name="T22" fmla="*/ 38 w 388"/>
              <a:gd name="T23" fmla="*/ 170 h 209"/>
              <a:gd name="T24" fmla="*/ 349 w 388"/>
              <a:gd name="T25" fmla="*/ 170 h 209"/>
              <a:gd name="T26" fmla="*/ 349 w 388"/>
              <a:gd name="T27" fmla="*/ 28 h 209"/>
              <a:gd name="T28" fmla="*/ 38 w 388"/>
              <a:gd name="T29" fmla="*/ 28 h 209"/>
              <a:gd name="T30" fmla="*/ 38 w 388"/>
              <a:gd name="T31" fmla="*/ 17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88" h="209">
                <a:moveTo>
                  <a:pt x="368" y="208"/>
                </a:moveTo>
                <a:lnTo>
                  <a:pt x="368" y="208"/>
                </a:lnTo>
                <a:cubicBezTo>
                  <a:pt x="19" y="208"/>
                  <a:pt x="19" y="208"/>
                  <a:pt x="19" y="208"/>
                </a:cubicBezTo>
                <a:cubicBezTo>
                  <a:pt x="9" y="208"/>
                  <a:pt x="0" y="199"/>
                  <a:pt x="0" y="18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0"/>
                  <a:pt x="9" y="0"/>
                  <a:pt x="19" y="0"/>
                </a:cubicBezTo>
                <a:cubicBezTo>
                  <a:pt x="368" y="0"/>
                  <a:pt x="368" y="0"/>
                  <a:pt x="368" y="0"/>
                </a:cubicBezTo>
                <a:cubicBezTo>
                  <a:pt x="378" y="0"/>
                  <a:pt x="387" y="0"/>
                  <a:pt x="387" y="19"/>
                </a:cubicBezTo>
                <a:cubicBezTo>
                  <a:pt x="387" y="189"/>
                  <a:pt x="387" y="189"/>
                  <a:pt x="387" y="189"/>
                </a:cubicBezTo>
                <a:cubicBezTo>
                  <a:pt x="387" y="199"/>
                  <a:pt x="378" y="208"/>
                  <a:pt x="368" y="208"/>
                </a:cubicBezTo>
                <a:close/>
                <a:moveTo>
                  <a:pt x="38" y="170"/>
                </a:moveTo>
                <a:lnTo>
                  <a:pt x="38" y="170"/>
                </a:lnTo>
                <a:cubicBezTo>
                  <a:pt x="349" y="170"/>
                  <a:pt x="349" y="170"/>
                  <a:pt x="349" y="170"/>
                </a:cubicBezTo>
                <a:cubicBezTo>
                  <a:pt x="349" y="28"/>
                  <a:pt x="349" y="28"/>
                  <a:pt x="349" y="28"/>
                </a:cubicBezTo>
                <a:cubicBezTo>
                  <a:pt x="38" y="28"/>
                  <a:pt x="38" y="28"/>
                  <a:pt x="38" y="28"/>
                </a:cubicBezTo>
                <a:lnTo>
                  <a:pt x="38" y="1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4" name="Freeform 877">
            <a:extLst>
              <a:ext uri="{FF2B5EF4-FFF2-40B4-BE49-F238E27FC236}">
                <a16:creationId xmlns:a16="http://schemas.microsoft.com/office/drawing/2014/main" id="{B8234172-6799-4E4D-A423-8449BBA2E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201" y="10834381"/>
            <a:ext cx="47260" cy="47260"/>
          </a:xfrm>
          <a:custGeom>
            <a:avLst/>
            <a:gdLst>
              <a:gd name="T0" fmla="*/ 29 w 49"/>
              <a:gd name="T1" fmla="*/ 47 h 48"/>
              <a:gd name="T2" fmla="*/ 29 w 49"/>
              <a:gd name="T3" fmla="*/ 47 h 48"/>
              <a:gd name="T4" fmla="*/ 0 w 49"/>
              <a:gd name="T5" fmla="*/ 29 h 48"/>
              <a:gd name="T6" fmla="*/ 29 w 49"/>
              <a:gd name="T7" fmla="*/ 0 h 48"/>
              <a:gd name="T8" fmla="*/ 48 w 49"/>
              <a:gd name="T9" fmla="*/ 29 h 48"/>
              <a:gd name="T10" fmla="*/ 29 w 49"/>
              <a:gd name="T11" fmla="*/ 47 h 48"/>
              <a:gd name="T12" fmla="*/ 29 w 49"/>
              <a:gd name="T13" fmla="*/ 10 h 48"/>
              <a:gd name="T14" fmla="*/ 29 w 49"/>
              <a:gd name="T15" fmla="*/ 10 h 48"/>
              <a:gd name="T16" fmla="*/ 10 w 49"/>
              <a:gd name="T17" fmla="*/ 29 h 48"/>
              <a:gd name="T18" fmla="*/ 29 w 49"/>
              <a:gd name="T19" fmla="*/ 38 h 48"/>
              <a:gd name="T20" fmla="*/ 38 w 49"/>
              <a:gd name="T21" fmla="*/ 29 h 48"/>
              <a:gd name="T22" fmla="*/ 29 w 49"/>
              <a:gd name="T23" fmla="*/ 1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48">
                <a:moveTo>
                  <a:pt x="29" y="47"/>
                </a:moveTo>
                <a:lnTo>
                  <a:pt x="29" y="47"/>
                </a:lnTo>
                <a:cubicBezTo>
                  <a:pt x="10" y="47"/>
                  <a:pt x="0" y="38"/>
                  <a:pt x="0" y="29"/>
                </a:cubicBezTo>
                <a:cubicBezTo>
                  <a:pt x="0" y="10"/>
                  <a:pt x="10" y="0"/>
                  <a:pt x="29" y="0"/>
                </a:cubicBezTo>
                <a:cubicBezTo>
                  <a:pt x="38" y="0"/>
                  <a:pt x="48" y="10"/>
                  <a:pt x="48" y="29"/>
                </a:cubicBezTo>
                <a:cubicBezTo>
                  <a:pt x="48" y="38"/>
                  <a:pt x="38" y="47"/>
                  <a:pt x="29" y="47"/>
                </a:cubicBezTo>
                <a:close/>
                <a:moveTo>
                  <a:pt x="29" y="10"/>
                </a:moveTo>
                <a:lnTo>
                  <a:pt x="29" y="10"/>
                </a:lnTo>
                <a:cubicBezTo>
                  <a:pt x="19" y="10"/>
                  <a:pt x="10" y="19"/>
                  <a:pt x="10" y="29"/>
                </a:cubicBezTo>
                <a:cubicBezTo>
                  <a:pt x="10" y="29"/>
                  <a:pt x="19" y="38"/>
                  <a:pt x="29" y="38"/>
                </a:cubicBezTo>
                <a:lnTo>
                  <a:pt x="38" y="29"/>
                </a:lnTo>
                <a:cubicBezTo>
                  <a:pt x="38" y="19"/>
                  <a:pt x="29" y="10"/>
                  <a:pt x="29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5" name="Freeform 878">
            <a:extLst>
              <a:ext uri="{FF2B5EF4-FFF2-40B4-BE49-F238E27FC236}">
                <a16:creationId xmlns:a16="http://schemas.microsoft.com/office/drawing/2014/main" id="{4E5AB9EA-4D41-EC45-92DB-B3A5BB3DC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201" y="10744154"/>
            <a:ext cx="47260" cy="47262"/>
          </a:xfrm>
          <a:custGeom>
            <a:avLst/>
            <a:gdLst>
              <a:gd name="T0" fmla="*/ 29 w 49"/>
              <a:gd name="T1" fmla="*/ 47 h 48"/>
              <a:gd name="T2" fmla="*/ 29 w 49"/>
              <a:gd name="T3" fmla="*/ 47 h 48"/>
              <a:gd name="T4" fmla="*/ 0 w 49"/>
              <a:gd name="T5" fmla="*/ 28 h 48"/>
              <a:gd name="T6" fmla="*/ 29 w 49"/>
              <a:gd name="T7" fmla="*/ 0 h 48"/>
              <a:gd name="T8" fmla="*/ 48 w 49"/>
              <a:gd name="T9" fmla="*/ 28 h 48"/>
              <a:gd name="T10" fmla="*/ 29 w 49"/>
              <a:gd name="T11" fmla="*/ 47 h 48"/>
              <a:gd name="T12" fmla="*/ 29 w 49"/>
              <a:gd name="T13" fmla="*/ 9 h 48"/>
              <a:gd name="T14" fmla="*/ 29 w 49"/>
              <a:gd name="T15" fmla="*/ 9 h 48"/>
              <a:gd name="T16" fmla="*/ 10 w 49"/>
              <a:gd name="T17" fmla="*/ 28 h 48"/>
              <a:gd name="T18" fmla="*/ 29 w 49"/>
              <a:gd name="T19" fmla="*/ 38 h 48"/>
              <a:gd name="T20" fmla="*/ 38 w 49"/>
              <a:gd name="T21" fmla="*/ 28 h 48"/>
              <a:gd name="T22" fmla="*/ 29 w 49"/>
              <a:gd name="T23" fmla="*/ 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48">
                <a:moveTo>
                  <a:pt x="29" y="47"/>
                </a:moveTo>
                <a:lnTo>
                  <a:pt x="29" y="47"/>
                </a:lnTo>
                <a:cubicBezTo>
                  <a:pt x="10" y="47"/>
                  <a:pt x="0" y="38"/>
                  <a:pt x="0" y="28"/>
                </a:cubicBezTo>
                <a:cubicBezTo>
                  <a:pt x="0" y="9"/>
                  <a:pt x="10" y="0"/>
                  <a:pt x="29" y="0"/>
                </a:cubicBezTo>
                <a:cubicBezTo>
                  <a:pt x="38" y="0"/>
                  <a:pt x="48" y="9"/>
                  <a:pt x="48" y="28"/>
                </a:cubicBezTo>
                <a:cubicBezTo>
                  <a:pt x="48" y="38"/>
                  <a:pt x="38" y="47"/>
                  <a:pt x="29" y="47"/>
                </a:cubicBezTo>
                <a:close/>
                <a:moveTo>
                  <a:pt x="29" y="9"/>
                </a:moveTo>
                <a:lnTo>
                  <a:pt x="29" y="9"/>
                </a:lnTo>
                <a:cubicBezTo>
                  <a:pt x="19" y="9"/>
                  <a:pt x="10" y="19"/>
                  <a:pt x="10" y="28"/>
                </a:cubicBezTo>
                <a:cubicBezTo>
                  <a:pt x="10" y="28"/>
                  <a:pt x="19" y="38"/>
                  <a:pt x="29" y="38"/>
                </a:cubicBezTo>
                <a:lnTo>
                  <a:pt x="38" y="28"/>
                </a:lnTo>
                <a:cubicBezTo>
                  <a:pt x="38" y="19"/>
                  <a:pt x="29" y="9"/>
                  <a:pt x="29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6" name="Freeform 879">
            <a:extLst>
              <a:ext uri="{FF2B5EF4-FFF2-40B4-BE49-F238E27FC236}">
                <a16:creationId xmlns:a16="http://schemas.microsoft.com/office/drawing/2014/main" id="{B3B2A4F2-EB26-6443-A6FF-2CAF350C8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3493" y="10744154"/>
            <a:ext cx="47260" cy="47262"/>
          </a:xfrm>
          <a:custGeom>
            <a:avLst/>
            <a:gdLst>
              <a:gd name="T0" fmla="*/ 28 w 48"/>
              <a:gd name="T1" fmla="*/ 47 h 48"/>
              <a:gd name="T2" fmla="*/ 28 w 48"/>
              <a:gd name="T3" fmla="*/ 47 h 48"/>
              <a:gd name="T4" fmla="*/ 0 w 48"/>
              <a:gd name="T5" fmla="*/ 28 h 48"/>
              <a:gd name="T6" fmla="*/ 28 w 48"/>
              <a:gd name="T7" fmla="*/ 0 h 48"/>
              <a:gd name="T8" fmla="*/ 47 w 48"/>
              <a:gd name="T9" fmla="*/ 28 h 48"/>
              <a:gd name="T10" fmla="*/ 28 w 48"/>
              <a:gd name="T11" fmla="*/ 47 h 48"/>
              <a:gd name="T12" fmla="*/ 28 w 48"/>
              <a:gd name="T13" fmla="*/ 9 h 48"/>
              <a:gd name="T14" fmla="*/ 28 w 48"/>
              <a:gd name="T15" fmla="*/ 9 h 48"/>
              <a:gd name="T16" fmla="*/ 9 w 48"/>
              <a:gd name="T17" fmla="*/ 28 h 48"/>
              <a:gd name="T18" fmla="*/ 28 w 48"/>
              <a:gd name="T19" fmla="*/ 38 h 48"/>
              <a:gd name="T20" fmla="*/ 38 w 48"/>
              <a:gd name="T21" fmla="*/ 28 h 48"/>
              <a:gd name="T22" fmla="*/ 28 w 48"/>
              <a:gd name="T23" fmla="*/ 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48">
                <a:moveTo>
                  <a:pt x="28" y="47"/>
                </a:moveTo>
                <a:lnTo>
                  <a:pt x="28" y="47"/>
                </a:lnTo>
                <a:cubicBezTo>
                  <a:pt x="19" y="47"/>
                  <a:pt x="0" y="38"/>
                  <a:pt x="0" y="28"/>
                </a:cubicBezTo>
                <a:cubicBezTo>
                  <a:pt x="0" y="9"/>
                  <a:pt x="19" y="0"/>
                  <a:pt x="28" y="0"/>
                </a:cubicBezTo>
                <a:cubicBezTo>
                  <a:pt x="38" y="0"/>
                  <a:pt x="47" y="9"/>
                  <a:pt x="47" y="28"/>
                </a:cubicBezTo>
                <a:cubicBezTo>
                  <a:pt x="47" y="38"/>
                  <a:pt x="38" y="47"/>
                  <a:pt x="28" y="47"/>
                </a:cubicBezTo>
                <a:close/>
                <a:moveTo>
                  <a:pt x="28" y="9"/>
                </a:moveTo>
                <a:lnTo>
                  <a:pt x="28" y="9"/>
                </a:lnTo>
                <a:cubicBezTo>
                  <a:pt x="19" y="9"/>
                  <a:pt x="9" y="19"/>
                  <a:pt x="9" y="28"/>
                </a:cubicBezTo>
                <a:cubicBezTo>
                  <a:pt x="9" y="28"/>
                  <a:pt x="19" y="38"/>
                  <a:pt x="28" y="38"/>
                </a:cubicBezTo>
                <a:cubicBezTo>
                  <a:pt x="38" y="38"/>
                  <a:pt x="38" y="28"/>
                  <a:pt x="38" y="28"/>
                </a:cubicBezTo>
                <a:cubicBezTo>
                  <a:pt x="38" y="19"/>
                  <a:pt x="38" y="9"/>
                  <a:pt x="2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7" name="Freeform 880">
            <a:extLst>
              <a:ext uri="{FF2B5EF4-FFF2-40B4-BE49-F238E27FC236}">
                <a16:creationId xmlns:a16="http://schemas.microsoft.com/office/drawing/2014/main" id="{95A34F82-F9E9-BB41-8AE5-53DD4F4FC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785" y="10744154"/>
            <a:ext cx="47260" cy="47262"/>
          </a:xfrm>
          <a:custGeom>
            <a:avLst/>
            <a:gdLst>
              <a:gd name="T0" fmla="*/ 29 w 49"/>
              <a:gd name="T1" fmla="*/ 47 h 48"/>
              <a:gd name="T2" fmla="*/ 29 w 49"/>
              <a:gd name="T3" fmla="*/ 47 h 48"/>
              <a:gd name="T4" fmla="*/ 0 w 49"/>
              <a:gd name="T5" fmla="*/ 28 h 48"/>
              <a:gd name="T6" fmla="*/ 29 w 49"/>
              <a:gd name="T7" fmla="*/ 0 h 48"/>
              <a:gd name="T8" fmla="*/ 48 w 49"/>
              <a:gd name="T9" fmla="*/ 28 h 48"/>
              <a:gd name="T10" fmla="*/ 29 w 49"/>
              <a:gd name="T11" fmla="*/ 47 h 48"/>
              <a:gd name="T12" fmla="*/ 29 w 49"/>
              <a:gd name="T13" fmla="*/ 9 h 48"/>
              <a:gd name="T14" fmla="*/ 29 w 49"/>
              <a:gd name="T15" fmla="*/ 9 h 48"/>
              <a:gd name="T16" fmla="*/ 10 w 49"/>
              <a:gd name="T17" fmla="*/ 28 h 48"/>
              <a:gd name="T18" fmla="*/ 29 w 49"/>
              <a:gd name="T19" fmla="*/ 38 h 48"/>
              <a:gd name="T20" fmla="*/ 38 w 49"/>
              <a:gd name="T21" fmla="*/ 28 h 48"/>
              <a:gd name="T22" fmla="*/ 29 w 49"/>
              <a:gd name="T23" fmla="*/ 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48">
                <a:moveTo>
                  <a:pt x="29" y="47"/>
                </a:moveTo>
                <a:lnTo>
                  <a:pt x="29" y="47"/>
                </a:lnTo>
                <a:cubicBezTo>
                  <a:pt x="10" y="47"/>
                  <a:pt x="0" y="38"/>
                  <a:pt x="0" y="28"/>
                </a:cubicBezTo>
                <a:cubicBezTo>
                  <a:pt x="0" y="9"/>
                  <a:pt x="10" y="0"/>
                  <a:pt x="29" y="0"/>
                </a:cubicBezTo>
                <a:cubicBezTo>
                  <a:pt x="38" y="0"/>
                  <a:pt x="48" y="9"/>
                  <a:pt x="48" y="28"/>
                </a:cubicBezTo>
                <a:cubicBezTo>
                  <a:pt x="48" y="38"/>
                  <a:pt x="38" y="47"/>
                  <a:pt x="29" y="47"/>
                </a:cubicBezTo>
                <a:close/>
                <a:moveTo>
                  <a:pt x="29" y="9"/>
                </a:moveTo>
                <a:lnTo>
                  <a:pt x="29" y="9"/>
                </a:lnTo>
                <a:cubicBezTo>
                  <a:pt x="19" y="9"/>
                  <a:pt x="10" y="19"/>
                  <a:pt x="10" y="28"/>
                </a:cubicBezTo>
                <a:cubicBezTo>
                  <a:pt x="10" y="28"/>
                  <a:pt x="19" y="38"/>
                  <a:pt x="29" y="38"/>
                </a:cubicBezTo>
                <a:cubicBezTo>
                  <a:pt x="38" y="38"/>
                  <a:pt x="38" y="28"/>
                  <a:pt x="38" y="28"/>
                </a:cubicBezTo>
                <a:cubicBezTo>
                  <a:pt x="38" y="19"/>
                  <a:pt x="38" y="9"/>
                  <a:pt x="29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8" name="Freeform 881">
            <a:extLst>
              <a:ext uri="{FF2B5EF4-FFF2-40B4-BE49-F238E27FC236}">
                <a16:creationId xmlns:a16="http://schemas.microsoft.com/office/drawing/2014/main" id="{15FC603C-0568-C849-A417-D39A2E979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3493" y="10834381"/>
            <a:ext cx="47260" cy="47260"/>
          </a:xfrm>
          <a:custGeom>
            <a:avLst/>
            <a:gdLst>
              <a:gd name="T0" fmla="*/ 28 w 48"/>
              <a:gd name="T1" fmla="*/ 47 h 48"/>
              <a:gd name="T2" fmla="*/ 28 w 48"/>
              <a:gd name="T3" fmla="*/ 47 h 48"/>
              <a:gd name="T4" fmla="*/ 0 w 48"/>
              <a:gd name="T5" fmla="*/ 29 h 48"/>
              <a:gd name="T6" fmla="*/ 28 w 48"/>
              <a:gd name="T7" fmla="*/ 0 h 48"/>
              <a:gd name="T8" fmla="*/ 47 w 48"/>
              <a:gd name="T9" fmla="*/ 29 h 48"/>
              <a:gd name="T10" fmla="*/ 28 w 48"/>
              <a:gd name="T11" fmla="*/ 47 h 48"/>
              <a:gd name="T12" fmla="*/ 28 w 48"/>
              <a:gd name="T13" fmla="*/ 10 h 48"/>
              <a:gd name="T14" fmla="*/ 28 w 48"/>
              <a:gd name="T15" fmla="*/ 10 h 48"/>
              <a:gd name="T16" fmla="*/ 9 w 48"/>
              <a:gd name="T17" fmla="*/ 29 h 48"/>
              <a:gd name="T18" fmla="*/ 28 w 48"/>
              <a:gd name="T19" fmla="*/ 38 h 48"/>
              <a:gd name="T20" fmla="*/ 38 w 48"/>
              <a:gd name="T21" fmla="*/ 29 h 48"/>
              <a:gd name="T22" fmla="*/ 28 w 48"/>
              <a:gd name="T23" fmla="*/ 1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48">
                <a:moveTo>
                  <a:pt x="28" y="47"/>
                </a:moveTo>
                <a:lnTo>
                  <a:pt x="28" y="47"/>
                </a:lnTo>
                <a:cubicBezTo>
                  <a:pt x="19" y="47"/>
                  <a:pt x="0" y="38"/>
                  <a:pt x="0" y="29"/>
                </a:cubicBezTo>
                <a:cubicBezTo>
                  <a:pt x="0" y="10"/>
                  <a:pt x="19" y="0"/>
                  <a:pt x="28" y="0"/>
                </a:cubicBezTo>
                <a:cubicBezTo>
                  <a:pt x="38" y="0"/>
                  <a:pt x="47" y="10"/>
                  <a:pt x="47" y="29"/>
                </a:cubicBezTo>
                <a:cubicBezTo>
                  <a:pt x="47" y="38"/>
                  <a:pt x="38" y="47"/>
                  <a:pt x="28" y="47"/>
                </a:cubicBezTo>
                <a:close/>
                <a:moveTo>
                  <a:pt x="28" y="10"/>
                </a:moveTo>
                <a:lnTo>
                  <a:pt x="28" y="10"/>
                </a:lnTo>
                <a:cubicBezTo>
                  <a:pt x="19" y="10"/>
                  <a:pt x="9" y="19"/>
                  <a:pt x="9" y="29"/>
                </a:cubicBezTo>
                <a:cubicBezTo>
                  <a:pt x="9" y="29"/>
                  <a:pt x="19" y="38"/>
                  <a:pt x="28" y="38"/>
                </a:cubicBezTo>
                <a:cubicBezTo>
                  <a:pt x="38" y="38"/>
                  <a:pt x="38" y="29"/>
                  <a:pt x="38" y="29"/>
                </a:cubicBezTo>
                <a:cubicBezTo>
                  <a:pt x="38" y="19"/>
                  <a:pt x="38" y="10"/>
                  <a:pt x="28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9" name="Freeform 882">
            <a:extLst>
              <a:ext uri="{FF2B5EF4-FFF2-40B4-BE49-F238E27FC236}">
                <a16:creationId xmlns:a16="http://schemas.microsoft.com/office/drawing/2014/main" id="{08D4AAC2-171A-CE4D-91FE-0369A9A9B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785" y="10834381"/>
            <a:ext cx="47260" cy="47260"/>
          </a:xfrm>
          <a:custGeom>
            <a:avLst/>
            <a:gdLst>
              <a:gd name="T0" fmla="*/ 29 w 49"/>
              <a:gd name="T1" fmla="*/ 47 h 48"/>
              <a:gd name="T2" fmla="*/ 29 w 49"/>
              <a:gd name="T3" fmla="*/ 47 h 48"/>
              <a:gd name="T4" fmla="*/ 0 w 49"/>
              <a:gd name="T5" fmla="*/ 29 h 48"/>
              <a:gd name="T6" fmla="*/ 29 w 49"/>
              <a:gd name="T7" fmla="*/ 0 h 48"/>
              <a:gd name="T8" fmla="*/ 48 w 49"/>
              <a:gd name="T9" fmla="*/ 29 h 48"/>
              <a:gd name="T10" fmla="*/ 29 w 49"/>
              <a:gd name="T11" fmla="*/ 47 h 48"/>
              <a:gd name="T12" fmla="*/ 29 w 49"/>
              <a:gd name="T13" fmla="*/ 10 h 48"/>
              <a:gd name="T14" fmla="*/ 29 w 49"/>
              <a:gd name="T15" fmla="*/ 10 h 48"/>
              <a:gd name="T16" fmla="*/ 10 w 49"/>
              <a:gd name="T17" fmla="*/ 29 h 48"/>
              <a:gd name="T18" fmla="*/ 29 w 49"/>
              <a:gd name="T19" fmla="*/ 38 h 48"/>
              <a:gd name="T20" fmla="*/ 38 w 49"/>
              <a:gd name="T21" fmla="*/ 29 h 48"/>
              <a:gd name="T22" fmla="*/ 29 w 49"/>
              <a:gd name="T23" fmla="*/ 1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48">
                <a:moveTo>
                  <a:pt x="29" y="47"/>
                </a:moveTo>
                <a:lnTo>
                  <a:pt x="29" y="47"/>
                </a:lnTo>
                <a:cubicBezTo>
                  <a:pt x="10" y="47"/>
                  <a:pt x="0" y="38"/>
                  <a:pt x="0" y="29"/>
                </a:cubicBezTo>
                <a:cubicBezTo>
                  <a:pt x="0" y="10"/>
                  <a:pt x="10" y="0"/>
                  <a:pt x="29" y="0"/>
                </a:cubicBezTo>
                <a:cubicBezTo>
                  <a:pt x="38" y="0"/>
                  <a:pt x="48" y="10"/>
                  <a:pt x="48" y="29"/>
                </a:cubicBezTo>
                <a:cubicBezTo>
                  <a:pt x="48" y="38"/>
                  <a:pt x="38" y="47"/>
                  <a:pt x="29" y="47"/>
                </a:cubicBezTo>
                <a:close/>
                <a:moveTo>
                  <a:pt x="29" y="10"/>
                </a:moveTo>
                <a:lnTo>
                  <a:pt x="29" y="10"/>
                </a:lnTo>
                <a:cubicBezTo>
                  <a:pt x="19" y="10"/>
                  <a:pt x="10" y="19"/>
                  <a:pt x="10" y="29"/>
                </a:cubicBezTo>
                <a:cubicBezTo>
                  <a:pt x="10" y="29"/>
                  <a:pt x="19" y="38"/>
                  <a:pt x="29" y="38"/>
                </a:cubicBezTo>
                <a:cubicBezTo>
                  <a:pt x="38" y="38"/>
                  <a:pt x="38" y="29"/>
                  <a:pt x="38" y="29"/>
                </a:cubicBezTo>
                <a:cubicBezTo>
                  <a:pt x="38" y="19"/>
                  <a:pt x="38" y="10"/>
                  <a:pt x="29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0" name="Freeform 883">
            <a:extLst>
              <a:ext uri="{FF2B5EF4-FFF2-40B4-BE49-F238E27FC236}">
                <a16:creationId xmlns:a16="http://schemas.microsoft.com/office/drawing/2014/main" id="{2CE3FEE3-14CE-5541-B3C0-7D2BBD99C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201" y="10649632"/>
            <a:ext cx="47260" cy="47262"/>
          </a:xfrm>
          <a:custGeom>
            <a:avLst/>
            <a:gdLst>
              <a:gd name="T0" fmla="*/ 29 w 49"/>
              <a:gd name="T1" fmla="*/ 47 h 48"/>
              <a:gd name="T2" fmla="*/ 29 w 49"/>
              <a:gd name="T3" fmla="*/ 47 h 48"/>
              <a:gd name="T4" fmla="*/ 0 w 49"/>
              <a:gd name="T5" fmla="*/ 29 h 48"/>
              <a:gd name="T6" fmla="*/ 29 w 49"/>
              <a:gd name="T7" fmla="*/ 0 h 48"/>
              <a:gd name="T8" fmla="*/ 48 w 49"/>
              <a:gd name="T9" fmla="*/ 29 h 48"/>
              <a:gd name="T10" fmla="*/ 29 w 49"/>
              <a:gd name="T11" fmla="*/ 47 h 48"/>
              <a:gd name="T12" fmla="*/ 29 w 49"/>
              <a:gd name="T13" fmla="*/ 10 h 48"/>
              <a:gd name="T14" fmla="*/ 29 w 49"/>
              <a:gd name="T15" fmla="*/ 10 h 48"/>
              <a:gd name="T16" fmla="*/ 10 w 49"/>
              <a:gd name="T17" fmla="*/ 29 h 48"/>
              <a:gd name="T18" fmla="*/ 29 w 49"/>
              <a:gd name="T19" fmla="*/ 38 h 48"/>
              <a:gd name="T20" fmla="*/ 38 w 49"/>
              <a:gd name="T21" fmla="*/ 29 h 48"/>
              <a:gd name="T22" fmla="*/ 29 w 49"/>
              <a:gd name="T23" fmla="*/ 1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48">
                <a:moveTo>
                  <a:pt x="29" y="47"/>
                </a:moveTo>
                <a:lnTo>
                  <a:pt x="29" y="47"/>
                </a:lnTo>
                <a:cubicBezTo>
                  <a:pt x="10" y="47"/>
                  <a:pt x="0" y="38"/>
                  <a:pt x="0" y="29"/>
                </a:cubicBezTo>
                <a:cubicBezTo>
                  <a:pt x="0" y="19"/>
                  <a:pt x="10" y="0"/>
                  <a:pt x="29" y="0"/>
                </a:cubicBezTo>
                <a:cubicBezTo>
                  <a:pt x="38" y="0"/>
                  <a:pt x="48" y="19"/>
                  <a:pt x="48" y="29"/>
                </a:cubicBezTo>
                <a:cubicBezTo>
                  <a:pt x="48" y="38"/>
                  <a:pt x="38" y="47"/>
                  <a:pt x="29" y="47"/>
                </a:cubicBezTo>
                <a:close/>
                <a:moveTo>
                  <a:pt x="29" y="10"/>
                </a:moveTo>
                <a:lnTo>
                  <a:pt x="29" y="10"/>
                </a:lnTo>
                <a:cubicBezTo>
                  <a:pt x="19" y="10"/>
                  <a:pt x="10" y="19"/>
                  <a:pt x="10" y="29"/>
                </a:cubicBezTo>
                <a:cubicBezTo>
                  <a:pt x="10" y="38"/>
                  <a:pt x="19" y="38"/>
                  <a:pt x="29" y="38"/>
                </a:cubicBezTo>
                <a:cubicBezTo>
                  <a:pt x="29" y="38"/>
                  <a:pt x="38" y="38"/>
                  <a:pt x="38" y="29"/>
                </a:cubicBezTo>
                <a:cubicBezTo>
                  <a:pt x="38" y="19"/>
                  <a:pt x="29" y="10"/>
                  <a:pt x="29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1" name="Freeform 884">
            <a:extLst>
              <a:ext uri="{FF2B5EF4-FFF2-40B4-BE49-F238E27FC236}">
                <a16:creationId xmlns:a16="http://schemas.microsoft.com/office/drawing/2014/main" id="{9F2C49FB-6122-FD4F-A438-36E4914C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3493" y="10649632"/>
            <a:ext cx="47260" cy="47262"/>
          </a:xfrm>
          <a:custGeom>
            <a:avLst/>
            <a:gdLst>
              <a:gd name="T0" fmla="*/ 28 w 48"/>
              <a:gd name="T1" fmla="*/ 47 h 48"/>
              <a:gd name="T2" fmla="*/ 28 w 48"/>
              <a:gd name="T3" fmla="*/ 47 h 48"/>
              <a:gd name="T4" fmla="*/ 0 w 48"/>
              <a:gd name="T5" fmla="*/ 29 h 48"/>
              <a:gd name="T6" fmla="*/ 28 w 48"/>
              <a:gd name="T7" fmla="*/ 0 h 48"/>
              <a:gd name="T8" fmla="*/ 47 w 48"/>
              <a:gd name="T9" fmla="*/ 29 h 48"/>
              <a:gd name="T10" fmla="*/ 28 w 48"/>
              <a:gd name="T11" fmla="*/ 47 h 48"/>
              <a:gd name="T12" fmla="*/ 28 w 48"/>
              <a:gd name="T13" fmla="*/ 10 h 48"/>
              <a:gd name="T14" fmla="*/ 28 w 48"/>
              <a:gd name="T15" fmla="*/ 10 h 48"/>
              <a:gd name="T16" fmla="*/ 9 w 48"/>
              <a:gd name="T17" fmla="*/ 29 h 48"/>
              <a:gd name="T18" fmla="*/ 28 w 48"/>
              <a:gd name="T19" fmla="*/ 38 h 48"/>
              <a:gd name="T20" fmla="*/ 38 w 48"/>
              <a:gd name="T21" fmla="*/ 29 h 48"/>
              <a:gd name="T22" fmla="*/ 28 w 48"/>
              <a:gd name="T23" fmla="*/ 1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48">
                <a:moveTo>
                  <a:pt x="28" y="47"/>
                </a:moveTo>
                <a:lnTo>
                  <a:pt x="28" y="47"/>
                </a:lnTo>
                <a:cubicBezTo>
                  <a:pt x="19" y="47"/>
                  <a:pt x="0" y="38"/>
                  <a:pt x="0" y="29"/>
                </a:cubicBezTo>
                <a:cubicBezTo>
                  <a:pt x="0" y="19"/>
                  <a:pt x="19" y="0"/>
                  <a:pt x="28" y="0"/>
                </a:cubicBezTo>
                <a:cubicBezTo>
                  <a:pt x="38" y="0"/>
                  <a:pt x="47" y="19"/>
                  <a:pt x="47" y="29"/>
                </a:cubicBezTo>
                <a:cubicBezTo>
                  <a:pt x="47" y="38"/>
                  <a:pt x="38" y="47"/>
                  <a:pt x="28" y="47"/>
                </a:cubicBezTo>
                <a:close/>
                <a:moveTo>
                  <a:pt x="28" y="10"/>
                </a:moveTo>
                <a:lnTo>
                  <a:pt x="28" y="10"/>
                </a:lnTo>
                <a:cubicBezTo>
                  <a:pt x="19" y="10"/>
                  <a:pt x="9" y="19"/>
                  <a:pt x="9" y="29"/>
                </a:cubicBezTo>
                <a:cubicBezTo>
                  <a:pt x="9" y="38"/>
                  <a:pt x="19" y="38"/>
                  <a:pt x="28" y="38"/>
                </a:cubicBezTo>
                <a:cubicBezTo>
                  <a:pt x="38" y="38"/>
                  <a:pt x="38" y="38"/>
                  <a:pt x="38" y="29"/>
                </a:cubicBezTo>
                <a:cubicBezTo>
                  <a:pt x="38" y="19"/>
                  <a:pt x="38" y="10"/>
                  <a:pt x="28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2" name="Freeform 885">
            <a:extLst>
              <a:ext uri="{FF2B5EF4-FFF2-40B4-BE49-F238E27FC236}">
                <a16:creationId xmlns:a16="http://schemas.microsoft.com/office/drawing/2014/main" id="{8B0058DD-C576-A843-98CB-C0525BF99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785" y="10649632"/>
            <a:ext cx="47260" cy="47262"/>
          </a:xfrm>
          <a:custGeom>
            <a:avLst/>
            <a:gdLst>
              <a:gd name="T0" fmla="*/ 29 w 49"/>
              <a:gd name="T1" fmla="*/ 47 h 48"/>
              <a:gd name="T2" fmla="*/ 29 w 49"/>
              <a:gd name="T3" fmla="*/ 47 h 48"/>
              <a:gd name="T4" fmla="*/ 0 w 49"/>
              <a:gd name="T5" fmla="*/ 29 h 48"/>
              <a:gd name="T6" fmla="*/ 29 w 49"/>
              <a:gd name="T7" fmla="*/ 0 h 48"/>
              <a:gd name="T8" fmla="*/ 48 w 49"/>
              <a:gd name="T9" fmla="*/ 29 h 48"/>
              <a:gd name="T10" fmla="*/ 29 w 49"/>
              <a:gd name="T11" fmla="*/ 47 h 48"/>
              <a:gd name="T12" fmla="*/ 29 w 49"/>
              <a:gd name="T13" fmla="*/ 10 h 48"/>
              <a:gd name="T14" fmla="*/ 29 w 49"/>
              <a:gd name="T15" fmla="*/ 10 h 48"/>
              <a:gd name="T16" fmla="*/ 10 w 49"/>
              <a:gd name="T17" fmla="*/ 29 h 48"/>
              <a:gd name="T18" fmla="*/ 29 w 49"/>
              <a:gd name="T19" fmla="*/ 38 h 48"/>
              <a:gd name="T20" fmla="*/ 38 w 49"/>
              <a:gd name="T21" fmla="*/ 29 h 48"/>
              <a:gd name="T22" fmla="*/ 29 w 49"/>
              <a:gd name="T23" fmla="*/ 1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48">
                <a:moveTo>
                  <a:pt x="29" y="47"/>
                </a:moveTo>
                <a:lnTo>
                  <a:pt x="29" y="47"/>
                </a:lnTo>
                <a:cubicBezTo>
                  <a:pt x="10" y="47"/>
                  <a:pt x="0" y="38"/>
                  <a:pt x="0" y="29"/>
                </a:cubicBezTo>
                <a:cubicBezTo>
                  <a:pt x="0" y="19"/>
                  <a:pt x="10" y="0"/>
                  <a:pt x="29" y="0"/>
                </a:cubicBezTo>
                <a:cubicBezTo>
                  <a:pt x="38" y="0"/>
                  <a:pt x="48" y="19"/>
                  <a:pt x="48" y="29"/>
                </a:cubicBezTo>
                <a:cubicBezTo>
                  <a:pt x="48" y="38"/>
                  <a:pt x="38" y="47"/>
                  <a:pt x="29" y="47"/>
                </a:cubicBezTo>
                <a:close/>
                <a:moveTo>
                  <a:pt x="29" y="10"/>
                </a:moveTo>
                <a:lnTo>
                  <a:pt x="29" y="10"/>
                </a:lnTo>
                <a:cubicBezTo>
                  <a:pt x="19" y="10"/>
                  <a:pt x="10" y="19"/>
                  <a:pt x="10" y="29"/>
                </a:cubicBezTo>
                <a:cubicBezTo>
                  <a:pt x="10" y="38"/>
                  <a:pt x="19" y="38"/>
                  <a:pt x="29" y="38"/>
                </a:cubicBezTo>
                <a:cubicBezTo>
                  <a:pt x="38" y="38"/>
                  <a:pt x="38" y="38"/>
                  <a:pt x="38" y="29"/>
                </a:cubicBezTo>
                <a:cubicBezTo>
                  <a:pt x="38" y="19"/>
                  <a:pt x="38" y="10"/>
                  <a:pt x="29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3" name="Freeform 886">
            <a:extLst>
              <a:ext uri="{FF2B5EF4-FFF2-40B4-BE49-F238E27FC236}">
                <a16:creationId xmlns:a16="http://schemas.microsoft.com/office/drawing/2014/main" id="{0CAF87AA-E756-E849-98D4-B3685A9C0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387" y="10606667"/>
            <a:ext cx="506983" cy="506983"/>
          </a:xfrm>
          <a:custGeom>
            <a:avLst/>
            <a:gdLst>
              <a:gd name="T0" fmla="*/ 255 w 521"/>
              <a:gd name="T1" fmla="*/ 520 h 521"/>
              <a:gd name="T2" fmla="*/ 255 w 521"/>
              <a:gd name="T3" fmla="*/ 520 h 521"/>
              <a:gd name="T4" fmla="*/ 76 w 521"/>
              <a:gd name="T5" fmla="*/ 444 h 521"/>
              <a:gd name="T6" fmla="*/ 0 w 521"/>
              <a:gd name="T7" fmla="*/ 255 h 521"/>
              <a:gd name="T8" fmla="*/ 76 w 521"/>
              <a:gd name="T9" fmla="*/ 76 h 521"/>
              <a:gd name="T10" fmla="*/ 255 w 521"/>
              <a:gd name="T11" fmla="*/ 0 h 521"/>
              <a:gd name="T12" fmla="*/ 444 w 521"/>
              <a:gd name="T13" fmla="*/ 76 h 521"/>
              <a:gd name="T14" fmla="*/ 520 w 521"/>
              <a:gd name="T15" fmla="*/ 255 h 521"/>
              <a:gd name="T16" fmla="*/ 444 w 521"/>
              <a:gd name="T17" fmla="*/ 444 h 521"/>
              <a:gd name="T18" fmla="*/ 255 w 521"/>
              <a:gd name="T19" fmla="*/ 520 h 521"/>
              <a:gd name="T20" fmla="*/ 255 w 521"/>
              <a:gd name="T21" fmla="*/ 28 h 521"/>
              <a:gd name="T22" fmla="*/ 255 w 521"/>
              <a:gd name="T23" fmla="*/ 28 h 521"/>
              <a:gd name="T24" fmla="*/ 29 w 521"/>
              <a:gd name="T25" fmla="*/ 255 h 521"/>
              <a:gd name="T26" fmla="*/ 255 w 521"/>
              <a:gd name="T27" fmla="*/ 491 h 521"/>
              <a:gd name="T28" fmla="*/ 492 w 521"/>
              <a:gd name="T29" fmla="*/ 255 h 521"/>
              <a:gd name="T30" fmla="*/ 255 w 521"/>
              <a:gd name="T31" fmla="*/ 28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1" h="521">
                <a:moveTo>
                  <a:pt x="255" y="520"/>
                </a:moveTo>
                <a:lnTo>
                  <a:pt x="255" y="520"/>
                </a:lnTo>
                <a:cubicBezTo>
                  <a:pt x="189" y="520"/>
                  <a:pt x="123" y="491"/>
                  <a:pt x="76" y="444"/>
                </a:cubicBezTo>
                <a:cubicBezTo>
                  <a:pt x="19" y="397"/>
                  <a:pt x="0" y="331"/>
                  <a:pt x="0" y="255"/>
                </a:cubicBezTo>
                <a:cubicBezTo>
                  <a:pt x="0" y="189"/>
                  <a:pt x="19" y="123"/>
                  <a:pt x="76" y="76"/>
                </a:cubicBezTo>
                <a:cubicBezTo>
                  <a:pt x="123" y="19"/>
                  <a:pt x="189" y="0"/>
                  <a:pt x="255" y="0"/>
                </a:cubicBezTo>
                <a:cubicBezTo>
                  <a:pt x="331" y="0"/>
                  <a:pt x="397" y="19"/>
                  <a:pt x="444" y="76"/>
                </a:cubicBezTo>
                <a:cubicBezTo>
                  <a:pt x="492" y="123"/>
                  <a:pt x="520" y="189"/>
                  <a:pt x="520" y="255"/>
                </a:cubicBezTo>
                <a:cubicBezTo>
                  <a:pt x="520" y="331"/>
                  <a:pt x="492" y="397"/>
                  <a:pt x="444" y="444"/>
                </a:cubicBezTo>
                <a:cubicBezTo>
                  <a:pt x="397" y="491"/>
                  <a:pt x="331" y="520"/>
                  <a:pt x="255" y="520"/>
                </a:cubicBezTo>
                <a:close/>
                <a:moveTo>
                  <a:pt x="255" y="28"/>
                </a:moveTo>
                <a:lnTo>
                  <a:pt x="255" y="28"/>
                </a:lnTo>
                <a:cubicBezTo>
                  <a:pt x="132" y="28"/>
                  <a:pt x="29" y="132"/>
                  <a:pt x="29" y="255"/>
                </a:cubicBezTo>
                <a:cubicBezTo>
                  <a:pt x="29" y="387"/>
                  <a:pt x="132" y="491"/>
                  <a:pt x="255" y="491"/>
                </a:cubicBezTo>
                <a:cubicBezTo>
                  <a:pt x="388" y="491"/>
                  <a:pt x="492" y="387"/>
                  <a:pt x="492" y="255"/>
                </a:cubicBezTo>
                <a:cubicBezTo>
                  <a:pt x="492" y="132"/>
                  <a:pt x="388" y="28"/>
                  <a:pt x="255" y="2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4" name="Freeform 887">
            <a:extLst>
              <a:ext uri="{FF2B5EF4-FFF2-40B4-BE49-F238E27FC236}">
                <a16:creationId xmlns:a16="http://schemas.microsoft.com/office/drawing/2014/main" id="{2089132A-C7DE-AF42-856E-5545D5258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8239" y="10662522"/>
            <a:ext cx="395275" cy="395275"/>
          </a:xfrm>
          <a:custGeom>
            <a:avLst/>
            <a:gdLst>
              <a:gd name="T0" fmla="*/ 198 w 407"/>
              <a:gd name="T1" fmla="*/ 406 h 407"/>
              <a:gd name="T2" fmla="*/ 198 w 407"/>
              <a:gd name="T3" fmla="*/ 406 h 407"/>
              <a:gd name="T4" fmla="*/ 0 w 407"/>
              <a:gd name="T5" fmla="*/ 198 h 407"/>
              <a:gd name="T6" fmla="*/ 198 w 407"/>
              <a:gd name="T7" fmla="*/ 0 h 407"/>
              <a:gd name="T8" fmla="*/ 406 w 407"/>
              <a:gd name="T9" fmla="*/ 198 h 407"/>
              <a:gd name="T10" fmla="*/ 198 w 407"/>
              <a:gd name="T11" fmla="*/ 406 h 407"/>
              <a:gd name="T12" fmla="*/ 198 w 407"/>
              <a:gd name="T13" fmla="*/ 28 h 407"/>
              <a:gd name="T14" fmla="*/ 198 w 407"/>
              <a:gd name="T15" fmla="*/ 28 h 407"/>
              <a:gd name="T16" fmla="*/ 28 w 407"/>
              <a:gd name="T17" fmla="*/ 198 h 407"/>
              <a:gd name="T18" fmla="*/ 198 w 407"/>
              <a:gd name="T19" fmla="*/ 368 h 407"/>
              <a:gd name="T20" fmla="*/ 368 w 407"/>
              <a:gd name="T21" fmla="*/ 198 h 407"/>
              <a:gd name="T22" fmla="*/ 198 w 407"/>
              <a:gd name="T23" fmla="*/ 28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7" h="407">
                <a:moveTo>
                  <a:pt x="198" y="406"/>
                </a:moveTo>
                <a:lnTo>
                  <a:pt x="198" y="406"/>
                </a:lnTo>
                <a:cubicBezTo>
                  <a:pt x="94" y="406"/>
                  <a:pt x="0" y="312"/>
                  <a:pt x="0" y="198"/>
                </a:cubicBezTo>
                <a:cubicBezTo>
                  <a:pt x="0" y="94"/>
                  <a:pt x="94" y="0"/>
                  <a:pt x="198" y="0"/>
                </a:cubicBezTo>
                <a:cubicBezTo>
                  <a:pt x="312" y="0"/>
                  <a:pt x="406" y="94"/>
                  <a:pt x="406" y="198"/>
                </a:cubicBezTo>
                <a:cubicBezTo>
                  <a:pt x="406" y="312"/>
                  <a:pt x="312" y="406"/>
                  <a:pt x="198" y="406"/>
                </a:cubicBezTo>
                <a:close/>
                <a:moveTo>
                  <a:pt x="198" y="28"/>
                </a:moveTo>
                <a:lnTo>
                  <a:pt x="198" y="28"/>
                </a:lnTo>
                <a:cubicBezTo>
                  <a:pt x="104" y="28"/>
                  <a:pt x="28" y="104"/>
                  <a:pt x="28" y="198"/>
                </a:cubicBezTo>
                <a:cubicBezTo>
                  <a:pt x="28" y="293"/>
                  <a:pt x="104" y="368"/>
                  <a:pt x="198" y="368"/>
                </a:cubicBezTo>
                <a:cubicBezTo>
                  <a:pt x="293" y="368"/>
                  <a:pt x="368" y="293"/>
                  <a:pt x="368" y="198"/>
                </a:cubicBezTo>
                <a:cubicBezTo>
                  <a:pt x="368" y="104"/>
                  <a:pt x="293" y="28"/>
                  <a:pt x="198" y="2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5" name="Freeform 888">
            <a:extLst>
              <a:ext uri="{FF2B5EF4-FFF2-40B4-BE49-F238E27FC236}">
                <a16:creationId xmlns:a16="http://schemas.microsoft.com/office/drawing/2014/main" id="{38AC5E66-F7A0-B242-AC4C-59059A922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5726" y="10761340"/>
            <a:ext cx="120301" cy="184749"/>
          </a:xfrm>
          <a:custGeom>
            <a:avLst/>
            <a:gdLst>
              <a:gd name="T0" fmla="*/ 56 w 123"/>
              <a:gd name="T1" fmla="*/ 189 h 190"/>
              <a:gd name="T2" fmla="*/ 56 w 123"/>
              <a:gd name="T3" fmla="*/ 189 h 190"/>
              <a:gd name="T4" fmla="*/ 9 w 123"/>
              <a:gd name="T5" fmla="*/ 179 h 190"/>
              <a:gd name="T6" fmla="*/ 0 w 123"/>
              <a:gd name="T7" fmla="*/ 170 h 190"/>
              <a:gd name="T8" fmla="*/ 19 w 123"/>
              <a:gd name="T9" fmla="*/ 160 h 190"/>
              <a:gd name="T10" fmla="*/ 85 w 123"/>
              <a:gd name="T11" fmla="*/ 160 h 190"/>
              <a:gd name="T12" fmla="*/ 94 w 123"/>
              <a:gd name="T13" fmla="*/ 141 h 190"/>
              <a:gd name="T14" fmla="*/ 56 w 123"/>
              <a:gd name="T15" fmla="*/ 104 h 190"/>
              <a:gd name="T16" fmla="*/ 19 w 123"/>
              <a:gd name="T17" fmla="*/ 85 h 190"/>
              <a:gd name="T18" fmla="*/ 0 w 123"/>
              <a:gd name="T19" fmla="*/ 56 h 190"/>
              <a:gd name="T20" fmla="*/ 28 w 123"/>
              <a:gd name="T21" fmla="*/ 9 h 190"/>
              <a:gd name="T22" fmla="*/ 113 w 123"/>
              <a:gd name="T23" fmla="*/ 9 h 190"/>
              <a:gd name="T24" fmla="*/ 113 w 123"/>
              <a:gd name="T25" fmla="*/ 28 h 190"/>
              <a:gd name="T26" fmla="*/ 104 w 123"/>
              <a:gd name="T27" fmla="*/ 28 h 190"/>
              <a:gd name="T28" fmla="*/ 37 w 123"/>
              <a:gd name="T29" fmla="*/ 28 h 190"/>
              <a:gd name="T30" fmla="*/ 28 w 123"/>
              <a:gd name="T31" fmla="*/ 56 h 190"/>
              <a:gd name="T32" fmla="*/ 66 w 123"/>
              <a:gd name="T33" fmla="*/ 85 h 190"/>
              <a:gd name="T34" fmla="*/ 104 w 123"/>
              <a:gd name="T35" fmla="*/ 104 h 190"/>
              <a:gd name="T36" fmla="*/ 122 w 123"/>
              <a:gd name="T37" fmla="*/ 141 h 190"/>
              <a:gd name="T38" fmla="*/ 94 w 123"/>
              <a:gd name="T39" fmla="*/ 179 h 190"/>
              <a:gd name="T40" fmla="*/ 56 w 123"/>
              <a:gd name="T41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3" h="190">
                <a:moveTo>
                  <a:pt x="56" y="189"/>
                </a:moveTo>
                <a:lnTo>
                  <a:pt x="56" y="189"/>
                </a:lnTo>
                <a:cubicBezTo>
                  <a:pt x="37" y="189"/>
                  <a:pt x="28" y="189"/>
                  <a:pt x="9" y="179"/>
                </a:cubicBezTo>
                <a:cubicBezTo>
                  <a:pt x="0" y="179"/>
                  <a:pt x="0" y="170"/>
                  <a:pt x="0" y="170"/>
                </a:cubicBezTo>
                <a:cubicBezTo>
                  <a:pt x="0" y="160"/>
                  <a:pt x="9" y="160"/>
                  <a:pt x="19" y="160"/>
                </a:cubicBezTo>
                <a:cubicBezTo>
                  <a:pt x="37" y="170"/>
                  <a:pt x="66" y="170"/>
                  <a:pt x="85" y="160"/>
                </a:cubicBezTo>
                <a:cubicBezTo>
                  <a:pt x="94" y="151"/>
                  <a:pt x="94" y="151"/>
                  <a:pt x="94" y="141"/>
                </a:cubicBezTo>
                <a:cubicBezTo>
                  <a:pt x="94" y="122"/>
                  <a:pt x="75" y="113"/>
                  <a:pt x="56" y="104"/>
                </a:cubicBezTo>
                <a:cubicBezTo>
                  <a:pt x="37" y="104"/>
                  <a:pt x="28" y="94"/>
                  <a:pt x="19" y="85"/>
                </a:cubicBezTo>
                <a:cubicBezTo>
                  <a:pt x="9" y="75"/>
                  <a:pt x="0" y="66"/>
                  <a:pt x="0" y="56"/>
                </a:cubicBezTo>
                <a:cubicBezTo>
                  <a:pt x="0" y="37"/>
                  <a:pt x="9" y="19"/>
                  <a:pt x="28" y="9"/>
                </a:cubicBezTo>
                <a:cubicBezTo>
                  <a:pt x="47" y="0"/>
                  <a:pt x="75" y="0"/>
                  <a:pt x="113" y="9"/>
                </a:cubicBezTo>
                <a:cubicBezTo>
                  <a:pt x="113" y="9"/>
                  <a:pt x="122" y="19"/>
                  <a:pt x="113" y="28"/>
                </a:cubicBezTo>
                <a:cubicBezTo>
                  <a:pt x="113" y="28"/>
                  <a:pt x="104" y="37"/>
                  <a:pt x="104" y="28"/>
                </a:cubicBezTo>
                <a:cubicBezTo>
                  <a:pt x="75" y="19"/>
                  <a:pt x="56" y="19"/>
                  <a:pt x="37" y="28"/>
                </a:cubicBezTo>
                <a:cubicBezTo>
                  <a:pt x="28" y="37"/>
                  <a:pt x="28" y="47"/>
                  <a:pt x="28" y="56"/>
                </a:cubicBezTo>
                <a:cubicBezTo>
                  <a:pt x="28" y="66"/>
                  <a:pt x="47" y="75"/>
                  <a:pt x="66" y="85"/>
                </a:cubicBezTo>
                <a:cubicBezTo>
                  <a:pt x="75" y="94"/>
                  <a:pt x="85" y="94"/>
                  <a:pt x="104" y="104"/>
                </a:cubicBezTo>
                <a:cubicBezTo>
                  <a:pt x="113" y="113"/>
                  <a:pt x="122" y="122"/>
                  <a:pt x="122" y="141"/>
                </a:cubicBezTo>
                <a:cubicBezTo>
                  <a:pt x="122" y="160"/>
                  <a:pt x="113" y="170"/>
                  <a:pt x="94" y="179"/>
                </a:cubicBezTo>
                <a:cubicBezTo>
                  <a:pt x="85" y="189"/>
                  <a:pt x="66" y="189"/>
                  <a:pt x="56" y="1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6" name="Freeform 889">
            <a:extLst>
              <a:ext uri="{FF2B5EF4-FFF2-40B4-BE49-F238E27FC236}">
                <a16:creationId xmlns:a16="http://schemas.microsoft.com/office/drawing/2014/main" id="{8ED179FE-758F-8848-A61A-4E4C9A818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989" y="10714080"/>
            <a:ext cx="30074" cy="38667"/>
          </a:xfrm>
          <a:custGeom>
            <a:avLst/>
            <a:gdLst>
              <a:gd name="T0" fmla="*/ 9 w 29"/>
              <a:gd name="T1" fmla="*/ 38 h 39"/>
              <a:gd name="T2" fmla="*/ 9 w 29"/>
              <a:gd name="T3" fmla="*/ 38 h 39"/>
              <a:gd name="T4" fmla="*/ 0 w 29"/>
              <a:gd name="T5" fmla="*/ 29 h 39"/>
              <a:gd name="T6" fmla="*/ 0 w 29"/>
              <a:gd name="T7" fmla="*/ 10 h 39"/>
              <a:gd name="T8" fmla="*/ 9 w 29"/>
              <a:gd name="T9" fmla="*/ 0 h 39"/>
              <a:gd name="T10" fmla="*/ 28 w 29"/>
              <a:gd name="T11" fmla="*/ 10 h 39"/>
              <a:gd name="T12" fmla="*/ 28 w 29"/>
              <a:gd name="T13" fmla="*/ 29 h 39"/>
              <a:gd name="T14" fmla="*/ 9 w 29"/>
              <a:gd name="T15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" h="39">
                <a:moveTo>
                  <a:pt x="9" y="38"/>
                </a:moveTo>
                <a:lnTo>
                  <a:pt x="9" y="38"/>
                </a:lnTo>
                <a:cubicBezTo>
                  <a:pt x="9" y="38"/>
                  <a:pt x="0" y="38"/>
                  <a:pt x="0" y="2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9" y="0"/>
                  <a:pt x="9" y="0"/>
                </a:cubicBezTo>
                <a:cubicBezTo>
                  <a:pt x="19" y="0"/>
                  <a:pt x="28" y="0"/>
                  <a:pt x="28" y="10"/>
                </a:cubicBezTo>
                <a:cubicBezTo>
                  <a:pt x="28" y="29"/>
                  <a:pt x="28" y="29"/>
                  <a:pt x="28" y="29"/>
                </a:cubicBezTo>
                <a:cubicBezTo>
                  <a:pt x="28" y="38"/>
                  <a:pt x="19" y="38"/>
                  <a:pt x="9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7" name="Freeform 890">
            <a:extLst>
              <a:ext uri="{FF2B5EF4-FFF2-40B4-BE49-F238E27FC236}">
                <a16:creationId xmlns:a16="http://schemas.microsoft.com/office/drawing/2014/main" id="{8755C802-685C-A244-8111-9E87F1A37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989" y="10954682"/>
            <a:ext cx="30074" cy="38667"/>
          </a:xfrm>
          <a:custGeom>
            <a:avLst/>
            <a:gdLst>
              <a:gd name="T0" fmla="*/ 9 w 29"/>
              <a:gd name="T1" fmla="*/ 38 h 39"/>
              <a:gd name="T2" fmla="*/ 9 w 29"/>
              <a:gd name="T3" fmla="*/ 38 h 39"/>
              <a:gd name="T4" fmla="*/ 0 w 29"/>
              <a:gd name="T5" fmla="*/ 28 h 39"/>
              <a:gd name="T6" fmla="*/ 0 w 29"/>
              <a:gd name="T7" fmla="*/ 10 h 39"/>
              <a:gd name="T8" fmla="*/ 9 w 29"/>
              <a:gd name="T9" fmla="*/ 0 h 39"/>
              <a:gd name="T10" fmla="*/ 28 w 29"/>
              <a:gd name="T11" fmla="*/ 10 h 39"/>
              <a:gd name="T12" fmla="*/ 28 w 29"/>
              <a:gd name="T13" fmla="*/ 28 h 39"/>
              <a:gd name="T14" fmla="*/ 9 w 29"/>
              <a:gd name="T15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" h="39">
                <a:moveTo>
                  <a:pt x="9" y="38"/>
                </a:moveTo>
                <a:lnTo>
                  <a:pt x="9" y="38"/>
                </a:lnTo>
                <a:cubicBezTo>
                  <a:pt x="9" y="38"/>
                  <a:pt x="0" y="38"/>
                  <a:pt x="0" y="2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9" y="0"/>
                  <a:pt x="9" y="0"/>
                </a:cubicBezTo>
                <a:cubicBezTo>
                  <a:pt x="19" y="0"/>
                  <a:pt x="28" y="0"/>
                  <a:pt x="28" y="10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38"/>
                  <a:pt x="19" y="38"/>
                  <a:pt x="9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8" name="CuadroTexto 1127">
            <a:extLst>
              <a:ext uri="{FF2B5EF4-FFF2-40B4-BE49-F238E27FC236}">
                <a16:creationId xmlns:a16="http://schemas.microsoft.com/office/drawing/2014/main" id="{90B2A014-2D4B-3849-8951-FCAB93A48F11}"/>
              </a:ext>
            </a:extLst>
          </p:cNvPr>
          <p:cNvSpPr txBox="1"/>
          <p:nvPr/>
        </p:nvSpPr>
        <p:spPr>
          <a:xfrm>
            <a:off x="7318742" y="794803"/>
            <a:ext cx="97401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</a:t>
            </a:r>
          </a:p>
        </p:txBody>
      </p:sp>
      <p:grpSp>
        <p:nvGrpSpPr>
          <p:cNvPr id="1129" name="Group 38">
            <a:extLst>
              <a:ext uri="{FF2B5EF4-FFF2-40B4-BE49-F238E27FC236}">
                <a16:creationId xmlns:a16="http://schemas.microsoft.com/office/drawing/2014/main" id="{F357D57A-E2E9-1C46-9A09-7E37813277AB}"/>
              </a:ext>
            </a:extLst>
          </p:cNvPr>
          <p:cNvGrpSpPr/>
          <p:nvPr/>
        </p:nvGrpSpPr>
        <p:grpSpPr>
          <a:xfrm>
            <a:off x="11008714" y="3813953"/>
            <a:ext cx="2382675" cy="947249"/>
            <a:chOff x="6164441" y="11104223"/>
            <a:chExt cx="2382675" cy="947249"/>
          </a:xfrm>
        </p:grpSpPr>
        <p:sp>
          <p:nvSpPr>
            <p:cNvPr id="1130" name="CuadroTexto 395">
              <a:extLst>
                <a:ext uri="{FF2B5EF4-FFF2-40B4-BE49-F238E27FC236}">
                  <a16:creationId xmlns:a16="http://schemas.microsoft.com/office/drawing/2014/main" id="{5B2CF47F-DFF2-314F-9645-989F8CD361EA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131" name="Rectangle 40">
              <a:extLst>
                <a:ext uri="{FF2B5EF4-FFF2-40B4-BE49-F238E27FC236}">
                  <a16:creationId xmlns:a16="http://schemas.microsoft.com/office/drawing/2014/main" id="{C5788107-EC3C-794B-A9BA-B920D2ABDE16}"/>
                </a:ext>
              </a:extLst>
            </p:cNvPr>
            <p:cNvSpPr/>
            <p:nvPr/>
          </p:nvSpPr>
          <p:spPr>
            <a:xfrm>
              <a:off x="6187382" y="11497474"/>
              <a:ext cx="224559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132" name="Group 38">
            <a:extLst>
              <a:ext uri="{FF2B5EF4-FFF2-40B4-BE49-F238E27FC236}">
                <a16:creationId xmlns:a16="http://schemas.microsoft.com/office/drawing/2014/main" id="{2EBD2CC2-2E9A-894F-9B7E-CD6CEF354345}"/>
              </a:ext>
            </a:extLst>
          </p:cNvPr>
          <p:cNvGrpSpPr/>
          <p:nvPr/>
        </p:nvGrpSpPr>
        <p:grpSpPr>
          <a:xfrm>
            <a:off x="16415332" y="5644246"/>
            <a:ext cx="2382675" cy="848739"/>
            <a:chOff x="6164441" y="11171955"/>
            <a:chExt cx="2382675" cy="848739"/>
          </a:xfrm>
        </p:grpSpPr>
        <p:sp>
          <p:nvSpPr>
            <p:cNvPr id="1133" name="CuadroTexto 395">
              <a:extLst>
                <a:ext uri="{FF2B5EF4-FFF2-40B4-BE49-F238E27FC236}">
                  <a16:creationId xmlns:a16="http://schemas.microsoft.com/office/drawing/2014/main" id="{CD994006-01EB-B341-8D9D-BD267110EF31}"/>
                </a:ext>
              </a:extLst>
            </p:cNvPr>
            <p:cNvSpPr txBox="1"/>
            <p:nvPr/>
          </p:nvSpPr>
          <p:spPr>
            <a:xfrm>
              <a:off x="6164441" y="1117195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134" name="Rectangle 40">
              <a:extLst>
                <a:ext uri="{FF2B5EF4-FFF2-40B4-BE49-F238E27FC236}">
                  <a16:creationId xmlns:a16="http://schemas.microsoft.com/office/drawing/2014/main" id="{1324B40A-59C2-F94E-86CF-9F73928F7261}"/>
                </a:ext>
              </a:extLst>
            </p:cNvPr>
            <p:cNvSpPr/>
            <p:nvPr/>
          </p:nvSpPr>
          <p:spPr>
            <a:xfrm>
              <a:off x="6187382" y="11497474"/>
              <a:ext cx="22455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135" name="Group 38">
            <a:extLst>
              <a:ext uri="{FF2B5EF4-FFF2-40B4-BE49-F238E27FC236}">
                <a16:creationId xmlns:a16="http://schemas.microsoft.com/office/drawing/2014/main" id="{FB634F28-4F98-FE4F-8A1A-9B93ACC2D310}"/>
              </a:ext>
            </a:extLst>
          </p:cNvPr>
          <p:cNvGrpSpPr/>
          <p:nvPr/>
        </p:nvGrpSpPr>
        <p:grpSpPr>
          <a:xfrm>
            <a:off x="5648385" y="5656424"/>
            <a:ext cx="2382675" cy="848739"/>
            <a:chOff x="6164441" y="11171955"/>
            <a:chExt cx="2382675" cy="848739"/>
          </a:xfrm>
        </p:grpSpPr>
        <p:sp>
          <p:nvSpPr>
            <p:cNvPr id="1136" name="CuadroTexto 395">
              <a:extLst>
                <a:ext uri="{FF2B5EF4-FFF2-40B4-BE49-F238E27FC236}">
                  <a16:creationId xmlns:a16="http://schemas.microsoft.com/office/drawing/2014/main" id="{6268C8F7-CE5F-2146-92BF-E748D5022A68}"/>
                </a:ext>
              </a:extLst>
            </p:cNvPr>
            <p:cNvSpPr txBox="1"/>
            <p:nvPr/>
          </p:nvSpPr>
          <p:spPr>
            <a:xfrm>
              <a:off x="6164441" y="1117195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137" name="Rectangle 40">
              <a:extLst>
                <a:ext uri="{FF2B5EF4-FFF2-40B4-BE49-F238E27FC236}">
                  <a16:creationId xmlns:a16="http://schemas.microsoft.com/office/drawing/2014/main" id="{447F2B3F-3D0A-CC4B-B28F-8E0D5A549248}"/>
                </a:ext>
              </a:extLst>
            </p:cNvPr>
            <p:cNvSpPr/>
            <p:nvPr/>
          </p:nvSpPr>
          <p:spPr>
            <a:xfrm>
              <a:off x="6187382" y="11497474"/>
              <a:ext cx="22455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138" name="Group 38">
            <a:extLst>
              <a:ext uri="{FF2B5EF4-FFF2-40B4-BE49-F238E27FC236}">
                <a16:creationId xmlns:a16="http://schemas.microsoft.com/office/drawing/2014/main" id="{D76DE9C6-CCB2-B24D-8C9B-D2F208C90179}"/>
              </a:ext>
            </a:extLst>
          </p:cNvPr>
          <p:cNvGrpSpPr/>
          <p:nvPr/>
        </p:nvGrpSpPr>
        <p:grpSpPr>
          <a:xfrm>
            <a:off x="2719611" y="8367243"/>
            <a:ext cx="2382675" cy="848739"/>
            <a:chOff x="6164441" y="11171955"/>
            <a:chExt cx="2382675" cy="848739"/>
          </a:xfrm>
        </p:grpSpPr>
        <p:sp>
          <p:nvSpPr>
            <p:cNvPr id="1139" name="CuadroTexto 395">
              <a:extLst>
                <a:ext uri="{FF2B5EF4-FFF2-40B4-BE49-F238E27FC236}">
                  <a16:creationId xmlns:a16="http://schemas.microsoft.com/office/drawing/2014/main" id="{E2632E09-7AD1-2448-949B-A233AE91E85A}"/>
                </a:ext>
              </a:extLst>
            </p:cNvPr>
            <p:cNvSpPr txBox="1"/>
            <p:nvPr/>
          </p:nvSpPr>
          <p:spPr>
            <a:xfrm>
              <a:off x="6164441" y="1117195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</a:t>
              </a:r>
            </a:p>
          </p:txBody>
        </p:sp>
        <p:sp>
          <p:nvSpPr>
            <p:cNvPr id="1140" name="Rectangle 40">
              <a:extLst>
                <a:ext uri="{FF2B5EF4-FFF2-40B4-BE49-F238E27FC236}">
                  <a16:creationId xmlns:a16="http://schemas.microsoft.com/office/drawing/2014/main" id="{731C9449-9EFB-7D41-BC9E-839EA0C5277A}"/>
                </a:ext>
              </a:extLst>
            </p:cNvPr>
            <p:cNvSpPr/>
            <p:nvPr/>
          </p:nvSpPr>
          <p:spPr>
            <a:xfrm>
              <a:off x="6187382" y="11497474"/>
              <a:ext cx="22455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141" name="Group 38">
            <a:extLst>
              <a:ext uri="{FF2B5EF4-FFF2-40B4-BE49-F238E27FC236}">
                <a16:creationId xmlns:a16="http://schemas.microsoft.com/office/drawing/2014/main" id="{ABE6E304-83D0-7E4B-ACB4-896F84648158}"/>
              </a:ext>
            </a:extLst>
          </p:cNvPr>
          <p:cNvGrpSpPr/>
          <p:nvPr/>
        </p:nvGrpSpPr>
        <p:grpSpPr>
          <a:xfrm>
            <a:off x="5669583" y="8392830"/>
            <a:ext cx="2382675" cy="848739"/>
            <a:chOff x="6164441" y="11171955"/>
            <a:chExt cx="2382675" cy="848739"/>
          </a:xfrm>
        </p:grpSpPr>
        <p:sp>
          <p:nvSpPr>
            <p:cNvPr id="1142" name="CuadroTexto 395">
              <a:extLst>
                <a:ext uri="{FF2B5EF4-FFF2-40B4-BE49-F238E27FC236}">
                  <a16:creationId xmlns:a16="http://schemas.microsoft.com/office/drawing/2014/main" id="{23547520-5C0B-A840-9901-89B7CDC8D9AD}"/>
                </a:ext>
              </a:extLst>
            </p:cNvPr>
            <p:cNvSpPr txBox="1"/>
            <p:nvPr/>
          </p:nvSpPr>
          <p:spPr>
            <a:xfrm>
              <a:off x="6164441" y="1117195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B</a:t>
              </a:r>
            </a:p>
          </p:txBody>
        </p:sp>
        <p:sp>
          <p:nvSpPr>
            <p:cNvPr id="1143" name="Rectangle 40">
              <a:extLst>
                <a:ext uri="{FF2B5EF4-FFF2-40B4-BE49-F238E27FC236}">
                  <a16:creationId xmlns:a16="http://schemas.microsoft.com/office/drawing/2014/main" id="{124C5CC1-833A-D04C-B815-7176A0332085}"/>
                </a:ext>
              </a:extLst>
            </p:cNvPr>
            <p:cNvSpPr/>
            <p:nvPr/>
          </p:nvSpPr>
          <p:spPr>
            <a:xfrm>
              <a:off x="6187382" y="11497474"/>
              <a:ext cx="22455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144" name="Group 38">
            <a:extLst>
              <a:ext uri="{FF2B5EF4-FFF2-40B4-BE49-F238E27FC236}">
                <a16:creationId xmlns:a16="http://schemas.microsoft.com/office/drawing/2014/main" id="{94D38BE0-941D-6F41-8528-C475E3652F0C}"/>
              </a:ext>
            </a:extLst>
          </p:cNvPr>
          <p:cNvGrpSpPr/>
          <p:nvPr/>
        </p:nvGrpSpPr>
        <p:grpSpPr>
          <a:xfrm>
            <a:off x="8582898" y="8460024"/>
            <a:ext cx="2382675" cy="848739"/>
            <a:chOff x="6164441" y="11171955"/>
            <a:chExt cx="2382675" cy="848739"/>
          </a:xfrm>
        </p:grpSpPr>
        <p:sp>
          <p:nvSpPr>
            <p:cNvPr id="1145" name="CuadroTexto 395">
              <a:extLst>
                <a:ext uri="{FF2B5EF4-FFF2-40B4-BE49-F238E27FC236}">
                  <a16:creationId xmlns:a16="http://schemas.microsoft.com/office/drawing/2014/main" id="{78916CB1-9A58-9347-902B-9F8C1D3DF3E1}"/>
                </a:ext>
              </a:extLst>
            </p:cNvPr>
            <p:cNvSpPr txBox="1"/>
            <p:nvPr/>
          </p:nvSpPr>
          <p:spPr>
            <a:xfrm>
              <a:off x="6164441" y="1117195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C</a:t>
              </a:r>
            </a:p>
          </p:txBody>
        </p:sp>
        <p:sp>
          <p:nvSpPr>
            <p:cNvPr id="1146" name="Rectangle 40">
              <a:extLst>
                <a:ext uri="{FF2B5EF4-FFF2-40B4-BE49-F238E27FC236}">
                  <a16:creationId xmlns:a16="http://schemas.microsoft.com/office/drawing/2014/main" id="{AD632DE7-F44C-F242-B3CE-D415AC1C1F54}"/>
                </a:ext>
              </a:extLst>
            </p:cNvPr>
            <p:cNvSpPr/>
            <p:nvPr/>
          </p:nvSpPr>
          <p:spPr>
            <a:xfrm>
              <a:off x="6187382" y="11497474"/>
              <a:ext cx="22455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147" name="Group 38">
            <a:extLst>
              <a:ext uri="{FF2B5EF4-FFF2-40B4-BE49-F238E27FC236}">
                <a16:creationId xmlns:a16="http://schemas.microsoft.com/office/drawing/2014/main" id="{EC4E73A8-3ECD-3840-811D-F59B829D11CE}"/>
              </a:ext>
            </a:extLst>
          </p:cNvPr>
          <p:cNvGrpSpPr/>
          <p:nvPr/>
        </p:nvGrpSpPr>
        <p:grpSpPr>
          <a:xfrm>
            <a:off x="13508945" y="8376403"/>
            <a:ext cx="2382675" cy="848739"/>
            <a:chOff x="6164441" y="11171955"/>
            <a:chExt cx="2382675" cy="848739"/>
          </a:xfrm>
        </p:grpSpPr>
        <p:sp>
          <p:nvSpPr>
            <p:cNvPr id="1148" name="CuadroTexto 395">
              <a:extLst>
                <a:ext uri="{FF2B5EF4-FFF2-40B4-BE49-F238E27FC236}">
                  <a16:creationId xmlns:a16="http://schemas.microsoft.com/office/drawing/2014/main" id="{5DEA7022-DE2E-2B43-B150-DB896C8B8338}"/>
                </a:ext>
              </a:extLst>
            </p:cNvPr>
            <p:cNvSpPr txBox="1"/>
            <p:nvPr/>
          </p:nvSpPr>
          <p:spPr>
            <a:xfrm>
              <a:off x="6164441" y="1117195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</a:t>
              </a:r>
            </a:p>
          </p:txBody>
        </p:sp>
        <p:sp>
          <p:nvSpPr>
            <p:cNvPr id="1149" name="Rectangle 40">
              <a:extLst>
                <a:ext uri="{FF2B5EF4-FFF2-40B4-BE49-F238E27FC236}">
                  <a16:creationId xmlns:a16="http://schemas.microsoft.com/office/drawing/2014/main" id="{F1C05027-F936-CC4E-8F85-D1CD62D9C59C}"/>
                </a:ext>
              </a:extLst>
            </p:cNvPr>
            <p:cNvSpPr/>
            <p:nvPr/>
          </p:nvSpPr>
          <p:spPr>
            <a:xfrm>
              <a:off x="6187382" y="11497474"/>
              <a:ext cx="22455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150" name="Group 38">
            <a:extLst>
              <a:ext uri="{FF2B5EF4-FFF2-40B4-BE49-F238E27FC236}">
                <a16:creationId xmlns:a16="http://schemas.microsoft.com/office/drawing/2014/main" id="{DF8D328F-4E83-2044-8FAF-F25AB3886AAB}"/>
              </a:ext>
            </a:extLst>
          </p:cNvPr>
          <p:cNvGrpSpPr/>
          <p:nvPr/>
        </p:nvGrpSpPr>
        <p:grpSpPr>
          <a:xfrm>
            <a:off x="16421018" y="8376799"/>
            <a:ext cx="2382675" cy="848739"/>
            <a:chOff x="6164441" y="11171955"/>
            <a:chExt cx="2382675" cy="848739"/>
          </a:xfrm>
        </p:grpSpPr>
        <p:sp>
          <p:nvSpPr>
            <p:cNvPr id="1151" name="CuadroTexto 395">
              <a:extLst>
                <a:ext uri="{FF2B5EF4-FFF2-40B4-BE49-F238E27FC236}">
                  <a16:creationId xmlns:a16="http://schemas.microsoft.com/office/drawing/2014/main" id="{D2E598B5-A0A4-B246-907F-BBAA00EF1264}"/>
                </a:ext>
              </a:extLst>
            </p:cNvPr>
            <p:cNvSpPr txBox="1"/>
            <p:nvPr/>
          </p:nvSpPr>
          <p:spPr>
            <a:xfrm>
              <a:off x="6164441" y="1117195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B</a:t>
              </a:r>
            </a:p>
          </p:txBody>
        </p:sp>
        <p:sp>
          <p:nvSpPr>
            <p:cNvPr id="1152" name="Rectangle 40">
              <a:extLst>
                <a:ext uri="{FF2B5EF4-FFF2-40B4-BE49-F238E27FC236}">
                  <a16:creationId xmlns:a16="http://schemas.microsoft.com/office/drawing/2014/main" id="{CDC3FC07-4A7E-4B4A-8FA3-839EDB173CDC}"/>
                </a:ext>
              </a:extLst>
            </p:cNvPr>
            <p:cNvSpPr/>
            <p:nvPr/>
          </p:nvSpPr>
          <p:spPr>
            <a:xfrm>
              <a:off x="6187382" y="11497474"/>
              <a:ext cx="22455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153" name="Group 38">
            <a:extLst>
              <a:ext uri="{FF2B5EF4-FFF2-40B4-BE49-F238E27FC236}">
                <a16:creationId xmlns:a16="http://schemas.microsoft.com/office/drawing/2014/main" id="{B3F671E7-605C-1F43-B6E4-27297FCBD0E1}"/>
              </a:ext>
            </a:extLst>
          </p:cNvPr>
          <p:cNvGrpSpPr/>
          <p:nvPr/>
        </p:nvGrpSpPr>
        <p:grpSpPr>
          <a:xfrm>
            <a:off x="19317595" y="8374822"/>
            <a:ext cx="2382675" cy="848739"/>
            <a:chOff x="6164441" y="11171955"/>
            <a:chExt cx="2382675" cy="848739"/>
          </a:xfrm>
        </p:grpSpPr>
        <p:sp>
          <p:nvSpPr>
            <p:cNvPr id="1154" name="CuadroTexto 395">
              <a:extLst>
                <a:ext uri="{FF2B5EF4-FFF2-40B4-BE49-F238E27FC236}">
                  <a16:creationId xmlns:a16="http://schemas.microsoft.com/office/drawing/2014/main" id="{77F49C93-874D-8145-8DC4-82E7780EB7D6}"/>
                </a:ext>
              </a:extLst>
            </p:cNvPr>
            <p:cNvSpPr txBox="1"/>
            <p:nvPr/>
          </p:nvSpPr>
          <p:spPr>
            <a:xfrm>
              <a:off x="6164441" y="1117195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C</a:t>
              </a:r>
            </a:p>
          </p:txBody>
        </p:sp>
        <p:sp>
          <p:nvSpPr>
            <p:cNvPr id="1155" name="Rectangle 40">
              <a:extLst>
                <a:ext uri="{FF2B5EF4-FFF2-40B4-BE49-F238E27FC236}">
                  <a16:creationId xmlns:a16="http://schemas.microsoft.com/office/drawing/2014/main" id="{608A9CE8-2A26-7E44-BD88-63E6146BD905}"/>
                </a:ext>
              </a:extLst>
            </p:cNvPr>
            <p:cNvSpPr/>
            <p:nvPr/>
          </p:nvSpPr>
          <p:spPr>
            <a:xfrm>
              <a:off x="6187382" y="11497474"/>
              <a:ext cx="22455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156" name="Group 38">
            <a:extLst>
              <a:ext uri="{FF2B5EF4-FFF2-40B4-BE49-F238E27FC236}">
                <a16:creationId xmlns:a16="http://schemas.microsoft.com/office/drawing/2014/main" id="{B91DCFE7-66A8-D447-ABFE-F890CC3236F5}"/>
              </a:ext>
            </a:extLst>
          </p:cNvPr>
          <p:cNvGrpSpPr/>
          <p:nvPr/>
        </p:nvGrpSpPr>
        <p:grpSpPr>
          <a:xfrm>
            <a:off x="19335199" y="11224043"/>
            <a:ext cx="2382675" cy="848739"/>
            <a:chOff x="6164441" y="11171955"/>
            <a:chExt cx="2382675" cy="848739"/>
          </a:xfrm>
        </p:grpSpPr>
        <p:sp>
          <p:nvSpPr>
            <p:cNvPr id="1157" name="CuadroTexto 395">
              <a:extLst>
                <a:ext uri="{FF2B5EF4-FFF2-40B4-BE49-F238E27FC236}">
                  <a16:creationId xmlns:a16="http://schemas.microsoft.com/office/drawing/2014/main" id="{6B45EBD2-7A89-BA4E-8542-FA15DEA3E33A}"/>
                </a:ext>
              </a:extLst>
            </p:cNvPr>
            <p:cNvSpPr txBox="1"/>
            <p:nvPr/>
          </p:nvSpPr>
          <p:spPr>
            <a:xfrm>
              <a:off x="6164441" y="1117195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C</a:t>
              </a:r>
            </a:p>
          </p:txBody>
        </p:sp>
        <p:sp>
          <p:nvSpPr>
            <p:cNvPr id="1158" name="Rectangle 40">
              <a:extLst>
                <a:ext uri="{FF2B5EF4-FFF2-40B4-BE49-F238E27FC236}">
                  <a16:creationId xmlns:a16="http://schemas.microsoft.com/office/drawing/2014/main" id="{C0C964BE-0AEE-FB4D-BF4F-FF2BD01BE79D}"/>
                </a:ext>
              </a:extLst>
            </p:cNvPr>
            <p:cNvSpPr/>
            <p:nvPr/>
          </p:nvSpPr>
          <p:spPr>
            <a:xfrm>
              <a:off x="6187382" y="11497474"/>
              <a:ext cx="22455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159" name="Group 38">
            <a:extLst>
              <a:ext uri="{FF2B5EF4-FFF2-40B4-BE49-F238E27FC236}">
                <a16:creationId xmlns:a16="http://schemas.microsoft.com/office/drawing/2014/main" id="{B08DA002-AA7F-EE48-9279-21242AE885A7}"/>
              </a:ext>
            </a:extLst>
          </p:cNvPr>
          <p:cNvGrpSpPr/>
          <p:nvPr/>
        </p:nvGrpSpPr>
        <p:grpSpPr>
          <a:xfrm>
            <a:off x="16406739" y="11225042"/>
            <a:ext cx="2382675" cy="848739"/>
            <a:chOff x="6164441" y="11171955"/>
            <a:chExt cx="2382675" cy="848739"/>
          </a:xfrm>
        </p:grpSpPr>
        <p:sp>
          <p:nvSpPr>
            <p:cNvPr id="1160" name="CuadroTexto 395">
              <a:extLst>
                <a:ext uri="{FF2B5EF4-FFF2-40B4-BE49-F238E27FC236}">
                  <a16:creationId xmlns:a16="http://schemas.microsoft.com/office/drawing/2014/main" id="{87A53D0A-C14F-EE4A-A72C-12512DB83203}"/>
                </a:ext>
              </a:extLst>
            </p:cNvPr>
            <p:cNvSpPr txBox="1"/>
            <p:nvPr/>
          </p:nvSpPr>
          <p:spPr>
            <a:xfrm>
              <a:off x="6164441" y="1117195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B</a:t>
              </a:r>
            </a:p>
          </p:txBody>
        </p:sp>
        <p:sp>
          <p:nvSpPr>
            <p:cNvPr id="1161" name="Rectangle 40">
              <a:extLst>
                <a:ext uri="{FF2B5EF4-FFF2-40B4-BE49-F238E27FC236}">
                  <a16:creationId xmlns:a16="http://schemas.microsoft.com/office/drawing/2014/main" id="{C525E150-C6C9-5F49-849F-1C2E74D8572F}"/>
                </a:ext>
              </a:extLst>
            </p:cNvPr>
            <p:cNvSpPr/>
            <p:nvPr/>
          </p:nvSpPr>
          <p:spPr>
            <a:xfrm>
              <a:off x="6187382" y="11497474"/>
              <a:ext cx="22455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162" name="Group 38">
            <a:extLst>
              <a:ext uri="{FF2B5EF4-FFF2-40B4-BE49-F238E27FC236}">
                <a16:creationId xmlns:a16="http://schemas.microsoft.com/office/drawing/2014/main" id="{7DA4F1C4-DDE0-184C-922F-CE3562951D51}"/>
              </a:ext>
            </a:extLst>
          </p:cNvPr>
          <p:cNvGrpSpPr/>
          <p:nvPr/>
        </p:nvGrpSpPr>
        <p:grpSpPr>
          <a:xfrm>
            <a:off x="13512990" y="11227351"/>
            <a:ext cx="2382675" cy="848739"/>
            <a:chOff x="6164441" y="11171955"/>
            <a:chExt cx="2382675" cy="848739"/>
          </a:xfrm>
        </p:grpSpPr>
        <p:sp>
          <p:nvSpPr>
            <p:cNvPr id="1163" name="CuadroTexto 395">
              <a:extLst>
                <a:ext uri="{FF2B5EF4-FFF2-40B4-BE49-F238E27FC236}">
                  <a16:creationId xmlns:a16="http://schemas.microsoft.com/office/drawing/2014/main" id="{10A66ABB-CEED-F942-8915-02A39ACCAFAD}"/>
                </a:ext>
              </a:extLst>
            </p:cNvPr>
            <p:cNvSpPr txBox="1"/>
            <p:nvPr/>
          </p:nvSpPr>
          <p:spPr>
            <a:xfrm>
              <a:off x="6164441" y="1117195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</a:t>
              </a:r>
            </a:p>
          </p:txBody>
        </p:sp>
        <p:sp>
          <p:nvSpPr>
            <p:cNvPr id="1164" name="Rectangle 40">
              <a:extLst>
                <a:ext uri="{FF2B5EF4-FFF2-40B4-BE49-F238E27FC236}">
                  <a16:creationId xmlns:a16="http://schemas.microsoft.com/office/drawing/2014/main" id="{859CD916-3D6C-D94E-9E58-E34DDECF9763}"/>
                </a:ext>
              </a:extLst>
            </p:cNvPr>
            <p:cNvSpPr/>
            <p:nvPr/>
          </p:nvSpPr>
          <p:spPr>
            <a:xfrm>
              <a:off x="6187382" y="11497474"/>
              <a:ext cx="22455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165" name="Group 38">
            <a:extLst>
              <a:ext uri="{FF2B5EF4-FFF2-40B4-BE49-F238E27FC236}">
                <a16:creationId xmlns:a16="http://schemas.microsoft.com/office/drawing/2014/main" id="{CCC66576-1019-8440-B5B8-11162EA078A1}"/>
              </a:ext>
            </a:extLst>
          </p:cNvPr>
          <p:cNvGrpSpPr/>
          <p:nvPr/>
        </p:nvGrpSpPr>
        <p:grpSpPr>
          <a:xfrm>
            <a:off x="8584752" y="11224475"/>
            <a:ext cx="2382675" cy="848739"/>
            <a:chOff x="6164441" y="11171955"/>
            <a:chExt cx="2382675" cy="848739"/>
          </a:xfrm>
        </p:grpSpPr>
        <p:sp>
          <p:nvSpPr>
            <p:cNvPr id="1166" name="CuadroTexto 395">
              <a:extLst>
                <a:ext uri="{FF2B5EF4-FFF2-40B4-BE49-F238E27FC236}">
                  <a16:creationId xmlns:a16="http://schemas.microsoft.com/office/drawing/2014/main" id="{2A45EE71-DB29-CA48-A48B-8798715F61AB}"/>
                </a:ext>
              </a:extLst>
            </p:cNvPr>
            <p:cNvSpPr txBox="1"/>
            <p:nvPr/>
          </p:nvSpPr>
          <p:spPr>
            <a:xfrm>
              <a:off x="6164441" y="1117195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C</a:t>
              </a:r>
            </a:p>
          </p:txBody>
        </p:sp>
        <p:sp>
          <p:nvSpPr>
            <p:cNvPr id="1167" name="Rectangle 40">
              <a:extLst>
                <a:ext uri="{FF2B5EF4-FFF2-40B4-BE49-F238E27FC236}">
                  <a16:creationId xmlns:a16="http://schemas.microsoft.com/office/drawing/2014/main" id="{08906441-15DD-AC4D-9C7A-3DC0C2079F69}"/>
                </a:ext>
              </a:extLst>
            </p:cNvPr>
            <p:cNvSpPr/>
            <p:nvPr/>
          </p:nvSpPr>
          <p:spPr>
            <a:xfrm>
              <a:off x="6187382" y="11497474"/>
              <a:ext cx="22455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168" name="Group 38">
            <a:extLst>
              <a:ext uri="{FF2B5EF4-FFF2-40B4-BE49-F238E27FC236}">
                <a16:creationId xmlns:a16="http://schemas.microsoft.com/office/drawing/2014/main" id="{8A43301D-9A63-6347-85B6-68D4D02272E2}"/>
              </a:ext>
            </a:extLst>
          </p:cNvPr>
          <p:cNvGrpSpPr/>
          <p:nvPr/>
        </p:nvGrpSpPr>
        <p:grpSpPr>
          <a:xfrm>
            <a:off x="5638323" y="11235439"/>
            <a:ext cx="2382675" cy="848739"/>
            <a:chOff x="6164441" y="11171955"/>
            <a:chExt cx="2382675" cy="848739"/>
          </a:xfrm>
        </p:grpSpPr>
        <p:sp>
          <p:nvSpPr>
            <p:cNvPr id="1169" name="CuadroTexto 395">
              <a:extLst>
                <a:ext uri="{FF2B5EF4-FFF2-40B4-BE49-F238E27FC236}">
                  <a16:creationId xmlns:a16="http://schemas.microsoft.com/office/drawing/2014/main" id="{245071EB-ABE0-FD47-A57C-B70CF2C10FDD}"/>
                </a:ext>
              </a:extLst>
            </p:cNvPr>
            <p:cNvSpPr txBox="1"/>
            <p:nvPr/>
          </p:nvSpPr>
          <p:spPr>
            <a:xfrm>
              <a:off x="6164441" y="1117195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B</a:t>
              </a:r>
            </a:p>
          </p:txBody>
        </p:sp>
        <p:sp>
          <p:nvSpPr>
            <p:cNvPr id="1170" name="Rectangle 40">
              <a:extLst>
                <a:ext uri="{FF2B5EF4-FFF2-40B4-BE49-F238E27FC236}">
                  <a16:creationId xmlns:a16="http://schemas.microsoft.com/office/drawing/2014/main" id="{01AA8FE9-41FC-7E46-859F-62246B6F6E28}"/>
                </a:ext>
              </a:extLst>
            </p:cNvPr>
            <p:cNvSpPr/>
            <p:nvPr/>
          </p:nvSpPr>
          <p:spPr>
            <a:xfrm>
              <a:off x="6187382" y="11497474"/>
              <a:ext cx="22455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171" name="Group 38">
            <a:extLst>
              <a:ext uri="{FF2B5EF4-FFF2-40B4-BE49-F238E27FC236}">
                <a16:creationId xmlns:a16="http://schemas.microsoft.com/office/drawing/2014/main" id="{7416396E-CA26-9F4C-8791-30DE3C19C80B}"/>
              </a:ext>
            </a:extLst>
          </p:cNvPr>
          <p:cNvGrpSpPr/>
          <p:nvPr/>
        </p:nvGrpSpPr>
        <p:grpSpPr>
          <a:xfrm>
            <a:off x="2722490" y="11221483"/>
            <a:ext cx="2382675" cy="848739"/>
            <a:chOff x="6164441" y="11171955"/>
            <a:chExt cx="2382675" cy="848739"/>
          </a:xfrm>
        </p:grpSpPr>
        <p:sp>
          <p:nvSpPr>
            <p:cNvPr id="1172" name="CuadroTexto 395">
              <a:extLst>
                <a:ext uri="{FF2B5EF4-FFF2-40B4-BE49-F238E27FC236}">
                  <a16:creationId xmlns:a16="http://schemas.microsoft.com/office/drawing/2014/main" id="{581191AE-FC82-3D4D-97BE-6299A816074B}"/>
                </a:ext>
              </a:extLst>
            </p:cNvPr>
            <p:cNvSpPr txBox="1"/>
            <p:nvPr/>
          </p:nvSpPr>
          <p:spPr>
            <a:xfrm>
              <a:off x="6164441" y="1117195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</a:t>
              </a:r>
            </a:p>
          </p:txBody>
        </p:sp>
        <p:sp>
          <p:nvSpPr>
            <p:cNvPr id="1173" name="Rectangle 40">
              <a:extLst>
                <a:ext uri="{FF2B5EF4-FFF2-40B4-BE49-F238E27FC236}">
                  <a16:creationId xmlns:a16="http://schemas.microsoft.com/office/drawing/2014/main" id="{EDEBA090-5EFB-2B42-8496-65771A20444F}"/>
                </a:ext>
              </a:extLst>
            </p:cNvPr>
            <p:cNvSpPr/>
            <p:nvPr/>
          </p:nvSpPr>
          <p:spPr>
            <a:xfrm>
              <a:off x="6187382" y="11497474"/>
              <a:ext cx="22455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1521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Freeform 1">
            <a:extLst>
              <a:ext uri="{FF2B5EF4-FFF2-40B4-BE49-F238E27FC236}">
                <a16:creationId xmlns:a16="http://schemas.microsoft.com/office/drawing/2014/main" id="{89994E51-91B5-0347-A4C4-E084F8027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790" y="8686989"/>
            <a:ext cx="4771077" cy="2957798"/>
          </a:xfrm>
          <a:custGeom>
            <a:avLst/>
            <a:gdLst>
              <a:gd name="T0" fmla="*/ 0 w 4688"/>
              <a:gd name="T1" fmla="*/ 2906 h 2907"/>
              <a:gd name="T2" fmla="*/ 0 w 4688"/>
              <a:gd name="T3" fmla="*/ 0 h 2907"/>
              <a:gd name="T4" fmla="*/ 4687 w 4688"/>
              <a:gd name="T5" fmla="*/ 0 h 2907"/>
              <a:gd name="T6" fmla="*/ 4687 w 4688"/>
              <a:gd name="T7" fmla="*/ 917 h 2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88" h="2907">
                <a:moveTo>
                  <a:pt x="0" y="2906"/>
                </a:moveTo>
                <a:lnTo>
                  <a:pt x="0" y="0"/>
                </a:lnTo>
                <a:lnTo>
                  <a:pt x="4687" y="0"/>
                </a:lnTo>
                <a:lnTo>
                  <a:pt x="4687" y="917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1" name="Freeform 2">
            <a:extLst>
              <a:ext uri="{FF2B5EF4-FFF2-40B4-BE49-F238E27FC236}">
                <a16:creationId xmlns:a16="http://schemas.microsoft.com/office/drawing/2014/main" id="{C63A120A-74E2-A24A-BD65-129F5D9A0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6246" y="8686989"/>
            <a:ext cx="4771080" cy="2957798"/>
          </a:xfrm>
          <a:custGeom>
            <a:avLst/>
            <a:gdLst>
              <a:gd name="T0" fmla="*/ 4688 w 4689"/>
              <a:gd name="T1" fmla="*/ 2906 h 2907"/>
              <a:gd name="T2" fmla="*/ 4688 w 4689"/>
              <a:gd name="T3" fmla="*/ 0 h 2907"/>
              <a:gd name="T4" fmla="*/ 0 w 4689"/>
              <a:gd name="T5" fmla="*/ 0 h 2907"/>
              <a:gd name="T6" fmla="*/ 0 w 4689"/>
              <a:gd name="T7" fmla="*/ 917 h 2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89" h="2907">
                <a:moveTo>
                  <a:pt x="4688" y="2906"/>
                </a:moveTo>
                <a:lnTo>
                  <a:pt x="4688" y="0"/>
                </a:lnTo>
                <a:lnTo>
                  <a:pt x="0" y="0"/>
                </a:lnTo>
                <a:lnTo>
                  <a:pt x="0" y="917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2" name="Freeform 3">
            <a:extLst>
              <a:ext uri="{FF2B5EF4-FFF2-40B4-BE49-F238E27FC236}">
                <a16:creationId xmlns:a16="http://schemas.microsoft.com/office/drawing/2014/main" id="{D4BB69A5-8C86-0146-B469-8FE4FF1F6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503" y="7026313"/>
            <a:ext cx="11472133" cy="1665163"/>
          </a:xfrm>
          <a:custGeom>
            <a:avLst/>
            <a:gdLst>
              <a:gd name="T0" fmla="*/ 0 w 11270"/>
              <a:gd name="T1" fmla="*/ 1634 h 1635"/>
              <a:gd name="T2" fmla="*/ 0 w 11270"/>
              <a:gd name="T3" fmla="*/ 0 h 1635"/>
              <a:gd name="T4" fmla="*/ 11269 w 11270"/>
              <a:gd name="T5" fmla="*/ 0 h 1635"/>
              <a:gd name="T6" fmla="*/ 11269 w 11270"/>
              <a:gd name="T7" fmla="*/ 1634 h 1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70" h="1635">
                <a:moveTo>
                  <a:pt x="0" y="1634"/>
                </a:moveTo>
                <a:lnTo>
                  <a:pt x="0" y="0"/>
                </a:lnTo>
                <a:lnTo>
                  <a:pt x="11269" y="0"/>
                </a:lnTo>
                <a:lnTo>
                  <a:pt x="11269" y="1634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3" name="Line 4">
            <a:extLst>
              <a:ext uri="{FF2B5EF4-FFF2-40B4-BE49-F238E27FC236}">
                <a16:creationId xmlns:a16="http://schemas.microsoft.com/office/drawing/2014/main" id="{570A4521-5FB8-B34F-9F65-B68C8E253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42687" y="4674435"/>
            <a:ext cx="4487" cy="2351877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4" name="Freeform 5">
            <a:extLst>
              <a:ext uri="{FF2B5EF4-FFF2-40B4-BE49-F238E27FC236}">
                <a16:creationId xmlns:a16="http://schemas.microsoft.com/office/drawing/2014/main" id="{B5EA196A-351A-3544-A1F1-C17880B33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1358" y="8906915"/>
            <a:ext cx="3837508" cy="1418308"/>
          </a:xfrm>
          <a:custGeom>
            <a:avLst/>
            <a:gdLst>
              <a:gd name="T0" fmla="*/ 3771 w 3772"/>
              <a:gd name="T1" fmla="*/ 1393 h 1394"/>
              <a:gd name="T2" fmla="*/ 0 w 3772"/>
              <a:gd name="T3" fmla="*/ 1393 h 1394"/>
              <a:gd name="T4" fmla="*/ 0 w 3772"/>
              <a:gd name="T5" fmla="*/ 0 h 1394"/>
              <a:gd name="T6" fmla="*/ 3771 w 3772"/>
              <a:gd name="T7" fmla="*/ 0 h 1394"/>
              <a:gd name="T8" fmla="*/ 3771 w 3772"/>
              <a:gd name="T9" fmla="*/ 1393 h 1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2" h="1394">
                <a:moveTo>
                  <a:pt x="3771" y="1393"/>
                </a:moveTo>
                <a:lnTo>
                  <a:pt x="0" y="1393"/>
                </a:lnTo>
                <a:lnTo>
                  <a:pt x="0" y="0"/>
                </a:lnTo>
                <a:lnTo>
                  <a:pt x="3771" y="0"/>
                </a:lnTo>
                <a:lnTo>
                  <a:pt x="3771" y="139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53">
            <a:extLst>
              <a:ext uri="{FF2B5EF4-FFF2-40B4-BE49-F238E27FC236}">
                <a16:creationId xmlns:a16="http://schemas.microsoft.com/office/drawing/2014/main" id="{0E56649C-33F1-6948-9A15-168CBFAFF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278" y="8906915"/>
            <a:ext cx="3837511" cy="1418308"/>
          </a:xfrm>
          <a:custGeom>
            <a:avLst/>
            <a:gdLst>
              <a:gd name="T0" fmla="*/ 3771 w 3772"/>
              <a:gd name="T1" fmla="*/ 1393 h 1394"/>
              <a:gd name="T2" fmla="*/ 0 w 3772"/>
              <a:gd name="T3" fmla="*/ 1393 h 1394"/>
              <a:gd name="T4" fmla="*/ 0 w 3772"/>
              <a:gd name="T5" fmla="*/ 0 h 1394"/>
              <a:gd name="T6" fmla="*/ 3771 w 3772"/>
              <a:gd name="T7" fmla="*/ 0 h 1394"/>
              <a:gd name="T8" fmla="*/ 3771 w 3772"/>
              <a:gd name="T9" fmla="*/ 1393 h 1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2" h="1394">
                <a:moveTo>
                  <a:pt x="3771" y="1393"/>
                </a:moveTo>
                <a:lnTo>
                  <a:pt x="0" y="1393"/>
                </a:lnTo>
                <a:lnTo>
                  <a:pt x="0" y="0"/>
                </a:lnTo>
                <a:lnTo>
                  <a:pt x="3771" y="0"/>
                </a:lnTo>
                <a:lnTo>
                  <a:pt x="3771" y="139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00">
            <a:extLst>
              <a:ext uri="{FF2B5EF4-FFF2-40B4-BE49-F238E27FC236}">
                <a16:creationId xmlns:a16="http://schemas.microsoft.com/office/drawing/2014/main" id="{BF8F97EF-D250-534F-B4EA-875511B7C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278" y="10872797"/>
            <a:ext cx="3837511" cy="1409331"/>
          </a:xfrm>
          <a:custGeom>
            <a:avLst/>
            <a:gdLst>
              <a:gd name="T0" fmla="*/ 3771 w 3772"/>
              <a:gd name="T1" fmla="*/ 1384 h 1385"/>
              <a:gd name="T2" fmla="*/ 0 w 3772"/>
              <a:gd name="T3" fmla="*/ 1384 h 1385"/>
              <a:gd name="T4" fmla="*/ 0 w 3772"/>
              <a:gd name="T5" fmla="*/ 0 h 1385"/>
              <a:gd name="T6" fmla="*/ 3771 w 3772"/>
              <a:gd name="T7" fmla="*/ 0 h 1385"/>
              <a:gd name="T8" fmla="*/ 3771 w 3772"/>
              <a:gd name="T9" fmla="*/ 1384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2" h="1385">
                <a:moveTo>
                  <a:pt x="3771" y="1384"/>
                </a:moveTo>
                <a:lnTo>
                  <a:pt x="0" y="1384"/>
                </a:lnTo>
                <a:lnTo>
                  <a:pt x="0" y="0"/>
                </a:lnTo>
                <a:lnTo>
                  <a:pt x="3771" y="0"/>
                </a:lnTo>
                <a:lnTo>
                  <a:pt x="3771" y="138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149">
            <a:extLst>
              <a:ext uri="{FF2B5EF4-FFF2-40B4-BE49-F238E27FC236}">
                <a16:creationId xmlns:a16="http://schemas.microsoft.com/office/drawing/2014/main" id="{EA4A1AA1-7791-EB4E-B8E1-539FB7FB8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9865" y="8906915"/>
            <a:ext cx="3837508" cy="1418308"/>
          </a:xfrm>
          <a:custGeom>
            <a:avLst/>
            <a:gdLst>
              <a:gd name="T0" fmla="*/ 3771 w 3772"/>
              <a:gd name="T1" fmla="*/ 1393 h 1394"/>
              <a:gd name="T2" fmla="*/ 0 w 3772"/>
              <a:gd name="T3" fmla="*/ 1393 h 1394"/>
              <a:gd name="T4" fmla="*/ 0 w 3772"/>
              <a:gd name="T5" fmla="*/ 0 h 1394"/>
              <a:gd name="T6" fmla="*/ 3771 w 3772"/>
              <a:gd name="T7" fmla="*/ 0 h 1394"/>
              <a:gd name="T8" fmla="*/ 3771 w 3772"/>
              <a:gd name="T9" fmla="*/ 1393 h 1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2" h="1394">
                <a:moveTo>
                  <a:pt x="3771" y="1393"/>
                </a:moveTo>
                <a:lnTo>
                  <a:pt x="0" y="1393"/>
                </a:lnTo>
                <a:lnTo>
                  <a:pt x="0" y="0"/>
                </a:lnTo>
                <a:lnTo>
                  <a:pt x="3771" y="0"/>
                </a:lnTo>
                <a:lnTo>
                  <a:pt x="3771" y="139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197">
            <a:extLst>
              <a:ext uri="{FF2B5EF4-FFF2-40B4-BE49-F238E27FC236}">
                <a16:creationId xmlns:a16="http://schemas.microsoft.com/office/drawing/2014/main" id="{1410B02D-7747-204F-9396-F6048EB45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9865" y="10872797"/>
            <a:ext cx="3837508" cy="1409331"/>
          </a:xfrm>
          <a:custGeom>
            <a:avLst/>
            <a:gdLst>
              <a:gd name="T0" fmla="*/ 3771 w 3772"/>
              <a:gd name="T1" fmla="*/ 1384 h 1385"/>
              <a:gd name="T2" fmla="*/ 0 w 3772"/>
              <a:gd name="T3" fmla="*/ 1384 h 1385"/>
              <a:gd name="T4" fmla="*/ 0 w 3772"/>
              <a:gd name="T5" fmla="*/ 0 h 1385"/>
              <a:gd name="T6" fmla="*/ 3771 w 3772"/>
              <a:gd name="T7" fmla="*/ 0 h 1385"/>
              <a:gd name="T8" fmla="*/ 3771 w 3772"/>
              <a:gd name="T9" fmla="*/ 1384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2" h="1385">
                <a:moveTo>
                  <a:pt x="3771" y="1384"/>
                </a:moveTo>
                <a:lnTo>
                  <a:pt x="0" y="1384"/>
                </a:lnTo>
                <a:lnTo>
                  <a:pt x="0" y="0"/>
                </a:lnTo>
                <a:lnTo>
                  <a:pt x="3771" y="0"/>
                </a:lnTo>
                <a:lnTo>
                  <a:pt x="3771" y="138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246">
            <a:extLst>
              <a:ext uri="{FF2B5EF4-FFF2-40B4-BE49-F238E27FC236}">
                <a16:creationId xmlns:a16="http://schemas.microsoft.com/office/drawing/2014/main" id="{47D74679-EE72-D549-9A7C-445B9354C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8785" y="8906915"/>
            <a:ext cx="3837511" cy="1418308"/>
          </a:xfrm>
          <a:custGeom>
            <a:avLst/>
            <a:gdLst>
              <a:gd name="T0" fmla="*/ 3771 w 3772"/>
              <a:gd name="T1" fmla="*/ 1393 h 1394"/>
              <a:gd name="T2" fmla="*/ 0 w 3772"/>
              <a:gd name="T3" fmla="*/ 1393 h 1394"/>
              <a:gd name="T4" fmla="*/ 0 w 3772"/>
              <a:gd name="T5" fmla="*/ 0 h 1394"/>
              <a:gd name="T6" fmla="*/ 3771 w 3772"/>
              <a:gd name="T7" fmla="*/ 0 h 1394"/>
              <a:gd name="T8" fmla="*/ 3771 w 3772"/>
              <a:gd name="T9" fmla="*/ 1393 h 1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2" h="1394">
                <a:moveTo>
                  <a:pt x="3771" y="1393"/>
                </a:moveTo>
                <a:lnTo>
                  <a:pt x="0" y="1393"/>
                </a:lnTo>
                <a:lnTo>
                  <a:pt x="0" y="0"/>
                </a:lnTo>
                <a:lnTo>
                  <a:pt x="3771" y="0"/>
                </a:lnTo>
                <a:lnTo>
                  <a:pt x="3771" y="139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15">
            <a:extLst>
              <a:ext uri="{FF2B5EF4-FFF2-40B4-BE49-F238E27FC236}">
                <a16:creationId xmlns:a16="http://schemas.microsoft.com/office/drawing/2014/main" id="{86AB9724-6F0C-B747-A2D7-834880A29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7988" y="2739970"/>
            <a:ext cx="3698372" cy="3514352"/>
          </a:xfrm>
          <a:custGeom>
            <a:avLst/>
            <a:gdLst>
              <a:gd name="T0" fmla="*/ 1815 w 3632"/>
              <a:gd name="T1" fmla="*/ 0 h 3452"/>
              <a:gd name="T2" fmla="*/ 0 w 3632"/>
              <a:gd name="T3" fmla="*/ 1314 h 3452"/>
              <a:gd name="T4" fmla="*/ 692 w 3632"/>
              <a:gd name="T5" fmla="*/ 3451 h 3452"/>
              <a:gd name="T6" fmla="*/ 2940 w 3632"/>
              <a:gd name="T7" fmla="*/ 3451 h 3452"/>
              <a:gd name="T8" fmla="*/ 3631 w 3632"/>
              <a:gd name="T9" fmla="*/ 1314 h 3452"/>
              <a:gd name="T10" fmla="*/ 1815 w 3632"/>
              <a:gd name="T11" fmla="*/ 0 h 3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32" h="3452">
                <a:moveTo>
                  <a:pt x="1815" y="0"/>
                </a:moveTo>
                <a:lnTo>
                  <a:pt x="0" y="1314"/>
                </a:lnTo>
                <a:lnTo>
                  <a:pt x="692" y="3451"/>
                </a:lnTo>
                <a:lnTo>
                  <a:pt x="2940" y="3451"/>
                </a:lnTo>
                <a:lnTo>
                  <a:pt x="3631" y="1314"/>
                </a:lnTo>
                <a:lnTo>
                  <a:pt x="1815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316">
            <a:extLst>
              <a:ext uri="{FF2B5EF4-FFF2-40B4-BE49-F238E27FC236}">
                <a16:creationId xmlns:a16="http://schemas.microsoft.com/office/drawing/2014/main" id="{8779D5B9-4D76-4A45-9E9B-860A57D41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407" y="5159173"/>
            <a:ext cx="3339306" cy="3168750"/>
          </a:xfrm>
          <a:custGeom>
            <a:avLst/>
            <a:gdLst>
              <a:gd name="T0" fmla="*/ 1643 w 3279"/>
              <a:gd name="T1" fmla="*/ 0 h 3114"/>
              <a:gd name="T2" fmla="*/ 0 w 3279"/>
              <a:gd name="T3" fmla="*/ 1185 h 3114"/>
              <a:gd name="T4" fmla="*/ 631 w 3279"/>
              <a:gd name="T5" fmla="*/ 3113 h 3114"/>
              <a:gd name="T6" fmla="*/ 2655 w 3279"/>
              <a:gd name="T7" fmla="*/ 3113 h 3114"/>
              <a:gd name="T8" fmla="*/ 3278 w 3279"/>
              <a:gd name="T9" fmla="*/ 1185 h 3114"/>
              <a:gd name="T10" fmla="*/ 1643 w 3279"/>
              <a:gd name="T11" fmla="*/ 0 h 3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79" h="3114">
                <a:moveTo>
                  <a:pt x="1643" y="0"/>
                </a:moveTo>
                <a:lnTo>
                  <a:pt x="0" y="1185"/>
                </a:lnTo>
                <a:lnTo>
                  <a:pt x="631" y="3113"/>
                </a:lnTo>
                <a:lnTo>
                  <a:pt x="2655" y="3113"/>
                </a:lnTo>
                <a:lnTo>
                  <a:pt x="3278" y="1185"/>
                </a:lnTo>
                <a:lnTo>
                  <a:pt x="164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317">
            <a:extLst>
              <a:ext uri="{FF2B5EF4-FFF2-40B4-BE49-F238E27FC236}">
                <a16:creationId xmlns:a16="http://schemas.microsoft.com/office/drawing/2014/main" id="{413B5ABB-D83B-C340-9F03-1F9DC83DA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6657" y="5159173"/>
            <a:ext cx="3339306" cy="3168750"/>
          </a:xfrm>
          <a:custGeom>
            <a:avLst/>
            <a:gdLst>
              <a:gd name="T0" fmla="*/ 1634 w 3279"/>
              <a:gd name="T1" fmla="*/ 0 h 3114"/>
              <a:gd name="T2" fmla="*/ 0 w 3279"/>
              <a:gd name="T3" fmla="*/ 1185 h 3114"/>
              <a:gd name="T4" fmla="*/ 623 w 3279"/>
              <a:gd name="T5" fmla="*/ 3113 h 3114"/>
              <a:gd name="T6" fmla="*/ 2655 w 3279"/>
              <a:gd name="T7" fmla="*/ 3113 h 3114"/>
              <a:gd name="T8" fmla="*/ 3278 w 3279"/>
              <a:gd name="T9" fmla="*/ 1185 h 3114"/>
              <a:gd name="T10" fmla="*/ 1634 w 3279"/>
              <a:gd name="T11" fmla="*/ 0 h 3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79" h="3114">
                <a:moveTo>
                  <a:pt x="1634" y="0"/>
                </a:moveTo>
                <a:lnTo>
                  <a:pt x="0" y="1185"/>
                </a:lnTo>
                <a:lnTo>
                  <a:pt x="623" y="3113"/>
                </a:lnTo>
                <a:lnTo>
                  <a:pt x="2655" y="3113"/>
                </a:lnTo>
                <a:lnTo>
                  <a:pt x="3278" y="1185"/>
                </a:lnTo>
                <a:lnTo>
                  <a:pt x="163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15" name="Freeform 459">
            <a:extLst>
              <a:ext uri="{FF2B5EF4-FFF2-40B4-BE49-F238E27FC236}">
                <a16:creationId xmlns:a16="http://schemas.microsoft.com/office/drawing/2014/main" id="{A8D8C662-1D2D-C748-8BD7-E532DE157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1338" y="5935651"/>
            <a:ext cx="785457" cy="776480"/>
          </a:xfrm>
          <a:custGeom>
            <a:avLst/>
            <a:gdLst>
              <a:gd name="T0" fmla="*/ 380 w 771"/>
              <a:gd name="T1" fmla="*/ 761 h 762"/>
              <a:gd name="T2" fmla="*/ 380 w 771"/>
              <a:gd name="T3" fmla="*/ 761 h 762"/>
              <a:gd name="T4" fmla="*/ 112 w 771"/>
              <a:gd name="T5" fmla="*/ 649 h 762"/>
              <a:gd name="T6" fmla="*/ 0 w 771"/>
              <a:gd name="T7" fmla="*/ 381 h 762"/>
              <a:gd name="T8" fmla="*/ 112 w 771"/>
              <a:gd name="T9" fmla="*/ 113 h 762"/>
              <a:gd name="T10" fmla="*/ 380 w 771"/>
              <a:gd name="T11" fmla="*/ 0 h 762"/>
              <a:gd name="T12" fmla="*/ 657 w 771"/>
              <a:gd name="T13" fmla="*/ 113 h 762"/>
              <a:gd name="T14" fmla="*/ 770 w 771"/>
              <a:gd name="T15" fmla="*/ 381 h 762"/>
              <a:gd name="T16" fmla="*/ 657 w 771"/>
              <a:gd name="T17" fmla="*/ 649 h 762"/>
              <a:gd name="T18" fmla="*/ 380 w 771"/>
              <a:gd name="T19" fmla="*/ 761 h 762"/>
              <a:gd name="T20" fmla="*/ 380 w 771"/>
              <a:gd name="T21" fmla="*/ 43 h 762"/>
              <a:gd name="T22" fmla="*/ 380 w 771"/>
              <a:gd name="T23" fmla="*/ 43 h 762"/>
              <a:gd name="T24" fmla="*/ 52 w 771"/>
              <a:gd name="T25" fmla="*/ 381 h 762"/>
              <a:gd name="T26" fmla="*/ 380 w 771"/>
              <a:gd name="T27" fmla="*/ 718 h 762"/>
              <a:gd name="T28" fmla="*/ 718 w 771"/>
              <a:gd name="T29" fmla="*/ 381 h 762"/>
              <a:gd name="T30" fmla="*/ 380 w 771"/>
              <a:gd name="T31" fmla="*/ 43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71" h="762">
                <a:moveTo>
                  <a:pt x="380" y="761"/>
                </a:moveTo>
                <a:lnTo>
                  <a:pt x="380" y="761"/>
                </a:lnTo>
                <a:cubicBezTo>
                  <a:pt x="285" y="761"/>
                  <a:pt x="181" y="727"/>
                  <a:pt x="112" y="649"/>
                </a:cubicBezTo>
                <a:cubicBezTo>
                  <a:pt x="43" y="579"/>
                  <a:pt x="0" y="485"/>
                  <a:pt x="0" y="381"/>
                </a:cubicBezTo>
                <a:cubicBezTo>
                  <a:pt x="0" y="277"/>
                  <a:pt x="43" y="182"/>
                  <a:pt x="112" y="113"/>
                </a:cubicBezTo>
                <a:cubicBezTo>
                  <a:pt x="181" y="43"/>
                  <a:pt x="285" y="0"/>
                  <a:pt x="380" y="0"/>
                </a:cubicBezTo>
                <a:cubicBezTo>
                  <a:pt x="484" y="0"/>
                  <a:pt x="579" y="43"/>
                  <a:pt x="657" y="113"/>
                </a:cubicBezTo>
                <a:cubicBezTo>
                  <a:pt x="726" y="182"/>
                  <a:pt x="770" y="277"/>
                  <a:pt x="770" y="381"/>
                </a:cubicBezTo>
                <a:cubicBezTo>
                  <a:pt x="770" y="485"/>
                  <a:pt x="726" y="579"/>
                  <a:pt x="657" y="649"/>
                </a:cubicBezTo>
                <a:cubicBezTo>
                  <a:pt x="579" y="727"/>
                  <a:pt x="484" y="761"/>
                  <a:pt x="380" y="761"/>
                </a:cubicBezTo>
                <a:close/>
                <a:moveTo>
                  <a:pt x="380" y="43"/>
                </a:moveTo>
                <a:lnTo>
                  <a:pt x="380" y="43"/>
                </a:lnTo>
                <a:cubicBezTo>
                  <a:pt x="199" y="43"/>
                  <a:pt x="52" y="199"/>
                  <a:pt x="52" y="381"/>
                </a:cubicBezTo>
                <a:cubicBezTo>
                  <a:pt x="52" y="571"/>
                  <a:pt x="199" y="718"/>
                  <a:pt x="380" y="718"/>
                </a:cubicBezTo>
                <a:cubicBezTo>
                  <a:pt x="571" y="718"/>
                  <a:pt x="718" y="571"/>
                  <a:pt x="718" y="381"/>
                </a:cubicBezTo>
                <a:cubicBezTo>
                  <a:pt x="718" y="199"/>
                  <a:pt x="571" y="43"/>
                  <a:pt x="380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460">
            <a:extLst>
              <a:ext uri="{FF2B5EF4-FFF2-40B4-BE49-F238E27FC236}">
                <a16:creationId xmlns:a16="http://schemas.microsoft.com/office/drawing/2014/main" id="{5F89B890-91E9-A245-B580-D8A6A1478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0081" y="6020930"/>
            <a:ext cx="592458" cy="601434"/>
          </a:xfrm>
          <a:custGeom>
            <a:avLst/>
            <a:gdLst>
              <a:gd name="T0" fmla="*/ 285 w 581"/>
              <a:gd name="T1" fmla="*/ 588 h 589"/>
              <a:gd name="T2" fmla="*/ 285 w 581"/>
              <a:gd name="T3" fmla="*/ 588 h 589"/>
              <a:gd name="T4" fmla="*/ 0 w 581"/>
              <a:gd name="T5" fmla="*/ 294 h 589"/>
              <a:gd name="T6" fmla="*/ 285 w 581"/>
              <a:gd name="T7" fmla="*/ 0 h 589"/>
              <a:gd name="T8" fmla="*/ 580 w 581"/>
              <a:gd name="T9" fmla="*/ 294 h 589"/>
              <a:gd name="T10" fmla="*/ 285 w 581"/>
              <a:gd name="T11" fmla="*/ 588 h 589"/>
              <a:gd name="T12" fmla="*/ 285 w 581"/>
              <a:gd name="T13" fmla="*/ 52 h 589"/>
              <a:gd name="T14" fmla="*/ 285 w 581"/>
              <a:gd name="T15" fmla="*/ 52 h 589"/>
              <a:gd name="T16" fmla="*/ 43 w 581"/>
              <a:gd name="T17" fmla="*/ 294 h 589"/>
              <a:gd name="T18" fmla="*/ 285 w 581"/>
              <a:gd name="T19" fmla="*/ 544 h 589"/>
              <a:gd name="T20" fmla="*/ 536 w 581"/>
              <a:gd name="T21" fmla="*/ 294 h 589"/>
              <a:gd name="T22" fmla="*/ 285 w 581"/>
              <a:gd name="T23" fmla="*/ 52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1" h="589">
                <a:moveTo>
                  <a:pt x="285" y="588"/>
                </a:moveTo>
                <a:lnTo>
                  <a:pt x="285" y="588"/>
                </a:lnTo>
                <a:cubicBezTo>
                  <a:pt x="130" y="588"/>
                  <a:pt x="0" y="458"/>
                  <a:pt x="0" y="294"/>
                </a:cubicBezTo>
                <a:cubicBezTo>
                  <a:pt x="0" y="138"/>
                  <a:pt x="130" y="0"/>
                  <a:pt x="285" y="0"/>
                </a:cubicBezTo>
                <a:cubicBezTo>
                  <a:pt x="450" y="0"/>
                  <a:pt x="580" y="138"/>
                  <a:pt x="580" y="294"/>
                </a:cubicBezTo>
                <a:cubicBezTo>
                  <a:pt x="580" y="458"/>
                  <a:pt x="450" y="588"/>
                  <a:pt x="285" y="588"/>
                </a:cubicBezTo>
                <a:close/>
                <a:moveTo>
                  <a:pt x="285" y="52"/>
                </a:moveTo>
                <a:lnTo>
                  <a:pt x="285" y="52"/>
                </a:lnTo>
                <a:cubicBezTo>
                  <a:pt x="156" y="52"/>
                  <a:pt x="43" y="164"/>
                  <a:pt x="43" y="294"/>
                </a:cubicBezTo>
                <a:cubicBezTo>
                  <a:pt x="43" y="432"/>
                  <a:pt x="156" y="544"/>
                  <a:pt x="285" y="544"/>
                </a:cubicBezTo>
                <a:cubicBezTo>
                  <a:pt x="424" y="544"/>
                  <a:pt x="536" y="432"/>
                  <a:pt x="536" y="294"/>
                </a:cubicBezTo>
                <a:cubicBezTo>
                  <a:pt x="536" y="164"/>
                  <a:pt x="424" y="52"/>
                  <a:pt x="285" y="5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461">
            <a:extLst>
              <a:ext uri="{FF2B5EF4-FFF2-40B4-BE49-F238E27FC236}">
                <a16:creationId xmlns:a16="http://schemas.microsoft.com/office/drawing/2014/main" id="{F28F46FA-DA86-B446-87ED-D68759CBC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3080" y="6146603"/>
            <a:ext cx="237879" cy="354575"/>
          </a:xfrm>
          <a:custGeom>
            <a:avLst/>
            <a:gdLst>
              <a:gd name="T0" fmla="*/ 173 w 235"/>
              <a:gd name="T1" fmla="*/ 346 h 347"/>
              <a:gd name="T2" fmla="*/ 173 w 235"/>
              <a:gd name="T3" fmla="*/ 346 h 347"/>
              <a:gd name="T4" fmla="*/ 0 w 235"/>
              <a:gd name="T5" fmla="*/ 173 h 347"/>
              <a:gd name="T6" fmla="*/ 173 w 235"/>
              <a:gd name="T7" fmla="*/ 0 h 347"/>
              <a:gd name="T8" fmla="*/ 217 w 235"/>
              <a:gd name="T9" fmla="*/ 8 h 347"/>
              <a:gd name="T10" fmla="*/ 225 w 235"/>
              <a:gd name="T11" fmla="*/ 34 h 347"/>
              <a:gd name="T12" fmla="*/ 208 w 235"/>
              <a:gd name="T13" fmla="*/ 52 h 347"/>
              <a:gd name="T14" fmla="*/ 173 w 235"/>
              <a:gd name="T15" fmla="*/ 43 h 347"/>
              <a:gd name="T16" fmla="*/ 44 w 235"/>
              <a:gd name="T17" fmla="*/ 173 h 347"/>
              <a:gd name="T18" fmla="*/ 173 w 235"/>
              <a:gd name="T19" fmla="*/ 303 h 347"/>
              <a:gd name="T20" fmla="*/ 199 w 235"/>
              <a:gd name="T21" fmla="*/ 303 h 347"/>
              <a:gd name="T22" fmla="*/ 225 w 235"/>
              <a:gd name="T23" fmla="*/ 320 h 347"/>
              <a:gd name="T24" fmla="*/ 217 w 235"/>
              <a:gd name="T25" fmla="*/ 346 h 347"/>
              <a:gd name="T26" fmla="*/ 173 w 235"/>
              <a:gd name="T27" fmla="*/ 346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5" h="347">
                <a:moveTo>
                  <a:pt x="173" y="346"/>
                </a:moveTo>
                <a:lnTo>
                  <a:pt x="173" y="346"/>
                </a:lnTo>
                <a:cubicBezTo>
                  <a:pt x="78" y="346"/>
                  <a:pt x="0" y="268"/>
                  <a:pt x="0" y="173"/>
                </a:cubicBezTo>
                <a:cubicBezTo>
                  <a:pt x="0" y="78"/>
                  <a:pt x="78" y="0"/>
                  <a:pt x="173" y="0"/>
                </a:cubicBezTo>
                <a:cubicBezTo>
                  <a:pt x="182" y="0"/>
                  <a:pt x="199" y="8"/>
                  <a:pt x="217" y="8"/>
                </a:cubicBezTo>
                <a:cubicBezTo>
                  <a:pt x="225" y="8"/>
                  <a:pt x="234" y="26"/>
                  <a:pt x="225" y="34"/>
                </a:cubicBezTo>
                <a:cubicBezTo>
                  <a:pt x="225" y="43"/>
                  <a:pt x="217" y="52"/>
                  <a:pt x="208" y="52"/>
                </a:cubicBezTo>
                <a:cubicBezTo>
                  <a:pt x="191" y="43"/>
                  <a:pt x="182" y="43"/>
                  <a:pt x="173" y="43"/>
                </a:cubicBezTo>
                <a:cubicBezTo>
                  <a:pt x="95" y="43"/>
                  <a:pt x="44" y="104"/>
                  <a:pt x="44" y="173"/>
                </a:cubicBezTo>
                <a:cubicBezTo>
                  <a:pt x="44" y="251"/>
                  <a:pt x="95" y="303"/>
                  <a:pt x="173" y="303"/>
                </a:cubicBezTo>
                <a:cubicBezTo>
                  <a:pt x="182" y="303"/>
                  <a:pt x="191" y="303"/>
                  <a:pt x="199" y="303"/>
                </a:cubicBezTo>
                <a:cubicBezTo>
                  <a:pt x="217" y="303"/>
                  <a:pt x="225" y="303"/>
                  <a:pt x="225" y="320"/>
                </a:cubicBezTo>
                <a:cubicBezTo>
                  <a:pt x="234" y="328"/>
                  <a:pt x="225" y="337"/>
                  <a:pt x="217" y="346"/>
                </a:cubicBezTo>
                <a:cubicBezTo>
                  <a:pt x="199" y="346"/>
                  <a:pt x="182" y="346"/>
                  <a:pt x="173" y="3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462">
            <a:extLst>
              <a:ext uri="{FF2B5EF4-FFF2-40B4-BE49-F238E27FC236}">
                <a16:creationId xmlns:a16="http://schemas.microsoft.com/office/drawing/2014/main" id="{93BDD2D4-B5BF-404C-AFA0-9A2056C29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2291" y="6258809"/>
            <a:ext cx="197486" cy="44883"/>
          </a:xfrm>
          <a:custGeom>
            <a:avLst/>
            <a:gdLst>
              <a:gd name="T0" fmla="*/ 173 w 192"/>
              <a:gd name="T1" fmla="*/ 43 h 44"/>
              <a:gd name="T2" fmla="*/ 173 w 192"/>
              <a:gd name="T3" fmla="*/ 43 h 44"/>
              <a:gd name="T4" fmla="*/ 18 w 192"/>
              <a:gd name="T5" fmla="*/ 43 h 44"/>
              <a:gd name="T6" fmla="*/ 0 w 192"/>
              <a:gd name="T7" fmla="*/ 26 h 44"/>
              <a:gd name="T8" fmla="*/ 18 w 192"/>
              <a:gd name="T9" fmla="*/ 0 h 44"/>
              <a:gd name="T10" fmla="*/ 173 w 192"/>
              <a:gd name="T11" fmla="*/ 0 h 44"/>
              <a:gd name="T12" fmla="*/ 191 w 192"/>
              <a:gd name="T13" fmla="*/ 26 h 44"/>
              <a:gd name="T14" fmla="*/ 173 w 192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2" h="44">
                <a:moveTo>
                  <a:pt x="173" y="43"/>
                </a:moveTo>
                <a:lnTo>
                  <a:pt x="173" y="43"/>
                </a:lnTo>
                <a:cubicBezTo>
                  <a:pt x="18" y="43"/>
                  <a:pt x="18" y="43"/>
                  <a:pt x="18" y="43"/>
                </a:cubicBezTo>
                <a:cubicBezTo>
                  <a:pt x="9" y="43"/>
                  <a:pt x="0" y="35"/>
                  <a:pt x="0" y="26"/>
                </a:cubicBezTo>
                <a:cubicBezTo>
                  <a:pt x="0" y="9"/>
                  <a:pt x="9" y="0"/>
                  <a:pt x="18" y="0"/>
                </a:cubicBezTo>
                <a:cubicBezTo>
                  <a:pt x="173" y="0"/>
                  <a:pt x="173" y="0"/>
                  <a:pt x="173" y="0"/>
                </a:cubicBezTo>
                <a:cubicBezTo>
                  <a:pt x="182" y="0"/>
                  <a:pt x="191" y="9"/>
                  <a:pt x="191" y="26"/>
                </a:cubicBezTo>
                <a:cubicBezTo>
                  <a:pt x="191" y="35"/>
                  <a:pt x="182" y="43"/>
                  <a:pt x="173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463">
            <a:extLst>
              <a:ext uri="{FF2B5EF4-FFF2-40B4-BE49-F238E27FC236}">
                <a16:creationId xmlns:a16="http://schemas.microsoft.com/office/drawing/2014/main" id="{20B2530B-15D8-C24A-A102-41F636A1E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2291" y="6339599"/>
            <a:ext cx="197486" cy="44883"/>
          </a:xfrm>
          <a:custGeom>
            <a:avLst/>
            <a:gdLst>
              <a:gd name="T0" fmla="*/ 173 w 192"/>
              <a:gd name="T1" fmla="*/ 43 h 44"/>
              <a:gd name="T2" fmla="*/ 173 w 192"/>
              <a:gd name="T3" fmla="*/ 43 h 44"/>
              <a:gd name="T4" fmla="*/ 18 w 192"/>
              <a:gd name="T5" fmla="*/ 43 h 44"/>
              <a:gd name="T6" fmla="*/ 0 w 192"/>
              <a:gd name="T7" fmla="*/ 17 h 44"/>
              <a:gd name="T8" fmla="*/ 18 w 192"/>
              <a:gd name="T9" fmla="*/ 0 h 44"/>
              <a:gd name="T10" fmla="*/ 173 w 192"/>
              <a:gd name="T11" fmla="*/ 0 h 44"/>
              <a:gd name="T12" fmla="*/ 191 w 192"/>
              <a:gd name="T13" fmla="*/ 17 h 44"/>
              <a:gd name="T14" fmla="*/ 173 w 192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2" h="44">
                <a:moveTo>
                  <a:pt x="173" y="43"/>
                </a:moveTo>
                <a:lnTo>
                  <a:pt x="173" y="43"/>
                </a:lnTo>
                <a:cubicBezTo>
                  <a:pt x="18" y="43"/>
                  <a:pt x="18" y="43"/>
                  <a:pt x="18" y="43"/>
                </a:cubicBezTo>
                <a:cubicBezTo>
                  <a:pt x="9" y="43"/>
                  <a:pt x="0" y="35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173" y="0"/>
                  <a:pt x="173" y="0"/>
                  <a:pt x="173" y="0"/>
                </a:cubicBezTo>
                <a:cubicBezTo>
                  <a:pt x="182" y="0"/>
                  <a:pt x="191" y="9"/>
                  <a:pt x="191" y="17"/>
                </a:cubicBezTo>
                <a:cubicBezTo>
                  <a:pt x="191" y="35"/>
                  <a:pt x="182" y="43"/>
                  <a:pt x="173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464">
            <a:extLst>
              <a:ext uri="{FF2B5EF4-FFF2-40B4-BE49-F238E27FC236}">
                <a16:creationId xmlns:a16="http://schemas.microsoft.com/office/drawing/2014/main" id="{82527339-D482-7B46-8B7C-B0092A9E0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5627" y="9382676"/>
            <a:ext cx="502691" cy="502691"/>
          </a:xfrm>
          <a:custGeom>
            <a:avLst/>
            <a:gdLst>
              <a:gd name="T0" fmla="*/ 250 w 494"/>
              <a:gd name="T1" fmla="*/ 493 h 494"/>
              <a:gd name="T2" fmla="*/ 250 w 494"/>
              <a:gd name="T3" fmla="*/ 493 h 494"/>
              <a:gd name="T4" fmla="*/ 69 w 494"/>
              <a:gd name="T5" fmla="*/ 424 h 494"/>
              <a:gd name="T6" fmla="*/ 0 w 494"/>
              <a:gd name="T7" fmla="*/ 251 h 494"/>
              <a:gd name="T8" fmla="*/ 69 w 494"/>
              <a:gd name="T9" fmla="*/ 70 h 494"/>
              <a:gd name="T10" fmla="*/ 250 w 494"/>
              <a:gd name="T11" fmla="*/ 0 h 494"/>
              <a:gd name="T12" fmla="*/ 423 w 494"/>
              <a:gd name="T13" fmla="*/ 70 h 494"/>
              <a:gd name="T14" fmla="*/ 493 w 494"/>
              <a:gd name="T15" fmla="*/ 251 h 494"/>
              <a:gd name="T16" fmla="*/ 423 w 494"/>
              <a:gd name="T17" fmla="*/ 424 h 494"/>
              <a:gd name="T18" fmla="*/ 250 w 494"/>
              <a:gd name="T19" fmla="*/ 493 h 494"/>
              <a:gd name="T20" fmla="*/ 250 w 494"/>
              <a:gd name="T21" fmla="*/ 26 h 494"/>
              <a:gd name="T22" fmla="*/ 250 w 494"/>
              <a:gd name="T23" fmla="*/ 26 h 494"/>
              <a:gd name="T24" fmla="*/ 26 w 494"/>
              <a:gd name="T25" fmla="*/ 251 h 494"/>
              <a:gd name="T26" fmla="*/ 250 w 494"/>
              <a:gd name="T27" fmla="*/ 467 h 494"/>
              <a:gd name="T28" fmla="*/ 467 w 494"/>
              <a:gd name="T29" fmla="*/ 251 h 494"/>
              <a:gd name="T30" fmla="*/ 250 w 494"/>
              <a:gd name="T31" fmla="*/ 26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4" h="494">
                <a:moveTo>
                  <a:pt x="250" y="493"/>
                </a:moveTo>
                <a:lnTo>
                  <a:pt x="250" y="493"/>
                </a:lnTo>
                <a:cubicBezTo>
                  <a:pt x="181" y="493"/>
                  <a:pt x="121" y="467"/>
                  <a:pt x="69" y="424"/>
                </a:cubicBezTo>
                <a:cubicBezTo>
                  <a:pt x="26" y="381"/>
                  <a:pt x="0" y="312"/>
                  <a:pt x="0" y="251"/>
                </a:cubicBezTo>
                <a:cubicBezTo>
                  <a:pt x="0" y="182"/>
                  <a:pt x="26" y="121"/>
                  <a:pt x="69" y="70"/>
                </a:cubicBezTo>
                <a:cubicBezTo>
                  <a:pt x="121" y="26"/>
                  <a:pt x="181" y="0"/>
                  <a:pt x="250" y="0"/>
                </a:cubicBezTo>
                <a:cubicBezTo>
                  <a:pt x="311" y="0"/>
                  <a:pt x="380" y="26"/>
                  <a:pt x="423" y="70"/>
                </a:cubicBezTo>
                <a:cubicBezTo>
                  <a:pt x="467" y="121"/>
                  <a:pt x="493" y="182"/>
                  <a:pt x="493" y="251"/>
                </a:cubicBezTo>
                <a:cubicBezTo>
                  <a:pt x="493" y="312"/>
                  <a:pt x="467" y="381"/>
                  <a:pt x="423" y="424"/>
                </a:cubicBezTo>
                <a:cubicBezTo>
                  <a:pt x="380" y="467"/>
                  <a:pt x="311" y="493"/>
                  <a:pt x="250" y="493"/>
                </a:cubicBezTo>
                <a:close/>
                <a:moveTo>
                  <a:pt x="250" y="26"/>
                </a:moveTo>
                <a:lnTo>
                  <a:pt x="250" y="26"/>
                </a:lnTo>
                <a:cubicBezTo>
                  <a:pt x="130" y="26"/>
                  <a:pt x="26" y="130"/>
                  <a:pt x="26" y="251"/>
                </a:cubicBezTo>
                <a:cubicBezTo>
                  <a:pt x="26" y="372"/>
                  <a:pt x="130" y="467"/>
                  <a:pt x="250" y="467"/>
                </a:cubicBezTo>
                <a:cubicBezTo>
                  <a:pt x="372" y="467"/>
                  <a:pt x="467" y="372"/>
                  <a:pt x="467" y="251"/>
                </a:cubicBezTo>
                <a:cubicBezTo>
                  <a:pt x="467" y="130"/>
                  <a:pt x="372" y="26"/>
                  <a:pt x="250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465">
            <a:extLst>
              <a:ext uri="{FF2B5EF4-FFF2-40B4-BE49-F238E27FC236}">
                <a16:creationId xmlns:a16="http://schemas.microsoft.com/office/drawing/2014/main" id="{9138DE8B-B29E-6E46-9B0B-C793E1B2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3973" y="9445513"/>
            <a:ext cx="390485" cy="390485"/>
          </a:xfrm>
          <a:custGeom>
            <a:avLst/>
            <a:gdLst>
              <a:gd name="T0" fmla="*/ 190 w 382"/>
              <a:gd name="T1" fmla="*/ 381 h 382"/>
              <a:gd name="T2" fmla="*/ 190 w 382"/>
              <a:gd name="T3" fmla="*/ 381 h 382"/>
              <a:gd name="T4" fmla="*/ 0 w 382"/>
              <a:gd name="T5" fmla="*/ 190 h 382"/>
              <a:gd name="T6" fmla="*/ 190 w 382"/>
              <a:gd name="T7" fmla="*/ 0 h 382"/>
              <a:gd name="T8" fmla="*/ 381 w 382"/>
              <a:gd name="T9" fmla="*/ 190 h 382"/>
              <a:gd name="T10" fmla="*/ 190 w 382"/>
              <a:gd name="T11" fmla="*/ 381 h 382"/>
              <a:gd name="T12" fmla="*/ 190 w 382"/>
              <a:gd name="T13" fmla="*/ 26 h 382"/>
              <a:gd name="T14" fmla="*/ 190 w 382"/>
              <a:gd name="T15" fmla="*/ 26 h 382"/>
              <a:gd name="T16" fmla="*/ 26 w 382"/>
              <a:gd name="T17" fmla="*/ 190 h 382"/>
              <a:gd name="T18" fmla="*/ 190 w 382"/>
              <a:gd name="T19" fmla="*/ 346 h 382"/>
              <a:gd name="T20" fmla="*/ 346 w 382"/>
              <a:gd name="T21" fmla="*/ 190 h 382"/>
              <a:gd name="T22" fmla="*/ 190 w 382"/>
              <a:gd name="T23" fmla="*/ 2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2" h="382">
                <a:moveTo>
                  <a:pt x="190" y="381"/>
                </a:moveTo>
                <a:lnTo>
                  <a:pt x="190" y="381"/>
                </a:lnTo>
                <a:cubicBezTo>
                  <a:pt x="78" y="381"/>
                  <a:pt x="0" y="294"/>
                  <a:pt x="0" y="190"/>
                </a:cubicBezTo>
                <a:cubicBezTo>
                  <a:pt x="0" y="78"/>
                  <a:pt x="78" y="0"/>
                  <a:pt x="190" y="0"/>
                </a:cubicBezTo>
                <a:cubicBezTo>
                  <a:pt x="294" y="0"/>
                  <a:pt x="381" y="78"/>
                  <a:pt x="381" y="190"/>
                </a:cubicBezTo>
                <a:cubicBezTo>
                  <a:pt x="381" y="294"/>
                  <a:pt x="294" y="381"/>
                  <a:pt x="190" y="381"/>
                </a:cubicBezTo>
                <a:close/>
                <a:moveTo>
                  <a:pt x="190" y="26"/>
                </a:moveTo>
                <a:lnTo>
                  <a:pt x="190" y="26"/>
                </a:lnTo>
                <a:cubicBezTo>
                  <a:pt x="96" y="26"/>
                  <a:pt x="26" y="95"/>
                  <a:pt x="26" y="190"/>
                </a:cubicBezTo>
                <a:cubicBezTo>
                  <a:pt x="26" y="277"/>
                  <a:pt x="96" y="346"/>
                  <a:pt x="190" y="346"/>
                </a:cubicBezTo>
                <a:cubicBezTo>
                  <a:pt x="277" y="346"/>
                  <a:pt x="346" y="277"/>
                  <a:pt x="346" y="190"/>
                </a:cubicBezTo>
                <a:cubicBezTo>
                  <a:pt x="346" y="95"/>
                  <a:pt x="277" y="26"/>
                  <a:pt x="190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466">
            <a:extLst>
              <a:ext uri="{FF2B5EF4-FFF2-40B4-BE49-F238E27FC236}">
                <a16:creationId xmlns:a16="http://schemas.microsoft.com/office/drawing/2014/main" id="{08650497-D82E-1044-99BB-0EE153244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2716" y="9517326"/>
            <a:ext cx="184022" cy="237882"/>
          </a:xfrm>
          <a:custGeom>
            <a:avLst/>
            <a:gdLst>
              <a:gd name="T0" fmla="*/ 181 w 182"/>
              <a:gd name="T1" fmla="*/ 26 h 235"/>
              <a:gd name="T2" fmla="*/ 181 w 182"/>
              <a:gd name="T3" fmla="*/ 26 h 235"/>
              <a:gd name="T4" fmla="*/ 181 w 182"/>
              <a:gd name="T5" fmla="*/ 9 h 235"/>
              <a:gd name="T6" fmla="*/ 164 w 182"/>
              <a:gd name="T7" fmla="*/ 9 h 235"/>
              <a:gd name="T8" fmla="*/ 94 w 182"/>
              <a:gd name="T9" fmla="*/ 78 h 235"/>
              <a:gd name="T10" fmla="*/ 25 w 182"/>
              <a:gd name="T11" fmla="*/ 9 h 235"/>
              <a:gd name="T12" fmla="*/ 0 w 182"/>
              <a:gd name="T13" fmla="*/ 9 h 235"/>
              <a:gd name="T14" fmla="*/ 0 w 182"/>
              <a:gd name="T15" fmla="*/ 26 h 235"/>
              <a:gd name="T16" fmla="*/ 77 w 182"/>
              <a:gd name="T17" fmla="*/ 104 h 235"/>
              <a:gd name="T18" fmla="*/ 77 w 182"/>
              <a:gd name="T19" fmla="*/ 121 h 235"/>
              <a:gd name="T20" fmla="*/ 51 w 182"/>
              <a:gd name="T21" fmla="*/ 121 h 235"/>
              <a:gd name="T22" fmla="*/ 43 w 182"/>
              <a:gd name="T23" fmla="*/ 139 h 235"/>
              <a:gd name="T24" fmla="*/ 51 w 182"/>
              <a:gd name="T25" fmla="*/ 147 h 235"/>
              <a:gd name="T26" fmla="*/ 77 w 182"/>
              <a:gd name="T27" fmla="*/ 147 h 235"/>
              <a:gd name="T28" fmla="*/ 77 w 182"/>
              <a:gd name="T29" fmla="*/ 164 h 235"/>
              <a:gd name="T30" fmla="*/ 51 w 182"/>
              <a:gd name="T31" fmla="*/ 164 h 235"/>
              <a:gd name="T32" fmla="*/ 43 w 182"/>
              <a:gd name="T33" fmla="*/ 173 h 235"/>
              <a:gd name="T34" fmla="*/ 51 w 182"/>
              <a:gd name="T35" fmla="*/ 190 h 235"/>
              <a:gd name="T36" fmla="*/ 77 w 182"/>
              <a:gd name="T37" fmla="*/ 190 h 235"/>
              <a:gd name="T38" fmla="*/ 77 w 182"/>
              <a:gd name="T39" fmla="*/ 216 h 235"/>
              <a:gd name="T40" fmla="*/ 94 w 182"/>
              <a:gd name="T41" fmla="*/ 234 h 235"/>
              <a:gd name="T42" fmla="*/ 94 w 182"/>
              <a:gd name="T43" fmla="*/ 234 h 235"/>
              <a:gd name="T44" fmla="*/ 103 w 182"/>
              <a:gd name="T45" fmla="*/ 216 h 235"/>
              <a:gd name="T46" fmla="*/ 103 w 182"/>
              <a:gd name="T47" fmla="*/ 190 h 235"/>
              <a:gd name="T48" fmla="*/ 129 w 182"/>
              <a:gd name="T49" fmla="*/ 190 h 235"/>
              <a:gd name="T50" fmla="*/ 147 w 182"/>
              <a:gd name="T51" fmla="*/ 173 h 235"/>
              <a:gd name="T52" fmla="*/ 129 w 182"/>
              <a:gd name="T53" fmla="*/ 164 h 235"/>
              <a:gd name="T54" fmla="*/ 103 w 182"/>
              <a:gd name="T55" fmla="*/ 164 h 235"/>
              <a:gd name="T56" fmla="*/ 103 w 182"/>
              <a:gd name="T57" fmla="*/ 147 h 235"/>
              <a:gd name="T58" fmla="*/ 129 w 182"/>
              <a:gd name="T59" fmla="*/ 147 h 235"/>
              <a:gd name="T60" fmla="*/ 147 w 182"/>
              <a:gd name="T61" fmla="*/ 139 h 235"/>
              <a:gd name="T62" fmla="*/ 129 w 182"/>
              <a:gd name="T63" fmla="*/ 121 h 235"/>
              <a:gd name="T64" fmla="*/ 103 w 182"/>
              <a:gd name="T65" fmla="*/ 121 h 235"/>
              <a:gd name="T66" fmla="*/ 103 w 182"/>
              <a:gd name="T67" fmla="*/ 104 h 235"/>
              <a:gd name="T68" fmla="*/ 181 w 182"/>
              <a:gd name="T69" fmla="*/ 26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2" h="235">
                <a:moveTo>
                  <a:pt x="181" y="26"/>
                </a:moveTo>
                <a:lnTo>
                  <a:pt x="181" y="26"/>
                </a:lnTo>
                <a:cubicBezTo>
                  <a:pt x="181" y="26"/>
                  <a:pt x="181" y="17"/>
                  <a:pt x="181" y="9"/>
                </a:cubicBezTo>
                <a:cubicBezTo>
                  <a:pt x="173" y="9"/>
                  <a:pt x="164" y="9"/>
                  <a:pt x="164" y="9"/>
                </a:cubicBezTo>
                <a:cubicBezTo>
                  <a:pt x="94" y="78"/>
                  <a:pt x="94" y="78"/>
                  <a:pt x="94" y="78"/>
                </a:cubicBezTo>
                <a:cubicBezTo>
                  <a:pt x="25" y="9"/>
                  <a:pt x="25" y="9"/>
                  <a:pt x="25" y="9"/>
                </a:cubicBezTo>
                <a:cubicBezTo>
                  <a:pt x="17" y="0"/>
                  <a:pt x="8" y="0"/>
                  <a:pt x="0" y="9"/>
                </a:cubicBezTo>
                <a:cubicBezTo>
                  <a:pt x="0" y="17"/>
                  <a:pt x="0" y="26"/>
                  <a:pt x="0" y="26"/>
                </a:cubicBezTo>
                <a:cubicBezTo>
                  <a:pt x="77" y="104"/>
                  <a:pt x="77" y="104"/>
                  <a:pt x="77" y="104"/>
                </a:cubicBezTo>
                <a:cubicBezTo>
                  <a:pt x="77" y="121"/>
                  <a:pt x="77" y="121"/>
                  <a:pt x="77" y="121"/>
                </a:cubicBezTo>
                <a:cubicBezTo>
                  <a:pt x="51" y="121"/>
                  <a:pt x="51" y="121"/>
                  <a:pt x="51" y="121"/>
                </a:cubicBezTo>
                <a:cubicBezTo>
                  <a:pt x="43" y="121"/>
                  <a:pt x="43" y="130"/>
                  <a:pt x="43" y="139"/>
                </a:cubicBezTo>
                <a:cubicBezTo>
                  <a:pt x="43" y="147"/>
                  <a:pt x="43" y="147"/>
                  <a:pt x="51" y="147"/>
                </a:cubicBezTo>
                <a:cubicBezTo>
                  <a:pt x="77" y="147"/>
                  <a:pt x="77" y="147"/>
                  <a:pt x="77" y="147"/>
                </a:cubicBezTo>
                <a:cubicBezTo>
                  <a:pt x="77" y="164"/>
                  <a:pt x="77" y="164"/>
                  <a:pt x="7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43" y="164"/>
                  <a:pt x="43" y="173"/>
                  <a:pt x="43" y="173"/>
                </a:cubicBezTo>
                <a:cubicBezTo>
                  <a:pt x="43" y="182"/>
                  <a:pt x="43" y="190"/>
                  <a:pt x="51" y="190"/>
                </a:cubicBezTo>
                <a:cubicBezTo>
                  <a:pt x="77" y="190"/>
                  <a:pt x="77" y="190"/>
                  <a:pt x="77" y="190"/>
                </a:cubicBezTo>
                <a:cubicBezTo>
                  <a:pt x="77" y="216"/>
                  <a:pt x="77" y="216"/>
                  <a:pt x="77" y="216"/>
                </a:cubicBezTo>
                <a:cubicBezTo>
                  <a:pt x="77" y="225"/>
                  <a:pt x="86" y="234"/>
                  <a:pt x="94" y="234"/>
                </a:cubicBezTo>
                <a:lnTo>
                  <a:pt x="94" y="234"/>
                </a:lnTo>
                <a:cubicBezTo>
                  <a:pt x="103" y="234"/>
                  <a:pt x="103" y="225"/>
                  <a:pt x="103" y="216"/>
                </a:cubicBezTo>
                <a:cubicBezTo>
                  <a:pt x="103" y="190"/>
                  <a:pt x="103" y="190"/>
                  <a:pt x="103" y="190"/>
                </a:cubicBezTo>
                <a:cubicBezTo>
                  <a:pt x="129" y="190"/>
                  <a:pt x="129" y="190"/>
                  <a:pt x="129" y="190"/>
                </a:cubicBezTo>
                <a:cubicBezTo>
                  <a:pt x="138" y="190"/>
                  <a:pt x="147" y="182"/>
                  <a:pt x="147" y="173"/>
                </a:cubicBezTo>
                <a:cubicBezTo>
                  <a:pt x="147" y="173"/>
                  <a:pt x="138" y="164"/>
                  <a:pt x="129" y="164"/>
                </a:cubicBezTo>
                <a:cubicBezTo>
                  <a:pt x="103" y="164"/>
                  <a:pt x="103" y="164"/>
                  <a:pt x="103" y="164"/>
                </a:cubicBezTo>
                <a:cubicBezTo>
                  <a:pt x="103" y="147"/>
                  <a:pt x="103" y="147"/>
                  <a:pt x="103" y="147"/>
                </a:cubicBezTo>
                <a:cubicBezTo>
                  <a:pt x="129" y="147"/>
                  <a:pt x="129" y="147"/>
                  <a:pt x="129" y="147"/>
                </a:cubicBezTo>
                <a:cubicBezTo>
                  <a:pt x="138" y="147"/>
                  <a:pt x="147" y="147"/>
                  <a:pt x="147" y="139"/>
                </a:cubicBezTo>
                <a:cubicBezTo>
                  <a:pt x="147" y="130"/>
                  <a:pt x="138" y="121"/>
                  <a:pt x="129" y="121"/>
                </a:cubicBezTo>
                <a:cubicBezTo>
                  <a:pt x="103" y="121"/>
                  <a:pt x="103" y="121"/>
                  <a:pt x="103" y="121"/>
                </a:cubicBezTo>
                <a:cubicBezTo>
                  <a:pt x="103" y="104"/>
                  <a:pt x="103" y="104"/>
                  <a:pt x="103" y="104"/>
                </a:cubicBezTo>
                <a:lnTo>
                  <a:pt x="181" y="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467">
            <a:extLst>
              <a:ext uri="{FF2B5EF4-FFF2-40B4-BE49-F238E27FC236}">
                <a16:creationId xmlns:a16="http://schemas.microsoft.com/office/drawing/2014/main" id="{616DF413-B274-7E46-90F8-A5F50D6BE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9663" y="9553232"/>
            <a:ext cx="354578" cy="457808"/>
          </a:xfrm>
          <a:custGeom>
            <a:avLst/>
            <a:gdLst>
              <a:gd name="T0" fmla="*/ 320 w 347"/>
              <a:gd name="T1" fmla="*/ 450 h 451"/>
              <a:gd name="T2" fmla="*/ 320 w 347"/>
              <a:gd name="T3" fmla="*/ 450 h 451"/>
              <a:gd name="T4" fmla="*/ 95 w 347"/>
              <a:gd name="T5" fmla="*/ 354 h 451"/>
              <a:gd name="T6" fmla="*/ 0 w 347"/>
              <a:gd name="T7" fmla="*/ 129 h 451"/>
              <a:gd name="T8" fmla="*/ 17 w 347"/>
              <a:gd name="T9" fmla="*/ 17 h 451"/>
              <a:gd name="T10" fmla="*/ 43 w 347"/>
              <a:gd name="T11" fmla="*/ 8 h 451"/>
              <a:gd name="T12" fmla="*/ 52 w 347"/>
              <a:gd name="T13" fmla="*/ 34 h 451"/>
              <a:gd name="T14" fmla="*/ 34 w 347"/>
              <a:gd name="T15" fmla="*/ 129 h 451"/>
              <a:gd name="T16" fmla="*/ 121 w 347"/>
              <a:gd name="T17" fmla="*/ 328 h 451"/>
              <a:gd name="T18" fmla="*/ 320 w 347"/>
              <a:gd name="T19" fmla="*/ 415 h 451"/>
              <a:gd name="T20" fmla="*/ 346 w 347"/>
              <a:gd name="T21" fmla="*/ 432 h 451"/>
              <a:gd name="T22" fmla="*/ 320 w 347"/>
              <a:gd name="T23" fmla="*/ 450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7" h="451">
                <a:moveTo>
                  <a:pt x="320" y="450"/>
                </a:moveTo>
                <a:lnTo>
                  <a:pt x="320" y="450"/>
                </a:lnTo>
                <a:cubicBezTo>
                  <a:pt x="233" y="450"/>
                  <a:pt x="156" y="424"/>
                  <a:pt x="95" y="354"/>
                </a:cubicBezTo>
                <a:cubicBezTo>
                  <a:pt x="34" y="294"/>
                  <a:pt x="0" y="216"/>
                  <a:pt x="0" y="129"/>
                </a:cubicBezTo>
                <a:cubicBezTo>
                  <a:pt x="0" y="95"/>
                  <a:pt x="0" y="52"/>
                  <a:pt x="17" y="17"/>
                </a:cubicBezTo>
                <a:cubicBezTo>
                  <a:pt x="17" y="8"/>
                  <a:pt x="34" y="0"/>
                  <a:pt x="43" y="8"/>
                </a:cubicBezTo>
                <a:cubicBezTo>
                  <a:pt x="52" y="8"/>
                  <a:pt x="60" y="26"/>
                  <a:pt x="52" y="34"/>
                </a:cubicBezTo>
                <a:cubicBezTo>
                  <a:pt x="43" y="60"/>
                  <a:pt x="34" y="95"/>
                  <a:pt x="34" y="129"/>
                </a:cubicBezTo>
                <a:cubicBezTo>
                  <a:pt x="34" y="207"/>
                  <a:pt x="69" y="277"/>
                  <a:pt x="121" y="328"/>
                </a:cubicBezTo>
                <a:cubicBezTo>
                  <a:pt x="173" y="380"/>
                  <a:pt x="242" y="415"/>
                  <a:pt x="320" y="415"/>
                </a:cubicBezTo>
                <a:cubicBezTo>
                  <a:pt x="337" y="415"/>
                  <a:pt x="346" y="424"/>
                  <a:pt x="346" y="432"/>
                </a:cubicBezTo>
                <a:cubicBezTo>
                  <a:pt x="346" y="441"/>
                  <a:pt x="337" y="450"/>
                  <a:pt x="320" y="4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468">
            <a:extLst>
              <a:ext uri="{FF2B5EF4-FFF2-40B4-BE49-F238E27FC236}">
                <a16:creationId xmlns:a16="http://schemas.microsoft.com/office/drawing/2014/main" id="{F0D10871-CDE4-C343-8888-9333EF0C7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569" y="9346770"/>
            <a:ext cx="430878" cy="354578"/>
          </a:xfrm>
          <a:custGeom>
            <a:avLst/>
            <a:gdLst>
              <a:gd name="T0" fmla="*/ 406 w 425"/>
              <a:gd name="T1" fmla="*/ 346 h 347"/>
              <a:gd name="T2" fmla="*/ 406 w 425"/>
              <a:gd name="T3" fmla="*/ 346 h 347"/>
              <a:gd name="T4" fmla="*/ 380 w 425"/>
              <a:gd name="T5" fmla="*/ 328 h 347"/>
              <a:gd name="T6" fmla="*/ 303 w 425"/>
              <a:gd name="T7" fmla="*/ 130 h 347"/>
              <a:gd name="T8" fmla="*/ 95 w 425"/>
              <a:gd name="T9" fmla="*/ 43 h 347"/>
              <a:gd name="T10" fmla="*/ 34 w 425"/>
              <a:gd name="T11" fmla="*/ 52 h 347"/>
              <a:gd name="T12" fmla="*/ 8 w 425"/>
              <a:gd name="T13" fmla="*/ 34 h 347"/>
              <a:gd name="T14" fmla="*/ 17 w 425"/>
              <a:gd name="T15" fmla="*/ 8 h 347"/>
              <a:gd name="T16" fmla="*/ 95 w 425"/>
              <a:gd name="T17" fmla="*/ 0 h 347"/>
              <a:gd name="T18" fmla="*/ 328 w 425"/>
              <a:gd name="T19" fmla="*/ 95 h 347"/>
              <a:gd name="T20" fmla="*/ 424 w 425"/>
              <a:gd name="T21" fmla="*/ 328 h 347"/>
              <a:gd name="T22" fmla="*/ 406 w 425"/>
              <a:gd name="T23" fmla="*/ 346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5" h="347">
                <a:moveTo>
                  <a:pt x="406" y="346"/>
                </a:moveTo>
                <a:lnTo>
                  <a:pt x="406" y="346"/>
                </a:lnTo>
                <a:cubicBezTo>
                  <a:pt x="389" y="346"/>
                  <a:pt x="380" y="337"/>
                  <a:pt x="380" y="328"/>
                </a:cubicBezTo>
                <a:cubicBezTo>
                  <a:pt x="380" y="251"/>
                  <a:pt x="354" y="181"/>
                  <a:pt x="303" y="130"/>
                </a:cubicBezTo>
                <a:cubicBezTo>
                  <a:pt x="242" y="69"/>
                  <a:pt x="173" y="43"/>
                  <a:pt x="95" y="43"/>
                </a:cubicBezTo>
                <a:cubicBezTo>
                  <a:pt x="78" y="43"/>
                  <a:pt x="52" y="43"/>
                  <a:pt x="34" y="52"/>
                </a:cubicBezTo>
                <a:cubicBezTo>
                  <a:pt x="17" y="52"/>
                  <a:pt x="8" y="43"/>
                  <a:pt x="8" y="34"/>
                </a:cubicBezTo>
                <a:cubicBezTo>
                  <a:pt x="0" y="26"/>
                  <a:pt x="8" y="17"/>
                  <a:pt x="17" y="8"/>
                </a:cubicBezTo>
                <a:cubicBezTo>
                  <a:pt x="43" y="8"/>
                  <a:pt x="69" y="0"/>
                  <a:pt x="95" y="0"/>
                </a:cubicBezTo>
                <a:cubicBezTo>
                  <a:pt x="181" y="0"/>
                  <a:pt x="268" y="34"/>
                  <a:pt x="328" y="95"/>
                </a:cubicBezTo>
                <a:cubicBezTo>
                  <a:pt x="389" y="155"/>
                  <a:pt x="424" y="242"/>
                  <a:pt x="424" y="328"/>
                </a:cubicBezTo>
                <a:cubicBezTo>
                  <a:pt x="424" y="337"/>
                  <a:pt x="415" y="346"/>
                  <a:pt x="406" y="3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469">
            <a:extLst>
              <a:ext uri="{FF2B5EF4-FFF2-40B4-BE49-F238E27FC236}">
                <a16:creationId xmlns:a16="http://schemas.microsoft.com/office/drawing/2014/main" id="{7A18463D-0B87-1A4E-92BE-5210D0659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8640" y="9355747"/>
            <a:ext cx="201976" cy="201976"/>
          </a:xfrm>
          <a:custGeom>
            <a:avLst/>
            <a:gdLst>
              <a:gd name="T0" fmla="*/ 173 w 199"/>
              <a:gd name="T1" fmla="*/ 35 h 200"/>
              <a:gd name="T2" fmla="*/ 173 w 199"/>
              <a:gd name="T3" fmla="*/ 35 h 200"/>
              <a:gd name="T4" fmla="*/ 95 w 199"/>
              <a:gd name="T5" fmla="*/ 0 h 200"/>
              <a:gd name="T6" fmla="*/ 25 w 199"/>
              <a:gd name="T7" fmla="*/ 35 h 200"/>
              <a:gd name="T8" fmla="*/ 0 w 199"/>
              <a:gd name="T9" fmla="*/ 104 h 200"/>
              <a:gd name="T10" fmla="*/ 25 w 199"/>
              <a:gd name="T11" fmla="*/ 173 h 200"/>
              <a:gd name="T12" fmla="*/ 95 w 199"/>
              <a:gd name="T13" fmla="*/ 199 h 200"/>
              <a:gd name="T14" fmla="*/ 173 w 199"/>
              <a:gd name="T15" fmla="*/ 173 h 200"/>
              <a:gd name="T16" fmla="*/ 198 w 199"/>
              <a:gd name="T17" fmla="*/ 104 h 200"/>
              <a:gd name="T18" fmla="*/ 173 w 199"/>
              <a:gd name="T19" fmla="*/ 35 h 200"/>
              <a:gd name="T20" fmla="*/ 95 w 199"/>
              <a:gd name="T21" fmla="*/ 191 h 200"/>
              <a:gd name="T22" fmla="*/ 95 w 199"/>
              <a:gd name="T23" fmla="*/ 191 h 200"/>
              <a:gd name="T24" fmla="*/ 8 w 199"/>
              <a:gd name="T25" fmla="*/ 104 h 200"/>
              <a:gd name="T26" fmla="*/ 95 w 199"/>
              <a:gd name="T27" fmla="*/ 18 h 200"/>
              <a:gd name="T28" fmla="*/ 190 w 199"/>
              <a:gd name="T29" fmla="*/ 104 h 200"/>
              <a:gd name="T30" fmla="*/ 95 w 199"/>
              <a:gd name="T31" fmla="*/ 191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9" h="200">
                <a:moveTo>
                  <a:pt x="173" y="35"/>
                </a:moveTo>
                <a:lnTo>
                  <a:pt x="173" y="35"/>
                </a:lnTo>
                <a:cubicBezTo>
                  <a:pt x="147" y="9"/>
                  <a:pt x="129" y="0"/>
                  <a:pt x="95" y="0"/>
                </a:cubicBezTo>
                <a:cubicBezTo>
                  <a:pt x="69" y="0"/>
                  <a:pt x="43" y="9"/>
                  <a:pt x="25" y="35"/>
                </a:cubicBezTo>
                <a:cubicBezTo>
                  <a:pt x="8" y="52"/>
                  <a:pt x="0" y="78"/>
                  <a:pt x="0" y="104"/>
                </a:cubicBezTo>
                <a:cubicBezTo>
                  <a:pt x="0" y="130"/>
                  <a:pt x="8" y="156"/>
                  <a:pt x="25" y="173"/>
                </a:cubicBezTo>
                <a:cubicBezTo>
                  <a:pt x="43" y="191"/>
                  <a:pt x="69" y="199"/>
                  <a:pt x="95" y="199"/>
                </a:cubicBezTo>
                <a:cubicBezTo>
                  <a:pt x="129" y="199"/>
                  <a:pt x="147" y="191"/>
                  <a:pt x="173" y="173"/>
                </a:cubicBezTo>
                <a:cubicBezTo>
                  <a:pt x="190" y="156"/>
                  <a:pt x="198" y="130"/>
                  <a:pt x="198" y="104"/>
                </a:cubicBezTo>
                <a:cubicBezTo>
                  <a:pt x="198" y="78"/>
                  <a:pt x="190" y="52"/>
                  <a:pt x="173" y="35"/>
                </a:cubicBezTo>
                <a:close/>
                <a:moveTo>
                  <a:pt x="95" y="191"/>
                </a:moveTo>
                <a:lnTo>
                  <a:pt x="95" y="191"/>
                </a:lnTo>
                <a:cubicBezTo>
                  <a:pt x="51" y="191"/>
                  <a:pt x="8" y="147"/>
                  <a:pt x="8" y="104"/>
                </a:cubicBezTo>
                <a:cubicBezTo>
                  <a:pt x="8" y="52"/>
                  <a:pt x="51" y="18"/>
                  <a:pt x="95" y="18"/>
                </a:cubicBezTo>
                <a:cubicBezTo>
                  <a:pt x="147" y="18"/>
                  <a:pt x="190" y="52"/>
                  <a:pt x="190" y="104"/>
                </a:cubicBezTo>
                <a:cubicBezTo>
                  <a:pt x="190" y="147"/>
                  <a:pt x="147" y="191"/>
                  <a:pt x="95" y="19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470">
            <a:extLst>
              <a:ext uri="{FF2B5EF4-FFF2-40B4-BE49-F238E27FC236}">
                <a16:creationId xmlns:a16="http://schemas.microsoft.com/office/drawing/2014/main" id="{052C6B75-E9E4-0045-BCF7-2680A8707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5570" y="9382676"/>
            <a:ext cx="152603" cy="161579"/>
          </a:xfrm>
          <a:custGeom>
            <a:avLst/>
            <a:gdLst>
              <a:gd name="T0" fmla="*/ 70 w 149"/>
              <a:gd name="T1" fmla="*/ 0 h 157"/>
              <a:gd name="T2" fmla="*/ 70 w 149"/>
              <a:gd name="T3" fmla="*/ 0 h 157"/>
              <a:gd name="T4" fmla="*/ 0 w 149"/>
              <a:gd name="T5" fmla="*/ 78 h 157"/>
              <a:gd name="T6" fmla="*/ 70 w 149"/>
              <a:gd name="T7" fmla="*/ 156 h 157"/>
              <a:gd name="T8" fmla="*/ 148 w 149"/>
              <a:gd name="T9" fmla="*/ 78 h 157"/>
              <a:gd name="T10" fmla="*/ 70 w 149"/>
              <a:gd name="T11" fmla="*/ 0 h 157"/>
              <a:gd name="T12" fmla="*/ 70 w 149"/>
              <a:gd name="T13" fmla="*/ 139 h 157"/>
              <a:gd name="T14" fmla="*/ 70 w 149"/>
              <a:gd name="T15" fmla="*/ 139 h 157"/>
              <a:gd name="T16" fmla="*/ 9 w 149"/>
              <a:gd name="T17" fmla="*/ 78 h 157"/>
              <a:gd name="T18" fmla="*/ 70 w 149"/>
              <a:gd name="T19" fmla="*/ 9 h 157"/>
              <a:gd name="T20" fmla="*/ 139 w 149"/>
              <a:gd name="T21" fmla="*/ 78 h 157"/>
              <a:gd name="T22" fmla="*/ 70 w 149"/>
              <a:gd name="T23" fmla="*/ 139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9" h="157">
                <a:moveTo>
                  <a:pt x="70" y="0"/>
                </a:moveTo>
                <a:lnTo>
                  <a:pt x="70" y="0"/>
                </a:lnTo>
                <a:cubicBezTo>
                  <a:pt x="35" y="0"/>
                  <a:pt x="0" y="35"/>
                  <a:pt x="0" y="78"/>
                </a:cubicBezTo>
                <a:cubicBezTo>
                  <a:pt x="0" y="121"/>
                  <a:pt x="35" y="156"/>
                  <a:pt x="70" y="156"/>
                </a:cubicBezTo>
                <a:cubicBezTo>
                  <a:pt x="113" y="156"/>
                  <a:pt x="148" y="121"/>
                  <a:pt x="148" y="78"/>
                </a:cubicBezTo>
                <a:cubicBezTo>
                  <a:pt x="148" y="35"/>
                  <a:pt x="113" y="0"/>
                  <a:pt x="70" y="0"/>
                </a:cubicBezTo>
                <a:close/>
                <a:moveTo>
                  <a:pt x="70" y="139"/>
                </a:moveTo>
                <a:lnTo>
                  <a:pt x="70" y="139"/>
                </a:lnTo>
                <a:cubicBezTo>
                  <a:pt x="35" y="139"/>
                  <a:pt x="9" y="113"/>
                  <a:pt x="9" y="78"/>
                </a:cubicBezTo>
                <a:cubicBezTo>
                  <a:pt x="9" y="44"/>
                  <a:pt x="35" y="9"/>
                  <a:pt x="70" y="9"/>
                </a:cubicBezTo>
                <a:cubicBezTo>
                  <a:pt x="113" y="9"/>
                  <a:pt x="139" y="44"/>
                  <a:pt x="139" y="78"/>
                </a:cubicBezTo>
                <a:cubicBezTo>
                  <a:pt x="139" y="113"/>
                  <a:pt x="113" y="139"/>
                  <a:pt x="70" y="13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471">
            <a:extLst>
              <a:ext uri="{FF2B5EF4-FFF2-40B4-BE49-F238E27FC236}">
                <a16:creationId xmlns:a16="http://schemas.microsoft.com/office/drawing/2014/main" id="{8647B480-19DE-8A44-B863-BD6B26279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8013" y="9418583"/>
            <a:ext cx="80790" cy="89766"/>
          </a:xfrm>
          <a:custGeom>
            <a:avLst/>
            <a:gdLst>
              <a:gd name="T0" fmla="*/ 78 w 79"/>
              <a:gd name="T1" fmla="*/ 0 h 87"/>
              <a:gd name="T2" fmla="*/ 78 w 79"/>
              <a:gd name="T3" fmla="*/ 0 h 87"/>
              <a:gd name="T4" fmla="*/ 70 w 79"/>
              <a:gd name="T5" fmla="*/ 0 h 87"/>
              <a:gd name="T6" fmla="*/ 26 w 79"/>
              <a:gd name="T7" fmla="*/ 26 h 87"/>
              <a:gd name="T8" fmla="*/ 9 w 79"/>
              <a:gd name="T9" fmla="*/ 26 h 87"/>
              <a:gd name="T10" fmla="*/ 0 w 79"/>
              <a:gd name="T11" fmla="*/ 35 h 87"/>
              <a:gd name="T12" fmla="*/ 9 w 79"/>
              <a:gd name="T13" fmla="*/ 35 h 87"/>
              <a:gd name="T14" fmla="*/ 18 w 79"/>
              <a:gd name="T15" fmla="*/ 35 h 87"/>
              <a:gd name="T16" fmla="*/ 18 w 79"/>
              <a:gd name="T17" fmla="*/ 43 h 87"/>
              <a:gd name="T18" fmla="*/ 18 w 79"/>
              <a:gd name="T19" fmla="*/ 43 h 87"/>
              <a:gd name="T20" fmla="*/ 9 w 79"/>
              <a:gd name="T21" fmla="*/ 43 h 87"/>
              <a:gd name="T22" fmla="*/ 0 w 79"/>
              <a:gd name="T23" fmla="*/ 52 h 87"/>
              <a:gd name="T24" fmla="*/ 9 w 79"/>
              <a:gd name="T25" fmla="*/ 61 h 87"/>
              <a:gd name="T26" fmla="*/ 26 w 79"/>
              <a:gd name="T27" fmla="*/ 61 h 87"/>
              <a:gd name="T28" fmla="*/ 70 w 79"/>
              <a:gd name="T29" fmla="*/ 86 h 87"/>
              <a:gd name="T30" fmla="*/ 78 w 79"/>
              <a:gd name="T31" fmla="*/ 86 h 87"/>
              <a:gd name="T32" fmla="*/ 78 w 79"/>
              <a:gd name="T33" fmla="*/ 78 h 87"/>
              <a:gd name="T34" fmla="*/ 78 w 79"/>
              <a:gd name="T35" fmla="*/ 78 h 87"/>
              <a:gd name="T36" fmla="*/ 70 w 79"/>
              <a:gd name="T37" fmla="*/ 78 h 87"/>
              <a:gd name="T38" fmla="*/ 35 w 79"/>
              <a:gd name="T39" fmla="*/ 61 h 87"/>
              <a:gd name="T40" fmla="*/ 44 w 79"/>
              <a:gd name="T41" fmla="*/ 61 h 87"/>
              <a:gd name="T42" fmla="*/ 52 w 79"/>
              <a:gd name="T43" fmla="*/ 52 h 87"/>
              <a:gd name="T44" fmla="*/ 44 w 79"/>
              <a:gd name="T45" fmla="*/ 43 h 87"/>
              <a:gd name="T46" fmla="*/ 35 w 79"/>
              <a:gd name="T47" fmla="*/ 43 h 87"/>
              <a:gd name="T48" fmla="*/ 35 w 79"/>
              <a:gd name="T49" fmla="*/ 43 h 87"/>
              <a:gd name="T50" fmla="*/ 35 w 79"/>
              <a:gd name="T51" fmla="*/ 35 h 87"/>
              <a:gd name="T52" fmla="*/ 44 w 79"/>
              <a:gd name="T53" fmla="*/ 35 h 87"/>
              <a:gd name="T54" fmla="*/ 52 w 79"/>
              <a:gd name="T55" fmla="*/ 35 h 87"/>
              <a:gd name="T56" fmla="*/ 44 w 79"/>
              <a:gd name="T57" fmla="*/ 26 h 87"/>
              <a:gd name="T58" fmla="*/ 35 w 79"/>
              <a:gd name="T59" fmla="*/ 26 h 87"/>
              <a:gd name="T60" fmla="*/ 70 w 79"/>
              <a:gd name="T61" fmla="*/ 9 h 87"/>
              <a:gd name="T62" fmla="*/ 78 w 79"/>
              <a:gd name="T63" fmla="*/ 9 h 87"/>
              <a:gd name="T64" fmla="*/ 78 w 79"/>
              <a:gd name="T65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9" h="87">
                <a:moveTo>
                  <a:pt x="78" y="0"/>
                </a:moveTo>
                <a:lnTo>
                  <a:pt x="78" y="0"/>
                </a:lnTo>
                <a:lnTo>
                  <a:pt x="70" y="0"/>
                </a:lnTo>
                <a:cubicBezTo>
                  <a:pt x="44" y="0"/>
                  <a:pt x="26" y="9"/>
                  <a:pt x="26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26"/>
                  <a:pt x="0" y="35"/>
                </a:cubicBezTo>
                <a:cubicBezTo>
                  <a:pt x="0" y="35"/>
                  <a:pt x="0" y="35"/>
                  <a:pt x="9" y="35"/>
                </a:cubicBezTo>
                <a:cubicBezTo>
                  <a:pt x="18" y="35"/>
                  <a:pt x="18" y="35"/>
                  <a:pt x="18" y="35"/>
                </a:cubicBezTo>
                <a:lnTo>
                  <a:pt x="18" y="43"/>
                </a:lnTo>
                <a:lnTo>
                  <a:pt x="18" y="43"/>
                </a:lnTo>
                <a:cubicBezTo>
                  <a:pt x="9" y="43"/>
                  <a:pt x="9" y="43"/>
                  <a:pt x="9" y="43"/>
                </a:cubicBezTo>
                <a:cubicBezTo>
                  <a:pt x="0" y="43"/>
                  <a:pt x="0" y="52"/>
                  <a:pt x="0" y="52"/>
                </a:cubicBezTo>
                <a:cubicBezTo>
                  <a:pt x="0" y="52"/>
                  <a:pt x="0" y="61"/>
                  <a:pt x="9" y="61"/>
                </a:cubicBezTo>
                <a:cubicBezTo>
                  <a:pt x="26" y="61"/>
                  <a:pt x="26" y="61"/>
                  <a:pt x="26" y="61"/>
                </a:cubicBezTo>
                <a:cubicBezTo>
                  <a:pt x="26" y="78"/>
                  <a:pt x="44" y="86"/>
                  <a:pt x="70" y="86"/>
                </a:cubicBezTo>
                <a:lnTo>
                  <a:pt x="78" y="86"/>
                </a:lnTo>
                <a:lnTo>
                  <a:pt x="78" y="78"/>
                </a:lnTo>
                <a:lnTo>
                  <a:pt x="78" y="78"/>
                </a:lnTo>
                <a:cubicBezTo>
                  <a:pt x="70" y="78"/>
                  <a:pt x="70" y="78"/>
                  <a:pt x="70" y="78"/>
                </a:cubicBezTo>
                <a:cubicBezTo>
                  <a:pt x="52" y="78"/>
                  <a:pt x="44" y="69"/>
                  <a:pt x="35" y="61"/>
                </a:cubicBezTo>
                <a:cubicBezTo>
                  <a:pt x="44" y="61"/>
                  <a:pt x="44" y="61"/>
                  <a:pt x="44" y="61"/>
                </a:cubicBezTo>
                <a:cubicBezTo>
                  <a:pt x="52" y="61"/>
                  <a:pt x="52" y="52"/>
                  <a:pt x="52" y="52"/>
                </a:cubicBezTo>
                <a:cubicBezTo>
                  <a:pt x="52" y="52"/>
                  <a:pt x="52" y="43"/>
                  <a:pt x="44" y="43"/>
                </a:cubicBezTo>
                <a:cubicBezTo>
                  <a:pt x="35" y="43"/>
                  <a:pt x="35" y="43"/>
                  <a:pt x="35" y="43"/>
                </a:cubicBezTo>
                <a:lnTo>
                  <a:pt x="35" y="43"/>
                </a:lnTo>
                <a:lnTo>
                  <a:pt x="35" y="35"/>
                </a:lnTo>
                <a:cubicBezTo>
                  <a:pt x="44" y="35"/>
                  <a:pt x="44" y="35"/>
                  <a:pt x="44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52" y="26"/>
                  <a:pt x="52" y="26"/>
                  <a:pt x="44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44" y="17"/>
                  <a:pt x="52" y="9"/>
                  <a:pt x="70" y="9"/>
                </a:cubicBezTo>
                <a:cubicBezTo>
                  <a:pt x="70" y="9"/>
                  <a:pt x="70" y="9"/>
                  <a:pt x="78" y="9"/>
                </a:cubicBezTo>
                <a:cubicBezTo>
                  <a:pt x="78" y="9"/>
                  <a:pt x="78" y="9"/>
                  <a:pt x="7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472">
            <a:extLst>
              <a:ext uri="{FF2B5EF4-FFF2-40B4-BE49-F238E27FC236}">
                <a16:creationId xmlns:a16="http://schemas.microsoft.com/office/drawing/2014/main" id="{798FB999-8703-514A-97F8-C0FDA7413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7705" y="9719302"/>
            <a:ext cx="309695" cy="309692"/>
          </a:xfrm>
          <a:custGeom>
            <a:avLst/>
            <a:gdLst>
              <a:gd name="T0" fmla="*/ 147 w 304"/>
              <a:gd name="T1" fmla="*/ 303 h 304"/>
              <a:gd name="T2" fmla="*/ 147 w 304"/>
              <a:gd name="T3" fmla="*/ 303 h 304"/>
              <a:gd name="T4" fmla="*/ 43 w 304"/>
              <a:gd name="T5" fmla="*/ 260 h 304"/>
              <a:gd name="T6" fmla="*/ 0 w 304"/>
              <a:gd name="T7" fmla="*/ 156 h 304"/>
              <a:gd name="T8" fmla="*/ 43 w 304"/>
              <a:gd name="T9" fmla="*/ 43 h 304"/>
              <a:gd name="T10" fmla="*/ 147 w 304"/>
              <a:gd name="T11" fmla="*/ 0 h 304"/>
              <a:gd name="T12" fmla="*/ 260 w 304"/>
              <a:gd name="T13" fmla="*/ 43 h 304"/>
              <a:gd name="T14" fmla="*/ 303 w 304"/>
              <a:gd name="T15" fmla="*/ 156 h 304"/>
              <a:gd name="T16" fmla="*/ 260 w 304"/>
              <a:gd name="T17" fmla="*/ 260 h 304"/>
              <a:gd name="T18" fmla="*/ 147 w 304"/>
              <a:gd name="T19" fmla="*/ 303 h 304"/>
              <a:gd name="T20" fmla="*/ 147 w 304"/>
              <a:gd name="T21" fmla="*/ 17 h 304"/>
              <a:gd name="T22" fmla="*/ 147 w 304"/>
              <a:gd name="T23" fmla="*/ 17 h 304"/>
              <a:gd name="T24" fmla="*/ 17 w 304"/>
              <a:gd name="T25" fmla="*/ 156 h 304"/>
              <a:gd name="T26" fmla="*/ 147 w 304"/>
              <a:gd name="T27" fmla="*/ 286 h 304"/>
              <a:gd name="T28" fmla="*/ 286 w 304"/>
              <a:gd name="T29" fmla="*/ 156 h 304"/>
              <a:gd name="T30" fmla="*/ 147 w 304"/>
              <a:gd name="T31" fmla="*/ 17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4" h="304">
                <a:moveTo>
                  <a:pt x="147" y="303"/>
                </a:moveTo>
                <a:lnTo>
                  <a:pt x="147" y="303"/>
                </a:lnTo>
                <a:cubicBezTo>
                  <a:pt x="104" y="303"/>
                  <a:pt x="69" y="294"/>
                  <a:pt x="43" y="260"/>
                </a:cubicBezTo>
                <a:cubicBezTo>
                  <a:pt x="9" y="234"/>
                  <a:pt x="0" y="190"/>
                  <a:pt x="0" y="156"/>
                </a:cubicBezTo>
                <a:cubicBezTo>
                  <a:pt x="0" y="113"/>
                  <a:pt x="9" y="78"/>
                  <a:pt x="43" y="43"/>
                </a:cubicBezTo>
                <a:cubicBezTo>
                  <a:pt x="69" y="17"/>
                  <a:pt x="104" y="0"/>
                  <a:pt x="147" y="0"/>
                </a:cubicBezTo>
                <a:cubicBezTo>
                  <a:pt x="190" y="0"/>
                  <a:pt x="225" y="17"/>
                  <a:pt x="260" y="43"/>
                </a:cubicBezTo>
                <a:cubicBezTo>
                  <a:pt x="286" y="78"/>
                  <a:pt x="303" y="113"/>
                  <a:pt x="303" y="156"/>
                </a:cubicBezTo>
                <a:cubicBezTo>
                  <a:pt x="303" y="190"/>
                  <a:pt x="286" y="234"/>
                  <a:pt x="260" y="260"/>
                </a:cubicBezTo>
                <a:cubicBezTo>
                  <a:pt x="225" y="294"/>
                  <a:pt x="190" y="303"/>
                  <a:pt x="147" y="303"/>
                </a:cubicBezTo>
                <a:close/>
                <a:moveTo>
                  <a:pt x="147" y="17"/>
                </a:moveTo>
                <a:lnTo>
                  <a:pt x="147" y="17"/>
                </a:lnTo>
                <a:cubicBezTo>
                  <a:pt x="78" y="17"/>
                  <a:pt x="17" y="78"/>
                  <a:pt x="17" y="156"/>
                </a:cubicBezTo>
                <a:cubicBezTo>
                  <a:pt x="17" y="225"/>
                  <a:pt x="78" y="286"/>
                  <a:pt x="147" y="286"/>
                </a:cubicBezTo>
                <a:cubicBezTo>
                  <a:pt x="225" y="286"/>
                  <a:pt x="286" y="225"/>
                  <a:pt x="286" y="156"/>
                </a:cubicBezTo>
                <a:cubicBezTo>
                  <a:pt x="286" y="78"/>
                  <a:pt x="225" y="17"/>
                  <a:pt x="147" y="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473">
            <a:extLst>
              <a:ext uri="{FF2B5EF4-FFF2-40B4-BE49-F238E27FC236}">
                <a16:creationId xmlns:a16="http://schemas.microsoft.com/office/drawing/2014/main" id="{BB98053D-90B1-FF49-A3AA-1D228202C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3612" y="9755208"/>
            <a:ext cx="237882" cy="237879"/>
          </a:xfrm>
          <a:custGeom>
            <a:avLst/>
            <a:gdLst>
              <a:gd name="T0" fmla="*/ 112 w 234"/>
              <a:gd name="T1" fmla="*/ 233 h 234"/>
              <a:gd name="T2" fmla="*/ 112 w 234"/>
              <a:gd name="T3" fmla="*/ 233 h 234"/>
              <a:gd name="T4" fmla="*/ 0 w 234"/>
              <a:gd name="T5" fmla="*/ 121 h 234"/>
              <a:gd name="T6" fmla="*/ 112 w 234"/>
              <a:gd name="T7" fmla="*/ 0 h 234"/>
              <a:gd name="T8" fmla="*/ 233 w 234"/>
              <a:gd name="T9" fmla="*/ 121 h 234"/>
              <a:gd name="T10" fmla="*/ 112 w 234"/>
              <a:gd name="T11" fmla="*/ 233 h 234"/>
              <a:gd name="T12" fmla="*/ 112 w 234"/>
              <a:gd name="T13" fmla="*/ 26 h 234"/>
              <a:gd name="T14" fmla="*/ 112 w 234"/>
              <a:gd name="T15" fmla="*/ 26 h 234"/>
              <a:gd name="T16" fmla="*/ 17 w 234"/>
              <a:gd name="T17" fmla="*/ 121 h 234"/>
              <a:gd name="T18" fmla="*/ 112 w 234"/>
              <a:gd name="T19" fmla="*/ 216 h 234"/>
              <a:gd name="T20" fmla="*/ 207 w 234"/>
              <a:gd name="T21" fmla="*/ 121 h 234"/>
              <a:gd name="T22" fmla="*/ 112 w 234"/>
              <a:gd name="T23" fmla="*/ 26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4" h="234">
                <a:moveTo>
                  <a:pt x="112" y="233"/>
                </a:moveTo>
                <a:lnTo>
                  <a:pt x="112" y="233"/>
                </a:lnTo>
                <a:cubicBezTo>
                  <a:pt x="52" y="233"/>
                  <a:pt x="0" y="181"/>
                  <a:pt x="0" y="121"/>
                </a:cubicBezTo>
                <a:cubicBezTo>
                  <a:pt x="0" y="52"/>
                  <a:pt x="52" y="0"/>
                  <a:pt x="112" y="0"/>
                </a:cubicBezTo>
                <a:cubicBezTo>
                  <a:pt x="181" y="0"/>
                  <a:pt x="233" y="52"/>
                  <a:pt x="233" y="121"/>
                </a:cubicBezTo>
                <a:cubicBezTo>
                  <a:pt x="233" y="181"/>
                  <a:pt x="181" y="233"/>
                  <a:pt x="112" y="233"/>
                </a:cubicBezTo>
                <a:close/>
                <a:moveTo>
                  <a:pt x="112" y="26"/>
                </a:moveTo>
                <a:lnTo>
                  <a:pt x="112" y="26"/>
                </a:lnTo>
                <a:cubicBezTo>
                  <a:pt x="60" y="26"/>
                  <a:pt x="17" y="69"/>
                  <a:pt x="17" y="121"/>
                </a:cubicBezTo>
                <a:cubicBezTo>
                  <a:pt x="17" y="173"/>
                  <a:pt x="60" y="216"/>
                  <a:pt x="112" y="216"/>
                </a:cubicBezTo>
                <a:cubicBezTo>
                  <a:pt x="164" y="216"/>
                  <a:pt x="207" y="173"/>
                  <a:pt x="207" y="121"/>
                </a:cubicBezTo>
                <a:cubicBezTo>
                  <a:pt x="207" y="69"/>
                  <a:pt x="164" y="26"/>
                  <a:pt x="112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474">
            <a:extLst>
              <a:ext uri="{FF2B5EF4-FFF2-40B4-BE49-F238E27FC236}">
                <a16:creationId xmlns:a16="http://schemas.microsoft.com/office/drawing/2014/main" id="{0337CE16-E5F6-6F44-AD53-ABEB24EAF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448" y="9804578"/>
            <a:ext cx="116696" cy="143626"/>
          </a:xfrm>
          <a:custGeom>
            <a:avLst/>
            <a:gdLst>
              <a:gd name="T0" fmla="*/ 104 w 114"/>
              <a:gd name="T1" fmla="*/ 17 h 139"/>
              <a:gd name="T2" fmla="*/ 104 w 114"/>
              <a:gd name="T3" fmla="*/ 17 h 139"/>
              <a:gd name="T4" fmla="*/ 104 w 114"/>
              <a:gd name="T5" fmla="*/ 0 h 139"/>
              <a:gd name="T6" fmla="*/ 95 w 114"/>
              <a:gd name="T7" fmla="*/ 0 h 139"/>
              <a:gd name="T8" fmla="*/ 52 w 114"/>
              <a:gd name="T9" fmla="*/ 43 h 139"/>
              <a:gd name="T10" fmla="*/ 9 w 114"/>
              <a:gd name="T11" fmla="*/ 0 h 139"/>
              <a:gd name="T12" fmla="*/ 0 w 114"/>
              <a:gd name="T13" fmla="*/ 0 h 139"/>
              <a:gd name="T14" fmla="*/ 0 w 114"/>
              <a:gd name="T15" fmla="*/ 8 h 139"/>
              <a:gd name="T16" fmla="*/ 44 w 114"/>
              <a:gd name="T17" fmla="*/ 60 h 139"/>
              <a:gd name="T18" fmla="*/ 44 w 114"/>
              <a:gd name="T19" fmla="*/ 69 h 139"/>
              <a:gd name="T20" fmla="*/ 26 w 114"/>
              <a:gd name="T21" fmla="*/ 69 h 139"/>
              <a:gd name="T22" fmla="*/ 18 w 114"/>
              <a:gd name="T23" fmla="*/ 77 h 139"/>
              <a:gd name="T24" fmla="*/ 26 w 114"/>
              <a:gd name="T25" fmla="*/ 86 h 139"/>
              <a:gd name="T26" fmla="*/ 44 w 114"/>
              <a:gd name="T27" fmla="*/ 86 h 139"/>
              <a:gd name="T28" fmla="*/ 44 w 114"/>
              <a:gd name="T29" fmla="*/ 95 h 139"/>
              <a:gd name="T30" fmla="*/ 26 w 114"/>
              <a:gd name="T31" fmla="*/ 95 h 139"/>
              <a:gd name="T32" fmla="*/ 18 w 114"/>
              <a:gd name="T33" fmla="*/ 103 h 139"/>
              <a:gd name="T34" fmla="*/ 26 w 114"/>
              <a:gd name="T35" fmla="*/ 112 h 139"/>
              <a:gd name="T36" fmla="*/ 44 w 114"/>
              <a:gd name="T37" fmla="*/ 112 h 139"/>
              <a:gd name="T38" fmla="*/ 44 w 114"/>
              <a:gd name="T39" fmla="*/ 129 h 139"/>
              <a:gd name="T40" fmla="*/ 52 w 114"/>
              <a:gd name="T41" fmla="*/ 138 h 139"/>
              <a:gd name="T42" fmla="*/ 52 w 114"/>
              <a:gd name="T43" fmla="*/ 138 h 139"/>
              <a:gd name="T44" fmla="*/ 61 w 114"/>
              <a:gd name="T45" fmla="*/ 129 h 139"/>
              <a:gd name="T46" fmla="*/ 61 w 114"/>
              <a:gd name="T47" fmla="*/ 112 h 139"/>
              <a:gd name="T48" fmla="*/ 78 w 114"/>
              <a:gd name="T49" fmla="*/ 112 h 139"/>
              <a:gd name="T50" fmla="*/ 87 w 114"/>
              <a:gd name="T51" fmla="*/ 103 h 139"/>
              <a:gd name="T52" fmla="*/ 78 w 114"/>
              <a:gd name="T53" fmla="*/ 95 h 139"/>
              <a:gd name="T54" fmla="*/ 61 w 114"/>
              <a:gd name="T55" fmla="*/ 95 h 139"/>
              <a:gd name="T56" fmla="*/ 61 w 114"/>
              <a:gd name="T57" fmla="*/ 86 h 139"/>
              <a:gd name="T58" fmla="*/ 78 w 114"/>
              <a:gd name="T59" fmla="*/ 86 h 139"/>
              <a:gd name="T60" fmla="*/ 87 w 114"/>
              <a:gd name="T61" fmla="*/ 77 h 139"/>
              <a:gd name="T62" fmla="*/ 78 w 114"/>
              <a:gd name="T63" fmla="*/ 69 h 139"/>
              <a:gd name="T64" fmla="*/ 61 w 114"/>
              <a:gd name="T65" fmla="*/ 69 h 139"/>
              <a:gd name="T66" fmla="*/ 61 w 114"/>
              <a:gd name="T67" fmla="*/ 60 h 139"/>
              <a:gd name="T68" fmla="*/ 104 w 114"/>
              <a:gd name="T69" fmla="*/ 17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4" h="139">
                <a:moveTo>
                  <a:pt x="104" y="17"/>
                </a:moveTo>
                <a:lnTo>
                  <a:pt x="104" y="17"/>
                </a:lnTo>
                <a:cubicBezTo>
                  <a:pt x="113" y="8"/>
                  <a:pt x="113" y="8"/>
                  <a:pt x="104" y="0"/>
                </a:cubicBezTo>
                <a:lnTo>
                  <a:pt x="95" y="0"/>
                </a:lnTo>
                <a:cubicBezTo>
                  <a:pt x="52" y="43"/>
                  <a:pt x="52" y="43"/>
                  <a:pt x="52" y="43"/>
                </a:cubicBezTo>
                <a:cubicBezTo>
                  <a:pt x="9" y="0"/>
                  <a:pt x="9" y="0"/>
                  <a:pt x="9" y="0"/>
                </a:cubicBezTo>
                <a:lnTo>
                  <a:pt x="0" y="0"/>
                </a:lnTo>
                <a:lnTo>
                  <a:pt x="0" y="8"/>
                </a:lnTo>
                <a:cubicBezTo>
                  <a:pt x="44" y="60"/>
                  <a:pt x="44" y="60"/>
                  <a:pt x="44" y="60"/>
                </a:cubicBezTo>
                <a:cubicBezTo>
                  <a:pt x="44" y="69"/>
                  <a:pt x="44" y="69"/>
                  <a:pt x="44" y="69"/>
                </a:cubicBezTo>
                <a:cubicBezTo>
                  <a:pt x="26" y="69"/>
                  <a:pt x="26" y="69"/>
                  <a:pt x="26" y="69"/>
                </a:cubicBezTo>
                <a:lnTo>
                  <a:pt x="18" y="77"/>
                </a:lnTo>
                <a:cubicBezTo>
                  <a:pt x="18" y="86"/>
                  <a:pt x="26" y="86"/>
                  <a:pt x="26" y="86"/>
                </a:cubicBezTo>
                <a:cubicBezTo>
                  <a:pt x="44" y="86"/>
                  <a:pt x="44" y="86"/>
                  <a:pt x="44" y="86"/>
                </a:cubicBezTo>
                <a:cubicBezTo>
                  <a:pt x="44" y="95"/>
                  <a:pt x="44" y="95"/>
                  <a:pt x="44" y="95"/>
                </a:cubicBezTo>
                <a:cubicBezTo>
                  <a:pt x="26" y="95"/>
                  <a:pt x="26" y="95"/>
                  <a:pt x="26" y="95"/>
                </a:cubicBezTo>
                <a:cubicBezTo>
                  <a:pt x="26" y="95"/>
                  <a:pt x="18" y="95"/>
                  <a:pt x="18" y="103"/>
                </a:cubicBezTo>
                <a:cubicBezTo>
                  <a:pt x="18" y="112"/>
                  <a:pt x="26" y="112"/>
                  <a:pt x="26" y="112"/>
                </a:cubicBezTo>
                <a:cubicBezTo>
                  <a:pt x="44" y="112"/>
                  <a:pt x="44" y="112"/>
                  <a:pt x="44" y="112"/>
                </a:cubicBezTo>
                <a:cubicBezTo>
                  <a:pt x="44" y="129"/>
                  <a:pt x="44" y="129"/>
                  <a:pt x="44" y="129"/>
                </a:cubicBezTo>
                <a:lnTo>
                  <a:pt x="52" y="138"/>
                </a:lnTo>
                <a:lnTo>
                  <a:pt x="52" y="138"/>
                </a:lnTo>
                <a:cubicBezTo>
                  <a:pt x="61" y="138"/>
                  <a:pt x="61" y="129"/>
                  <a:pt x="61" y="129"/>
                </a:cubicBezTo>
                <a:cubicBezTo>
                  <a:pt x="61" y="112"/>
                  <a:pt x="61" y="112"/>
                  <a:pt x="61" y="112"/>
                </a:cubicBezTo>
                <a:cubicBezTo>
                  <a:pt x="78" y="112"/>
                  <a:pt x="78" y="112"/>
                  <a:pt x="78" y="112"/>
                </a:cubicBezTo>
                <a:cubicBezTo>
                  <a:pt x="87" y="112"/>
                  <a:pt x="87" y="112"/>
                  <a:pt x="87" y="103"/>
                </a:cubicBezTo>
                <a:cubicBezTo>
                  <a:pt x="87" y="95"/>
                  <a:pt x="87" y="95"/>
                  <a:pt x="78" y="95"/>
                </a:cubicBezTo>
                <a:cubicBezTo>
                  <a:pt x="61" y="95"/>
                  <a:pt x="61" y="95"/>
                  <a:pt x="61" y="95"/>
                </a:cubicBezTo>
                <a:cubicBezTo>
                  <a:pt x="61" y="86"/>
                  <a:pt x="61" y="86"/>
                  <a:pt x="61" y="86"/>
                </a:cubicBezTo>
                <a:cubicBezTo>
                  <a:pt x="78" y="86"/>
                  <a:pt x="78" y="86"/>
                  <a:pt x="78" y="86"/>
                </a:cubicBezTo>
                <a:cubicBezTo>
                  <a:pt x="87" y="86"/>
                  <a:pt x="87" y="86"/>
                  <a:pt x="87" y="77"/>
                </a:cubicBezTo>
                <a:cubicBezTo>
                  <a:pt x="87" y="77"/>
                  <a:pt x="87" y="69"/>
                  <a:pt x="78" y="69"/>
                </a:cubicBezTo>
                <a:cubicBezTo>
                  <a:pt x="61" y="69"/>
                  <a:pt x="61" y="69"/>
                  <a:pt x="61" y="69"/>
                </a:cubicBezTo>
                <a:cubicBezTo>
                  <a:pt x="61" y="60"/>
                  <a:pt x="61" y="60"/>
                  <a:pt x="61" y="60"/>
                </a:cubicBezTo>
                <a:lnTo>
                  <a:pt x="104" y="1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1" name="Freeform 475">
            <a:extLst>
              <a:ext uri="{FF2B5EF4-FFF2-40B4-BE49-F238E27FC236}">
                <a16:creationId xmlns:a16="http://schemas.microsoft.com/office/drawing/2014/main" id="{42B8EE17-5738-7A49-AFB8-7FD3E30ED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5071" y="11680694"/>
            <a:ext cx="345599" cy="125673"/>
          </a:xfrm>
          <a:custGeom>
            <a:avLst/>
            <a:gdLst>
              <a:gd name="T0" fmla="*/ 165 w 339"/>
              <a:gd name="T1" fmla="*/ 121 h 122"/>
              <a:gd name="T2" fmla="*/ 165 w 339"/>
              <a:gd name="T3" fmla="*/ 121 h 122"/>
              <a:gd name="T4" fmla="*/ 52 w 339"/>
              <a:gd name="T5" fmla="*/ 112 h 122"/>
              <a:gd name="T6" fmla="*/ 18 w 339"/>
              <a:gd name="T7" fmla="*/ 103 h 122"/>
              <a:gd name="T8" fmla="*/ 0 w 339"/>
              <a:gd name="T9" fmla="*/ 77 h 122"/>
              <a:gd name="T10" fmla="*/ 0 w 339"/>
              <a:gd name="T11" fmla="*/ 8 h 122"/>
              <a:gd name="T12" fmla="*/ 9 w 339"/>
              <a:gd name="T13" fmla="*/ 0 h 122"/>
              <a:gd name="T14" fmla="*/ 9 w 339"/>
              <a:gd name="T15" fmla="*/ 0 h 122"/>
              <a:gd name="T16" fmla="*/ 26 w 339"/>
              <a:gd name="T17" fmla="*/ 8 h 122"/>
              <a:gd name="T18" fmla="*/ 70 w 339"/>
              <a:gd name="T19" fmla="*/ 17 h 122"/>
              <a:gd name="T20" fmla="*/ 156 w 339"/>
              <a:gd name="T21" fmla="*/ 26 h 122"/>
              <a:gd name="T22" fmla="*/ 182 w 339"/>
              <a:gd name="T23" fmla="*/ 26 h 122"/>
              <a:gd name="T24" fmla="*/ 269 w 339"/>
              <a:gd name="T25" fmla="*/ 17 h 122"/>
              <a:gd name="T26" fmla="*/ 303 w 339"/>
              <a:gd name="T27" fmla="*/ 8 h 122"/>
              <a:gd name="T28" fmla="*/ 321 w 339"/>
              <a:gd name="T29" fmla="*/ 0 h 122"/>
              <a:gd name="T30" fmla="*/ 321 w 339"/>
              <a:gd name="T31" fmla="*/ 0 h 122"/>
              <a:gd name="T32" fmla="*/ 338 w 339"/>
              <a:gd name="T33" fmla="*/ 8 h 122"/>
              <a:gd name="T34" fmla="*/ 338 w 339"/>
              <a:gd name="T35" fmla="*/ 8 h 122"/>
              <a:gd name="T36" fmla="*/ 338 w 339"/>
              <a:gd name="T37" fmla="*/ 8 h 122"/>
              <a:gd name="T38" fmla="*/ 338 w 339"/>
              <a:gd name="T39" fmla="*/ 8 h 122"/>
              <a:gd name="T40" fmla="*/ 338 w 339"/>
              <a:gd name="T41" fmla="*/ 77 h 122"/>
              <a:gd name="T42" fmla="*/ 277 w 339"/>
              <a:gd name="T43" fmla="*/ 112 h 122"/>
              <a:gd name="T44" fmla="*/ 165 w 339"/>
              <a:gd name="T45" fmla="*/ 121 h 122"/>
              <a:gd name="T46" fmla="*/ 26 w 339"/>
              <a:gd name="T47" fmla="*/ 69 h 122"/>
              <a:gd name="T48" fmla="*/ 26 w 339"/>
              <a:gd name="T49" fmla="*/ 69 h 122"/>
              <a:gd name="T50" fmla="*/ 70 w 339"/>
              <a:gd name="T51" fmla="*/ 86 h 122"/>
              <a:gd name="T52" fmla="*/ 165 w 339"/>
              <a:gd name="T53" fmla="*/ 95 h 122"/>
              <a:gd name="T54" fmla="*/ 260 w 339"/>
              <a:gd name="T55" fmla="*/ 86 h 122"/>
              <a:gd name="T56" fmla="*/ 303 w 339"/>
              <a:gd name="T57" fmla="*/ 69 h 122"/>
              <a:gd name="T58" fmla="*/ 303 w 339"/>
              <a:gd name="T59" fmla="*/ 43 h 122"/>
              <a:gd name="T60" fmla="*/ 286 w 339"/>
              <a:gd name="T61" fmla="*/ 52 h 122"/>
              <a:gd name="T62" fmla="*/ 182 w 339"/>
              <a:gd name="T63" fmla="*/ 60 h 122"/>
              <a:gd name="T64" fmla="*/ 156 w 339"/>
              <a:gd name="T65" fmla="*/ 60 h 122"/>
              <a:gd name="T66" fmla="*/ 52 w 339"/>
              <a:gd name="T67" fmla="*/ 52 h 122"/>
              <a:gd name="T68" fmla="*/ 26 w 339"/>
              <a:gd name="T69" fmla="*/ 43 h 122"/>
              <a:gd name="T70" fmla="*/ 26 w 339"/>
              <a:gd name="T71" fmla="*/ 69 h 122"/>
              <a:gd name="T72" fmla="*/ 303 w 339"/>
              <a:gd name="T73" fmla="*/ 77 h 122"/>
              <a:gd name="T74" fmla="*/ 303 w 339"/>
              <a:gd name="T75" fmla="*/ 77 h 122"/>
              <a:gd name="T76" fmla="*/ 26 w 339"/>
              <a:gd name="T77" fmla="*/ 8 h 122"/>
              <a:gd name="T78" fmla="*/ 26 w 339"/>
              <a:gd name="T79" fmla="*/ 8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39" h="122">
                <a:moveTo>
                  <a:pt x="165" y="121"/>
                </a:moveTo>
                <a:lnTo>
                  <a:pt x="165" y="121"/>
                </a:lnTo>
                <a:cubicBezTo>
                  <a:pt x="122" y="121"/>
                  <a:pt x="87" y="121"/>
                  <a:pt x="52" y="112"/>
                </a:cubicBezTo>
                <a:cubicBezTo>
                  <a:pt x="35" y="112"/>
                  <a:pt x="26" y="103"/>
                  <a:pt x="18" y="103"/>
                </a:cubicBezTo>
                <a:cubicBezTo>
                  <a:pt x="0" y="95"/>
                  <a:pt x="0" y="86"/>
                  <a:pt x="0" y="77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9" y="0"/>
                </a:cubicBezTo>
                <a:lnTo>
                  <a:pt x="9" y="0"/>
                </a:lnTo>
                <a:cubicBezTo>
                  <a:pt x="18" y="0"/>
                  <a:pt x="26" y="0"/>
                  <a:pt x="26" y="8"/>
                </a:cubicBezTo>
                <a:cubicBezTo>
                  <a:pt x="26" y="8"/>
                  <a:pt x="35" y="17"/>
                  <a:pt x="70" y="17"/>
                </a:cubicBezTo>
                <a:cubicBezTo>
                  <a:pt x="87" y="26"/>
                  <a:pt x="122" y="26"/>
                  <a:pt x="156" y="26"/>
                </a:cubicBezTo>
                <a:cubicBezTo>
                  <a:pt x="165" y="26"/>
                  <a:pt x="173" y="26"/>
                  <a:pt x="182" y="26"/>
                </a:cubicBezTo>
                <a:cubicBezTo>
                  <a:pt x="208" y="26"/>
                  <a:pt x="243" y="26"/>
                  <a:pt x="269" y="17"/>
                </a:cubicBezTo>
                <a:cubicBezTo>
                  <a:pt x="295" y="17"/>
                  <a:pt x="303" y="8"/>
                  <a:pt x="303" y="8"/>
                </a:cubicBezTo>
                <a:cubicBezTo>
                  <a:pt x="312" y="0"/>
                  <a:pt x="312" y="0"/>
                  <a:pt x="321" y="0"/>
                </a:cubicBezTo>
                <a:lnTo>
                  <a:pt x="321" y="0"/>
                </a:lnTo>
                <a:cubicBezTo>
                  <a:pt x="329" y="0"/>
                  <a:pt x="338" y="0"/>
                  <a:pt x="338" y="8"/>
                </a:cubicBezTo>
                <a:lnTo>
                  <a:pt x="338" y="8"/>
                </a:lnTo>
                <a:lnTo>
                  <a:pt x="338" y="8"/>
                </a:lnTo>
                <a:lnTo>
                  <a:pt x="338" y="8"/>
                </a:lnTo>
                <a:cubicBezTo>
                  <a:pt x="338" y="77"/>
                  <a:pt x="338" y="77"/>
                  <a:pt x="338" y="77"/>
                </a:cubicBezTo>
                <a:cubicBezTo>
                  <a:pt x="338" y="95"/>
                  <a:pt x="303" y="112"/>
                  <a:pt x="277" y="112"/>
                </a:cubicBezTo>
                <a:cubicBezTo>
                  <a:pt x="251" y="121"/>
                  <a:pt x="208" y="121"/>
                  <a:pt x="165" y="121"/>
                </a:cubicBezTo>
                <a:close/>
                <a:moveTo>
                  <a:pt x="26" y="69"/>
                </a:moveTo>
                <a:lnTo>
                  <a:pt x="26" y="69"/>
                </a:lnTo>
                <a:cubicBezTo>
                  <a:pt x="26" y="77"/>
                  <a:pt x="44" y="77"/>
                  <a:pt x="70" y="86"/>
                </a:cubicBezTo>
                <a:cubicBezTo>
                  <a:pt x="96" y="86"/>
                  <a:pt x="130" y="95"/>
                  <a:pt x="165" y="95"/>
                </a:cubicBezTo>
                <a:cubicBezTo>
                  <a:pt x="199" y="95"/>
                  <a:pt x="234" y="86"/>
                  <a:pt x="260" y="86"/>
                </a:cubicBezTo>
                <a:cubicBezTo>
                  <a:pt x="295" y="77"/>
                  <a:pt x="303" y="77"/>
                  <a:pt x="303" y="69"/>
                </a:cubicBezTo>
                <a:cubicBezTo>
                  <a:pt x="303" y="43"/>
                  <a:pt x="303" y="43"/>
                  <a:pt x="303" y="43"/>
                </a:cubicBezTo>
                <a:cubicBezTo>
                  <a:pt x="303" y="43"/>
                  <a:pt x="295" y="43"/>
                  <a:pt x="286" y="52"/>
                </a:cubicBezTo>
                <a:cubicBezTo>
                  <a:pt x="260" y="52"/>
                  <a:pt x="217" y="60"/>
                  <a:pt x="182" y="60"/>
                </a:cubicBezTo>
                <a:cubicBezTo>
                  <a:pt x="173" y="60"/>
                  <a:pt x="165" y="60"/>
                  <a:pt x="156" y="60"/>
                </a:cubicBezTo>
                <a:cubicBezTo>
                  <a:pt x="113" y="60"/>
                  <a:pt x="78" y="52"/>
                  <a:pt x="52" y="52"/>
                </a:cubicBezTo>
                <a:cubicBezTo>
                  <a:pt x="44" y="43"/>
                  <a:pt x="35" y="43"/>
                  <a:pt x="26" y="43"/>
                </a:cubicBezTo>
                <a:lnTo>
                  <a:pt x="26" y="69"/>
                </a:lnTo>
                <a:close/>
                <a:moveTo>
                  <a:pt x="303" y="77"/>
                </a:moveTo>
                <a:lnTo>
                  <a:pt x="303" y="77"/>
                </a:lnTo>
                <a:close/>
                <a:moveTo>
                  <a:pt x="26" y="8"/>
                </a:moveTo>
                <a:lnTo>
                  <a:pt x="26" y="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476">
            <a:extLst>
              <a:ext uri="{FF2B5EF4-FFF2-40B4-BE49-F238E27FC236}">
                <a16:creationId xmlns:a16="http://schemas.microsoft.com/office/drawing/2014/main" id="{F021E378-AA92-A243-82DA-1DAB62D16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5071" y="11608881"/>
            <a:ext cx="345599" cy="134649"/>
          </a:xfrm>
          <a:custGeom>
            <a:avLst/>
            <a:gdLst>
              <a:gd name="T0" fmla="*/ 165 w 339"/>
              <a:gd name="T1" fmla="*/ 130 h 131"/>
              <a:gd name="T2" fmla="*/ 165 w 339"/>
              <a:gd name="T3" fmla="*/ 130 h 131"/>
              <a:gd name="T4" fmla="*/ 52 w 339"/>
              <a:gd name="T5" fmla="*/ 122 h 131"/>
              <a:gd name="T6" fmla="*/ 18 w 339"/>
              <a:gd name="T7" fmla="*/ 104 h 131"/>
              <a:gd name="T8" fmla="*/ 0 w 339"/>
              <a:gd name="T9" fmla="*/ 78 h 131"/>
              <a:gd name="T10" fmla="*/ 0 w 339"/>
              <a:gd name="T11" fmla="*/ 18 h 131"/>
              <a:gd name="T12" fmla="*/ 9 w 339"/>
              <a:gd name="T13" fmla="*/ 0 h 131"/>
              <a:gd name="T14" fmla="*/ 9 w 339"/>
              <a:gd name="T15" fmla="*/ 0 h 131"/>
              <a:gd name="T16" fmla="*/ 26 w 339"/>
              <a:gd name="T17" fmla="*/ 9 h 131"/>
              <a:gd name="T18" fmla="*/ 70 w 339"/>
              <a:gd name="T19" fmla="*/ 26 h 131"/>
              <a:gd name="T20" fmla="*/ 156 w 339"/>
              <a:gd name="T21" fmla="*/ 35 h 131"/>
              <a:gd name="T22" fmla="*/ 182 w 339"/>
              <a:gd name="T23" fmla="*/ 35 h 131"/>
              <a:gd name="T24" fmla="*/ 269 w 339"/>
              <a:gd name="T25" fmla="*/ 26 h 131"/>
              <a:gd name="T26" fmla="*/ 303 w 339"/>
              <a:gd name="T27" fmla="*/ 9 h 131"/>
              <a:gd name="T28" fmla="*/ 321 w 339"/>
              <a:gd name="T29" fmla="*/ 0 h 131"/>
              <a:gd name="T30" fmla="*/ 321 w 339"/>
              <a:gd name="T31" fmla="*/ 0 h 131"/>
              <a:gd name="T32" fmla="*/ 338 w 339"/>
              <a:gd name="T33" fmla="*/ 18 h 131"/>
              <a:gd name="T34" fmla="*/ 338 w 339"/>
              <a:gd name="T35" fmla="*/ 18 h 131"/>
              <a:gd name="T36" fmla="*/ 338 w 339"/>
              <a:gd name="T37" fmla="*/ 18 h 131"/>
              <a:gd name="T38" fmla="*/ 338 w 339"/>
              <a:gd name="T39" fmla="*/ 18 h 131"/>
              <a:gd name="T40" fmla="*/ 338 w 339"/>
              <a:gd name="T41" fmla="*/ 78 h 131"/>
              <a:gd name="T42" fmla="*/ 277 w 339"/>
              <a:gd name="T43" fmla="*/ 122 h 131"/>
              <a:gd name="T44" fmla="*/ 165 w 339"/>
              <a:gd name="T45" fmla="*/ 130 h 131"/>
              <a:gd name="T46" fmla="*/ 26 w 339"/>
              <a:gd name="T47" fmla="*/ 78 h 131"/>
              <a:gd name="T48" fmla="*/ 26 w 339"/>
              <a:gd name="T49" fmla="*/ 78 h 131"/>
              <a:gd name="T50" fmla="*/ 70 w 339"/>
              <a:gd name="T51" fmla="*/ 87 h 131"/>
              <a:gd name="T52" fmla="*/ 165 w 339"/>
              <a:gd name="T53" fmla="*/ 96 h 131"/>
              <a:gd name="T54" fmla="*/ 260 w 339"/>
              <a:gd name="T55" fmla="*/ 87 h 131"/>
              <a:gd name="T56" fmla="*/ 303 w 339"/>
              <a:gd name="T57" fmla="*/ 78 h 131"/>
              <a:gd name="T58" fmla="*/ 303 w 339"/>
              <a:gd name="T59" fmla="*/ 44 h 131"/>
              <a:gd name="T60" fmla="*/ 286 w 339"/>
              <a:gd name="T61" fmla="*/ 52 h 131"/>
              <a:gd name="T62" fmla="*/ 182 w 339"/>
              <a:gd name="T63" fmla="*/ 61 h 131"/>
              <a:gd name="T64" fmla="*/ 156 w 339"/>
              <a:gd name="T65" fmla="*/ 61 h 131"/>
              <a:gd name="T66" fmla="*/ 52 w 339"/>
              <a:gd name="T67" fmla="*/ 52 h 131"/>
              <a:gd name="T68" fmla="*/ 26 w 339"/>
              <a:gd name="T69" fmla="*/ 44 h 131"/>
              <a:gd name="T70" fmla="*/ 26 w 339"/>
              <a:gd name="T71" fmla="*/ 78 h 131"/>
              <a:gd name="T72" fmla="*/ 303 w 339"/>
              <a:gd name="T73" fmla="*/ 78 h 131"/>
              <a:gd name="T74" fmla="*/ 303 w 339"/>
              <a:gd name="T75" fmla="*/ 78 h 131"/>
              <a:gd name="T76" fmla="*/ 26 w 339"/>
              <a:gd name="T77" fmla="*/ 18 h 131"/>
              <a:gd name="T78" fmla="*/ 26 w 339"/>
              <a:gd name="T79" fmla="*/ 18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39" h="131">
                <a:moveTo>
                  <a:pt x="165" y="130"/>
                </a:moveTo>
                <a:lnTo>
                  <a:pt x="165" y="130"/>
                </a:lnTo>
                <a:cubicBezTo>
                  <a:pt x="122" y="130"/>
                  <a:pt x="87" y="122"/>
                  <a:pt x="52" y="122"/>
                </a:cubicBezTo>
                <a:cubicBezTo>
                  <a:pt x="35" y="113"/>
                  <a:pt x="26" y="113"/>
                  <a:pt x="18" y="104"/>
                </a:cubicBezTo>
                <a:cubicBezTo>
                  <a:pt x="0" y="104"/>
                  <a:pt x="0" y="96"/>
                  <a:pt x="0" y="7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lnTo>
                  <a:pt x="9" y="0"/>
                </a:lnTo>
                <a:cubicBezTo>
                  <a:pt x="18" y="0"/>
                  <a:pt x="26" y="9"/>
                  <a:pt x="26" y="9"/>
                </a:cubicBezTo>
                <a:cubicBezTo>
                  <a:pt x="26" y="18"/>
                  <a:pt x="35" y="18"/>
                  <a:pt x="70" y="26"/>
                </a:cubicBezTo>
                <a:cubicBezTo>
                  <a:pt x="87" y="26"/>
                  <a:pt x="122" y="35"/>
                  <a:pt x="156" y="35"/>
                </a:cubicBezTo>
                <a:cubicBezTo>
                  <a:pt x="165" y="35"/>
                  <a:pt x="173" y="35"/>
                  <a:pt x="182" y="35"/>
                </a:cubicBezTo>
                <a:cubicBezTo>
                  <a:pt x="208" y="35"/>
                  <a:pt x="243" y="26"/>
                  <a:pt x="269" y="26"/>
                </a:cubicBezTo>
                <a:cubicBezTo>
                  <a:pt x="295" y="18"/>
                  <a:pt x="303" y="18"/>
                  <a:pt x="303" y="9"/>
                </a:cubicBezTo>
                <a:cubicBezTo>
                  <a:pt x="312" y="9"/>
                  <a:pt x="312" y="0"/>
                  <a:pt x="321" y="0"/>
                </a:cubicBezTo>
                <a:lnTo>
                  <a:pt x="321" y="0"/>
                </a:lnTo>
                <a:cubicBezTo>
                  <a:pt x="329" y="0"/>
                  <a:pt x="338" y="9"/>
                  <a:pt x="338" y="18"/>
                </a:cubicBezTo>
                <a:lnTo>
                  <a:pt x="338" y="18"/>
                </a:lnTo>
                <a:lnTo>
                  <a:pt x="338" y="18"/>
                </a:lnTo>
                <a:lnTo>
                  <a:pt x="338" y="18"/>
                </a:lnTo>
                <a:cubicBezTo>
                  <a:pt x="338" y="78"/>
                  <a:pt x="338" y="78"/>
                  <a:pt x="338" y="78"/>
                </a:cubicBezTo>
                <a:cubicBezTo>
                  <a:pt x="338" y="104"/>
                  <a:pt x="303" y="113"/>
                  <a:pt x="277" y="122"/>
                </a:cubicBezTo>
                <a:cubicBezTo>
                  <a:pt x="251" y="122"/>
                  <a:pt x="208" y="130"/>
                  <a:pt x="165" y="130"/>
                </a:cubicBezTo>
                <a:close/>
                <a:moveTo>
                  <a:pt x="26" y="78"/>
                </a:moveTo>
                <a:lnTo>
                  <a:pt x="26" y="78"/>
                </a:lnTo>
                <a:cubicBezTo>
                  <a:pt x="26" y="78"/>
                  <a:pt x="44" y="87"/>
                  <a:pt x="70" y="87"/>
                </a:cubicBezTo>
                <a:cubicBezTo>
                  <a:pt x="96" y="96"/>
                  <a:pt x="130" y="96"/>
                  <a:pt x="165" y="96"/>
                </a:cubicBezTo>
                <a:cubicBezTo>
                  <a:pt x="199" y="96"/>
                  <a:pt x="234" y="96"/>
                  <a:pt x="260" y="87"/>
                </a:cubicBezTo>
                <a:cubicBezTo>
                  <a:pt x="295" y="87"/>
                  <a:pt x="303" y="78"/>
                  <a:pt x="303" y="78"/>
                </a:cubicBezTo>
                <a:cubicBezTo>
                  <a:pt x="303" y="44"/>
                  <a:pt x="303" y="44"/>
                  <a:pt x="303" y="44"/>
                </a:cubicBezTo>
                <a:cubicBezTo>
                  <a:pt x="303" y="52"/>
                  <a:pt x="295" y="52"/>
                  <a:pt x="286" y="52"/>
                </a:cubicBezTo>
                <a:cubicBezTo>
                  <a:pt x="260" y="61"/>
                  <a:pt x="217" y="61"/>
                  <a:pt x="182" y="61"/>
                </a:cubicBezTo>
                <a:cubicBezTo>
                  <a:pt x="173" y="61"/>
                  <a:pt x="165" y="61"/>
                  <a:pt x="156" y="61"/>
                </a:cubicBezTo>
                <a:cubicBezTo>
                  <a:pt x="113" y="61"/>
                  <a:pt x="78" y="61"/>
                  <a:pt x="52" y="52"/>
                </a:cubicBezTo>
                <a:cubicBezTo>
                  <a:pt x="44" y="52"/>
                  <a:pt x="35" y="52"/>
                  <a:pt x="26" y="44"/>
                </a:cubicBezTo>
                <a:lnTo>
                  <a:pt x="26" y="78"/>
                </a:lnTo>
                <a:close/>
                <a:moveTo>
                  <a:pt x="303" y="78"/>
                </a:moveTo>
                <a:lnTo>
                  <a:pt x="303" y="78"/>
                </a:lnTo>
                <a:close/>
                <a:moveTo>
                  <a:pt x="26" y="18"/>
                </a:moveTo>
                <a:lnTo>
                  <a:pt x="26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477">
            <a:extLst>
              <a:ext uri="{FF2B5EF4-FFF2-40B4-BE49-F238E27FC236}">
                <a16:creationId xmlns:a16="http://schemas.microsoft.com/office/drawing/2014/main" id="{C66B76D3-41A9-AD41-9FD9-9ED4FA41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5071" y="11514628"/>
            <a:ext cx="345599" cy="98743"/>
          </a:xfrm>
          <a:custGeom>
            <a:avLst/>
            <a:gdLst>
              <a:gd name="T0" fmla="*/ 165 w 339"/>
              <a:gd name="T1" fmla="*/ 95 h 96"/>
              <a:gd name="T2" fmla="*/ 165 w 339"/>
              <a:gd name="T3" fmla="*/ 95 h 96"/>
              <a:gd name="T4" fmla="*/ 156 w 339"/>
              <a:gd name="T5" fmla="*/ 95 h 96"/>
              <a:gd name="T6" fmla="*/ 52 w 339"/>
              <a:gd name="T7" fmla="*/ 87 h 96"/>
              <a:gd name="T8" fmla="*/ 0 w 339"/>
              <a:gd name="T9" fmla="*/ 44 h 96"/>
              <a:gd name="T10" fmla="*/ 52 w 339"/>
              <a:gd name="T11" fmla="*/ 9 h 96"/>
              <a:gd name="T12" fmla="*/ 165 w 339"/>
              <a:gd name="T13" fmla="*/ 0 h 96"/>
              <a:gd name="T14" fmla="*/ 277 w 339"/>
              <a:gd name="T15" fmla="*/ 9 h 96"/>
              <a:gd name="T16" fmla="*/ 321 w 339"/>
              <a:gd name="T17" fmla="*/ 18 h 96"/>
              <a:gd name="T18" fmla="*/ 338 w 339"/>
              <a:gd name="T19" fmla="*/ 44 h 96"/>
              <a:gd name="T20" fmla="*/ 286 w 339"/>
              <a:gd name="T21" fmla="*/ 87 h 96"/>
              <a:gd name="T22" fmla="*/ 182 w 339"/>
              <a:gd name="T23" fmla="*/ 95 h 96"/>
              <a:gd name="T24" fmla="*/ 165 w 339"/>
              <a:gd name="T25" fmla="*/ 95 h 96"/>
              <a:gd name="T26" fmla="*/ 35 w 339"/>
              <a:gd name="T27" fmla="*/ 44 h 96"/>
              <a:gd name="T28" fmla="*/ 35 w 339"/>
              <a:gd name="T29" fmla="*/ 44 h 96"/>
              <a:gd name="T30" fmla="*/ 70 w 339"/>
              <a:gd name="T31" fmla="*/ 52 h 96"/>
              <a:gd name="T32" fmla="*/ 156 w 339"/>
              <a:gd name="T33" fmla="*/ 61 h 96"/>
              <a:gd name="T34" fmla="*/ 182 w 339"/>
              <a:gd name="T35" fmla="*/ 61 h 96"/>
              <a:gd name="T36" fmla="*/ 269 w 339"/>
              <a:gd name="T37" fmla="*/ 52 h 96"/>
              <a:gd name="T38" fmla="*/ 303 w 339"/>
              <a:gd name="T39" fmla="*/ 44 h 96"/>
              <a:gd name="T40" fmla="*/ 260 w 339"/>
              <a:gd name="T41" fmla="*/ 35 h 96"/>
              <a:gd name="T42" fmla="*/ 165 w 339"/>
              <a:gd name="T43" fmla="*/ 26 h 96"/>
              <a:gd name="T44" fmla="*/ 70 w 339"/>
              <a:gd name="T45" fmla="*/ 35 h 96"/>
              <a:gd name="T46" fmla="*/ 35 w 339"/>
              <a:gd name="T47" fmla="*/ 44 h 96"/>
              <a:gd name="T48" fmla="*/ 312 w 339"/>
              <a:gd name="T49" fmla="*/ 52 h 96"/>
              <a:gd name="T50" fmla="*/ 312 w 339"/>
              <a:gd name="T51" fmla="*/ 5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39" h="96">
                <a:moveTo>
                  <a:pt x="165" y="95"/>
                </a:moveTo>
                <a:lnTo>
                  <a:pt x="165" y="95"/>
                </a:lnTo>
                <a:lnTo>
                  <a:pt x="156" y="95"/>
                </a:lnTo>
                <a:cubicBezTo>
                  <a:pt x="113" y="95"/>
                  <a:pt x="78" y="87"/>
                  <a:pt x="52" y="87"/>
                </a:cubicBezTo>
                <a:cubicBezTo>
                  <a:pt x="26" y="78"/>
                  <a:pt x="0" y="69"/>
                  <a:pt x="0" y="44"/>
                </a:cubicBezTo>
                <a:cubicBezTo>
                  <a:pt x="0" y="26"/>
                  <a:pt x="26" y="18"/>
                  <a:pt x="52" y="9"/>
                </a:cubicBezTo>
                <a:cubicBezTo>
                  <a:pt x="87" y="0"/>
                  <a:pt x="122" y="0"/>
                  <a:pt x="165" y="0"/>
                </a:cubicBezTo>
                <a:cubicBezTo>
                  <a:pt x="208" y="0"/>
                  <a:pt x="251" y="0"/>
                  <a:pt x="277" y="9"/>
                </a:cubicBezTo>
                <a:cubicBezTo>
                  <a:pt x="295" y="9"/>
                  <a:pt x="312" y="18"/>
                  <a:pt x="321" y="18"/>
                </a:cubicBezTo>
                <a:cubicBezTo>
                  <a:pt x="329" y="26"/>
                  <a:pt x="338" y="35"/>
                  <a:pt x="338" y="44"/>
                </a:cubicBezTo>
                <a:cubicBezTo>
                  <a:pt x="338" y="69"/>
                  <a:pt x="303" y="78"/>
                  <a:pt x="286" y="87"/>
                </a:cubicBezTo>
                <a:cubicBezTo>
                  <a:pt x="260" y="87"/>
                  <a:pt x="217" y="95"/>
                  <a:pt x="182" y="95"/>
                </a:cubicBezTo>
                <a:cubicBezTo>
                  <a:pt x="173" y="95"/>
                  <a:pt x="173" y="95"/>
                  <a:pt x="165" y="95"/>
                </a:cubicBezTo>
                <a:close/>
                <a:moveTo>
                  <a:pt x="35" y="44"/>
                </a:moveTo>
                <a:lnTo>
                  <a:pt x="35" y="44"/>
                </a:lnTo>
                <a:cubicBezTo>
                  <a:pt x="35" y="52"/>
                  <a:pt x="52" y="52"/>
                  <a:pt x="70" y="52"/>
                </a:cubicBezTo>
                <a:cubicBezTo>
                  <a:pt x="87" y="61"/>
                  <a:pt x="122" y="61"/>
                  <a:pt x="156" y="61"/>
                </a:cubicBezTo>
                <a:cubicBezTo>
                  <a:pt x="165" y="61"/>
                  <a:pt x="173" y="61"/>
                  <a:pt x="182" y="61"/>
                </a:cubicBezTo>
                <a:cubicBezTo>
                  <a:pt x="208" y="61"/>
                  <a:pt x="243" y="61"/>
                  <a:pt x="269" y="52"/>
                </a:cubicBezTo>
                <a:cubicBezTo>
                  <a:pt x="286" y="52"/>
                  <a:pt x="295" y="52"/>
                  <a:pt x="303" y="44"/>
                </a:cubicBezTo>
                <a:cubicBezTo>
                  <a:pt x="295" y="44"/>
                  <a:pt x="286" y="44"/>
                  <a:pt x="260" y="35"/>
                </a:cubicBezTo>
                <a:cubicBezTo>
                  <a:pt x="234" y="35"/>
                  <a:pt x="199" y="26"/>
                  <a:pt x="165" y="26"/>
                </a:cubicBezTo>
                <a:cubicBezTo>
                  <a:pt x="130" y="26"/>
                  <a:pt x="96" y="35"/>
                  <a:pt x="70" y="35"/>
                </a:cubicBezTo>
                <a:cubicBezTo>
                  <a:pt x="52" y="44"/>
                  <a:pt x="35" y="44"/>
                  <a:pt x="35" y="44"/>
                </a:cubicBezTo>
                <a:close/>
                <a:moveTo>
                  <a:pt x="312" y="52"/>
                </a:moveTo>
                <a:lnTo>
                  <a:pt x="312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478">
            <a:extLst>
              <a:ext uri="{FF2B5EF4-FFF2-40B4-BE49-F238E27FC236}">
                <a16:creationId xmlns:a16="http://schemas.microsoft.com/office/drawing/2014/main" id="{AEE7F5D4-146A-C04B-BE50-9EDD67368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5071" y="11550534"/>
            <a:ext cx="345599" cy="125673"/>
          </a:xfrm>
          <a:custGeom>
            <a:avLst/>
            <a:gdLst>
              <a:gd name="T0" fmla="*/ 165 w 339"/>
              <a:gd name="T1" fmla="*/ 121 h 122"/>
              <a:gd name="T2" fmla="*/ 165 w 339"/>
              <a:gd name="T3" fmla="*/ 121 h 122"/>
              <a:gd name="T4" fmla="*/ 52 w 339"/>
              <a:gd name="T5" fmla="*/ 112 h 122"/>
              <a:gd name="T6" fmla="*/ 18 w 339"/>
              <a:gd name="T7" fmla="*/ 104 h 122"/>
              <a:gd name="T8" fmla="*/ 0 w 339"/>
              <a:gd name="T9" fmla="*/ 78 h 122"/>
              <a:gd name="T10" fmla="*/ 0 w 339"/>
              <a:gd name="T11" fmla="*/ 9 h 122"/>
              <a:gd name="T12" fmla="*/ 9 w 339"/>
              <a:gd name="T13" fmla="*/ 0 h 122"/>
              <a:gd name="T14" fmla="*/ 9 w 339"/>
              <a:gd name="T15" fmla="*/ 0 h 122"/>
              <a:gd name="T16" fmla="*/ 26 w 339"/>
              <a:gd name="T17" fmla="*/ 9 h 122"/>
              <a:gd name="T18" fmla="*/ 70 w 339"/>
              <a:gd name="T19" fmla="*/ 17 h 122"/>
              <a:gd name="T20" fmla="*/ 156 w 339"/>
              <a:gd name="T21" fmla="*/ 26 h 122"/>
              <a:gd name="T22" fmla="*/ 182 w 339"/>
              <a:gd name="T23" fmla="*/ 26 h 122"/>
              <a:gd name="T24" fmla="*/ 269 w 339"/>
              <a:gd name="T25" fmla="*/ 17 h 122"/>
              <a:gd name="T26" fmla="*/ 303 w 339"/>
              <a:gd name="T27" fmla="*/ 9 h 122"/>
              <a:gd name="T28" fmla="*/ 321 w 339"/>
              <a:gd name="T29" fmla="*/ 0 h 122"/>
              <a:gd name="T30" fmla="*/ 321 w 339"/>
              <a:gd name="T31" fmla="*/ 0 h 122"/>
              <a:gd name="T32" fmla="*/ 338 w 339"/>
              <a:gd name="T33" fmla="*/ 9 h 122"/>
              <a:gd name="T34" fmla="*/ 338 w 339"/>
              <a:gd name="T35" fmla="*/ 9 h 122"/>
              <a:gd name="T36" fmla="*/ 338 w 339"/>
              <a:gd name="T37" fmla="*/ 9 h 122"/>
              <a:gd name="T38" fmla="*/ 338 w 339"/>
              <a:gd name="T39" fmla="*/ 9 h 122"/>
              <a:gd name="T40" fmla="*/ 338 w 339"/>
              <a:gd name="T41" fmla="*/ 78 h 122"/>
              <a:gd name="T42" fmla="*/ 277 w 339"/>
              <a:gd name="T43" fmla="*/ 112 h 122"/>
              <a:gd name="T44" fmla="*/ 165 w 339"/>
              <a:gd name="T45" fmla="*/ 121 h 122"/>
              <a:gd name="T46" fmla="*/ 26 w 339"/>
              <a:gd name="T47" fmla="*/ 69 h 122"/>
              <a:gd name="T48" fmla="*/ 26 w 339"/>
              <a:gd name="T49" fmla="*/ 69 h 122"/>
              <a:gd name="T50" fmla="*/ 70 w 339"/>
              <a:gd name="T51" fmla="*/ 86 h 122"/>
              <a:gd name="T52" fmla="*/ 165 w 339"/>
              <a:gd name="T53" fmla="*/ 95 h 122"/>
              <a:gd name="T54" fmla="*/ 260 w 339"/>
              <a:gd name="T55" fmla="*/ 86 h 122"/>
              <a:gd name="T56" fmla="*/ 303 w 339"/>
              <a:gd name="T57" fmla="*/ 69 h 122"/>
              <a:gd name="T58" fmla="*/ 303 w 339"/>
              <a:gd name="T59" fmla="*/ 43 h 122"/>
              <a:gd name="T60" fmla="*/ 286 w 339"/>
              <a:gd name="T61" fmla="*/ 52 h 122"/>
              <a:gd name="T62" fmla="*/ 182 w 339"/>
              <a:gd name="T63" fmla="*/ 60 h 122"/>
              <a:gd name="T64" fmla="*/ 156 w 339"/>
              <a:gd name="T65" fmla="*/ 60 h 122"/>
              <a:gd name="T66" fmla="*/ 52 w 339"/>
              <a:gd name="T67" fmla="*/ 52 h 122"/>
              <a:gd name="T68" fmla="*/ 26 w 339"/>
              <a:gd name="T69" fmla="*/ 43 h 122"/>
              <a:gd name="T70" fmla="*/ 26 w 339"/>
              <a:gd name="T71" fmla="*/ 69 h 122"/>
              <a:gd name="T72" fmla="*/ 303 w 339"/>
              <a:gd name="T73" fmla="*/ 78 h 122"/>
              <a:gd name="T74" fmla="*/ 303 w 339"/>
              <a:gd name="T75" fmla="*/ 78 h 122"/>
              <a:gd name="T76" fmla="*/ 26 w 339"/>
              <a:gd name="T77" fmla="*/ 9 h 122"/>
              <a:gd name="T78" fmla="*/ 26 w 339"/>
              <a:gd name="T79" fmla="*/ 9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39" h="122">
                <a:moveTo>
                  <a:pt x="165" y="121"/>
                </a:moveTo>
                <a:lnTo>
                  <a:pt x="165" y="121"/>
                </a:lnTo>
                <a:cubicBezTo>
                  <a:pt x="122" y="121"/>
                  <a:pt x="87" y="121"/>
                  <a:pt x="52" y="112"/>
                </a:cubicBezTo>
                <a:cubicBezTo>
                  <a:pt x="35" y="112"/>
                  <a:pt x="26" y="104"/>
                  <a:pt x="18" y="104"/>
                </a:cubicBezTo>
                <a:cubicBezTo>
                  <a:pt x="0" y="95"/>
                  <a:pt x="0" y="86"/>
                  <a:pt x="0" y="7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lnTo>
                  <a:pt x="9" y="0"/>
                </a:lnTo>
                <a:cubicBezTo>
                  <a:pt x="18" y="0"/>
                  <a:pt x="26" y="0"/>
                  <a:pt x="26" y="9"/>
                </a:cubicBezTo>
                <a:cubicBezTo>
                  <a:pt x="26" y="9"/>
                  <a:pt x="35" y="17"/>
                  <a:pt x="70" y="17"/>
                </a:cubicBezTo>
                <a:cubicBezTo>
                  <a:pt x="87" y="26"/>
                  <a:pt x="122" y="26"/>
                  <a:pt x="156" y="26"/>
                </a:cubicBezTo>
                <a:cubicBezTo>
                  <a:pt x="165" y="26"/>
                  <a:pt x="173" y="26"/>
                  <a:pt x="182" y="26"/>
                </a:cubicBezTo>
                <a:cubicBezTo>
                  <a:pt x="208" y="26"/>
                  <a:pt x="243" y="26"/>
                  <a:pt x="269" y="17"/>
                </a:cubicBezTo>
                <a:cubicBezTo>
                  <a:pt x="295" y="17"/>
                  <a:pt x="303" y="9"/>
                  <a:pt x="303" y="9"/>
                </a:cubicBezTo>
                <a:cubicBezTo>
                  <a:pt x="312" y="0"/>
                  <a:pt x="312" y="0"/>
                  <a:pt x="321" y="0"/>
                </a:cubicBezTo>
                <a:lnTo>
                  <a:pt x="321" y="0"/>
                </a:lnTo>
                <a:cubicBezTo>
                  <a:pt x="329" y="0"/>
                  <a:pt x="338" y="0"/>
                  <a:pt x="338" y="9"/>
                </a:cubicBezTo>
                <a:lnTo>
                  <a:pt x="338" y="9"/>
                </a:lnTo>
                <a:lnTo>
                  <a:pt x="338" y="9"/>
                </a:lnTo>
                <a:lnTo>
                  <a:pt x="338" y="9"/>
                </a:lnTo>
                <a:cubicBezTo>
                  <a:pt x="338" y="78"/>
                  <a:pt x="338" y="78"/>
                  <a:pt x="338" y="78"/>
                </a:cubicBezTo>
                <a:cubicBezTo>
                  <a:pt x="338" y="95"/>
                  <a:pt x="303" y="112"/>
                  <a:pt x="277" y="112"/>
                </a:cubicBezTo>
                <a:cubicBezTo>
                  <a:pt x="251" y="121"/>
                  <a:pt x="208" y="121"/>
                  <a:pt x="165" y="121"/>
                </a:cubicBezTo>
                <a:close/>
                <a:moveTo>
                  <a:pt x="26" y="69"/>
                </a:moveTo>
                <a:lnTo>
                  <a:pt x="26" y="69"/>
                </a:lnTo>
                <a:cubicBezTo>
                  <a:pt x="26" y="78"/>
                  <a:pt x="44" y="78"/>
                  <a:pt x="70" y="86"/>
                </a:cubicBezTo>
                <a:cubicBezTo>
                  <a:pt x="96" y="95"/>
                  <a:pt x="130" y="95"/>
                  <a:pt x="165" y="95"/>
                </a:cubicBezTo>
                <a:cubicBezTo>
                  <a:pt x="199" y="95"/>
                  <a:pt x="234" y="95"/>
                  <a:pt x="260" y="86"/>
                </a:cubicBezTo>
                <a:cubicBezTo>
                  <a:pt x="295" y="78"/>
                  <a:pt x="303" y="78"/>
                  <a:pt x="303" y="69"/>
                </a:cubicBezTo>
                <a:cubicBezTo>
                  <a:pt x="303" y="43"/>
                  <a:pt x="303" y="43"/>
                  <a:pt x="303" y="43"/>
                </a:cubicBezTo>
                <a:cubicBezTo>
                  <a:pt x="303" y="43"/>
                  <a:pt x="295" y="43"/>
                  <a:pt x="286" y="52"/>
                </a:cubicBezTo>
                <a:cubicBezTo>
                  <a:pt x="260" y="52"/>
                  <a:pt x="217" y="60"/>
                  <a:pt x="182" y="60"/>
                </a:cubicBezTo>
                <a:cubicBezTo>
                  <a:pt x="173" y="60"/>
                  <a:pt x="165" y="60"/>
                  <a:pt x="156" y="60"/>
                </a:cubicBezTo>
                <a:cubicBezTo>
                  <a:pt x="113" y="60"/>
                  <a:pt x="78" y="52"/>
                  <a:pt x="52" y="52"/>
                </a:cubicBezTo>
                <a:cubicBezTo>
                  <a:pt x="44" y="43"/>
                  <a:pt x="35" y="43"/>
                  <a:pt x="26" y="43"/>
                </a:cubicBezTo>
                <a:lnTo>
                  <a:pt x="26" y="69"/>
                </a:lnTo>
                <a:close/>
                <a:moveTo>
                  <a:pt x="303" y="78"/>
                </a:moveTo>
                <a:lnTo>
                  <a:pt x="303" y="78"/>
                </a:lnTo>
                <a:close/>
                <a:moveTo>
                  <a:pt x="26" y="9"/>
                </a:moveTo>
                <a:lnTo>
                  <a:pt x="26" y="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479">
            <a:extLst>
              <a:ext uri="{FF2B5EF4-FFF2-40B4-BE49-F238E27FC236}">
                <a16:creationId xmlns:a16="http://schemas.microsoft.com/office/drawing/2014/main" id="{99D02DDC-610A-8D4F-BBA0-70D15CC98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7599" y="11348558"/>
            <a:ext cx="439855" cy="448832"/>
          </a:xfrm>
          <a:custGeom>
            <a:avLst/>
            <a:gdLst>
              <a:gd name="T0" fmla="*/ 216 w 433"/>
              <a:gd name="T1" fmla="*/ 441 h 442"/>
              <a:gd name="T2" fmla="*/ 216 w 433"/>
              <a:gd name="T3" fmla="*/ 441 h 442"/>
              <a:gd name="T4" fmla="*/ 60 w 433"/>
              <a:gd name="T5" fmla="*/ 372 h 442"/>
              <a:gd name="T6" fmla="*/ 0 w 433"/>
              <a:gd name="T7" fmla="*/ 216 h 442"/>
              <a:gd name="T8" fmla="*/ 60 w 433"/>
              <a:gd name="T9" fmla="*/ 60 h 442"/>
              <a:gd name="T10" fmla="*/ 216 w 433"/>
              <a:gd name="T11" fmla="*/ 0 h 442"/>
              <a:gd name="T12" fmla="*/ 372 w 433"/>
              <a:gd name="T13" fmla="*/ 60 h 442"/>
              <a:gd name="T14" fmla="*/ 432 w 433"/>
              <a:gd name="T15" fmla="*/ 216 h 442"/>
              <a:gd name="T16" fmla="*/ 372 w 433"/>
              <a:gd name="T17" fmla="*/ 372 h 442"/>
              <a:gd name="T18" fmla="*/ 216 w 433"/>
              <a:gd name="T19" fmla="*/ 441 h 442"/>
              <a:gd name="T20" fmla="*/ 216 w 433"/>
              <a:gd name="T21" fmla="*/ 26 h 442"/>
              <a:gd name="T22" fmla="*/ 216 w 433"/>
              <a:gd name="T23" fmla="*/ 26 h 442"/>
              <a:gd name="T24" fmla="*/ 26 w 433"/>
              <a:gd name="T25" fmla="*/ 216 h 442"/>
              <a:gd name="T26" fmla="*/ 216 w 433"/>
              <a:gd name="T27" fmla="*/ 406 h 442"/>
              <a:gd name="T28" fmla="*/ 406 w 433"/>
              <a:gd name="T29" fmla="*/ 216 h 442"/>
              <a:gd name="T30" fmla="*/ 216 w 433"/>
              <a:gd name="T31" fmla="*/ 26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3" h="442">
                <a:moveTo>
                  <a:pt x="216" y="441"/>
                </a:moveTo>
                <a:lnTo>
                  <a:pt x="216" y="441"/>
                </a:lnTo>
                <a:cubicBezTo>
                  <a:pt x="155" y="441"/>
                  <a:pt x="104" y="415"/>
                  <a:pt x="60" y="372"/>
                </a:cubicBezTo>
                <a:cubicBezTo>
                  <a:pt x="17" y="329"/>
                  <a:pt x="0" y="277"/>
                  <a:pt x="0" y="216"/>
                </a:cubicBezTo>
                <a:cubicBezTo>
                  <a:pt x="0" y="156"/>
                  <a:pt x="17" y="104"/>
                  <a:pt x="60" y="60"/>
                </a:cubicBezTo>
                <a:cubicBezTo>
                  <a:pt x="104" y="17"/>
                  <a:pt x="155" y="0"/>
                  <a:pt x="216" y="0"/>
                </a:cubicBezTo>
                <a:cubicBezTo>
                  <a:pt x="276" y="0"/>
                  <a:pt x="328" y="17"/>
                  <a:pt x="372" y="60"/>
                </a:cubicBezTo>
                <a:cubicBezTo>
                  <a:pt x="415" y="104"/>
                  <a:pt x="432" y="156"/>
                  <a:pt x="432" y="216"/>
                </a:cubicBezTo>
                <a:cubicBezTo>
                  <a:pt x="432" y="277"/>
                  <a:pt x="415" y="329"/>
                  <a:pt x="372" y="372"/>
                </a:cubicBezTo>
                <a:cubicBezTo>
                  <a:pt x="328" y="415"/>
                  <a:pt x="276" y="441"/>
                  <a:pt x="216" y="441"/>
                </a:cubicBezTo>
                <a:close/>
                <a:moveTo>
                  <a:pt x="216" y="26"/>
                </a:moveTo>
                <a:lnTo>
                  <a:pt x="216" y="26"/>
                </a:lnTo>
                <a:cubicBezTo>
                  <a:pt x="112" y="26"/>
                  <a:pt x="26" y="112"/>
                  <a:pt x="26" y="216"/>
                </a:cubicBezTo>
                <a:cubicBezTo>
                  <a:pt x="26" y="320"/>
                  <a:pt x="112" y="406"/>
                  <a:pt x="216" y="406"/>
                </a:cubicBezTo>
                <a:cubicBezTo>
                  <a:pt x="320" y="406"/>
                  <a:pt x="406" y="320"/>
                  <a:pt x="406" y="216"/>
                </a:cubicBezTo>
                <a:cubicBezTo>
                  <a:pt x="406" y="112"/>
                  <a:pt x="320" y="26"/>
                  <a:pt x="216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480">
            <a:extLst>
              <a:ext uri="{FF2B5EF4-FFF2-40B4-BE49-F238E27FC236}">
                <a16:creationId xmlns:a16="http://schemas.microsoft.com/office/drawing/2014/main" id="{752F336C-7070-BD41-899B-B55157DBB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6972" y="11397931"/>
            <a:ext cx="336622" cy="345599"/>
          </a:xfrm>
          <a:custGeom>
            <a:avLst/>
            <a:gdLst>
              <a:gd name="T0" fmla="*/ 165 w 330"/>
              <a:gd name="T1" fmla="*/ 337 h 338"/>
              <a:gd name="T2" fmla="*/ 165 w 330"/>
              <a:gd name="T3" fmla="*/ 337 h 338"/>
              <a:gd name="T4" fmla="*/ 0 w 330"/>
              <a:gd name="T5" fmla="*/ 164 h 338"/>
              <a:gd name="T6" fmla="*/ 165 w 330"/>
              <a:gd name="T7" fmla="*/ 0 h 338"/>
              <a:gd name="T8" fmla="*/ 329 w 330"/>
              <a:gd name="T9" fmla="*/ 164 h 338"/>
              <a:gd name="T10" fmla="*/ 165 w 330"/>
              <a:gd name="T11" fmla="*/ 337 h 338"/>
              <a:gd name="T12" fmla="*/ 165 w 330"/>
              <a:gd name="T13" fmla="*/ 26 h 338"/>
              <a:gd name="T14" fmla="*/ 165 w 330"/>
              <a:gd name="T15" fmla="*/ 26 h 338"/>
              <a:gd name="T16" fmla="*/ 27 w 330"/>
              <a:gd name="T17" fmla="*/ 164 h 338"/>
              <a:gd name="T18" fmla="*/ 165 w 330"/>
              <a:gd name="T19" fmla="*/ 303 h 338"/>
              <a:gd name="T20" fmla="*/ 303 w 330"/>
              <a:gd name="T21" fmla="*/ 164 h 338"/>
              <a:gd name="T22" fmla="*/ 165 w 330"/>
              <a:gd name="T23" fmla="*/ 26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0" h="338">
                <a:moveTo>
                  <a:pt x="165" y="337"/>
                </a:moveTo>
                <a:lnTo>
                  <a:pt x="165" y="337"/>
                </a:lnTo>
                <a:cubicBezTo>
                  <a:pt x="70" y="337"/>
                  <a:pt x="0" y="259"/>
                  <a:pt x="0" y="164"/>
                </a:cubicBezTo>
                <a:cubicBezTo>
                  <a:pt x="0" y="69"/>
                  <a:pt x="70" y="0"/>
                  <a:pt x="165" y="0"/>
                </a:cubicBezTo>
                <a:cubicBezTo>
                  <a:pt x="260" y="0"/>
                  <a:pt x="329" y="69"/>
                  <a:pt x="329" y="164"/>
                </a:cubicBezTo>
                <a:cubicBezTo>
                  <a:pt x="329" y="259"/>
                  <a:pt x="260" y="337"/>
                  <a:pt x="165" y="337"/>
                </a:cubicBezTo>
                <a:close/>
                <a:moveTo>
                  <a:pt x="165" y="26"/>
                </a:moveTo>
                <a:lnTo>
                  <a:pt x="165" y="26"/>
                </a:lnTo>
                <a:cubicBezTo>
                  <a:pt x="87" y="26"/>
                  <a:pt x="27" y="86"/>
                  <a:pt x="27" y="164"/>
                </a:cubicBezTo>
                <a:cubicBezTo>
                  <a:pt x="27" y="242"/>
                  <a:pt x="87" y="303"/>
                  <a:pt x="165" y="303"/>
                </a:cubicBezTo>
                <a:cubicBezTo>
                  <a:pt x="243" y="303"/>
                  <a:pt x="303" y="242"/>
                  <a:pt x="303" y="164"/>
                </a:cubicBezTo>
                <a:cubicBezTo>
                  <a:pt x="303" y="86"/>
                  <a:pt x="243" y="26"/>
                  <a:pt x="165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481">
            <a:extLst>
              <a:ext uri="{FF2B5EF4-FFF2-40B4-BE49-F238E27FC236}">
                <a16:creationId xmlns:a16="http://schemas.microsoft.com/office/drawing/2014/main" id="{AF3BDE40-351E-D045-8E9A-B32EF5682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3668" y="11478721"/>
            <a:ext cx="107720" cy="166066"/>
          </a:xfrm>
          <a:custGeom>
            <a:avLst/>
            <a:gdLst>
              <a:gd name="T0" fmla="*/ 52 w 105"/>
              <a:gd name="T1" fmla="*/ 164 h 165"/>
              <a:gd name="T2" fmla="*/ 52 w 105"/>
              <a:gd name="T3" fmla="*/ 164 h 165"/>
              <a:gd name="T4" fmla="*/ 9 w 105"/>
              <a:gd name="T5" fmla="*/ 155 h 165"/>
              <a:gd name="T6" fmla="*/ 0 w 105"/>
              <a:gd name="T7" fmla="*/ 147 h 165"/>
              <a:gd name="T8" fmla="*/ 17 w 105"/>
              <a:gd name="T9" fmla="*/ 138 h 165"/>
              <a:gd name="T10" fmla="*/ 69 w 105"/>
              <a:gd name="T11" fmla="*/ 138 h 165"/>
              <a:gd name="T12" fmla="*/ 78 w 105"/>
              <a:gd name="T13" fmla="*/ 121 h 165"/>
              <a:gd name="T14" fmla="*/ 43 w 105"/>
              <a:gd name="T15" fmla="*/ 95 h 165"/>
              <a:gd name="T16" fmla="*/ 17 w 105"/>
              <a:gd name="T17" fmla="*/ 78 h 165"/>
              <a:gd name="T18" fmla="*/ 0 w 105"/>
              <a:gd name="T19" fmla="*/ 52 h 165"/>
              <a:gd name="T20" fmla="*/ 26 w 105"/>
              <a:gd name="T21" fmla="*/ 17 h 165"/>
              <a:gd name="T22" fmla="*/ 95 w 105"/>
              <a:gd name="T23" fmla="*/ 17 h 165"/>
              <a:gd name="T24" fmla="*/ 104 w 105"/>
              <a:gd name="T25" fmla="*/ 26 h 165"/>
              <a:gd name="T26" fmla="*/ 86 w 105"/>
              <a:gd name="T27" fmla="*/ 34 h 165"/>
              <a:gd name="T28" fmla="*/ 35 w 105"/>
              <a:gd name="T29" fmla="*/ 34 h 165"/>
              <a:gd name="T30" fmla="*/ 26 w 105"/>
              <a:gd name="T31" fmla="*/ 52 h 165"/>
              <a:gd name="T32" fmla="*/ 60 w 105"/>
              <a:gd name="T33" fmla="*/ 78 h 165"/>
              <a:gd name="T34" fmla="*/ 86 w 105"/>
              <a:gd name="T35" fmla="*/ 95 h 165"/>
              <a:gd name="T36" fmla="*/ 104 w 105"/>
              <a:gd name="T37" fmla="*/ 121 h 165"/>
              <a:gd name="T38" fmla="*/ 86 w 105"/>
              <a:gd name="T39" fmla="*/ 155 h 165"/>
              <a:gd name="T40" fmla="*/ 52 w 105"/>
              <a:gd name="T41" fmla="*/ 164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5" h="165">
                <a:moveTo>
                  <a:pt x="52" y="164"/>
                </a:moveTo>
                <a:lnTo>
                  <a:pt x="52" y="164"/>
                </a:lnTo>
                <a:cubicBezTo>
                  <a:pt x="35" y="164"/>
                  <a:pt x="26" y="164"/>
                  <a:pt x="9" y="155"/>
                </a:cubicBezTo>
                <a:cubicBezTo>
                  <a:pt x="0" y="155"/>
                  <a:pt x="0" y="147"/>
                  <a:pt x="0" y="147"/>
                </a:cubicBezTo>
                <a:cubicBezTo>
                  <a:pt x="9" y="138"/>
                  <a:pt x="9" y="138"/>
                  <a:pt x="17" y="138"/>
                </a:cubicBezTo>
                <a:cubicBezTo>
                  <a:pt x="35" y="147"/>
                  <a:pt x="60" y="147"/>
                  <a:pt x="69" y="138"/>
                </a:cubicBezTo>
                <a:cubicBezTo>
                  <a:pt x="78" y="138"/>
                  <a:pt x="78" y="129"/>
                  <a:pt x="78" y="121"/>
                </a:cubicBezTo>
                <a:cubicBezTo>
                  <a:pt x="78" y="112"/>
                  <a:pt x="60" y="103"/>
                  <a:pt x="43" y="95"/>
                </a:cubicBezTo>
                <a:cubicBezTo>
                  <a:pt x="35" y="86"/>
                  <a:pt x="26" y="86"/>
                  <a:pt x="17" y="78"/>
                </a:cubicBezTo>
                <a:cubicBezTo>
                  <a:pt x="9" y="69"/>
                  <a:pt x="0" y="60"/>
                  <a:pt x="0" y="52"/>
                </a:cubicBezTo>
                <a:cubicBezTo>
                  <a:pt x="0" y="34"/>
                  <a:pt x="9" y="26"/>
                  <a:pt x="26" y="17"/>
                </a:cubicBezTo>
                <a:cubicBezTo>
                  <a:pt x="43" y="0"/>
                  <a:pt x="69" y="0"/>
                  <a:pt x="95" y="17"/>
                </a:cubicBezTo>
                <a:cubicBezTo>
                  <a:pt x="104" y="17"/>
                  <a:pt x="104" y="26"/>
                  <a:pt x="104" y="26"/>
                </a:cubicBezTo>
                <a:cubicBezTo>
                  <a:pt x="95" y="34"/>
                  <a:pt x="95" y="34"/>
                  <a:pt x="86" y="34"/>
                </a:cubicBezTo>
                <a:cubicBezTo>
                  <a:pt x="69" y="26"/>
                  <a:pt x="43" y="26"/>
                  <a:pt x="35" y="34"/>
                </a:cubicBezTo>
                <a:cubicBezTo>
                  <a:pt x="26" y="34"/>
                  <a:pt x="26" y="43"/>
                  <a:pt x="26" y="52"/>
                </a:cubicBezTo>
                <a:cubicBezTo>
                  <a:pt x="26" y="60"/>
                  <a:pt x="43" y="69"/>
                  <a:pt x="60" y="78"/>
                </a:cubicBezTo>
                <a:cubicBezTo>
                  <a:pt x="69" y="86"/>
                  <a:pt x="78" y="86"/>
                  <a:pt x="86" y="95"/>
                </a:cubicBezTo>
                <a:cubicBezTo>
                  <a:pt x="95" y="103"/>
                  <a:pt x="104" y="112"/>
                  <a:pt x="104" y="121"/>
                </a:cubicBezTo>
                <a:cubicBezTo>
                  <a:pt x="104" y="138"/>
                  <a:pt x="95" y="147"/>
                  <a:pt x="86" y="155"/>
                </a:cubicBezTo>
                <a:cubicBezTo>
                  <a:pt x="69" y="164"/>
                  <a:pt x="60" y="164"/>
                  <a:pt x="52" y="1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482">
            <a:extLst>
              <a:ext uri="{FF2B5EF4-FFF2-40B4-BE49-F238E27FC236}">
                <a16:creationId xmlns:a16="http://schemas.microsoft.com/office/drawing/2014/main" id="{A3900EA8-AA0D-2F46-8C1A-03B35790E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551" y="11442815"/>
            <a:ext cx="17953" cy="35907"/>
          </a:xfrm>
          <a:custGeom>
            <a:avLst/>
            <a:gdLst>
              <a:gd name="T0" fmla="*/ 9 w 18"/>
              <a:gd name="T1" fmla="*/ 35 h 36"/>
              <a:gd name="T2" fmla="*/ 9 w 18"/>
              <a:gd name="T3" fmla="*/ 35 h 36"/>
              <a:gd name="T4" fmla="*/ 0 w 18"/>
              <a:gd name="T5" fmla="*/ 26 h 36"/>
              <a:gd name="T6" fmla="*/ 0 w 18"/>
              <a:gd name="T7" fmla="*/ 9 h 36"/>
              <a:gd name="T8" fmla="*/ 9 w 18"/>
              <a:gd name="T9" fmla="*/ 0 h 36"/>
              <a:gd name="T10" fmla="*/ 17 w 18"/>
              <a:gd name="T11" fmla="*/ 9 h 36"/>
              <a:gd name="T12" fmla="*/ 17 w 18"/>
              <a:gd name="T13" fmla="*/ 26 h 36"/>
              <a:gd name="T14" fmla="*/ 9 w 18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36">
                <a:moveTo>
                  <a:pt x="9" y="35"/>
                </a:moveTo>
                <a:lnTo>
                  <a:pt x="9" y="35"/>
                </a:lnTo>
                <a:cubicBezTo>
                  <a:pt x="0" y="35"/>
                  <a:pt x="0" y="35"/>
                  <a:pt x="0" y="26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17" y="0"/>
                  <a:pt x="17" y="9"/>
                  <a:pt x="17" y="9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35"/>
                  <a:pt x="17" y="35"/>
                  <a:pt x="9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483">
            <a:extLst>
              <a:ext uri="{FF2B5EF4-FFF2-40B4-BE49-F238E27FC236}">
                <a16:creationId xmlns:a16="http://schemas.microsoft.com/office/drawing/2014/main" id="{FE7C7313-A6CF-114F-9C1C-D510FFEA0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551" y="11653764"/>
            <a:ext cx="17953" cy="35907"/>
          </a:xfrm>
          <a:custGeom>
            <a:avLst/>
            <a:gdLst>
              <a:gd name="T0" fmla="*/ 9 w 18"/>
              <a:gd name="T1" fmla="*/ 34 h 35"/>
              <a:gd name="T2" fmla="*/ 9 w 18"/>
              <a:gd name="T3" fmla="*/ 34 h 35"/>
              <a:gd name="T4" fmla="*/ 0 w 18"/>
              <a:gd name="T5" fmla="*/ 26 h 35"/>
              <a:gd name="T6" fmla="*/ 0 w 18"/>
              <a:gd name="T7" fmla="*/ 8 h 35"/>
              <a:gd name="T8" fmla="*/ 9 w 18"/>
              <a:gd name="T9" fmla="*/ 0 h 35"/>
              <a:gd name="T10" fmla="*/ 17 w 18"/>
              <a:gd name="T11" fmla="*/ 8 h 35"/>
              <a:gd name="T12" fmla="*/ 17 w 18"/>
              <a:gd name="T13" fmla="*/ 26 h 35"/>
              <a:gd name="T14" fmla="*/ 9 w 18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35">
                <a:moveTo>
                  <a:pt x="9" y="34"/>
                </a:moveTo>
                <a:lnTo>
                  <a:pt x="9" y="34"/>
                </a:lnTo>
                <a:cubicBezTo>
                  <a:pt x="0" y="34"/>
                  <a:pt x="0" y="26"/>
                  <a:pt x="0" y="26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9" y="0"/>
                </a:cubicBezTo>
                <a:cubicBezTo>
                  <a:pt x="17" y="0"/>
                  <a:pt x="17" y="0"/>
                  <a:pt x="17" y="8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34"/>
                  <a:pt x="9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484">
            <a:extLst>
              <a:ext uri="{FF2B5EF4-FFF2-40B4-BE49-F238E27FC236}">
                <a16:creationId xmlns:a16="http://schemas.microsoft.com/office/drawing/2014/main" id="{B4AECB53-B5A2-1148-B282-98CE80DDB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0221" y="11406908"/>
            <a:ext cx="26930" cy="125673"/>
          </a:xfrm>
          <a:custGeom>
            <a:avLst/>
            <a:gdLst>
              <a:gd name="T0" fmla="*/ 17 w 27"/>
              <a:gd name="T1" fmla="*/ 122 h 123"/>
              <a:gd name="T2" fmla="*/ 17 w 27"/>
              <a:gd name="T3" fmla="*/ 122 h 123"/>
              <a:gd name="T4" fmla="*/ 17 w 27"/>
              <a:gd name="T5" fmla="*/ 122 h 123"/>
              <a:gd name="T6" fmla="*/ 0 w 27"/>
              <a:gd name="T7" fmla="*/ 104 h 123"/>
              <a:gd name="T8" fmla="*/ 0 w 27"/>
              <a:gd name="T9" fmla="*/ 18 h 123"/>
              <a:gd name="T10" fmla="*/ 17 w 27"/>
              <a:gd name="T11" fmla="*/ 0 h 123"/>
              <a:gd name="T12" fmla="*/ 17 w 27"/>
              <a:gd name="T13" fmla="*/ 0 h 123"/>
              <a:gd name="T14" fmla="*/ 26 w 27"/>
              <a:gd name="T15" fmla="*/ 18 h 123"/>
              <a:gd name="T16" fmla="*/ 26 w 27"/>
              <a:gd name="T17" fmla="*/ 104 h 123"/>
              <a:gd name="T18" fmla="*/ 17 w 27"/>
              <a:gd name="T19" fmla="*/ 122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" h="123">
                <a:moveTo>
                  <a:pt x="17" y="122"/>
                </a:moveTo>
                <a:lnTo>
                  <a:pt x="17" y="122"/>
                </a:lnTo>
                <a:lnTo>
                  <a:pt x="17" y="122"/>
                </a:lnTo>
                <a:cubicBezTo>
                  <a:pt x="8" y="122"/>
                  <a:pt x="0" y="113"/>
                  <a:pt x="0" y="10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26" y="0"/>
                  <a:pt x="26" y="9"/>
                  <a:pt x="26" y="18"/>
                </a:cubicBezTo>
                <a:cubicBezTo>
                  <a:pt x="26" y="104"/>
                  <a:pt x="26" y="104"/>
                  <a:pt x="26" y="104"/>
                </a:cubicBezTo>
                <a:cubicBezTo>
                  <a:pt x="26" y="113"/>
                  <a:pt x="26" y="122"/>
                  <a:pt x="17" y="1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485">
            <a:extLst>
              <a:ext uri="{FF2B5EF4-FFF2-40B4-BE49-F238E27FC236}">
                <a16:creationId xmlns:a16="http://schemas.microsoft.com/office/drawing/2014/main" id="{99D70D7E-C249-6D49-BD52-4034D0344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109" y="11276745"/>
            <a:ext cx="713643" cy="184022"/>
          </a:xfrm>
          <a:custGeom>
            <a:avLst/>
            <a:gdLst>
              <a:gd name="T0" fmla="*/ 562 w 702"/>
              <a:gd name="T1" fmla="*/ 181 h 182"/>
              <a:gd name="T2" fmla="*/ 562 w 702"/>
              <a:gd name="T3" fmla="*/ 181 h 182"/>
              <a:gd name="T4" fmla="*/ 554 w 702"/>
              <a:gd name="T5" fmla="*/ 173 h 182"/>
              <a:gd name="T6" fmla="*/ 355 w 702"/>
              <a:gd name="T7" fmla="*/ 147 h 182"/>
              <a:gd name="T8" fmla="*/ 346 w 702"/>
              <a:gd name="T9" fmla="*/ 147 h 182"/>
              <a:gd name="T10" fmla="*/ 147 w 702"/>
              <a:gd name="T11" fmla="*/ 173 h 182"/>
              <a:gd name="T12" fmla="*/ 113 w 702"/>
              <a:gd name="T13" fmla="*/ 164 h 182"/>
              <a:gd name="T14" fmla="*/ 95 w 702"/>
              <a:gd name="T15" fmla="*/ 147 h 182"/>
              <a:gd name="T16" fmla="*/ 95 w 702"/>
              <a:gd name="T17" fmla="*/ 147 h 182"/>
              <a:gd name="T18" fmla="*/ 18 w 702"/>
              <a:gd name="T19" fmla="*/ 147 h 182"/>
              <a:gd name="T20" fmla="*/ 0 w 702"/>
              <a:gd name="T21" fmla="*/ 138 h 182"/>
              <a:gd name="T22" fmla="*/ 9 w 702"/>
              <a:gd name="T23" fmla="*/ 121 h 182"/>
              <a:gd name="T24" fmla="*/ 113 w 702"/>
              <a:gd name="T25" fmla="*/ 60 h 182"/>
              <a:gd name="T26" fmla="*/ 355 w 702"/>
              <a:gd name="T27" fmla="*/ 0 h 182"/>
              <a:gd name="T28" fmla="*/ 588 w 702"/>
              <a:gd name="T29" fmla="*/ 60 h 182"/>
              <a:gd name="T30" fmla="*/ 692 w 702"/>
              <a:gd name="T31" fmla="*/ 121 h 182"/>
              <a:gd name="T32" fmla="*/ 701 w 702"/>
              <a:gd name="T33" fmla="*/ 138 h 182"/>
              <a:gd name="T34" fmla="*/ 683 w 702"/>
              <a:gd name="T35" fmla="*/ 147 h 182"/>
              <a:gd name="T36" fmla="*/ 614 w 702"/>
              <a:gd name="T37" fmla="*/ 147 h 182"/>
              <a:gd name="T38" fmla="*/ 606 w 702"/>
              <a:gd name="T39" fmla="*/ 147 h 182"/>
              <a:gd name="T40" fmla="*/ 588 w 702"/>
              <a:gd name="T41" fmla="*/ 164 h 182"/>
              <a:gd name="T42" fmla="*/ 562 w 702"/>
              <a:gd name="T43" fmla="*/ 181 h 182"/>
              <a:gd name="T44" fmla="*/ 355 w 702"/>
              <a:gd name="T45" fmla="*/ 112 h 182"/>
              <a:gd name="T46" fmla="*/ 355 w 702"/>
              <a:gd name="T47" fmla="*/ 112 h 182"/>
              <a:gd name="T48" fmla="*/ 562 w 702"/>
              <a:gd name="T49" fmla="*/ 147 h 182"/>
              <a:gd name="T50" fmla="*/ 571 w 702"/>
              <a:gd name="T51" fmla="*/ 147 h 182"/>
              <a:gd name="T52" fmla="*/ 580 w 702"/>
              <a:gd name="T53" fmla="*/ 129 h 182"/>
              <a:gd name="T54" fmla="*/ 614 w 702"/>
              <a:gd name="T55" fmla="*/ 112 h 182"/>
              <a:gd name="T56" fmla="*/ 631 w 702"/>
              <a:gd name="T57" fmla="*/ 112 h 182"/>
              <a:gd name="T58" fmla="*/ 580 w 702"/>
              <a:gd name="T59" fmla="*/ 86 h 182"/>
              <a:gd name="T60" fmla="*/ 355 w 702"/>
              <a:gd name="T61" fmla="*/ 35 h 182"/>
              <a:gd name="T62" fmla="*/ 78 w 702"/>
              <a:gd name="T63" fmla="*/ 112 h 182"/>
              <a:gd name="T64" fmla="*/ 95 w 702"/>
              <a:gd name="T65" fmla="*/ 112 h 182"/>
              <a:gd name="T66" fmla="*/ 121 w 702"/>
              <a:gd name="T67" fmla="*/ 129 h 182"/>
              <a:gd name="T68" fmla="*/ 139 w 702"/>
              <a:gd name="T69" fmla="*/ 147 h 182"/>
              <a:gd name="T70" fmla="*/ 139 w 702"/>
              <a:gd name="T71" fmla="*/ 147 h 182"/>
              <a:gd name="T72" fmla="*/ 346 w 702"/>
              <a:gd name="T73" fmla="*/ 112 h 182"/>
              <a:gd name="T74" fmla="*/ 355 w 702"/>
              <a:gd name="T75" fmla="*/ 11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02" h="182">
                <a:moveTo>
                  <a:pt x="562" y="181"/>
                </a:moveTo>
                <a:lnTo>
                  <a:pt x="562" y="181"/>
                </a:lnTo>
                <a:cubicBezTo>
                  <a:pt x="562" y="181"/>
                  <a:pt x="562" y="181"/>
                  <a:pt x="554" y="173"/>
                </a:cubicBezTo>
                <a:cubicBezTo>
                  <a:pt x="528" y="173"/>
                  <a:pt x="415" y="147"/>
                  <a:pt x="355" y="147"/>
                </a:cubicBezTo>
                <a:cubicBezTo>
                  <a:pt x="355" y="147"/>
                  <a:pt x="355" y="147"/>
                  <a:pt x="346" y="147"/>
                </a:cubicBezTo>
                <a:cubicBezTo>
                  <a:pt x="285" y="147"/>
                  <a:pt x="173" y="173"/>
                  <a:pt x="147" y="173"/>
                </a:cubicBezTo>
                <a:cubicBezTo>
                  <a:pt x="130" y="181"/>
                  <a:pt x="121" y="173"/>
                  <a:pt x="113" y="164"/>
                </a:cubicBezTo>
                <a:cubicBezTo>
                  <a:pt x="95" y="147"/>
                  <a:pt x="95" y="147"/>
                  <a:pt x="95" y="147"/>
                </a:cubicBezTo>
                <a:lnTo>
                  <a:pt x="95" y="147"/>
                </a:lnTo>
                <a:cubicBezTo>
                  <a:pt x="18" y="147"/>
                  <a:pt x="18" y="147"/>
                  <a:pt x="18" y="147"/>
                </a:cubicBezTo>
                <a:cubicBezTo>
                  <a:pt x="9" y="147"/>
                  <a:pt x="0" y="147"/>
                  <a:pt x="0" y="138"/>
                </a:cubicBezTo>
                <a:cubicBezTo>
                  <a:pt x="0" y="129"/>
                  <a:pt x="0" y="121"/>
                  <a:pt x="9" y="121"/>
                </a:cubicBezTo>
                <a:cubicBezTo>
                  <a:pt x="9" y="121"/>
                  <a:pt x="52" y="86"/>
                  <a:pt x="113" y="60"/>
                </a:cubicBezTo>
                <a:cubicBezTo>
                  <a:pt x="173" y="35"/>
                  <a:pt x="260" y="0"/>
                  <a:pt x="355" y="0"/>
                </a:cubicBezTo>
                <a:cubicBezTo>
                  <a:pt x="441" y="0"/>
                  <a:pt x="528" y="35"/>
                  <a:pt x="588" y="60"/>
                </a:cubicBezTo>
                <a:cubicBezTo>
                  <a:pt x="649" y="86"/>
                  <a:pt x="692" y="121"/>
                  <a:pt x="692" y="121"/>
                </a:cubicBezTo>
                <a:cubicBezTo>
                  <a:pt x="701" y="121"/>
                  <a:pt x="701" y="129"/>
                  <a:pt x="701" y="138"/>
                </a:cubicBezTo>
                <a:cubicBezTo>
                  <a:pt x="701" y="147"/>
                  <a:pt x="692" y="147"/>
                  <a:pt x="683" y="147"/>
                </a:cubicBezTo>
                <a:cubicBezTo>
                  <a:pt x="614" y="147"/>
                  <a:pt x="614" y="147"/>
                  <a:pt x="614" y="147"/>
                </a:cubicBezTo>
                <a:cubicBezTo>
                  <a:pt x="606" y="147"/>
                  <a:pt x="606" y="147"/>
                  <a:pt x="606" y="147"/>
                </a:cubicBezTo>
                <a:cubicBezTo>
                  <a:pt x="588" y="164"/>
                  <a:pt x="588" y="164"/>
                  <a:pt x="588" y="164"/>
                </a:cubicBezTo>
                <a:cubicBezTo>
                  <a:pt x="588" y="173"/>
                  <a:pt x="571" y="181"/>
                  <a:pt x="562" y="181"/>
                </a:cubicBezTo>
                <a:close/>
                <a:moveTo>
                  <a:pt x="355" y="112"/>
                </a:moveTo>
                <a:lnTo>
                  <a:pt x="355" y="112"/>
                </a:lnTo>
                <a:cubicBezTo>
                  <a:pt x="424" y="112"/>
                  <a:pt x="519" y="138"/>
                  <a:pt x="562" y="147"/>
                </a:cubicBezTo>
                <a:lnTo>
                  <a:pt x="571" y="147"/>
                </a:lnTo>
                <a:cubicBezTo>
                  <a:pt x="580" y="129"/>
                  <a:pt x="580" y="129"/>
                  <a:pt x="580" y="129"/>
                </a:cubicBezTo>
                <a:cubicBezTo>
                  <a:pt x="588" y="121"/>
                  <a:pt x="597" y="112"/>
                  <a:pt x="614" y="112"/>
                </a:cubicBezTo>
                <a:cubicBezTo>
                  <a:pt x="631" y="112"/>
                  <a:pt x="631" y="112"/>
                  <a:pt x="631" y="112"/>
                </a:cubicBezTo>
                <a:cubicBezTo>
                  <a:pt x="614" y="112"/>
                  <a:pt x="597" y="95"/>
                  <a:pt x="580" y="86"/>
                </a:cubicBezTo>
                <a:cubicBezTo>
                  <a:pt x="519" y="60"/>
                  <a:pt x="433" y="35"/>
                  <a:pt x="355" y="35"/>
                </a:cubicBezTo>
                <a:cubicBezTo>
                  <a:pt x="242" y="35"/>
                  <a:pt x="139" y="86"/>
                  <a:pt x="78" y="112"/>
                </a:cubicBezTo>
                <a:cubicBezTo>
                  <a:pt x="95" y="112"/>
                  <a:pt x="95" y="112"/>
                  <a:pt x="95" y="112"/>
                </a:cubicBezTo>
                <a:cubicBezTo>
                  <a:pt x="104" y="112"/>
                  <a:pt x="113" y="121"/>
                  <a:pt x="121" y="129"/>
                </a:cubicBezTo>
                <a:cubicBezTo>
                  <a:pt x="139" y="147"/>
                  <a:pt x="139" y="147"/>
                  <a:pt x="139" y="147"/>
                </a:cubicBezTo>
                <a:lnTo>
                  <a:pt x="139" y="147"/>
                </a:lnTo>
                <a:cubicBezTo>
                  <a:pt x="182" y="138"/>
                  <a:pt x="277" y="112"/>
                  <a:pt x="346" y="112"/>
                </a:cubicBezTo>
                <a:cubicBezTo>
                  <a:pt x="355" y="112"/>
                  <a:pt x="355" y="112"/>
                  <a:pt x="355" y="1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486">
            <a:extLst>
              <a:ext uri="{FF2B5EF4-FFF2-40B4-BE49-F238E27FC236}">
                <a16:creationId xmlns:a16="http://schemas.microsoft.com/office/drawing/2014/main" id="{BE84303D-9DFF-0945-B7C3-62A119894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0221" y="11258792"/>
            <a:ext cx="26930" cy="53860"/>
          </a:xfrm>
          <a:custGeom>
            <a:avLst/>
            <a:gdLst>
              <a:gd name="T0" fmla="*/ 17 w 27"/>
              <a:gd name="T1" fmla="*/ 53 h 54"/>
              <a:gd name="T2" fmla="*/ 17 w 27"/>
              <a:gd name="T3" fmla="*/ 53 h 54"/>
              <a:gd name="T4" fmla="*/ 17 w 27"/>
              <a:gd name="T5" fmla="*/ 53 h 54"/>
              <a:gd name="T6" fmla="*/ 0 w 27"/>
              <a:gd name="T7" fmla="*/ 35 h 54"/>
              <a:gd name="T8" fmla="*/ 0 w 27"/>
              <a:gd name="T9" fmla="*/ 9 h 54"/>
              <a:gd name="T10" fmla="*/ 17 w 27"/>
              <a:gd name="T11" fmla="*/ 0 h 54"/>
              <a:gd name="T12" fmla="*/ 17 w 27"/>
              <a:gd name="T13" fmla="*/ 0 h 54"/>
              <a:gd name="T14" fmla="*/ 26 w 27"/>
              <a:gd name="T15" fmla="*/ 18 h 54"/>
              <a:gd name="T16" fmla="*/ 26 w 27"/>
              <a:gd name="T17" fmla="*/ 35 h 54"/>
              <a:gd name="T18" fmla="*/ 17 w 27"/>
              <a:gd name="T1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" h="54">
                <a:moveTo>
                  <a:pt x="17" y="53"/>
                </a:moveTo>
                <a:lnTo>
                  <a:pt x="17" y="53"/>
                </a:lnTo>
                <a:lnTo>
                  <a:pt x="17" y="53"/>
                </a:lnTo>
                <a:cubicBezTo>
                  <a:pt x="8" y="53"/>
                  <a:pt x="0" y="44"/>
                  <a:pt x="0" y="35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8" y="0"/>
                  <a:pt x="17" y="0"/>
                </a:cubicBezTo>
                <a:lnTo>
                  <a:pt x="17" y="0"/>
                </a:lnTo>
                <a:cubicBezTo>
                  <a:pt x="26" y="0"/>
                  <a:pt x="26" y="0"/>
                  <a:pt x="26" y="18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44"/>
                  <a:pt x="26" y="53"/>
                  <a:pt x="17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487">
            <a:extLst>
              <a:ext uri="{FF2B5EF4-FFF2-40B4-BE49-F238E27FC236}">
                <a16:creationId xmlns:a16="http://schemas.microsoft.com/office/drawing/2014/main" id="{4E27205D-8D32-DB49-9481-05CF02B25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062" y="11608881"/>
            <a:ext cx="291739" cy="354578"/>
          </a:xfrm>
          <a:custGeom>
            <a:avLst/>
            <a:gdLst>
              <a:gd name="T0" fmla="*/ 147 w 286"/>
              <a:gd name="T1" fmla="*/ 346 h 347"/>
              <a:gd name="T2" fmla="*/ 147 w 286"/>
              <a:gd name="T3" fmla="*/ 346 h 347"/>
              <a:gd name="T4" fmla="*/ 0 w 286"/>
              <a:gd name="T5" fmla="*/ 199 h 347"/>
              <a:gd name="T6" fmla="*/ 60 w 286"/>
              <a:gd name="T7" fmla="*/ 18 h 347"/>
              <a:gd name="T8" fmla="*/ 77 w 286"/>
              <a:gd name="T9" fmla="*/ 9 h 347"/>
              <a:gd name="T10" fmla="*/ 95 w 286"/>
              <a:gd name="T11" fmla="*/ 9 h 347"/>
              <a:gd name="T12" fmla="*/ 95 w 286"/>
              <a:gd name="T13" fmla="*/ 26 h 347"/>
              <a:gd name="T14" fmla="*/ 86 w 286"/>
              <a:gd name="T15" fmla="*/ 35 h 347"/>
              <a:gd name="T16" fmla="*/ 34 w 286"/>
              <a:gd name="T17" fmla="*/ 199 h 347"/>
              <a:gd name="T18" fmla="*/ 147 w 286"/>
              <a:gd name="T19" fmla="*/ 312 h 347"/>
              <a:gd name="T20" fmla="*/ 259 w 286"/>
              <a:gd name="T21" fmla="*/ 199 h 347"/>
              <a:gd name="T22" fmla="*/ 199 w 286"/>
              <a:gd name="T23" fmla="*/ 35 h 347"/>
              <a:gd name="T24" fmla="*/ 190 w 286"/>
              <a:gd name="T25" fmla="*/ 26 h 347"/>
              <a:gd name="T26" fmla="*/ 190 w 286"/>
              <a:gd name="T27" fmla="*/ 9 h 347"/>
              <a:gd name="T28" fmla="*/ 216 w 286"/>
              <a:gd name="T29" fmla="*/ 9 h 347"/>
              <a:gd name="T30" fmla="*/ 225 w 286"/>
              <a:gd name="T31" fmla="*/ 18 h 347"/>
              <a:gd name="T32" fmla="*/ 285 w 286"/>
              <a:gd name="T33" fmla="*/ 199 h 347"/>
              <a:gd name="T34" fmla="*/ 147 w 286"/>
              <a:gd name="T35" fmla="*/ 346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6" h="347">
                <a:moveTo>
                  <a:pt x="147" y="346"/>
                </a:moveTo>
                <a:lnTo>
                  <a:pt x="147" y="346"/>
                </a:lnTo>
                <a:cubicBezTo>
                  <a:pt x="60" y="346"/>
                  <a:pt x="0" y="286"/>
                  <a:pt x="0" y="199"/>
                </a:cubicBezTo>
                <a:cubicBezTo>
                  <a:pt x="0" y="156"/>
                  <a:pt x="26" y="70"/>
                  <a:pt x="60" y="18"/>
                </a:cubicBezTo>
                <a:cubicBezTo>
                  <a:pt x="69" y="18"/>
                  <a:pt x="69" y="9"/>
                  <a:pt x="77" y="9"/>
                </a:cubicBezTo>
                <a:cubicBezTo>
                  <a:pt x="77" y="0"/>
                  <a:pt x="86" y="0"/>
                  <a:pt x="95" y="9"/>
                </a:cubicBezTo>
                <a:cubicBezTo>
                  <a:pt x="104" y="9"/>
                  <a:pt x="104" y="26"/>
                  <a:pt x="95" y="26"/>
                </a:cubicBezTo>
                <a:cubicBezTo>
                  <a:pt x="95" y="35"/>
                  <a:pt x="95" y="35"/>
                  <a:pt x="86" y="35"/>
                </a:cubicBezTo>
                <a:cubicBezTo>
                  <a:pt x="52" y="87"/>
                  <a:pt x="34" y="156"/>
                  <a:pt x="34" y="199"/>
                </a:cubicBezTo>
                <a:cubicBezTo>
                  <a:pt x="34" y="269"/>
                  <a:pt x="77" y="312"/>
                  <a:pt x="147" y="312"/>
                </a:cubicBezTo>
                <a:cubicBezTo>
                  <a:pt x="207" y="312"/>
                  <a:pt x="259" y="269"/>
                  <a:pt x="259" y="199"/>
                </a:cubicBezTo>
                <a:cubicBezTo>
                  <a:pt x="259" y="156"/>
                  <a:pt x="233" y="87"/>
                  <a:pt x="199" y="35"/>
                </a:cubicBezTo>
                <a:cubicBezTo>
                  <a:pt x="190" y="35"/>
                  <a:pt x="190" y="35"/>
                  <a:pt x="190" y="26"/>
                </a:cubicBezTo>
                <a:cubicBezTo>
                  <a:pt x="181" y="26"/>
                  <a:pt x="181" y="9"/>
                  <a:pt x="190" y="9"/>
                </a:cubicBezTo>
                <a:cubicBezTo>
                  <a:pt x="199" y="0"/>
                  <a:pt x="207" y="0"/>
                  <a:pt x="216" y="9"/>
                </a:cubicBezTo>
                <a:cubicBezTo>
                  <a:pt x="216" y="9"/>
                  <a:pt x="216" y="18"/>
                  <a:pt x="225" y="18"/>
                </a:cubicBezTo>
                <a:cubicBezTo>
                  <a:pt x="259" y="70"/>
                  <a:pt x="285" y="156"/>
                  <a:pt x="285" y="199"/>
                </a:cubicBezTo>
                <a:cubicBezTo>
                  <a:pt x="285" y="286"/>
                  <a:pt x="225" y="346"/>
                  <a:pt x="147" y="3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488">
            <a:extLst>
              <a:ext uri="{FF2B5EF4-FFF2-40B4-BE49-F238E27FC236}">
                <a16:creationId xmlns:a16="http://schemas.microsoft.com/office/drawing/2014/main" id="{668BA82E-135E-C949-87EA-71B1330E0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921" y="11496674"/>
            <a:ext cx="184019" cy="98743"/>
          </a:xfrm>
          <a:custGeom>
            <a:avLst/>
            <a:gdLst>
              <a:gd name="T0" fmla="*/ 147 w 182"/>
              <a:gd name="T1" fmla="*/ 95 h 96"/>
              <a:gd name="T2" fmla="*/ 147 w 182"/>
              <a:gd name="T3" fmla="*/ 95 h 96"/>
              <a:gd name="T4" fmla="*/ 138 w 182"/>
              <a:gd name="T5" fmla="*/ 95 h 96"/>
              <a:gd name="T6" fmla="*/ 129 w 182"/>
              <a:gd name="T7" fmla="*/ 69 h 96"/>
              <a:gd name="T8" fmla="*/ 147 w 182"/>
              <a:gd name="T9" fmla="*/ 26 h 96"/>
              <a:gd name="T10" fmla="*/ 147 w 182"/>
              <a:gd name="T11" fmla="*/ 26 h 96"/>
              <a:gd name="T12" fmla="*/ 147 w 182"/>
              <a:gd name="T13" fmla="*/ 26 h 96"/>
              <a:gd name="T14" fmla="*/ 34 w 182"/>
              <a:gd name="T15" fmla="*/ 26 h 96"/>
              <a:gd name="T16" fmla="*/ 34 w 182"/>
              <a:gd name="T17" fmla="*/ 26 h 96"/>
              <a:gd name="T18" fmla="*/ 34 w 182"/>
              <a:gd name="T19" fmla="*/ 26 h 96"/>
              <a:gd name="T20" fmla="*/ 52 w 182"/>
              <a:gd name="T21" fmla="*/ 69 h 96"/>
              <a:gd name="T22" fmla="*/ 43 w 182"/>
              <a:gd name="T23" fmla="*/ 95 h 96"/>
              <a:gd name="T24" fmla="*/ 25 w 182"/>
              <a:gd name="T25" fmla="*/ 86 h 96"/>
              <a:gd name="T26" fmla="*/ 8 w 182"/>
              <a:gd name="T27" fmla="*/ 43 h 96"/>
              <a:gd name="T28" fmla="*/ 8 w 182"/>
              <a:gd name="T29" fmla="*/ 9 h 96"/>
              <a:gd name="T30" fmla="*/ 34 w 182"/>
              <a:gd name="T31" fmla="*/ 0 h 96"/>
              <a:gd name="T32" fmla="*/ 147 w 182"/>
              <a:gd name="T33" fmla="*/ 0 h 96"/>
              <a:gd name="T34" fmla="*/ 173 w 182"/>
              <a:gd name="T35" fmla="*/ 9 h 96"/>
              <a:gd name="T36" fmla="*/ 181 w 182"/>
              <a:gd name="T37" fmla="*/ 43 h 96"/>
              <a:gd name="T38" fmla="*/ 155 w 182"/>
              <a:gd name="T39" fmla="*/ 86 h 96"/>
              <a:gd name="T40" fmla="*/ 147 w 182"/>
              <a:gd name="T41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2" h="96">
                <a:moveTo>
                  <a:pt x="147" y="95"/>
                </a:moveTo>
                <a:lnTo>
                  <a:pt x="147" y="95"/>
                </a:lnTo>
                <a:cubicBezTo>
                  <a:pt x="138" y="95"/>
                  <a:pt x="138" y="95"/>
                  <a:pt x="138" y="95"/>
                </a:cubicBezTo>
                <a:cubicBezTo>
                  <a:pt x="129" y="86"/>
                  <a:pt x="121" y="78"/>
                  <a:pt x="129" y="69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26"/>
                </a:lnTo>
                <a:lnTo>
                  <a:pt x="147" y="26"/>
                </a:lnTo>
                <a:cubicBezTo>
                  <a:pt x="34" y="26"/>
                  <a:pt x="34" y="26"/>
                  <a:pt x="34" y="26"/>
                </a:cubicBezTo>
                <a:lnTo>
                  <a:pt x="34" y="26"/>
                </a:lnTo>
                <a:lnTo>
                  <a:pt x="34" y="26"/>
                </a:lnTo>
                <a:cubicBezTo>
                  <a:pt x="52" y="69"/>
                  <a:pt x="52" y="69"/>
                  <a:pt x="52" y="69"/>
                </a:cubicBezTo>
                <a:cubicBezTo>
                  <a:pt x="60" y="78"/>
                  <a:pt x="52" y="86"/>
                  <a:pt x="43" y="95"/>
                </a:cubicBezTo>
                <a:cubicBezTo>
                  <a:pt x="34" y="95"/>
                  <a:pt x="25" y="95"/>
                  <a:pt x="25" y="86"/>
                </a:cubicBezTo>
                <a:cubicBezTo>
                  <a:pt x="8" y="43"/>
                  <a:pt x="8" y="43"/>
                  <a:pt x="8" y="43"/>
                </a:cubicBezTo>
                <a:cubicBezTo>
                  <a:pt x="0" y="35"/>
                  <a:pt x="0" y="26"/>
                  <a:pt x="8" y="9"/>
                </a:cubicBezTo>
                <a:cubicBezTo>
                  <a:pt x="8" y="0"/>
                  <a:pt x="25" y="0"/>
                  <a:pt x="34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55" y="0"/>
                  <a:pt x="173" y="0"/>
                  <a:pt x="173" y="9"/>
                </a:cubicBezTo>
                <a:cubicBezTo>
                  <a:pt x="181" y="26"/>
                  <a:pt x="181" y="35"/>
                  <a:pt x="181" y="43"/>
                </a:cubicBezTo>
                <a:cubicBezTo>
                  <a:pt x="155" y="86"/>
                  <a:pt x="155" y="86"/>
                  <a:pt x="155" y="86"/>
                </a:cubicBezTo>
                <a:cubicBezTo>
                  <a:pt x="155" y="95"/>
                  <a:pt x="147" y="95"/>
                  <a:pt x="147" y="9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489">
            <a:extLst>
              <a:ext uri="{FF2B5EF4-FFF2-40B4-BE49-F238E27FC236}">
                <a16:creationId xmlns:a16="http://schemas.microsoft.com/office/drawing/2014/main" id="{8BA3A198-9DBE-214E-9197-13EFF5F6F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338" y="11590927"/>
            <a:ext cx="116696" cy="17953"/>
          </a:xfrm>
          <a:custGeom>
            <a:avLst/>
            <a:gdLst>
              <a:gd name="T0" fmla="*/ 104 w 114"/>
              <a:gd name="T1" fmla="*/ 17 h 18"/>
              <a:gd name="T2" fmla="*/ 104 w 114"/>
              <a:gd name="T3" fmla="*/ 17 h 18"/>
              <a:gd name="T4" fmla="*/ 18 w 114"/>
              <a:gd name="T5" fmla="*/ 17 h 18"/>
              <a:gd name="T6" fmla="*/ 0 w 114"/>
              <a:gd name="T7" fmla="*/ 9 h 18"/>
              <a:gd name="T8" fmla="*/ 18 w 114"/>
              <a:gd name="T9" fmla="*/ 0 h 18"/>
              <a:gd name="T10" fmla="*/ 104 w 114"/>
              <a:gd name="T11" fmla="*/ 0 h 18"/>
              <a:gd name="T12" fmla="*/ 113 w 114"/>
              <a:gd name="T13" fmla="*/ 9 h 18"/>
              <a:gd name="T14" fmla="*/ 104 w 114"/>
              <a:gd name="T15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" h="18">
                <a:moveTo>
                  <a:pt x="104" y="17"/>
                </a:moveTo>
                <a:lnTo>
                  <a:pt x="104" y="17"/>
                </a:lnTo>
                <a:cubicBezTo>
                  <a:pt x="18" y="17"/>
                  <a:pt x="18" y="17"/>
                  <a:pt x="18" y="17"/>
                </a:cubicBezTo>
                <a:cubicBezTo>
                  <a:pt x="9" y="17"/>
                  <a:pt x="0" y="17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4" y="0"/>
                  <a:pt x="113" y="0"/>
                  <a:pt x="113" y="9"/>
                </a:cubicBezTo>
                <a:cubicBezTo>
                  <a:pt x="113" y="17"/>
                  <a:pt x="104" y="17"/>
                  <a:pt x="104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490">
            <a:extLst>
              <a:ext uri="{FF2B5EF4-FFF2-40B4-BE49-F238E27FC236}">
                <a16:creationId xmlns:a16="http://schemas.microsoft.com/office/drawing/2014/main" id="{10807466-4A50-E845-BE90-67CFDC5A5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315" y="11698647"/>
            <a:ext cx="98743" cy="161579"/>
          </a:xfrm>
          <a:custGeom>
            <a:avLst/>
            <a:gdLst>
              <a:gd name="T0" fmla="*/ 43 w 96"/>
              <a:gd name="T1" fmla="*/ 156 h 157"/>
              <a:gd name="T2" fmla="*/ 43 w 96"/>
              <a:gd name="T3" fmla="*/ 156 h 157"/>
              <a:gd name="T4" fmla="*/ 9 w 96"/>
              <a:gd name="T5" fmla="*/ 147 h 157"/>
              <a:gd name="T6" fmla="*/ 0 w 96"/>
              <a:gd name="T7" fmla="*/ 130 h 157"/>
              <a:gd name="T8" fmla="*/ 17 w 96"/>
              <a:gd name="T9" fmla="*/ 130 h 157"/>
              <a:gd name="T10" fmla="*/ 61 w 96"/>
              <a:gd name="T11" fmla="*/ 130 h 157"/>
              <a:gd name="T12" fmla="*/ 69 w 96"/>
              <a:gd name="T13" fmla="*/ 112 h 157"/>
              <a:gd name="T14" fmla="*/ 43 w 96"/>
              <a:gd name="T15" fmla="*/ 86 h 157"/>
              <a:gd name="T16" fmla="*/ 0 w 96"/>
              <a:gd name="T17" fmla="*/ 43 h 157"/>
              <a:gd name="T18" fmla="*/ 17 w 96"/>
              <a:gd name="T19" fmla="*/ 9 h 157"/>
              <a:gd name="T20" fmla="*/ 86 w 96"/>
              <a:gd name="T21" fmla="*/ 9 h 157"/>
              <a:gd name="T22" fmla="*/ 95 w 96"/>
              <a:gd name="T23" fmla="*/ 26 h 157"/>
              <a:gd name="T24" fmla="*/ 78 w 96"/>
              <a:gd name="T25" fmla="*/ 26 h 157"/>
              <a:gd name="T26" fmla="*/ 35 w 96"/>
              <a:gd name="T27" fmla="*/ 26 h 157"/>
              <a:gd name="T28" fmla="*/ 26 w 96"/>
              <a:gd name="T29" fmla="*/ 43 h 157"/>
              <a:gd name="T30" fmla="*/ 52 w 96"/>
              <a:gd name="T31" fmla="*/ 69 h 157"/>
              <a:gd name="T32" fmla="*/ 95 w 96"/>
              <a:gd name="T33" fmla="*/ 112 h 157"/>
              <a:gd name="T34" fmla="*/ 78 w 96"/>
              <a:gd name="T35" fmla="*/ 147 h 157"/>
              <a:gd name="T36" fmla="*/ 43 w 96"/>
              <a:gd name="T37" fmla="*/ 156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6" h="157">
                <a:moveTo>
                  <a:pt x="43" y="156"/>
                </a:moveTo>
                <a:lnTo>
                  <a:pt x="43" y="156"/>
                </a:lnTo>
                <a:cubicBezTo>
                  <a:pt x="35" y="156"/>
                  <a:pt x="17" y="147"/>
                  <a:pt x="9" y="147"/>
                </a:cubicBezTo>
                <a:cubicBezTo>
                  <a:pt x="0" y="138"/>
                  <a:pt x="0" y="138"/>
                  <a:pt x="0" y="130"/>
                </a:cubicBezTo>
                <a:cubicBezTo>
                  <a:pt x="9" y="130"/>
                  <a:pt x="9" y="121"/>
                  <a:pt x="17" y="130"/>
                </a:cubicBezTo>
                <a:cubicBezTo>
                  <a:pt x="35" y="130"/>
                  <a:pt x="52" y="130"/>
                  <a:pt x="61" y="130"/>
                </a:cubicBezTo>
                <a:cubicBezTo>
                  <a:pt x="69" y="121"/>
                  <a:pt x="69" y="121"/>
                  <a:pt x="69" y="112"/>
                </a:cubicBezTo>
                <a:cubicBezTo>
                  <a:pt x="69" y="104"/>
                  <a:pt x="61" y="95"/>
                  <a:pt x="43" y="86"/>
                </a:cubicBezTo>
                <a:cubicBezTo>
                  <a:pt x="26" y="78"/>
                  <a:pt x="0" y="69"/>
                  <a:pt x="0" y="43"/>
                </a:cubicBezTo>
                <a:cubicBezTo>
                  <a:pt x="0" y="35"/>
                  <a:pt x="9" y="17"/>
                  <a:pt x="17" y="9"/>
                </a:cubicBezTo>
                <a:cubicBezTo>
                  <a:pt x="35" y="0"/>
                  <a:pt x="61" y="0"/>
                  <a:pt x="86" y="9"/>
                </a:cubicBezTo>
                <a:cubicBezTo>
                  <a:pt x="95" y="9"/>
                  <a:pt x="95" y="17"/>
                  <a:pt x="95" y="26"/>
                </a:cubicBezTo>
                <a:cubicBezTo>
                  <a:pt x="86" y="26"/>
                  <a:pt x="86" y="35"/>
                  <a:pt x="78" y="26"/>
                </a:cubicBezTo>
                <a:cubicBezTo>
                  <a:pt x="61" y="26"/>
                  <a:pt x="43" y="26"/>
                  <a:pt x="35" y="26"/>
                </a:cubicBezTo>
                <a:cubicBezTo>
                  <a:pt x="26" y="35"/>
                  <a:pt x="26" y="35"/>
                  <a:pt x="26" y="43"/>
                </a:cubicBezTo>
                <a:cubicBezTo>
                  <a:pt x="26" y="52"/>
                  <a:pt x="43" y="60"/>
                  <a:pt x="52" y="69"/>
                </a:cubicBezTo>
                <a:cubicBezTo>
                  <a:pt x="69" y="78"/>
                  <a:pt x="95" y="86"/>
                  <a:pt x="95" y="112"/>
                </a:cubicBezTo>
                <a:cubicBezTo>
                  <a:pt x="95" y="121"/>
                  <a:pt x="86" y="138"/>
                  <a:pt x="78" y="147"/>
                </a:cubicBezTo>
                <a:cubicBezTo>
                  <a:pt x="69" y="147"/>
                  <a:pt x="61" y="156"/>
                  <a:pt x="43" y="1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491">
            <a:extLst>
              <a:ext uri="{FF2B5EF4-FFF2-40B4-BE49-F238E27FC236}">
                <a16:creationId xmlns:a16="http://schemas.microsoft.com/office/drawing/2014/main" id="{C33CAF78-AA4A-7E4D-A1B4-3E16986E3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0221" y="11662741"/>
            <a:ext cx="26930" cy="35907"/>
          </a:xfrm>
          <a:custGeom>
            <a:avLst/>
            <a:gdLst>
              <a:gd name="T0" fmla="*/ 8 w 27"/>
              <a:gd name="T1" fmla="*/ 35 h 36"/>
              <a:gd name="T2" fmla="*/ 8 w 27"/>
              <a:gd name="T3" fmla="*/ 35 h 36"/>
              <a:gd name="T4" fmla="*/ 0 w 27"/>
              <a:gd name="T5" fmla="*/ 26 h 36"/>
              <a:gd name="T6" fmla="*/ 0 w 27"/>
              <a:gd name="T7" fmla="*/ 9 h 36"/>
              <a:gd name="T8" fmla="*/ 8 w 27"/>
              <a:gd name="T9" fmla="*/ 0 h 36"/>
              <a:gd name="T10" fmla="*/ 26 w 27"/>
              <a:gd name="T11" fmla="*/ 9 h 36"/>
              <a:gd name="T12" fmla="*/ 26 w 27"/>
              <a:gd name="T13" fmla="*/ 26 h 36"/>
              <a:gd name="T14" fmla="*/ 8 w 27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36">
                <a:moveTo>
                  <a:pt x="8" y="35"/>
                </a:moveTo>
                <a:lnTo>
                  <a:pt x="8" y="35"/>
                </a:lnTo>
                <a:cubicBezTo>
                  <a:pt x="8" y="35"/>
                  <a:pt x="0" y="35"/>
                  <a:pt x="0" y="26"/>
                </a:cubicBezTo>
                <a:cubicBezTo>
                  <a:pt x="0" y="9"/>
                  <a:pt x="0" y="9"/>
                  <a:pt x="0" y="9"/>
                </a:cubicBezTo>
                <a:lnTo>
                  <a:pt x="8" y="0"/>
                </a:lnTo>
                <a:cubicBezTo>
                  <a:pt x="17" y="0"/>
                  <a:pt x="26" y="9"/>
                  <a:pt x="26" y="9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35"/>
                  <a:pt x="17" y="35"/>
                  <a:pt x="8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492">
            <a:extLst>
              <a:ext uri="{FF2B5EF4-FFF2-40B4-BE49-F238E27FC236}">
                <a16:creationId xmlns:a16="http://schemas.microsoft.com/office/drawing/2014/main" id="{CD00598C-BF21-2541-9089-FA7B8BAB7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0221" y="11855739"/>
            <a:ext cx="26930" cy="35907"/>
          </a:xfrm>
          <a:custGeom>
            <a:avLst/>
            <a:gdLst>
              <a:gd name="T0" fmla="*/ 8 w 27"/>
              <a:gd name="T1" fmla="*/ 34 h 35"/>
              <a:gd name="T2" fmla="*/ 8 w 27"/>
              <a:gd name="T3" fmla="*/ 34 h 35"/>
              <a:gd name="T4" fmla="*/ 0 w 27"/>
              <a:gd name="T5" fmla="*/ 26 h 35"/>
              <a:gd name="T6" fmla="*/ 0 w 27"/>
              <a:gd name="T7" fmla="*/ 8 h 35"/>
              <a:gd name="T8" fmla="*/ 8 w 27"/>
              <a:gd name="T9" fmla="*/ 0 h 35"/>
              <a:gd name="T10" fmla="*/ 26 w 27"/>
              <a:gd name="T11" fmla="*/ 8 h 35"/>
              <a:gd name="T12" fmla="*/ 26 w 27"/>
              <a:gd name="T13" fmla="*/ 26 h 35"/>
              <a:gd name="T14" fmla="*/ 8 w 27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35">
                <a:moveTo>
                  <a:pt x="8" y="34"/>
                </a:moveTo>
                <a:lnTo>
                  <a:pt x="8" y="34"/>
                </a:lnTo>
                <a:lnTo>
                  <a:pt x="0" y="26"/>
                </a:lnTo>
                <a:cubicBezTo>
                  <a:pt x="0" y="8"/>
                  <a:pt x="0" y="8"/>
                  <a:pt x="0" y="8"/>
                </a:cubicBezTo>
                <a:cubicBezTo>
                  <a:pt x="0" y="0"/>
                  <a:pt x="8" y="0"/>
                  <a:pt x="8" y="0"/>
                </a:cubicBezTo>
                <a:cubicBezTo>
                  <a:pt x="17" y="0"/>
                  <a:pt x="26" y="0"/>
                  <a:pt x="26" y="8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26"/>
                  <a:pt x="17" y="34"/>
                  <a:pt x="8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493">
            <a:extLst>
              <a:ext uri="{FF2B5EF4-FFF2-40B4-BE49-F238E27FC236}">
                <a16:creationId xmlns:a16="http://schemas.microsoft.com/office/drawing/2014/main" id="{CDE98A8E-8A5F-D945-8D45-A053D12F9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349" y="9481419"/>
            <a:ext cx="300719" cy="354578"/>
          </a:xfrm>
          <a:custGeom>
            <a:avLst/>
            <a:gdLst>
              <a:gd name="T0" fmla="*/ 148 w 296"/>
              <a:gd name="T1" fmla="*/ 346 h 347"/>
              <a:gd name="T2" fmla="*/ 148 w 296"/>
              <a:gd name="T3" fmla="*/ 346 h 347"/>
              <a:gd name="T4" fmla="*/ 0 w 296"/>
              <a:gd name="T5" fmla="*/ 198 h 347"/>
              <a:gd name="T6" fmla="*/ 70 w 296"/>
              <a:gd name="T7" fmla="*/ 17 h 347"/>
              <a:gd name="T8" fmla="*/ 79 w 296"/>
              <a:gd name="T9" fmla="*/ 8 h 347"/>
              <a:gd name="T10" fmla="*/ 104 w 296"/>
              <a:gd name="T11" fmla="*/ 8 h 347"/>
              <a:gd name="T12" fmla="*/ 104 w 296"/>
              <a:gd name="T13" fmla="*/ 25 h 347"/>
              <a:gd name="T14" fmla="*/ 96 w 296"/>
              <a:gd name="T15" fmla="*/ 34 h 347"/>
              <a:gd name="T16" fmla="*/ 35 w 296"/>
              <a:gd name="T17" fmla="*/ 198 h 347"/>
              <a:gd name="T18" fmla="*/ 148 w 296"/>
              <a:gd name="T19" fmla="*/ 311 h 347"/>
              <a:gd name="T20" fmla="*/ 260 w 296"/>
              <a:gd name="T21" fmla="*/ 198 h 347"/>
              <a:gd name="T22" fmla="*/ 199 w 296"/>
              <a:gd name="T23" fmla="*/ 34 h 347"/>
              <a:gd name="T24" fmla="*/ 191 w 296"/>
              <a:gd name="T25" fmla="*/ 25 h 347"/>
              <a:gd name="T26" fmla="*/ 191 w 296"/>
              <a:gd name="T27" fmla="*/ 8 h 347"/>
              <a:gd name="T28" fmla="*/ 217 w 296"/>
              <a:gd name="T29" fmla="*/ 8 h 347"/>
              <a:gd name="T30" fmla="*/ 225 w 296"/>
              <a:gd name="T31" fmla="*/ 17 h 347"/>
              <a:gd name="T32" fmla="*/ 295 w 296"/>
              <a:gd name="T33" fmla="*/ 198 h 347"/>
              <a:gd name="T34" fmla="*/ 148 w 296"/>
              <a:gd name="T35" fmla="*/ 346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6" h="347">
                <a:moveTo>
                  <a:pt x="148" y="346"/>
                </a:moveTo>
                <a:lnTo>
                  <a:pt x="148" y="346"/>
                </a:lnTo>
                <a:cubicBezTo>
                  <a:pt x="70" y="346"/>
                  <a:pt x="0" y="285"/>
                  <a:pt x="0" y="198"/>
                </a:cubicBezTo>
                <a:cubicBezTo>
                  <a:pt x="0" y="155"/>
                  <a:pt x="26" y="69"/>
                  <a:pt x="70" y="17"/>
                </a:cubicBezTo>
                <a:lnTo>
                  <a:pt x="79" y="8"/>
                </a:lnTo>
                <a:cubicBezTo>
                  <a:pt x="87" y="0"/>
                  <a:pt x="96" y="0"/>
                  <a:pt x="104" y="8"/>
                </a:cubicBezTo>
                <a:cubicBezTo>
                  <a:pt x="113" y="8"/>
                  <a:pt x="113" y="25"/>
                  <a:pt x="104" y="25"/>
                </a:cubicBezTo>
                <a:cubicBezTo>
                  <a:pt x="104" y="34"/>
                  <a:pt x="96" y="34"/>
                  <a:pt x="96" y="34"/>
                </a:cubicBezTo>
                <a:cubicBezTo>
                  <a:pt x="61" y="86"/>
                  <a:pt x="35" y="164"/>
                  <a:pt x="35" y="198"/>
                </a:cubicBezTo>
                <a:cubicBezTo>
                  <a:pt x="35" y="268"/>
                  <a:pt x="87" y="311"/>
                  <a:pt x="148" y="311"/>
                </a:cubicBezTo>
                <a:cubicBezTo>
                  <a:pt x="208" y="311"/>
                  <a:pt x="260" y="268"/>
                  <a:pt x="260" y="198"/>
                </a:cubicBezTo>
                <a:cubicBezTo>
                  <a:pt x="260" y="164"/>
                  <a:pt x="234" y="86"/>
                  <a:pt x="199" y="34"/>
                </a:cubicBezTo>
                <a:cubicBezTo>
                  <a:pt x="199" y="34"/>
                  <a:pt x="199" y="34"/>
                  <a:pt x="191" y="25"/>
                </a:cubicBezTo>
                <a:lnTo>
                  <a:pt x="191" y="8"/>
                </a:lnTo>
                <a:cubicBezTo>
                  <a:pt x="199" y="0"/>
                  <a:pt x="208" y="0"/>
                  <a:pt x="217" y="8"/>
                </a:cubicBezTo>
                <a:lnTo>
                  <a:pt x="225" y="17"/>
                </a:lnTo>
                <a:cubicBezTo>
                  <a:pt x="269" y="69"/>
                  <a:pt x="295" y="155"/>
                  <a:pt x="295" y="198"/>
                </a:cubicBezTo>
                <a:cubicBezTo>
                  <a:pt x="295" y="285"/>
                  <a:pt x="225" y="346"/>
                  <a:pt x="148" y="3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Freeform 494">
            <a:extLst>
              <a:ext uri="{FF2B5EF4-FFF2-40B4-BE49-F238E27FC236}">
                <a16:creationId xmlns:a16="http://schemas.microsoft.com/office/drawing/2014/main" id="{7AE0B465-DCEB-C046-85E8-FEF17F601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186" y="9364723"/>
            <a:ext cx="184022" cy="98743"/>
          </a:xfrm>
          <a:custGeom>
            <a:avLst/>
            <a:gdLst>
              <a:gd name="T0" fmla="*/ 138 w 183"/>
              <a:gd name="T1" fmla="*/ 95 h 96"/>
              <a:gd name="T2" fmla="*/ 138 w 183"/>
              <a:gd name="T3" fmla="*/ 95 h 96"/>
              <a:gd name="T4" fmla="*/ 130 w 183"/>
              <a:gd name="T5" fmla="*/ 95 h 96"/>
              <a:gd name="T6" fmla="*/ 121 w 183"/>
              <a:gd name="T7" fmla="*/ 69 h 96"/>
              <a:gd name="T8" fmla="*/ 147 w 183"/>
              <a:gd name="T9" fmla="*/ 26 h 96"/>
              <a:gd name="T10" fmla="*/ 147 w 183"/>
              <a:gd name="T11" fmla="*/ 26 h 96"/>
              <a:gd name="T12" fmla="*/ 147 w 183"/>
              <a:gd name="T13" fmla="*/ 26 h 96"/>
              <a:gd name="T14" fmla="*/ 35 w 183"/>
              <a:gd name="T15" fmla="*/ 26 h 96"/>
              <a:gd name="T16" fmla="*/ 35 w 183"/>
              <a:gd name="T17" fmla="*/ 26 h 96"/>
              <a:gd name="T18" fmla="*/ 35 w 183"/>
              <a:gd name="T19" fmla="*/ 26 h 96"/>
              <a:gd name="T20" fmla="*/ 52 w 183"/>
              <a:gd name="T21" fmla="*/ 69 h 96"/>
              <a:gd name="T22" fmla="*/ 43 w 183"/>
              <a:gd name="T23" fmla="*/ 95 h 96"/>
              <a:gd name="T24" fmla="*/ 18 w 183"/>
              <a:gd name="T25" fmla="*/ 87 h 96"/>
              <a:gd name="T26" fmla="*/ 0 w 183"/>
              <a:gd name="T27" fmla="*/ 43 h 96"/>
              <a:gd name="T28" fmla="*/ 0 w 183"/>
              <a:gd name="T29" fmla="*/ 9 h 96"/>
              <a:gd name="T30" fmla="*/ 35 w 183"/>
              <a:gd name="T31" fmla="*/ 0 h 96"/>
              <a:gd name="T32" fmla="*/ 147 w 183"/>
              <a:gd name="T33" fmla="*/ 0 h 96"/>
              <a:gd name="T34" fmla="*/ 173 w 183"/>
              <a:gd name="T35" fmla="*/ 9 h 96"/>
              <a:gd name="T36" fmla="*/ 173 w 183"/>
              <a:gd name="T37" fmla="*/ 43 h 96"/>
              <a:gd name="T38" fmla="*/ 156 w 183"/>
              <a:gd name="T39" fmla="*/ 87 h 96"/>
              <a:gd name="T40" fmla="*/ 138 w 183"/>
              <a:gd name="T41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3" h="96">
                <a:moveTo>
                  <a:pt x="138" y="95"/>
                </a:moveTo>
                <a:lnTo>
                  <a:pt x="138" y="95"/>
                </a:lnTo>
                <a:cubicBezTo>
                  <a:pt x="138" y="95"/>
                  <a:pt x="138" y="95"/>
                  <a:pt x="130" y="95"/>
                </a:cubicBezTo>
                <a:cubicBezTo>
                  <a:pt x="121" y="87"/>
                  <a:pt x="121" y="78"/>
                  <a:pt x="121" y="69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26"/>
                </a:lnTo>
                <a:lnTo>
                  <a:pt x="147" y="26"/>
                </a:lnTo>
                <a:cubicBezTo>
                  <a:pt x="35" y="26"/>
                  <a:pt x="35" y="26"/>
                  <a:pt x="35" y="26"/>
                </a:cubicBezTo>
                <a:lnTo>
                  <a:pt x="35" y="26"/>
                </a:lnTo>
                <a:cubicBezTo>
                  <a:pt x="26" y="26"/>
                  <a:pt x="26" y="26"/>
                  <a:pt x="35" y="26"/>
                </a:cubicBezTo>
                <a:cubicBezTo>
                  <a:pt x="52" y="69"/>
                  <a:pt x="52" y="69"/>
                  <a:pt x="52" y="69"/>
                </a:cubicBezTo>
                <a:cubicBezTo>
                  <a:pt x="52" y="78"/>
                  <a:pt x="52" y="87"/>
                  <a:pt x="43" y="95"/>
                </a:cubicBezTo>
                <a:cubicBezTo>
                  <a:pt x="35" y="95"/>
                  <a:pt x="26" y="95"/>
                  <a:pt x="18" y="87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35"/>
                  <a:pt x="0" y="26"/>
                  <a:pt x="0" y="9"/>
                </a:cubicBezTo>
                <a:cubicBezTo>
                  <a:pt x="9" y="0"/>
                  <a:pt x="18" y="0"/>
                  <a:pt x="35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56" y="0"/>
                  <a:pt x="164" y="0"/>
                  <a:pt x="173" y="9"/>
                </a:cubicBezTo>
                <a:cubicBezTo>
                  <a:pt x="182" y="26"/>
                  <a:pt x="182" y="35"/>
                  <a:pt x="173" y="43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47" y="95"/>
                  <a:pt x="147" y="95"/>
                  <a:pt x="138" y="9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495">
            <a:extLst>
              <a:ext uri="{FF2B5EF4-FFF2-40B4-BE49-F238E27FC236}">
                <a16:creationId xmlns:a16="http://schemas.microsoft.com/office/drawing/2014/main" id="{248AEE44-1095-F14D-A42D-098AA5498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092" y="9463466"/>
            <a:ext cx="107720" cy="17953"/>
          </a:xfrm>
          <a:custGeom>
            <a:avLst/>
            <a:gdLst>
              <a:gd name="T0" fmla="*/ 95 w 104"/>
              <a:gd name="T1" fmla="*/ 18 h 19"/>
              <a:gd name="T2" fmla="*/ 95 w 104"/>
              <a:gd name="T3" fmla="*/ 18 h 19"/>
              <a:gd name="T4" fmla="*/ 8 w 104"/>
              <a:gd name="T5" fmla="*/ 18 h 19"/>
              <a:gd name="T6" fmla="*/ 0 w 104"/>
              <a:gd name="T7" fmla="*/ 9 h 19"/>
              <a:gd name="T8" fmla="*/ 8 w 104"/>
              <a:gd name="T9" fmla="*/ 0 h 19"/>
              <a:gd name="T10" fmla="*/ 95 w 104"/>
              <a:gd name="T11" fmla="*/ 0 h 19"/>
              <a:gd name="T12" fmla="*/ 103 w 104"/>
              <a:gd name="T13" fmla="*/ 9 h 19"/>
              <a:gd name="T14" fmla="*/ 95 w 104"/>
              <a:gd name="T15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19">
                <a:moveTo>
                  <a:pt x="95" y="18"/>
                </a:moveTo>
                <a:lnTo>
                  <a:pt x="95" y="18"/>
                </a:lnTo>
                <a:cubicBezTo>
                  <a:pt x="8" y="18"/>
                  <a:pt x="8" y="18"/>
                  <a:pt x="8" y="18"/>
                </a:cubicBezTo>
                <a:cubicBezTo>
                  <a:pt x="0" y="18"/>
                  <a:pt x="0" y="18"/>
                  <a:pt x="0" y="9"/>
                </a:cubicBezTo>
                <a:cubicBezTo>
                  <a:pt x="0" y="9"/>
                  <a:pt x="0" y="0"/>
                  <a:pt x="8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103" y="0"/>
                  <a:pt x="103" y="9"/>
                  <a:pt x="103" y="9"/>
                </a:cubicBezTo>
                <a:cubicBezTo>
                  <a:pt x="103" y="18"/>
                  <a:pt x="103" y="18"/>
                  <a:pt x="95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496">
            <a:extLst>
              <a:ext uri="{FF2B5EF4-FFF2-40B4-BE49-F238E27FC236}">
                <a16:creationId xmlns:a16="http://schemas.microsoft.com/office/drawing/2014/main" id="{13E8CAB2-11A0-104B-8F60-9413803FD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8069" y="9566699"/>
            <a:ext cx="98743" cy="161579"/>
          </a:xfrm>
          <a:custGeom>
            <a:avLst/>
            <a:gdLst>
              <a:gd name="T0" fmla="*/ 44 w 96"/>
              <a:gd name="T1" fmla="*/ 156 h 157"/>
              <a:gd name="T2" fmla="*/ 44 w 96"/>
              <a:gd name="T3" fmla="*/ 156 h 157"/>
              <a:gd name="T4" fmla="*/ 0 w 96"/>
              <a:gd name="T5" fmla="*/ 147 h 157"/>
              <a:gd name="T6" fmla="*/ 0 w 96"/>
              <a:gd name="T7" fmla="*/ 130 h 157"/>
              <a:gd name="T8" fmla="*/ 9 w 96"/>
              <a:gd name="T9" fmla="*/ 130 h 157"/>
              <a:gd name="T10" fmla="*/ 61 w 96"/>
              <a:gd name="T11" fmla="*/ 130 h 157"/>
              <a:gd name="T12" fmla="*/ 69 w 96"/>
              <a:gd name="T13" fmla="*/ 112 h 157"/>
              <a:gd name="T14" fmla="*/ 44 w 96"/>
              <a:gd name="T15" fmla="*/ 87 h 157"/>
              <a:gd name="T16" fmla="*/ 0 w 96"/>
              <a:gd name="T17" fmla="*/ 43 h 157"/>
              <a:gd name="T18" fmla="*/ 18 w 96"/>
              <a:gd name="T19" fmla="*/ 9 h 157"/>
              <a:gd name="T20" fmla="*/ 87 w 96"/>
              <a:gd name="T21" fmla="*/ 9 h 157"/>
              <a:gd name="T22" fmla="*/ 87 w 96"/>
              <a:gd name="T23" fmla="*/ 26 h 157"/>
              <a:gd name="T24" fmla="*/ 78 w 96"/>
              <a:gd name="T25" fmla="*/ 26 h 157"/>
              <a:gd name="T26" fmla="*/ 26 w 96"/>
              <a:gd name="T27" fmla="*/ 26 h 157"/>
              <a:gd name="T28" fmla="*/ 18 w 96"/>
              <a:gd name="T29" fmla="*/ 43 h 157"/>
              <a:gd name="T30" fmla="*/ 52 w 96"/>
              <a:gd name="T31" fmla="*/ 69 h 157"/>
              <a:gd name="T32" fmla="*/ 87 w 96"/>
              <a:gd name="T33" fmla="*/ 112 h 157"/>
              <a:gd name="T34" fmla="*/ 69 w 96"/>
              <a:gd name="T35" fmla="*/ 147 h 157"/>
              <a:gd name="T36" fmla="*/ 44 w 96"/>
              <a:gd name="T37" fmla="*/ 156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6" h="157">
                <a:moveTo>
                  <a:pt x="44" y="156"/>
                </a:moveTo>
                <a:lnTo>
                  <a:pt x="44" y="156"/>
                </a:lnTo>
                <a:cubicBezTo>
                  <a:pt x="26" y="156"/>
                  <a:pt x="18" y="147"/>
                  <a:pt x="0" y="147"/>
                </a:cubicBezTo>
                <a:cubicBezTo>
                  <a:pt x="0" y="138"/>
                  <a:pt x="0" y="138"/>
                  <a:pt x="0" y="130"/>
                </a:cubicBezTo>
                <a:cubicBezTo>
                  <a:pt x="0" y="130"/>
                  <a:pt x="9" y="121"/>
                  <a:pt x="9" y="130"/>
                </a:cubicBezTo>
                <a:cubicBezTo>
                  <a:pt x="35" y="130"/>
                  <a:pt x="52" y="130"/>
                  <a:pt x="61" y="130"/>
                </a:cubicBezTo>
                <a:cubicBezTo>
                  <a:pt x="69" y="121"/>
                  <a:pt x="69" y="121"/>
                  <a:pt x="69" y="112"/>
                </a:cubicBezTo>
                <a:cubicBezTo>
                  <a:pt x="69" y="104"/>
                  <a:pt x="52" y="95"/>
                  <a:pt x="44" y="87"/>
                </a:cubicBezTo>
                <a:cubicBezTo>
                  <a:pt x="18" y="78"/>
                  <a:pt x="0" y="69"/>
                  <a:pt x="0" y="43"/>
                </a:cubicBezTo>
                <a:cubicBezTo>
                  <a:pt x="0" y="35"/>
                  <a:pt x="0" y="17"/>
                  <a:pt x="18" y="9"/>
                </a:cubicBezTo>
                <a:cubicBezTo>
                  <a:pt x="35" y="0"/>
                  <a:pt x="61" y="0"/>
                  <a:pt x="87" y="9"/>
                </a:cubicBezTo>
                <a:cubicBezTo>
                  <a:pt x="87" y="9"/>
                  <a:pt x="95" y="17"/>
                  <a:pt x="87" y="26"/>
                </a:cubicBezTo>
                <a:cubicBezTo>
                  <a:pt x="87" y="26"/>
                  <a:pt x="78" y="35"/>
                  <a:pt x="78" y="26"/>
                </a:cubicBezTo>
                <a:cubicBezTo>
                  <a:pt x="61" y="26"/>
                  <a:pt x="35" y="26"/>
                  <a:pt x="26" y="26"/>
                </a:cubicBezTo>
                <a:cubicBezTo>
                  <a:pt x="26" y="35"/>
                  <a:pt x="18" y="35"/>
                  <a:pt x="18" y="43"/>
                </a:cubicBezTo>
                <a:cubicBezTo>
                  <a:pt x="18" y="52"/>
                  <a:pt x="35" y="61"/>
                  <a:pt x="52" y="69"/>
                </a:cubicBezTo>
                <a:cubicBezTo>
                  <a:pt x="69" y="78"/>
                  <a:pt x="87" y="87"/>
                  <a:pt x="87" y="112"/>
                </a:cubicBezTo>
                <a:cubicBezTo>
                  <a:pt x="87" y="121"/>
                  <a:pt x="87" y="138"/>
                  <a:pt x="69" y="147"/>
                </a:cubicBezTo>
                <a:cubicBezTo>
                  <a:pt x="61" y="147"/>
                  <a:pt x="52" y="156"/>
                  <a:pt x="44" y="1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497">
            <a:extLst>
              <a:ext uri="{FF2B5EF4-FFF2-40B4-BE49-F238E27FC236}">
                <a16:creationId xmlns:a16="http://schemas.microsoft.com/office/drawing/2014/main" id="{BA250B4C-6FEB-464C-94C9-AEB5FC1EF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3975" y="9530792"/>
            <a:ext cx="17953" cy="35907"/>
          </a:xfrm>
          <a:custGeom>
            <a:avLst/>
            <a:gdLst>
              <a:gd name="T0" fmla="*/ 9 w 18"/>
              <a:gd name="T1" fmla="*/ 35 h 36"/>
              <a:gd name="T2" fmla="*/ 9 w 18"/>
              <a:gd name="T3" fmla="*/ 35 h 36"/>
              <a:gd name="T4" fmla="*/ 0 w 18"/>
              <a:gd name="T5" fmla="*/ 26 h 36"/>
              <a:gd name="T6" fmla="*/ 0 w 18"/>
              <a:gd name="T7" fmla="*/ 9 h 36"/>
              <a:gd name="T8" fmla="*/ 9 w 18"/>
              <a:gd name="T9" fmla="*/ 0 h 36"/>
              <a:gd name="T10" fmla="*/ 17 w 18"/>
              <a:gd name="T11" fmla="*/ 9 h 36"/>
              <a:gd name="T12" fmla="*/ 17 w 18"/>
              <a:gd name="T13" fmla="*/ 26 h 36"/>
              <a:gd name="T14" fmla="*/ 9 w 18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36">
                <a:moveTo>
                  <a:pt x="9" y="35"/>
                </a:moveTo>
                <a:lnTo>
                  <a:pt x="9" y="35"/>
                </a:lnTo>
                <a:cubicBezTo>
                  <a:pt x="0" y="35"/>
                  <a:pt x="0" y="35"/>
                  <a:pt x="0" y="26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17" y="0"/>
                  <a:pt x="17" y="9"/>
                  <a:pt x="17" y="9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35"/>
                  <a:pt x="17" y="35"/>
                  <a:pt x="9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498">
            <a:extLst>
              <a:ext uri="{FF2B5EF4-FFF2-40B4-BE49-F238E27FC236}">
                <a16:creationId xmlns:a16="http://schemas.microsoft.com/office/drawing/2014/main" id="{A13644C0-FEDD-A549-9D19-3B0798CB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3975" y="9728278"/>
            <a:ext cx="17953" cy="35907"/>
          </a:xfrm>
          <a:custGeom>
            <a:avLst/>
            <a:gdLst>
              <a:gd name="T0" fmla="*/ 9 w 18"/>
              <a:gd name="T1" fmla="*/ 34 h 35"/>
              <a:gd name="T2" fmla="*/ 9 w 18"/>
              <a:gd name="T3" fmla="*/ 34 h 35"/>
              <a:gd name="T4" fmla="*/ 0 w 18"/>
              <a:gd name="T5" fmla="*/ 26 h 35"/>
              <a:gd name="T6" fmla="*/ 0 w 18"/>
              <a:gd name="T7" fmla="*/ 8 h 35"/>
              <a:gd name="T8" fmla="*/ 9 w 18"/>
              <a:gd name="T9" fmla="*/ 0 h 35"/>
              <a:gd name="T10" fmla="*/ 17 w 18"/>
              <a:gd name="T11" fmla="*/ 8 h 35"/>
              <a:gd name="T12" fmla="*/ 17 w 18"/>
              <a:gd name="T13" fmla="*/ 26 h 35"/>
              <a:gd name="T14" fmla="*/ 9 w 18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35">
                <a:moveTo>
                  <a:pt x="9" y="34"/>
                </a:moveTo>
                <a:lnTo>
                  <a:pt x="9" y="34"/>
                </a:lnTo>
                <a:cubicBezTo>
                  <a:pt x="0" y="34"/>
                  <a:pt x="0" y="26"/>
                  <a:pt x="0" y="26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9" y="0"/>
                </a:cubicBezTo>
                <a:cubicBezTo>
                  <a:pt x="17" y="0"/>
                  <a:pt x="17" y="0"/>
                  <a:pt x="17" y="8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34"/>
                  <a:pt x="9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499">
            <a:extLst>
              <a:ext uri="{FF2B5EF4-FFF2-40B4-BE49-F238E27FC236}">
                <a16:creationId xmlns:a16="http://schemas.microsoft.com/office/drawing/2014/main" id="{A1AA3312-D8D0-3F40-8379-2B823EBB0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260" y="9243540"/>
            <a:ext cx="614898" cy="704664"/>
          </a:xfrm>
          <a:custGeom>
            <a:avLst/>
            <a:gdLst>
              <a:gd name="T0" fmla="*/ 303 w 606"/>
              <a:gd name="T1" fmla="*/ 692 h 693"/>
              <a:gd name="T2" fmla="*/ 303 w 606"/>
              <a:gd name="T3" fmla="*/ 692 h 693"/>
              <a:gd name="T4" fmla="*/ 294 w 606"/>
              <a:gd name="T5" fmla="*/ 692 h 693"/>
              <a:gd name="T6" fmla="*/ 130 w 606"/>
              <a:gd name="T7" fmla="*/ 562 h 693"/>
              <a:gd name="T8" fmla="*/ 9 w 606"/>
              <a:gd name="T9" fmla="*/ 147 h 693"/>
              <a:gd name="T10" fmla="*/ 17 w 606"/>
              <a:gd name="T11" fmla="*/ 112 h 693"/>
              <a:gd name="T12" fmla="*/ 52 w 606"/>
              <a:gd name="T13" fmla="*/ 95 h 693"/>
              <a:gd name="T14" fmla="*/ 277 w 606"/>
              <a:gd name="T15" fmla="*/ 17 h 693"/>
              <a:gd name="T16" fmla="*/ 337 w 606"/>
              <a:gd name="T17" fmla="*/ 17 h 693"/>
              <a:gd name="T18" fmla="*/ 553 w 606"/>
              <a:gd name="T19" fmla="*/ 86 h 693"/>
              <a:gd name="T20" fmla="*/ 588 w 606"/>
              <a:gd name="T21" fmla="*/ 112 h 693"/>
              <a:gd name="T22" fmla="*/ 605 w 606"/>
              <a:gd name="T23" fmla="*/ 147 h 693"/>
              <a:gd name="T24" fmla="*/ 475 w 606"/>
              <a:gd name="T25" fmla="*/ 562 h 693"/>
              <a:gd name="T26" fmla="*/ 311 w 606"/>
              <a:gd name="T27" fmla="*/ 692 h 693"/>
              <a:gd name="T28" fmla="*/ 303 w 606"/>
              <a:gd name="T29" fmla="*/ 692 h 693"/>
              <a:gd name="T30" fmla="*/ 303 w 606"/>
              <a:gd name="T31" fmla="*/ 35 h 693"/>
              <a:gd name="T32" fmla="*/ 303 w 606"/>
              <a:gd name="T33" fmla="*/ 35 h 693"/>
              <a:gd name="T34" fmla="*/ 294 w 606"/>
              <a:gd name="T35" fmla="*/ 43 h 693"/>
              <a:gd name="T36" fmla="*/ 61 w 606"/>
              <a:gd name="T37" fmla="*/ 121 h 693"/>
              <a:gd name="T38" fmla="*/ 43 w 606"/>
              <a:gd name="T39" fmla="*/ 130 h 693"/>
              <a:gd name="T40" fmla="*/ 35 w 606"/>
              <a:gd name="T41" fmla="*/ 147 h 693"/>
              <a:gd name="T42" fmla="*/ 155 w 606"/>
              <a:gd name="T43" fmla="*/ 545 h 693"/>
              <a:gd name="T44" fmla="*/ 303 w 606"/>
              <a:gd name="T45" fmla="*/ 657 h 693"/>
              <a:gd name="T46" fmla="*/ 450 w 606"/>
              <a:gd name="T47" fmla="*/ 545 h 693"/>
              <a:gd name="T48" fmla="*/ 571 w 606"/>
              <a:gd name="T49" fmla="*/ 147 h 693"/>
              <a:gd name="T50" fmla="*/ 562 w 606"/>
              <a:gd name="T51" fmla="*/ 130 h 693"/>
              <a:gd name="T52" fmla="*/ 553 w 606"/>
              <a:gd name="T53" fmla="*/ 121 h 693"/>
              <a:gd name="T54" fmla="*/ 320 w 606"/>
              <a:gd name="T55" fmla="*/ 43 h 693"/>
              <a:gd name="T56" fmla="*/ 303 w 606"/>
              <a:gd name="T57" fmla="*/ 35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06" h="693">
                <a:moveTo>
                  <a:pt x="303" y="692"/>
                </a:moveTo>
                <a:lnTo>
                  <a:pt x="303" y="692"/>
                </a:lnTo>
                <a:cubicBezTo>
                  <a:pt x="303" y="692"/>
                  <a:pt x="303" y="692"/>
                  <a:pt x="294" y="692"/>
                </a:cubicBezTo>
                <a:cubicBezTo>
                  <a:pt x="294" y="692"/>
                  <a:pt x="181" y="640"/>
                  <a:pt x="130" y="562"/>
                </a:cubicBezTo>
                <a:cubicBezTo>
                  <a:pt x="43" y="432"/>
                  <a:pt x="17" y="234"/>
                  <a:pt x="9" y="147"/>
                </a:cubicBezTo>
                <a:cubicBezTo>
                  <a:pt x="0" y="138"/>
                  <a:pt x="9" y="121"/>
                  <a:pt x="17" y="112"/>
                </a:cubicBezTo>
                <a:cubicBezTo>
                  <a:pt x="26" y="95"/>
                  <a:pt x="43" y="95"/>
                  <a:pt x="52" y="95"/>
                </a:cubicBezTo>
                <a:cubicBezTo>
                  <a:pt x="164" y="86"/>
                  <a:pt x="242" y="43"/>
                  <a:pt x="277" y="17"/>
                </a:cubicBezTo>
                <a:cubicBezTo>
                  <a:pt x="294" y="0"/>
                  <a:pt x="320" y="0"/>
                  <a:pt x="337" y="17"/>
                </a:cubicBezTo>
                <a:cubicBezTo>
                  <a:pt x="372" y="43"/>
                  <a:pt x="441" y="78"/>
                  <a:pt x="553" y="86"/>
                </a:cubicBezTo>
                <a:cubicBezTo>
                  <a:pt x="571" y="86"/>
                  <a:pt x="579" y="95"/>
                  <a:pt x="588" y="112"/>
                </a:cubicBezTo>
                <a:cubicBezTo>
                  <a:pt x="597" y="121"/>
                  <a:pt x="605" y="130"/>
                  <a:pt x="605" y="147"/>
                </a:cubicBezTo>
                <a:cubicBezTo>
                  <a:pt x="597" y="234"/>
                  <a:pt x="562" y="432"/>
                  <a:pt x="475" y="562"/>
                </a:cubicBezTo>
                <a:cubicBezTo>
                  <a:pt x="424" y="640"/>
                  <a:pt x="311" y="692"/>
                  <a:pt x="311" y="692"/>
                </a:cubicBezTo>
                <a:lnTo>
                  <a:pt x="303" y="692"/>
                </a:lnTo>
                <a:close/>
                <a:moveTo>
                  <a:pt x="303" y="35"/>
                </a:moveTo>
                <a:lnTo>
                  <a:pt x="303" y="35"/>
                </a:lnTo>
                <a:lnTo>
                  <a:pt x="294" y="43"/>
                </a:lnTo>
                <a:cubicBezTo>
                  <a:pt x="259" y="69"/>
                  <a:pt x="173" y="112"/>
                  <a:pt x="61" y="121"/>
                </a:cubicBezTo>
                <a:cubicBezTo>
                  <a:pt x="52" y="121"/>
                  <a:pt x="43" y="130"/>
                  <a:pt x="43" y="130"/>
                </a:cubicBezTo>
                <a:cubicBezTo>
                  <a:pt x="35" y="138"/>
                  <a:pt x="35" y="138"/>
                  <a:pt x="35" y="147"/>
                </a:cubicBezTo>
                <a:cubicBezTo>
                  <a:pt x="43" y="225"/>
                  <a:pt x="69" y="424"/>
                  <a:pt x="155" y="545"/>
                </a:cubicBezTo>
                <a:cubicBezTo>
                  <a:pt x="199" y="605"/>
                  <a:pt x="277" y="649"/>
                  <a:pt x="303" y="657"/>
                </a:cubicBezTo>
                <a:cubicBezTo>
                  <a:pt x="328" y="649"/>
                  <a:pt x="415" y="605"/>
                  <a:pt x="450" y="545"/>
                </a:cubicBezTo>
                <a:cubicBezTo>
                  <a:pt x="536" y="424"/>
                  <a:pt x="562" y="225"/>
                  <a:pt x="571" y="147"/>
                </a:cubicBezTo>
                <a:cubicBezTo>
                  <a:pt x="571" y="138"/>
                  <a:pt x="571" y="130"/>
                  <a:pt x="562" y="130"/>
                </a:cubicBezTo>
                <a:cubicBezTo>
                  <a:pt x="562" y="121"/>
                  <a:pt x="553" y="121"/>
                  <a:pt x="553" y="121"/>
                </a:cubicBezTo>
                <a:cubicBezTo>
                  <a:pt x="432" y="112"/>
                  <a:pt x="354" y="69"/>
                  <a:pt x="320" y="43"/>
                </a:cubicBezTo>
                <a:cubicBezTo>
                  <a:pt x="311" y="43"/>
                  <a:pt x="311" y="35"/>
                  <a:pt x="303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500">
            <a:extLst>
              <a:ext uri="{FF2B5EF4-FFF2-40B4-BE49-F238E27FC236}">
                <a16:creationId xmlns:a16="http://schemas.microsoft.com/office/drawing/2014/main" id="{438277F4-3D68-AB4C-957B-04679CF71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249" y="9445513"/>
            <a:ext cx="466785" cy="354578"/>
          </a:xfrm>
          <a:custGeom>
            <a:avLst/>
            <a:gdLst>
              <a:gd name="T0" fmla="*/ 432 w 459"/>
              <a:gd name="T1" fmla="*/ 346 h 347"/>
              <a:gd name="T2" fmla="*/ 432 w 459"/>
              <a:gd name="T3" fmla="*/ 346 h 347"/>
              <a:gd name="T4" fmla="*/ 26 w 459"/>
              <a:gd name="T5" fmla="*/ 346 h 347"/>
              <a:gd name="T6" fmla="*/ 0 w 459"/>
              <a:gd name="T7" fmla="*/ 320 h 347"/>
              <a:gd name="T8" fmla="*/ 0 w 459"/>
              <a:gd name="T9" fmla="*/ 26 h 347"/>
              <a:gd name="T10" fmla="*/ 26 w 459"/>
              <a:gd name="T11" fmla="*/ 0 h 347"/>
              <a:gd name="T12" fmla="*/ 432 w 459"/>
              <a:gd name="T13" fmla="*/ 0 h 347"/>
              <a:gd name="T14" fmla="*/ 458 w 459"/>
              <a:gd name="T15" fmla="*/ 26 h 347"/>
              <a:gd name="T16" fmla="*/ 458 w 459"/>
              <a:gd name="T17" fmla="*/ 320 h 347"/>
              <a:gd name="T18" fmla="*/ 432 w 459"/>
              <a:gd name="T19" fmla="*/ 346 h 347"/>
              <a:gd name="T20" fmla="*/ 26 w 459"/>
              <a:gd name="T21" fmla="*/ 17 h 347"/>
              <a:gd name="T22" fmla="*/ 26 w 459"/>
              <a:gd name="T23" fmla="*/ 17 h 347"/>
              <a:gd name="T24" fmla="*/ 17 w 459"/>
              <a:gd name="T25" fmla="*/ 26 h 347"/>
              <a:gd name="T26" fmla="*/ 17 w 459"/>
              <a:gd name="T27" fmla="*/ 320 h 347"/>
              <a:gd name="T28" fmla="*/ 26 w 459"/>
              <a:gd name="T29" fmla="*/ 329 h 347"/>
              <a:gd name="T30" fmla="*/ 432 w 459"/>
              <a:gd name="T31" fmla="*/ 329 h 347"/>
              <a:gd name="T32" fmla="*/ 441 w 459"/>
              <a:gd name="T33" fmla="*/ 320 h 347"/>
              <a:gd name="T34" fmla="*/ 441 w 459"/>
              <a:gd name="T35" fmla="*/ 26 h 347"/>
              <a:gd name="T36" fmla="*/ 432 w 459"/>
              <a:gd name="T37" fmla="*/ 17 h 347"/>
              <a:gd name="T38" fmla="*/ 26 w 459"/>
              <a:gd name="T39" fmla="*/ 1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9" h="347">
                <a:moveTo>
                  <a:pt x="432" y="346"/>
                </a:moveTo>
                <a:lnTo>
                  <a:pt x="432" y="346"/>
                </a:lnTo>
                <a:cubicBezTo>
                  <a:pt x="26" y="346"/>
                  <a:pt x="26" y="346"/>
                  <a:pt x="26" y="346"/>
                </a:cubicBezTo>
                <a:cubicBezTo>
                  <a:pt x="8" y="346"/>
                  <a:pt x="0" y="337"/>
                  <a:pt x="0" y="320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8" y="0"/>
                  <a:pt x="26" y="0"/>
                </a:cubicBezTo>
                <a:cubicBezTo>
                  <a:pt x="432" y="0"/>
                  <a:pt x="432" y="0"/>
                  <a:pt x="432" y="0"/>
                </a:cubicBezTo>
                <a:cubicBezTo>
                  <a:pt x="449" y="0"/>
                  <a:pt x="458" y="9"/>
                  <a:pt x="458" y="26"/>
                </a:cubicBezTo>
                <a:cubicBezTo>
                  <a:pt x="458" y="320"/>
                  <a:pt x="458" y="320"/>
                  <a:pt x="458" y="320"/>
                </a:cubicBezTo>
                <a:cubicBezTo>
                  <a:pt x="458" y="337"/>
                  <a:pt x="449" y="346"/>
                  <a:pt x="432" y="346"/>
                </a:cubicBezTo>
                <a:close/>
                <a:moveTo>
                  <a:pt x="26" y="17"/>
                </a:moveTo>
                <a:lnTo>
                  <a:pt x="26" y="17"/>
                </a:lnTo>
                <a:lnTo>
                  <a:pt x="17" y="26"/>
                </a:lnTo>
                <a:cubicBezTo>
                  <a:pt x="17" y="320"/>
                  <a:pt x="17" y="320"/>
                  <a:pt x="17" y="320"/>
                </a:cubicBezTo>
                <a:lnTo>
                  <a:pt x="26" y="329"/>
                </a:lnTo>
                <a:cubicBezTo>
                  <a:pt x="432" y="329"/>
                  <a:pt x="432" y="329"/>
                  <a:pt x="432" y="329"/>
                </a:cubicBezTo>
                <a:lnTo>
                  <a:pt x="441" y="320"/>
                </a:lnTo>
                <a:cubicBezTo>
                  <a:pt x="441" y="26"/>
                  <a:pt x="441" y="26"/>
                  <a:pt x="441" y="26"/>
                </a:cubicBezTo>
                <a:lnTo>
                  <a:pt x="432" y="17"/>
                </a:lnTo>
                <a:lnTo>
                  <a:pt x="26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501">
            <a:extLst>
              <a:ext uri="{FF2B5EF4-FFF2-40B4-BE49-F238E27FC236}">
                <a16:creationId xmlns:a16="http://schemas.microsoft.com/office/drawing/2014/main" id="{5271EE1C-325C-254E-A8FE-F83867199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249" y="9499373"/>
            <a:ext cx="466785" cy="17953"/>
          </a:xfrm>
          <a:custGeom>
            <a:avLst/>
            <a:gdLst>
              <a:gd name="T0" fmla="*/ 449 w 459"/>
              <a:gd name="T1" fmla="*/ 17 h 18"/>
              <a:gd name="T2" fmla="*/ 449 w 459"/>
              <a:gd name="T3" fmla="*/ 17 h 18"/>
              <a:gd name="T4" fmla="*/ 8 w 459"/>
              <a:gd name="T5" fmla="*/ 17 h 18"/>
              <a:gd name="T6" fmla="*/ 0 w 459"/>
              <a:gd name="T7" fmla="*/ 8 h 18"/>
              <a:gd name="T8" fmla="*/ 8 w 459"/>
              <a:gd name="T9" fmla="*/ 0 h 18"/>
              <a:gd name="T10" fmla="*/ 449 w 459"/>
              <a:gd name="T11" fmla="*/ 0 h 18"/>
              <a:gd name="T12" fmla="*/ 458 w 459"/>
              <a:gd name="T13" fmla="*/ 8 h 18"/>
              <a:gd name="T14" fmla="*/ 449 w 459"/>
              <a:gd name="T15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9" h="18">
                <a:moveTo>
                  <a:pt x="449" y="17"/>
                </a:moveTo>
                <a:lnTo>
                  <a:pt x="449" y="17"/>
                </a:lnTo>
                <a:cubicBezTo>
                  <a:pt x="8" y="17"/>
                  <a:pt x="8" y="17"/>
                  <a:pt x="8" y="17"/>
                </a:cubicBezTo>
                <a:cubicBezTo>
                  <a:pt x="0" y="17"/>
                  <a:pt x="0" y="17"/>
                  <a:pt x="0" y="8"/>
                </a:cubicBezTo>
                <a:cubicBezTo>
                  <a:pt x="0" y="8"/>
                  <a:pt x="0" y="0"/>
                  <a:pt x="8" y="0"/>
                </a:cubicBezTo>
                <a:cubicBezTo>
                  <a:pt x="449" y="0"/>
                  <a:pt x="449" y="0"/>
                  <a:pt x="449" y="0"/>
                </a:cubicBezTo>
                <a:cubicBezTo>
                  <a:pt x="458" y="0"/>
                  <a:pt x="458" y="8"/>
                  <a:pt x="458" y="8"/>
                </a:cubicBezTo>
                <a:cubicBezTo>
                  <a:pt x="458" y="17"/>
                  <a:pt x="458" y="17"/>
                  <a:pt x="449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502">
            <a:extLst>
              <a:ext uri="{FF2B5EF4-FFF2-40B4-BE49-F238E27FC236}">
                <a16:creationId xmlns:a16="http://schemas.microsoft.com/office/drawing/2014/main" id="{29C638F8-4E81-234E-BDC8-95F0D10C3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249" y="9553232"/>
            <a:ext cx="466785" cy="26930"/>
          </a:xfrm>
          <a:custGeom>
            <a:avLst/>
            <a:gdLst>
              <a:gd name="T0" fmla="*/ 449 w 459"/>
              <a:gd name="T1" fmla="*/ 26 h 27"/>
              <a:gd name="T2" fmla="*/ 449 w 459"/>
              <a:gd name="T3" fmla="*/ 26 h 27"/>
              <a:gd name="T4" fmla="*/ 8 w 459"/>
              <a:gd name="T5" fmla="*/ 26 h 27"/>
              <a:gd name="T6" fmla="*/ 0 w 459"/>
              <a:gd name="T7" fmla="*/ 17 h 27"/>
              <a:gd name="T8" fmla="*/ 8 w 459"/>
              <a:gd name="T9" fmla="*/ 0 h 27"/>
              <a:gd name="T10" fmla="*/ 449 w 459"/>
              <a:gd name="T11" fmla="*/ 0 h 27"/>
              <a:gd name="T12" fmla="*/ 458 w 459"/>
              <a:gd name="T13" fmla="*/ 17 h 27"/>
              <a:gd name="T14" fmla="*/ 449 w 459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9" h="27">
                <a:moveTo>
                  <a:pt x="449" y="26"/>
                </a:moveTo>
                <a:lnTo>
                  <a:pt x="449" y="26"/>
                </a:lnTo>
                <a:cubicBezTo>
                  <a:pt x="8" y="26"/>
                  <a:pt x="8" y="26"/>
                  <a:pt x="8" y="26"/>
                </a:cubicBezTo>
                <a:cubicBezTo>
                  <a:pt x="0" y="26"/>
                  <a:pt x="0" y="17"/>
                  <a:pt x="0" y="17"/>
                </a:cubicBezTo>
                <a:cubicBezTo>
                  <a:pt x="0" y="8"/>
                  <a:pt x="0" y="0"/>
                  <a:pt x="8" y="0"/>
                </a:cubicBezTo>
                <a:cubicBezTo>
                  <a:pt x="449" y="0"/>
                  <a:pt x="449" y="0"/>
                  <a:pt x="449" y="0"/>
                </a:cubicBezTo>
                <a:cubicBezTo>
                  <a:pt x="458" y="0"/>
                  <a:pt x="458" y="8"/>
                  <a:pt x="458" y="17"/>
                </a:cubicBezTo>
                <a:cubicBezTo>
                  <a:pt x="458" y="17"/>
                  <a:pt x="458" y="26"/>
                  <a:pt x="449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503">
            <a:extLst>
              <a:ext uri="{FF2B5EF4-FFF2-40B4-BE49-F238E27FC236}">
                <a16:creationId xmlns:a16="http://schemas.microsoft.com/office/drawing/2014/main" id="{64E2EF28-7F72-F646-9433-8480F57B3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941" y="9665442"/>
            <a:ext cx="107720" cy="80790"/>
          </a:xfrm>
          <a:custGeom>
            <a:avLst/>
            <a:gdLst>
              <a:gd name="T0" fmla="*/ 96 w 105"/>
              <a:gd name="T1" fmla="*/ 78 h 79"/>
              <a:gd name="T2" fmla="*/ 96 w 105"/>
              <a:gd name="T3" fmla="*/ 78 h 79"/>
              <a:gd name="T4" fmla="*/ 9 w 105"/>
              <a:gd name="T5" fmla="*/ 78 h 79"/>
              <a:gd name="T6" fmla="*/ 0 w 105"/>
              <a:gd name="T7" fmla="*/ 69 h 79"/>
              <a:gd name="T8" fmla="*/ 0 w 105"/>
              <a:gd name="T9" fmla="*/ 9 h 79"/>
              <a:gd name="T10" fmla="*/ 9 w 105"/>
              <a:gd name="T11" fmla="*/ 0 h 79"/>
              <a:gd name="T12" fmla="*/ 96 w 105"/>
              <a:gd name="T13" fmla="*/ 0 h 79"/>
              <a:gd name="T14" fmla="*/ 104 w 105"/>
              <a:gd name="T15" fmla="*/ 9 h 79"/>
              <a:gd name="T16" fmla="*/ 104 w 105"/>
              <a:gd name="T17" fmla="*/ 69 h 79"/>
              <a:gd name="T18" fmla="*/ 96 w 105"/>
              <a:gd name="T19" fmla="*/ 78 h 79"/>
              <a:gd name="T20" fmla="*/ 17 w 105"/>
              <a:gd name="T21" fmla="*/ 52 h 79"/>
              <a:gd name="T22" fmla="*/ 17 w 105"/>
              <a:gd name="T23" fmla="*/ 52 h 79"/>
              <a:gd name="T24" fmla="*/ 78 w 105"/>
              <a:gd name="T25" fmla="*/ 52 h 79"/>
              <a:gd name="T26" fmla="*/ 78 w 105"/>
              <a:gd name="T27" fmla="*/ 26 h 79"/>
              <a:gd name="T28" fmla="*/ 17 w 105"/>
              <a:gd name="T29" fmla="*/ 26 h 79"/>
              <a:gd name="T30" fmla="*/ 17 w 105"/>
              <a:gd name="T31" fmla="*/ 52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5" h="79">
                <a:moveTo>
                  <a:pt x="96" y="78"/>
                </a:moveTo>
                <a:lnTo>
                  <a:pt x="96" y="78"/>
                </a:lnTo>
                <a:cubicBezTo>
                  <a:pt x="9" y="78"/>
                  <a:pt x="9" y="78"/>
                  <a:pt x="9" y="78"/>
                </a:cubicBezTo>
                <a:cubicBezTo>
                  <a:pt x="0" y="78"/>
                  <a:pt x="0" y="69"/>
                  <a:pt x="0" y="69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96" y="0"/>
                  <a:pt x="96" y="0"/>
                  <a:pt x="96" y="0"/>
                </a:cubicBezTo>
                <a:lnTo>
                  <a:pt x="104" y="9"/>
                </a:lnTo>
                <a:cubicBezTo>
                  <a:pt x="104" y="69"/>
                  <a:pt x="104" y="69"/>
                  <a:pt x="104" y="69"/>
                </a:cubicBezTo>
                <a:lnTo>
                  <a:pt x="96" y="78"/>
                </a:lnTo>
                <a:close/>
                <a:moveTo>
                  <a:pt x="17" y="52"/>
                </a:moveTo>
                <a:lnTo>
                  <a:pt x="17" y="52"/>
                </a:lnTo>
                <a:cubicBezTo>
                  <a:pt x="78" y="52"/>
                  <a:pt x="78" y="52"/>
                  <a:pt x="78" y="52"/>
                </a:cubicBezTo>
                <a:cubicBezTo>
                  <a:pt x="78" y="26"/>
                  <a:pt x="78" y="26"/>
                  <a:pt x="78" y="26"/>
                </a:cubicBezTo>
                <a:cubicBezTo>
                  <a:pt x="17" y="26"/>
                  <a:pt x="17" y="26"/>
                  <a:pt x="17" y="26"/>
                </a:cubicBezTo>
                <a:lnTo>
                  <a:pt x="17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504">
            <a:extLst>
              <a:ext uri="{FF2B5EF4-FFF2-40B4-BE49-F238E27FC236}">
                <a16:creationId xmlns:a16="http://schemas.microsoft.com/office/drawing/2014/main" id="{B6D29FB5-EDD9-8F45-84DF-13706E781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108" y="9665442"/>
            <a:ext cx="80790" cy="26930"/>
          </a:xfrm>
          <a:custGeom>
            <a:avLst/>
            <a:gdLst>
              <a:gd name="T0" fmla="*/ 69 w 78"/>
              <a:gd name="T1" fmla="*/ 26 h 27"/>
              <a:gd name="T2" fmla="*/ 69 w 78"/>
              <a:gd name="T3" fmla="*/ 26 h 27"/>
              <a:gd name="T4" fmla="*/ 8 w 78"/>
              <a:gd name="T5" fmla="*/ 26 h 27"/>
              <a:gd name="T6" fmla="*/ 0 w 78"/>
              <a:gd name="T7" fmla="*/ 9 h 27"/>
              <a:gd name="T8" fmla="*/ 8 w 78"/>
              <a:gd name="T9" fmla="*/ 0 h 27"/>
              <a:gd name="T10" fmla="*/ 69 w 78"/>
              <a:gd name="T11" fmla="*/ 0 h 27"/>
              <a:gd name="T12" fmla="*/ 77 w 78"/>
              <a:gd name="T13" fmla="*/ 9 h 27"/>
              <a:gd name="T14" fmla="*/ 69 w 78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" h="27">
                <a:moveTo>
                  <a:pt x="69" y="26"/>
                </a:moveTo>
                <a:lnTo>
                  <a:pt x="69" y="26"/>
                </a:lnTo>
                <a:cubicBezTo>
                  <a:pt x="8" y="26"/>
                  <a:pt x="8" y="26"/>
                  <a:pt x="8" y="26"/>
                </a:cubicBezTo>
                <a:cubicBezTo>
                  <a:pt x="8" y="26"/>
                  <a:pt x="0" y="17"/>
                  <a:pt x="0" y="9"/>
                </a:cubicBezTo>
                <a:lnTo>
                  <a:pt x="8" y="0"/>
                </a:lnTo>
                <a:cubicBezTo>
                  <a:pt x="69" y="0"/>
                  <a:pt x="69" y="0"/>
                  <a:pt x="69" y="0"/>
                </a:cubicBezTo>
                <a:cubicBezTo>
                  <a:pt x="77" y="0"/>
                  <a:pt x="77" y="9"/>
                  <a:pt x="77" y="9"/>
                </a:cubicBezTo>
                <a:cubicBezTo>
                  <a:pt x="77" y="17"/>
                  <a:pt x="77" y="26"/>
                  <a:pt x="69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505">
            <a:extLst>
              <a:ext uri="{FF2B5EF4-FFF2-40B4-BE49-F238E27FC236}">
                <a16:creationId xmlns:a16="http://schemas.microsoft.com/office/drawing/2014/main" id="{33398F85-8007-2644-BC34-05F1E1433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108" y="9719302"/>
            <a:ext cx="130160" cy="26930"/>
          </a:xfrm>
          <a:custGeom>
            <a:avLst/>
            <a:gdLst>
              <a:gd name="T0" fmla="*/ 121 w 130"/>
              <a:gd name="T1" fmla="*/ 26 h 27"/>
              <a:gd name="T2" fmla="*/ 121 w 130"/>
              <a:gd name="T3" fmla="*/ 26 h 27"/>
              <a:gd name="T4" fmla="*/ 8 w 130"/>
              <a:gd name="T5" fmla="*/ 26 h 27"/>
              <a:gd name="T6" fmla="*/ 0 w 130"/>
              <a:gd name="T7" fmla="*/ 17 h 27"/>
              <a:gd name="T8" fmla="*/ 8 w 130"/>
              <a:gd name="T9" fmla="*/ 0 h 27"/>
              <a:gd name="T10" fmla="*/ 121 w 130"/>
              <a:gd name="T11" fmla="*/ 0 h 27"/>
              <a:gd name="T12" fmla="*/ 129 w 130"/>
              <a:gd name="T13" fmla="*/ 17 h 27"/>
              <a:gd name="T14" fmla="*/ 121 w 130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0" h="27">
                <a:moveTo>
                  <a:pt x="121" y="26"/>
                </a:moveTo>
                <a:lnTo>
                  <a:pt x="121" y="26"/>
                </a:lnTo>
                <a:cubicBezTo>
                  <a:pt x="8" y="26"/>
                  <a:pt x="8" y="26"/>
                  <a:pt x="8" y="26"/>
                </a:cubicBezTo>
                <a:lnTo>
                  <a:pt x="0" y="17"/>
                </a:lnTo>
                <a:cubicBezTo>
                  <a:pt x="0" y="9"/>
                  <a:pt x="8" y="0"/>
                  <a:pt x="8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9" y="0"/>
                  <a:pt x="129" y="9"/>
                  <a:pt x="129" y="17"/>
                </a:cubicBezTo>
                <a:cubicBezTo>
                  <a:pt x="129" y="17"/>
                  <a:pt x="129" y="26"/>
                  <a:pt x="121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506">
            <a:extLst>
              <a:ext uri="{FF2B5EF4-FFF2-40B4-BE49-F238E27FC236}">
                <a16:creationId xmlns:a16="http://schemas.microsoft.com/office/drawing/2014/main" id="{A5908C0C-9323-7E49-9075-C7F51D7DF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133" y="9279447"/>
            <a:ext cx="385995" cy="686711"/>
          </a:xfrm>
          <a:custGeom>
            <a:avLst/>
            <a:gdLst>
              <a:gd name="T0" fmla="*/ 320 w 381"/>
              <a:gd name="T1" fmla="*/ 674 h 675"/>
              <a:gd name="T2" fmla="*/ 320 w 381"/>
              <a:gd name="T3" fmla="*/ 674 h 675"/>
              <a:gd name="T4" fmla="*/ 60 w 381"/>
              <a:gd name="T5" fmla="*/ 674 h 675"/>
              <a:gd name="T6" fmla="*/ 0 w 381"/>
              <a:gd name="T7" fmla="*/ 614 h 675"/>
              <a:gd name="T8" fmla="*/ 0 w 381"/>
              <a:gd name="T9" fmla="*/ 60 h 675"/>
              <a:gd name="T10" fmla="*/ 60 w 381"/>
              <a:gd name="T11" fmla="*/ 0 h 675"/>
              <a:gd name="T12" fmla="*/ 320 w 381"/>
              <a:gd name="T13" fmla="*/ 0 h 675"/>
              <a:gd name="T14" fmla="*/ 380 w 381"/>
              <a:gd name="T15" fmla="*/ 60 h 675"/>
              <a:gd name="T16" fmla="*/ 380 w 381"/>
              <a:gd name="T17" fmla="*/ 129 h 675"/>
              <a:gd name="T18" fmla="*/ 372 w 381"/>
              <a:gd name="T19" fmla="*/ 138 h 675"/>
              <a:gd name="T20" fmla="*/ 354 w 381"/>
              <a:gd name="T21" fmla="*/ 129 h 675"/>
              <a:gd name="T22" fmla="*/ 354 w 381"/>
              <a:gd name="T23" fmla="*/ 60 h 675"/>
              <a:gd name="T24" fmla="*/ 320 w 381"/>
              <a:gd name="T25" fmla="*/ 26 h 675"/>
              <a:gd name="T26" fmla="*/ 60 w 381"/>
              <a:gd name="T27" fmla="*/ 26 h 675"/>
              <a:gd name="T28" fmla="*/ 26 w 381"/>
              <a:gd name="T29" fmla="*/ 60 h 675"/>
              <a:gd name="T30" fmla="*/ 26 w 381"/>
              <a:gd name="T31" fmla="*/ 614 h 675"/>
              <a:gd name="T32" fmla="*/ 60 w 381"/>
              <a:gd name="T33" fmla="*/ 648 h 675"/>
              <a:gd name="T34" fmla="*/ 320 w 381"/>
              <a:gd name="T35" fmla="*/ 648 h 675"/>
              <a:gd name="T36" fmla="*/ 354 w 381"/>
              <a:gd name="T37" fmla="*/ 614 h 675"/>
              <a:gd name="T38" fmla="*/ 354 w 381"/>
              <a:gd name="T39" fmla="*/ 545 h 675"/>
              <a:gd name="T40" fmla="*/ 372 w 381"/>
              <a:gd name="T41" fmla="*/ 536 h 675"/>
              <a:gd name="T42" fmla="*/ 380 w 381"/>
              <a:gd name="T43" fmla="*/ 545 h 675"/>
              <a:gd name="T44" fmla="*/ 380 w 381"/>
              <a:gd name="T45" fmla="*/ 614 h 675"/>
              <a:gd name="T46" fmla="*/ 320 w 381"/>
              <a:gd name="T47" fmla="*/ 674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81" h="675">
                <a:moveTo>
                  <a:pt x="320" y="674"/>
                </a:moveTo>
                <a:lnTo>
                  <a:pt x="320" y="674"/>
                </a:lnTo>
                <a:cubicBezTo>
                  <a:pt x="60" y="674"/>
                  <a:pt x="60" y="674"/>
                  <a:pt x="60" y="674"/>
                </a:cubicBezTo>
                <a:cubicBezTo>
                  <a:pt x="34" y="674"/>
                  <a:pt x="0" y="648"/>
                  <a:pt x="0" y="61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34" y="0"/>
                  <a:pt x="60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54" y="0"/>
                  <a:pt x="380" y="26"/>
                  <a:pt x="380" y="60"/>
                </a:cubicBezTo>
                <a:cubicBezTo>
                  <a:pt x="380" y="129"/>
                  <a:pt x="380" y="129"/>
                  <a:pt x="380" y="129"/>
                </a:cubicBezTo>
                <a:cubicBezTo>
                  <a:pt x="380" y="138"/>
                  <a:pt x="380" y="138"/>
                  <a:pt x="372" y="138"/>
                </a:cubicBezTo>
                <a:cubicBezTo>
                  <a:pt x="363" y="138"/>
                  <a:pt x="354" y="138"/>
                  <a:pt x="354" y="129"/>
                </a:cubicBezTo>
                <a:cubicBezTo>
                  <a:pt x="354" y="60"/>
                  <a:pt x="354" y="60"/>
                  <a:pt x="354" y="60"/>
                </a:cubicBezTo>
                <a:cubicBezTo>
                  <a:pt x="354" y="34"/>
                  <a:pt x="346" y="26"/>
                  <a:pt x="320" y="26"/>
                </a:cubicBezTo>
                <a:cubicBezTo>
                  <a:pt x="60" y="26"/>
                  <a:pt x="60" y="26"/>
                  <a:pt x="60" y="26"/>
                </a:cubicBezTo>
                <a:cubicBezTo>
                  <a:pt x="43" y="26"/>
                  <a:pt x="26" y="34"/>
                  <a:pt x="26" y="60"/>
                </a:cubicBezTo>
                <a:cubicBezTo>
                  <a:pt x="26" y="614"/>
                  <a:pt x="26" y="614"/>
                  <a:pt x="26" y="614"/>
                </a:cubicBezTo>
                <a:cubicBezTo>
                  <a:pt x="26" y="631"/>
                  <a:pt x="43" y="648"/>
                  <a:pt x="60" y="648"/>
                </a:cubicBezTo>
                <a:cubicBezTo>
                  <a:pt x="320" y="648"/>
                  <a:pt x="320" y="648"/>
                  <a:pt x="320" y="648"/>
                </a:cubicBezTo>
                <a:cubicBezTo>
                  <a:pt x="346" y="648"/>
                  <a:pt x="354" y="631"/>
                  <a:pt x="354" y="614"/>
                </a:cubicBezTo>
                <a:cubicBezTo>
                  <a:pt x="354" y="545"/>
                  <a:pt x="354" y="545"/>
                  <a:pt x="354" y="545"/>
                </a:cubicBezTo>
                <a:cubicBezTo>
                  <a:pt x="354" y="536"/>
                  <a:pt x="363" y="536"/>
                  <a:pt x="372" y="536"/>
                </a:cubicBezTo>
                <a:cubicBezTo>
                  <a:pt x="380" y="536"/>
                  <a:pt x="380" y="536"/>
                  <a:pt x="380" y="545"/>
                </a:cubicBezTo>
                <a:cubicBezTo>
                  <a:pt x="380" y="614"/>
                  <a:pt x="380" y="614"/>
                  <a:pt x="380" y="614"/>
                </a:cubicBezTo>
                <a:cubicBezTo>
                  <a:pt x="380" y="648"/>
                  <a:pt x="354" y="674"/>
                  <a:pt x="320" y="6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507">
            <a:extLst>
              <a:ext uri="{FF2B5EF4-FFF2-40B4-BE49-F238E27FC236}">
                <a16:creationId xmlns:a16="http://schemas.microsoft.com/office/drawing/2014/main" id="{1BDB653E-0370-944C-A6A7-3EE84E4F9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155" y="9840485"/>
            <a:ext cx="26930" cy="35907"/>
          </a:xfrm>
          <a:custGeom>
            <a:avLst/>
            <a:gdLst>
              <a:gd name="T0" fmla="*/ 9 w 27"/>
              <a:gd name="T1" fmla="*/ 35 h 36"/>
              <a:gd name="T2" fmla="*/ 9 w 27"/>
              <a:gd name="T3" fmla="*/ 35 h 36"/>
              <a:gd name="T4" fmla="*/ 0 w 27"/>
              <a:gd name="T5" fmla="*/ 17 h 36"/>
              <a:gd name="T6" fmla="*/ 9 w 27"/>
              <a:gd name="T7" fmla="*/ 0 h 36"/>
              <a:gd name="T8" fmla="*/ 26 w 27"/>
              <a:gd name="T9" fmla="*/ 17 h 36"/>
              <a:gd name="T10" fmla="*/ 9 w 27"/>
              <a:gd name="T11" fmla="*/ 35 h 36"/>
              <a:gd name="T12" fmla="*/ 9 w 27"/>
              <a:gd name="T13" fmla="*/ 9 h 36"/>
              <a:gd name="T14" fmla="*/ 9 w 27"/>
              <a:gd name="T15" fmla="*/ 9 h 36"/>
              <a:gd name="T16" fmla="*/ 0 w 27"/>
              <a:gd name="T17" fmla="*/ 17 h 36"/>
              <a:gd name="T18" fmla="*/ 9 w 27"/>
              <a:gd name="T19" fmla="*/ 26 h 36"/>
              <a:gd name="T20" fmla="*/ 18 w 27"/>
              <a:gd name="T21" fmla="*/ 17 h 36"/>
              <a:gd name="T22" fmla="*/ 9 w 27"/>
              <a:gd name="T23" fmla="*/ 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" h="36">
                <a:moveTo>
                  <a:pt x="9" y="35"/>
                </a:moveTo>
                <a:lnTo>
                  <a:pt x="9" y="35"/>
                </a:lnTo>
                <a:cubicBezTo>
                  <a:pt x="0" y="35"/>
                  <a:pt x="0" y="26"/>
                  <a:pt x="0" y="17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6" y="9"/>
                  <a:pt x="26" y="17"/>
                </a:cubicBezTo>
                <a:cubicBezTo>
                  <a:pt x="26" y="26"/>
                  <a:pt x="18" y="35"/>
                  <a:pt x="9" y="35"/>
                </a:cubicBezTo>
                <a:close/>
                <a:moveTo>
                  <a:pt x="9" y="9"/>
                </a:moveTo>
                <a:lnTo>
                  <a:pt x="9" y="9"/>
                </a:lnTo>
                <a:cubicBezTo>
                  <a:pt x="9" y="9"/>
                  <a:pt x="0" y="9"/>
                  <a:pt x="0" y="17"/>
                </a:cubicBezTo>
                <a:lnTo>
                  <a:pt x="9" y="26"/>
                </a:lnTo>
                <a:cubicBezTo>
                  <a:pt x="18" y="26"/>
                  <a:pt x="18" y="17"/>
                  <a:pt x="18" y="17"/>
                </a:cubicBezTo>
                <a:cubicBezTo>
                  <a:pt x="18" y="9"/>
                  <a:pt x="18" y="9"/>
                  <a:pt x="9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508">
            <a:extLst>
              <a:ext uri="{FF2B5EF4-FFF2-40B4-BE49-F238E27FC236}">
                <a16:creationId xmlns:a16="http://schemas.microsoft.com/office/drawing/2014/main" id="{C77AF3C1-5904-3C4E-B171-573819025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9272" y="9346770"/>
            <a:ext cx="116696" cy="26930"/>
          </a:xfrm>
          <a:custGeom>
            <a:avLst/>
            <a:gdLst>
              <a:gd name="T0" fmla="*/ 95 w 113"/>
              <a:gd name="T1" fmla="*/ 26 h 27"/>
              <a:gd name="T2" fmla="*/ 95 w 113"/>
              <a:gd name="T3" fmla="*/ 26 h 27"/>
              <a:gd name="T4" fmla="*/ 9 w 113"/>
              <a:gd name="T5" fmla="*/ 26 h 27"/>
              <a:gd name="T6" fmla="*/ 0 w 113"/>
              <a:gd name="T7" fmla="*/ 17 h 27"/>
              <a:gd name="T8" fmla="*/ 9 w 113"/>
              <a:gd name="T9" fmla="*/ 0 h 27"/>
              <a:gd name="T10" fmla="*/ 95 w 113"/>
              <a:gd name="T11" fmla="*/ 0 h 27"/>
              <a:gd name="T12" fmla="*/ 112 w 113"/>
              <a:gd name="T13" fmla="*/ 17 h 27"/>
              <a:gd name="T14" fmla="*/ 95 w 113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" h="27">
                <a:moveTo>
                  <a:pt x="95" y="26"/>
                </a:moveTo>
                <a:lnTo>
                  <a:pt x="95" y="26"/>
                </a:lnTo>
                <a:cubicBezTo>
                  <a:pt x="9" y="26"/>
                  <a:pt x="9" y="26"/>
                  <a:pt x="9" y="26"/>
                </a:cubicBezTo>
                <a:cubicBezTo>
                  <a:pt x="9" y="26"/>
                  <a:pt x="0" y="26"/>
                  <a:pt x="0" y="17"/>
                </a:cubicBezTo>
                <a:cubicBezTo>
                  <a:pt x="0" y="8"/>
                  <a:pt x="9" y="0"/>
                  <a:pt x="9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104" y="0"/>
                  <a:pt x="112" y="8"/>
                  <a:pt x="112" y="17"/>
                </a:cubicBezTo>
                <a:cubicBezTo>
                  <a:pt x="112" y="26"/>
                  <a:pt x="104" y="26"/>
                  <a:pt x="95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509">
            <a:extLst>
              <a:ext uri="{FF2B5EF4-FFF2-40B4-BE49-F238E27FC236}">
                <a16:creationId xmlns:a16="http://schemas.microsoft.com/office/drawing/2014/main" id="{BE89C378-1C15-934C-A848-843FE0B76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4500" y="4059535"/>
            <a:ext cx="394972" cy="390485"/>
          </a:xfrm>
          <a:custGeom>
            <a:avLst/>
            <a:gdLst>
              <a:gd name="T0" fmla="*/ 277 w 390"/>
              <a:gd name="T1" fmla="*/ 381 h 382"/>
              <a:gd name="T2" fmla="*/ 277 w 390"/>
              <a:gd name="T3" fmla="*/ 381 h 382"/>
              <a:gd name="T4" fmla="*/ 268 w 390"/>
              <a:gd name="T5" fmla="*/ 381 h 382"/>
              <a:gd name="T6" fmla="*/ 35 w 390"/>
              <a:gd name="T7" fmla="*/ 147 h 382"/>
              <a:gd name="T8" fmla="*/ 26 w 390"/>
              <a:gd name="T9" fmla="*/ 26 h 382"/>
              <a:gd name="T10" fmla="*/ 87 w 390"/>
              <a:gd name="T11" fmla="*/ 0 h 382"/>
              <a:gd name="T12" fmla="*/ 87 w 390"/>
              <a:gd name="T13" fmla="*/ 0 h 382"/>
              <a:gd name="T14" fmla="*/ 147 w 390"/>
              <a:gd name="T15" fmla="*/ 26 h 382"/>
              <a:gd name="T16" fmla="*/ 389 w 390"/>
              <a:gd name="T17" fmla="*/ 259 h 382"/>
              <a:gd name="T18" fmla="*/ 389 w 390"/>
              <a:gd name="T19" fmla="*/ 277 h 382"/>
              <a:gd name="T20" fmla="*/ 381 w 390"/>
              <a:gd name="T21" fmla="*/ 285 h 382"/>
              <a:gd name="T22" fmla="*/ 294 w 390"/>
              <a:gd name="T23" fmla="*/ 381 h 382"/>
              <a:gd name="T24" fmla="*/ 277 w 390"/>
              <a:gd name="T25" fmla="*/ 381 h 382"/>
              <a:gd name="T26" fmla="*/ 87 w 390"/>
              <a:gd name="T27" fmla="*/ 35 h 382"/>
              <a:gd name="T28" fmla="*/ 87 w 390"/>
              <a:gd name="T29" fmla="*/ 35 h 382"/>
              <a:gd name="T30" fmla="*/ 87 w 390"/>
              <a:gd name="T31" fmla="*/ 35 h 382"/>
              <a:gd name="T32" fmla="*/ 52 w 390"/>
              <a:gd name="T33" fmla="*/ 52 h 382"/>
              <a:gd name="T34" fmla="*/ 52 w 390"/>
              <a:gd name="T35" fmla="*/ 121 h 382"/>
              <a:gd name="T36" fmla="*/ 277 w 390"/>
              <a:gd name="T37" fmla="*/ 337 h 382"/>
              <a:gd name="T38" fmla="*/ 346 w 390"/>
              <a:gd name="T39" fmla="*/ 277 h 382"/>
              <a:gd name="T40" fmla="*/ 121 w 390"/>
              <a:gd name="T41" fmla="*/ 52 h 382"/>
              <a:gd name="T42" fmla="*/ 87 w 390"/>
              <a:gd name="T43" fmla="*/ 35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90" h="382">
                <a:moveTo>
                  <a:pt x="277" y="381"/>
                </a:moveTo>
                <a:lnTo>
                  <a:pt x="277" y="381"/>
                </a:lnTo>
                <a:lnTo>
                  <a:pt x="268" y="381"/>
                </a:lnTo>
                <a:cubicBezTo>
                  <a:pt x="35" y="147"/>
                  <a:pt x="35" y="147"/>
                  <a:pt x="35" y="147"/>
                </a:cubicBezTo>
                <a:cubicBezTo>
                  <a:pt x="0" y="113"/>
                  <a:pt x="0" y="60"/>
                  <a:pt x="26" y="26"/>
                </a:cubicBezTo>
                <a:cubicBezTo>
                  <a:pt x="43" y="9"/>
                  <a:pt x="69" y="0"/>
                  <a:pt x="87" y="0"/>
                </a:cubicBezTo>
                <a:lnTo>
                  <a:pt x="87" y="0"/>
                </a:lnTo>
                <a:cubicBezTo>
                  <a:pt x="113" y="0"/>
                  <a:pt x="130" y="9"/>
                  <a:pt x="147" y="26"/>
                </a:cubicBezTo>
                <a:cubicBezTo>
                  <a:pt x="389" y="259"/>
                  <a:pt x="389" y="259"/>
                  <a:pt x="389" y="259"/>
                </a:cubicBezTo>
                <a:cubicBezTo>
                  <a:pt x="389" y="268"/>
                  <a:pt x="389" y="268"/>
                  <a:pt x="389" y="277"/>
                </a:cubicBezTo>
                <a:cubicBezTo>
                  <a:pt x="389" y="277"/>
                  <a:pt x="389" y="285"/>
                  <a:pt x="381" y="285"/>
                </a:cubicBezTo>
                <a:cubicBezTo>
                  <a:pt x="294" y="381"/>
                  <a:pt x="294" y="381"/>
                  <a:pt x="294" y="381"/>
                </a:cubicBezTo>
                <a:cubicBezTo>
                  <a:pt x="286" y="381"/>
                  <a:pt x="286" y="381"/>
                  <a:pt x="277" y="381"/>
                </a:cubicBezTo>
                <a:close/>
                <a:moveTo>
                  <a:pt x="87" y="35"/>
                </a:moveTo>
                <a:lnTo>
                  <a:pt x="87" y="35"/>
                </a:lnTo>
                <a:lnTo>
                  <a:pt x="87" y="35"/>
                </a:lnTo>
                <a:cubicBezTo>
                  <a:pt x="78" y="35"/>
                  <a:pt x="61" y="43"/>
                  <a:pt x="52" y="52"/>
                </a:cubicBezTo>
                <a:cubicBezTo>
                  <a:pt x="35" y="69"/>
                  <a:pt x="35" y="104"/>
                  <a:pt x="52" y="121"/>
                </a:cubicBezTo>
                <a:cubicBezTo>
                  <a:pt x="277" y="337"/>
                  <a:pt x="277" y="337"/>
                  <a:pt x="277" y="337"/>
                </a:cubicBezTo>
                <a:cubicBezTo>
                  <a:pt x="346" y="277"/>
                  <a:pt x="346" y="277"/>
                  <a:pt x="346" y="277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13" y="43"/>
                  <a:pt x="104" y="35"/>
                  <a:pt x="87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510">
            <a:extLst>
              <a:ext uri="{FF2B5EF4-FFF2-40B4-BE49-F238E27FC236}">
                <a16:creationId xmlns:a16="http://schemas.microsoft.com/office/drawing/2014/main" id="{ADC39ABD-44FF-D74B-9CB6-A3753917B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0389" y="3520937"/>
            <a:ext cx="614901" cy="610411"/>
          </a:xfrm>
          <a:custGeom>
            <a:avLst/>
            <a:gdLst>
              <a:gd name="T0" fmla="*/ 303 w 605"/>
              <a:gd name="T1" fmla="*/ 597 h 598"/>
              <a:gd name="T2" fmla="*/ 303 w 605"/>
              <a:gd name="T3" fmla="*/ 597 h 598"/>
              <a:gd name="T4" fmla="*/ 0 w 605"/>
              <a:gd name="T5" fmla="*/ 303 h 598"/>
              <a:gd name="T6" fmla="*/ 303 w 605"/>
              <a:gd name="T7" fmla="*/ 0 h 598"/>
              <a:gd name="T8" fmla="*/ 604 w 605"/>
              <a:gd name="T9" fmla="*/ 303 h 598"/>
              <a:gd name="T10" fmla="*/ 303 w 605"/>
              <a:gd name="T11" fmla="*/ 597 h 598"/>
              <a:gd name="T12" fmla="*/ 303 w 605"/>
              <a:gd name="T13" fmla="*/ 35 h 598"/>
              <a:gd name="T14" fmla="*/ 303 w 605"/>
              <a:gd name="T15" fmla="*/ 35 h 598"/>
              <a:gd name="T16" fmla="*/ 34 w 605"/>
              <a:gd name="T17" fmla="*/ 303 h 598"/>
              <a:gd name="T18" fmla="*/ 303 w 605"/>
              <a:gd name="T19" fmla="*/ 563 h 598"/>
              <a:gd name="T20" fmla="*/ 569 w 605"/>
              <a:gd name="T21" fmla="*/ 303 h 598"/>
              <a:gd name="T22" fmla="*/ 303 w 605"/>
              <a:gd name="T23" fmla="*/ 35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5" h="598">
                <a:moveTo>
                  <a:pt x="303" y="597"/>
                </a:moveTo>
                <a:lnTo>
                  <a:pt x="303" y="597"/>
                </a:lnTo>
                <a:cubicBezTo>
                  <a:pt x="138" y="597"/>
                  <a:pt x="0" y="468"/>
                  <a:pt x="0" y="303"/>
                </a:cubicBezTo>
                <a:cubicBezTo>
                  <a:pt x="0" y="130"/>
                  <a:pt x="138" y="0"/>
                  <a:pt x="303" y="0"/>
                </a:cubicBezTo>
                <a:cubicBezTo>
                  <a:pt x="466" y="0"/>
                  <a:pt x="604" y="130"/>
                  <a:pt x="604" y="303"/>
                </a:cubicBezTo>
                <a:cubicBezTo>
                  <a:pt x="604" y="468"/>
                  <a:pt x="466" y="597"/>
                  <a:pt x="303" y="597"/>
                </a:cubicBezTo>
                <a:close/>
                <a:moveTo>
                  <a:pt x="303" y="35"/>
                </a:moveTo>
                <a:lnTo>
                  <a:pt x="303" y="35"/>
                </a:lnTo>
                <a:cubicBezTo>
                  <a:pt x="155" y="35"/>
                  <a:pt x="34" y="148"/>
                  <a:pt x="34" y="303"/>
                </a:cubicBezTo>
                <a:cubicBezTo>
                  <a:pt x="34" y="450"/>
                  <a:pt x="155" y="563"/>
                  <a:pt x="303" y="563"/>
                </a:cubicBezTo>
                <a:cubicBezTo>
                  <a:pt x="448" y="563"/>
                  <a:pt x="569" y="450"/>
                  <a:pt x="569" y="303"/>
                </a:cubicBezTo>
                <a:cubicBezTo>
                  <a:pt x="569" y="148"/>
                  <a:pt x="448" y="35"/>
                  <a:pt x="303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511">
            <a:extLst>
              <a:ext uri="{FF2B5EF4-FFF2-40B4-BE49-F238E27FC236}">
                <a16:creationId xmlns:a16="http://schemas.microsoft.com/office/drawing/2014/main" id="{F2A35CAC-D1E3-034F-9ACB-4BA78D297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3621" y="3628657"/>
            <a:ext cx="403948" cy="399461"/>
          </a:xfrm>
          <a:custGeom>
            <a:avLst/>
            <a:gdLst>
              <a:gd name="T0" fmla="*/ 199 w 397"/>
              <a:gd name="T1" fmla="*/ 390 h 391"/>
              <a:gd name="T2" fmla="*/ 199 w 397"/>
              <a:gd name="T3" fmla="*/ 390 h 391"/>
              <a:gd name="T4" fmla="*/ 60 w 397"/>
              <a:gd name="T5" fmla="*/ 329 h 391"/>
              <a:gd name="T6" fmla="*/ 0 w 397"/>
              <a:gd name="T7" fmla="*/ 191 h 391"/>
              <a:gd name="T8" fmla="*/ 60 w 397"/>
              <a:gd name="T9" fmla="*/ 52 h 391"/>
              <a:gd name="T10" fmla="*/ 199 w 397"/>
              <a:gd name="T11" fmla="*/ 0 h 391"/>
              <a:gd name="T12" fmla="*/ 336 w 397"/>
              <a:gd name="T13" fmla="*/ 52 h 391"/>
              <a:gd name="T14" fmla="*/ 396 w 397"/>
              <a:gd name="T15" fmla="*/ 191 h 391"/>
              <a:gd name="T16" fmla="*/ 336 w 397"/>
              <a:gd name="T17" fmla="*/ 329 h 391"/>
              <a:gd name="T18" fmla="*/ 199 w 397"/>
              <a:gd name="T19" fmla="*/ 390 h 391"/>
              <a:gd name="T20" fmla="*/ 199 w 397"/>
              <a:gd name="T21" fmla="*/ 18 h 391"/>
              <a:gd name="T22" fmla="*/ 199 w 397"/>
              <a:gd name="T23" fmla="*/ 18 h 391"/>
              <a:gd name="T24" fmla="*/ 26 w 397"/>
              <a:gd name="T25" fmla="*/ 191 h 391"/>
              <a:gd name="T26" fmla="*/ 199 w 397"/>
              <a:gd name="T27" fmla="*/ 364 h 391"/>
              <a:gd name="T28" fmla="*/ 370 w 397"/>
              <a:gd name="T29" fmla="*/ 191 h 391"/>
              <a:gd name="T30" fmla="*/ 199 w 397"/>
              <a:gd name="T31" fmla="*/ 18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7" h="391">
                <a:moveTo>
                  <a:pt x="199" y="390"/>
                </a:moveTo>
                <a:lnTo>
                  <a:pt x="199" y="390"/>
                </a:lnTo>
                <a:cubicBezTo>
                  <a:pt x="146" y="390"/>
                  <a:pt x="95" y="372"/>
                  <a:pt x="60" y="329"/>
                </a:cubicBezTo>
                <a:cubicBezTo>
                  <a:pt x="26" y="294"/>
                  <a:pt x="0" y="242"/>
                  <a:pt x="0" y="191"/>
                </a:cubicBezTo>
                <a:cubicBezTo>
                  <a:pt x="0" y="139"/>
                  <a:pt x="26" y="87"/>
                  <a:pt x="60" y="52"/>
                </a:cubicBezTo>
                <a:cubicBezTo>
                  <a:pt x="95" y="18"/>
                  <a:pt x="146" y="0"/>
                  <a:pt x="199" y="0"/>
                </a:cubicBezTo>
                <a:cubicBezTo>
                  <a:pt x="250" y="0"/>
                  <a:pt x="301" y="18"/>
                  <a:pt x="336" y="52"/>
                </a:cubicBezTo>
                <a:cubicBezTo>
                  <a:pt x="370" y="87"/>
                  <a:pt x="396" y="139"/>
                  <a:pt x="396" y="191"/>
                </a:cubicBezTo>
                <a:cubicBezTo>
                  <a:pt x="396" y="242"/>
                  <a:pt x="370" y="294"/>
                  <a:pt x="336" y="329"/>
                </a:cubicBezTo>
                <a:cubicBezTo>
                  <a:pt x="301" y="372"/>
                  <a:pt x="250" y="390"/>
                  <a:pt x="199" y="390"/>
                </a:cubicBezTo>
                <a:close/>
                <a:moveTo>
                  <a:pt x="199" y="18"/>
                </a:moveTo>
                <a:lnTo>
                  <a:pt x="199" y="18"/>
                </a:lnTo>
                <a:cubicBezTo>
                  <a:pt x="103" y="18"/>
                  <a:pt x="26" y="95"/>
                  <a:pt x="26" y="191"/>
                </a:cubicBezTo>
                <a:cubicBezTo>
                  <a:pt x="26" y="286"/>
                  <a:pt x="103" y="364"/>
                  <a:pt x="199" y="364"/>
                </a:cubicBezTo>
                <a:cubicBezTo>
                  <a:pt x="293" y="364"/>
                  <a:pt x="370" y="286"/>
                  <a:pt x="370" y="191"/>
                </a:cubicBezTo>
                <a:cubicBezTo>
                  <a:pt x="370" y="95"/>
                  <a:pt x="293" y="18"/>
                  <a:pt x="199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512">
            <a:extLst>
              <a:ext uri="{FF2B5EF4-FFF2-40B4-BE49-F238E27FC236}">
                <a16:creationId xmlns:a16="http://schemas.microsoft.com/office/drawing/2014/main" id="{485043C5-1B40-1F4C-B060-A4C4BAC46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7481" y="3673540"/>
            <a:ext cx="300716" cy="309695"/>
          </a:xfrm>
          <a:custGeom>
            <a:avLst/>
            <a:gdLst>
              <a:gd name="T0" fmla="*/ 148 w 294"/>
              <a:gd name="T1" fmla="*/ 302 h 303"/>
              <a:gd name="T2" fmla="*/ 148 w 294"/>
              <a:gd name="T3" fmla="*/ 302 h 303"/>
              <a:gd name="T4" fmla="*/ 0 w 294"/>
              <a:gd name="T5" fmla="*/ 147 h 303"/>
              <a:gd name="T6" fmla="*/ 148 w 294"/>
              <a:gd name="T7" fmla="*/ 0 h 303"/>
              <a:gd name="T8" fmla="*/ 293 w 294"/>
              <a:gd name="T9" fmla="*/ 147 h 303"/>
              <a:gd name="T10" fmla="*/ 148 w 294"/>
              <a:gd name="T11" fmla="*/ 302 h 303"/>
              <a:gd name="T12" fmla="*/ 148 w 294"/>
              <a:gd name="T13" fmla="*/ 25 h 303"/>
              <a:gd name="T14" fmla="*/ 148 w 294"/>
              <a:gd name="T15" fmla="*/ 25 h 303"/>
              <a:gd name="T16" fmla="*/ 18 w 294"/>
              <a:gd name="T17" fmla="*/ 147 h 303"/>
              <a:gd name="T18" fmla="*/ 148 w 294"/>
              <a:gd name="T19" fmla="*/ 276 h 303"/>
              <a:gd name="T20" fmla="*/ 276 w 294"/>
              <a:gd name="T21" fmla="*/ 147 h 303"/>
              <a:gd name="T22" fmla="*/ 148 w 294"/>
              <a:gd name="T23" fmla="*/ 25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4" h="303">
                <a:moveTo>
                  <a:pt x="148" y="302"/>
                </a:moveTo>
                <a:lnTo>
                  <a:pt x="148" y="302"/>
                </a:lnTo>
                <a:cubicBezTo>
                  <a:pt x="61" y="302"/>
                  <a:pt x="0" y="233"/>
                  <a:pt x="0" y="147"/>
                </a:cubicBezTo>
                <a:cubicBezTo>
                  <a:pt x="0" y="69"/>
                  <a:pt x="61" y="0"/>
                  <a:pt x="148" y="0"/>
                </a:cubicBezTo>
                <a:cubicBezTo>
                  <a:pt x="234" y="0"/>
                  <a:pt x="293" y="69"/>
                  <a:pt x="293" y="147"/>
                </a:cubicBezTo>
                <a:cubicBezTo>
                  <a:pt x="293" y="233"/>
                  <a:pt x="234" y="302"/>
                  <a:pt x="148" y="302"/>
                </a:cubicBezTo>
                <a:close/>
                <a:moveTo>
                  <a:pt x="148" y="25"/>
                </a:moveTo>
                <a:lnTo>
                  <a:pt x="148" y="25"/>
                </a:lnTo>
                <a:cubicBezTo>
                  <a:pt x="78" y="25"/>
                  <a:pt x="18" y="77"/>
                  <a:pt x="18" y="147"/>
                </a:cubicBezTo>
                <a:cubicBezTo>
                  <a:pt x="18" y="216"/>
                  <a:pt x="78" y="276"/>
                  <a:pt x="148" y="276"/>
                </a:cubicBezTo>
                <a:cubicBezTo>
                  <a:pt x="217" y="276"/>
                  <a:pt x="276" y="216"/>
                  <a:pt x="276" y="147"/>
                </a:cubicBezTo>
                <a:cubicBezTo>
                  <a:pt x="276" y="77"/>
                  <a:pt x="217" y="25"/>
                  <a:pt x="148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513">
            <a:extLst>
              <a:ext uri="{FF2B5EF4-FFF2-40B4-BE49-F238E27FC236}">
                <a16:creationId xmlns:a16="http://schemas.microsoft.com/office/drawing/2014/main" id="{AAE2FF2E-1421-4F42-B4E5-36DEC6CD1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5201" y="3740866"/>
            <a:ext cx="89766" cy="157090"/>
          </a:xfrm>
          <a:custGeom>
            <a:avLst/>
            <a:gdLst>
              <a:gd name="T0" fmla="*/ 44 w 88"/>
              <a:gd name="T1" fmla="*/ 155 h 156"/>
              <a:gd name="T2" fmla="*/ 44 w 88"/>
              <a:gd name="T3" fmla="*/ 155 h 156"/>
              <a:gd name="T4" fmla="*/ 9 w 88"/>
              <a:gd name="T5" fmla="*/ 147 h 156"/>
              <a:gd name="T6" fmla="*/ 0 w 88"/>
              <a:gd name="T7" fmla="*/ 129 h 156"/>
              <a:gd name="T8" fmla="*/ 9 w 88"/>
              <a:gd name="T9" fmla="*/ 129 h 156"/>
              <a:gd name="T10" fmla="*/ 61 w 88"/>
              <a:gd name="T11" fmla="*/ 129 h 156"/>
              <a:gd name="T12" fmla="*/ 69 w 88"/>
              <a:gd name="T13" fmla="*/ 112 h 156"/>
              <a:gd name="T14" fmla="*/ 44 w 88"/>
              <a:gd name="T15" fmla="*/ 86 h 156"/>
              <a:gd name="T16" fmla="*/ 17 w 88"/>
              <a:gd name="T17" fmla="*/ 69 h 156"/>
              <a:gd name="T18" fmla="*/ 0 w 88"/>
              <a:gd name="T19" fmla="*/ 52 h 156"/>
              <a:gd name="T20" fmla="*/ 17 w 88"/>
              <a:gd name="T21" fmla="*/ 17 h 156"/>
              <a:gd name="T22" fmla="*/ 78 w 88"/>
              <a:gd name="T23" fmla="*/ 17 h 156"/>
              <a:gd name="T24" fmla="*/ 87 w 88"/>
              <a:gd name="T25" fmla="*/ 26 h 156"/>
              <a:gd name="T26" fmla="*/ 78 w 88"/>
              <a:gd name="T27" fmla="*/ 34 h 156"/>
              <a:gd name="T28" fmla="*/ 26 w 88"/>
              <a:gd name="T29" fmla="*/ 34 h 156"/>
              <a:gd name="T30" fmla="*/ 17 w 88"/>
              <a:gd name="T31" fmla="*/ 52 h 156"/>
              <a:gd name="T32" fmla="*/ 44 w 88"/>
              <a:gd name="T33" fmla="*/ 69 h 156"/>
              <a:gd name="T34" fmla="*/ 69 w 88"/>
              <a:gd name="T35" fmla="*/ 86 h 156"/>
              <a:gd name="T36" fmla="*/ 87 w 88"/>
              <a:gd name="T37" fmla="*/ 112 h 156"/>
              <a:gd name="T38" fmla="*/ 69 w 88"/>
              <a:gd name="T39" fmla="*/ 147 h 156"/>
              <a:gd name="T40" fmla="*/ 44 w 88"/>
              <a:gd name="T41" fmla="*/ 155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56">
                <a:moveTo>
                  <a:pt x="44" y="155"/>
                </a:moveTo>
                <a:lnTo>
                  <a:pt x="44" y="155"/>
                </a:lnTo>
                <a:cubicBezTo>
                  <a:pt x="26" y="155"/>
                  <a:pt x="17" y="147"/>
                  <a:pt x="9" y="147"/>
                </a:cubicBezTo>
                <a:cubicBezTo>
                  <a:pt x="0" y="138"/>
                  <a:pt x="0" y="138"/>
                  <a:pt x="0" y="129"/>
                </a:cubicBezTo>
                <a:cubicBezTo>
                  <a:pt x="0" y="129"/>
                  <a:pt x="9" y="121"/>
                  <a:pt x="9" y="129"/>
                </a:cubicBezTo>
                <a:cubicBezTo>
                  <a:pt x="26" y="138"/>
                  <a:pt x="52" y="138"/>
                  <a:pt x="61" y="129"/>
                </a:cubicBezTo>
                <a:cubicBezTo>
                  <a:pt x="69" y="121"/>
                  <a:pt x="69" y="121"/>
                  <a:pt x="69" y="112"/>
                </a:cubicBezTo>
                <a:cubicBezTo>
                  <a:pt x="69" y="104"/>
                  <a:pt x="52" y="95"/>
                  <a:pt x="44" y="86"/>
                </a:cubicBezTo>
                <a:cubicBezTo>
                  <a:pt x="26" y="86"/>
                  <a:pt x="17" y="78"/>
                  <a:pt x="17" y="69"/>
                </a:cubicBezTo>
                <a:cubicBezTo>
                  <a:pt x="0" y="69"/>
                  <a:pt x="0" y="60"/>
                  <a:pt x="0" y="52"/>
                </a:cubicBezTo>
                <a:cubicBezTo>
                  <a:pt x="0" y="34"/>
                  <a:pt x="9" y="26"/>
                  <a:pt x="17" y="17"/>
                </a:cubicBezTo>
                <a:cubicBezTo>
                  <a:pt x="35" y="8"/>
                  <a:pt x="61" y="0"/>
                  <a:pt x="78" y="17"/>
                </a:cubicBezTo>
                <a:cubicBezTo>
                  <a:pt x="87" y="17"/>
                  <a:pt x="87" y="17"/>
                  <a:pt x="87" y="26"/>
                </a:cubicBezTo>
                <a:cubicBezTo>
                  <a:pt x="87" y="34"/>
                  <a:pt x="78" y="34"/>
                  <a:pt x="78" y="34"/>
                </a:cubicBezTo>
                <a:cubicBezTo>
                  <a:pt x="61" y="26"/>
                  <a:pt x="35" y="26"/>
                  <a:pt x="26" y="34"/>
                </a:cubicBezTo>
                <a:cubicBezTo>
                  <a:pt x="17" y="34"/>
                  <a:pt x="17" y="43"/>
                  <a:pt x="17" y="52"/>
                </a:cubicBezTo>
                <a:cubicBezTo>
                  <a:pt x="17" y="52"/>
                  <a:pt x="35" y="60"/>
                  <a:pt x="44" y="69"/>
                </a:cubicBezTo>
                <a:cubicBezTo>
                  <a:pt x="61" y="78"/>
                  <a:pt x="69" y="78"/>
                  <a:pt x="69" y="86"/>
                </a:cubicBezTo>
                <a:cubicBezTo>
                  <a:pt x="87" y="95"/>
                  <a:pt x="87" y="104"/>
                  <a:pt x="87" y="112"/>
                </a:cubicBezTo>
                <a:cubicBezTo>
                  <a:pt x="87" y="121"/>
                  <a:pt x="78" y="138"/>
                  <a:pt x="69" y="147"/>
                </a:cubicBezTo>
                <a:cubicBezTo>
                  <a:pt x="61" y="147"/>
                  <a:pt x="52" y="155"/>
                  <a:pt x="44" y="1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514">
            <a:extLst>
              <a:ext uri="{FF2B5EF4-FFF2-40B4-BE49-F238E27FC236}">
                <a16:creationId xmlns:a16="http://schemas.microsoft.com/office/drawing/2014/main" id="{5E471BDC-E21D-B144-A553-501204650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6618" y="3713936"/>
            <a:ext cx="17953" cy="26930"/>
          </a:xfrm>
          <a:custGeom>
            <a:avLst/>
            <a:gdLst>
              <a:gd name="T0" fmla="*/ 9 w 18"/>
              <a:gd name="T1" fmla="*/ 26 h 27"/>
              <a:gd name="T2" fmla="*/ 9 w 18"/>
              <a:gd name="T3" fmla="*/ 26 h 27"/>
              <a:gd name="T4" fmla="*/ 0 w 18"/>
              <a:gd name="T5" fmla="*/ 17 h 27"/>
              <a:gd name="T6" fmla="*/ 0 w 18"/>
              <a:gd name="T7" fmla="*/ 8 h 27"/>
              <a:gd name="T8" fmla="*/ 9 w 18"/>
              <a:gd name="T9" fmla="*/ 0 h 27"/>
              <a:gd name="T10" fmla="*/ 17 w 18"/>
              <a:gd name="T11" fmla="*/ 8 h 27"/>
              <a:gd name="T12" fmla="*/ 17 w 18"/>
              <a:gd name="T13" fmla="*/ 17 h 27"/>
              <a:gd name="T14" fmla="*/ 9 w 18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27">
                <a:moveTo>
                  <a:pt x="9" y="26"/>
                </a:moveTo>
                <a:lnTo>
                  <a:pt x="9" y="26"/>
                </a:lnTo>
                <a:cubicBezTo>
                  <a:pt x="0" y="26"/>
                  <a:pt x="0" y="26"/>
                  <a:pt x="0" y="17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9" y="0"/>
                </a:cubicBezTo>
                <a:cubicBezTo>
                  <a:pt x="17" y="0"/>
                  <a:pt x="17" y="0"/>
                  <a:pt x="17" y="8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26"/>
                  <a:pt x="17" y="26"/>
                  <a:pt x="9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515">
            <a:extLst>
              <a:ext uri="{FF2B5EF4-FFF2-40B4-BE49-F238E27FC236}">
                <a16:creationId xmlns:a16="http://schemas.microsoft.com/office/drawing/2014/main" id="{0B55D74D-D762-E345-A378-21D11FDC4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6618" y="3902445"/>
            <a:ext cx="17953" cy="35907"/>
          </a:xfrm>
          <a:custGeom>
            <a:avLst/>
            <a:gdLst>
              <a:gd name="T0" fmla="*/ 9 w 18"/>
              <a:gd name="T1" fmla="*/ 35 h 36"/>
              <a:gd name="T2" fmla="*/ 9 w 18"/>
              <a:gd name="T3" fmla="*/ 35 h 36"/>
              <a:gd name="T4" fmla="*/ 0 w 18"/>
              <a:gd name="T5" fmla="*/ 26 h 36"/>
              <a:gd name="T6" fmla="*/ 0 w 18"/>
              <a:gd name="T7" fmla="*/ 9 h 36"/>
              <a:gd name="T8" fmla="*/ 9 w 18"/>
              <a:gd name="T9" fmla="*/ 0 h 36"/>
              <a:gd name="T10" fmla="*/ 17 w 18"/>
              <a:gd name="T11" fmla="*/ 9 h 36"/>
              <a:gd name="T12" fmla="*/ 17 w 18"/>
              <a:gd name="T13" fmla="*/ 26 h 36"/>
              <a:gd name="T14" fmla="*/ 9 w 18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36">
                <a:moveTo>
                  <a:pt x="9" y="35"/>
                </a:moveTo>
                <a:lnTo>
                  <a:pt x="9" y="35"/>
                </a:lnTo>
                <a:cubicBezTo>
                  <a:pt x="0" y="35"/>
                  <a:pt x="0" y="26"/>
                  <a:pt x="0" y="26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7" y="0"/>
                  <a:pt x="17" y="0"/>
                  <a:pt x="17" y="9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35"/>
                  <a:pt x="9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516">
            <a:extLst>
              <a:ext uri="{FF2B5EF4-FFF2-40B4-BE49-F238E27FC236}">
                <a16:creationId xmlns:a16="http://schemas.microsoft.com/office/drawing/2014/main" id="{7AB28223-9F5E-3349-830E-5D1194488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2042" y="5845884"/>
            <a:ext cx="749550" cy="870733"/>
          </a:xfrm>
          <a:custGeom>
            <a:avLst/>
            <a:gdLst>
              <a:gd name="T0" fmla="*/ 363 w 736"/>
              <a:gd name="T1" fmla="*/ 856 h 857"/>
              <a:gd name="T2" fmla="*/ 363 w 736"/>
              <a:gd name="T3" fmla="*/ 856 h 857"/>
              <a:gd name="T4" fmla="*/ 363 w 736"/>
              <a:gd name="T5" fmla="*/ 856 h 857"/>
              <a:gd name="T6" fmla="*/ 156 w 736"/>
              <a:gd name="T7" fmla="*/ 691 h 857"/>
              <a:gd name="T8" fmla="*/ 43 w 736"/>
              <a:gd name="T9" fmla="*/ 415 h 857"/>
              <a:gd name="T10" fmla="*/ 0 w 736"/>
              <a:gd name="T11" fmla="*/ 181 h 857"/>
              <a:gd name="T12" fmla="*/ 18 w 736"/>
              <a:gd name="T13" fmla="*/ 138 h 857"/>
              <a:gd name="T14" fmla="*/ 61 w 736"/>
              <a:gd name="T15" fmla="*/ 112 h 857"/>
              <a:gd name="T16" fmla="*/ 329 w 736"/>
              <a:gd name="T17" fmla="*/ 17 h 857"/>
              <a:gd name="T18" fmla="*/ 407 w 736"/>
              <a:gd name="T19" fmla="*/ 17 h 857"/>
              <a:gd name="T20" fmla="*/ 675 w 736"/>
              <a:gd name="T21" fmla="*/ 112 h 857"/>
              <a:gd name="T22" fmla="*/ 718 w 736"/>
              <a:gd name="T23" fmla="*/ 138 h 857"/>
              <a:gd name="T24" fmla="*/ 735 w 736"/>
              <a:gd name="T25" fmla="*/ 181 h 857"/>
              <a:gd name="T26" fmla="*/ 692 w 736"/>
              <a:gd name="T27" fmla="*/ 415 h 857"/>
              <a:gd name="T28" fmla="*/ 580 w 736"/>
              <a:gd name="T29" fmla="*/ 691 h 857"/>
              <a:gd name="T30" fmla="*/ 372 w 736"/>
              <a:gd name="T31" fmla="*/ 856 h 857"/>
              <a:gd name="T32" fmla="*/ 363 w 736"/>
              <a:gd name="T33" fmla="*/ 856 h 857"/>
              <a:gd name="T34" fmla="*/ 363 w 736"/>
              <a:gd name="T35" fmla="*/ 34 h 857"/>
              <a:gd name="T36" fmla="*/ 363 w 736"/>
              <a:gd name="T37" fmla="*/ 34 h 857"/>
              <a:gd name="T38" fmla="*/ 346 w 736"/>
              <a:gd name="T39" fmla="*/ 43 h 857"/>
              <a:gd name="T40" fmla="*/ 61 w 736"/>
              <a:gd name="T41" fmla="*/ 147 h 857"/>
              <a:gd name="T42" fmla="*/ 35 w 736"/>
              <a:gd name="T43" fmla="*/ 155 h 857"/>
              <a:gd name="T44" fmla="*/ 35 w 736"/>
              <a:gd name="T45" fmla="*/ 181 h 857"/>
              <a:gd name="T46" fmla="*/ 182 w 736"/>
              <a:gd name="T47" fmla="*/ 674 h 857"/>
              <a:gd name="T48" fmla="*/ 363 w 736"/>
              <a:gd name="T49" fmla="*/ 821 h 857"/>
              <a:gd name="T50" fmla="*/ 554 w 736"/>
              <a:gd name="T51" fmla="*/ 674 h 857"/>
              <a:gd name="T52" fmla="*/ 701 w 736"/>
              <a:gd name="T53" fmla="*/ 181 h 857"/>
              <a:gd name="T54" fmla="*/ 692 w 736"/>
              <a:gd name="T55" fmla="*/ 155 h 857"/>
              <a:gd name="T56" fmla="*/ 675 w 736"/>
              <a:gd name="T57" fmla="*/ 147 h 857"/>
              <a:gd name="T58" fmla="*/ 389 w 736"/>
              <a:gd name="T59" fmla="*/ 43 h 857"/>
              <a:gd name="T60" fmla="*/ 363 w 736"/>
              <a:gd name="T61" fmla="*/ 34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36" h="857">
                <a:moveTo>
                  <a:pt x="363" y="856"/>
                </a:moveTo>
                <a:lnTo>
                  <a:pt x="363" y="856"/>
                </a:lnTo>
                <a:lnTo>
                  <a:pt x="363" y="856"/>
                </a:lnTo>
                <a:cubicBezTo>
                  <a:pt x="355" y="856"/>
                  <a:pt x="216" y="787"/>
                  <a:pt x="156" y="691"/>
                </a:cubicBezTo>
                <a:cubicBezTo>
                  <a:pt x="104" y="622"/>
                  <a:pt x="69" y="536"/>
                  <a:pt x="43" y="415"/>
                </a:cubicBezTo>
                <a:cubicBezTo>
                  <a:pt x="18" y="328"/>
                  <a:pt x="9" y="242"/>
                  <a:pt x="0" y="181"/>
                </a:cubicBezTo>
                <a:cubicBezTo>
                  <a:pt x="0" y="164"/>
                  <a:pt x="0" y="147"/>
                  <a:pt x="18" y="138"/>
                </a:cubicBezTo>
                <a:cubicBezTo>
                  <a:pt x="26" y="121"/>
                  <a:pt x="43" y="112"/>
                  <a:pt x="61" y="112"/>
                </a:cubicBezTo>
                <a:cubicBezTo>
                  <a:pt x="199" y="103"/>
                  <a:pt x="285" y="52"/>
                  <a:pt x="329" y="17"/>
                </a:cubicBezTo>
                <a:cubicBezTo>
                  <a:pt x="355" y="0"/>
                  <a:pt x="381" y="0"/>
                  <a:pt x="407" y="17"/>
                </a:cubicBezTo>
                <a:cubicBezTo>
                  <a:pt x="450" y="52"/>
                  <a:pt x="536" y="103"/>
                  <a:pt x="675" y="112"/>
                </a:cubicBezTo>
                <a:cubicBezTo>
                  <a:pt x="692" y="112"/>
                  <a:pt x="709" y="121"/>
                  <a:pt x="718" y="138"/>
                </a:cubicBezTo>
                <a:cubicBezTo>
                  <a:pt x="727" y="147"/>
                  <a:pt x="735" y="164"/>
                  <a:pt x="735" y="181"/>
                </a:cubicBezTo>
                <a:cubicBezTo>
                  <a:pt x="727" y="233"/>
                  <a:pt x="718" y="320"/>
                  <a:pt x="692" y="415"/>
                </a:cubicBezTo>
                <a:cubicBezTo>
                  <a:pt x="666" y="536"/>
                  <a:pt x="623" y="622"/>
                  <a:pt x="580" y="691"/>
                </a:cubicBezTo>
                <a:cubicBezTo>
                  <a:pt x="519" y="787"/>
                  <a:pt x="381" y="856"/>
                  <a:pt x="372" y="856"/>
                </a:cubicBezTo>
                <a:cubicBezTo>
                  <a:pt x="372" y="856"/>
                  <a:pt x="372" y="856"/>
                  <a:pt x="363" y="856"/>
                </a:cubicBezTo>
                <a:close/>
                <a:moveTo>
                  <a:pt x="363" y="34"/>
                </a:moveTo>
                <a:lnTo>
                  <a:pt x="363" y="34"/>
                </a:lnTo>
                <a:cubicBezTo>
                  <a:pt x="363" y="34"/>
                  <a:pt x="355" y="43"/>
                  <a:pt x="346" y="43"/>
                </a:cubicBezTo>
                <a:cubicBezTo>
                  <a:pt x="303" y="78"/>
                  <a:pt x="208" y="138"/>
                  <a:pt x="61" y="147"/>
                </a:cubicBezTo>
                <a:cubicBezTo>
                  <a:pt x="52" y="147"/>
                  <a:pt x="43" y="147"/>
                  <a:pt x="35" y="155"/>
                </a:cubicBezTo>
                <a:cubicBezTo>
                  <a:pt x="35" y="164"/>
                  <a:pt x="26" y="173"/>
                  <a:pt x="35" y="181"/>
                </a:cubicBezTo>
                <a:cubicBezTo>
                  <a:pt x="61" y="475"/>
                  <a:pt x="147" y="622"/>
                  <a:pt x="182" y="674"/>
                </a:cubicBezTo>
                <a:cubicBezTo>
                  <a:pt x="234" y="752"/>
                  <a:pt x="337" y="813"/>
                  <a:pt x="363" y="821"/>
                </a:cubicBezTo>
                <a:cubicBezTo>
                  <a:pt x="398" y="813"/>
                  <a:pt x="502" y="752"/>
                  <a:pt x="554" y="674"/>
                </a:cubicBezTo>
                <a:cubicBezTo>
                  <a:pt x="588" y="622"/>
                  <a:pt x="675" y="475"/>
                  <a:pt x="701" y="181"/>
                </a:cubicBezTo>
                <a:cubicBezTo>
                  <a:pt x="701" y="173"/>
                  <a:pt x="701" y="164"/>
                  <a:pt x="692" y="155"/>
                </a:cubicBezTo>
                <a:cubicBezTo>
                  <a:pt x="692" y="147"/>
                  <a:pt x="683" y="147"/>
                  <a:pt x="675" y="147"/>
                </a:cubicBezTo>
                <a:cubicBezTo>
                  <a:pt x="528" y="129"/>
                  <a:pt x="433" y="78"/>
                  <a:pt x="389" y="43"/>
                </a:cubicBezTo>
                <a:cubicBezTo>
                  <a:pt x="381" y="43"/>
                  <a:pt x="372" y="34"/>
                  <a:pt x="363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517">
            <a:extLst>
              <a:ext uri="{FF2B5EF4-FFF2-40B4-BE49-F238E27FC236}">
                <a16:creationId xmlns:a16="http://schemas.microsoft.com/office/drawing/2014/main" id="{D275E994-4874-6241-BEFC-13A7AA68D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877" y="6357552"/>
            <a:ext cx="116696" cy="116696"/>
          </a:xfrm>
          <a:custGeom>
            <a:avLst/>
            <a:gdLst>
              <a:gd name="T0" fmla="*/ 52 w 113"/>
              <a:gd name="T1" fmla="*/ 113 h 114"/>
              <a:gd name="T2" fmla="*/ 52 w 113"/>
              <a:gd name="T3" fmla="*/ 113 h 114"/>
              <a:gd name="T4" fmla="*/ 0 w 113"/>
              <a:gd name="T5" fmla="*/ 61 h 114"/>
              <a:gd name="T6" fmla="*/ 52 w 113"/>
              <a:gd name="T7" fmla="*/ 0 h 114"/>
              <a:gd name="T8" fmla="*/ 112 w 113"/>
              <a:gd name="T9" fmla="*/ 61 h 114"/>
              <a:gd name="T10" fmla="*/ 52 w 113"/>
              <a:gd name="T11" fmla="*/ 113 h 114"/>
              <a:gd name="T12" fmla="*/ 52 w 113"/>
              <a:gd name="T13" fmla="*/ 35 h 114"/>
              <a:gd name="T14" fmla="*/ 52 w 113"/>
              <a:gd name="T15" fmla="*/ 35 h 114"/>
              <a:gd name="T16" fmla="*/ 34 w 113"/>
              <a:gd name="T17" fmla="*/ 61 h 114"/>
              <a:gd name="T18" fmla="*/ 52 w 113"/>
              <a:gd name="T19" fmla="*/ 87 h 114"/>
              <a:gd name="T20" fmla="*/ 78 w 113"/>
              <a:gd name="T21" fmla="*/ 61 h 114"/>
              <a:gd name="T22" fmla="*/ 52 w 113"/>
              <a:gd name="T23" fmla="*/ 35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3" h="114">
                <a:moveTo>
                  <a:pt x="52" y="113"/>
                </a:moveTo>
                <a:lnTo>
                  <a:pt x="52" y="113"/>
                </a:lnTo>
                <a:cubicBezTo>
                  <a:pt x="26" y="113"/>
                  <a:pt x="0" y="87"/>
                  <a:pt x="0" y="61"/>
                </a:cubicBezTo>
                <a:cubicBezTo>
                  <a:pt x="0" y="26"/>
                  <a:pt x="26" y="0"/>
                  <a:pt x="52" y="0"/>
                </a:cubicBezTo>
                <a:cubicBezTo>
                  <a:pt x="86" y="0"/>
                  <a:pt x="112" y="26"/>
                  <a:pt x="112" y="61"/>
                </a:cubicBezTo>
                <a:cubicBezTo>
                  <a:pt x="112" y="87"/>
                  <a:pt x="86" y="113"/>
                  <a:pt x="52" y="113"/>
                </a:cubicBezTo>
                <a:close/>
                <a:moveTo>
                  <a:pt x="52" y="35"/>
                </a:moveTo>
                <a:lnTo>
                  <a:pt x="52" y="35"/>
                </a:lnTo>
                <a:cubicBezTo>
                  <a:pt x="43" y="35"/>
                  <a:pt x="34" y="44"/>
                  <a:pt x="34" y="61"/>
                </a:cubicBezTo>
                <a:cubicBezTo>
                  <a:pt x="34" y="70"/>
                  <a:pt x="43" y="87"/>
                  <a:pt x="52" y="87"/>
                </a:cubicBezTo>
                <a:cubicBezTo>
                  <a:pt x="69" y="87"/>
                  <a:pt x="78" y="70"/>
                  <a:pt x="78" y="61"/>
                </a:cubicBezTo>
                <a:cubicBezTo>
                  <a:pt x="78" y="44"/>
                  <a:pt x="69" y="35"/>
                  <a:pt x="52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518">
            <a:extLst>
              <a:ext uri="{FF2B5EF4-FFF2-40B4-BE49-F238E27FC236}">
                <a16:creationId xmlns:a16="http://schemas.microsoft.com/office/drawing/2014/main" id="{8FACF12E-AE69-004F-8204-A525361C8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0480" y="6357552"/>
            <a:ext cx="107720" cy="116696"/>
          </a:xfrm>
          <a:custGeom>
            <a:avLst/>
            <a:gdLst>
              <a:gd name="T0" fmla="*/ 52 w 105"/>
              <a:gd name="T1" fmla="*/ 113 h 114"/>
              <a:gd name="T2" fmla="*/ 52 w 105"/>
              <a:gd name="T3" fmla="*/ 113 h 114"/>
              <a:gd name="T4" fmla="*/ 0 w 105"/>
              <a:gd name="T5" fmla="*/ 61 h 114"/>
              <a:gd name="T6" fmla="*/ 52 w 105"/>
              <a:gd name="T7" fmla="*/ 0 h 114"/>
              <a:gd name="T8" fmla="*/ 104 w 105"/>
              <a:gd name="T9" fmla="*/ 61 h 114"/>
              <a:gd name="T10" fmla="*/ 52 w 105"/>
              <a:gd name="T11" fmla="*/ 113 h 114"/>
              <a:gd name="T12" fmla="*/ 52 w 105"/>
              <a:gd name="T13" fmla="*/ 35 h 114"/>
              <a:gd name="T14" fmla="*/ 52 w 105"/>
              <a:gd name="T15" fmla="*/ 35 h 114"/>
              <a:gd name="T16" fmla="*/ 26 w 105"/>
              <a:gd name="T17" fmla="*/ 61 h 114"/>
              <a:gd name="T18" fmla="*/ 52 w 105"/>
              <a:gd name="T19" fmla="*/ 87 h 114"/>
              <a:gd name="T20" fmla="*/ 78 w 105"/>
              <a:gd name="T21" fmla="*/ 61 h 114"/>
              <a:gd name="T22" fmla="*/ 52 w 105"/>
              <a:gd name="T23" fmla="*/ 35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5" h="114">
                <a:moveTo>
                  <a:pt x="52" y="113"/>
                </a:moveTo>
                <a:lnTo>
                  <a:pt x="52" y="113"/>
                </a:lnTo>
                <a:cubicBezTo>
                  <a:pt x="17" y="113"/>
                  <a:pt x="0" y="87"/>
                  <a:pt x="0" y="61"/>
                </a:cubicBezTo>
                <a:cubicBezTo>
                  <a:pt x="0" y="26"/>
                  <a:pt x="17" y="0"/>
                  <a:pt x="52" y="0"/>
                </a:cubicBezTo>
                <a:cubicBezTo>
                  <a:pt x="78" y="0"/>
                  <a:pt x="104" y="26"/>
                  <a:pt x="104" y="61"/>
                </a:cubicBezTo>
                <a:cubicBezTo>
                  <a:pt x="104" y="87"/>
                  <a:pt x="78" y="113"/>
                  <a:pt x="52" y="113"/>
                </a:cubicBezTo>
                <a:close/>
                <a:moveTo>
                  <a:pt x="52" y="35"/>
                </a:moveTo>
                <a:lnTo>
                  <a:pt x="52" y="35"/>
                </a:lnTo>
                <a:cubicBezTo>
                  <a:pt x="35" y="35"/>
                  <a:pt x="26" y="44"/>
                  <a:pt x="26" y="61"/>
                </a:cubicBezTo>
                <a:cubicBezTo>
                  <a:pt x="26" y="70"/>
                  <a:pt x="35" y="87"/>
                  <a:pt x="52" y="87"/>
                </a:cubicBezTo>
                <a:cubicBezTo>
                  <a:pt x="60" y="87"/>
                  <a:pt x="78" y="70"/>
                  <a:pt x="78" y="61"/>
                </a:cubicBezTo>
                <a:cubicBezTo>
                  <a:pt x="78" y="44"/>
                  <a:pt x="60" y="35"/>
                  <a:pt x="52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519">
            <a:extLst>
              <a:ext uri="{FF2B5EF4-FFF2-40B4-BE49-F238E27FC236}">
                <a16:creationId xmlns:a16="http://schemas.microsoft.com/office/drawing/2014/main" id="{D20C8089-D0FE-7143-93CB-22536C9F4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947" y="6357552"/>
            <a:ext cx="264809" cy="35907"/>
          </a:xfrm>
          <a:custGeom>
            <a:avLst/>
            <a:gdLst>
              <a:gd name="T0" fmla="*/ 242 w 260"/>
              <a:gd name="T1" fmla="*/ 35 h 36"/>
              <a:gd name="T2" fmla="*/ 242 w 260"/>
              <a:gd name="T3" fmla="*/ 35 h 36"/>
              <a:gd name="T4" fmla="*/ 9 w 260"/>
              <a:gd name="T5" fmla="*/ 35 h 36"/>
              <a:gd name="T6" fmla="*/ 0 w 260"/>
              <a:gd name="T7" fmla="*/ 18 h 36"/>
              <a:gd name="T8" fmla="*/ 9 w 260"/>
              <a:gd name="T9" fmla="*/ 0 h 36"/>
              <a:gd name="T10" fmla="*/ 242 w 260"/>
              <a:gd name="T11" fmla="*/ 0 h 36"/>
              <a:gd name="T12" fmla="*/ 259 w 260"/>
              <a:gd name="T13" fmla="*/ 18 h 36"/>
              <a:gd name="T14" fmla="*/ 242 w 260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0" h="36">
                <a:moveTo>
                  <a:pt x="242" y="35"/>
                </a:moveTo>
                <a:lnTo>
                  <a:pt x="242" y="35"/>
                </a:lnTo>
                <a:cubicBezTo>
                  <a:pt x="9" y="35"/>
                  <a:pt x="9" y="35"/>
                  <a:pt x="9" y="35"/>
                </a:cubicBezTo>
                <a:cubicBezTo>
                  <a:pt x="0" y="35"/>
                  <a:pt x="0" y="26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51" y="0"/>
                  <a:pt x="259" y="9"/>
                  <a:pt x="259" y="18"/>
                </a:cubicBezTo>
                <a:cubicBezTo>
                  <a:pt x="259" y="26"/>
                  <a:pt x="251" y="35"/>
                  <a:pt x="242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520">
            <a:extLst>
              <a:ext uri="{FF2B5EF4-FFF2-40B4-BE49-F238E27FC236}">
                <a16:creationId xmlns:a16="http://schemas.microsoft.com/office/drawing/2014/main" id="{7A0921A0-D5FC-CC4F-A47E-CD9A0F346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1574" y="6074790"/>
            <a:ext cx="71813" cy="35907"/>
          </a:xfrm>
          <a:custGeom>
            <a:avLst/>
            <a:gdLst>
              <a:gd name="T0" fmla="*/ 52 w 70"/>
              <a:gd name="T1" fmla="*/ 34 h 35"/>
              <a:gd name="T2" fmla="*/ 52 w 70"/>
              <a:gd name="T3" fmla="*/ 34 h 35"/>
              <a:gd name="T4" fmla="*/ 17 w 70"/>
              <a:gd name="T5" fmla="*/ 34 h 35"/>
              <a:gd name="T6" fmla="*/ 0 w 70"/>
              <a:gd name="T7" fmla="*/ 17 h 35"/>
              <a:gd name="T8" fmla="*/ 17 w 70"/>
              <a:gd name="T9" fmla="*/ 0 h 35"/>
              <a:gd name="T10" fmla="*/ 52 w 70"/>
              <a:gd name="T11" fmla="*/ 0 h 35"/>
              <a:gd name="T12" fmla="*/ 69 w 70"/>
              <a:gd name="T13" fmla="*/ 17 h 35"/>
              <a:gd name="T14" fmla="*/ 52 w 70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" h="35">
                <a:moveTo>
                  <a:pt x="52" y="34"/>
                </a:moveTo>
                <a:lnTo>
                  <a:pt x="52" y="34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6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61" y="0"/>
                  <a:pt x="69" y="8"/>
                  <a:pt x="69" y="17"/>
                </a:cubicBezTo>
                <a:cubicBezTo>
                  <a:pt x="69" y="26"/>
                  <a:pt x="61" y="34"/>
                  <a:pt x="52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521">
            <a:extLst>
              <a:ext uri="{FF2B5EF4-FFF2-40B4-BE49-F238E27FC236}">
                <a16:creationId xmlns:a16="http://schemas.microsoft.com/office/drawing/2014/main" id="{6AE2564B-8520-9140-B168-14C8B4116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1971" y="6303692"/>
            <a:ext cx="71813" cy="89766"/>
          </a:xfrm>
          <a:custGeom>
            <a:avLst/>
            <a:gdLst>
              <a:gd name="T0" fmla="*/ 18 w 70"/>
              <a:gd name="T1" fmla="*/ 87 h 88"/>
              <a:gd name="T2" fmla="*/ 18 w 70"/>
              <a:gd name="T3" fmla="*/ 87 h 88"/>
              <a:gd name="T4" fmla="*/ 18 w 70"/>
              <a:gd name="T5" fmla="*/ 87 h 88"/>
              <a:gd name="T6" fmla="*/ 9 w 70"/>
              <a:gd name="T7" fmla="*/ 61 h 88"/>
              <a:gd name="T8" fmla="*/ 35 w 70"/>
              <a:gd name="T9" fmla="*/ 9 h 88"/>
              <a:gd name="T10" fmla="*/ 61 w 70"/>
              <a:gd name="T11" fmla="*/ 9 h 88"/>
              <a:gd name="T12" fmla="*/ 61 w 70"/>
              <a:gd name="T13" fmla="*/ 26 h 88"/>
              <a:gd name="T14" fmla="*/ 35 w 70"/>
              <a:gd name="T15" fmla="*/ 78 h 88"/>
              <a:gd name="T16" fmla="*/ 18 w 70"/>
              <a:gd name="T17" fmla="*/ 8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" h="88">
                <a:moveTo>
                  <a:pt x="18" y="87"/>
                </a:moveTo>
                <a:lnTo>
                  <a:pt x="18" y="87"/>
                </a:lnTo>
                <a:lnTo>
                  <a:pt x="18" y="87"/>
                </a:lnTo>
                <a:cubicBezTo>
                  <a:pt x="9" y="78"/>
                  <a:pt x="0" y="70"/>
                  <a:pt x="9" y="61"/>
                </a:cubicBezTo>
                <a:cubicBezTo>
                  <a:pt x="35" y="9"/>
                  <a:pt x="35" y="9"/>
                  <a:pt x="35" y="9"/>
                </a:cubicBezTo>
                <a:cubicBezTo>
                  <a:pt x="44" y="0"/>
                  <a:pt x="52" y="0"/>
                  <a:pt x="61" y="9"/>
                </a:cubicBezTo>
                <a:cubicBezTo>
                  <a:pt x="69" y="9"/>
                  <a:pt x="69" y="18"/>
                  <a:pt x="61" y="26"/>
                </a:cubicBezTo>
                <a:cubicBezTo>
                  <a:pt x="35" y="78"/>
                  <a:pt x="35" y="78"/>
                  <a:pt x="35" y="78"/>
                </a:cubicBezTo>
                <a:cubicBezTo>
                  <a:pt x="35" y="87"/>
                  <a:pt x="26" y="87"/>
                  <a:pt x="18" y="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522">
            <a:extLst>
              <a:ext uri="{FF2B5EF4-FFF2-40B4-BE49-F238E27FC236}">
                <a16:creationId xmlns:a16="http://schemas.microsoft.com/office/drawing/2014/main" id="{462E6D9D-4659-5147-B94D-11185CE00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877" y="6303692"/>
            <a:ext cx="237879" cy="35907"/>
          </a:xfrm>
          <a:custGeom>
            <a:avLst/>
            <a:gdLst>
              <a:gd name="T0" fmla="*/ 216 w 234"/>
              <a:gd name="T1" fmla="*/ 35 h 36"/>
              <a:gd name="T2" fmla="*/ 216 w 234"/>
              <a:gd name="T3" fmla="*/ 35 h 36"/>
              <a:gd name="T4" fmla="*/ 17 w 234"/>
              <a:gd name="T5" fmla="*/ 35 h 36"/>
              <a:gd name="T6" fmla="*/ 0 w 234"/>
              <a:gd name="T7" fmla="*/ 18 h 36"/>
              <a:gd name="T8" fmla="*/ 17 w 234"/>
              <a:gd name="T9" fmla="*/ 0 h 36"/>
              <a:gd name="T10" fmla="*/ 216 w 234"/>
              <a:gd name="T11" fmla="*/ 0 h 36"/>
              <a:gd name="T12" fmla="*/ 233 w 234"/>
              <a:gd name="T13" fmla="*/ 18 h 36"/>
              <a:gd name="T14" fmla="*/ 216 w 234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4" h="36">
                <a:moveTo>
                  <a:pt x="216" y="35"/>
                </a:moveTo>
                <a:lnTo>
                  <a:pt x="216" y="35"/>
                </a:lnTo>
                <a:cubicBezTo>
                  <a:pt x="17" y="35"/>
                  <a:pt x="17" y="35"/>
                  <a:pt x="17" y="35"/>
                </a:cubicBezTo>
                <a:cubicBezTo>
                  <a:pt x="9" y="35"/>
                  <a:pt x="0" y="26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25" y="0"/>
                  <a:pt x="233" y="9"/>
                  <a:pt x="233" y="18"/>
                </a:cubicBezTo>
                <a:cubicBezTo>
                  <a:pt x="233" y="26"/>
                  <a:pt x="225" y="35"/>
                  <a:pt x="216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523">
            <a:extLst>
              <a:ext uri="{FF2B5EF4-FFF2-40B4-BE49-F238E27FC236}">
                <a16:creationId xmlns:a16="http://schemas.microsoft.com/office/drawing/2014/main" id="{2520A24A-D056-1749-A74B-D5E530802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9850" y="6128650"/>
            <a:ext cx="80790" cy="210949"/>
          </a:xfrm>
          <a:custGeom>
            <a:avLst/>
            <a:gdLst>
              <a:gd name="T0" fmla="*/ 17 w 79"/>
              <a:gd name="T1" fmla="*/ 208 h 209"/>
              <a:gd name="T2" fmla="*/ 17 w 79"/>
              <a:gd name="T3" fmla="*/ 208 h 209"/>
              <a:gd name="T4" fmla="*/ 17 w 79"/>
              <a:gd name="T5" fmla="*/ 208 h 209"/>
              <a:gd name="T6" fmla="*/ 8 w 79"/>
              <a:gd name="T7" fmla="*/ 191 h 209"/>
              <a:gd name="T8" fmla="*/ 43 w 79"/>
              <a:gd name="T9" fmla="*/ 9 h 209"/>
              <a:gd name="T10" fmla="*/ 60 w 79"/>
              <a:gd name="T11" fmla="*/ 0 h 209"/>
              <a:gd name="T12" fmla="*/ 78 w 79"/>
              <a:gd name="T13" fmla="*/ 18 h 209"/>
              <a:gd name="T14" fmla="*/ 34 w 79"/>
              <a:gd name="T15" fmla="*/ 191 h 209"/>
              <a:gd name="T16" fmla="*/ 17 w 79"/>
              <a:gd name="T17" fmla="*/ 20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" h="209">
                <a:moveTo>
                  <a:pt x="17" y="208"/>
                </a:moveTo>
                <a:lnTo>
                  <a:pt x="17" y="208"/>
                </a:lnTo>
                <a:lnTo>
                  <a:pt x="17" y="208"/>
                </a:lnTo>
                <a:cubicBezTo>
                  <a:pt x="8" y="208"/>
                  <a:pt x="0" y="199"/>
                  <a:pt x="8" y="191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0"/>
                  <a:pt x="52" y="0"/>
                  <a:pt x="60" y="0"/>
                </a:cubicBezTo>
                <a:cubicBezTo>
                  <a:pt x="69" y="0"/>
                  <a:pt x="78" y="9"/>
                  <a:pt x="78" y="18"/>
                </a:cubicBezTo>
                <a:cubicBezTo>
                  <a:pt x="34" y="191"/>
                  <a:pt x="34" y="191"/>
                  <a:pt x="34" y="191"/>
                </a:cubicBezTo>
                <a:cubicBezTo>
                  <a:pt x="34" y="199"/>
                  <a:pt x="26" y="208"/>
                  <a:pt x="17" y="2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524">
            <a:extLst>
              <a:ext uri="{FF2B5EF4-FFF2-40B4-BE49-F238E27FC236}">
                <a16:creationId xmlns:a16="http://schemas.microsoft.com/office/drawing/2014/main" id="{DD26590C-4D03-7D4D-83E9-CAD9A6EEC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877" y="6128650"/>
            <a:ext cx="282762" cy="35907"/>
          </a:xfrm>
          <a:custGeom>
            <a:avLst/>
            <a:gdLst>
              <a:gd name="T0" fmla="*/ 259 w 278"/>
              <a:gd name="T1" fmla="*/ 35 h 36"/>
              <a:gd name="T2" fmla="*/ 259 w 278"/>
              <a:gd name="T3" fmla="*/ 35 h 36"/>
              <a:gd name="T4" fmla="*/ 17 w 278"/>
              <a:gd name="T5" fmla="*/ 35 h 36"/>
              <a:gd name="T6" fmla="*/ 0 w 278"/>
              <a:gd name="T7" fmla="*/ 18 h 36"/>
              <a:gd name="T8" fmla="*/ 17 w 278"/>
              <a:gd name="T9" fmla="*/ 0 h 36"/>
              <a:gd name="T10" fmla="*/ 259 w 278"/>
              <a:gd name="T11" fmla="*/ 0 h 36"/>
              <a:gd name="T12" fmla="*/ 277 w 278"/>
              <a:gd name="T13" fmla="*/ 18 h 36"/>
              <a:gd name="T14" fmla="*/ 259 w 278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" h="36">
                <a:moveTo>
                  <a:pt x="259" y="35"/>
                </a:moveTo>
                <a:lnTo>
                  <a:pt x="259" y="35"/>
                </a:lnTo>
                <a:cubicBezTo>
                  <a:pt x="17" y="35"/>
                  <a:pt x="17" y="35"/>
                  <a:pt x="17" y="35"/>
                </a:cubicBezTo>
                <a:cubicBezTo>
                  <a:pt x="9" y="35"/>
                  <a:pt x="0" y="26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259" y="0"/>
                  <a:pt x="259" y="0"/>
                  <a:pt x="259" y="0"/>
                </a:cubicBezTo>
                <a:cubicBezTo>
                  <a:pt x="268" y="0"/>
                  <a:pt x="277" y="9"/>
                  <a:pt x="277" y="18"/>
                </a:cubicBezTo>
                <a:cubicBezTo>
                  <a:pt x="277" y="26"/>
                  <a:pt x="268" y="35"/>
                  <a:pt x="259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525">
            <a:extLst>
              <a:ext uri="{FF2B5EF4-FFF2-40B4-BE49-F238E27FC236}">
                <a16:creationId xmlns:a16="http://schemas.microsoft.com/office/drawing/2014/main" id="{AD3B0494-EFB6-2748-951E-908FD84C3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7481" y="6074790"/>
            <a:ext cx="80790" cy="264809"/>
          </a:xfrm>
          <a:custGeom>
            <a:avLst/>
            <a:gdLst>
              <a:gd name="T0" fmla="*/ 60 w 78"/>
              <a:gd name="T1" fmla="*/ 259 h 260"/>
              <a:gd name="T2" fmla="*/ 60 w 78"/>
              <a:gd name="T3" fmla="*/ 259 h 260"/>
              <a:gd name="T4" fmla="*/ 52 w 78"/>
              <a:gd name="T5" fmla="*/ 259 h 260"/>
              <a:gd name="T6" fmla="*/ 43 w 78"/>
              <a:gd name="T7" fmla="*/ 233 h 260"/>
              <a:gd name="T8" fmla="*/ 34 w 78"/>
              <a:gd name="T9" fmla="*/ 129 h 260"/>
              <a:gd name="T10" fmla="*/ 8 w 78"/>
              <a:gd name="T11" fmla="*/ 26 h 260"/>
              <a:gd name="T12" fmla="*/ 8 w 78"/>
              <a:gd name="T13" fmla="*/ 8 h 260"/>
              <a:gd name="T14" fmla="*/ 26 w 78"/>
              <a:gd name="T15" fmla="*/ 8 h 260"/>
              <a:gd name="T16" fmla="*/ 43 w 78"/>
              <a:gd name="T17" fmla="*/ 51 h 260"/>
              <a:gd name="T18" fmla="*/ 60 w 78"/>
              <a:gd name="T19" fmla="*/ 121 h 260"/>
              <a:gd name="T20" fmla="*/ 77 w 78"/>
              <a:gd name="T21" fmla="*/ 198 h 260"/>
              <a:gd name="T22" fmla="*/ 77 w 78"/>
              <a:gd name="T23" fmla="*/ 250 h 260"/>
              <a:gd name="T24" fmla="*/ 60 w 78"/>
              <a:gd name="T25" fmla="*/ 259 h 260"/>
              <a:gd name="T26" fmla="*/ 43 w 78"/>
              <a:gd name="T27" fmla="*/ 233 h 260"/>
              <a:gd name="T28" fmla="*/ 43 w 78"/>
              <a:gd name="T29" fmla="*/ 233 h 260"/>
              <a:gd name="T30" fmla="*/ 43 w 78"/>
              <a:gd name="T31" fmla="*/ 233 h 260"/>
              <a:gd name="T32" fmla="*/ 43 w 78"/>
              <a:gd name="T33" fmla="*/ 233 h 260"/>
              <a:gd name="T34" fmla="*/ 8 w 78"/>
              <a:gd name="T35" fmla="*/ 26 h 260"/>
              <a:gd name="T36" fmla="*/ 8 w 78"/>
              <a:gd name="T37" fmla="*/ 26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8" h="260">
                <a:moveTo>
                  <a:pt x="60" y="259"/>
                </a:moveTo>
                <a:lnTo>
                  <a:pt x="60" y="259"/>
                </a:lnTo>
                <a:lnTo>
                  <a:pt x="52" y="259"/>
                </a:lnTo>
                <a:cubicBezTo>
                  <a:pt x="43" y="250"/>
                  <a:pt x="43" y="242"/>
                  <a:pt x="43" y="233"/>
                </a:cubicBezTo>
                <a:cubicBezTo>
                  <a:pt x="43" y="233"/>
                  <a:pt x="43" y="198"/>
                  <a:pt x="34" y="129"/>
                </a:cubicBezTo>
                <a:cubicBezTo>
                  <a:pt x="17" y="69"/>
                  <a:pt x="8" y="34"/>
                  <a:pt x="8" y="26"/>
                </a:cubicBezTo>
                <a:cubicBezTo>
                  <a:pt x="0" y="17"/>
                  <a:pt x="0" y="8"/>
                  <a:pt x="8" y="8"/>
                </a:cubicBezTo>
                <a:cubicBezTo>
                  <a:pt x="8" y="0"/>
                  <a:pt x="26" y="0"/>
                  <a:pt x="26" y="8"/>
                </a:cubicBezTo>
                <a:cubicBezTo>
                  <a:pt x="34" y="8"/>
                  <a:pt x="34" y="17"/>
                  <a:pt x="43" y="51"/>
                </a:cubicBezTo>
                <a:cubicBezTo>
                  <a:pt x="52" y="69"/>
                  <a:pt x="52" y="95"/>
                  <a:pt x="60" y="121"/>
                </a:cubicBezTo>
                <a:cubicBezTo>
                  <a:pt x="69" y="155"/>
                  <a:pt x="69" y="181"/>
                  <a:pt x="77" y="198"/>
                </a:cubicBezTo>
                <a:cubicBezTo>
                  <a:pt x="77" y="233"/>
                  <a:pt x="77" y="242"/>
                  <a:pt x="77" y="250"/>
                </a:cubicBezTo>
                <a:cubicBezTo>
                  <a:pt x="69" y="250"/>
                  <a:pt x="69" y="259"/>
                  <a:pt x="60" y="259"/>
                </a:cubicBezTo>
                <a:close/>
                <a:moveTo>
                  <a:pt x="43" y="233"/>
                </a:moveTo>
                <a:lnTo>
                  <a:pt x="43" y="233"/>
                </a:lnTo>
                <a:close/>
                <a:moveTo>
                  <a:pt x="43" y="233"/>
                </a:moveTo>
                <a:lnTo>
                  <a:pt x="43" y="233"/>
                </a:lnTo>
                <a:close/>
                <a:moveTo>
                  <a:pt x="8" y="26"/>
                </a:moveTo>
                <a:lnTo>
                  <a:pt x="8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CuadroTexto 681">
            <a:extLst>
              <a:ext uri="{FF2B5EF4-FFF2-40B4-BE49-F238E27FC236}">
                <a16:creationId xmlns:a16="http://schemas.microsoft.com/office/drawing/2014/main" id="{134BDC0C-2A15-F64B-8A9D-80503A137B72}"/>
              </a:ext>
            </a:extLst>
          </p:cNvPr>
          <p:cNvSpPr txBox="1"/>
          <p:nvPr/>
        </p:nvSpPr>
        <p:spPr>
          <a:xfrm>
            <a:off x="7318742" y="855763"/>
            <a:ext cx="97401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</a:t>
            </a:r>
          </a:p>
        </p:txBody>
      </p:sp>
      <p:grpSp>
        <p:nvGrpSpPr>
          <p:cNvPr id="684" name="Group 38">
            <a:extLst>
              <a:ext uri="{FF2B5EF4-FFF2-40B4-BE49-F238E27FC236}">
                <a16:creationId xmlns:a16="http://schemas.microsoft.com/office/drawing/2014/main" id="{A8FA6D2F-C385-634A-BA8B-CF3EE30C8D5C}"/>
              </a:ext>
            </a:extLst>
          </p:cNvPr>
          <p:cNvGrpSpPr/>
          <p:nvPr/>
        </p:nvGrpSpPr>
        <p:grpSpPr>
          <a:xfrm>
            <a:off x="11051349" y="4674434"/>
            <a:ext cx="2382675" cy="947249"/>
            <a:chOff x="6164441" y="11104223"/>
            <a:chExt cx="2382675" cy="947249"/>
          </a:xfrm>
        </p:grpSpPr>
        <p:sp>
          <p:nvSpPr>
            <p:cNvPr id="685" name="CuadroTexto 395">
              <a:extLst>
                <a:ext uri="{FF2B5EF4-FFF2-40B4-BE49-F238E27FC236}">
                  <a16:creationId xmlns:a16="http://schemas.microsoft.com/office/drawing/2014/main" id="{E5FDC9E9-ECA5-5A4F-8F58-2DE62BD9C1E4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86" name="Rectangle 40">
              <a:extLst>
                <a:ext uri="{FF2B5EF4-FFF2-40B4-BE49-F238E27FC236}">
                  <a16:creationId xmlns:a16="http://schemas.microsoft.com/office/drawing/2014/main" id="{9CFFCC59-924A-1D4B-9A42-193080DF61A5}"/>
                </a:ext>
              </a:extLst>
            </p:cNvPr>
            <p:cNvSpPr/>
            <p:nvPr/>
          </p:nvSpPr>
          <p:spPr>
            <a:xfrm>
              <a:off x="6187382" y="11497474"/>
              <a:ext cx="224559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87" name="Group 38">
            <a:extLst>
              <a:ext uri="{FF2B5EF4-FFF2-40B4-BE49-F238E27FC236}">
                <a16:creationId xmlns:a16="http://schemas.microsoft.com/office/drawing/2014/main" id="{82BD6A8A-E8FF-DC46-80DA-199CE952E8C1}"/>
              </a:ext>
            </a:extLst>
          </p:cNvPr>
          <p:cNvGrpSpPr/>
          <p:nvPr/>
        </p:nvGrpSpPr>
        <p:grpSpPr>
          <a:xfrm>
            <a:off x="16832745" y="6824333"/>
            <a:ext cx="2382675" cy="947249"/>
            <a:chOff x="6164441" y="11104223"/>
            <a:chExt cx="2382675" cy="947249"/>
          </a:xfrm>
        </p:grpSpPr>
        <p:sp>
          <p:nvSpPr>
            <p:cNvPr id="688" name="CuadroTexto 395">
              <a:extLst>
                <a:ext uri="{FF2B5EF4-FFF2-40B4-BE49-F238E27FC236}">
                  <a16:creationId xmlns:a16="http://schemas.microsoft.com/office/drawing/2014/main" id="{1FEC630C-AE0A-574E-ADA3-8F7703AE47AC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89" name="Rectangle 40">
              <a:extLst>
                <a:ext uri="{FF2B5EF4-FFF2-40B4-BE49-F238E27FC236}">
                  <a16:creationId xmlns:a16="http://schemas.microsoft.com/office/drawing/2014/main" id="{C8F6B14F-85CF-104D-8C56-F1265C2BDF5C}"/>
                </a:ext>
              </a:extLst>
            </p:cNvPr>
            <p:cNvSpPr/>
            <p:nvPr/>
          </p:nvSpPr>
          <p:spPr>
            <a:xfrm>
              <a:off x="6187382" y="11497474"/>
              <a:ext cx="224559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90" name="Group 38">
            <a:extLst>
              <a:ext uri="{FF2B5EF4-FFF2-40B4-BE49-F238E27FC236}">
                <a16:creationId xmlns:a16="http://schemas.microsoft.com/office/drawing/2014/main" id="{0563C10F-E32E-6144-86B3-779121AFE3CC}"/>
              </a:ext>
            </a:extLst>
          </p:cNvPr>
          <p:cNvGrpSpPr/>
          <p:nvPr/>
        </p:nvGrpSpPr>
        <p:grpSpPr>
          <a:xfrm>
            <a:off x="5381738" y="6846486"/>
            <a:ext cx="2382675" cy="947249"/>
            <a:chOff x="6164441" y="11104223"/>
            <a:chExt cx="2382675" cy="947249"/>
          </a:xfrm>
        </p:grpSpPr>
        <p:sp>
          <p:nvSpPr>
            <p:cNvPr id="691" name="CuadroTexto 395">
              <a:extLst>
                <a:ext uri="{FF2B5EF4-FFF2-40B4-BE49-F238E27FC236}">
                  <a16:creationId xmlns:a16="http://schemas.microsoft.com/office/drawing/2014/main" id="{F8C74D86-68DD-1D44-B985-38E408ACA403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92" name="Rectangle 40">
              <a:extLst>
                <a:ext uri="{FF2B5EF4-FFF2-40B4-BE49-F238E27FC236}">
                  <a16:creationId xmlns:a16="http://schemas.microsoft.com/office/drawing/2014/main" id="{F13DA3DF-31E5-B046-8B30-68415A90F7FE}"/>
                </a:ext>
              </a:extLst>
            </p:cNvPr>
            <p:cNvSpPr/>
            <p:nvPr/>
          </p:nvSpPr>
          <p:spPr>
            <a:xfrm>
              <a:off x="6187382" y="11497474"/>
              <a:ext cx="224559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93" name="Group 38">
            <a:extLst>
              <a:ext uri="{FF2B5EF4-FFF2-40B4-BE49-F238E27FC236}">
                <a16:creationId xmlns:a16="http://schemas.microsoft.com/office/drawing/2014/main" id="{96C21349-2475-0F47-B403-82CCBD9D6362}"/>
              </a:ext>
            </a:extLst>
          </p:cNvPr>
          <p:cNvGrpSpPr/>
          <p:nvPr/>
        </p:nvGrpSpPr>
        <p:grpSpPr>
          <a:xfrm>
            <a:off x="3521901" y="9099874"/>
            <a:ext cx="2621158" cy="980927"/>
            <a:chOff x="5999600" y="11104223"/>
            <a:chExt cx="2621158" cy="980927"/>
          </a:xfrm>
        </p:grpSpPr>
        <p:sp>
          <p:nvSpPr>
            <p:cNvPr id="694" name="CuadroTexto 395">
              <a:extLst>
                <a:ext uri="{FF2B5EF4-FFF2-40B4-BE49-F238E27FC236}">
                  <a16:creationId xmlns:a16="http://schemas.microsoft.com/office/drawing/2014/main" id="{28BCD02F-C276-884F-9905-99C704FFC424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95" name="Rectangle 40">
              <a:extLst>
                <a:ext uri="{FF2B5EF4-FFF2-40B4-BE49-F238E27FC236}">
                  <a16:creationId xmlns:a16="http://schemas.microsoft.com/office/drawing/2014/main" id="{09257FDA-F044-5F47-A73B-E5A34F08AEAD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96" name="Group 38">
            <a:extLst>
              <a:ext uri="{FF2B5EF4-FFF2-40B4-BE49-F238E27FC236}">
                <a16:creationId xmlns:a16="http://schemas.microsoft.com/office/drawing/2014/main" id="{ADBA0BD6-48CF-694D-89A4-09255296FCB3}"/>
              </a:ext>
            </a:extLst>
          </p:cNvPr>
          <p:cNvGrpSpPr/>
          <p:nvPr/>
        </p:nvGrpSpPr>
        <p:grpSpPr>
          <a:xfrm>
            <a:off x="3503956" y="11080266"/>
            <a:ext cx="2621158" cy="980927"/>
            <a:chOff x="5999600" y="11104223"/>
            <a:chExt cx="2621158" cy="980927"/>
          </a:xfrm>
        </p:grpSpPr>
        <p:sp>
          <p:nvSpPr>
            <p:cNvPr id="697" name="CuadroTexto 395">
              <a:extLst>
                <a:ext uri="{FF2B5EF4-FFF2-40B4-BE49-F238E27FC236}">
                  <a16:creationId xmlns:a16="http://schemas.microsoft.com/office/drawing/2014/main" id="{A5D770A8-D60E-CF4A-8CFA-C21A7D34F6D5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98" name="Rectangle 40">
              <a:extLst>
                <a:ext uri="{FF2B5EF4-FFF2-40B4-BE49-F238E27FC236}">
                  <a16:creationId xmlns:a16="http://schemas.microsoft.com/office/drawing/2014/main" id="{759842A9-0CAC-384B-BA97-F42F2A3C7154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99" name="Group 38">
            <a:extLst>
              <a:ext uri="{FF2B5EF4-FFF2-40B4-BE49-F238E27FC236}">
                <a16:creationId xmlns:a16="http://schemas.microsoft.com/office/drawing/2014/main" id="{4EE9DA4B-068A-2841-9B04-8D0281797E4A}"/>
              </a:ext>
            </a:extLst>
          </p:cNvPr>
          <p:cNvGrpSpPr/>
          <p:nvPr/>
        </p:nvGrpSpPr>
        <p:grpSpPr>
          <a:xfrm>
            <a:off x="8285638" y="9089698"/>
            <a:ext cx="2621158" cy="980927"/>
            <a:chOff x="5999600" y="11104223"/>
            <a:chExt cx="2621158" cy="980927"/>
          </a:xfrm>
        </p:grpSpPr>
        <p:sp>
          <p:nvSpPr>
            <p:cNvPr id="700" name="CuadroTexto 395">
              <a:extLst>
                <a:ext uri="{FF2B5EF4-FFF2-40B4-BE49-F238E27FC236}">
                  <a16:creationId xmlns:a16="http://schemas.microsoft.com/office/drawing/2014/main" id="{0CB12F7C-5FD6-5246-8841-A53EE8C583EC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01" name="Rectangle 40">
              <a:extLst>
                <a:ext uri="{FF2B5EF4-FFF2-40B4-BE49-F238E27FC236}">
                  <a16:creationId xmlns:a16="http://schemas.microsoft.com/office/drawing/2014/main" id="{FF24169D-A768-9F4D-8CA8-0A9873185FF4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02" name="Group 38">
            <a:extLst>
              <a:ext uri="{FF2B5EF4-FFF2-40B4-BE49-F238E27FC236}">
                <a16:creationId xmlns:a16="http://schemas.microsoft.com/office/drawing/2014/main" id="{9A36E58D-8B86-E14C-B383-25FAE62F246D}"/>
              </a:ext>
            </a:extLst>
          </p:cNvPr>
          <p:cNvGrpSpPr/>
          <p:nvPr/>
        </p:nvGrpSpPr>
        <p:grpSpPr>
          <a:xfrm>
            <a:off x="14893063" y="9097030"/>
            <a:ext cx="2621158" cy="980927"/>
            <a:chOff x="5999600" y="11104223"/>
            <a:chExt cx="2621158" cy="980927"/>
          </a:xfrm>
        </p:grpSpPr>
        <p:sp>
          <p:nvSpPr>
            <p:cNvPr id="703" name="CuadroTexto 395">
              <a:extLst>
                <a:ext uri="{FF2B5EF4-FFF2-40B4-BE49-F238E27FC236}">
                  <a16:creationId xmlns:a16="http://schemas.microsoft.com/office/drawing/2014/main" id="{ED185C0F-88C4-334F-A4F2-6962821D8FC7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04" name="Rectangle 40">
              <a:extLst>
                <a:ext uri="{FF2B5EF4-FFF2-40B4-BE49-F238E27FC236}">
                  <a16:creationId xmlns:a16="http://schemas.microsoft.com/office/drawing/2014/main" id="{FCA642D2-E47C-D64B-85A1-837EBFB24D08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05" name="Group 38">
            <a:extLst>
              <a:ext uri="{FF2B5EF4-FFF2-40B4-BE49-F238E27FC236}">
                <a16:creationId xmlns:a16="http://schemas.microsoft.com/office/drawing/2014/main" id="{BC404BE2-A45A-E34F-B647-451B6E6CE19D}"/>
              </a:ext>
            </a:extLst>
          </p:cNvPr>
          <p:cNvGrpSpPr/>
          <p:nvPr/>
        </p:nvGrpSpPr>
        <p:grpSpPr>
          <a:xfrm>
            <a:off x="19590075" y="9076233"/>
            <a:ext cx="2621158" cy="980927"/>
            <a:chOff x="5999600" y="11104223"/>
            <a:chExt cx="2621158" cy="980927"/>
          </a:xfrm>
        </p:grpSpPr>
        <p:sp>
          <p:nvSpPr>
            <p:cNvPr id="706" name="CuadroTexto 395">
              <a:extLst>
                <a:ext uri="{FF2B5EF4-FFF2-40B4-BE49-F238E27FC236}">
                  <a16:creationId xmlns:a16="http://schemas.microsoft.com/office/drawing/2014/main" id="{00ABEBB3-3864-2846-8B37-69821DA0B9A9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07" name="Rectangle 40">
              <a:extLst>
                <a:ext uri="{FF2B5EF4-FFF2-40B4-BE49-F238E27FC236}">
                  <a16:creationId xmlns:a16="http://schemas.microsoft.com/office/drawing/2014/main" id="{6E235836-C064-D445-AF9A-B779A7052F96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08" name="Group 38">
            <a:extLst>
              <a:ext uri="{FF2B5EF4-FFF2-40B4-BE49-F238E27FC236}">
                <a16:creationId xmlns:a16="http://schemas.microsoft.com/office/drawing/2014/main" id="{BB1AFFCC-FE12-9B4D-A541-0E2566CC8411}"/>
              </a:ext>
            </a:extLst>
          </p:cNvPr>
          <p:cNvGrpSpPr/>
          <p:nvPr/>
        </p:nvGrpSpPr>
        <p:grpSpPr>
          <a:xfrm>
            <a:off x="19599033" y="11060012"/>
            <a:ext cx="2621158" cy="980927"/>
            <a:chOff x="5999600" y="11104223"/>
            <a:chExt cx="2621158" cy="980927"/>
          </a:xfrm>
        </p:grpSpPr>
        <p:sp>
          <p:nvSpPr>
            <p:cNvPr id="709" name="CuadroTexto 395">
              <a:extLst>
                <a:ext uri="{FF2B5EF4-FFF2-40B4-BE49-F238E27FC236}">
                  <a16:creationId xmlns:a16="http://schemas.microsoft.com/office/drawing/2014/main" id="{EBD7AFE5-C212-6C44-881D-E8A9937BF510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10" name="Rectangle 40">
              <a:extLst>
                <a:ext uri="{FF2B5EF4-FFF2-40B4-BE49-F238E27FC236}">
                  <a16:creationId xmlns:a16="http://schemas.microsoft.com/office/drawing/2014/main" id="{DEBB247D-6C82-0849-AD77-81118706B1F9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36858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6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4F8BAC"/>
      </a:accent1>
      <a:accent2>
        <a:srgbClr val="8FDFB0"/>
      </a:accent2>
      <a:accent3>
        <a:srgbClr val="FE5E5F"/>
      </a:accent3>
      <a:accent4>
        <a:srgbClr val="4751E1"/>
      </a:accent4>
      <a:accent5>
        <a:srgbClr val="E3A736"/>
      </a:accent5>
      <a:accent6>
        <a:srgbClr val="606060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91631</TotalTime>
  <Words>1004</Words>
  <Application>Microsoft Macintosh PowerPoint</Application>
  <PresentationFormat>Custom</PresentationFormat>
  <Paragraphs>257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16234</cp:revision>
  <dcterms:created xsi:type="dcterms:W3CDTF">2014-11-12T21:47:38Z</dcterms:created>
  <dcterms:modified xsi:type="dcterms:W3CDTF">2019-09-27T19:09:21Z</dcterms:modified>
  <cp:category/>
</cp:coreProperties>
</file>