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85834"/>
    <a:srgbClr val="D3EBF5"/>
    <a:srgbClr val="C4D4E2"/>
    <a:srgbClr val="FFC88A"/>
    <a:srgbClr val="F2F2F2"/>
    <a:srgbClr val="5A5A66"/>
    <a:srgbClr val="000000"/>
    <a:srgbClr val="EFF1F8"/>
    <a:srgbClr val="373737"/>
    <a:srgbClr val="445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>
        <p:scale>
          <a:sx n="60" d="100"/>
          <a:sy n="60" d="100"/>
        </p:scale>
        <p:origin x="-448" y="-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0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24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38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4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71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4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CE9DA3-A0BB-004E-B094-D51D5E9A82E6}"/>
              </a:ext>
            </a:extLst>
          </p:cNvPr>
          <p:cNvGrpSpPr/>
          <p:nvPr/>
        </p:nvGrpSpPr>
        <p:grpSpPr>
          <a:xfrm>
            <a:off x="2714590" y="2529209"/>
            <a:ext cx="18948469" cy="10428953"/>
            <a:chOff x="2679501" y="2313587"/>
            <a:chExt cx="18948469" cy="10428953"/>
          </a:xfrm>
        </p:grpSpPr>
        <p:sp>
          <p:nvSpPr>
            <p:cNvPr id="914" name="Line 1">
              <a:extLst>
                <a:ext uri="{FF2B5EF4-FFF2-40B4-BE49-F238E27FC236}">
                  <a16:creationId xmlns:a16="http://schemas.microsoft.com/office/drawing/2014/main" id="{DA348F16-DA62-DE4A-A4C0-D1639833C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252" y="10699646"/>
              <a:ext cx="3355553" cy="4180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15" name="Line 2">
              <a:extLst>
                <a:ext uri="{FF2B5EF4-FFF2-40B4-BE49-F238E27FC236}">
                  <a16:creationId xmlns:a16="http://schemas.microsoft.com/office/drawing/2014/main" id="{0832C47C-FB1E-804E-A989-BD5083AA3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2770" y="10699646"/>
              <a:ext cx="3368088" cy="4180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16" name="Line 3">
              <a:extLst>
                <a:ext uri="{FF2B5EF4-FFF2-40B4-BE49-F238E27FC236}">
                  <a16:creationId xmlns:a16="http://schemas.microsoft.com/office/drawing/2014/main" id="{138729D4-8A96-1B4E-835E-99775266E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6516" y="7824653"/>
              <a:ext cx="4177" cy="2874994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17" name="Line 4">
              <a:extLst>
                <a:ext uri="{FF2B5EF4-FFF2-40B4-BE49-F238E27FC236}">
                  <a16:creationId xmlns:a16="http://schemas.microsoft.com/office/drawing/2014/main" id="{35F9B427-A5EC-1F47-AE03-01B0FD998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1740" y="7824653"/>
              <a:ext cx="4180" cy="2874994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18" name="Line 5">
              <a:extLst>
                <a:ext uri="{FF2B5EF4-FFF2-40B4-BE49-F238E27FC236}">
                  <a16:creationId xmlns:a16="http://schemas.microsoft.com/office/drawing/2014/main" id="{A791DE58-FE26-344F-9C0C-A505181F4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98056" y="4131353"/>
              <a:ext cx="4177" cy="4074299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19" name="Line 6">
              <a:extLst>
                <a:ext uri="{FF2B5EF4-FFF2-40B4-BE49-F238E27FC236}">
                  <a16:creationId xmlns:a16="http://schemas.microsoft.com/office/drawing/2014/main" id="{BC25008B-8972-6C47-8737-6220FBD96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6516" y="8205653"/>
              <a:ext cx="13008509" cy="4180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1127" name="Freeform 214">
              <a:extLst>
                <a:ext uri="{FF2B5EF4-FFF2-40B4-BE49-F238E27FC236}">
                  <a16:creationId xmlns:a16="http://schemas.microsoft.com/office/drawing/2014/main" id="{AE84BAEF-99D3-3E44-9936-1EF3A6D27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1185" y="2313587"/>
              <a:ext cx="3564489" cy="3384803"/>
            </a:xfrm>
            <a:custGeom>
              <a:avLst/>
              <a:gdLst>
                <a:gd name="T0" fmla="*/ 1378 w 3762"/>
                <a:gd name="T1" fmla="*/ 217 h 3574"/>
                <a:gd name="T2" fmla="*/ 1378 w 3762"/>
                <a:gd name="T3" fmla="*/ 217 h 3574"/>
                <a:gd name="T4" fmla="*/ 425 w 3762"/>
                <a:gd name="T5" fmla="*/ 911 h 3574"/>
                <a:gd name="T6" fmla="*/ 114 w 3762"/>
                <a:gd name="T7" fmla="*/ 1864 h 3574"/>
                <a:gd name="T8" fmla="*/ 476 w 3762"/>
                <a:gd name="T9" fmla="*/ 2983 h 3574"/>
                <a:gd name="T10" fmla="*/ 1295 w 3762"/>
                <a:gd name="T11" fmla="*/ 3573 h 3574"/>
                <a:gd name="T12" fmla="*/ 2465 w 3762"/>
                <a:gd name="T13" fmla="*/ 3573 h 3574"/>
                <a:gd name="T14" fmla="*/ 3274 w 3762"/>
                <a:gd name="T15" fmla="*/ 2983 h 3574"/>
                <a:gd name="T16" fmla="*/ 3647 w 3762"/>
                <a:gd name="T17" fmla="*/ 1864 h 3574"/>
                <a:gd name="T18" fmla="*/ 3336 w 3762"/>
                <a:gd name="T19" fmla="*/ 911 h 3574"/>
                <a:gd name="T20" fmla="*/ 2383 w 3762"/>
                <a:gd name="T21" fmla="*/ 217 h 3574"/>
                <a:gd name="T22" fmla="*/ 1378 w 3762"/>
                <a:gd name="T23" fmla="*/ 217 h 3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62" h="3574">
                  <a:moveTo>
                    <a:pt x="1378" y="217"/>
                  </a:moveTo>
                  <a:lnTo>
                    <a:pt x="1378" y="217"/>
                  </a:lnTo>
                  <a:cubicBezTo>
                    <a:pt x="425" y="911"/>
                    <a:pt x="425" y="911"/>
                    <a:pt x="425" y="911"/>
                  </a:cubicBezTo>
                  <a:cubicBezTo>
                    <a:pt x="124" y="1129"/>
                    <a:pt x="0" y="1512"/>
                    <a:pt x="114" y="1864"/>
                  </a:cubicBezTo>
                  <a:cubicBezTo>
                    <a:pt x="476" y="2983"/>
                    <a:pt x="476" y="2983"/>
                    <a:pt x="476" y="2983"/>
                  </a:cubicBezTo>
                  <a:cubicBezTo>
                    <a:pt x="590" y="3335"/>
                    <a:pt x="922" y="3573"/>
                    <a:pt x="1295" y="3573"/>
                  </a:cubicBezTo>
                  <a:cubicBezTo>
                    <a:pt x="2465" y="3573"/>
                    <a:pt x="2465" y="3573"/>
                    <a:pt x="2465" y="3573"/>
                  </a:cubicBezTo>
                  <a:cubicBezTo>
                    <a:pt x="2838" y="3573"/>
                    <a:pt x="3160" y="3335"/>
                    <a:pt x="3274" y="2983"/>
                  </a:cubicBezTo>
                  <a:cubicBezTo>
                    <a:pt x="3647" y="1864"/>
                    <a:pt x="3647" y="1864"/>
                    <a:pt x="3647" y="1864"/>
                  </a:cubicBezTo>
                  <a:cubicBezTo>
                    <a:pt x="3761" y="1512"/>
                    <a:pt x="3636" y="1129"/>
                    <a:pt x="3336" y="911"/>
                  </a:cubicBezTo>
                  <a:cubicBezTo>
                    <a:pt x="2383" y="217"/>
                    <a:pt x="2383" y="217"/>
                    <a:pt x="2383" y="217"/>
                  </a:cubicBezTo>
                  <a:cubicBezTo>
                    <a:pt x="2082" y="0"/>
                    <a:pt x="1678" y="0"/>
                    <a:pt x="1378" y="21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173" name="Freeform 260">
              <a:extLst>
                <a:ext uri="{FF2B5EF4-FFF2-40B4-BE49-F238E27FC236}">
                  <a16:creationId xmlns:a16="http://schemas.microsoft.com/office/drawing/2014/main" id="{9CA0F24F-05C2-664F-935B-16CA3FE20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002" y="6270884"/>
              <a:ext cx="3564489" cy="3388981"/>
            </a:xfrm>
            <a:custGeom>
              <a:avLst/>
              <a:gdLst>
                <a:gd name="T0" fmla="*/ 1378 w 3762"/>
                <a:gd name="T1" fmla="*/ 218 h 3575"/>
                <a:gd name="T2" fmla="*/ 1378 w 3762"/>
                <a:gd name="T3" fmla="*/ 218 h 3575"/>
                <a:gd name="T4" fmla="*/ 425 w 3762"/>
                <a:gd name="T5" fmla="*/ 912 h 3575"/>
                <a:gd name="T6" fmla="*/ 114 w 3762"/>
                <a:gd name="T7" fmla="*/ 1865 h 3575"/>
                <a:gd name="T8" fmla="*/ 487 w 3762"/>
                <a:gd name="T9" fmla="*/ 2984 h 3575"/>
                <a:gd name="T10" fmla="*/ 1295 w 3762"/>
                <a:gd name="T11" fmla="*/ 3574 h 3575"/>
                <a:gd name="T12" fmla="*/ 2466 w 3762"/>
                <a:gd name="T13" fmla="*/ 3574 h 3575"/>
                <a:gd name="T14" fmla="*/ 3284 w 3762"/>
                <a:gd name="T15" fmla="*/ 2984 h 3575"/>
                <a:gd name="T16" fmla="*/ 3646 w 3762"/>
                <a:gd name="T17" fmla="*/ 1865 h 3575"/>
                <a:gd name="T18" fmla="*/ 3336 w 3762"/>
                <a:gd name="T19" fmla="*/ 912 h 3575"/>
                <a:gd name="T20" fmla="*/ 2383 w 3762"/>
                <a:gd name="T21" fmla="*/ 218 h 3575"/>
                <a:gd name="T22" fmla="*/ 1378 w 3762"/>
                <a:gd name="T23" fmla="*/ 218 h 3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62" h="3575">
                  <a:moveTo>
                    <a:pt x="1378" y="218"/>
                  </a:moveTo>
                  <a:lnTo>
                    <a:pt x="1378" y="218"/>
                  </a:lnTo>
                  <a:cubicBezTo>
                    <a:pt x="425" y="912"/>
                    <a:pt x="425" y="912"/>
                    <a:pt x="425" y="912"/>
                  </a:cubicBezTo>
                  <a:cubicBezTo>
                    <a:pt x="124" y="1129"/>
                    <a:pt x="0" y="1513"/>
                    <a:pt x="114" y="1865"/>
                  </a:cubicBezTo>
                  <a:cubicBezTo>
                    <a:pt x="487" y="2984"/>
                    <a:pt x="487" y="2984"/>
                    <a:pt x="487" y="2984"/>
                  </a:cubicBezTo>
                  <a:cubicBezTo>
                    <a:pt x="601" y="3336"/>
                    <a:pt x="922" y="3574"/>
                    <a:pt x="1295" y="3574"/>
                  </a:cubicBezTo>
                  <a:cubicBezTo>
                    <a:pt x="2466" y="3574"/>
                    <a:pt x="2466" y="3574"/>
                    <a:pt x="2466" y="3574"/>
                  </a:cubicBezTo>
                  <a:cubicBezTo>
                    <a:pt x="2839" y="3574"/>
                    <a:pt x="3170" y="3336"/>
                    <a:pt x="3284" y="2984"/>
                  </a:cubicBezTo>
                  <a:cubicBezTo>
                    <a:pt x="3646" y="1865"/>
                    <a:pt x="3646" y="1865"/>
                    <a:pt x="3646" y="1865"/>
                  </a:cubicBezTo>
                  <a:cubicBezTo>
                    <a:pt x="3761" y="1513"/>
                    <a:pt x="3636" y="1129"/>
                    <a:pt x="3336" y="912"/>
                  </a:cubicBezTo>
                  <a:cubicBezTo>
                    <a:pt x="2383" y="218"/>
                    <a:pt x="2383" y="218"/>
                    <a:pt x="2383" y="218"/>
                  </a:cubicBezTo>
                  <a:cubicBezTo>
                    <a:pt x="2082" y="0"/>
                    <a:pt x="1678" y="0"/>
                    <a:pt x="1378" y="2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4" name="Freeform 261">
              <a:extLst>
                <a:ext uri="{FF2B5EF4-FFF2-40B4-BE49-F238E27FC236}">
                  <a16:creationId xmlns:a16="http://schemas.microsoft.com/office/drawing/2014/main" id="{8F126F7C-F077-DB40-BECD-9AB10E5B8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187" y="9797032"/>
              <a:ext cx="1650613" cy="1571217"/>
            </a:xfrm>
            <a:custGeom>
              <a:avLst/>
              <a:gdLst>
                <a:gd name="T0" fmla="*/ 694 w 1741"/>
                <a:gd name="T1" fmla="*/ 73 h 1658"/>
                <a:gd name="T2" fmla="*/ 694 w 1741"/>
                <a:gd name="T3" fmla="*/ 73 h 1658"/>
                <a:gd name="T4" fmla="*/ 145 w 1741"/>
                <a:gd name="T5" fmla="*/ 477 h 1658"/>
                <a:gd name="T6" fmla="*/ 41 w 1741"/>
                <a:gd name="T7" fmla="*/ 808 h 1658"/>
                <a:gd name="T8" fmla="*/ 249 w 1741"/>
                <a:gd name="T9" fmla="*/ 1450 h 1658"/>
                <a:gd name="T10" fmla="*/ 528 w 1741"/>
                <a:gd name="T11" fmla="*/ 1657 h 1658"/>
                <a:gd name="T12" fmla="*/ 1202 w 1741"/>
                <a:gd name="T13" fmla="*/ 1657 h 1658"/>
                <a:gd name="T14" fmla="*/ 1492 w 1741"/>
                <a:gd name="T15" fmla="*/ 1450 h 1658"/>
                <a:gd name="T16" fmla="*/ 1699 w 1741"/>
                <a:gd name="T17" fmla="*/ 808 h 1658"/>
                <a:gd name="T18" fmla="*/ 1595 w 1741"/>
                <a:gd name="T19" fmla="*/ 477 h 1658"/>
                <a:gd name="T20" fmla="*/ 1046 w 1741"/>
                <a:gd name="T21" fmla="*/ 73 h 1658"/>
                <a:gd name="T22" fmla="*/ 694 w 1741"/>
                <a:gd name="T23" fmla="*/ 73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41" h="1658">
                  <a:moveTo>
                    <a:pt x="694" y="73"/>
                  </a:moveTo>
                  <a:lnTo>
                    <a:pt x="694" y="73"/>
                  </a:lnTo>
                  <a:cubicBezTo>
                    <a:pt x="145" y="477"/>
                    <a:pt x="145" y="477"/>
                    <a:pt x="145" y="477"/>
                  </a:cubicBezTo>
                  <a:cubicBezTo>
                    <a:pt x="41" y="549"/>
                    <a:pt x="0" y="684"/>
                    <a:pt x="41" y="808"/>
                  </a:cubicBezTo>
                  <a:cubicBezTo>
                    <a:pt x="249" y="1450"/>
                    <a:pt x="249" y="1450"/>
                    <a:pt x="249" y="1450"/>
                  </a:cubicBezTo>
                  <a:cubicBezTo>
                    <a:pt x="290" y="1574"/>
                    <a:pt x="404" y="1657"/>
                    <a:pt x="528" y="1657"/>
                  </a:cubicBezTo>
                  <a:cubicBezTo>
                    <a:pt x="1202" y="1657"/>
                    <a:pt x="1202" y="1657"/>
                    <a:pt x="1202" y="1657"/>
                  </a:cubicBezTo>
                  <a:cubicBezTo>
                    <a:pt x="1337" y="1657"/>
                    <a:pt x="1450" y="1574"/>
                    <a:pt x="1492" y="1450"/>
                  </a:cubicBezTo>
                  <a:cubicBezTo>
                    <a:pt x="1699" y="808"/>
                    <a:pt x="1699" y="808"/>
                    <a:pt x="1699" y="808"/>
                  </a:cubicBezTo>
                  <a:cubicBezTo>
                    <a:pt x="1740" y="684"/>
                    <a:pt x="1699" y="549"/>
                    <a:pt x="1595" y="477"/>
                  </a:cubicBezTo>
                  <a:cubicBezTo>
                    <a:pt x="1046" y="73"/>
                    <a:pt x="1046" y="73"/>
                    <a:pt x="1046" y="73"/>
                  </a:cubicBezTo>
                  <a:cubicBezTo>
                    <a:pt x="943" y="0"/>
                    <a:pt x="798" y="0"/>
                    <a:pt x="694" y="7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5" name="Freeform 262">
              <a:extLst>
                <a:ext uri="{FF2B5EF4-FFF2-40B4-BE49-F238E27FC236}">
                  <a16:creationId xmlns:a16="http://schemas.microsoft.com/office/drawing/2014/main" id="{5BEA8113-8A2F-9C43-9761-FFFD73BB0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6593" y="9797032"/>
              <a:ext cx="1650615" cy="1571217"/>
            </a:xfrm>
            <a:custGeom>
              <a:avLst/>
              <a:gdLst>
                <a:gd name="T0" fmla="*/ 694 w 1742"/>
                <a:gd name="T1" fmla="*/ 73 h 1658"/>
                <a:gd name="T2" fmla="*/ 694 w 1742"/>
                <a:gd name="T3" fmla="*/ 73 h 1658"/>
                <a:gd name="T4" fmla="*/ 155 w 1742"/>
                <a:gd name="T5" fmla="*/ 477 h 1658"/>
                <a:gd name="T6" fmla="*/ 42 w 1742"/>
                <a:gd name="T7" fmla="*/ 808 h 1658"/>
                <a:gd name="T8" fmla="*/ 249 w 1742"/>
                <a:gd name="T9" fmla="*/ 1450 h 1658"/>
                <a:gd name="T10" fmla="*/ 539 w 1742"/>
                <a:gd name="T11" fmla="*/ 1657 h 1658"/>
                <a:gd name="T12" fmla="*/ 1212 w 1742"/>
                <a:gd name="T13" fmla="*/ 1657 h 1658"/>
                <a:gd name="T14" fmla="*/ 1492 w 1742"/>
                <a:gd name="T15" fmla="*/ 1450 h 1658"/>
                <a:gd name="T16" fmla="*/ 1699 w 1742"/>
                <a:gd name="T17" fmla="*/ 808 h 1658"/>
                <a:gd name="T18" fmla="*/ 1596 w 1742"/>
                <a:gd name="T19" fmla="*/ 477 h 1658"/>
                <a:gd name="T20" fmla="*/ 1047 w 1742"/>
                <a:gd name="T21" fmla="*/ 73 h 1658"/>
                <a:gd name="T22" fmla="*/ 694 w 1742"/>
                <a:gd name="T23" fmla="*/ 73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42" h="1658">
                  <a:moveTo>
                    <a:pt x="694" y="73"/>
                  </a:moveTo>
                  <a:lnTo>
                    <a:pt x="694" y="73"/>
                  </a:lnTo>
                  <a:cubicBezTo>
                    <a:pt x="155" y="477"/>
                    <a:pt x="155" y="477"/>
                    <a:pt x="155" y="477"/>
                  </a:cubicBezTo>
                  <a:cubicBezTo>
                    <a:pt x="42" y="549"/>
                    <a:pt x="0" y="684"/>
                    <a:pt x="42" y="808"/>
                  </a:cubicBezTo>
                  <a:cubicBezTo>
                    <a:pt x="249" y="1450"/>
                    <a:pt x="249" y="1450"/>
                    <a:pt x="249" y="1450"/>
                  </a:cubicBezTo>
                  <a:cubicBezTo>
                    <a:pt x="290" y="1574"/>
                    <a:pt x="404" y="1657"/>
                    <a:pt x="539" y="1657"/>
                  </a:cubicBezTo>
                  <a:cubicBezTo>
                    <a:pt x="1212" y="1657"/>
                    <a:pt x="1212" y="1657"/>
                    <a:pt x="1212" y="1657"/>
                  </a:cubicBezTo>
                  <a:cubicBezTo>
                    <a:pt x="1337" y="1657"/>
                    <a:pt x="1461" y="1574"/>
                    <a:pt x="1492" y="1450"/>
                  </a:cubicBezTo>
                  <a:cubicBezTo>
                    <a:pt x="1699" y="808"/>
                    <a:pt x="1699" y="808"/>
                    <a:pt x="1699" y="808"/>
                  </a:cubicBezTo>
                  <a:cubicBezTo>
                    <a:pt x="1741" y="684"/>
                    <a:pt x="1699" y="549"/>
                    <a:pt x="1596" y="477"/>
                  </a:cubicBezTo>
                  <a:cubicBezTo>
                    <a:pt x="1047" y="73"/>
                    <a:pt x="1047" y="73"/>
                    <a:pt x="1047" y="73"/>
                  </a:cubicBezTo>
                  <a:cubicBezTo>
                    <a:pt x="943" y="0"/>
                    <a:pt x="798" y="0"/>
                    <a:pt x="694" y="7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6" name="Freeform 263">
              <a:extLst>
                <a:ext uri="{FF2B5EF4-FFF2-40B4-BE49-F238E27FC236}">
                  <a16:creationId xmlns:a16="http://schemas.microsoft.com/office/drawing/2014/main" id="{19343FE8-D066-F24C-BF2A-75479A459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9551" y="9797032"/>
              <a:ext cx="1650615" cy="1571217"/>
            </a:xfrm>
            <a:custGeom>
              <a:avLst/>
              <a:gdLst>
                <a:gd name="T0" fmla="*/ 694 w 1741"/>
                <a:gd name="T1" fmla="*/ 73 h 1658"/>
                <a:gd name="T2" fmla="*/ 694 w 1741"/>
                <a:gd name="T3" fmla="*/ 73 h 1658"/>
                <a:gd name="T4" fmla="*/ 155 w 1741"/>
                <a:gd name="T5" fmla="*/ 477 h 1658"/>
                <a:gd name="T6" fmla="*/ 41 w 1741"/>
                <a:gd name="T7" fmla="*/ 808 h 1658"/>
                <a:gd name="T8" fmla="*/ 248 w 1741"/>
                <a:gd name="T9" fmla="*/ 1450 h 1658"/>
                <a:gd name="T10" fmla="*/ 538 w 1741"/>
                <a:gd name="T11" fmla="*/ 1657 h 1658"/>
                <a:gd name="T12" fmla="*/ 1212 w 1741"/>
                <a:gd name="T13" fmla="*/ 1657 h 1658"/>
                <a:gd name="T14" fmla="*/ 1491 w 1741"/>
                <a:gd name="T15" fmla="*/ 1450 h 1658"/>
                <a:gd name="T16" fmla="*/ 1698 w 1741"/>
                <a:gd name="T17" fmla="*/ 808 h 1658"/>
                <a:gd name="T18" fmla="*/ 1595 w 1741"/>
                <a:gd name="T19" fmla="*/ 477 h 1658"/>
                <a:gd name="T20" fmla="*/ 1046 w 1741"/>
                <a:gd name="T21" fmla="*/ 73 h 1658"/>
                <a:gd name="T22" fmla="*/ 694 w 1741"/>
                <a:gd name="T23" fmla="*/ 73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41" h="1658">
                  <a:moveTo>
                    <a:pt x="694" y="73"/>
                  </a:moveTo>
                  <a:lnTo>
                    <a:pt x="694" y="73"/>
                  </a:lnTo>
                  <a:cubicBezTo>
                    <a:pt x="155" y="477"/>
                    <a:pt x="155" y="477"/>
                    <a:pt x="155" y="477"/>
                  </a:cubicBezTo>
                  <a:cubicBezTo>
                    <a:pt x="41" y="549"/>
                    <a:pt x="0" y="684"/>
                    <a:pt x="41" y="808"/>
                  </a:cubicBezTo>
                  <a:cubicBezTo>
                    <a:pt x="248" y="1450"/>
                    <a:pt x="248" y="1450"/>
                    <a:pt x="248" y="1450"/>
                  </a:cubicBezTo>
                  <a:cubicBezTo>
                    <a:pt x="290" y="1574"/>
                    <a:pt x="404" y="1657"/>
                    <a:pt x="538" y="1657"/>
                  </a:cubicBezTo>
                  <a:cubicBezTo>
                    <a:pt x="1212" y="1657"/>
                    <a:pt x="1212" y="1657"/>
                    <a:pt x="1212" y="1657"/>
                  </a:cubicBezTo>
                  <a:cubicBezTo>
                    <a:pt x="1336" y="1657"/>
                    <a:pt x="1450" y="1574"/>
                    <a:pt x="1491" y="1450"/>
                  </a:cubicBezTo>
                  <a:cubicBezTo>
                    <a:pt x="1698" y="808"/>
                    <a:pt x="1698" y="808"/>
                    <a:pt x="1698" y="808"/>
                  </a:cubicBezTo>
                  <a:cubicBezTo>
                    <a:pt x="1740" y="684"/>
                    <a:pt x="1698" y="549"/>
                    <a:pt x="1595" y="477"/>
                  </a:cubicBezTo>
                  <a:cubicBezTo>
                    <a:pt x="1046" y="73"/>
                    <a:pt x="1046" y="73"/>
                    <a:pt x="1046" y="73"/>
                  </a:cubicBezTo>
                  <a:cubicBezTo>
                    <a:pt x="942" y="0"/>
                    <a:pt x="797" y="0"/>
                    <a:pt x="694" y="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7" name="Freeform 264">
              <a:extLst>
                <a:ext uri="{FF2B5EF4-FFF2-40B4-BE49-F238E27FC236}">
                  <a16:creationId xmlns:a16="http://schemas.microsoft.com/office/drawing/2014/main" id="{77F7528D-7617-B045-8531-936A20CF7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9136" y="9797032"/>
              <a:ext cx="1658973" cy="1571217"/>
            </a:xfrm>
            <a:custGeom>
              <a:avLst/>
              <a:gdLst>
                <a:gd name="T0" fmla="*/ 694 w 1752"/>
                <a:gd name="T1" fmla="*/ 73 h 1658"/>
                <a:gd name="T2" fmla="*/ 694 w 1752"/>
                <a:gd name="T3" fmla="*/ 73 h 1658"/>
                <a:gd name="T4" fmla="*/ 155 w 1752"/>
                <a:gd name="T5" fmla="*/ 477 h 1658"/>
                <a:gd name="T6" fmla="*/ 41 w 1752"/>
                <a:gd name="T7" fmla="*/ 808 h 1658"/>
                <a:gd name="T8" fmla="*/ 248 w 1752"/>
                <a:gd name="T9" fmla="*/ 1450 h 1658"/>
                <a:gd name="T10" fmla="*/ 539 w 1752"/>
                <a:gd name="T11" fmla="*/ 1657 h 1658"/>
                <a:gd name="T12" fmla="*/ 1212 w 1752"/>
                <a:gd name="T13" fmla="*/ 1657 h 1658"/>
                <a:gd name="T14" fmla="*/ 1502 w 1752"/>
                <a:gd name="T15" fmla="*/ 1450 h 1658"/>
                <a:gd name="T16" fmla="*/ 1709 w 1752"/>
                <a:gd name="T17" fmla="*/ 808 h 1658"/>
                <a:gd name="T18" fmla="*/ 1595 w 1752"/>
                <a:gd name="T19" fmla="*/ 477 h 1658"/>
                <a:gd name="T20" fmla="*/ 1056 w 1752"/>
                <a:gd name="T21" fmla="*/ 73 h 1658"/>
                <a:gd name="T22" fmla="*/ 694 w 1752"/>
                <a:gd name="T23" fmla="*/ 73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2" h="1658">
                  <a:moveTo>
                    <a:pt x="694" y="73"/>
                  </a:moveTo>
                  <a:lnTo>
                    <a:pt x="694" y="73"/>
                  </a:lnTo>
                  <a:cubicBezTo>
                    <a:pt x="155" y="477"/>
                    <a:pt x="155" y="477"/>
                    <a:pt x="155" y="477"/>
                  </a:cubicBezTo>
                  <a:cubicBezTo>
                    <a:pt x="52" y="549"/>
                    <a:pt x="0" y="684"/>
                    <a:pt x="41" y="808"/>
                  </a:cubicBezTo>
                  <a:cubicBezTo>
                    <a:pt x="248" y="1450"/>
                    <a:pt x="248" y="1450"/>
                    <a:pt x="248" y="1450"/>
                  </a:cubicBezTo>
                  <a:cubicBezTo>
                    <a:pt x="290" y="1574"/>
                    <a:pt x="404" y="1657"/>
                    <a:pt x="539" y="1657"/>
                  </a:cubicBezTo>
                  <a:cubicBezTo>
                    <a:pt x="1212" y="1657"/>
                    <a:pt x="1212" y="1657"/>
                    <a:pt x="1212" y="1657"/>
                  </a:cubicBezTo>
                  <a:cubicBezTo>
                    <a:pt x="1347" y="1657"/>
                    <a:pt x="1461" y="1574"/>
                    <a:pt x="1502" y="1450"/>
                  </a:cubicBezTo>
                  <a:cubicBezTo>
                    <a:pt x="1709" y="808"/>
                    <a:pt x="1709" y="808"/>
                    <a:pt x="1709" y="808"/>
                  </a:cubicBezTo>
                  <a:cubicBezTo>
                    <a:pt x="1751" y="684"/>
                    <a:pt x="1699" y="549"/>
                    <a:pt x="1595" y="477"/>
                  </a:cubicBezTo>
                  <a:cubicBezTo>
                    <a:pt x="1056" y="73"/>
                    <a:pt x="1056" y="73"/>
                    <a:pt x="1056" y="73"/>
                  </a:cubicBezTo>
                  <a:cubicBezTo>
                    <a:pt x="942" y="0"/>
                    <a:pt x="808" y="0"/>
                    <a:pt x="694" y="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7" name="Freeform 314">
              <a:extLst>
                <a:ext uri="{FF2B5EF4-FFF2-40B4-BE49-F238E27FC236}">
                  <a16:creationId xmlns:a16="http://schemas.microsoft.com/office/drawing/2014/main" id="{9FD93459-3FE4-7048-A4DF-53BAA98F1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1185" y="6270884"/>
              <a:ext cx="3564489" cy="3388981"/>
            </a:xfrm>
            <a:custGeom>
              <a:avLst/>
              <a:gdLst>
                <a:gd name="T0" fmla="*/ 1378 w 3762"/>
                <a:gd name="T1" fmla="*/ 218 h 3575"/>
                <a:gd name="T2" fmla="*/ 1378 w 3762"/>
                <a:gd name="T3" fmla="*/ 218 h 3575"/>
                <a:gd name="T4" fmla="*/ 425 w 3762"/>
                <a:gd name="T5" fmla="*/ 912 h 3575"/>
                <a:gd name="T6" fmla="*/ 114 w 3762"/>
                <a:gd name="T7" fmla="*/ 1865 h 3575"/>
                <a:gd name="T8" fmla="*/ 476 w 3762"/>
                <a:gd name="T9" fmla="*/ 2984 h 3575"/>
                <a:gd name="T10" fmla="*/ 1295 w 3762"/>
                <a:gd name="T11" fmla="*/ 3574 h 3575"/>
                <a:gd name="T12" fmla="*/ 2465 w 3762"/>
                <a:gd name="T13" fmla="*/ 3574 h 3575"/>
                <a:gd name="T14" fmla="*/ 3274 w 3762"/>
                <a:gd name="T15" fmla="*/ 2984 h 3575"/>
                <a:gd name="T16" fmla="*/ 3647 w 3762"/>
                <a:gd name="T17" fmla="*/ 1865 h 3575"/>
                <a:gd name="T18" fmla="*/ 3336 w 3762"/>
                <a:gd name="T19" fmla="*/ 912 h 3575"/>
                <a:gd name="T20" fmla="*/ 2383 w 3762"/>
                <a:gd name="T21" fmla="*/ 218 h 3575"/>
                <a:gd name="T22" fmla="*/ 1378 w 3762"/>
                <a:gd name="T23" fmla="*/ 218 h 3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62" h="3575">
                  <a:moveTo>
                    <a:pt x="1378" y="218"/>
                  </a:moveTo>
                  <a:lnTo>
                    <a:pt x="1378" y="218"/>
                  </a:lnTo>
                  <a:cubicBezTo>
                    <a:pt x="425" y="912"/>
                    <a:pt x="425" y="912"/>
                    <a:pt x="425" y="912"/>
                  </a:cubicBezTo>
                  <a:cubicBezTo>
                    <a:pt x="124" y="1129"/>
                    <a:pt x="0" y="1513"/>
                    <a:pt x="114" y="1865"/>
                  </a:cubicBezTo>
                  <a:cubicBezTo>
                    <a:pt x="476" y="2984"/>
                    <a:pt x="476" y="2984"/>
                    <a:pt x="476" y="2984"/>
                  </a:cubicBezTo>
                  <a:cubicBezTo>
                    <a:pt x="590" y="3336"/>
                    <a:pt x="922" y="3574"/>
                    <a:pt x="1295" y="3574"/>
                  </a:cubicBezTo>
                  <a:cubicBezTo>
                    <a:pt x="2465" y="3574"/>
                    <a:pt x="2465" y="3574"/>
                    <a:pt x="2465" y="3574"/>
                  </a:cubicBezTo>
                  <a:cubicBezTo>
                    <a:pt x="2838" y="3574"/>
                    <a:pt x="3160" y="3336"/>
                    <a:pt x="3274" y="2984"/>
                  </a:cubicBezTo>
                  <a:cubicBezTo>
                    <a:pt x="3647" y="1865"/>
                    <a:pt x="3647" y="1865"/>
                    <a:pt x="3647" y="1865"/>
                  </a:cubicBezTo>
                  <a:cubicBezTo>
                    <a:pt x="3761" y="1513"/>
                    <a:pt x="3636" y="1129"/>
                    <a:pt x="3336" y="912"/>
                  </a:cubicBezTo>
                  <a:cubicBezTo>
                    <a:pt x="2383" y="218"/>
                    <a:pt x="2383" y="218"/>
                    <a:pt x="2383" y="218"/>
                  </a:cubicBezTo>
                  <a:cubicBezTo>
                    <a:pt x="2082" y="0"/>
                    <a:pt x="1678" y="0"/>
                    <a:pt x="1378" y="21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2" name="Freeform 359">
              <a:extLst>
                <a:ext uri="{FF2B5EF4-FFF2-40B4-BE49-F238E27FC236}">
                  <a16:creationId xmlns:a16="http://schemas.microsoft.com/office/drawing/2014/main" id="{B0B0DFC4-F225-A241-8878-4B9776578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4869" y="6270884"/>
              <a:ext cx="3556134" cy="3388981"/>
            </a:xfrm>
            <a:custGeom>
              <a:avLst/>
              <a:gdLst>
                <a:gd name="T0" fmla="*/ 1378 w 3751"/>
                <a:gd name="T1" fmla="*/ 218 h 3575"/>
                <a:gd name="T2" fmla="*/ 1378 w 3751"/>
                <a:gd name="T3" fmla="*/ 218 h 3575"/>
                <a:gd name="T4" fmla="*/ 425 w 3751"/>
                <a:gd name="T5" fmla="*/ 912 h 3575"/>
                <a:gd name="T6" fmla="*/ 114 w 3751"/>
                <a:gd name="T7" fmla="*/ 1865 h 3575"/>
                <a:gd name="T8" fmla="*/ 476 w 3751"/>
                <a:gd name="T9" fmla="*/ 2984 h 3575"/>
                <a:gd name="T10" fmla="*/ 1284 w 3751"/>
                <a:gd name="T11" fmla="*/ 3574 h 3575"/>
                <a:gd name="T12" fmla="*/ 2465 w 3751"/>
                <a:gd name="T13" fmla="*/ 3574 h 3575"/>
                <a:gd name="T14" fmla="*/ 3273 w 3751"/>
                <a:gd name="T15" fmla="*/ 2984 h 3575"/>
                <a:gd name="T16" fmla="*/ 3636 w 3751"/>
                <a:gd name="T17" fmla="*/ 1865 h 3575"/>
                <a:gd name="T18" fmla="*/ 3325 w 3751"/>
                <a:gd name="T19" fmla="*/ 912 h 3575"/>
                <a:gd name="T20" fmla="*/ 2372 w 3751"/>
                <a:gd name="T21" fmla="*/ 218 h 3575"/>
                <a:gd name="T22" fmla="*/ 1378 w 3751"/>
                <a:gd name="T23" fmla="*/ 218 h 3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51" h="3575">
                  <a:moveTo>
                    <a:pt x="1378" y="218"/>
                  </a:moveTo>
                  <a:lnTo>
                    <a:pt x="1378" y="218"/>
                  </a:lnTo>
                  <a:cubicBezTo>
                    <a:pt x="425" y="912"/>
                    <a:pt x="425" y="912"/>
                    <a:pt x="425" y="912"/>
                  </a:cubicBezTo>
                  <a:cubicBezTo>
                    <a:pt x="124" y="1129"/>
                    <a:pt x="0" y="1513"/>
                    <a:pt x="114" y="1865"/>
                  </a:cubicBezTo>
                  <a:cubicBezTo>
                    <a:pt x="476" y="2984"/>
                    <a:pt x="476" y="2984"/>
                    <a:pt x="476" y="2984"/>
                  </a:cubicBezTo>
                  <a:cubicBezTo>
                    <a:pt x="590" y="3336"/>
                    <a:pt x="922" y="3574"/>
                    <a:pt x="1284" y="3574"/>
                  </a:cubicBezTo>
                  <a:cubicBezTo>
                    <a:pt x="2465" y="3574"/>
                    <a:pt x="2465" y="3574"/>
                    <a:pt x="2465" y="3574"/>
                  </a:cubicBezTo>
                  <a:cubicBezTo>
                    <a:pt x="2838" y="3574"/>
                    <a:pt x="3159" y="3336"/>
                    <a:pt x="3273" y="2984"/>
                  </a:cubicBezTo>
                  <a:cubicBezTo>
                    <a:pt x="3636" y="1865"/>
                    <a:pt x="3636" y="1865"/>
                    <a:pt x="3636" y="1865"/>
                  </a:cubicBezTo>
                  <a:cubicBezTo>
                    <a:pt x="3750" y="1513"/>
                    <a:pt x="3626" y="1129"/>
                    <a:pt x="3325" y="912"/>
                  </a:cubicBezTo>
                  <a:cubicBezTo>
                    <a:pt x="2372" y="218"/>
                    <a:pt x="2372" y="218"/>
                    <a:pt x="2372" y="218"/>
                  </a:cubicBezTo>
                  <a:cubicBezTo>
                    <a:pt x="2072" y="0"/>
                    <a:pt x="1678" y="0"/>
                    <a:pt x="1378" y="2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6" name="Freeform 413">
              <a:extLst>
                <a:ext uri="{FF2B5EF4-FFF2-40B4-BE49-F238E27FC236}">
                  <a16:creationId xmlns:a16="http://schemas.microsoft.com/office/drawing/2014/main" id="{F2BA0582-C613-AF4C-9C15-F4256C6BD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8993" y="7152603"/>
              <a:ext cx="1082303" cy="572493"/>
            </a:xfrm>
            <a:custGeom>
              <a:avLst/>
              <a:gdLst>
                <a:gd name="T0" fmla="*/ 1098 w 1140"/>
                <a:gd name="T1" fmla="*/ 601 h 602"/>
                <a:gd name="T2" fmla="*/ 1098 w 1140"/>
                <a:gd name="T3" fmla="*/ 601 h 602"/>
                <a:gd name="T4" fmla="*/ 42 w 1140"/>
                <a:gd name="T5" fmla="*/ 601 h 602"/>
                <a:gd name="T6" fmla="*/ 0 w 1140"/>
                <a:gd name="T7" fmla="*/ 560 h 602"/>
                <a:gd name="T8" fmla="*/ 0 w 1140"/>
                <a:gd name="T9" fmla="*/ 42 h 602"/>
                <a:gd name="T10" fmla="*/ 42 w 1140"/>
                <a:gd name="T11" fmla="*/ 0 h 602"/>
                <a:gd name="T12" fmla="*/ 1098 w 1140"/>
                <a:gd name="T13" fmla="*/ 0 h 602"/>
                <a:gd name="T14" fmla="*/ 1139 w 1140"/>
                <a:gd name="T15" fmla="*/ 42 h 602"/>
                <a:gd name="T16" fmla="*/ 1139 w 1140"/>
                <a:gd name="T17" fmla="*/ 560 h 602"/>
                <a:gd name="T18" fmla="*/ 1098 w 1140"/>
                <a:gd name="T19" fmla="*/ 601 h 602"/>
                <a:gd name="T20" fmla="*/ 52 w 1140"/>
                <a:gd name="T21" fmla="*/ 550 h 602"/>
                <a:gd name="T22" fmla="*/ 52 w 1140"/>
                <a:gd name="T23" fmla="*/ 550 h 602"/>
                <a:gd name="T24" fmla="*/ 1088 w 1140"/>
                <a:gd name="T25" fmla="*/ 550 h 602"/>
                <a:gd name="T26" fmla="*/ 1088 w 1140"/>
                <a:gd name="T27" fmla="*/ 52 h 602"/>
                <a:gd name="T28" fmla="*/ 52 w 1140"/>
                <a:gd name="T29" fmla="*/ 52 h 602"/>
                <a:gd name="T30" fmla="*/ 52 w 1140"/>
                <a:gd name="T31" fmla="*/ 550 h 602"/>
                <a:gd name="T32" fmla="*/ 1098 w 1140"/>
                <a:gd name="T33" fmla="*/ 52 h 602"/>
                <a:gd name="T34" fmla="*/ 1098 w 1140"/>
                <a:gd name="T35" fmla="*/ 5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0" h="602">
                  <a:moveTo>
                    <a:pt x="1098" y="601"/>
                  </a:moveTo>
                  <a:lnTo>
                    <a:pt x="1098" y="601"/>
                  </a:lnTo>
                  <a:cubicBezTo>
                    <a:pt x="42" y="601"/>
                    <a:pt x="42" y="601"/>
                    <a:pt x="42" y="601"/>
                  </a:cubicBezTo>
                  <a:cubicBezTo>
                    <a:pt x="21" y="601"/>
                    <a:pt x="0" y="581"/>
                    <a:pt x="0" y="56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1098" y="0"/>
                    <a:pt x="1098" y="0"/>
                    <a:pt x="1098" y="0"/>
                  </a:cubicBezTo>
                  <a:cubicBezTo>
                    <a:pt x="1119" y="0"/>
                    <a:pt x="1139" y="21"/>
                    <a:pt x="1139" y="42"/>
                  </a:cubicBezTo>
                  <a:cubicBezTo>
                    <a:pt x="1139" y="560"/>
                    <a:pt x="1139" y="560"/>
                    <a:pt x="1139" y="560"/>
                  </a:cubicBezTo>
                  <a:cubicBezTo>
                    <a:pt x="1139" y="581"/>
                    <a:pt x="1119" y="601"/>
                    <a:pt x="1098" y="601"/>
                  </a:cubicBezTo>
                  <a:close/>
                  <a:moveTo>
                    <a:pt x="52" y="550"/>
                  </a:moveTo>
                  <a:lnTo>
                    <a:pt x="52" y="550"/>
                  </a:lnTo>
                  <a:cubicBezTo>
                    <a:pt x="1088" y="550"/>
                    <a:pt x="1088" y="550"/>
                    <a:pt x="1088" y="550"/>
                  </a:cubicBezTo>
                  <a:cubicBezTo>
                    <a:pt x="1088" y="52"/>
                    <a:pt x="1088" y="52"/>
                    <a:pt x="1088" y="52"/>
                  </a:cubicBezTo>
                  <a:cubicBezTo>
                    <a:pt x="52" y="52"/>
                    <a:pt x="52" y="52"/>
                    <a:pt x="52" y="52"/>
                  </a:cubicBezTo>
                  <a:lnTo>
                    <a:pt x="52" y="550"/>
                  </a:lnTo>
                  <a:close/>
                  <a:moveTo>
                    <a:pt x="1098" y="52"/>
                  </a:moveTo>
                  <a:lnTo>
                    <a:pt x="1098" y="5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7" name="Freeform 414">
              <a:extLst>
                <a:ext uri="{FF2B5EF4-FFF2-40B4-BE49-F238E27FC236}">
                  <a16:creationId xmlns:a16="http://schemas.microsoft.com/office/drawing/2014/main" id="{3F45459D-65CF-CF49-B750-2E76623D1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9408" y="7332291"/>
              <a:ext cx="225654" cy="225654"/>
            </a:xfrm>
            <a:custGeom>
              <a:avLst/>
              <a:gdLst>
                <a:gd name="T0" fmla="*/ 114 w 239"/>
                <a:gd name="T1" fmla="*/ 52 h 239"/>
                <a:gd name="T2" fmla="*/ 114 w 239"/>
                <a:gd name="T3" fmla="*/ 52 h 239"/>
                <a:gd name="T4" fmla="*/ 186 w 239"/>
                <a:gd name="T5" fmla="*/ 114 h 239"/>
                <a:gd name="T6" fmla="*/ 114 w 239"/>
                <a:gd name="T7" fmla="*/ 186 h 239"/>
                <a:gd name="T8" fmla="*/ 52 w 239"/>
                <a:gd name="T9" fmla="*/ 114 h 239"/>
                <a:gd name="T10" fmla="*/ 114 w 239"/>
                <a:gd name="T11" fmla="*/ 52 h 239"/>
                <a:gd name="T12" fmla="*/ 114 w 239"/>
                <a:gd name="T13" fmla="*/ 0 h 239"/>
                <a:gd name="T14" fmla="*/ 114 w 239"/>
                <a:gd name="T15" fmla="*/ 0 h 239"/>
                <a:gd name="T16" fmla="*/ 0 w 239"/>
                <a:gd name="T17" fmla="*/ 114 h 239"/>
                <a:gd name="T18" fmla="*/ 114 w 239"/>
                <a:gd name="T19" fmla="*/ 238 h 239"/>
                <a:gd name="T20" fmla="*/ 238 w 239"/>
                <a:gd name="T21" fmla="*/ 114 h 239"/>
                <a:gd name="T22" fmla="*/ 114 w 239"/>
                <a:gd name="T23" fmla="*/ 0 h 239"/>
                <a:gd name="T24" fmla="*/ 114 w 239"/>
                <a:gd name="T25" fmla="*/ 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9" h="239">
                  <a:moveTo>
                    <a:pt x="114" y="52"/>
                  </a:moveTo>
                  <a:lnTo>
                    <a:pt x="114" y="52"/>
                  </a:lnTo>
                  <a:cubicBezTo>
                    <a:pt x="155" y="52"/>
                    <a:pt x="186" y="73"/>
                    <a:pt x="186" y="114"/>
                  </a:cubicBezTo>
                  <a:cubicBezTo>
                    <a:pt x="186" y="156"/>
                    <a:pt x="155" y="186"/>
                    <a:pt x="114" y="186"/>
                  </a:cubicBezTo>
                  <a:cubicBezTo>
                    <a:pt x="83" y="186"/>
                    <a:pt x="52" y="156"/>
                    <a:pt x="52" y="114"/>
                  </a:cubicBezTo>
                  <a:cubicBezTo>
                    <a:pt x="52" y="73"/>
                    <a:pt x="83" y="52"/>
                    <a:pt x="114" y="52"/>
                  </a:cubicBezTo>
                  <a:lnTo>
                    <a:pt x="114" y="0"/>
                  </a:lnTo>
                  <a:lnTo>
                    <a:pt x="114" y="0"/>
                  </a:lnTo>
                  <a:cubicBezTo>
                    <a:pt x="52" y="0"/>
                    <a:pt x="0" y="52"/>
                    <a:pt x="0" y="114"/>
                  </a:cubicBezTo>
                  <a:cubicBezTo>
                    <a:pt x="0" y="176"/>
                    <a:pt x="52" y="238"/>
                    <a:pt x="114" y="238"/>
                  </a:cubicBezTo>
                  <a:cubicBezTo>
                    <a:pt x="176" y="238"/>
                    <a:pt x="238" y="176"/>
                    <a:pt x="238" y="114"/>
                  </a:cubicBezTo>
                  <a:cubicBezTo>
                    <a:pt x="238" y="52"/>
                    <a:pt x="176" y="0"/>
                    <a:pt x="114" y="0"/>
                  </a:cubicBezTo>
                  <a:lnTo>
                    <a:pt x="114" y="52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8" name="Freeform 415">
              <a:extLst>
                <a:ext uri="{FF2B5EF4-FFF2-40B4-BE49-F238E27FC236}">
                  <a16:creationId xmlns:a16="http://schemas.microsoft.com/office/drawing/2014/main" id="{E4533703-3945-F947-8A51-3EA74CA3D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5853" y="7223643"/>
              <a:ext cx="931867" cy="434592"/>
            </a:xfrm>
            <a:custGeom>
              <a:avLst/>
              <a:gdLst>
                <a:gd name="T0" fmla="*/ 880 w 985"/>
                <a:gd name="T1" fmla="*/ 62 h 457"/>
                <a:gd name="T2" fmla="*/ 880 w 985"/>
                <a:gd name="T3" fmla="*/ 62 h 457"/>
                <a:gd name="T4" fmla="*/ 932 w 985"/>
                <a:gd name="T5" fmla="*/ 114 h 457"/>
                <a:gd name="T6" fmla="*/ 932 w 985"/>
                <a:gd name="T7" fmla="*/ 352 h 457"/>
                <a:gd name="T8" fmla="*/ 880 w 985"/>
                <a:gd name="T9" fmla="*/ 404 h 457"/>
                <a:gd name="T10" fmla="*/ 113 w 985"/>
                <a:gd name="T11" fmla="*/ 404 h 457"/>
                <a:gd name="T12" fmla="*/ 62 w 985"/>
                <a:gd name="T13" fmla="*/ 352 h 457"/>
                <a:gd name="T14" fmla="*/ 62 w 985"/>
                <a:gd name="T15" fmla="*/ 114 h 457"/>
                <a:gd name="T16" fmla="*/ 113 w 985"/>
                <a:gd name="T17" fmla="*/ 62 h 457"/>
                <a:gd name="T18" fmla="*/ 880 w 985"/>
                <a:gd name="T19" fmla="*/ 62 h 457"/>
                <a:gd name="T20" fmla="*/ 880 w 985"/>
                <a:gd name="T21" fmla="*/ 0 h 457"/>
                <a:gd name="T22" fmla="*/ 880 w 985"/>
                <a:gd name="T23" fmla="*/ 0 h 457"/>
                <a:gd name="T24" fmla="*/ 113 w 985"/>
                <a:gd name="T25" fmla="*/ 0 h 457"/>
                <a:gd name="T26" fmla="*/ 62 w 985"/>
                <a:gd name="T27" fmla="*/ 62 h 457"/>
                <a:gd name="T28" fmla="*/ 0 w 985"/>
                <a:gd name="T29" fmla="*/ 114 h 457"/>
                <a:gd name="T30" fmla="*/ 0 w 985"/>
                <a:gd name="T31" fmla="*/ 352 h 457"/>
                <a:gd name="T32" fmla="*/ 62 w 985"/>
                <a:gd name="T33" fmla="*/ 404 h 457"/>
                <a:gd name="T34" fmla="*/ 113 w 985"/>
                <a:gd name="T35" fmla="*/ 456 h 457"/>
                <a:gd name="T36" fmla="*/ 880 w 985"/>
                <a:gd name="T37" fmla="*/ 456 h 457"/>
                <a:gd name="T38" fmla="*/ 932 w 985"/>
                <a:gd name="T39" fmla="*/ 404 h 457"/>
                <a:gd name="T40" fmla="*/ 984 w 985"/>
                <a:gd name="T41" fmla="*/ 352 h 457"/>
                <a:gd name="T42" fmla="*/ 984 w 985"/>
                <a:gd name="T43" fmla="*/ 114 h 457"/>
                <a:gd name="T44" fmla="*/ 932 w 985"/>
                <a:gd name="T45" fmla="*/ 62 h 457"/>
                <a:gd name="T46" fmla="*/ 880 w 985"/>
                <a:gd name="T47" fmla="*/ 0 h 457"/>
                <a:gd name="T48" fmla="*/ 880 w 985"/>
                <a:gd name="T49" fmla="*/ 62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85" h="457">
                  <a:moveTo>
                    <a:pt x="880" y="62"/>
                  </a:moveTo>
                  <a:lnTo>
                    <a:pt x="880" y="62"/>
                  </a:lnTo>
                  <a:cubicBezTo>
                    <a:pt x="880" y="83"/>
                    <a:pt x="901" y="114"/>
                    <a:pt x="932" y="114"/>
                  </a:cubicBezTo>
                  <a:cubicBezTo>
                    <a:pt x="932" y="352"/>
                    <a:pt x="932" y="352"/>
                    <a:pt x="932" y="352"/>
                  </a:cubicBezTo>
                  <a:cubicBezTo>
                    <a:pt x="901" y="352"/>
                    <a:pt x="880" y="373"/>
                    <a:pt x="880" y="404"/>
                  </a:cubicBezTo>
                  <a:cubicBezTo>
                    <a:pt x="113" y="404"/>
                    <a:pt x="113" y="404"/>
                    <a:pt x="113" y="404"/>
                  </a:cubicBezTo>
                  <a:cubicBezTo>
                    <a:pt x="113" y="373"/>
                    <a:pt x="83" y="352"/>
                    <a:pt x="62" y="352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83" y="114"/>
                    <a:pt x="113" y="83"/>
                    <a:pt x="113" y="62"/>
                  </a:cubicBezTo>
                  <a:cubicBezTo>
                    <a:pt x="880" y="62"/>
                    <a:pt x="880" y="62"/>
                    <a:pt x="880" y="62"/>
                  </a:cubicBezTo>
                  <a:lnTo>
                    <a:pt x="880" y="0"/>
                  </a:lnTo>
                  <a:lnTo>
                    <a:pt x="880" y="0"/>
                  </a:lnTo>
                  <a:cubicBezTo>
                    <a:pt x="113" y="0"/>
                    <a:pt x="113" y="0"/>
                    <a:pt x="113" y="0"/>
                  </a:cubicBezTo>
                  <a:cubicBezTo>
                    <a:pt x="83" y="0"/>
                    <a:pt x="62" y="31"/>
                    <a:pt x="62" y="62"/>
                  </a:cubicBezTo>
                  <a:cubicBezTo>
                    <a:pt x="30" y="62"/>
                    <a:pt x="0" y="83"/>
                    <a:pt x="0" y="114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3"/>
                    <a:pt x="30" y="404"/>
                    <a:pt x="62" y="404"/>
                  </a:cubicBezTo>
                  <a:cubicBezTo>
                    <a:pt x="62" y="425"/>
                    <a:pt x="83" y="456"/>
                    <a:pt x="113" y="456"/>
                  </a:cubicBezTo>
                  <a:cubicBezTo>
                    <a:pt x="880" y="456"/>
                    <a:pt x="880" y="456"/>
                    <a:pt x="880" y="456"/>
                  </a:cubicBezTo>
                  <a:cubicBezTo>
                    <a:pt x="911" y="456"/>
                    <a:pt x="932" y="425"/>
                    <a:pt x="932" y="404"/>
                  </a:cubicBezTo>
                  <a:cubicBezTo>
                    <a:pt x="963" y="404"/>
                    <a:pt x="984" y="373"/>
                    <a:pt x="984" y="352"/>
                  </a:cubicBezTo>
                  <a:cubicBezTo>
                    <a:pt x="984" y="114"/>
                    <a:pt x="984" y="114"/>
                    <a:pt x="984" y="114"/>
                  </a:cubicBezTo>
                  <a:cubicBezTo>
                    <a:pt x="984" y="83"/>
                    <a:pt x="963" y="62"/>
                    <a:pt x="932" y="62"/>
                  </a:cubicBezTo>
                  <a:cubicBezTo>
                    <a:pt x="932" y="31"/>
                    <a:pt x="911" y="0"/>
                    <a:pt x="880" y="0"/>
                  </a:cubicBezTo>
                  <a:lnTo>
                    <a:pt x="880" y="62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9" name="Freeform 416">
              <a:extLst>
                <a:ext uri="{FF2B5EF4-FFF2-40B4-BE49-F238E27FC236}">
                  <a16:creationId xmlns:a16="http://schemas.microsoft.com/office/drawing/2014/main" id="{F9402B83-9010-694D-8CE2-27E53344E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453" y="6977094"/>
              <a:ext cx="1069765" cy="827396"/>
            </a:xfrm>
            <a:custGeom>
              <a:avLst/>
              <a:gdLst>
                <a:gd name="T0" fmla="*/ 1056 w 1130"/>
                <a:gd name="T1" fmla="*/ 870 h 871"/>
                <a:gd name="T2" fmla="*/ 1056 w 1130"/>
                <a:gd name="T3" fmla="*/ 870 h 871"/>
                <a:gd name="T4" fmla="*/ 72 w 1130"/>
                <a:gd name="T5" fmla="*/ 870 h 871"/>
                <a:gd name="T6" fmla="*/ 0 w 1130"/>
                <a:gd name="T7" fmla="*/ 787 h 871"/>
                <a:gd name="T8" fmla="*/ 0 w 1130"/>
                <a:gd name="T9" fmla="*/ 83 h 871"/>
                <a:gd name="T10" fmla="*/ 72 w 1130"/>
                <a:gd name="T11" fmla="*/ 0 h 871"/>
                <a:gd name="T12" fmla="*/ 1056 w 1130"/>
                <a:gd name="T13" fmla="*/ 0 h 871"/>
                <a:gd name="T14" fmla="*/ 1129 w 1130"/>
                <a:gd name="T15" fmla="*/ 83 h 871"/>
                <a:gd name="T16" fmla="*/ 1129 w 1130"/>
                <a:gd name="T17" fmla="*/ 787 h 871"/>
                <a:gd name="T18" fmla="*/ 1056 w 1130"/>
                <a:gd name="T19" fmla="*/ 870 h 871"/>
                <a:gd name="T20" fmla="*/ 72 w 1130"/>
                <a:gd name="T21" fmla="*/ 52 h 871"/>
                <a:gd name="T22" fmla="*/ 72 w 1130"/>
                <a:gd name="T23" fmla="*/ 52 h 871"/>
                <a:gd name="T24" fmla="*/ 51 w 1130"/>
                <a:gd name="T25" fmla="*/ 83 h 871"/>
                <a:gd name="T26" fmla="*/ 51 w 1130"/>
                <a:gd name="T27" fmla="*/ 787 h 871"/>
                <a:gd name="T28" fmla="*/ 72 w 1130"/>
                <a:gd name="T29" fmla="*/ 808 h 871"/>
                <a:gd name="T30" fmla="*/ 1056 w 1130"/>
                <a:gd name="T31" fmla="*/ 808 h 871"/>
                <a:gd name="T32" fmla="*/ 1077 w 1130"/>
                <a:gd name="T33" fmla="*/ 787 h 871"/>
                <a:gd name="T34" fmla="*/ 1077 w 1130"/>
                <a:gd name="T35" fmla="*/ 83 h 871"/>
                <a:gd name="T36" fmla="*/ 1056 w 1130"/>
                <a:gd name="T37" fmla="*/ 52 h 871"/>
                <a:gd name="T38" fmla="*/ 72 w 1130"/>
                <a:gd name="T39" fmla="*/ 52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30" h="871">
                  <a:moveTo>
                    <a:pt x="1056" y="870"/>
                  </a:moveTo>
                  <a:lnTo>
                    <a:pt x="1056" y="870"/>
                  </a:lnTo>
                  <a:cubicBezTo>
                    <a:pt x="72" y="870"/>
                    <a:pt x="72" y="870"/>
                    <a:pt x="72" y="870"/>
                  </a:cubicBezTo>
                  <a:cubicBezTo>
                    <a:pt x="31" y="870"/>
                    <a:pt x="0" y="829"/>
                    <a:pt x="0" y="78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42"/>
                    <a:pt x="31" y="0"/>
                    <a:pt x="72" y="0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1098" y="0"/>
                    <a:pt x="1129" y="42"/>
                    <a:pt x="1129" y="83"/>
                  </a:cubicBezTo>
                  <a:cubicBezTo>
                    <a:pt x="1129" y="787"/>
                    <a:pt x="1129" y="787"/>
                    <a:pt x="1129" y="787"/>
                  </a:cubicBezTo>
                  <a:cubicBezTo>
                    <a:pt x="1129" y="829"/>
                    <a:pt x="1098" y="870"/>
                    <a:pt x="1056" y="870"/>
                  </a:cubicBezTo>
                  <a:close/>
                  <a:moveTo>
                    <a:pt x="72" y="52"/>
                  </a:moveTo>
                  <a:lnTo>
                    <a:pt x="72" y="52"/>
                  </a:lnTo>
                  <a:cubicBezTo>
                    <a:pt x="62" y="52"/>
                    <a:pt x="51" y="73"/>
                    <a:pt x="51" y="83"/>
                  </a:cubicBezTo>
                  <a:cubicBezTo>
                    <a:pt x="51" y="787"/>
                    <a:pt x="51" y="787"/>
                    <a:pt x="51" y="787"/>
                  </a:cubicBezTo>
                  <a:cubicBezTo>
                    <a:pt x="51" y="798"/>
                    <a:pt x="62" y="808"/>
                    <a:pt x="72" y="808"/>
                  </a:cubicBezTo>
                  <a:cubicBezTo>
                    <a:pt x="1056" y="808"/>
                    <a:pt x="1056" y="808"/>
                    <a:pt x="1056" y="808"/>
                  </a:cubicBezTo>
                  <a:cubicBezTo>
                    <a:pt x="1067" y="808"/>
                    <a:pt x="1077" y="798"/>
                    <a:pt x="1077" y="787"/>
                  </a:cubicBezTo>
                  <a:cubicBezTo>
                    <a:pt x="1077" y="83"/>
                    <a:pt x="1077" y="83"/>
                    <a:pt x="1077" y="83"/>
                  </a:cubicBezTo>
                  <a:cubicBezTo>
                    <a:pt x="1077" y="73"/>
                    <a:pt x="1067" y="52"/>
                    <a:pt x="1056" y="52"/>
                  </a:cubicBezTo>
                  <a:lnTo>
                    <a:pt x="72" y="5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0" name="Freeform 417">
              <a:extLst>
                <a:ext uri="{FF2B5EF4-FFF2-40B4-BE49-F238E27FC236}">
                  <a16:creationId xmlns:a16="http://schemas.microsoft.com/office/drawing/2014/main" id="{3519EE83-C4DE-FE41-A1D1-2D16592C0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453" y="7106637"/>
              <a:ext cx="1069765" cy="50145"/>
            </a:xfrm>
            <a:custGeom>
              <a:avLst/>
              <a:gdLst>
                <a:gd name="T0" fmla="*/ 1108 w 1130"/>
                <a:gd name="T1" fmla="*/ 51 h 52"/>
                <a:gd name="T2" fmla="*/ 1108 w 1130"/>
                <a:gd name="T3" fmla="*/ 51 h 52"/>
                <a:gd name="T4" fmla="*/ 21 w 1130"/>
                <a:gd name="T5" fmla="*/ 51 h 52"/>
                <a:gd name="T6" fmla="*/ 0 w 1130"/>
                <a:gd name="T7" fmla="*/ 31 h 52"/>
                <a:gd name="T8" fmla="*/ 21 w 1130"/>
                <a:gd name="T9" fmla="*/ 0 h 52"/>
                <a:gd name="T10" fmla="*/ 1108 w 1130"/>
                <a:gd name="T11" fmla="*/ 0 h 52"/>
                <a:gd name="T12" fmla="*/ 1129 w 1130"/>
                <a:gd name="T13" fmla="*/ 31 h 52"/>
                <a:gd name="T14" fmla="*/ 1108 w 1130"/>
                <a:gd name="T15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0" h="52">
                  <a:moveTo>
                    <a:pt x="1108" y="51"/>
                  </a:moveTo>
                  <a:lnTo>
                    <a:pt x="1108" y="51"/>
                  </a:lnTo>
                  <a:cubicBezTo>
                    <a:pt x="21" y="51"/>
                    <a:pt x="21" y="51"/>
                    <a:pt x="21" y="51"/>
                  </a:cubicBezTo>
                  <a:cubicBezTo>
                    <a:pt x="10" y="51"/>
                    <a:pt x="0" y="41"/>
                    <a:pt x="0" y="31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108" y="0"/>
                    <a:pt x="1108" y="0"/>
                    <a:pt x="1108" y="0"/>
                  </a:cubicBezTo>
                  <a:cubicBezTo>
                    <a:pt x="1118" y="0"/>
                    <a:pt x="1129" y="10"/>
                    <a:pt x="1129" y="31"/>
                  </a:cubicBezTo>
                  <a:cubicBezTo>
                    <a:pt x="1129" y="41"/>
                    <a:pt x="1118" y="51"/>
                    <a:pt x="1108" y="5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1" name="Freeform 418">
              <a:extLst>
                <a:ext uri="{FF2B5EF4-FFF2-40B4-BE49-F238E27FC236}">
                  <a16:creationId xmlns:a16="http://schemas.microsoft.com/office/drawing/2014/main" id="{04ECE382-81EF-C64F-AFD2-860C4A2B1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453" y="7232001"/>
              <a:ext cx="1069765" cy="50145"/>
            </a:xfrm>
            <a:custGeom>
              <a:avLst/>
              <a:gdLst>
                <a:gd name="T0" fmla="*/ 1108 w 1130"/>
                <a:gd name="T1" fmla="*/ 52 h 53"/>
                <a:gd name="T2" fmla="*/ 1108 w 1130"/>
                <a:gd name="T3" fmla="*/ 52 h 53"/>
                <a:gd name="T4" fmla="*/ 21 w 1130"/>
                <a:gd name="T5" fmla="*/ 52 h 53"/>
                <a:gd name="T6" fmla="*/ 0 w 1130"/>
                <a:gd name="T7" fmla="*/ 31 h 53"/>
                <a:gd name="T8" fmla="*/ 21 w 1130"/>
                <a:gd name="T9" fmla="*/ 0 h 53"/>
                <a:gd name="T10" fmla="*/ 1108 w 1130"/>
                <a:gd name="T11" fmla="*/ 0 h 53"/>
                <a:gd name="T12" fmla="*/ 1129 w 1130"/>
                <a:gd name="T13" fmla="*/ 31 h 53"/>
                <a:gd name="T14" fmla="*/ 1108 w 1130"/>
                <a:gd name="T15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0" h="53">
                  <a:moveTo>
                    <a:pt x="1108" y="52"/>
                  </a:moveTo>
                  <a:lnTo>
                    <a:pt x="1108" y="52"/>
                  </a:lnTo>
                  <a:cubicBezTo>
                    <a:pt x="21" y="52"/>
                    <a:pt x="21" y="52"/>
                    <a:pt x="21" y="52"/>
                  </a:cubicBezTo>
                  <a:cubicBezTo>
                    <a:pt x="10" y="52"/>
                    <a:pt x="0" y="42"/>
                    <a:pt x="0" y="31"/>
                  </a:cubicBezTo>
                  <a:cubicBezTo>
                    <a:pt x="0" y="11"/>
                    <a:pt x="10" y="0"/>
                    <a:pt x="21" y="0"/>
                  </a:cubicBezTo>
                  <a:cubicBezTo>
                    <a:pt x="1108" y="0"/>
                    <a:pt x="1108" y="0"/>
                    <a:pt x="1108" y="0"/>
                  </a:cubicBezTo>
                  <a:cubicBezTo>
                    <a:pt x="1118" y="0"/>
                    <a:pt x="1129" y="11"/>
                    <a:pt x="1129" y="31"/>
                  </a:cubicBezTo>
                  <a:cubicBezTo>
                    <a:pt x="1129" y="42"/>
                    <a:pt x="1118" y="52"/>
                    <a:pt x="1108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2" name="Freeform 419">
              <a:extLst>
                <a:ext uri="{FF2B5EF4-FFF2-40B4-BE49-F238E27FC236}">
                  <a16:creationId xmlns:a16="http://schemas.microsoft.com/office/drawing/2014/main" id="{91BB873C-182A-C04E-802E-02A5A42BF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3667" y="7499442"/>
              <a:ext cx="234011" cy="179686"/>
            </a:xfrm>
            <a:custGeom>
              <a:avLst/>
              <a:gdLst>
                <a:gd name="T0" fmla="*/ 228 w 249"/>
                <a:gd name="T1" fmla="*/ 187 h 188"/>
                <a:gd name="T2" fmla="*/ 228 w 249"/>
                <a:gd name="T3" fmla="*/ 187 h 188"/>
                <a:gd name="T4" fmla="*/ 20 w 249"/>
                <a:gd name="T5" fmla="*/ 187 h 188"/>
                <a:gd name="T6" fmla="*/ 0 w 249"/>
                <a:gd name="T7" fmla="*/ 156 h 188"/>
                <a:gd name="T8" fmla="*/ 0 w 249"/>
                <a:gd name="T9" fmla="*/ 21 h 188"/>
                <a:gd name="T10" fmla="*/ 20 w 249"/>
                <a:gd name="T11" fmla="*/ 0 h 188"/>
                <a:gd name="T12" fmla="*/ 228 w 249"/>
                <a:gd name="T13" fmla="*/ 0 h 188"/>
                <a:gd name="T14" fmla="*/ 248 w 249"/>
                <a:gd name="T15" fmla="*/ 21 h 188"/>
                <a:gd name="T16" fmla="*/ 248 w 249"/>
                <a:gd name="T17" fmla="*/ 156 h 188"/>
                <a:gd name="T18" fmla="*/ 228 w 249"/>
                <a:gd name="T19" fmla="*/ 187 h 188"/>
                <a:gd name="T20" fmla="*/ 51 w 249"/>
                <a:gd name="T21" fmla="*/ 124 h 188"/>
                <a:gd name="T22" fmla="*/ 51 w 249"/>
                <a:gd name="T23" fmla="*/ 124 h 188"/>
                <a:gd name="T24" fmla="*/ 196 w 249"/>
                <a:gd name="T25" fmla="*/ 124 h 188"/>
                <a:gd name="T26" fmla="*/ 196 w 249"/>
                <a:gd name="T27" fmla="*/ 52 h 188"/>
                <a:gd name="T28" fmla="*/ 51 w 249"/>
                <a:gd name="T29" fmla="*/ 52 h 188"/>
                <a:gd name="T30" fmla="*/ 51 w 249"/>
                <a:gd name="T31" fmla="*/ 12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9" h="188">
                  <a:moveTo>
                    <a:pt x="228" y="187"/>
                  </a:moveTo>
                  <a:lnTo>
                    <a:pt x="228" y="187"/>
                  </a:lnTo>
                  <a:cubicBezTo>
                    <a:pt x="20" y="187"/>
                    <a:pt x="20" y="187"/>
                    <a:pt x="20" y="187"/>
                  </a:cubicBezTo>
                  <a:cubicBezTo>
                    <a:pt x="10" y="187"/>
                    <a:pt x="0" y="166"/>
                    <a:pt x="0" y="15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10" y="0"/>
                    <a:pt x="2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8" y="0"/>
                    <a:pt x="248" y="10"/>
                    <a:pt x="248" y="21"/>
                  </a:cubicBezTo>
                  <a:cubicBezTo>
                    <a:pt x="248" y="156"/>
                    <a:pt x="248" y="156"/>
                    <a:pt x="248" y="156"/>
                  </a:cubicBezTo>
                  <a:cubicBezTo>
                    <a:pt x="248" y="166"/>
                    <a:pt x="238" y="187"/>
                    <a:pt x="228" y="187"/>
                  </a:cubicBezTo>
                  <a:close/>
                  <a:moveTo>
                    <a:pt x="51" y="124"/>
                  </a:moveTo>
                  <a:lnTo>
                    <a:pt x="51" y="124"/>
                  </a:lnTo>
                  <a:cubicBezTo>
                    <a:pt x="196" y="124"/>
                    <a:pt x="196" y="124"/>
                    <a:pt x="196" y="124"/>
                  </a:cubicBezTo>
                  <a:cubicBezTo>
                    <a:pt x="196" y="52"/>
                    <a:pt x="196" y="52"/>
                    <a:pt x="196" y="52"/>
                  </a:cubicBezTo>
                  <a:cubicBezTo>
                    <a:pt x="51" y="52"/>
                    <a:pt x="51" y="52"/>
                    <a:pt x="51" y="52"/>
                  </a:cubicBezTo>
                  <a:lnTo>
                    <a:pt x="51" y="1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3" name="Freeform 420">
              <a:extLst>
                <a:ext uri="{FF2B5EF4-FFF2-40B4-BE49-F238E27FC236}">
                  <a16:creationId xmlns:a16="http://schemas.microsoft.com/office/drawing/2014/main" id="{AFD0A06B-2A12-5647-B45D-3E1CAE86F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2816" y="7499442"/>
              <a:ext cx="179688" cy="50145"/>
            </a:xfrm>
            <a:custGeom>
              <a:avLst/>
              <a:gdLst>
                <a:gd name="T0" fmla="*/ 166 w 188"/>
                <a:gd name="T1" fmla="*/ 52 h 53"/>
                <a:gd name="T2" fmla="*/ 166 w 188"/>
                <a:gd name="T3" fmla="*/ 52 h 53"/>
                <a:gd name="T4" fmla="*/ 31 w 188"/>
                <a:gd name="T5" fmla="*/ 52 h 53"/>
                <a:gd name="T6" fmla="*/ 0 w 188"/>
                <a:gd name="T7" fmla="*/ 21 h 53"/>
                <a:gd name="T8" fmla="*/ 31 w 188"/>
                <a:gd name="T9" fmla="*/ 0 h 53"/>
                <a:gd name="T10" fmla="*/ 166 w 188"/>
                <a:gd name="T11" fmla="*/ 0 h 53"/>
                <a:gd name="T12" fmla="*/ 187 w 188"/>
                <a:gd name="T13" fmla="*/ 21 h 53"/>
                <a:gd name="T14" fmla="*/ 166 w 188"/>
                <a:gd name="T15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53">
                  <a:moveTo>
                    <a:pt x="166" y="52"/>
                  </a:moveTo>
                  <a:lnTo>
                    <a:pt x="166" y="52"/>
                  </a:lnTo>
                  <a:cubicBezTo>
                    <a:pt x="31" y="52"/>
                    <a:pt x="31" y="52"/>
                    <a:pt x="31" y="52"/>
                  </a:cubicBezTo>
                  <a:cubicBezTo>
                    <a:pt x="11" y="52"/>
                    <a:pt x="0" y="31"/>
                    <a:pt x="0" y="21"/>
                  </a:cubicBezTo>
                  <a:cubicBezTo>
                    <a:pt x="0" y="10"/>
                    <a:pt x="11" y="0"/>
                    <a:pt x="31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77" y="0"/>
                    <a:pt x="187" y="10"/>
                    <a:pt x="187" y="21"/>
                  </a:cubicBezTo>
                  <a:cubicBezTo>
                    <a:pt x="187" y="31"/>
                    <a:pt x="177" y="52"/>
                    <a:pt x="166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" name="Freeform 421">
              <a:extLst>
                <a:ext uri="{FF2B5EF4-FFF2-40B4-BE49-F238E27FC236}">
                  <a16:creationId xmlns:a16="http://schemas.microsoft.com/office/drawing/2014/main" id="{EC0A3F8E-6CFC-7542-8578-C3390ED2C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2816" y="7616447"/>
              <a:ext cx="305052" cy="62680"/>
            </a:xfrm>
            <a:custGeom>
              <a:avLst/>
              <a:gdLst>
                <a:gd name="T0" fmla="*/ 301 w 322"/>
                <a:gd name="T1" fmla="*/ 63 h 64"/>
                <a:gd name="T2" fmla="*/ 301 w 322"/>
                <a:gd name="T3" fmla="*/ 63 h 64"/>
                <a:gd name="T4" fmla="*/ 31 w 322"/>
                <a:gd name="T5" fmla="*/ 63 h 64"/>
                <a:gd name="T6" fmla="*/ 0 w 322"/>
                <a:gd name="T7" fmla="*/ 32 h 64"/>
                <a:gd name="T8" fmla="*/ 31 w 322"/>
                <a:gd name="T9" fmla="*/ 0 h 64"/>
                <a:gd name="T10" fmla="*/ 301 w 322"/>
                <a:gd name="T11" fmla="*/ 0 h 64"/>
                <a:gd name="T12" fmla="*/ 321 w 322"/>
                <a:gd name="T13" fmla="*/ 32 h 64"/>
                <a:gd name="T14" fmla="*/ 301 w 322"/>
                <a:gd name="T1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2" h="64">
                  <a:moveTo>
                    <a:pt x="301" y="63"/>
                  </a:moveTo>
                  <a:lnTo>
                    <a:pt x="301" y="63"/>
                  </a:lnTo>
                  <a:cubicBezTo>
                    <a:pt x="31" y="63"/>
                    <a:pt x="31" y="63"/>
                    <a:pt x="31" y="63"/>
                  </a:cubicBezTo>
                  <a:cubicBezTo>
                    <a:pt x="11" y="63"/>
                    <a:pt x="0" y="42"/>
                    <a:pt x="0" y="32"/>
                  </a:cubicBezTo>
                  <a:cubicBezTo>
                    <a:pt x="0" y="21"/>
                    <a:pt x="11" y="0"/>
                    <a:pt x="31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311" y="0"/>
                    <a:pt x="321" y="21"/>
                    <a:pt x="321" y="32"/>
                  </a:cubicBezTo>
                  <a:cubicBezTo>
                    <a:pt x="321" y="42"/>
                    <a:pt x="311" y="63"/>
                    <a:pt x="30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5" name="Freeform 422">
              <a:extLst>
                <a:ext uri="{FF2B5EF4-FFF2-40B4-BE49-F238E27FC236}">
                  <a16:creationId xmlns:a16="http://schemas.microsoft.com/office/drawing/2014/main" id="{86856240-5CF2-AB4D-8C64-9CA2821FE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93137" y="7048135"/>
              <a:ext cx="1324671" cy="814859"/>
            </a:xfrm>
            <a:custGeom>
              <a:avLst/>
              <a:gdLst>
                <a:gd name="T0" fmla="*/ 1368 w 1400"/>
                <a:gd name="T1" fmla="*/ 859 h 860"/>
                <a:gd name="T2" fmla="*/ 1368 w 1400"/>
                <a:gd name="T3" fmla="*/ 859 h 860"/>
                <a:gd name="T4" fmla="*/ 42 w 1400"/>
                <a:gd name="T5" fmla="*/ 859 h 860"/>
                <a:gd name="T6" fmla="*/ 0 w 1400"/>
                <a:gd name="T7" fmla="*/ 818 h 860"/>
                <a:gd name="T8" fmla="*/ 0 w 1400"/>
                <a:gd name="T9" fmla="*/ 41 h 860"/>
                <a:gd name="T10" fmla="*/ 42 w 1400"/>
                <a:gd name="T11" fmla="*/ 0 h 860"/>
                <a:gd name="T12" fmla="*/ 1368 w 1400"/>
                <a:gd name="T13" fmla="*/ 0 h 860"/>
                <a:gd name="T14" fmla="*/ 1399 w 1400"/>
                <a:gd name="T15" fmla="*/ 41 h 860"/>
                <a:gd name="T16" fmla="*/ 1399 w 1400"/>
                <a:gd name="T17" fmla="*/ 818 h 860"/>
                <a:gd name="T18" fmla="*/ 1368 w 1400"/>
                <a:gd name="T19" fmla="*/ 859 h 860"/>
                <a:gd name="T20" fmla="*/ 52 w 1400"/>
                <a:gd name="T21" fmla="*/ 808 h 860"/>
                <a:gd name="T22" fmla="*/ 52 w 1400"/>
                <a:gd name="T23" fmla="*/ 808 h 860"/>
                <a:gd name="T24" fmla="*/ 1347 w 1400"/>
                <a:gd name="T25" fmla="*/ 808 h 860"/>
                <a:gd name="T26" fmla="*/ 1347 w 1400"/>
                <a:gd name="T27" fmla="*/ 51 h 860"/>
                <a:gd name="T28" fmla="*/ 52 w 1400"/>
                <a:gd name="T29" fmla="*/ 51 h 860"/>
                <a:gd name="T30" fmla="*/ 52 w 1400"/>
                <a:gd name="T31" fmla="*/ 808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00" h="860">
                  <a:moveTo>
                    <a:pt x="1368" y="859"/>
                  </a:moveTo>
                  <a:lnTo>
                    <a:pt x="1368" y="859"/>
                  </a:lnTo>
                  <a:cubicBezTo>
                    <a:pt x="42" y="859"/>
                    <a:pt x="42" y="859"/>
                    <a:pt x="42" y="859"/>
                  </a:cubicBezTo>
                  <a:cubicBezTo>
                    <a:pt x="21" y="859"/>
                    <a:pt x="0" y="849"/>
                    <a:pt x="0" y="81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0"/>
                    <a:pt x="21" y="0"/>
                    <a:pt x="42" y="0"/>
                  </a:cubicBezTo>
                  <a:cubicBezTo>
                    <a:pt x="1368" y="0"/>
                    <a:pt x="1368" y="0"/>
                    <a:pt x="1368" y="0"/>
                  </a:cubicBezTo>
                  <a:cubicBezTo>
                    <a:pt x="1388" y="0"/>
                    <a:pt x="1399" y="20"/>
                    <a:pt x="1399" y="41"/>
                  </a:cubicBezTo>
                  <a:cubicBezTo>
                    <a:pt x="1399" y="818"/>
                    <a:pt x="1399" y="818"/>
                    <a:pt x="1399" y="818"/>
                  </a:cubicBezTo>
                  <a:cubicBezTo>
                    <a:pt x="1399" y="849"/>
                    <a:pt x="1388" y="859"/>
                    <a:pt x="1368" y="859"/>
                  </a:cubicBezTo>
                  <a:close/>
                  <a:moveTo>
                    <a:pt x="52" y="808"/>
                  </a:moveTo>
                  <a:lnTo>
                    <a:pt x="52" y="808"/>
                  </a:lnTo>
                  <a:cubicBezTo>
                    <a:pt x="1347" y="808"/>
                    <a:pt x="1347" y="808"/>
                    <a:pt x="1347" y="808"/>
                  </a:cubicBezTo>
                  <a:cubicBezTo>
                    <a:pt x="1347" y="51"/>
                    <a:pt x="1347" y="51"/>
                    <a:pt x="1347" y="51"/>
                  </a:cubicBezTo>
                  <a:cubicBezTo>
                    <a:pt x="52" y="51"/>
                    <a:pt x="52" y="51"/>
                    <a:pt x="52" y="51"/>
                  </a:cubicBezTo>
                  <a:lnTo>
                    <a:pt x="52" y="8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6" name="Freeform 423">
              <a:extLst>
                <a:ext uri="{FF2B5EF4-FFF2-40B4-BE49-F238E27FC236}">
                  <a16:creationId xmlns:a16="http://schemas.microsoft.com/office/drawing/2014/main" id="{E8ED9235-27B1-C94B-962D-C829CFF6D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2680" y="7173498"/>
              <a:ext cx="559955" cy="50145"/>
            </a:xfrm>
            <a:custGeom>
              <a:avLst/>
              <a:gdLst>
                <a:gd name="T0" fmla="*/ 570 w 591"/>
                <a:gd name="T1" fmla="*/ 52 h 53"/>
                <a:gd name="T2" fmla="*/ 570 w 591"/>
                <a:gd name="T3" fmla="*/ 52 h 53"/>
                <a:gd name="T4" fmla="*/ 31 w 591"/>
                <a:gd name="T5" fmla="*/ 52 h 53"/>
                <a:gd name="T6" fmla="*/ 0 w 591"/>
                <a:gd name="T7" fmla="*/ 31 h 53"/>
                <a:gd name="T8" fmla="*/ 31 w 591"/>
                <a:gd name="T9" fmla="*/ 0 h 53"/>
                <a:gd name="T10" fmla="*/ 570 w 591"/>
                <a:gd name="T11" fmla="*/ 0 h 53"/>
                <a:gd name="T12" fmla="*/ 590 w 591"/>
                <a:gd name="T13" fmla="*/ 31 h 53"/>
                <a:gd name="T14" fmla="*/ 570 w 591"/>
                <a:gd name="T15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1" h="53">
                  <a:moveTo>
                    <a:pt x="570" y="52"/>
                  </a:moveTo>
                  <a:lnTo>
                    <a:pt x="570" y="52"/>
                  </a:lnTo>
                  <a:cubicBezTo>
                    <a:pt x="31" y="52"/>
                    <a:pt x="31" y="52"/>
                    <a:pt x="31" y="52"/>
                  </a:cubicBezTo>
                  <a:cubicBezTo>
                    <a:pt x="10" y="52"/>
                    <a:pt x="0" y="42"/>
                    <a:pt x="0" y="31"/>
                  </a:cubicBezTo>
                  <a:cubicBezTo>
                    <a:pt x="0" y="11"/>
                    <a:pt x="10" y="0"/>
                    <a:pt x="31" y="0"/>
                  </a:cubicBezTo>
                  <a:cubicBezTo>
                    <a:pt x="570" y="0"/>
                    <a:pt x="570" y="0"/>
                    <a:pt x="570" y="0"/>
                  </a:cubicBezTo>
                  <a:cubicBezTo>
                    <a:pt x="580" y="0"/>
                    <a:pt x="590" y="11"/>
                    <a:pt x="590" y="31"/>
                  </a:cubicBezTo>
                  <a:cubicBezTo>
                    <a:pt x="590" y="42"/>
                    <a:pt x="580" y="52"/>
                    <a:pt x="570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7" name="Freeform 424">
              <a:extLst>
                <a:ext uri="{FF2B5EF4-FFF2-40B4-BE49-F238E27FC236}">
                  <a16:creationId xmlns:a16="http://schemas.microsoft.com/office/drawing/2014/main" id="{FE4138DA-CD19-BE4B-ABC6-0336F1C2F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2680" y="7303038"/>
              <a:ext cx="434592" cy="50145"/>
            </a:xfrm>
            <a:custGeom>
              <a:avLst/>
              <a:gdLst>
                <a:gd name="T0" fmla="*/ 435 w 457"/>
                <a:gd name="T1" fmla="*/ 52 h 53"/>
                <a:gd name="T2" fmla="*/ 435 w 457"/>
                <a:gd name="T3" fmla="*/ 52 h 53"/>
                <a:gd name="T4" fmla="*/ 31 w 457"/>
                <a:gd name="T5" fmla="*/ 52 h 53"/>
                <a:gd name="T6" fmla="*/ 0 w 457"/>
                <a:gd name="T7" fmla="*/ 31 h 53"/>
                <a:gd name="T8" fmla="*/ 31 w 457"/>
                <a:gd name="T9" fmla="*/ 0 h 53"/>
                <a:gd name="T10" fmla="*/ 435 w 457"/>
                <a:gd name="T11" fmla="*/ 0 h 53"/>
                <a:gd name="T12" fmla="*/ 456 w 457"/>
                <a:gd name="T13" fmla="*/ 31 h 53"/>
                <a:gd name="T14" fmla="*/ 435 w 457"/>
                <a:gd name="T15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7" h="53">
                  <a:moveTo>
                    <a:pt x="435" y="52"/>
                  </a:moveTo>
                  <a:lnTo>
                    <a:pt x="435" y="52"/>
                  </a:lnTo>
                  <a:cubicBezTo>
                    <a:pt x="31" y="52"/>
                    <a:pt x="31" y="52"/>
                    <a:pt x="31" y="52"/>
                  </a:cubicBezTo>
                  <a:cubicBezTo>
                    <a:pt x="10" y="52"/>
                    <a:pt x="0" y="41"/>
                    <a:pt x="0" y="31"/>
                  </a:cubicBezTo>
                  <a:cubicBezTo>
                    <a:pt x="0" y="10"/>
                    <a:pt x="10" y="0"/>
                    <a:pt x="31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445" y="0"/>
                    <a:pt x="456" y="10"/>
                    <a:pt x="456" y="31"/>
                  </a:cubicBezTo>
                  <a:cubicBezTo>
                    <a:pt x="456" y="41"/>
                    <a:pt x="445" y="52"/>
                    <a:pt x="435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8" name="Freeform 425">
              <a:extLst>
                <a:ext uri="{FF2B5EF4-FFF2-40B4-BE49-F238E27FC236}">
                  <a16:creationId xmlns:a16="http://schemas.microsoft.com/office/drawing/2014/main" id="{5D277300-F8A0-5241-9419-ABFA1DE7F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4835" y="7683308"/>
              <a:ext cx="50145" cy="58503"/>
            </a:xfrm>
            <a:custGeom>
              <a:avLst/>
              <a:gdLst>
                <a:gd name="T0" fmla="*/ 20 w 52"/>
                <a:gd name="T1" fmla="*/ 62 h 63"/>
                <a:gd name="T2" fmla="*/ 20 w 52"/>
                <a:gd name="T3" fmla="*/ 62 h 63"/>
                <a:gd name="T4" fmla="*/ 20 w 52"/>
                <a:gd name="T5" fmla="*/ 62 h 63"/>
                <a:gd name="T6" fmla="*/ 0 w 52"/>
                <a:gd name="T7" fmla="*/ 31 h 63"/>
                <a:gd name="T8" fmla="*/ 20 w 52"/>
                <a:gd name="T9" fmla="*/ 0 h 63"/>
                <a:gd name="T10" fmla="*/ 20 w 52"/>
                <a:gd name="T11" fmla="*/ 0 h 63"/>
                <a:gd name="T12" fmla="*/ 51 w 52"/>
                <a:gd name="T13" fmla="*/ 31 h 63"/>
                <a:gd name="T14" fmla="*/ 20 w 52"/>
                <a:gd name="T1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63">
                  <a:moveTo>
                    <a:pt x="20" y="62"/>
                  </a:moveTo>
                  <a:lnTo>
                    <a:pt x="20" y="62"/>
                  </a:lnTo>
                  <a:lnTo>
                    <a:pt x="20" y="62"/>
                  </a:lnTo>
                  <a:cubicBezTo>
                    <a:pt x="10" y="62"/>
                    <a:pt x="0" y="41"/>
                    <a:pt x="0" y="31"/>
                  </a:cubicBezTo>
                  <a:cubicBezTo>
                    <a:pt x="0" y="21"/>
                    <a:pt x="10" y="0"/>
                    <a:pt x="20" y="0"/>
                  </a:cubicBezTo>
                  <a:lnTo>
                    <a:pt x="20" y="0"/>
                  </a:lnTo>
                  <a:cubicBezTo>
                    <a:pt x="41" y="0"/>
                    <a:pt x="51" y="21"/>
                    <a:pt x="51" y="31"/>
                  </a:cubicBezTo>
                  <a:cubicBezTo>
                    <a:pt x="51" y="41"/>
                    <a:pt x="41" y="62"/>
                    <a:pt x="20" y="6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9" name="Freeform 426">
              <a:extLst>
                <a:ext uri="{FF2B5EF4-FFF2-40B4-BE49-F238E27FC236}">
                  <a16:creationId xmlns:a16="http://schemas.microsoft.com/office/drawing/2014/main" id="{665DABF4-D3F1-9743-81C8-FE98AEBDA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7248" y="7683308"/>
              <a:ext cx="284156" cy="58503"/>
            </a:xfrm>
            <a:custGeom>
              <a:avLst/>
              <a:gdLst>
                <a:gd name="T0" fmla="*/ 280 w 301"/>
                <a:gd name="T1" fmla="*/ 62 h 63"/>
                <a:gd name="T2" fmla="*/ 280 w 301"/>
                <a:gd name="T3" fmla="*/ 62 h 63"/>
                <a:gd name="T4" fmla="*/ 270 w 301"/>
                <a:gd name="T5" fmla="*/ 62 h 63"/>
                <a:gd name="T6" fmla="*/ 249 w 301"/>
                <a:gd name="T7" fmla="*/ 31 h 63"/>
                <a:gd name="T8" fmla="*/ 270 w 301"/>
                <a:gd name="T9" fmla="*/ 0 h 63"/>
                <a:gd name="T10" fmla="*/ 280 w 301"/>
                <a:gd name="T11" fmla="*/ 0 h 63"/>
                <a:gd name="T12" fmla="*/ 300 w 301"/>
                <a:gd name="T13" fmla="*/ 31 h 63"/>
                <a:gd name="T14" fmla="*/ 280 w 301"/>
                <a:gd name="T15" fmla="*/ 62 h 63"/>
                <a:gd name="T16" fmla="*/ 197 w 301"/>
                <a:gd name="T17" fmla="*/ 62 h 63"/>
                <a:gd name="T18" fmla="*/ 197 w 301"/>
                <a:gd name="T19" fmla="*/ 62 h 63"/>
                <a:gd name="T20" fmla="*/ 197 w 301"/>
                <a:gd name="T21" fmla="*/ 62 h 63"/>
                <a:gd name="T22" fmla="*/ 166 w 301"/>
                <a:gd name="T23" fmla="*/ 31 h 63"/>
                <a:gd name="T24" fmla="*/ 197 w 301"/>
                <a:gd name="T25" fmla="*/ 0 h 63"/>
                <a:gd name="T26" fmla="*/ 197 w 301"/>
                <a:gd name="T27" fmla="*/ 0 h 63"/>
                <a:gd name="T28" fmla="*/ 217 w 301"/>
                <a:gd name="T29" fmla="*/ 31 h 63"/>
                <a:gd name="T30" fmla="*/ 197 w 301"/>
                <a:gd name="T31" fmla="*/ 62 h 63"/>
                <a:gd name="T32" fmla="*/ 114 w 301"/>
                <a:gd name="T33" fmla="*/ 62 h 63"/>
                <a:gd name="T34" fmla="*/ 114 w 301"/>
                <a:gd name="T35" fmla="*/ 62 h 63"/>
                <a:gd name="T36" fmla="*/ 114 w 301"/>
                <a:gd name="T37" fmla="*/ 62 h 63"/>
                <a:gd name="T38" fmla="*/ 83 w 301"/>
                <a:gd name="T39" fmla="*/ 31 h 63"/>
                <a:gd name="T40" fmla="*/ 114 w 301"/>
                <a:gd name="T41" fmla="*/ 0 h 63"/>
                <a:gd name="T42" fmla="*/ 114 w 301"/>
                <a:gd name="T43" fmla="*/ 0 h 63"/>
                <a:gd name="T44" fmla="*/ 145 w 301"/>
                <a:gd name="T45" fmla="*/ 31 h 63"/>
                <a:gd name="T46" fmla="*/ 114 w 301"/>
                <a:gd name="T47" fmla="*/ 62 h 63"/>
                <a:gd name="T48" fmla="*/ 31 w 301"/>
                <a:gd name="T49" fmla="*/ 62 h 63"/>
                <a:gd name="T50" fmla="*/ 31 w 301"/>
                <a:gd name="T51" fmla="*/ 62 h 63"/>
                <a:gd name="T52" fmla="*/ 31 w 301"/>
                <a:gd name="T53" fmla="*/ 62 h 63"/>
                <a:gd name="T54" fmla="*/ 0 w 301"/>
                <a:gd name="T55" fmla="*/ 31 h 63"/>
                <a:gd name="T56" fmla="*/ 31 w 301"/>
                <a:gd name="T57" fmla="*/ 0 h 63"/>
                <a:gd name="T58" fmla="*/ 31 w 301"/>
                <a:gd name="T59" fmla="*/ 0 h 63"/>
                <a:gd name="T60" fmla="*/ 62 w 301"/>
                <a:gd name="T61" fmla="*/ 31 h 63"/>
                <a:gd name="T62" fmla="*/ 31 w 301"/>
                <a:gd name="T63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1" h="63">
                  <a:moveTo>
                    <a:pt x="280" y="62"/>
                  </a:moveTo>
                  <a:lnTo>
                    <a:pt x="280" y="62"/>
                  </a:lnTo>
                  <a:cubicBezTo>
                    <a:pt x="270" y="62"/>
                    <a:pt x="270" y="62"/>
                    <a:pt x="270" y="62"/>
                  </a:cubicBezTo>
                  <a:cubicBezTo>
                    <a:pt x="259" y="62"/>
                    <a:pt x="249" y="41"/>
                    <a:pt x="249" y="31"/>
                  </a:cubicBezTo>
                  <a:cubicBezTo>
                    <a:pt x="249" y="21"/>
                    <a:pt x="259" y="0"/>
                    <a:pt x="270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90" y="0"/>
                    <a:pt x="300" y="21"/>
                    <a:pt x="300" y="31"/>
                  </a:cubicBezTo>
                  <a:cubicBezTo>
                    <a:pt x="300" y="41"/>
                    <a:pt x="290" y="62"/>
                    <a:pt x="280" y="62"/>
                  </a:cubicBezTo>
                  <a:close/>
                  <a:moveTo>
                    <a:pt x="197" y="62"/>
                  </a:moveTo>
                  <a:lnTo>
                    <a:pt x="197" y="62"/>
                  </a:lnTo>
                  <a:lnTo>
                    <a:pt x="197" y="62"/>
                  </a:lnTo>
                  <a:cubicBezTo>
                    <a:pt x="176" y="62"/>
                    <a:pt x="166" y="41"/>
                    <a:pt x="166" y="31"/>
                  </a:cubicBezTo>
                  <a:cubicBezTo>
                    <a:pt x="166" y="21"/>
                    <a:pt x="176" y="0"/>
                    <a:pt x="197" y="0"/>
                  </a:cubicBezTo>
                  <a:lnTo>
                    <a:pt x="197" y="0"/>
                  </a:lnTo>
                  <a:cubicBezTo>
                    <a:pt x="207" y="0"/>
                    <a:pt x="217" y="21"/>
                    <a:pt x="217" y="31"/>
                  </a:cubicBezTo>
                  <a:cubicBezTo>
                    <a:pt x="217" y="41"/>
                    <a:pt x="207" y="62"/>
                    <a:pt x="197" y="62"/>
                  </a:cubicBezTo>
                  <a:close/>
                  <a:moveTo>
                    <a:pt x="114" y="62"/>
                  </a:moveTo>
                  <a:lnTo>
                    <a:pt x="114" y="62"/>
                  </a:lnTo>
                  <a:lnTo>
                    <a:pt x="114" y="62"/>
                  </a:lnTo>
                  <a:cubicBezTo>
                    <a:pt x="93" y="62"/>
                    <a:pt x="83" y="41"/>
                    <a:pt x="83" y="31"/>
                  </a:cubicBezTo>
                  <a:cubicBezTo>
                    <a:pt x="83" y="21"/>
                    <a:pt x="93" y="0"/>
                    <a:pt x="114" y="0"/>
                  </a:cubicBezTo>
                  <a:lnTo>
                    <a:pt x="114" y="0"/>
                  </a:lnTo>
                  <a:cubicBezTo>
                    <a:pt x="124" y="0"/>
                    <a:pt x="145" y="21"/>
                    <a:pt x="145" y="31"/>
                  </a:cubicBezTo>
                  <a:cubicBezTo>
                    <a:pt x="145" y="41"/>
                    <a:pt x="124" y="62"/>
                    <a:pt x="114" y="62"/>
                  </a:cubicBezTo>
                  <a:close/>
                  <a:moveTo>
                    <a:pt x="31" y="62"/>
                  </a:moveTo>
                  <a:lnTo>
                    <a:pt x="31" y="62"/>
                  </a:lnTo>
                  <a:lnTo>
                    <a:pt x="31" y="62"/>
                  </a:lnTo>
                  <a:cubicBezTo>
                    <a:pt x="21" y="62"/>
                    <a:pt x="0" y="41"/>
                    <a:pt x="0" y="31"/>
                  </a:cubicBezTo>
                  <a:cubicBezTo>
                    <a:pt x="0" y="21"/>
                    <a:pt x="21" y="0"/>
                    <a:pt x="31" y="0"/>
                  </a:cubicBezTo>
                  <a:lnTo>
                    <a:pt x="31" y="0"/>
                  </a:lnTo>
                  <a:cubicBezTo>
                    <a:pt x="52" y="0"/>
                    <a:pt x="62" y="21"/>
                    <a:pt x="62" y="31"/>
                  </a:cubicBezTo>
                  <a:cubicBezTo>
                    <a:pt x="62" y="41"/>
                    <a:pt x="52" y="62"/>
                    <a:pt x="31" y="6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0" name="Freeform 427">
              <a:extLst>
                <a:ext uri="{FF2B5EF4-FFF2-40B4-BE49-F238E27FC236}">
                  <a16:creationId xmlns:a16="http://schemas.microsoft.com/office/drawing/2014/main" id="{8606AC7F-8A3A-BA45-B639-A218DF52C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0388" y="7683308"/>
              <a:ext cx="50145" cy="58503"/>
            </a:xfrm>
            <a:custGeom>
              <a:avLst/>
              <a:gdLst>
                <a:gd name="T0" fmla="*/ 21 w 53"/>
                <a:gd name="T1" fmla="*/ 62 h 63"/>
                <a:gd name="T2" fmla="*/ 21 w 53"/>
                <a:gd name="T3" fmla="*/ 62 h 63"/>
                <a:gd name="T4" fmla="*/ 21 w 53"/>
                <a:gd name="T5" fmla="*/ 62 h 63"/>
                <a:gd name="T6" fmla="*/ 0 w 53"/>
                <a:gd name="T7" fmla="*/ 31 h 63"/>
                <a:gd name="T8" fmla="*/ 21 w 53"/>
                <a:gd name="T9" fmla="*/ 0 h 63"/>
                <a:gd name="T10" fmla="*/ 21 w 53"/>
                <a:gd name="T11" fmla="*/ 0 h 63"/>
                <a:gd name="T12" fmla="*/ 52 w 53"/>
                <a:gd name="T13" fmla="*/ 31 h 63"/>
                <a:gd name="T14" fmla="*/ 21 w 53"/>
                <a:gd name="T1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63">
                  <a:moveTo>
                    <a:pt x="21" y="62"/>
                  </a:moveTo>
                  <a:lnTo>
                    <a:pt x="21" y="62"/>
                  </a:lnTo>
                  <a:lnTo>
                    <a:pt x="21" y="62"/>
                  </a:lnTo>
                  <a:cubicBezTo>
                    <a:pt x="11" y="62"/>
                    <a:pt x="0" y="41"/>
                    <a:pt x="0" y="31"/>
                  </a:cubicBezTo>
                  <a:cubicBezTo>
                    <a:pt x="0" y="21"/>
                    <a:pt x="11" y="0"/>
                    <a:pt x="21" y="0"/>
                  </a:cubicBezTo>
                  <a:lnTo>
                    <a:pt x="21" y="0"/>
                  </a:lnTo>
                  <a:cubicBezTo>
                    <a:pt x="42" y="0"/>
                    <a:pt x="52" y="21"/>
                    <a:pt x="52" y="31"/>
                  </a:cubicBezTo>
                  <a:cubicBezTo>
                    <a:pt x="52" y="41"/>
                    <a:pt x="42" y="62"/>
                    <a:pt x="21" y="6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1" name="Freeform 428">
              <a:extLst>
                <a:ext uri="{FF2B5EF4-FFF2-40B4-BE49-F238E27FC236}">
                  <a16:creationId xmlns:a16="http://schemas.microsoft.com/office/drawing/2014/main" id="{88D81458-AB10-4F4A-9B09-5506A1DEF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2030" y="7557945"/>
              <a:ext cx="442950" cy="50145"/>
            </a:xfrm>
            <a:custGeom>
              <a:avLst/>
              <a:gdLst>
                <a:gd name="T0" fmla="*/ 435 w 467"/>
                <a:gd name="T1" fmla="*/ 52 h 53"/>
                <a:gd name="T2" fmla="*/ 435 w 467"/>
                <a:gd name="T3" fmla="*/ 52 h 53"/>
                <a:gd name="T4" fmla="*/ 31 w 467"/>
                <a:gd name="T5" fmla="*/ 52 h 53"/>
                <a:gd name="T6" fmla="*/ 0 w 467"/>
                <a:gd name="T7" fmla="*/ 31 h 53"/>
                <a:gd name="T8" fmla="*/ 31 w 467"/>
                <a:gd name="T9" fmla="*/ 0 h 53"/>
                <a:gd name="T10" fmla="*/ 435 w 467"/>
                <a:gd name="T11" fmla="*/ 0 h 53"/>
                <a:gd name="T12" fmla="*/ 466 w 467"/>
                <a:gd name="T13" fmla="*/ 31 h 53"/>
                <a:gd name="T14" fmla="*/ 435 w 467"/>
                <a:gd name="T15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7" h="53">
                  <a:moveTo>
                    <a:pt x="435" y="52"/>
                  </a:moveTo>
                  <a:lnTo>
                    <a:pt x="435" y="52"/>
                  </a:lnTo>
                  <a:cubicBezTo>
                    <a:pt x="31" y="52"/>
                    <a:pt x="31" y="52"/>
                    <a:pt x="31" y="52"/>
                  </a:cubicBezTo>
                  <a:cubicBezTo>
                    <a:pt x="10" y="52"/>
                    <a:pt x="0" y="42"/>
                    <a:pt x="0" y="31"/>
                  </a:cubicBezTo>
                  <a:cubicBezTo>
                    <a:pt x="0" y="11"/>
                    <a:pt x="10" y="0"/>
                    <a:pt x="31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456" y="0"/>
                    <a:pt x="466" y="11"/>
                    <a:pt x="466" y="31"/>
                  </a:cubicBezTo>
                  <a:cubicBezTo>
                    <a:pt x="466" y="42"/>
                    <a:pt x="456" y="52"/>
                    <a:pt x="435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2" name="Freeform 429">
              <a:extLst>
                <a:ext uri="{FF2B5EF4-FFF2-40B4-BE49-F238E27FC236}">
                  <a16:creationId xmlns:a16="http://schemas.microsoft.com/office/drawing/2014/main" id="{2AF2897C-0534-804F-8E86-888EECD2B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2680" y="7557945"/>
              <a:ext cx="246546" cy="179686"/>
            </a:xfrm>
            <a:custGeom>
              <a:avLst/>
              <a:gdLst>
                <a:gd name="T0" fmla="*/ 228 w 260"/>
                <a:gd name="T1" fmla="*/ 187 h 188"/>
                <a:gd name="T2" fmla="*/ 228 w 260"/>
                <a:gd name="T3" fmla="*/ 187 h 188"/>
                <a:gd name="T4" fmla="*/ 31 w 260"/>
                <a:gd name="T5" fmla="*/ 187 h 188"/>
                <a:gd name="T6" fmla="*/ 0 w 260"/>
                <a:gd name="T7" fmla="*/ 166 h 188"/>
                <a:gd name="T8" fmla="*/ 0 w 260"/>
                <a:gd name="T9" fmla="*/ 31 h 188"/>
                <a:gd name="T10" fmla="*/ 31 w 260"/>
                <a:gd name="T11" fmla="*/ 0 h 188"/>
                <a:gd name="T12" fmla="*/ 228 w 260"/>
                <a:gd name="T13" fmla="*/ 0 h 188"/>
                <a:gd name="T14" fmla="*/ 259 w 260"/>
                <a:gd name="T15" fmla="*/ 31 h 188"/>
                <a:gd name="T16" fmla="*/ 259 w 260"/>
                <a:gd name="T17" fmla="*/ 166 h 188"/>
                <a:gd name="T18" fmla="*/ 228 w 260"/>
                <a:gd name="T19" fmla="*/ 187 h 188"/>
                <a:gd name="T20" fmla="*/ 52 w 260"/>
                <a:gd name="T21" fmla="*/ 135 h 188"/>
                <a:gd name="T22" fmla="*/ 52 w 260"/>
                <a:gd name="T23" fmla="*/ 135 h 188"/>
                <a:gd name="T24" fmla="*/ 207 w 260"/>
                <a:gd name="T25" fmla="*/ 135 h 188"/>
                <a:gd name="T26" fmla="*/ 207 w 260"/>
                <a:gd name="T27" fmla="*/ 52 h 188"/>
                <a:gd name="T28" fmla="*/ 52 w 260"/>
                <a:gd name="T29" fmla="*/ 52 h 188"/>
                <a:gd name="T30" fmla="*/ 52 w 260"/>
                <a:gd name="T31" fmla="*/ 13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" h="188">
                  <a:moveTo>
                    <a:pt x="228" y="187"/>
                  </a:moveTo>
                  <a:lnTo>
                    <a:pt x="228" y="187"/>
                  </a:lnTo>
                  <a:cubicBezTo>
                    <a:pt x="31" y="187"/>
                    <a:pt x="31" y="187"/>
                    <a:pt x="31" y="187"/>
                  </a:cubicBezTo>
                  <a:cubicBezTo>
                    <a:pt x="10" y="187"/>
                    <a:pt x="0" y="176"/>
                    <a:pt x="0" y="16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1"/>
                    <a:pt x="10" y="0"/>
                    <a:pt x="31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48" y="0"/>
                    <a:pt x="259" y="11"/>
                    <a:pt x="259" y="31"/>
                  </a:cubicBezTo>
                  <a:cubicBezTo>
                    <a:pt x="259" y="166"/>
                    <a:pt x="259" y="166"/>
                    <a:pt x="259" y="166"/>
                  </a:cubicBezTo>
                  <a:cubicBezTo>
                    <a:pt x="259" y="176"/>
                    <a:pt x="248" y="187"/>
                    <a:pt x="228" y="187"/>
                  </a:cubicBezTo>
                  <a:close/>
                  <a:moveTo>
                    <a:pt x="52" y="135"/>
                  </a:moveTo>
                  <a:lnTo>
                    <a:pt x="52" y="135"/>
                  </a:lnTo>
                  <a:cubicBezTo>
                    <a:pt x="207" y="135"/>
                    <a:pt x="207" y="135"/>
                    <a:pt x="207" y="135"/>
                  </a:cubicBezTo>
                  <a:cubicBezTo>
                    <a:pt x="207" y="52"/>
                    <a:pt x="207" y="52"/>
                    <a:pt x="207" y="52"/>
                  </a:cubicBezTo>
                  <a:cubicBezTo>
                    <a:pt x="52" y="52"/>
                    <a:pt x="52" y="52"/>
                    <a:pt x="52" y="52"/>
                  </a:cubicBezTo>
                  <a:lnTo>
                    <a:pt x="52" y="13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3" name="Freeform 430">
              <a:extLst>
                <a:ext uri="{FF2B5EF4-FFF2-40B4-BE49-F238E27FC236}">
                  <a16:creationId xmlns:a16="http://schemas.microsoft.com/office/drawing/2014/main" id="{0712C885-87CF-7341-B9ED-6F1B9BD0B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6937" y="7173498"/>
              <a:ext cx="188043" cy="50145"/>
            </a:xfrm>
            <a:custGeom>
              <a:avLst/>
              <a:gdLst>
                <a:gd name="T0" fmla="*/ 166 w 198"/>
                <a:gd name="T1" fmla="*/ 52 h 53"/>
                <a:gd name="T2" fmla="*/ 166 w 198"/>
                <a:gd name="T3" fmla="*/ 52 h 53"/>
                <a:gd name="T4" fmla="*/ 31 w 198"/>
                <a:gd name="T5" fmla="*/ 52 h 53"/>
                <a:gd name="T6" fmla="*/ 0 w 198"/>
                <a:gd name="T7" fmla="*/ 31 h 53"/>
                <a:gd name="T8" fmla="*/ 31 w 198"/>
                <a:gd name="T9" fmla="*/ 0 h 53"/>
                <a:gd name="T10" fmla="*/ 166 w 198"/>
                <a:gd name="T11" fmla="*/ 0 h 53"/>
                <a:gd name="T12" fmla="*/ 197 w 198"/>
                <a:gd name="T13" fmla="*/ 31 h 53"/>
                <a:gd name="T14" fmla="*/ 166 w 198"/>
                <a:gd name="T15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" h="53">
                  <a:moveTo>
                    <a:pt x="166" y="52"/>
                  </a:moveTo>
                  <a:lnTo>
                    <a:pt x="166" y="52"/>
                  </a:lnTo>
                  <a:cubicBezTo>
                    <a:pt x="31" y="52"/>
                    <a:pt x="31" y="52"/>
                    <a:pt x="31" y="52"/>
                  </a:cubicBezTo>
                  <a:cubicBezTo>
                    <a:pt x="21" y="52"/>
                    <a:pt x="0" y="42"/>
                    <a:pt x="0" y="31"/>
                  </a:cubicBezTo>
                  <a:cubicBezTo>
                    <a:pt x="0" y="11"/>
                    <a:pt x="21" y="0"/>
                    <a:pt x="31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87" y="0"/>
                    <a:pt x="197" y="11"/>
                    <a:pt x="197" y="31"/>
                  </a:cubicBezTo>
                  <a:cubicBezTo>
                    <a:pt x="197" y="42"/>
                    <a:pt x="187" y="52"/>
                    <a:pt x="166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4" name="Freeform 431">
              <a:extLst>
                <a:ext uri="{FF2B5EF4-FFF2-40B4-BE49-F238E27FC236}">
                  <a16:creationId xmlns:a16="http://schemas.microsoft.com/office/drawing/2014/main" id="{F3BF527B-591C-A040-9A7E-E14D3F376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706" y="10373702"/>
              <a:ext cx="718748" cy="572493"/>
            </a:xfrm>
            <a:custGeom>
              <a:avLst/>
              <a:gdLst>
                <a:gd name="T0" fmla="*/ 580 w 757"/>
                <a:gd name="T1" fmla="*/ 601 h 602"/>
                <a:gd name="T2" fmla="*/ 518 w 757"/>
                <a:gd name="T3" fmla="*/ 560 h 602"/>
                <a:gd name="T4" fmla="*/ 508 w 757"/>
                <a:gd name="T5" fmla="*/ 487 h 602"/>
                <a:gd name="T6" fmla="*/ 404 w 757"/>
                <a:gd name="T7" fmla="*/ 497 h 602"/>
                <a:gd name="T8" fmla="*/ 311 w 757"/>
                <a:gd name="T9" fmla="*/ 549 h 602"/>
                <a:gd name="T10" fmla="*/ 186 w 757"/>
                <a:gd name="T11" fmla="*/ 560 h 602"/>
                <a:gd name="T12" fmla="*/ 135 w 757"/>
                <a:gd name="T13" fmla="*/ 404 h 602"/>
                <a:gd name="T14" fmla="*/ 42 w 757"/>
                <a:gd name="T15" fmla="*/ 353 h 602"/>
                <a:gd name="T16" fmla="*/ 0 w 757"/>
                <a:gd name="T17" fmla="*/ 311 h 602"/>
                <a:gd name="T18" fmla="*/ 42 w 757"/>
                <a:gd name="T19" fmla="*/ 197 h 602"/>
                <a:gd name="T20" fmla="*/ 135 w 757"/>
                <a:gd name="T21" fmla="*/ 104 h 602"/>
                <a:gd name="T22" fmla="*/ 93 w 757"/>
                <a:gd name="T23" fmla="*/ 10 h 602"/>
                <a:gd name="T24" fmla="*/ 239 w 757"/>
                <a:gd name="T25" fmla="*/ 21 h 602"/>
                <a:gd name="T26" fmla="*/ 404 w 757"/>
                <a:gd name="T27" fmla="*/ 31 h 602"/>
                <a:gd name="T28" fmla="*/ 756 w 757"/>
                <a:gd name="T29" fmla="*/ 270 h 602"/>
                <a:gd name="T30" fmla="*/ 705 w 757"/>
                <a:gd name="T31" fmla="*/ 404 h 602"/>
                <a:gd name="T32" fmla="*/ 653 w 757"/>
                <a:gd name="T33" fmla="*/ 518 h 602"/>
                <a:gd name="T34" fmla="*/ 580 w 757"/>
                <a:gd name="T35" fmla="*/ 601 h 602"/>
                <a:gd name="T36" fmla="*/ 559 w 757"/>
                <a:gd name="T37" fmla="*/ 549 h 602"/>
                <a:gd name="T38" fmla="*/ 601 w 757"/>
                <a:gd name="T39" fmla="*/ 539 h 602"/>
                <a:gd name="T40" fmla="*/ 622 w 757"/>
                <a:gd name="T41" fmla="*/ 466 h 602"/>
                <a:gd name="T42" fmla="*/ 684 w 757"/>
                <a:gd name="T43" fmla="*/ 363 h 602"/>
                <a:gd name="T44" fmla="*/ 622 w 757"/>
                <a:gd name="T45" fmla="*/ 135 h 602"/>
                <a:gd name="T46" fmla="*/ 363 w 757"/>
                <a:gd name="T47" fmla="*/ 73 h 602"/>
                <a:gd name="T48" fmla="*/ 218 w 757"/>
                <a:gd name="T49" fmla="*/ 62 h 602"/>
                <a:gd name="T50" fmla="*/ 176 w 757"/>
                <a:gd name="T51" fmla="*/ 93 h 602"/>
                <a:gd name="T52" fmla="*/ 176 w 757"/>
                <a:gd name="T53" fmla="*/ 124 h 602"/>
                <a:gd name="T54" fmla="*/ 42 w 757"/>
                <a:gd name="T55" fmla="*/ 239 h 602"/>
                <a:gd name="T56" fmla="*/ 42 w 757"/>
                <a:gd name="T57" fmla="*/ 311 h 602"/>
                <a:gd name="T58" fmla="*/ 52 w 757"/>
                <a:gd name="T59" fmla="*/ 321 h 602"/>
                <a:gd name="T60" fmla="*/ 145 w 757"/>
                <a:gd name="T61" fmla="*/ 373 h 602"/>
                <a:gd name="T62" fmla="*/ 228 w 757"/>
                <a:gd name="T63" fmla="*/ 549 h 602"/>
                <a:gd name="T64" fmla="*/ 269 w 757"/>
                <a:gd name="T65" fmla="*/ 549 h 602"/>
                <a:gd name="T66" fmla="*/ 280 w 757"/>
                <a:gd name="T67" fmla="*/ 446 h 602"/>
                <a:gd name="T68" fmla="*/ 404 w 757"/>
                <a:gd name="T69" fmla="*/ 456 h 602"/>
                <a:gd name="T70" fmla="*/ 529 w 757"/>
                <a:gd name="T71" fmla="*/ 446 h 602"/>
                <a:gd name="T72" fmla="*/ 559 w 757"/>
                <a:gd name="T73" fmla="*/ 49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7" h="602">
                  <a:moveTo>
                    <a:pt x="580" y="601"/>
                  </a:moveTo>
                  <a:lnTo>
                    <a:pt x="580" y="601"/>
                  </a:lnTo>
                  <a:cubicBezTo>
                    <a:pt x="559" y="601"/>
                    <a:pt x="529" y="591"/>
                    <a:pt x="518" y="560"/>
                  </a:cubicBezTo>
                  <a:lnTo>
                    <a:pt x="518" y="560"/>
                  </a:lnTo>
                  <a:cubicBezTo>
                    <a:pt x="518" y="508"/>
                    <a:pt x="518" y="508"/>
                    <a:pt x="518" y="508"/>
                  </a:cubicBezTo>
                  <a:cubicBezTo>
                    <a:pt x="518" y="497"/>
                    <a:pt x="508" y="487"/>
                    <a:pt x="508" y="487"/>
                  </a:cubicBezTo>
                  <a:lnTo>
                    <a:pt x="508" y="487"/>
                  </a:lnTo>
                  <a:cubicBezTo>
                    <a:pt x="477" y="487"/>
                    <a:pt x="435" y="497"/>
                    <a:pt x="404" y="497"/>
                  </a:cubicBezTo>
                  <a:cubicBezTo>
                    <a:pt x="373" y="497"/>
                    <a:pt x="342" y="487"/>
                    <a:pt x="311" y="487"/>
                  </a:cubicBezTo>
                  <a:cubicBezTo>
                    <a:pt x="311" y="549"/>
                    <a:pt x="311" y="549"/>
                    <a:pt x="311" y="549"/>
                  </a:cubicBezTo>
                  <a:cubicBezTo>
                    <a:pt x="311" y="580"/>
                    <a:pt x="280" y="601"/>
                    <a:pt x="249" y="601"/>
                  </a:cubicBezTo>
                  <a:cubicBezTo>
                    <a:pt x="218" y="601"/>
                    <a:pt x="197" y="591"/>
                    <a:pt x="186" y="560"/>
                  </a:cubicBezTo>
                  <a:cubicBezTo>
                    <a:pt x="156" y="425"/>
                    <a:pt x="156" y="425"/>
                    <a:pt x="156" y="425"/>
                  </a:cubicBezTo>
                  <a:cubicBezTo>
                    <a:pt x="156" y="415"/>
                    <a:pt x="145" y="415"/>
                    <a:pt x="135" y="404"/>
                  </a:cubicBezTo>
                  <a:cubicBezTo>
                    <a:pt x="114" y="404"/>
                    <a:pt x="104" y="394"/>
                    <a:pt x="83" y="383"/>
                  </a:cubicBezTo>
                  <a:cubicBezTo>
                    <a:pt x="73" y="363"/>
                    <a:pt x="52" y="363"/>
                    <a:pt x="42" y="353"/>
                  </a:cubicBezTo>
                  <a:cubicBezTo>
                    <a:pt x="31" y="353"/>
                    <a:pt x="31" y="353"/>
                    <a:pt x="31" y="353"/>
                  </a:cubicBezTo>
                  <a:cubicBezTo>
                    <a:pt x="10" y="342"/>
                    <a:pt x="0" y="332"/>
                    <a:pt x="0" y="311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218"/>
                    <a:pt x="21" y="197"/>
                    <a:pt x="42" y="197"/>
                  </a:cubicBezTo>
                  <a:cubicBezTo>
                    <a:pt x="52" y="197"/>
                    <a:pt x="62" y="187"/>
                    <a:pt x="83" y="166"/>
                  </a:cubicBezTo>
                  <a:cubicBezTo>
                    <a:pt x="93" y="145"/>
                    <a:pt x="104" y="124"/>
                    <a:pt x="135" y="104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83" y="42"/>
                    <a:pt x="83" y="21"/>
                    <a:pt x="93" y="10"/>
                  </a:cubicBezTo>
                  <a:cubicBezTo>
                    <a:pt x="104" y="0"/>
                    <a:pt x="114" y="0"/>
                    <a:pt x="124" y="0"/>
                  </a:cubicBezTo>
                  <a:cubicBezTo>
                    <a:pt x="156" y="0"/>
                    <a:pt x="218" y="21"/>
                    <a:pt x="239" y="21"/>
                  </a:cubicBezTo>
                  <a:cubicBezTo>
                    <a:pt x="259" y="31"/>
                    <a:pt x="321" y="31"/>
                    <a:pt x="363" y="31"/>
                  </a:cubicBezTo>
                  <a:cubicBezTo>
                    <a:pt x="373" y="31"/>
                    <a:pt x="383" y="31"/>
                    <a:pt x="404" y="31"/>
                  </a:cubicBezTo>
                  <a:cubicBezTo>
                    <a:pt x="497" y="31"/>
                    <a:pt x="580" y="52"/>
                    <a:pt x="653" y="104"/>
                  </a:cubicBezTo>
                  <a:cubicBezTo>
                    <a:pt x="715" y="145"/>
                    <a:pt x="756" y="207"/>
                    <a:pt x="756" y="270"/>
                  </a:cubicBezTo>
                  <a:cubicBezTo>
                    <a:pt x="756" y="311"/>
                    <a:pt x="746" y="353"/>
                    <a:pt x="715" y="383"/>
                  </a:cubicBezTo>
                  <a:cubicBezTo>
                    <a:pt x="715" y="394"/>
                    <a:pt x="705" y="394"/>
                    <a:pt x="705" y="404"/>
                  </a:cubicBezTo>
                  <a:cubicBezTo>
                    <a:pt x="684" y="425"/>
                    <a:pt x="663" y="446"/>
                    <a:pt x="653" y="477"/>
                  </a:cubicBezTo>
                  <a:cubicBezTo>
                    <a:pt x="653" y="487"/>
                    <a:pt x="653" y="508"/>
                    <a:pt x="653" y="518"/>
                  </a:cubicBezTo>
                  <a:cubicBezTo>
                    <a:pt x="642" y="518"/>
                    <a:pt x="642" y="529"/>
                    <a:pt x="642" y="549"/>
                  </a:cubicBezTo>
                  <a:cubicBezTo>
                    <a:pt x="642" y="580"/>
                    <a:pt x="622" y="601"/>
                    <a:pt x="580" y="601"/>
                  </a:cubicBezTo>
                  <a:close/>
                  <a:moveTo>
                    <a:pt x="559" y="549"/>
                  </a:moveTo>
                  <a:lnTo>
                    <a:pt x="559" y="549"/>
                  </a:lnTo>
                  <a:cubicBezTo>
                    <a:pt x="570" y="560"/>
                    <a:pt x="570" y="570"/>
                    <a:pt x="580" y="570"/>
                  </a:cubicBezTo>
                  <a:cubicBezTo>
                    <a:pt x="591" y="570"/>
                    <a:pt x="601" y="560"/>
                    <a:pt x="601" y="539"/>
                  </a:cubicBezTo>
                  <a:cubicBezTo>
                    <a:pt x="611" y="529"/>
                    <a:pt x="611" y="518"/>
                    <a:pt x="611" y="508"/>
                  </a:cubicBezTo>
                  <a:cubicBezTo>
                    <a:pt x="611" y="497"/>
                    <a:pt x="611" y="477"/>
                    <a:pt x="622" y="466"/>
                  </a:cubicBezTo>
                  <a:cubicBezTo>
                    <a:pt x="632" y="425"/>
                    <a:pt x="653" y="404"/>
                    <a:pt x="673" y="383"/>
                  </a:cubicBezTo>
                  <a:cubicBezTo>
                    <a:pt x="673" y="373"/>
                    <a:pt x="673" y="363"/>
                    <a:pt x="684" y="363"/>
                  </a:cubicBezTo>
                  <a:cubicBezTo>
                    <a:pt x="705" y="332"/>
                    <a:pt x="715" y="300"/>
                    <a:pt x="715" y="270"/>
                  </a:cubicBezTo>
                  <a:cubicBezTo>
                    <a:pt x="715" y="218"/>
                    <a:pt x="684" y="166"/>
                    <a:pt x="622" y="135"/>
                  </a:cubicBezTo>
                  <a:cubicBezTo>
                    <a:pt x="570" y="93"/>
                    <a:pt x="487" y="73"/>
                    <a:pt x="404" y="73"/>
                  </a:cubicBezTo>
                  <a:cubicBezTo>
                    <a:pt x="394" y="73"/>
                    <a:pt x="373" y="73"/>
                    <a:pt x="363" y="73"/>
                  </a:cubicBezTo>
                  <a:lnTo>
                    <a:pt x="363" y="73"/>
                  </a:lnTo>
                  <a:cubicBezTo>
                    <a:pt x="352" y="73"/>
                    <a:pt x="259" y="73"/>
                    <a:pt x="218" y="62"/>
                  </a:cubicBezTo>
                  <a:cubicBezTo>
                    <a:pt x="207" y="62"/>
                    <a:pt x="166" y="42"/>
                    <a:pt x="135" y="42"/>
                  </a:cubicBezTo>
                  <a:cubicBezTo>
                    <a:pt x="176" y="93"/>
                    <a:pt x="176" y="93"/>
                    <a:pt x="176" y="93"/>
                  </a:cubicBezTo>
                  <a:cubicBezTo>
                    <a:pt x="186" y="93"/>
                    <a:pt x="186" y="104"/>
                    <a:pt x="186" y="104"/>
                  </a:cubicBezTo>
                  <a:cubicBezTo>
                    <a:pt x="186" y="114"/>
                    <a:pt x="176" y="114"/>
                    <a:pt x="176" y="124"/>
                  </a:cubicBezTo>
                  <a:cubicBezTo>
                    <a:pt x="145" y="145"/>
                    <a:pt x="124" y="166"/>
                    <a:pt x="114" y="187"/>
                  </a:cubicBezTo>
                  <a:cubicBezTo>
                    <a:pt x="93" y="218"/>
                    <a:pt x="73" y="239"/>
                    <a:pt x="42" y="239"/>
                  </a:cubicBezTo>
                  <a:lnTo>
                    <a:pt x="42" y="239"/>
                  </a:lnTo>
                  <a:cubicBezTo>
                    <a:pt x="42" y="311"/>
                    <a:pt x="42" y="311"/>
                    <a:pt x="42" y="311"/>
                  </a:cubicBezTo>
                  <a:lnTo>
                    <a:pt x="42" y="311"/>
                  </a:lnTo>
                  <a:cubicBezTo>
                    <a:pt x="52" y="311"/>
                    <a:pt x="52" y="311"/>
                    <a:pt x="52" y="321"/>
                  </a:cubicBezTo>
                  <a:cubicBezTo>
                    <a:pt x="73" y="321"/>
                    <a:pt x="93" y="332"/>
                    <a:pt x="114" y="363"/>
                  </a:cubicBezTo>
                  <a:cubicBezTo>
                    <a:pt x="124" y="363"/>
                    <a:pt x="135" y="363"/>
                    <a:pt x="145" y="373"/>
                  </a:cubicBezTo>
                  <a:cubicBezTo>
                    <a:pt x="166" y="373"/>
                    <a:pt x="197" y="383"/>
                    <a:pt x="197" y="415"/>
                  </a:cubicBezTo>
                  <a:cubicBezTo>
                    <a:pt x="228" y="549"/>
                    <a:pt x="228" y="549"/>
                    <a:pt x="228" y="549"/>
                  </a:cubicBezTo>
                  <a:cubicBezTo>
                    <a:pt x="228" y="560"/>
                    <a:pt x="239" y="570"/>
                    <a:pt x="249" y="570"/>
                  </a:cubicBezTo>
                  <a:cubicBezTo>
                    <a:pt x="259" y="570"/>
                    <a:pt x="269" y="560"/>
                    <a:pt x="269" y="549"/>
                  </a:cubicBezTo>
                  <a:cubicBezTo>
                    <a:pt x="269" y="456"/>
                    <a:pt x="269" y="456"/>
                    <a:pt x="269" y="456"/>
                  </a:cubicBezTo>
                  <a:cubicBezTo>
                    <a:pt x="269" y="456"/>
                    <a:pt x="269" y="446"/>
                    <a:pt x="280" y="446"/>
                  </a:cubicBezTo>
                  <a:cubicBezTo>
                    <a:pt x="280" y="435"/>
                    <a:pt x="290" y="435"/>
                    <a:pt x="290" y="435"/>
                  </a:cubicBezTo>
                  <a:cubicBezTo>
                    <a:pt x="332" y="446"/>
                    <a:pt x="363" y="456"/>
                    <a:pt x="404" y="456"/>
                  </a:cubicBezTo>
                  <a:cubicBezTo>
                    <a:pt x="435" y="456"/>
                    <a:pt x="477" y="446"/>
                    <a:pt x="508" y="446"/>
                  </a:cubicBezTo>
                  <a:cubicBezTo>
                    <a:pt x="518" y="435"/>
                    <a:pt x="518" y="446"/>
                    <a:pt x="529" y="446"/>
                  </a:cubicBezTo>
                  <a:cubicBezTo>
                    <a:pt x="539" y="456"/>
                    <a:pt x="539" y="456"/>
                    <a:pt x="539" y="456"/>
                  </a:cubicBezTo>
                  <a:cubicBezTo>
                    <a:pt x="549" y="466"/>
                    <a:pt x="549" y="487"/>
                    <a:pt x="559" y="497"/>
                  </a:cubicBezTo>
                  <a:lnTo>
                    <a:pt x="559" y="54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5" name="Freeform 432">
              <a:extLst>
                <a:ext uri="{FF2B5EF4-FFF2-40B4-BE49-F238E27FC236}">
                  <a16:creationId xmlns:a16="http://schemas.microsoft.com/office/drawing/2014/main" id="{5C3A9226-A605-844F-984A-551B7C9AA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0952" y="10465635"/>
              <a:ext cx="167151" cy="121186"/>
            </a:xfrm>
            <a:custGeom>
              <a:avLst/>
              <a:gdLst>
                <a:gd name="T0" fmla="*/ 21 w 177"/>
                <a:gd name="T1" fmla="*/ 125 h 126"/>
                <a:gd name="T2" fmla="*/ 21 w 177"/>
                <a:gd name="T3" fmla="*/ 125 h 126"/>
                <a:gd name="T4" fmla="*/ 0 w 177"/>
                <a:gd name="T5" fmla="*/ 114 h 126"/>
                <a:gd name="T6" fmla="*/ 11 w 177"/>
                <a:gd name="T7" fmla="*/ 94 h 126"/>
                <a:gd name="T8" fmla="*/ 11 w 177"/>
                <a:gd name="T9" fmla="*/ 94 h 126"/>
                <a:gd name="T10" fmla="*/ 62 w 177"/>
                <a:gd name="T11" fmla="*/ 73 h 126"/>
                <a:gd name="T12" fmla="*/ 52 w 177"/>
                <a:gd name="T13" fmla="*/ 63 h 126"/>
                <a:gd name="T14" fmla="*/ 42 w 177"/>
                <a:gd name="T15" fmla="*/ 31 h 126"/>
                <a:gd name="T16" fmla="*/ 83 w 177"/>
                <a:gd name="T17" fmla="*/ 0 h 126"/>
                <a:gd name="T18" fmla="*/ 114 w 177"/>
                <a:gd name="T19" fmla="*/ 31 h 126"/>
                <a:gd name="T20" fmla="*/ 114 w 177"/>
                <a:gd name="T21" fmla="*/ 63 h 126"/>
                <a:gd name="T22" fmla="*/ 155 w 177"/>
                <a:gd name="T23" fmla="*/ 52 h 126"/>
                <a:gd name="T24" fmla="*/ 166 w 177"/>
                <a:gd name="T25" fmla="*/ 63 h 126"/>
                <a:gd name="T26" fmla="*/ 155 w 177"/>
                <a:gd name="T27" fmla="*/ 83 h 126"/>
                <a:gd name="T28" fmla="*/ 114 w 177"/>
                <a:gd name="T29" fmla="*/ 83 h 126"/>
                <a:gd name="T30" fmla="*/ 93 w 177"/>
                <a:gd name="T31" fmla="*/ 83 h 126"/>
                <a:gd name="T32" fmla="*/ 62 w 177"/>
                <a:gd name="T33" fmla="*/ 104 h 126"/>
                <a:gd name="T34" fmla="*/ 21 w 177"/>
                <a:gd name="T35" fmla="*/ 125 h 126"/>
                <a:gd name="T36" fmla="*/ 83 w 177"/>
                <a:gd name="T37" fmla="*/ 31 h 126"/>
                <a:gd name="T38" fmla="*/ 83 w 177"/>
                <a:gd name="T39" fmla="*/ 31 h 126"/>
                <a:gd name="T40" fmla="*/ 73 w 177"/>
                <a:gd name="T41" fmla="*/ 31 h 126"/>
                <a:gd name="T42" fmla="*/ 73 w 177"/>
                <a:gd name="T43" fmla="*/ 42 h 126"/>
                <a:gd name="T44" fmla="*/ 62 w 177"/>
                <a:gd name="T45" fmla="*/ 52 h 126"/>
                <a:gd name="T46" fmla="*/ 83 w 177"/>
                <a:gd name="T47" fmla="*/ 63 h 126"/>
                <a:gd name="T48" fmla="*/ 93 w 177"/>
                <a:gd name="T49" fmla="*/ 52 h 126"/>
                <a:gd name="T50" fmla="*/ 93 w 177"/>
                <a:gd name="T51" fmla="*/ 31 h 126"/>
                <a:gd name="T52" fmla="*/ 83 w 177"/>
                <a:gd name="T53" fmla="*/ 31 h 126"/>
                <a:gd name="T54" fmla="*/ 93 w 177"/>
                <a:gd name="T55" fmla="*/ 31 h 126"/>
                <a:gd name="T56" fmla="*/ 93 w 177"/>
                <a:gd name="T57" fmla="*/ 3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" h="126">
                  <a:moveTo>
                    <a:pt x="21" y="125"/>
                  </a:moveTo>
                  <a:lnTo>
                    <a:pt x="21" y="125"/>
                  </a:lnTo>
                  <a:cubicBezTo>
                    <a:pt x="11" y="125"/>
                    <a:pt x="11" y="114"/>
                    <a:pt x="0" y="114"/>
                  </a:cubicBezTo>
                  <a:cubicBezTo>
                    <a:pt x="0" y="104"/>
                    <a:pt x="11" y="94"/>
                    <a:pt x="11" y="94"/>
                  </a:cubicBezTo>
                  <a:lnTo>
                    <a:pt x="11" y="94"/>
                  </a:lnTo>
                  <a:cubicBezTo>
                    <a:pt x="21" y="94"/>
                    <a:pt x="42" y="83"/>
                    <a:pt x="62" y="73"/>
                  </a:cubicBezTo>
                  <a:cubicBezTo>
                    <a:pt x="52" y="73"/>
                    <a:pt x="52" y="73"/>
                    <a:pt x="52" y="63"/>
                  </a:cubicBezTo>
                  <a:cubicBezTo>
                    <a:pt x="42" y="63"/>
                    <a:pt x="31" y="52"/>
                    <a:pt x="42" y="31"/>
                  </a:cubicBezTo>
                  <a:cubicBezTo>
                    <a:pt x="52" y="11"/>
                    <a:pt x="62" y="0"/>
                    <a:pt x="83" y="0"/>
                  </a:cubicBezTo>
                  <a:cubicBezTo>
                    <a:pt x="104" y="11"/>
                    <a:pt x="114" y="21"/>
                    <a:pt x="114" y="31"/>
                  </a:cubicBezTo>
                  <a:cubicBezTo>
                    <a:pt x="114" y="42"/>
                    <a:pt x="114" y="52"/>
                    <a:pt x="114" y="63"/>
                  </a:cubicBezTo>
                  <a:cubicBezTo>
                    <a:pt x="125" y="63"/>
                    <a:pt x="145" y="52"/>
                    <a:pt x="155" y="52"/>
                  </a:cubicBezTo>
                  <a:cubicBezTo>
                    <a:pt x="166" y="52"/>
                    <a:pt x="166" y="52"/>
                    <a:pt x="166" y="63"/>
                  </a:cubicBezTo>
                  <a:cubicBezTo>
                    <a:pt x="176" y="73"/>
                    <a:pt x="166" y="73"/>
                    <a:pt x="155" y="83"/>
                  </a:cubicBezTo>
                  <a:cubicBezTo>
                    <a:pt x="155" y="83"/>
                    <a:pt x="135" y="83"/>
                    <a:pt x="114" y="83"/>
                  </a:cubicBezTo>
                  <a:cubicBezTo>
                    <a:pt x="104" y="83"/>
                    <a:pt x="104" y="83"/>
                    <a:pt x="93" y="83"/>
                  </a:cubicBezTo>
                  <a:cubicBezTo>
                    <a:pt x="83" y="94"/>
                    <a:pt x="73" y="104"/>
                    <a:pt x="62" y="104"/>
                  </a:cubicBezTo>
                  <a:cubicBezTo>
                    <a:pt x="42" y="114"/>
                    <a:pt x="21" y="125"/>
                    <a:pt x="21" y="125"/>
                  </a:cubicBezTo>
                  <a:close/>
                  <a:moveTo>
                    <a:pt x="83" y="31"/>
                  </a:moveTo>
                  <a:lnTo>
                    <a:pt x="83" y="31"/>
                  </a:lnTo>
                  <a:lnTo>
                    <a:pt x="73" y="31"/>
                  </a:lnTo>
                  <a:cubicBezTo>
                    <a:pt x="73" y="31"/>
                    <a:pt x="73" y="31"/>
                    <a:pt x="73" y="42"/>
                  </a:cubicBezTo>
                  <a:cubicBezTo>
                    <a:pt x="62" y="42"/>
                    <a:pt x="62" y="52"/>
                    <a:pt x="62" y="52"/>
                  </a:cubicBezTo>
                  <a:cubicBezTo>
                    <a:pt x="73" y="52"/>
                    <a:pt x="73" y="52"/>
                    <a:pt x="83" y="63"/>
                  </a:cubicBezTo>
                  <a:cubicBezTo>
                    <a:pt x="83" y="52"/>
                    <a:pt x="83" y="52"/>
                    <a:pt x="93" y="52"/>
                  </a:cubicBezTo>
                  <a:cubicBezTo>
                    <a:pt x="93" y="42"/>
                    <a:pt x="93" y="42"/>
                    <a:pt x="93" y="31"/>
                  </a:cubicBezTo>
                  <a:lnTo>
                    <a:pt x="83" y="31"/>
                  </a:lnTo>
                  <a:close/>
                  <a:moveTo>
                    <a:pt x="93" y="31"/>
                  </a:moveTo>
                  <a:lnTo>
                    <a:pt x="93" y="3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6" name="Freeform 433">
              <a:extLst>
                <a:ext uri="{FF2B5EF4-FFF2-40B4-BE49-F238E27FC236}">
                  <a16:creationId xmlns:a16="http://schemas.microsoft.com/office/drawing/2014/main" id="{C9048B41-2AF8-D147-93B2-9BC303BF9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142" y="10553390"/>
              <a:ext cx="41788" cy="50145"/>
            </a:xfrm>
            <a:custGeom>
              <a:avLst/>
              <a:gdLst>
                <a:gd name="T0" fmla="*/ 0 w 42"/>
                <a:gd name="T1" fmla="*/ 20 h 53"/>
                <a:gd name="T2" fmla="*/ 0 w 42"/>
                <a:gd name="T3" fmla="*/ 20 h 53"/>
                <a:gd name="T4" fmla="*/ 20 w 42"/>
                <a:gd name="T5" fmla="*/ 0 h 53"/>
                <a:gd name="T6" fmla="*/ 41 w 42"/>
                <a:gd name="T7" fmla="*/ 20 h 53"/>
                <a:gd name="T8" fmla="*/ 20 w 42"/>
                <a:gd name="T9" fmla="*/ 52 h 53"/>
                <a:gd name="T10" fmla="*/ 0 w 42"/>
                <a:gd name="T11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53">
                  <a:moveTo>
                    <a:pt x="0" y="20"/>
                  </a:moveTo>
                  <a:lnTo>
                    <a:pt x="0" y="20"/>
                  </a:lnTo>
                  <a:cubicBezTo>
                    <a:pt x="0" y="10"/>
                    <a:pt x="10" y="0"/>
                    <a:pt x="20" y="0"/>
                  </a:cubicBezTo>
                  <a:cubicBezTo>
                    <a:pt x="30" y="0"/>
                    <a:pt x="41" y="10"/>
                    <a:pt x="41" y="20"/>
                  </a:cubicBezTo>
                  <a:cubicBezTo>
                    <a:pt x="41" y="41"/>
                    <a:pt x="30" y="52"/>
                    <a:pt x="20" y="52"/>
                  </a:cubicBezTo>
                  <a:cubicBezTo>
                    <a:pt x="10" y="52"/>
                    <a:pt x="0" y="41"/>
                    <a:pt x="0" y="2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7" name="Freeform 434">
              <a:extLst>
                <a:ext uri="{FF2B5EF4-FFF2-40B4-BE49-F238E27FC236}">
                  <a16:creationId xmlns:a16="http://schemas.microsoft.com/office/drawing/2014/main" id="{4444A38B-07AA-A449-84D0-4E6F859C0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650" y="10482350"/>
              <a:ext cx="179686" cy="50145"/>
            </a:xfrm>
            <a:custGeom>
              <a:avLst/>
              <a:gdLst>
                <a:gd name="T0" fmla="*/ 166 w 188"/>
                <a:gd name="T1" fmla="*/ 52 h 53"/>
                <a:gd name="T2" fmla="*/ 166 w 188"/>
                <a:gd name="T3" fmla="*/ 52 h 53"/>
                <a:gd name="T4" fmla="*/ 155 w 188"/>
                <a:gd name="T5" fmla="*/ 52 h 53"/>
                <a:gd name="T6" fmla="*/ 83 w 188"/>
                <a:gd name="T7" fmla="*/ 42 h 53"/>
                <a:gd name="T8" fmla="*/ 21 w 188"/>
                <a:gd name="T9" fmla="*/ 42 h 53"/>
                <a:gd name="T10" fmla="*/ 0 w 188"/>
                <a:gd name="T11" fmla="*/ 21 h 53"/>
                <a:gd name="T12" fmla="*/ 21 w 188"/>
                <a:gd name="T13" fmla="*/ 0 h 53"/>
                <a:gd name="T14" fmla="*/ 93 w 188"/>
                <a:gd name="T15" fmla="*/ 0 h 53"/>
                <a:gd name="T16" fmla="*/ 176 w 188"/>
                <a:gd name="T17" fmla="*/ 10 h 53"/>
                <a:gd name="T18" fmla="*/ 187 w 188"/>
                <a:gd name="T19" fmla="*/ 42 h 53"/>
                <a:gd name="T20" fmla="*/ 166 w 188"/>
                <a:gd name="T21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8" h="53">
                  <a:moveTo>
                    <a:pt x="166" y="52"/>
                  </a:moveTo>
                  <a:lnTo>
                    <a:pt x="166" y="52"/>
                  </a:lnTo>
                  <a:cubicBezTo>
                    <a:pt x="166" y="52"/>
                    <a:pt x="166" y="52"/>
                    <a:pt x="155" y="52"/>
                  </a:cubicBezTo>
                  <a:cubicBezTo>
                    <a:pt x="135" y="42"/>
                    <a:pt x="114" y="42"/>
                    <a:pt x="83" y="42"/>
                  </a:cubicBezTo>
                  <a:cubicBezTo>
                    <a:pt x="73" y="31"/>
                    <a:pt x="41" y="42"/>
                    <a:pt x="21" y="42"/>
                  </a:cubicBezTo>
                  <a:cubicBezTo>
                    <a:pt x="10" y="42"/>
                    <a:pt x="0" y="31"/>
                    <a:pt x="0" y="21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31" y="0"/>
                    <a:pt x="73" y="0"/>
                    <a:pt x="93" y="0"/>
                  </a:cubicBezTo>
                  <a:cubicBezTo>
                    <a:pt x="124" y="0"/>
                    <a:pt x="145" y="10"/>
                    <a:pt x="176" y="10"/>
                  </a:cubicBezTo>
                  <a:cubicBezTo>
                    <a:pt x="187" y="21"/>
                    <a:pt x="187" y="31"/>
                    <a:pt x="187" y="42"/>
                  </a:cubicBezTo>
                  <a:cubicBezTo>
                    <a:pt x="187" y="52"/>
                    <a:pt x="176" y="52"/>
                    <a:pt x="166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8" name="Freeform 435">
              <a:extLst>
                <a:ext uri="{FF2B5EF4-FFF2-40B4-BE49-F238E27FC236}">
                  <a16:creationId xmlns:a16="http://schemas.microsoft.com/office/drawing/2014/main" id="{944744D1-E936-B04E-A669-1B05E941D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1608" y="10248339"/>
              <a:ext cx="814859" cy="944402"/>
            </a:xfrm>
            <a:custGeom>
              <a:avLst/>
              <a:gdLst>
                <a:gd name="T0" fmla="*/ 425 w 861"/>
                <a:gd name="T1" fmla="*/ 994 h 995"/>
                <a:gd name="T2" fmla="*/ 425 w 861"/>
                <a:gd name="T3" fmla="*/ 994 h 995"/>
                <a:gd name="T4" fmla="*/ 414 w 861"/>
                <a:gd name="T5" fmla="*/ 984 h 995"/>
                <a:gd name="T6" fmla="*/ 176 w 861"/>
                <a:gd name="T7" fmla="*/ 807 h 995"/>
                <a:gd name="T8" fmla="*/ 0 w 861"/>
                <a:gd name="T9" fmla="*/ 217 h 995"/>
                <a:gd name="T10" fmla="*/ 21 w 861"/>
                <a:gd name="T11" fmla="*/ 155 h 995"/>
                <a:gd name="T12" fmla="*/ 73 w 861"/>
                <a:gd name="T13" fmla="*/ 124 h 995"/>
                <a:gd name="T14" fmla="*/ 383 w 861"/>
                <a:gd name="T15" fmla="*/ 20 h 995"/>
                <a:gd name="T16" fmla="*/ 477 w 861"/>
                <a:gd name="T17" fmla="*/ 20 h 995"/>
                <a:gd name="T18" fmla="*/ 777 w 861"/>
                <a:gd name="T19" fmla="*/ 124 h 995"/>
                <a:gd name="T20" fmla="*/ 839 w 861"/>
                <a:gd name="T21" fmla="*/ 155 h 995"/>
                <a:gd name="T22" fmla="*/ 850 w 861"/>
                <a:gd name="T23" fmla="*/ 217 h 995"/>
                <a:gd name="T24" fmla="*/ 673 w 861"/>
                <a:gd name="T25" fmla="*/ 807 h 995"/>
                <a:gd name="T26" fmla="*/ 435 w 861"/>
                <a:gd name="T27" fmla="*/ 984 h 995"/>
                <a:gd name="T28" fmla="*/ 425 w 861"/>
                <a:gd name="T29" fmla="*/ 994 h 995"/>
                <a:gd name="T30" fmla="*/ 414 w 861"/>
                <a:gd name="T31" fmla="*/ 942 h 995"/>
                <a:gd name="T32" fmla="*/ 414 w 861"/>
                <a:gd name="T33" fmla="*/ 942 h 995"/>
                <a:gd name="T34" fmla="*/ 425 w 861"/>
                <a:gd name="T35" fmla="*/ 62 h 995"/>
                <a:gd name="T36" fmla="*/ 425 w 861"/>
                <a:gd name="T37" fmla="*/ 62 h 995"/>
                <a:gd name="T38" fmla="*/ 414 w 861"/>
                <a:gd name="T39" fmla="*/ 62 h 995"/>
                <a:gd name="T40" fmla="*/ 73 w 861"/>
                <a:gd name="T41" fmla="*/ 186 h 995"/>
                <a:gd name="T42" fmla="*/ 62 w 861"/>
                <a:gd name="T43" fmla="*/ 186 h 995"/>
                <a:gd name="T44" fmla="*/ 52 w 861"/>
                <a:gd name="T45" fmla="*/ 207 h 995"/>
                <a:gd name="T46" fmla="*/ 218 w 861"/>
                <a:gd name="T47" fmla="*/ 777 h 995"/>
                <a:gd name="T48" fmla="*/ 425 w 861"/>
                <a:gd name="T49" fmla="*/ 932 h 995"/>
                <a:gd name="T50" fmla="*/ 632 w 861"/>
                <a:gd name="T51" fmla="*/ 777 h 995"/>
                <a:gd name="T52" fmla="*/ 798 w 861"/>
                <a:gd name="T53" fmla="*/ 207 h 995"/>
                <a:gd name="T54" fmla="*/ 798 w 861"/>
                <a:gd name="T55" fmla="*/ 186 h 995"/>
                <a:gd name="T56" fmla="*/ 777 w 861"/>
                <a:gd name="T57" fmla="*/ 176 h 995"/>
                <a:gd name="T58" fmla="*/ 446 w 861"/>
                <a:gd name="T59" fmla="*/ 62 h 995"/>
                <a:gd name="T60" fmla="*/ 425 w 861"/>
                <a:gd name="T61" fmla="*/ 62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61" h="995">
                  <a:moveTo>
                    <a:pt x="425" y="994"/>
                  </a:moveTo>
                  <a:lnTo>
                    <a:pt x="425" y="994"/>
                  </a:lnTo>
                  <a:cubicBezTo>
                    <a:pt x="425" y="994"/>
                    <a:pt x="414" y="994"/>
                    <a:pt x="414" y="984"/>
                  </a:cubicBezTo>
                  <a:cubicBezTo>
                    <a:pt x="404" y="984"/>
                    <a:pt x="249" y="911"/>
                    <a:pt x="176" y="807"/>
                  </a:cubicBezTo>
                  <a:cubicBezTo>
                    <a:pt x="52" y="621"/>
                    <a:pt x="10" y="331"/>
                    <a:pt x="0" y="217"/>
                  </a:cubicBezTo>
                  <a:cubicBezTo>
                    <a:pt x="0" y="196"/>
                    <a:pt x="0" y="176"/>
                    <a:pt x="21" y="155"/>
                  </a:cubicBezTo>
                  <a:cubicBezTo>
                    <a:pt x="31" y="144"/>
                    <a:pt x="52" y="134"/>
                    <a:pt x="73" y="124"/>
                  </a:cubicBezTo>
                  <a:cubicBezTo>
                    <a:pt x="228" y="114"/>
                    <a:pt x="332" y="62"/>
                    <a:pt x="383" y="20"/>
                  </a:cubicBezTo>
                  <a:cubicBezTo>
                    <a:pt x="404" y="0"/>
                    <a:pt x="446" y="0"/>
                    <a:pt x="477" y="20"/>
                  </a:cubicBezTo>
                  <a:cubicBezTo>
                    <a:pt x="518" y="62"/>
                    <a:pt x="622" y="114"/>
                    <a:pt x="777" y="124"/>
                  </a:cubicBezTo>
                  <a:cubicBezTo>
                    <a:pt x="798" y="124"/>
                    <a:pt x="819" y="134"/>
                    <a:pt x="839" y="155"/>
                  </a:cubicBezTo>
                  <a:cubicBezTo>
                    <a:pt x="850" y="176"/>
                    <a:pt x="860" y="196"/>
                    <a:pt x="850" y="217"/>
                  </a:cubicBezTo>
                  <a:cubicBezTo>
                    <a:pt x="839" y="331"/>
                    <a:pt x="798" y="621"/>
                    <a:pt x="673" y="807"/>
                  </a:cubicBezTo>
                  <a:cubicBezTo>
                    <a:pt x="601" y="911"/>
                    <a:pt x="446" y="984"/>
                    <a:pt x="435" y="984"/>
                  </a:cubicBezTo>
                  <a:cubicBezTo>
                    <a:pt x="435" y="994"/>
                    <a:pt x="435" y="994"/>
                    <a:pt x="425" y="994"/>
                  </a:cubicBezTo>
                  <a:close/>
                  <a:moveTo>
                    <a:pt x="414" y="942"/>
                  </a:moveTo>
                  <a:lnTo>
                    <a:pt x="414" y="942"/>
                  </a:lnTo>
                  <a:close/>
                  <a:moveTo>
                    <a:pt x="425" y="62"/>
                  </a:moveTo>
                  <a:lnTo>
                    <a:pt x="425" y="62"/>
                  </a:lnTo>
                  <a:lnTo>
                    <a:pt x="414" y="62"/>
                  </a:lnTo>
                  <a:cubicBezTo>
                    <a:pt x="363" y="103"/>
                    <a:pt x="249" y="165"/>
                    <a:pt x="73" y="186"/>
                  </a:cubicBezTo>
                  <a:lnTo>
                    <a:pt x="62" y="186"/>
                  </a:lnTo>
                  <a:cubicBezTo>
                    <a:pt x="52" y="196"/>
                    <a:pt x="52" y="207"/>
                    <a:pt x="52" y="207"/>
                  </a:cubicBezTo>
                  <a:cubicBezTo>
                    <a:pt x="62" y="321"/>
                    <a:pt x="104" y="600"/>
                    <a:pt x="218" y="777"/>
                  </a:cubicBezTo>
                  <a:cubicBezTo>
                    <a:pt x="280" y="849"/>
                    <a:pt x="394" y="921"/>
                    <a:pt x="425" y="932"/>
                  </a:cubicBezTo>
                  <a:cubicBezTo>
                    <a:pt x="466" y="921"/>
                    <a:pt x="580" y="849"/>
                    <a:pt x="632" y="777"/>
                  </a:cubicBezTo>
                  <a:cubicBezTo>
                    <a:pt x="746" y="600"/>
                    <a:pt x="787" y="321"/>
                    <a:pt x="798" y="207"/>
                  </a:cubicBezTo>
                  <a:cubicBezTo>
                    <a:pt x="798" y="196"/>
                    <a:pt x="798" y="196"/>
                    <a:pt x="798" y="186"/>
                  </a:cubicBezTo>
                  <a:cubicBezTo>
                    <a:pt x="787" y="186"/>
                    <a:pt x="787" y="176"/>
                    <a:pt x="777" y="176"/>
                  </a:cubicBezTo>
                  <a:cubicBezTo>
                    <a:pt x="601" y="165"/>
                    <a:pt x="497" y="103"/>
                    <a:pt x="446" y="62"/>
                  </a:cubicBezTo>
                  <a:cubicBezTo>
                    <a:pt x="435" y="62"/>
                    <a:pt x="435" y="62"/>
                    <a:pt x="425" y="6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9" name="Freeform 436">
              <a:extLst>
                <a:ext uri="{FF2B5EF4-FFF2-40B4-BE49-F238E27FC236}">
                  <a16:creationId xmlns:a16="http://schemas.microsoft.com/office/drawing/2014/main" id="{C71D3359-1C92-AF44-9BCF-793198119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6511" y="10699646"/>
              <a:ext cx="305052" cy="217296"/>
            </a:xfrm>
            <a:custGeom>
              <a:avLst/>
              <a:gdLst>
                <a:gd name="T0" fmla="*/ 279 w 321"/>
                <a:gd name="T1" fmla="*/ 228 h 229"/>
                <a:gd name="T2" fmla="*/ 279 w 321"/>
                <a:gd name="T3" fmla="*/ 228 h 229"/>
                <a:gd name="T4" fmla="*/ 41 w 321"/>
                <a:gd name="T5" fmla="*/ 228 h 229"/>
                <a:gd name="T6" fmla="*/ 0 w 321"/>
                <a:gd name="T7" fmla="*/ 187 h 229"/>
                <a:gd name="T8" fmla="*/ 0 w 321"/>
                <a:gd name="T9" fmla="*/ 41 h 229"/>
                <a:gd name="T10" fmla="*/ 41 w 321"/>
                <a:gd name="T11" fmla="*/ 0 h 229"/>
                <a:gd name="T12" fmla="*/ 279 w 321"/>
                <a:gd name="T13" fmla="*/ 0 h 229"/>
                <a:gd name="T14" fmla="*/ 320 w 321"/>
                <a:gd name="T15" fmla="*/ 41 h 229"/>
                <a:gd name="T16" fmla="*/ 320 w 321"/>
                <a:gd name="T17" fmla="*/ 187 h 229"/>
                <a:gd name="T18" fmla="*/ 279 w 321"/>
                <a:gd name="T19" fmla="*/ 228 h 229"/>
                <a:gd name="T20" fmla="*/ 51 w 321"/>
                <a:gd name="T21" fmla="*/ 176 h 229"/>
                <a:gd name="T22" fmla="*/ 51 w 321"/>
                <a:gd name="T23" fmla="*/ 176 h 229"/>
                <a:gd name="T24" fmla="*/ 269 w 321"/>
                <a:gd name="T25" fmla="*/ 176 h 229"/>
                <a:gd name="T26" fmla="*/ 269 w 321"/>
                <a:gd name="T27" fmla="*/ 52 h 229"/>
                <a:gd name="T28" fmla="*/ 51 w 321"/>
                <a:gd name="T29" fmla="*/ 52 h 229"/>
                <a:gd name="T30" fmla="*/ 51 w 321"/>
                <a:gd name="T31" fmla="*/ 17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1" h="229">
                  <a:moveTo>
                    <a:pt x="279" y="228"/>
                  </a:moveTo>
                  <a:lnTo>
                    <a:pt x="279" y="228"/>
                  </a:lnTo>
                  <a:cubicBezTo>
                    <a:pt x="41" y="228"/>
                    <a:pt x="41" y="228"/>
                    <a:pt x="41" y="228"/>
                  </a:cubicBezTo>
                  <a:cubicBezTo>
                    <a:pt x="10" y="228"/>
                    <a:pt x="0" y="207"/>
                    <a:pt x="0" y="18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1"/>
                    <a:pt x="10" y="0"/>
                    <a:pt x="41" y="0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300" y="0"/>
                    <a:pt x="320" y="11"/>
                    <a:pt x="320" y="41"/>
                  </a:cubicBezTo>
                  <a:cubicBezTo>
                    <a:pt x="320" y="187"/>
                    <a:pt x="320" y="187"/>
                    <a:pt x="320" y="187"/>
                  </a:cubicBezTo>
                  <a:cubicBezTo>
                    <a:pt x="320" y="207"/>
                    <a:pt x="300" y="228"/>
                    <a:pt x="279" y="228"/>
                  </a:cubicBezTo>
                  <a:close/>
                  <a:moveTo>
                    <a:pt x="51" y="176"/>
                  </a:moveTo>
                  <a:lnTo>
                    <a:pt x="51" y="176"/>
                  </a:lnTo>
                  <a:cubicBezTo>
                    <a:pt x="269" y="176"/>
                    <a:pt x="269" y="176"/>
                    <a:pt x="269" y="176"/>
                  </a:cubicBezTo>
                  <a:cubicBezTo>
                    <a:pt x="269" y="52"/>
                    <a:pt x="269" y="52"/>
                    <a:pt x="269" y="52"/>
                  </a:cubicBezTo>
                  <a:cubicBezTo>
                    <a:pt x="51" y="52"/>
                    <a:pt x="51" y="52"/>
                    <a:pt x="51" y="52"/>
                  </a:cubicBezTo>
                  <a:lnTo>
                    <a:pt x="51" y="17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0" name="Freeform 437">
              <a:extLst>
                <a:ext uri="{FF2B5EF4-FFF2-40B4-BE49-F238E27FC236}">
                  <a16:creationId xmlns:a16="http://schemas.microsoft.com/office/drawing/2014/main" id="{49784690-D735-1D40-AA55-78DD203EF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7406" y="10524138"/>
              <a:ext cx="254904" cy="225654"/>
            </a:xfrm>
            <a:custGeom>
              <a:avLst/>
              <a:gdLst>
                <a:gd name="T0" fmla="*/ 249 w 271"/>
                <a:gd name="T1" fmla="*/ 238 h 239"/>
                <a:gd name="T2" fmla="*/ 249 w 271"/>
                <a:gd name="T3" fmla="*/ 238 h 239"/>
                <a:gd name="T4" fmla="*/ 218 w 271"/>
                <a:gd name="T5" fmla="*/ 207 h 239"/>
                <a:gd name="T6" fmla="*/ 218 w 271"/>
                <a:gd name="T7" fmla="*/ 134 h 239"/>
                <a:gd name="T8" fmla="*/ 135 w 271"/>
                <a:gd name="T9" fmla="*/ 51 h 239"/>
                <a:gd name="T10" fmla="*/ 52 w 271"/>
                <a:gd name="T11" fmla="*/ 134 h 239"/>
                <a:gd name="T12" fmla="*/ 52 w 271"/>
                <a:gd name="T13" fmla="*/ 207 h 239"/>
                <a:gd name="T14" fmla="*/ 31 w 271"/>
                <a:gd name="T15" fmla="*/ 238 h 239"/>
                <a:gd name="T16" fmla="*/ 31 w 271"/>
                <a:gd name="T17" fmla="*/ 238 h 239"/>
                <a:gd name="T18" fmla="*/ 0 w 271"/>
                <a:gd name="T19" fmla="*/ 207 h 239"/>
                <a:gd name="T20" fmla="*/ 0 w 271"/>
                <a:gd name="T21" fmla="*/ 134 h 239"/>
                <a:gd name="T22" fmla="*/ 135 w 271"/>
                <a:gd name="T23" fmla="*/ 0 h 239"/>
                <a:gd name="T24" fmla="*/ 270 w 271"/>
                <a:gd name="T25" fmla="*/ 134 h 239"/>
                <a:gd name="T26" fmla="*/ 270 w 271"/>
                <a:gd name="T27" fmla="*/ 207 h 239"/>
                <a:gd name="T28" fmla="*/ 249 w 271"/>
                <a:gd name="T29" fmla="*/ 23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1" h="239">
                  <a:moveTo>
                    <a:pt x="249" y="238"/>
                  </a:moveTo>
                  <a:lnTo>
                    <a:pt x="249" y="238"/>
                  </a:lnTo>
                  <a:cubicBezTo>
                    <a:pt x="228" y="238"/>
                    <a:pt x="218" y="227"/>
                    <a:pt x="218" y="207"/>
                  </a:cubicBezTo>
                  <a:cubicBezTo>
                    <a:pt x="218" y="134"/>
                    <a:pt x="218" y="134"/>
                    <a:pt x="218" y="134"/>
                  </a:cubicBezTo>
                  <a:cubicBezTo>
                    <a:pt x="218" y="93"/>
                    <a:pt x="187" y="51"/>
                    <a:pt x="135" y="51"/>
                  </a:cubicBezTo>
                  <a:cubicBezTo>
                    <a:pt x="93" y="51"/>
                    <a:pt x="52" y="93"/>
                    <a:pt x="52" y="134"/>
                  </a:cubicBezTo>
                  <a:cubicBezTo>
                    <a:pt x="52" y="207"/>
                    <a:pt x="52" y="207"/>
                    <a:pt x="52" y="207"/>
                  </a:cubicBezTo>
                  <a:cubicBezTo>
                    <a:pt x="52" y="227"/>
                    <a:pt x="42" y="238"/>
                    <a:pt x="31" y="238"/>
                  </a:cubicBezTo>
                  <a:lnTo>
                    <a:pt x="31" y="238"/>
                  </a:lnTo>
                  <a:cubicBezTo>
                    <a:pt x="10" y="238"/>
                    <a:pt x="0" y="227"/>
                    <a:pt x="0" y="20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62"/>
                    <a:pt x="62" y="0"/>
                    <a:pt x="135" y="0"/>
                  </a:cubicBezTo>
                  <a:cubicBezTo>
                    <a:pt x="207" y="0"/>
                    <a:pt x="270" y="62"/>
                    <a:pt x="270" y="134"/>
                  </a:cubicBezTo>
                  <a:cubicBezTo>
                    <a:pt x="270" y="207"/>
                    <a:pt x="270" y="207"/>
                    <a:pt x="270" y="207"/>
                  </a:cubicBezTo>
                  <a:cubicBezTo>
                    <a:pt x="270" y="227"/>
                    <a:pt x="259" y="238"/>
                    <a:pt x="249" y="23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1" name="Freeform 438">
              <a:extLst>
                <a:ext uri="{FF2B5EF4-FFF2-40B4-BE49-F238E27FC236}">
                  <a16:creationId xmlns:a16="http://schemas.microsoft.com/office/drawing/2014/main" id="{57BBA19E-9D9A-E549-B2D4-DA1133F47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8101" y="3834660"/>
              <a:ext cx="1090658" cy="71040"/>
            </a:xfrm>
            <a:custGeom>
              <a:avLst/>
              <a:gdLst>
                <a:gd name="T0" fmla="*/ 1119 w 1151"/>
                <a:gd name="T1" fmla="*/ 73 h 74"/>
                <a:gd name="T2" fmla="*/ 1119 w 1151"/>
                <a:gd name="T3" fmla="*/ 73 h 74"/>
                <a:gd name="T4" fmla="*/ 42 w 1151"/>
                <a:gd name="T5" fmla="*/ 73 h 74"/>
                <a:gd name="T6" fmla="*/ 0 w 1151"/>
                <a:gd name="T7" fmla="*/ 42 h 74"/>
                <a:gd name="T8" fmla="*/ 42 w 1151"/>
                <a:gd name="T9" fmla="*/ 0 h 74"/>
                <a:gd name="T10" fmla="*/ 1119 w 1151"/>
                <a:gd name="T11" fmla="*/ 0 h 74"/>
                <a:gd name="T12" fmla="*/ 1150 w 1151"/>
                <a:gd name="T13" fmla="*/ 42 h 74"/>
                <a:gd name="T14" fmla="*/ 1119 w 1151"/>
                <a:gd name="T15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1" h="74">
                  <a:moveTo>
                    <a:pt x="1119" y="73"/>
                  </a:moveTo>
                  <a:lnTo>
                    <a:pt x="1119" y="73"/>
                  </a:lnTo>
                  <a:cubicBezTo>
                    <a:pt x="42" y="73"/>
                    <a:pt x="42" y="73"/>
                    <a:pt x="42" y="73"/>
                  </a:cubicBezTo>
                  <a:cubicBezTo>
                    <a:pt x="21" y="73"/>
                    <a:pt x="0" y="62"/>
                    <a:pt x="0" y="42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1119" y="0"/>
                    <a:pt x="1119" y="0"/>
                    <a:pt x="1119" y="0"/>
                  </a:cubicBezTo>
                  <a:cubicBezTo>
                    <a:pt x="1140" y="0"/>
                    <a:pt x="1150" y="21"/>
                    <a:pt x="1150" y="42"/>
                  </a:cubicBezTo>
                  <a:cubicBezTo>
                    <a:pt x="1150" y="62"/>
                    <a:pt x="1140" y="73"/>
                    <a:pt x="1119" y="7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2" name="Freeform 439">
              <a:extLst>
                <a:ext uri="{FF2B5EF4-FFF2-40B4-BE49-F238E27FC236}">
                  <a16:creationId xmlns:a16="http://schemas.microsoft.com/office/drawing/2014/main" id="{2E549F26-27F4-B34E-8057-E93A167E3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3464" y="3709296"/>
              <a:ext cx="835754" cy="71040"/>
            </a:xfrm>
            <a:custGeom>
              <a:avLst/>
              <a:gdLst>
                <a:gd name="T0" fmla="*/ 839 w 882"/>
                <a:gd name="T1" fmla="*/ 72 h 73"/>
                <a:gd name="T2" fmla="*/ 839 w 882"/>
                <a:gd name="T3" fmla="*/ 72 h 73"/>
                <a:gd name="T4" fmla="*/ 31 w 882"/>
                <a:gd name="T5" fmla="*/ 72 h 73"/>
                <a:gd name="T6" fmla="*/ 0 w 882"/>
                <a:gd name="T7" fmla="*/ 41 h 73"/>
                <a:gd name="T8" fmla="*/ 31 w 882"/>
                <a:gd name="T9" fmla="*/ 0 h 73"/>
                <a:gd name="T10" fmla="*/ 839 w 882"/>
                <a:gd name="T11" fmla="*/ 0 h 73"/>
                <a:gd name="T12" fmla="*/ 881 w 882"/>
                <a:gd name="T13" fmla="*/ 41 h 73"/>
                <a:gd name="T14" fmla="*/ 839 w 882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2" h="73">
                  <a:moveTo>
                    <a:pt x="839" y="72"/>
                  </a:moveTo>
                  <a:lnTo>
                    <a:pt x="839" y="72"/>
                  </a:lnTo>
                  <a:cubicBezTo>
                    <a:pt x="31" y="72"/>
                    <a:pt x="31" y="72"/>
                    <a:pt x="31" y="72"/>
                  </a:cubicBezTo>
                  <a:cubicBezTo>
                    <a:pt x="10" y="72"/>
                    <a:pt x="0" y="62"/>
                    <a:pt x="0" y="41"/>
                  </a:cubicBezTo>
                  <a:cubicBezTo>
                    <a:pt x="0" y="20"/>
                    <a:pt x="10" y="0"/>
                    <a:pt x="31" y="0"/>
                  </a:cubicBezTo>
                  <a:cubicBezTo>
                    <a:pt x="839" y="0"/>
                    <a:pt x="839" y="0"/>
                    <a:pt x="839" y="0"/>
                  </a:cubicBezTo>
                  <a:cubicBezTo>
                    <a:pt x="860" y="0"/>
                    <a:pt x="881" y="20"/>
                    <a:pt x="881" y="41"/>
                  </a:cubicBezTo>
                  <a:cubicBezTo>
                    <a:pt x="881" y="62"/>
                    <a:pt x="860" y="72"/>
                    <a:pt x="839" y="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3" name="Freeform 440">
              <a:extLst>
                <a:ext uri="{FF2B5EF4-FFF2-40B4-BE49-F238E27FC236}">
                  <a16:creationId xmlns:a16="http://schemas.microsoft.com/office/drawing/2014/main" id="{73FF6D5C-84C6-A142-9BE1-D6C3C4231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3464" y="3069946"/>
              <a:ext cx="835754" cy="71038"/>
            </a:xfrm>
            <a:custGeom>
              <a:avLst/>
              <a:gdLst>
                <a:gd name="T0" fmla="*/ 839 w 882"/>
                <a:gd name="T1" fmla="*/ 73 h 74"/>
                <a:gd name="T2" fmla="*/ 839 w 882"/>
                <a:gd name="T3" fmla="*/ 73 h 74"/>
                <a:gd name="T4" fmla="*/ 31 w 882"/>
                <a:gd name="T5" fmla="*/ 73 h 74"/>
                <a:gd name="T6" fmla="*/ 0 w 882"/>
                <a:gd name="T7" fmla="*/ 31 h 74"/>
                <a:gd name="T8" fmla="*/ 31 w 882"/>
                <a:gd name="T9" fmla="*/ 0 h 74"/>
                <a:gd name="T10" fmla="*/ 839 w 882"/>
                <a:gd name="T11" fmla="*/ 0 h 74"/>
                <a:gd name="T12" fmla="*/ 881 w 882"/>
                <a:gd name="T13" fmla="*/ 31 h 74"/>
                <a:gd name="T14" fmla="*/ 839 w 882"/>
                <a:gd name="T15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2" h="74">
                  <a:moveTo>
                    <a:pt x="839" y="73"/>
                  </a:moveTo>
                  <a:lnTo>
                    <a:pt x="839" y="73"/>
                  </a:lnTo>
                  <a:cubicBezTo>
                    <a:pt x="31" y="73"/>
                    <a:pt x="31" y="73"/>
                    <a:pt x="31" y="73"/>
                  </a:cubicBezTo>
                  <a:cubicBezTo>
                    <a:pt x="10" y="73"/>
                    <a:pt x="0" y="52"/>
                    <a:pt x="0" y="31"/>
                  </a:cubicBezTo>
                  <a:cubicBezTo>
                    <a:pt x="0" y="11"/>
                    <a:pt x="10" y="0"/>
                    <a:pt x="31" y="0"/>
                  </a:cubicBezTo>
                  <a:cubicBezTo>
                    <a:pt x="839" y="0"/>
                    <a:pt x="839" y="0"/>
                    <a:pt x="839" y="0"/>
                  </a:cubicBezTo>
                  <a:cubicBezTo>
                    <a:pt x="860" y="0"/>
                    <a:pt x="881" y="11"/>
                    <a:pt x="881" y="31"/>
                  </a:cubicBezTo>
                  <a:cubicBezTo>
                    <a:pt x="881" y="52"/>
                    <a:pt x="860" y="73"/>
                    <a:pt x="839" y="7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4" name="Freeform 441">
              <a:extLst>
                <a:ext uri="{FF2B5EF4-FFF2-40B4-BE49-F238E27FC236}">
                  <a16:creationId xmlns:a16="http://schemas.microsoft.com/office/drawing/2014/main" id="{B738A8FF-5170-334A-8E8B-41F8A9556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3004" y="3199487"/>
              <a:ext cx="71040" cy="451307"/>
            </a:xfrm>
            <a:custGeom>
              <a:avLst/>
              <a:gdLst>
                <a:gd name="T0" fmla="*/ 31 w 73"/>
                <a:gd name="T1" fmla="*/ 476 h 477"/>
                <a:gd name="T2" fmla="*/ 31 w 73"/>
                <a:gd name="T3" fmla="*/ 476 h 477"/>
                <a:gd name="T4" fmla="*/ 31 w 73"/>
                <a:gd name="T5" fmla="*/ 476 h 477"/>
                <a:gd name="T6" fmla="*/ 0 w 73"/>
                <a:gd name="T7" fmla="*/ 445 h 477"/>
                <a:gd name="T8" fmla="*/ 0 w 73"/>
                <a:gd name="T9" fmla="*/ 42 h 477"/>
                <a:gd name="T10" fmla="*/ 31 w 73"/>
                <a:gd name="T11" fmla="*/ 0 h 477"/>
                <a:gd name="T12" fmla="*/ 31 w 73"/>
                <a:gd name="T13" fmla="*/ 0 h 477"/>
                <a:gd name="T14" fmla="*/ 72 w 73"/>
                <a:gd name="T15" fmla="*/ 42 h 477"/>
                <a:gd name="T16" fmla="*/ 72 w 73"/>
                <a:gd name="T17" fmla="*/ 445 h 477"/>
                <a:gd name="T18" fmla="*/ 31 w 73"/>
                <a:gd name="T19" fmla="*/ 47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477">
                  <a:moveTo>
                    <a:pt x="31" y="476"/>
                  </a:moveTo>
                  <a:lnTo>
                    <a:pt x="31" y="476"/>
                  </a:lnTo>
                  <a:lnTo>
                    <a:pt x="31" y="476"/>
                  </a:lnTo>
                  <a:cubicBezTo>
                    <a:pt x="10" y="476"/>
                    <a:pt x="0" y="466"/>
                    <a:pt x="0" y="44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1"/>
                    <a:pt x="10" y="0"/>
                    <a:pt x="31" y="0"/>
                  </a:cubicBezTo>
                  <a:lnTo>
                    <a:pt x="31" y="0"/>
                  </a:lnTo>
                  <a:cubicBezTo>
                    <a:pt x="51" y="0"/>
                    <a:pt x="72" y="21"/>
                    <a:pt x="72" y="42"/>
                  </a:cubicBezTo>
                  <a:cubicBezTo>
                    <a:pt x="72" y="445"/>
                    <a:pt x="72" y="445"/>
                    <a:pt x="72" y="445"/>
                  </a:cubicBezTo>
                  <a:cubicBezTo>
                    <a:pt x="72" y="466"/>
                    <a:pt x="51" y="476"/>
                    <a:pt x="31" y="47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5" name="Freeform 442">
              <a:extLst>
                <a:ext uri="{FF2B5EF4-FFF2-40B4-BE49-F238E27FC236}">
                  <a16:creationId xmlns:a16="http://schemas.microsoft.com/office/drawing/2014/main" id="{27C45E82-7D0B-C54A-BFD3-0C4F15637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7911" y="3199487"/>
              <a:ext cx="71038" cy="451307"/>
            </a:xfrm>
            <a:custGeom>
              <a:avLst/>
              <a:gdLst>
                <a:gd name="T0" fmla="*/ 31 w 73"/>
                <a:gd name="T1" fmla="*/ 476 h 477"/>
                <a:gd name="T2" fmla="*/ 31 w 73"/>
                <a:gd name="T3" fmla="*/ 476 h 477"/>
                <a:gd name="T4" fmla="*/ 31 w 73"/>
                <a:gd name="T5" fmla="*/ 476 h 477"/>
                <a:gd name="T6" fmla="*/ 0 w 73"/>
                <a:gd name="T7" fmla="*/ 445 h 477"/>
                <a:gd name="T8" fmla="*/ 0 w 73"/>
                <a:gd name="T9" fmla="*/ 42 h 477"/>
                <a:gd name="T10" fmla="*/ 31 w 73"/>
                <a:gd name="T11" fmla="*/ 0 h 477"/>
                <a:gd name="T12" fmla="*/ 31 w 73"/>
                <a:gd name="T13" fmla="*/ 0 h 477"/>
                <a:gd name="T14" fmla="*/ 72 w 73"/>
                <a:gd name="T15" fmla="*/ 42 h 477"/>
                <a:gd name="T16" fmla="*/ 72 w 73"/>
                <a:gd name="T17" fmla="*/ 445 h 477"/>
                <a:gd name="T18" fmla="*/ 31 w 73"/>
                <a:gd name="T19" fmla="*/ 47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477">
                  <a:moveTo>
                    <a:pt x="31" y="476"/>
                  </a:moveTo>
                  <a:lnTo>
                    <a:pt x="31" y="476"/>
                  </a:lnTo>
                  <a:lnTo>
                    <a:pt x="31" y="476"/>
                  </a:lnTo>
                  <a:cubicBezTo>
                    <a:pt x="10" y="476"/>
                    <a:pt x="0" y="466"/>
                    <a:pt x="0" y="44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1"/>
                    <a:pt x="10" y="0"/>
                    <a:pt x="31" y="0"/>
                  </a:cubicBezTo>
                  <a:lnTo>
                    <a:pt x="31" y="0"/>
                  </a:lnTo>
                  <a:cubicBezTo>
                    <a:pt x="52" y="0"/>
                    <a:pt x="72" y="21"/>
                    <a:pt x="72" y="42"/>
                  </a:cubicBezTo>
                  <a:cubicBezTo>
                    <a:pt x="72" y="445"/>
                    <a:pt x="72" y="445"/>
                    <a:pt x="72" y="445"/>
                  </a:cubicBezTo>
                  <a:cubicBezTo>
                    <a:pt x="72" y="466"/>
                    <a:pt x="52" y="476"/>
                    <a:pt x="31" y="47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6" name="Freeform 443">
              <a:extLst>
                <a:ext uri="{FF2B5EF4-FFF2-40B4-BE49-F238E27FC236}">
                  <a16:creationId xmlns:a16="http://schemas.microsoft.com/office/drawing/2014/main" id="{66133D91-8F53-5744-AE2C-2B61D09AC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2814" y="3199487"/>
              <a:ext cx="71040" cy="463845"/>
            </a:xfrm>
            <a:custGeom>
              <a:avLst/>
              <a:gdLst>
                <a:gd name="T0" fmla="*/ 32 w 74"/>
                <a:gd name="T1" fmla="*/ 487 h 488"/>
                <a:gd name="T2" fmla="*/ 32 w 74"/>
                <a:gd name="T3" fmla="*/ 487 h 488"/>
                <a:gd name="T4" fmla="*/ 32 w 74"/>
                <a:gd name="T5" fmla="*/ 487 h 488"/>
                <a:gd name="T6" fmla="*/ 0 w 74"/>
                <a:gd name="T7" fmla="*/ 445 h 488"/>
                <a:gd name="T8" fmla="*/ 0 w 74"/>
                <a:gd name="T9" fmla="*/ 42 h 488"/>
                <a:gd name="T10" fmla="*/ 42 w 74"/>
                <a:gd name="T11" fmla="*/ 0 h 488"/>
                <a:gd name="T12" fmla="*/ 42 w 74"/>
                <a:gd name="T13" fmla="*/ 0 h 488"/>
                <a:gd name="T14" fmla="*/ 73 w 74"/>
                <a:gd name="T15" fmla="*/ 42 h 488"/>
                <a:gd name="T16" fmla="*/ 73 w 74"/>
                <a:gd name="T17" fmla="*/ 445 h 488"/>
                <a:gd name="T18" fmla="*/ 32 w 74"/>
                <a:gd name="T19" fmla="*/ 48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88">
                  <a:moveTo>
                    <a:pt x="32" y="487"/>
                  </a:moveTo>
                  <a:lnTo>
                    <a:pt x="32" y="487"/>
                  </a:lnTo>
                  <a:lnTo>
                    <a:pt x="32" y="487"/>
                  </a:lnTo>
                  <a:cubicBezTo>
                    <a:pt x="11" y="487"/>
                    <a:pt x="0" y="466"/>
                    <a:pt x="0" y="44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1"/>
                    <a:pt x="21" y="0"/>
                    <a:pt x="42" y="0"/>
                  </a:cubicBezTo>
                  <a:lnTo>
                    <a:pt x="42" y="0"/>
                  </a:lnTo>
                  <a:cubicBezTo>
                    <a:pt x="62" y="0"/>
                    <a:pt x="73" y="21"/>
                    <a:pt x="73" y="42"/>
                  </a:cubicBezTo>
                  <a:cubicBezTo>
                    <a:pt x="73" y="445"/>
                    <a:pt x="73" y="445"/>
                    <a:pt x="73" y="445"/>
                  </a:cubicBezTo>
                  <a:cubicBezTo>
                    <a:pt x="73" y="466"/>
                    <a:pt x="52" y="487"/>
                    <a:pt x="32" y="48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7" name="Freeform 444">
              <a:extLst>
                <a:ext uri="{FF2B5EF4-FFF2-40B4-BE49-F238E27FC236}">
                  <a16:creationId xmlns:a16="http://schemas.microsoft.com/office/drawing/2014/main" id="{ECA5557D-3BA0-1347-AB27-EEEE5D184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9743" y="2852650"/>
              <a:ext cx="1111553" cy="225654"/>
            </a:xfrm>
            <a:custGeom>
              <a:avLst/>
              <a:gdLst>
                <a:gd name="T0" fmla="*/ 41 w 1171"/>
                <a:gd name="T1" fmla="*/ 228 h 240"/>
                <a:gd name="T2" fmla="*/ 41 w 1171"/>
                <a:gd name="T3" fmla="*/ 228 h 240"/>
                <a:gd name="T4" fmla="*/ 10 w 1171"/>
                <a:gd name="T5" fmla="*/ 208 h 240"/>
                <a:gd name="T6" fmla="*/ 31 w 1171"/>
                <a:gd name="T7" fmla="*/ 156 h 240"/>
                <a:gd name="T8" fmla="*/ 580 w 1171"/>
                <a:gd name="T9" fmla="*/ 0 h 240"/>
                <a:gd name="T10" fmla="*/ 601 w 1171"/>
                <a:gd name="T11" fmla="*/ 0 h 240"/>
                <a:gd name="T12" fmla="*/ 1140 w 1171"/>
                <a:gd name="T13" fmla="*/ 156 h 240"/>
                <a:gd name="T14" fmla="*/ 1160 w 1171"/>
                <a:gd name="T15" fmla="*/ 208 h 240"/>
                <a:gd name="T16" fmla="*/ 1108 w 1171"/>
                <a:gd name="T17" fmla="*/ 228 h 240"/>
                <a:gd name="T18" fmla="*/ 590 w 1171"/>
                <a:gd name="T19" fmla="*/ 73 h 240"/>
                <a:gd name="T20" fmla="*/ 52 w 1171"/>
                <a:gd name="T21" fmla="*/ 228 h 240"/>
                <a:gd name="T22" fmla="*/ 41 w 1171"/>
                <a:gd name="T23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1" h="240">
                  <a:moveTo>
                    <a:pt x="41" y="228"/>
                  </a:moveTo>
                  <a:lnTo>
                    <a:pt x="41" y="228"/>
                  </a:lnTo>
                  <a:cubicBezTo>
                    <a:pt x="31" y="228"/>
                    <a:pt x="10" y="218"/>
                    <a:pt x="10" y="208"/>
                  </a:cubicBezTo>
                  <a:cubicBezTo>
                    <a:pt x="0" y="187"/>
                    <a:pt x="10" y="166"/>
                    <a:pt x="31" y="156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580" y="0"/>
                    <a:pt x="590" y="0"/>
                    <a:pt x="601" y="0"/>
                  </a:cubicBezTo>
                  <a:cubicBezTo>
                    <a:pt x="1140" y="156"/>
                    <a:pt x="1140" y="156"/>
                    <a:pt x="1140" y="156"/>
                  </a:cubicBezTo>
                  <a:cubicBezTo>
                    <a:pt x="1150" y="166"/>
                    <a:pt x="1170" y="187"/>
                    <a:pt x="1160" y="208"/>
                  </a:cubicBezTo>
                  <a:cubicBezTo>
                    <a:pt x="1150" y="228"/>
                    <a:pt x="1129" y="239"/>
                    <a:pt x="1108" y="228"/>
                  </a:cubicBezTo>
                  <a:cubicBezTo>
                    <a:pt x="590" y="73"/>
                    <a:pt x="590" y="73"/>
                    <a:pt x="590" y="73"/>
                  </a:cubicBezTo>
                  <a:cubicBezTo>
                    <a:pt x="52" y="228"/>
                    <a:pt x="52" y="228"/>
                    <a:pt x="52" y="228"/>
                  </a:cubicBezTo>
                  <a:cubicBezTo>
                    <a:pt x="52" y="228"/>
                    <a:pt x="52" y="228"/>
                    <a:pt x="41" y="22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8" name="Freeform 445">
              <a:extLst>
                <a:ext uri="{FF2B5EF4-FFF2-40B4-BE49-F238E27FC236}">
                  <a16:creationId xmlns:a16="http://schemas.microsoft.com/office/drawing/2014/main" id="{C05B9AA3-7FAB-824B-98B8-B200CAE53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013" y="10177301"/>
              <a:ext cx="814861" cy="814859"/>
            </a:xfrm>
            <a:custGeom>
              <a:avLst/>
              <a:gdLst>
                <a:gd name="T0" fmla="*/ 435 w 861"/>
                <a:gd name="T1" fmla="*/ 860 h 861"/>
                <a:gd name="T2" fmla="*/ 435 w 861"/>
                <a:gd name="T3" fmla="*/ 860 h 861"/>
                <a:gd name="T4" fmla="*/ 124 w 861"/>
                <a:gd name="T5" fmla="*/ 736 h 861"/>
                <a:gd name="T6" fmla="*/ 0 w 861"/>
                <a:gd name="T7" fmla="*/ 435 h 861"/>
                <a:gd name="T8" fmla="*/ 124 w 861"/>
                <a:gd name="T9" fmla="*/ 124 h 861"/>
                <a:gd name="T10" fmla="*/ 435 w 861"/>
                <a:gd name="T11" fmla="*/ 0 h 861"/>
                <a:gd name="T12" fmla="*/ 736 w 861"/>
                <a:gd name="T13" fmla="*/ 124 h 861"/>
                <a:gd name="T14" fmla="*/ 860 w 861"/>
                <a:gd name="T15" fmla="*/ 435 h 861"/>
                <a:gd name="T16" fmla="*/ 736 w 861"/>
                <a:gd name="T17" fmla="*/ 736 h 861"/>
                <a:gd name="T18" fmla="*/ 435 w 861"/>
                <a:gd name="T19" fmla="*/ 860 h 861"/>
                <a:gd name="T20" fmla="*/ 435 w 861"/>
                <a:gd name="T21" fmla="*/ 52 h 861"/>
                <a:gd name="T22" fmla="*/ 435 w 861"/>
                <a:gd name="T23" fmla="*/ 52 h 861"/>
                <a:gd name="T24" fmla="*/ 52 w 861"/>
                <a:gd name="T25" fmla="*/ 435 h 861"/>
                <a:gd name="T26" fmla="*/ 435 w 861"/>
                <a:gd name="T27" fmla="*/ 808 h 861"/>
                <a:gd name="T28" fmla="*/ 808 w 861"/>
                <a:gd name="T29" fmla="*/ 435 h 861"/>
                <a:gd name="T30" fmla="*/ 435 w 861"/>
                <a:gd name="T31" fmla="*/ 52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1" h="861">
                  <a:moveTo>
                    <a:pt x="435" y="860"/>
                  </a:moveTo>
                  <a:lnTo>
                    <a:pt x="435" y="860"/>
                  </a:lnTo>
                  <a:cubicBezTo>
                    <a:pt x="311" y="860"/>
                    <a:pt x="207" y="818"/>
                    <a:pt x="124" y="736"/>
                  </a:cubicBezTo>
                  <a:cubicBezTo>
                    <a:pt x="42" y="653"/>
                    <a:pt x="0" y="549"/>
                    <a:pt x="0" y="435"/>
                  </a:cubicBezTo>
                  <a:cubicBezTo>
                    <a:pt x="0" y="321"/>
                    <a:pt x="42" y="207"/>
                    <a:pt x="124" y="124"/>
                  </a:cubicBezTo>
                  <a:cubicBezTo>
                    <a:pt x="207" y="52"/>
                    <a:pt x="311" y="0"/>
                    <a:pt x="435" y="0"/>
                  </a:cubicBezTo>
                  <a:cubicBezTo>
                    <a:pt x="549" y="0"/>
                    <a:pt x="653" y="52"/>
                    <a:pt x="736" y="124"/>
                  </a:cubicBezTo>
                  <a:cubicBezTo>
                    <a:pt x="819" y="207"/>
                    <a:pt x="860" y="321"/>
                    <a:pt x="860" y="435"/>
                  </a:cubicBezTo>
                  <a:cubicBezTo>
                    <a:pt x="860" y="549"/>
                    <a:pt x="819" y="653"/>
                    <a:pt x="736" y="736"/>
                  </a:cubicBezTo>
                  <a:cubicBezTo>
                    <a:pt x="653" y="818"/>
                    <a:pt x="549" y="860"/>
                    <a:pt x="435" y="860"/>
                  </a:cubicBezTo>
                  <a:close/>
                  <a:moveTo>
                    <a:pt x="435" y="52"/>
                  </a:moveTo>
                  <a:lnTo>
                    <a:pt x="435" y="52"/>
                  </a:lnTo>
                  <a:cubicBezTo>
                    <a:pt x="218" y="52"/>
                    <a:pt x="52" y="228"/>
                    <a:pt x="52" y="435"/>
                  </a:cubicBezTo>
                  <a:cubicBezTo>
                    <a:pt x="52" y="642"/>
                    <a:pt x="218" y="808"/>
                    <a:pt x="435" y="808"/>
                  </a:cubicBezTo>
                  <a:cubicBezTo>
                    <a:pt x="643" y="808"/>
                    <a:pt x="808" y="642"/>
                    <a:pt x="808" y="435"/>
                  </a:cubicBezTo>
                  <a:cubicBezTo>
                    <a:pt x="808" y="228"/>
                    <a:pt x="643" y="52"/>
                    <a:pt x="435" y="5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9" name="Freeform 446">
              <a:extLst>
                <a:ext uri="{FF2B5EF4-FFF2-40B4-BE49-F238E27FC236}">
                  <a16:creationId xmlns:a16="http://schemas.microsoft.com/office/drawing/2014/main" id="{58F9BB1F-7923-7148-ADB7-AD1E2B500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7304" y="10277592"/>
              <a:ext cx="618458" cy="630993"/>
            </a:xfrm>
            <a:custGeom>
              <a:avLst/>
              <a:gdLst>
                <a:gd name="T0" fmla="*/ 331 w 654"/>
                <a:gd name="T1" fmla="*/ 663 h 664"/>
                <a:gd name="T2" fmla="*/ 331 w 654"/>
                <a:gd name="T3" fmla="*/ 663 h 664"/>
                <a:gd name="T4" fmla="*/ 0 w 654"/>
                <a:gd name="T5" fmla="*/ 331 h 664"/>
                <a:gd name="T6" fmla="*/ 331 w 654"/>
                <a:gd name="T7" fmla="*/ 0 h 664"/>
                <a:gd name="T8" fmla="*/ 653 w 654"/>
                <a:gd name="T9" fmla="*/ 331 h 664"/>
                <a:gd name="T10" fmla="*/ 331 w 654"/>
                <a:gd name="T11" fmla="*/ 663 h 664"/>
                <a:gd name="T12" fmla="*/ 331 w 654"/>
                <a:gd name="T13" fmla="*/ 51 h 664"/>
                <a:gd name="T14" fmla="*/ 331 w 654"/>
                <a:gd name="T15" fmla="*/ 51 h 664"/>
                <a:gd name="T16" fmla="*/ 52 w 654"/>
                <a:gd name="T17" fmla="*/ 331 h 664"/>
                <a:gd name="T18" fmla="*/ 331 w 654"/>
                <a:gd name="T19" fmla="*/ 611 h 664"/>
                <a:gd name="T20" fmla="*/ 601 w 654"/>
                <a:gd name="T21" fmla="*/ 331 h 664"/>
                <a:gd name="T22" fmla="*/ 331 w 654"/>
                <a:gd name="T23" fmla="*/ 51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4" h="664">
                  <a:moveTo>
                    <a:pt x="331" y="663"/>
                  </a:moveTo>
                  <a:lnTo>
                    <a:pt x="331" y="663"/>
                  </a:lnTo>
                  <a:cubicBezTo>
                    <a:pt x="145" y="663"/>
                    <a:pt x="0" y="507"/>
                    <a:pt x="0" y="331"/>
                  </a:cubicBezTo>
                  <a:cubicBezTo>
                    <a:pt x="0" y="145"/>
                    <a:pt x="145" y="0"/>
                    <a:pt x="331" y="0"/>
                  </a:cubicBezTo>
                  <a:cubicBezTo>
                    <a:pt x="507" y="0"/>
                    <a:pt x="653" y="145"/>
                    <a:pt x="653" y="331"/>
                  </a:cubicBezTo>
                  <a:cubicBezTo>
                    <a:pt x="653" y="507"/>
                    <a:pt x="507" y="663"/>
                    <a:pt x="331" y="663"/>
                  </a:cubicBezTo>
                  <a:close/>
                  <a:moveTo>
                    <a:pt x="331" y="51"/>
                  </a:moveTo>
                  <a:lnTo>
                    <a:pt x="331" y="51"/>
                  </a:lnTo>
                  <a:cubicBezTo>
                    <a:pt x="176" y="51"/>
                    <a:pt x="52" y="176"/>
                    <a:pt x="52" y="331"/>
                  </a:cubicBezTo>
                  <a:cubicBezTo>
                    <a:pt x="52" y="486"/>
                    <a:pt x="176" y="611"/>
                    <a:pt x="331" y="611"/>
                  </a:cubicBezTo>
                  <a:cubicBezTo>
                    <a:pt x="476" y="611"/>
                    <a:pt x="601" y="486"/>
                    <a:pt x="601" y="331"/>
                  </a:cubicBezTo>
                  <a:cubicBezTo>
                    <a:pt x="601" y="176"/>
                    <a:pt x="476" y="51"/>
                    <a:pt x="331" y="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0" name="Freeform 447">
              <a:extLst>
                <a:ext uri="{FF2B5EF4-FFF2-40B4-BE49-F238E27FC236}">
                  <a16:creationId xmlns:a16="http://schemas.microsoft.com/office/drawing/2014/main" id="{B45B29AA-418A-F74B-93E7-0BC834CA2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4600" y="10432205"/>
              <a:ext cx="188046" cy="305051"/>
            </a:xfrm>
            <a:custGeom>
              <a:avLst/>
              <a:gdLst>
                <a:gd name="T0" fmla="*/ 93 w 198"/>
                <a:gd name="T1" fmla="*/ 321 h 322"/>
                <a:gd name="T2" fmla="*/ 93 w 198"/>
                <a:gd name="T3" fmla="*/ 321 h 322"/>
                <a:gd name="T4" fmla="*/ 10 w 198"/>
                <a:gd name="T5" fmla="*/ 301 h 322"/>
                <a:gd name="T6" fmla="*/ 0 w 198"/>
                <a:gd name="T7" fmla="*/ 280 h 322"/>
                <a:gd name="T8" fmla="*/ 31 w 198"/>
                <a:gd name="T9" fmla="*/ 270 h 322"/>
                <a:gd name="T10" fmla="*/ 135 w 198"/>
                <a:gd name="T11" fmla="*/ 270 h 322"/>
                <a:gd name="T12" fmla="*/ 155 w 198"/>
                <a:gd name="T13" fmla="*/ 228 h 322"/>
                <a:gd name="T14" fmla="*/ 93 w 198"/>
                <a:gd name="T15" fmla="*/ 177 h 322"/>
                <a:gd name="T16" fmla="*/ 31 w 198"/>
                <a:gd name="T17" fmla="*/ 145 h 322"/>
                <a:gd name="T18" fmla="*/ 0 w 198"/>
                <a:gd name="T19" fmla="*/ 94 h 322"/>
                <a:gd name="T20" fmla="*/ 41 w 198"/>
                <a:gd name="T21" fmla="*/ 21 h 322"/>
                <a:gd name="T22" fmla="*/ 186 w 198"/>
                <a:gd name="T23" fmla="*/ 21 h 322"/>
                <a:gd name="T24" fmla="*/ 197 w 198"/>
                <a:gd name="T25" fmla="*/ 42 h 322"/>
                <a:gd name="T26" fmla="*/ 165 w 198"/>
                <a:gd name="T27" fmla="*/ 52 h 322"/>
                <a:gd name="T28" fmla="*/ 62 w 198"/>
                <a:gd name="T29" fmla="*/ 52 h 322"/>
                <a:gd name="T30" fmla="*/ 41 w 198"/>
                <a:gd name="T31" fmla="*/ 94 h 322"/>
                <a:gd name="T32" fmla="*/ 103 w 198"/>
                <a:gd name="T33" fmla="*/ 145 h 322"/>
                <a:gd name="T34" fmla="*/ 165 w 198"/>
                <a:gd name="T35" fmla="*/ 177 h 322"/>
                <a:gd name="T36" fmla="*/ 197 w 198"/>
                <a:gd name="T37" fmla="*/ 228 h 322"/>
                <a:gd name="T38" fmla="*/ 155 w 198"/>
                <a:gd name="T39" fmla="*/ 301 h 322"/>
                <a:gd name="T40" fmla="*/ 93 w 198"/>
                <a:gd name="T41" fmla="*/ 32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8" h="322">
                  <a:moveTo>
                    <a:pt x="93" y="321"/>
                  </a:moveTo>
                  <a:lnTo>
                    <a:pt x="93" y="321"/>
                  </a:lnTo>
                  <a:cubicBezTo>
                    <a:pt x="62" y="321"/>
                    <a:pt x="41" y="311"/>
                    <a:pt x="10" y="301"/>
                  </a:cubicBezTo>
                  <a:cubicBezTo>
                    <a:pt x="0" y="301"/>
                    <a:pt x="0" y="291"/>
                    <a:pt x="0" y="280"/>
                  </a:cubicBezTo>
                  <a:cubicBezTo>
                    <a:pt x="10" y="270"/>
                    <a:pt x="21" y="259"/>
                    <a:pt x="31" y="270"/>
                  </a:cubicBezTo>
                  <a:cubicBezTo>
                    <a:pt x="72" y="291"/>
                    <a:pt x="114" y="291"/>
                    <a:pt x="135" y="270"/>
                  </a:cubicBezTo>
                  <a:cubicBezTo>
                    <a:pt x="145" y="259"/>
                    <a:pt x="155" y="249"/>
                    <a:pt x="155" y="228"/>
                  </a:cubicBezTo>
                  <a:cubicBezTo>
                    <a:pt x="155" y="218"/>
                    <a:pt x="124" y="197"/>
                    <a:pt x="93" y="177"/>
                  </a:cubicBezTo>
                  <a:cubicBezTo>
                    <a:pt x="72" y="166"/>
                    <a:pt x="52" y="156"/>
                    <a:pt x="31" y="145"/>
                  </a:cubicBezTo>
                  <a:cubicBezTo>
                    <a:pt x="10" y="135"/>
                    <a:pt x="0" y="114"/>
                    <a:pt x="0" y="94"/>
                  </a:cubicBezTo>
                  <a:cubicBezTo>
                    <a:pt x="0" y="62"/>
                    <a:pt x="10" y="42"/>
                    <a:pt x="41" y="21"/>
                  </a:cubicBezTo>
                  <a:cubicBezTo>
                    <a:pt x="72" y="0"/>
                    <a:pt x="135" y="0"/>
                    <a:pt x="186" y="21"/>
                  </a:cubicBezTo>
                  <a:cubicBezTo>
                    <a:pt x="197" y="21"/>
                    <a:pt x="197" y="31"/>
                    <a:pt x="197" y="42"/>
                  </a:cubicBezTo>
                  <a:cubicBezTo>
                    <a:pt x="186" y="52"/>
                    <a:pt x="176" y="62"/>
                    <a:pt x="165" y="52"/>
                  </a:cubicBezTo>
                  <a:cubicBezTo>
                    <a:pt x="124" y="42"/>
                    <a:pt x="83" y="42"/>
                    <a:pt x="62" y="52"/>
                  </a:cubicBezTo>
                  <a:cubicBezTo>
                    <a:pt x="52" y="62"/>
                    <a:pt x="41" y="73"/>
                    <a:pt x="41" y="94"/>
                  </a:cubicBezTo>
                  <a:cubicBezTo>
                    <a:pt x="41" y="114"/>
                    <a:pt x="72" y="125"/>
                    <a:pt x="103" y="145"/>
                  </a:cubicBezTo>
                  <a:cubicBezTo>
                    <a:pt x="124" y="156"/>
                    <a:pt x="145" y="166"/>
                    <a:pt x="165" y="177"/>
                  </a:cubicBezTo>
                  <a:cubicBezTo>
                    <a:pt x="186" y="197"/>
                    <a:pt x="197" y="208"/>
                    <a:pt x="197" y="228"/>
                  </a:cubicBezTo>
                  <a:cubicBezTo>
                    <a:pt x="197" y="259"/>
                    <a:pt x="186" y="291"/>
                    <a:pt x="155" y="301"/>
                  </a:cubicBezTo>
                  <a:cubicBezTo>
                    <a:pt x="145" y="311"/>
                    <a:pt x="114" y="321"/>
                    <a:pt x="93" y="32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1" name="Freeform 448">
              <a:extLst>
                <a:ext uri="{FF2B5EF4-FFF2-40B4-BE49-F238E27FC236}">
                  <a16:creationId xmlns:a16="http://schemas.microsoft.com/office/drawing/2014/main" id="{1662A359-E7D1-F94C-ACF1-57A83E5B9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3998" y="10365344"/>
              <a:ext cx="29250" cy="71040"/>
            </a:xfrm>
            <a:custGeom>
              <a:avLst/>
              <a:gdLst>
                <a:gd name="T0" fmla="*/ 10 w 32"/>
                <a:gd name="T1" fmla="*/ 72 h 73"/>
                <a:gd name="T2" fmla="*/ 10 w 32"/>
                <a:gd name="T3" fmla="*/ 72 h 73"/>
                <a:gd name="T4" fmla="*/ 0 w 32"/>
                <a:gd name="T5" fmla="*/ 52 h 73"/>
                <a:gd name="T6" fmla="*/ 0 w 32"/>
                <a:gd name="T7" fmla="*/ 20 h 73"/>
                <a:gd name="T8" fmla="*/ 10 w 32"/>
                <a:gd name="T9" fmla="*/ 0 h 73"/>
                <a:gd name="T10" fmla="*/ 31 w 32"/>
                <a:gd name="T11" fmla="*/ 20 h 73"/>
                <a:gd name="T12" fmla="*/ 31 w 32"/>
                <a:gd name="T13" fmla="*/ 52 h 73"/>
                <a:gd name="T14" fmla="*/ 10 w 32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3">
                  <a:moveTo>
                    <a:pt x="10" y="72"/>
                  </a:moveTo>
                  <a:lnTo>
                    <a:pt x="10" y="72"/>
                  </a:lnTo>
                  <a:cubicBezTo>
                    <a:pt x="0" y="72"/>
                    <a:pt x="0" y="62"/>
                    <a:pt x="0" y="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0" y="0"/>
                    <a:pt x="10" y="0"/>
                  </a:cubicBezTo>
                  <a:cubicBezTo>
                    <a:pt x="31" y="0"/>
                    <a:pt x="31" y="10"/>
                    <a:pt x="31" y="20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62"/>
                    <a:pt x="31" y="72"/>
                    <a:pt x="10" y="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2" name="Freeform 449">
              <a:extLst>
                <a:ext uri="{FF2B5EF4-FFF2-40B4-BE49-F238E27FC236}">
                  <a16:creationId xmlns:a16="http://schemas.microsoft.com/office/drawing/2014/main" id="{E8042C17-101F-3E49-A643-84C31A73E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3998" y="10749791"/>
              <a:ext cx="29250" cy="71040"/>
            </a:xfrm>
            <a:custGeom>
              <a:avLst/>
              <a:gdLst>
                <a:gd name="T0" fmla="*/ 10 w 32"/>
                <a:gd name="T1" fmla="*/ 72 h 73"/>
                <a:gd name="T2" fmla="*/ 10 w 32"/>
                <a:gd name="T3" fmla="*/ 72 h 73"/>
                <a:gd name="T4" fmla="*/ 0 w 32"/>
                <a:gd name="T5" fmla="*/ 52 h 73"/>
                <a:gd name="T6" fmla="*/ 0 w 32"/>
                <a:gd name="T7" fmla="*/ 21 h 73"/>
                <a:gd name="T8" fmla="*/ 10 w 32"/>
                <a:gd name="T9" fmla="*/ 0 h 73"/>
                <a:gd name="T10" fmla="*/ 31 w 32"/>
                <a:gd name="T11" fmla="*/ 21 h 73"/>
                <a:gd name="T12" fmla="*/ 31 w 32"/>
                <a:gd name="T13" fmla="*/ 52 h 73"/>
                <a:gd name="T14" fmla="*/ 10 w 32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3">
                  <a:moveTo>
                    <a:pt x="10" y="72"/>
                  </a:moveTo>
                  <a:lnTo>
                    <a:pt x="10" y="72"/>
                  </a:lnTo>
                  <a:cubicBezTo>
                    <a:pt x="0" y="72"/>
                    <a:pt x="0" y="62"/>
                    <a:pt x="0" y="5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0" y="0"/>
                    <a:pt x="10" y="0"/>
                  </a:cubicBezTo>
                  <a:cubicBezTo>
                    <a:pt x="31" y="0"/>
                    <a:pt x="31" y="10"/>
                    <a:pt x="31" y="21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62"/>
                    <a:pt x="31" y="72"/>
                    <a:pt x="10" y="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3" name="Freeform 450">
              <a:extLst>
                <a:ext uri="{FF2B5EF4-FFF2-40B4-BE49-F238E27FC236}">
                  <a16:creationId xmlns:a16="http://schemas.microsoft.com/office/drawing/2014/main" id="{A7737327-A559-A448-BF21-490BA4D41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8335" y="10453100"/>
              <a:ext cx="463845" cy="551598"/>
            </a:xfrm>
            <a:custGeom>
              <a:avLst/>
              <a:gdLst>
                <a:gd name="T0" fmla="*/ 239 w 488"/>
                <a:gd name="T1" fmla="*/ 580 h 581"/>
                <a:gd name="T2" fmla="*/ 239 w 488"/>
                <a:gd name="T3" fmla="*/ 580 h 581"/>
                <a:gd name="T4" fmla="*/ 0 w 488"/>
                <a:gd name="T5" fmla="*/ 342 h 581"/>
                <a:gd name="T6" fmla="*/ 31 w 488"/>
                <a:gd name="T7" fmla="*/ 187 h 581"/>
                <a:gd name="T8" fmla="*/ 114 w 488"/>
                <a:gd name="T9" fmla="*/ 31 h 581"/>
                <a:gd name="T10" fmla="*/ 124 w 488"/>
                <a:gd name="T11" fmla="*/ 10 h 581"/>
                <a:gd name="T12" fmla="*/ 156 w 488"/>
                <a:gd name="T13" fmla="*/ 10 h 581"/>
                <a:gd name="T14" fmla="*/ 156 w 488"/>
                <a:gd name="T15" fmla="*/ 31 h 581"/>
                <a:gd name="T16" fmla="*/ 145 w 488"/>
                <a:gd name="T17" fmla="*/ 52 h 581"/>
                <a:gd name="T18" fmla="*/ 62 w 488"/>
                <a:gd name="T19" fmla="*/ 197 h 581"/>
                <a:gd name="T20" fmla="*/ 31 w 488"/>
                <a:gd name="T21" fmla="*/ 342 h 581"/>
                <a:gd name="T22" fmla="*/ 239 w 488"/>
                <a:gd name="T23" fmla="*/ 549 h 581"/>
                <a:gd name="T24" fmla="*/ 446 w 488"/>
                <a:gd name="T25" fmla="*/ 342 h 581"/>
                <a:gd name="T26" fmla="*/ 415 w 488"/>
                <a:gd name="T27" fmla="*/ 197 h 581"/>
                <a:gd name="T28" fmla="*/ 342 w 488"/>
                <a:gd name="T29" fmla="*/ 52 h 581"/>
                <a:gd name="T30" fmla="*/ 332 w 488"/>
                <a:gd name="T31" fmla="*/ 31 h 581"/>
                <a:gd name="T32" fmla="*/ 332 w 488"/>
                <a:gd name="T33" fmla="*/ 10 h 581"/>
                <a:gd name="T34" fmla="*/ 352 w 488"/>
                <a:gd name="T35" fmla="*/ 10 h 581"/>
                <a:gd name="T36" fmla="*/ 373 w 488"/>
                <a:gd name="T37" fmla="*/ 31 h 581"/>
                <a:gd name="T38" fmla="*/ 456 w 488"/>
                <a:gd name="T39" fmla="*/ 187 h 581"/>
                <a:gd name="T40" fmla="*/ 487 w 488"/>
                <a:gd name="T41" fmla="*/ 342 h 581"/>
                <a:gd name="T42" fmla="*/ 239 w 488"/>
                <a:gd name="T43" fmla="*/ 58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8" h="581">
                  <a:moveTo>
                    <a:pt x="239" y="580"/>
                  </a:moveTo>
                  <a:lnTo>
                    <a:pt x="239" y="580"/>
                  </a:lnTo>
                  <a:cubicBezTo>
                    <a:pt x="104" y="580"/>
                    <a:pt x="0" y="477"/>
                    <a:pt x="0" y="342"/>
                  </a:cubicBezTo>
                  <a:cubicBezTo>
                    <a:pt x="0" y="300"/>
                    <a:pt x="10" y="238"/>
                    <a:pt x="31" y="187"/>
                  </a:cubicBezTo>
                  <a:cubicBezTo>
                    <a:pt x="52" y="124"/>
                    <a:pt x="83" y="73"/>
                    <a:pt x="114" y="31"/>
                  </a:cubicBezTo>
                  <a:cubicBezTo>
                    <a:pt x="114" y="21"/>
                    <a:pt x="124" y="10"/>
                    <a:pt x="124" y="10"/>
                  </a:cubicBezTo>
                  <a:cubicBezTo>
                    <a:pt x="135" y="0"/>
                    <a:pt x="145" y="0"/>
                    <a:pt x="156" y="10"/>
                  </a:cubicBezTo>
                  <a:cubicBezTo>
                    <a:pt x="166" y="10"/>
                    <a:pt x="166" y="21"/>
                    <a:pt x="156" y="31"/>
                  </a:cubicBezTo>
                  <a:cubicBezTo>
                    <a:pt x="156" y="41"/>
                    <a:pt x="145" y="41"/>
                    <a:pt x="145" y="52"/>
                  </a:cubicBezTo>
                  <a:cubicBezTo>
                    <a:pt x="114" y="93"/>
                    <a:pt x="83" y="145"/>
                    <a:pt x="62" y="197"/>
                  </a:cubicBezTo>
                  <a:cubicBezTo>
                    <a:pt x="42" y="249"/>
                    <a:pt x="31" y="300"/>
                    <a:pt x="31" y="342"/>
                  </a:cubicBezTo>
                  <a:cubicBezTo>
                    <a:pt x="31" y="456"/>
                    <a:pt x="124" y="549"/>
                    <a:pt x="239" y="549"/>
                  </a:cubicBezTo>
                  <a:cubicBezTo>
                    <a:pt x="352" y="549"/>
                    <a:pt x="446" y="456"/>
                    <a:pt x="446" y="342"/>
                  </a:cubicBezTo>
                  <a:cubicBezTo>
                    <a:pt x="446" y="300"/>
                    <a:pt x="435" y="249"/>
                    <a:pt x="415" y="197"/>
                  </a:cubicBezTo>
                  <a:cubicBezTo>
                    <a:pt x="394" y="145"/>
                    <a:pt x="373" y="93"/>
                    <a:pt x="342" y="52"/>
                  </a:cubicBezTo>
                  <a:cubicBezTo>
                    <a:pt x="332" y="41"/>
                    <a:pt x="332" y="41"/>
                    <a:pt x="332" y="31"/>
                  </a:cubicBezTo>
                  <a:cubicBezTo>
                    <a:pt x="321" y="31"/>
                    <a:pt x="321" y="10"/>
                    <a:pt x="332" y="10"/>
                  </a:cubicBezTo>
                  <a:cubicBezTo>
                    <a:pt x="332" y="0"/>
                    <a:pt x="342" y="0"/>
                    <a:pt x="352" y="10"/>
                  </a:cubicBezTo>
                  <a:cubicBezTo>
                    <a:pt x="363" y="10"/>
                    <a:pt x="363" y="21"/>
                    <a:pt x="373" y="31"/>
                  </a:cubicBezTo>
                  <a:cubicBezTo>
                    <a:pt x="404" y="73"/>
                    <a:pt x="435" y="124"/>
                    <a:pt x="456" y="187"/>
                  </a:cubicBezTo>
                  <a:cubicBezTo>
                    <a:pt x="477" y="238"/>
                    <a:pt x="487" y="300"/>
                    <a:pt x="487" y="342"/>
                  </a:cubicBezTo>
                  <a:cubicBezTo>
                    <a:pt x="487" y="477"/>
                    <a:pt x="373" y="580"/>
                    <a:pt x="239" y="58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4" name="Freeform 451">
              <a:extLst>
                <a:ext uri="{FF2B5EF4-FFF2-40B4-BE49-F238E27FC236}">
                  <a16:creationId xmlns:a16="http://schemas.microsoft.com/office/drawing/2014/main" id="{10A70C4D-5577-674E-B6EF-22A6F0DC3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6091" y="10269234"/>
              <a:ext cx="284156" cy="137898"/>
            </a:xfrm>
            <a:custGeom>
              <a:avLst/>
              <a:gdLst>
                <a:gd name="T0" fmla="*/ 239 w 302"/>
                <a:gd name="T1" fmla="*/ 145 h 146"/>
                <a:gd name="T2" fmla="*/ 239 w 302"/>
                <a:gd name="T3" fmla="*/ 145 h 146"/>
                <a:gd name="T4" fmla="*/ 228 w 302"/>
                <a:gd name="T5" fmla="*/ 145 h 146"/>
                <a:gd name="T6" fmla="*/ 218 w 302"/>
                <a:gd name="T7" fmla="*/ 124 h 146"/>
                <a:gd name="T8" fmla="*/ 259 w 302"/>
                <a:gd name="T9" fmla="*/ 52 h 146"/>
                <a:gd name="T10" fmla="*/ 259 w 302"/>
                <a:gd name="T11" fmla="*/ 42 h 146"/>
                <a:gd name="T12" fmla="*/ 249 w 302"/>
                <a:gd name="T13" fmla="*/ 31 h 146"/>
                <a:gd name="T14" fmla="*/ 52 w 302"/>
                <a:gd name="T15" fmla="*/ 31 h 146"/>
                <a:gd name="T16" fmla="*/ 42 w 302"/>
                <a:gd name="T17" fmla="*/ 42 h 146"/>
                <a:gd name="T18" fmla="*/ 42 w 302"/>
                <a:gd name="T19" fmla="*/ 52 h 146"/>
                <a:gd name="T20" fmla="*/ 73 w 302"/>
                <a:gd name="T21" fmla="*/ 114 h 146"/>
                <a:gd name="T22" fmla="*/ 63 w 302"/>
                <a:gd name="T23" fmla="*/ 145 h 146"/>
                <a:gd name="T24" fmla="*/ 42 w 302"/>
                <a:gd name="T25" fmla="*/ 135 h 146"/>
                <a:gd name="T26" fmla="*/ 11 w 302"/>
                <a:gd name="T27" fmla="*/ 62 h 146"/>
                <a:gd name="T28" fmla="*/ 11 w 302"/>
                <a:gd name="T29" fmla="*/ 21 h 146"/>
                <a:gd name="T30" fmla="*/ 52 w 302"/>
                <a:gd name="T31" fmla="*/ 0 h 146"/>
                <a:gd name="T32" fmla="*/ 249 w 302"/>
                <a:gd name="T33" fmla="*/ 0 h 146"/>
                <a:gd name="T34" fmla="*/ 290 w 302"/>
                <a:gd name="T35" fmla="*/ 21 h 146"/>
                <a:gd name="T36" fmla="*/ 290 w 302"/>
                <a:gd name="T37" fmla="*/ 62 h 146"/>
                <a:gd name="T38" fmla="*/ 259 w 302"/>
                <a:gd name="T39" fmla="*/ 135 h 146"/>
                <a:gd name="T40" fmla="*/ 239 w 302"/>
                <a:gd name="T41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2" h="146">
                  <a:moveTo>
                    <a:pt x="239" y="145"/>
                  </a:moveTo>
                  <a:lnTo>
                    <a:pt x="239" y="145"/>
                  </a:lnTo>
                  <a:lnTo>
                    <a:pt x="228" y="145"/>
                  </a:lnTo>
                  <a:cubicBezTo>
                    <a:pt x="218" y="135"/>
                    <a:pt x="218" y="124"/>
                    <a:pt x="218" y="124"/>
                  </a:cubicBezTo>
                  <a:cubicBezTo>
                    <a:pt x="259" y="52"/>
                    <a:pt x="259" y="52"/>
                    <a:pt x="259" y="52"/>
                  </a:cubicBezTo>
                  <a:cubicBezTo>
                    <a:pt x="259" y="42"/>
                    <a:pt x="259" y="42"/>
                    <a:pt x="259" y="42"/>
                  </a:cubicBezTo>
                  <a:lnTo>
                    <a:pt x="249" y="31"/>
                  </a:lnTo>
                  <a:cubicBezTo>
                    <a:pt x="52" y="31"/>
                    <a:pt x="52" y="31"/>
                    <a:pt x="52" y="31"/>
                  </a:cubicBezTo>
                  <a:cubicBezTo>
                    <a:pt x="42" y="31"/>
                    <a:pt x="42" y="42"/>
                    <a:pt x="42" y="42"/>
                  </a:cubicBezTo>
                  <a:cubicBezTo>
                    <a:pt x="42" y="42"/>
                    <a:pt x="42" y="42"/>
                    <a:pt x="42" y="52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3" y="124"/>
                    <a:pt x="73" y="135"/>
                    <a:pt x="63" y="145"/>
                  </a:cubicBezTo>
                  <a:cubicBezTo>
                    <a:pt x="52" y="145"/>
                    <a:pt x="42" y="145"/>
                    <a:pt x="42" y="135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0" y="52"/>
                    <a:pt x="0" y="31"/>
                    <a:pt x="11" y="21"/>
                  </a:cubicBezTo>
                  <a:cubicBezTo>
                    <a:pt x="21" y="0"/>
                    <a:pt x="31" y="0"/>
                    <a:pt x="52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59" y="0"/>
                    <a:pt x="280" y="0"/>
                    <a:pt x="290" y="21"/>
                  </a:cubicBezTo>
                  <a:cubicBezTo>
                    <a:pt x="290" y="31"/>
                    <a:pt x="301" y="52"/>
                    <a:pt x="290" y="62"/>
                  </a:cubicBezTo>
                  <a:cubicBezTo>
                    <a:pt x="259" y="135"/>
                    <a:pt x="259" y="135"/>
                    <a:pt x="259" y="135"/>
                  </a:cubicBezTo>
                  <a:cubicBezTo>
                    <a:pt x="249" y="145"/>
                    <a:pt x="249" y="145"/>
                    <a:pt x="239" y="1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5" name="Freeform 452">
              <a:extLst>
                <a:ext uri="{FF2B5EF4-FFF2-40B4-BE49-F238E27FC236}">
                  <a16:creationId xmlns:a16="http://schemas.microsoft.com/office/drawing/2014/main" id="{4C82A6D6-B3A7-B840-BDF9-CFA1E3C19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6236" y="10423847"/>
              <a:ext cx="179686" cy="29253"/>
            </a:xfrm>
            <a:custGeom>
              <a:avLst/>
              <a:gdLst>
                <a:gd name="T0" fmla="*/ 166 w 188"/>
                <a:gd name="T1" fmla="*/ 31 h 32"/>
                <a:gd name="T2" fmla="*/ 166 w 188"/>
                <a:gd name="T3" fmla="*/ 31 h 32"/>
                <a:gd name="T4" fmla="*/ 21 w 188"/>
                <a:gd name="T5" fmla="*/ 31 h 32"/>
                <a:gd name="T6" fmla="*/ 0 w 188"/>
                <a:gd name="T7" fmla="*/ 21 h 32"/>
                <a:gd name="T8" fmla="*/ 21 w 188"/>
                <a:gd name="T9" fmla="*/ 0 h 32"/>
                <a:gd name="T10" fmla="*/ 166 w 188"/>
                <a:gd name="T11" fmla="*/ 0 h 32"/>
                <a:gd name="T12" fmla="*/ 187 w 188"/>
                <a:gd name="T13" fmla="*/ 21 h 32"/>
                <a:gd name="T14" fmla="*/ 166 w 188"/>
                <a:gd name="T1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32">
                  <a:moveTo>
                    <a:pt x="166" y="31"/>
                  </a:moveTo>
                  <a:lnTo>
                    <a:pt x="166" y="31"/>
                  </a:lnTo>
                  <a:cubicBezTo>
                    <a:pt x="21" y="31"/>
                    <a:pt x="21" y="31"/>
                    <a:pt x="21" y="31"/>
                  </a:cubicBezTo>
                  <a:cubicBezTo>
                    <a:pt x="11" y="31"/>
                    <a:pt x="0" y="31"/>
                    <a:pt x="0" y="21"/>
                  </a:cubicBezTo>
                  <a:cubicBezTo>
                    <a:pt x="0" y="10"/>
                    <a:pt x="11" y="0"/>
                    <a:pt x="21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76" y="0"/>
                    <a:pt x="187" y="10"/>
                    <a:pt x="187" y="21"/>
                  </a:cubicBezTo>
                  <a:cubicBezTo>
                    <a:pt x="187" y="31"/>
                    <a:pt x="176" y="31"/>
                    <a:pt x="166" y="3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6" name="Freeform 453">
              <a:extLst>
                <a:ext uri="{FF2B5EF4-FFF2-40B4-BE49-F238E27FC236}">
                  <a16:creationId xmlns:a16="http://schemas.microsoft.com/office/drawing/2014/main" id="{EDD14376-A962-144D-BC39-EB0291E15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5486" y="10641143"/>
              <a:ext cx="121186" cy="188046"/>
            </a:xfrm>
            <a:custGeom>
              <a:avLst/>
              <a:gdLst>
                <a:gd name="T0" fmla="*/ 63 w 126"/>
                <a:gd name="T1" fmla="*/ 197 h 198"/>
                <a:gd name="T2" fmla="*/ 63 w 126"/>
                <a:gd name="T3" fmla="*/ 197 h 198"/>
                <a:gd name="T4" fmla="*/ 10 w 126"/>
                <a:gd name="T5" fmla="*/ 186 h 198"/>
                <a:gd name="T6" fmla="*/ 10 w 126"/>
                <a:gd name="T7" fmla="*/ 166 h 198"/>
                <a:gd name="T8" fmla="*/ 21 w 126"/>
                <a:gd name="T9" fmla="*/ 166 h 198"/>
                <a:gd name="T10" fmla="*/ 93 w 126"/>
                <a:gd name="T11" fmla="*/ 166 h 198"/>
                <a:gd name="T12" fmla="*/ 104 w 126"/>
                <a:gd name="T13" fmla="*/ 135 h 198"/>
                <a:gd name="T14" fmla="*/ 63 w 126"/>
                <a:gd name="T15" fmla="*/ 103 h 198"/>
                <a:gd name="T16" fmla="*/ 21 w 126"/>
                <a:gd name="T17" fmla="*/ 83 h 198"/>
                <a:gd name="T18" fmla="*/ 10 w 126"/>
                <a:gd name="T19" fmla="*/ 52 h 198"/>
                <a:gd name="T20" fmla="*/ 31 w 126"/>
                <a:gd name="T21" fmla="*/ 10 h 198"/>
                <a:gd name="T22" fmla="*/ 114 w 126"/>
                <a:gd name="T23" fmla="*/ 10 h 198"/>
                <a:gd name="T24" fmla="*/ 125 w 126"/>
                <a:gd name="T25" fmla="*/ 20 h 198"/>
                <a:gd name="T26" fmla="*/ 104 w 126"/>
                <a:gd name="T27" fmla="*/ 31 h 198"/>
                <a:gd name="T28" fmla="*/ 42 w 126"/>
                <a:gd name="T29" fmla="*/ 31 h 198"/>
                <a:gd name="T30" fmla="*/ 31 w 126"/>
                <a:gd name="T31" fmla="*/ 52 h 198"/>
                <a:gd name="T32" fmla="*/ 73 w 126"/>
                <a:gd name="T33" fmla="*/ 83 h 198"/>
                <a:gd name="T34" fmla="*/ 104 w 126"/>
                <a:gd name="T35" fmla="*/ 103 h 198"/>
                <a:gd name="T36" fmla="*/ 125 w 126"/>
                <a:gd name="T37" fmla="*/ 135 h 198"/>
                <a:gd name="T38" fmla="*/ 104 w 126"/>
                <a:gd name="T39" fmla="*/ 186 h 198"/>
                <a:gd name="T40" fmla="*/ 63 w 126"/>
                <a:gd name="T41" fmla="*/ 19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6" h="198">
                  <a:moveTo>
                    <a:pt x="63" y="197"/>
                  </a:moveTo>
                  <a:lnTo>
                    <a:pt x="63" y="197"/>
                  </a:lnTo>
                  <a:cubicBezTo>
                    <a:pt x="42" y="197"/>
                    <a:pt x="31" y="186"/>
                    <a:pt x="10" y="186"/>
                  </a:cubicBezTo>
                  <a:cubicBezTo>
                    <a:pt x="10" y="176"/>
                    <a:pt x="0" y="176"/>
                    <a:pt x="10" y="166"/>
                  </a:cubicBezTo>
                  <a:cubicBezTo>
                    <a:pt x="10" y="166"/>
                    <a:pt x="21" y="155"/>
                    <a:pt x="21" y="166"/>
                  </a:cubicBezTo>
                  <a:cubicBezTo>
                    <a:pt x="52" y="176"/>
                    <a:pt x="73" y="176"/>
                    <a:pt x="93" y="166"/>
                  </a:cubicBezTo>
                  <a:cubicBezTo>
                    <a:pt x="93" y="155"/>
                    <a:pt x="104" y="145"/>
                    <a:pt x="104" y="135"/>
                  </a:cubicBezTo>
                  <a:cubicBezTo>
                    <a:pt x="104" y="124"/>
                    <a:pt x="83" y="114"/>
                    <a:pt x="63" y="103"/>
                  </a:cubicBezTo>
                  <a:cubicBezTo>
                    <a:pt x="52" y="103"/>
                    <a:pt x="31" y="93"/>
                    <a:pt x="21" y="83"/>
                  </a:cubicBezTo>
                  <a:cubicBezTo>
                    <a:pt x="10" y="83"/>
                    <a:pt x="10" y="62"/>
                    <a:pt x="10" y="52"/>
                  </a:cubicBezTo>
                  <a:cubicBezTo>
                    <a:pt x="10" y="41"/>
                    <a:pt x="10" y="20"/>
                    <a:pt x="31" y="10"/>
                  </a:cubicBezTo>
                  <a:cubicBezTo>
                    <a:pt x="52" y="0"/>
                    <a:pt x="83" y="0"/>
                    <a:pt x="114" y="10"/>
                  </a:cubicBezTo>
                  <a:cubicBezTo>
                    <a:pt x="125" y="10"/>
                    <a:pt x="125" y="20"/>
                    <a:pt x="125" y="20"/>
                  </a:cubicBezTo>
                  <a:cubicBezTo>
                    <a:pt x="125" y="31"/>
                    <a:pt x="114" y="31"/>
                    <a:pt x="104" y="31"/>
                  </a:cubicBezTo>
                  <a:cubicBezTo>
                    <a:pt x="83" y="20"/>
                    <a:pt x="63" y="20"/>
                    <a:pt x="42" y="31"/>
                  </a:cubicBezTo>
                  <a:cubicBezTo>
                    <a:pt x="31" y="41"/>
                    <a:pt x="31" y="41"/>
                    <a:pt x="31" y="52"/>
                  </a:cubicBezTo>
                  <a:cubicBezTo>
                    <a:pt x="31" y="62"/>
                    <a:pt x="52" y="73"/>
                    <a:pt x="73" y="83"/>
                  </a:cubicBezTo>
                  <a:cubicBezTo>
                    <a:pt x="83" y="93"/>
                    <a:pt x="93" y="93"/>
                    <a:pt x="104" y="103"/>
                  </a:cubicBezTo>
                  <a:cubicBezTo>
                    <a:pt x="114" y="114"/>
                    <a:pt x="125" y="124"/>
                    <a:pt x="125" y="135"/>
                  </a:cubicBezTo>
                  <a:cubicBezTo>
                    <a:pt x="125" y="155"/>
                    <a:pt x="114" y="176"/>
                    <a:pt x="104" y="186"/>
                  </a:cubicBezTo>
                  <a:cubicBezTo>
                    <a:pt x="93" y="186"/>
                    <a:pt x="73" y="197"/>
                    <a:pt x="63" y="19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7" name="Freeform 454">
              <a:extLst>
                <a:ext uri="{FF2B5EF4-FFF2-40B4-BE49-F238E27FC236}">
                  <a16:creationId xmlns:a16="http://schemas.microsoft.com/office/drawing/2014/main" id="{6D093D1A-7D45-894B-997B-B23A277D9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1454" y="10590998"/>
              <a:ext cx="20893" cy="50145"/>
            </a:xfrm>
            <a:custGeom>
              <a:avLst/>
              <a:gdLst>
                <a:gd name="T0" fmla="*/ 11 w 22"/>
                <a:gd name="T1" fmla="*/ 52 h 53"/>
                <a:gd name="T2" fmla="*/ 11 w 22"/>
                <a:gd name="T3" fmla="*/ 52 h 53"/>
                <a:gd name="T4" fmla="*/ 0 w 22"/>
                <a:gd name="T5" fmla="*/ 31 h 53"/>
                <a:gd name="T6" fmla="*/ 0 w 22"/>
                <a:gd name="T7" fmla="*/ 21 h 53"/>
                <a:gd name="T8" fmla="*/ 11 w 22"/>
                <a:gd name="T9" fmla="*/ 0 h 53"/>
                <a:gd name="T10" fmla="*/ 21 w 22"/>
                <a:gd name="T11" fmla="*/ 21 h 53"/>
                <a:gd name="T12" fmla="*/ 21 w 22"/>
                <a:gd name="T13" fmla="*/ 31 h 53"/>
                <a:gd name="T14" fmla="*/ 11 w 22"/>
                <a:gd name="T15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53">
                  <a:moveTo>
                    <a:pt x="11" y="52"/>
                  </a:moveTo>
                  <a:lnTo>
                    <a:pt x="11" y="52"/>
                  </a:lnTo>
                  <a:cubicBezTo>
                    <a:pt x="11" y="52"/>
                    <a:pt x="0" y="42"/>
                    <a:pt x="0" y="3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1"/>
                    <a:pt x="11" y="0"/>
                    <a:pt x="11" y="0"/>
                  </a:cubicBezTo>
                  <a:cubicBezTo>
                    <a:pt x="21" y="0"/>
                    <a:pt x="21" y="11"/>
                    <a:pt x="21" y="2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42"/>
                    <a:pt x="21" y="52"/>
                    <a:pt x="11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8" name="Freeform 455">
              <a:extLst>
                <a:ext uri="{FF2B5EF4-FFF2-40B4-BE49-F238E27FC236}">
                  <a16:creationId xmlns:a16="http://schemas.microsoft.com/office/drawing/2014/main" id="{0B912270-2117-BA4D-BB58-1C25EA512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1454" y="10829189"/>
              <a:ext cx="20893" cy="41788"/>
            </a:xfrm>
            <a:custGeom>
              <a:avLst/>
              <a:gdLst>
                <a:gd name="T0" fmla="*/ 11 w 22"/>
                <a:gd name="T1" fmla="*/ 41 h 42"/>
                <a:gd name="T2" fmla="*/ 11 w 22"/>
                <a:gd name="T3" fmla="*/ 41 h 42"/>
                <a:gd name="T4" fmla="*/ 0 w 22"/>
                <a:gd name="T5" fmla="*/ 31 h 42"/>
                <a:gd name="T6" fmla="*/ 0 w 22"/>
                <a:gd name="T7" fmla="*/ 10 h 42"/>
                <a:gd name="T8" fmla="*/ 11 w 22"/>
                <a:gd name="T9" fmla="*/ 0 h 42"/>
                <a:gd name="T10" fmla="*/ 21 w 22"/>
                <a:gd name="T11" fmla="*/ 10 h 42"/>
                <a:gd name="T12" fmla="*/ 21 w 22"/>
                <a:gd name="T13" fmla="*/ 31 h 42"/>
                <a:gd name="T14" fmla="*/ 11 w 22"/>
                <a:gd name="T1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42">
                  <a:moveTo>
                    <a:pt x="11" y="41"/>
                  </a:moveTo>
                  <a:lnTo>
                    <a:pt x="11" y="41"/>
                  </a:lnTo>
                  <a:cubicBezTo>
                    <a:pt x="11" y="41"/>
                    <a:pt x="0" y="41"/>
                    <a:pt x="0" y="31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11" y="0"/>
                  </a:lnTo>
                  <a:cubicBezTo>
                    <a:pt x="21" y="0"/>
                    <a:pt x="21" y="10"/>
                    <a:pt x="21" y="10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41"/>
                    <a:pt x="21" y="41"/>
                    <a:pt x="11" y="4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369" name="Group 38">
              <a:extLst>
                <a:ext uri="{FF2B5EF4-FFF2-40B4-BE49-F238E27FC236}">
                  <a16:creationId xmlns:a16="http://schemas.microsoft.com/office/drawing/2014/main" id="{F1362343-4F6E-5040-A5C9-DE9702741194}"/>
                </a:ext>
              </a:extLst>
            </p:cNvPr>
            <p:cNvGrpSpPr/>
            <p:nvPr/>
          </p:nvGrpSpPr>
          <p:grpSpPr>
            <a:xfrm>
              <a:off x="11160849" y="4060314"/>
              <a:ext cx="2621158" cy="980927"/>
              <a:chOff x="5999600" y="11104223"/>
              <a:chExt cx="2621158" cy="980927"/>
            </a:xfrm>
          </p:grpSpPr>
          <p:sp>
            <p:nvSpPr>
              <p:cNvPr id="1370" name="CuadroTexto 395">
                <a:extLst>
                  <a:ext uri="{FF2B5EF4-FFF2-40B4-BE49-F238E27FC236}">
                    <a16:creationId xmlns:a16="http://schemas.microsoft.com/office/drawing/2014/main" id="{C974224E-1136-7047-884D-2C2A471D583C}"/>
                  </a:ext>
                </a:extLst>
              </p:cNvPr>
              <p:cNvSpPr txBox="1"/>
              <p:nvPr/>
            </p:nvSpPr>
            <p:spPr>
              <a:xfrm>
                <a:off x="616444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1371" name="Rectangle 40">
                <a:extLst>
                  <a:ext uri="{FF2B5EF4-FFF2-40B4-BE49-F238E27FC236}">
                    <a16:creationId xmlns:a16="http://schemas.microsoft.com/office/drawing/2014/main" id="{4E929D40-0D69-2D48-BA63-819C2292FC2B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1372" name="Group 38">
              <a:extLst>
                <a:ext uri="{FF2B5EF4-FFF2-40B4-BE49-F238E27FC236}">
                  <a16:creationId xmlns:a16="http://schemas.microsoft.com/office/drawing/2014/main" id="{A63F76DD-0FCF-2444-8D42-1197CB921E69}"/>
                </a:ext>
              </a:extLst>
            </p:cNvPr>
            <p:cNvGrpSpPr/>
            <p:nvPr/>
          </p:nvGrpSpPr>
          <p:grpSpPr>
            <a:xfrm>
              <a:off x="4325937" y="7990969"/>
              <a:ext cx="2621158" cy="980927"/>
              <a:chOff x="5999600" y="11104223"/>
              <a:chExt cx="2621158" cy="980927"/>
            </a:xfrm>
          </p:grpSpPr>
          <p:sp>
            <p:nvSpPr>
              <p:cNvPr id="1373" name="CuadroTexto 395">
                <a:extLst>
                  <a:ext uri="{FF2B5EF4-FFF2-40B4-BE49-F238E27FC236}">
                    <a16:creationId xmlns:a16="http://schemas.microsoft.com/office/drawing/2014/main" id="{64D655BE-F10E-7546-8543-B72A1F3E9907}"/>
                  </a:ext>
                </a:extLst>
              </p:cNvPr>
              <p:cNvSpPr txBox="1"/>
              <p:nvPr/>
            </p:nvSpPr>
            <p:spPr>
              <a:xfrm>
                <a:off x="616444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1374" name="Rectangle 40">
                <a:extLst>
                  <a:ext uri="{FF2B5EF4-FFF2-40B4-BE49-F238E27FC236}">
                    <a16:creationId xmlns:a16="http://schemas.microsoft.com/office/drawing/2014/main" id="{141637D0-0D3A-7449-B545-56A36089D80C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1375" name="Group 38">
              <a:extLst>
                <a:ext uri="{FF2B5EF4-FFF2-40B4-BE49-F238E27FC236}">
                  <a16:creationId xmlns:a16="http://schemas.microsoft.com/office/drawing/2014/main" id="{D69483C8-9186-BF4A-B2AC-D579457A8ECB}"/>
                </a:ext>
              </a:extLst>
            </p:cNvPr>
            <p:cNvGrpSpPr/>
            <p:nvPr/>
          </p:nvGrpSpPr>
          <p:grpSpPr>
            <a:xfrm>
              <a:off x="11187477" y="7961812"/>
              <a:ext cx="2621158" cy="980927"/>
              <a:chOff x="5999600" y="11104223"/>
              <a:chExt cx="2621158" cy="980927"/>
            </a:xfrm>
          </p:grpSpPr>
          <p:sp>
            <p:nvSpPr>
              <p:cNvPr id="1376" name="CuadroTexto 395">
                <a:extLst>
                  <a:ext uri="{FF2B5EF4-FFF2-40B4-BE49-F238E27FC236}">
                    <a16:creationId xmlns:a16="http://schemas.microsoft.com/office/drawing/2014/main" id="{A37937D2-C609-F64D-A276-BA6088E9A7E9}"/>
                  </a:ext>
                </a:extLst>
              </p:cNvPr>
              <p:cNvSpPr txBox="1"/>
              <p:nvPr/>
            </p:nvSpPr>
            <p:spPr>
              <a:xfrm>
                <a:off x="616444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1377" name="Rectangle 40">
                <a:extLst>
                  <a:ext uri="{FF2B5EF4-FFF2-40B4-BE49-F238E27FC236}">
                    <a16:creationId xmlns:a16="http://schemas.microsoft.com/office/drawing/2014/main" id="{0030262D-CF40-A94B-9E29-1CD85B670AAF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1378" name="Group 38">
              <a:extLst>
                <a:ext uri="{FF2B5EF4-FFF2-40B4-BE49-F238E27FC236}">
                  <a16:creationId xmlns:a16="http://schemas.microsoft.com/office/drawing/2014/main" id="{2FE12B4E-A516-D040-BEF9-E8E28A30DA13}"/>
                </a:ext>
              </a:extLst>
            </p:cNvPr>
            <p:cNvGrpSpPr/>
            <p:nvPr/>
          </p:nvGrpSpPr>
          <p:grpSpPr>
            <a:xfrm>
              <a:off x="17351161" y="7988114"/>
              <a:ext cx="2621158" cy="980927"/>
              <a:chOff x="5999600" y="11104223"/>
              <a:chExt cx="2621158" cy="980927"/>
            </a:xfrm>
          </p:grpSpPr>
          <p:sp>
            <p:nvSpPr>
              <p:cNvPr id="1379" name="CuadroTexto 395">
                <a:extLst>
                  <a:ext uri="{FF2B5EF4-FFF2-40B4-BE49-F238E27FC236}">
                    <a16:creationId xmlns:a16="http://schemas.microsoft.com/office/drawing/2014/main" id="{EECC5137-4CBE-0C45-B224-01FC63B4E8AA}"/>
                  </a:ext>
                </a:extLst>
              </p:cNvPr>
              <p:cNvSpPr txBox="1"/>
              <p:nvPr/>
            </p:nvSpPr>
            <p:spPr>
              <a:xfrm>
                <a:off x="616444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1380" name="Rectangle 40">
                <a:extLst>
                  <a:ext uri="{FF2B5EF4-FFF2-40B4-BE49-F238E27FC236}">
                    <a16:creationId xmlns:a16="http://schemas.microsoft.com/office/drawing/2014/main" id="{A29227CF-A7DF-FD49-A78A-4C630F02A23C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sp>
          <p:nvSpPr>
            <p:cNvPr id="1382" name="CuadroTexto 395">
              <a:extLst>
                <a:ext uri="{FF2B5EF4-FFF2-40B4-BE49-F238E27FC236}">
                  <a16:creationId xmlns:a16="http://schemas.microsoft.com/office/drawing/2014/main" id="{A4FE741E-6F4D-CD4F-A3F3-B08C505E9A0E}"/>
                </a:ext>
              </a:extLst>
            </p:cNvPr>
            <p:cNvSpPr txBox="1"/>
            <p:nvPr/>
          </p:nvSpPr>
          <p:spPr>
            <a:xfrm>
              <a:off x="2844342" y="1156513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383" name="Rectangle 40">
              <a:extLst>
                <a:ext uri="{FF2B5EF4-FFF2-40B4-BE49-F238E27FC236}">
                  <a16:creationId xmlns:a16="http://schemas.microsoft.com/office/drawing/2014/main" id="{953C6C6E-CB5E-D44D-9A49-040C62D68A1E}"/>
                </a:ext>
              </a:extLst>
            </p:cNvPr>
            <p:cNvSpPr/>
            <p:nvPr/>
          </p:nvSpPr>
          <p:spPr>
            <a:xfrm>
              <a:off x="2679501" y="12088283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385" name="CuadroTexto 395">
              <a:extLst>
                <a:ext uri="{FF2B5EF4-FFF2-40B4-BE49-F238E27FC236}">
                  <a16:creationId xmlns:a16="http://schemas.microsoft.com/office/drawing/2014/main" id="{5FE4C766-BF0F-5B4B-803E-8CA89C068E7D}"/>
                </a:ext>
              </a:extLst>
            </p:cNvPr>
            <p:cNvSpPr txBox="1"/>
            <p:nvPr/>
          </p:nvSpPr>
          <p:spPr>
            <a:xfrm>
              <a:off x="6188909" y="11556169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386" name="Rectangle 40">
              <a:extLst>
                <a:ext uri="{FF2B5EF4-FFF2-40B4-BE49-F238E27FC236}">
                  <a16:creationId xmlns:a16="http://schemas.microsoft.com/office/drawing/2014/main" id="{7F6C5DED-EAD5-3147-B817-F0488DBC2758}"/>
                </a:ext>
              </a:extLst>
            </p:cNvPr>
            <p:cNvSpPr/>
            <p:nvPr/>
          </p:nvSpPr>
          <p:spPr>
            <a:xfrm>
              <a:off x="6024068" y="12079321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388" name="CuadroTexto 395">
              <a:extLst>
                <a:ext uri="{FF2B5EF4-FFF2-40B4-BE49-F238E27FC236}">
                  <a16:creationId xmlns:a16="http://schemas.microsoft.com/office/drawing/2014/main" id="{2BBE274B-F29B-A448-B03D-CCDC5BF05CC1}"/>
                </a:ext>
              </a:extLst>
            </p:cNvPr>
            <p:cNvSpPr txBox="1"/>
            <p:nvPr/>
          </p:nvSpPr>
          <p:spPr>
            <a:xfrm>
              <a:off x="15868612" y="1157167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389" name="Rectangle 40">
              <a:extLst>
                <a:ext uri="{FF2B5EF4-FFF2-40B4-BE49-F238E27FC236}">
                  <a16:creationId xmlns:a16="http://schemas.microsoft.com/office/drawing/2014/main" id="{3852DCF5-3111-774F-9FC4-49A6608441B1}"/>
                </a:ext>
              </a:extLst>
            </p:cNvPr>
            <p:cNvSpPr/>
            <p:nvPr/>
          </p:nvSpPr>
          <p:spPr>
            <a:xfrm>
              <a:off x="15703771" y="12094827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391" name="CuadroTexto 395">
              <a:extLst>
                <a:ext uri="{FF2B5EF4-FFF2-40B4-BE49-F238E27FC236}">
                  <a16:creationId xmlns:a16="http://schemas.microsoft.com/office/drawing/2014/main" id="{EADEEBAF-5FED-CD49-B2D3-FBE8799B50F1}"/>
                </a:ext>
              </a:extLst>
            </p:cNvPr>
            <p:cNvSpPr txBox="1"/>
            <p:nvPr/>
          </p:nvSpPr>
          <p:spPr>
            <a:xfrm>
              <a:off x="19171653" y="115730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392" name="Rectangle 40">
              <a:extLst>
                <a:ext uri="{FF2B5EF4-FFF2-40B4-BE49-F238E27FC236}">
                  <a16:creationId xmlns:a16="http://schemas.microsoft.com/office/drawing/2014/main" id="{8EF43228-B550-6241-A5DC-35EAADEF4A8F}"/>
                </a:ext>
              </a:extLst>
            </p:cNvPr>
            <p:cNvSpPr/>
            <p:nvPr/>
          </p:nvSpPr>
          <p:spPr>
            <a:xfrm>
              <a:off x="19006812" y="12096209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sp>
        <p:nvSpPr>
          <p:cNvPr id="1393" name="CuadroTexto 1392">
            <a:extLst>
              <a:ext uri="{FF2B5EF4-FFF2-40B4-BE49-F238E27FC236}">
                <a16:creationId xmlns:a16="http://schemas.microsoft.com/office/drawing/2014/main" id="{B0127A38-7279-AA4D-A789-9BE2A4821B58}"/>
              </a:ext>
            </a:extLst>
          </p:cNvPr>
          <p:cNvSpPr txBox="1"/>
          <p:nvPr/>
        </p:nvSpPr>
        <p:spPr>
          <a:xfrm>
            <a:off x="7318742" y="757838"/>
            <a:ext cx="97401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</a:t>
            </a:r>
          </a:p>
        </p:txBody>
      </p: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e 1">
            <a:extLst>
              <a:ext uri="{FF2B5EF4-FFF2-40B4-BE49-F238E27FC236}">
                <a16:creationId xmlns:a16="http://schemas.microsoft.com/office/drawing/2014/main" id="{6FE2F378-5601-9940-969A-6DA73D456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2813" y="9063496"/>
            <a:ext cx="12620453" cy="4112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5" name="Line 2">
            <a:extLst>
              <a:ext uri="{FF2B5EF4-FFF2-40B4-BE49-F238E27FC236}">
                <a16:creationId xmlns:a16="http://schemas.microsoft.com/office/drawing/2014/main" id="{30BDD141-FF60-5F45-911B-539778C96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2813" y="6247532"/>
            <a:ext cx="12620453" cy="4110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6" name="Freeform 3">
            <a:extLst>
              <a:ext uri="{FF2B5EF4-FFF2-40B4-BE49-F238E27FC236}">
                <a16:creationId xmlns:a16="http://schemas.microsoft.com/office/drawing/2014/main" id="{AE10F529-E3C9-3646-BA1E-22FBA006E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813" y="3497341"/>
            <a:ext cx="7872369" cy="8435561"/>
          </a:xfrm>
          <a:custGeom>
            <a:avLst/>
            <a:gdLst>
              <a:gd name="T0" fmla="*/ 8442 w 8443"/>
              <a:gd name="T1" fmla="*/ 0 h 9049"/>
              <a:gd name="T2" fmla="*/ 0 w 8443"/>
              <a:gd name="T3" fmla="*/ 0 h 9049"/>
              <a:gd name="T4" fmla="*/ 0 w 8443"/>
              <a:gd name="T5" fmla="*/ 9048 h 9049"/>
              <a:gd name="T6" fmla="*/ 8363 w 8443"/>
              <a:gd name="T7" fmla="*/ 9048 h 9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43" h="9049">
                <a:moveTo>
                  <a:pt x="8442" y="0"/>
                </a:moveTo>
                <a:lnTo>
                  <a:pt x="0" y="0"/>
                </a:lnTo>
                <a:lnTo>
                  <a:pt x="0" y="9048"/>
                </a:lnTo>
                <a:lnTo>
                  <a:pt x="8363" y="9048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7" name="Line 4">
            <a:extLst>
              <a:ext uri="{FF2B5EF4-FFF2-40B4-BE49-F238E27FC236}">
                <a16:creationId xmlns:a16="http://schemas.microsoft.com/office/drawing/2014/main" id="{E5770363-4F62-1F4B-AA57-5C13566CE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9602" y="7652883"/>
            <a:ext cx="2343211" cy="4112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8" name="Freeform 24">
            <a:extLst>
              <a:ext uri="{FF2B5EF4-FFF2-40B4-BE49-F238E27FC236}">
                <a16:creationId xmlns:a16="http://schemas.microsoft.com/office/drawing/2014/main" id="{33FDF7E0-4B5C-0341-8B6A-8E0595694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64" y="2786157"/>
            <a:ext cx="4036901" cy="1492254"/>
          </a:xfrm>
          <a:custGeom>
            <a:avLst/>
            <a:gdLst>
              <a:gd name="T0" fmla="*/ 3526 w 4332"/>
              <a:gd name="T1" fmla="*/ 1599 h 1600"/>
              <a:gd name="T2" fmla="*/ 3526 w 4332"/>
              <a:gd name="T3" fmla="*/ 1599 h 1600"/>
              <a:gd name="T4" fmla="*/ 794 w 4332"/>
              <a:gd name="T5" fmla="*/ 1599 h 1600"/>
              <a:gd name="T6" fmla="*/ 0 w 4332"/>
              <a:gd name="T7" fmla="*/ 804 h 1600"/>
              <a:gd name="T8" fmla="*/ 0 w 4332"/>
              <a:gd name="T9" fmla="*/ 804 h 1600"/>
              <a:gd name="T10" fmla="*/ 794 w 4332"/>
              <a:gd name="T11" fmla="*/ 0 h 1600"/>
              <a:gd name="T12" fmla="*/ 3526 w 4332"/>
              <a:gd name="T13" fmla="*/ 0 h 1600"/>
              <a:gd name="T14" fmla="*/ 4331 w 4332"/>
              <a:gd name="T15" fmla="*/ 804 h 1600"/>
              <a:gd name="T16" fmla="*/ 4331 w 4332"/>
              <a:gd name="T17" fmla="*/ 804 h 1600"/>
              <a:gd name="T18" fmla="*/ 3526 w 4332"/>
              <a:gd name="T19" fmla="*/ 1599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32" h="1600">
                <a:moveTo>
                  <a:pt x="3526" y="1599"/>
                </a:moveTo>
                <a:lnTo>
                  <a:pt x="3526" y="1599"/>
                </a:lnTo>
                <a:cubicBezTo>
                  <a:pt x="794" y="1599"/>
                  <a:pt x="794" y="1599"/>
                  <a:pt x="794" y="1599"/>
                </a:cubicBezTo>
                <a:cubicBezTo>
                  <a:pt x="357" y="1599"/>
                  <a:pt x="0" y="1241"/>
                  <a:pt x="0" y="804"/>
                </a:cubicBezTo>
                <a:lnTo>
                  <a:pt x="0" y="804"/>
                </a:lnTo>
                <a:cubicBezTo>
                  <a:pt x="0" y="357"/>
                  <a:pt x="357" y="0"/>
                  <a:pt x="794" y="0"/>
                </a:cubicBezTo>
                <a:cubicBezTo>
                  <a:pt x="3526" y="0"/>
                  <a:pt x="3526" y="0"/>
                  <a:pt x="3526" y="0"/>
                </a:cubicBezTo>
                <a:cubicBezTo>
                  <a:pt x="3973" y="0"/>
                  <a:pt x="4331" y="357"/>
                  <a:pt x="4331" y="804"/>
                </a:cubicBezTo>
                <a:lnTo>
                  <a:pt x="4331" y="804"/>
                </a:lnTo>
                <a:cubicBezTo>
                  <a:pt x="4331" y="1241"/>
                  <a:pt x="3973" y="1599"/>
                  <a:pt x="3526" y="15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71">
            <a:extLst>
              <a:ext uri="{FF2B5EF4-FFF2-40B4-BE49-F238E27FC236}">
                <a16:creationId xmlns:a16="http://schemas.microsoft.com/office/drawing/2014/main" id="{9E5D16B0-2C33-374B-8721-0B26F14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64" y="5561011"/>
            <a:ext cx="4036901" cy="1492257"/>
          </a:xfrm>
          <a:custGeom>
            <a:avLst/>
            <a:gdLst>
              <a:gd name="T0" fmla="*/ 3526 w 4332"/>
              <a:gd name="T1" fmla="*/ 1598 h 1599"/>
              <a:gd name="T2" fmla="*/ 3526 w 4332"/>
              <a:gd name="T3" fmla="*/ 1598 h 1599"/>
              <a:gd name="T4" fmla="*/ 794 w 4332"/>
              <a:gd name="T5" fmla="*/ 1598 h 1599"/>
              <a:gd name="T6" fmla="*/ 0 w 4332"/>
              <a:gd name="T7" fmla="*/ 795 h 1599"/>
              <a:gd name="T8" fmla="*/ 0 w 4332"/>
              <a:gd name="T9" fmla="*/ 795 h 1599"/>
              <a:gd name="T10" fmla="*/ 794 w 4332"/>
              <a:gd name="T11" fmla="*/ 0 h 1599"/>
              <a:gd name="T12" fmla="*/ 3526 w 4332"/>
              <a:gd name="T13" fmla="*/ 0 h 1599"/>
              <a:gd name="T14" fmla="*/ 4331 w 4332"/>
              <a:gd name="T15" fmla="*/ 795 h 1599"/>
              <a:gd name="T16" fmla="*/ 4331 w 4332"/>
              <a:gd name="T17" fmla="*/ 795 h 1599"/>
              <a:gd name="T18" fmla="*/ 3526 w 4332"/>
              <a:gd name="T19" fmla="*/ 1598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32" h="1599">
                <a:moveTo>
                  <a:pt x="3526" y="1598"/>
                </a:moveTo>
                <a:lnTo>
                  <a:pt x="3526" y="1598"/>
                </a:lnTo>
                <a:cubicBezTo>
                  <a:pt x="794" y="1598"/>
                  <a:pt x="794" y="1598"/>
                  <a:pt x="794" y="1598"/>
                </a:cubicBezTo>
                <a:cubicBezTo>
                  <a:pt x="357" y="1598"/>
                  <a:pt x="0" y="1242"/>
                  <a:pt x="0" y="795"/>
                </a:cubicBezTo>
                <a:lnTo>
                  <a:pt x="0" y="795"/>
                </a:lnTo>
                <a:cubicBezTo>
                  <a:pt x="0" y="358"/>
                  <a:pt x="357" y="0"/>
                  <a:pt x="794" y="0"/>
                </a:cubicBezTo>
                <a:cubicBezTo>
                  <a:pt x="3526" y="0"/>
                  <a:pt x="3526" y="0"/>
                  <a:pt x="3526" y="0"/>
                </a:cubicBezTo>
                <a:cubicBezTo>
                  <a:pt x="3973" y="0"/>
                  <a:pt x="4331" y="358"/>
                  <a:pt x="4331" y="795"/>
                </a:cubicBezTo>
                <a:lnTo>
                  <a:pt x="4331" y="795"/>
                </a:lnTo>
                <a:cubicBezTo>
                  <a:pt x="4331" y="1242"/>
                  <a:pt x="3973" y="1598"/>
                  <a:pt x="3526" y="159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118">
            <a:extLst>
              <a:ext uri="{FF2B5EF4-FFF2-40B4-BE49-F238E27FC236}">
                <a16:creationId xmlns:a16="http://schemas.microsoft.com/office/drawing/2014/main" id="{3347CD38-ED1F-344E-A5CB-DCCA1016E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64" y="8331756"/>
            <a:ext cx="4036901" cy="1492257"/>
          </a:xfrm>
          <a:custGeom>
            <a:avLst/>
            <a:gdLst>
              <a:gd name="T0" fmla="*/ 3526 w 4332"/>
              <a:gd name="T1" fmla="*/ 1600 h 1601"/>
              <a:gd name="T2" fmla="*/ 3526 w 4332"/>
              <a:gd name="T3" fmla="*/ 1600 h 1601"/>
              <a:gd name="T4" fmla="*/ 794 w 4332"/>
              <a:gd name="T5" fmla="*/ 1600 h 1601"/>
              <a:gd name="T6" fmla="*/ 0 w 4332"/>
              <a:gd name="T7" fmla="*/ 805 h 1601"/>
              <a:gd name="T8" fmla="*/ 0 w 4332"/>
              <a:gd name="T9" fmla="*/ 805 h 1601"/>
              <a:gd name="T10" fmla="*/ 794 w 4332"/>
              <a:gd name="T11" fmla="*/ 0 h 1601"/>
              <a:gd name="T12" fmla="*/ 3526 w 4332"/>
              <a:gd name="T13" fmla="*/ 0 h 1601"/>
              <a:gd name="T14" fmla="*/ 4331 w 4332"/>
              <a:gd name="T15" fmla="*/ 805 h 1601"/>
              <a:gd name="T16" fmla="*/ 4331 w 4332"/>
              <a:gd name="T17" fmla="*/ 805 h 1601"/>
              <a:gd name="T18" fmla="*/ 3526 w 4332"/>
              <a:gd name="T19" fmla="*/ 160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32" h="1601">
                <a:moveTo>
                  <a:pt x="3526" y="1600"/>
                </a:moveTo>
                <a:lnTo>
                  <a:pt x="3526" y="1600"/>
                </a:lnTo>
                <a:cubicBezTo>
                  <a:pt x="794" y="1600"/>
                  <a:pt x="794" y="1600"/>
                  <a:pt x="794" y="1600"/>
                </a:cubicBezTo>
                <a:cubicBezTo>
                  <a:pt x="357" y="1600"/>
                  <a:pt x="0" y="1242"/>
                  <a:pt x="0" y="805"/>
                </a:cubicBezTo>
                <a:lnTo>
                  <a:pt x="0" y="805"/>
                </a:lnTo>
                <a:cubicBezTo>
                  <a:pt x="0" y="358"/>
                  <a:pt x="357" y="0"/>
                  <a:pt x="794" y="0"/>
                </a:cubicBezTo>
                <a:cubicBezTo>
                  <a:pt x="3526" y="0"/>
                  <a:pt x="3526" y="0"/>
                  <a:pt x="3526" y="0"/>
                </a:cubicBezTo>
                <a:cubicBezTo>
                  <a:pt x="3973" y="0"/>
                  <a:pt x="4331" y="358"/>
                  <a:pt x="4331" y="805"/>
                </a:cubicBezTo>
                <a:lnTo>
                  <a:pt x="4331" y="805"/>
                </a:lnTo>
                <a:cubicBezTo>
                  <a:pt x="4331" y="1242"/>
                  <a:pt x="3973" y="1600"/>
                  <a:pt x="3526" y="16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168">
            <a:extLst>
              <a:ext uri="{FF2B5EF4-FFF2-40B4-BE49-F238E27FC236}">
                <a16:creationId xmlns:a16="http://schemas.microsoft.com/office/drawing/2014/main" id="{E373D1A1-A4E1-BB4F-9587-326A7ADF3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64" y="11106613"/>
            <a:ext cx="4036901" cy="1492254"/>
          </a:xfrm>
          <a:custGeom>
            <a:avLst/>
            <a:gdLst>
              <a:gd name="T0" fmla="*/ 3526 w 4332"/>
              <a:gd name="T1" fmla="*/ 1600 h 1601"/>
              <a:gd name="T2" fmla="*/ 3526 w 4332"/>
              <a:gd name="T3" fmla="*/ 1600 h 1601"/>
              <a:gd name="T4" fmla="*/ 794 w 4332"/>
              <a:gd name="T5" fmla="*/ 1600 h 1601"/>
              <a:gd name="T6" fmla="*/ 0 w 4332"/>
              <a:gd name="T7" fmla="*/ 795 h 1601"/>
              <a:gd name="T8" fmla="*/ 0 w 4332"/>
              <a:gd name="T9" fmla="*/ 795 h 1601"/>
              <a:gd name="T10" fmla="*/ 794 w 4332"/>
              <a:gd name="T11" fmla="*/ 0 h 1601"/>
              <a:gd name="T12" fmla="*/ 3526 w 4332"/>
              <a:gd name="T13" fmla="*/ 0 h 1601"/>
              <a:gd name="T14" fmla="*/ 4331 w 4332"/>
              <a:gd name="T15" fmla="*/ 795 h 1601"/>
              <a:gd name="T16" fmla="*/ 4331 w 4332"/>
              <a:gd name="T17" fmla="*/ 795 h 1601"/>
              <a:gd name="T18" fmla="*/ 3526 w 4332"/>
              <a:gd name="T19" fmla="*/ 160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32" h="1601">
                <a:moveTo>
                  <a:pt x="3526" y="1600"/>
                </a:moveTo>
                <a:lnTo>
                  <a:pt x="3526" y="1600"/>
                </a:lnTo>
                <a:cubicBezTo>
                  <a:pt x="794" y="1600"/>
                  <a:pt x="794" y="1600"/>
                  <a:pt x="794" y="1600"/>
                </a:cubicBezTo>
                <a:cubicBezTo>
                  <a:pt x="357" y="1600"/>
                  <a:pt x="0" y="1242"/>
                  <a:pt x="0" y="795"/>
                </a:cubicBezTo>
                <a:lnTo>
                  <a:pt x="0" y="795"/>
                </a:lnTo>
                <a:cubicBezTo>
                  <a:pt x="0" y="358"/>
                  <a:pt x="357" y="0"/>
                  <a:pt x="794" y="0"/>
                </a:cubicBezTo>
                <a:cubicBezTo>
                  <a:pt x="3526" y="0"/>
                  <a:pt x="3526" y="0"/>
                  <a:pt x="3526" y="0"/>
                </a:cubicBezTo>
                <a:cubicBezTo>
                  <a:pt x="3973" y="0"/>
                  <a:pt x="4331" y="358"/>
                  <a:pt x="4331" y="795"/>
                </a:cubicBezTo>
                <a:lnTo>
                  <a:pt x="4331" y="795"/>
                </a:lnTo>
                <a:cubicBezTo>
                  <a:pt x="4331" y="1242"/>
                  <a:pt x="3973" y="1600"/>
                  <a:pt x="3526" y="16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222">
            <a:extLst>
              <a:ext uri="{FF2B5EF4-FFF2-40B4-BE49-F238E27FC236}">
                <a16:creationId xmlns:a16="http://schemas.microsoft.com/office/drawing/2014/main" id="{402B743D-157D-314C-B1BF-4AF0DC8D7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2200" y="2786157"/>
            <a:ext cx="4036901" cy="1492254"/>
          </a:xfrm>
          <a:custGeom>
            <a:avLst/>
            <a:gdLst>
              <a:gd name="T0" fmla="*/ 3537 w 4332"/>
              <a:gd name="T1" fmla="*/ 1599 h 1600"/>
              <a:gd name="T2" fmla="*/ 3537 w 4332"/>
              <a:gd name="T3" fmla="*/ 1599 h 1600"/>
              <a:gd name="T4" fmla="*/ 795 w 4332"/>
              <a:gd name="T5" fmla="*/ 1599 h 1600"/>
              <a:gd name="T6" fmla="*/ 0 w 4332"/>
              <a:gd name="T7" fmla="*/ 804 h 1600"/>
              <a:gd name="T8" fmla="*/ 0 w 4332"/>
              <a:gd name="T9" fmla="*/ 804 h 1600"/>
              <a:gd name="T10" fmla="*/ 795 w 4332"/>
              <a:gd name="T11" fmla="*/ 0 h 1600"/>
              <a:gd name="T12" fmla="*/ 3537 w 4332"/>
              <a:gd name="T13" fmla="*/ 0 h 1600"/>
              <a:gd name="T14" fmla="*/ 4331 w 4332"/>
              <a:gd name="T15" fmla="*/ 804 h 1600"/>
              <a:gd name="T16" fmla="*/ 4331 w 4332"/>
              <a:gd name="T17" fmla="*/ 804 h 1600"/>
              <a:gd name="T18" fmla="*/ 3537 w 4332"/>
              <a:gd name="T19" fmla="*/ 1599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32" h="1600">
                <a:moveTo>
                  <a:pt x="3537" y="1599"/>
                </a:moveTo>
                <a:lnTo>
                  <a:pt x="3537" y="1599"/>
                </a:lnTo>
                <a:cubicBezTo>
                  <a:pt x="795" y="1599"/>
                  <a:pt x="795" y="1599"/>
                  <a:pt x="795" y="1599"/>
                </a:cubicBezTo>
                <a:cubicBezTo>
                  <a:pt x="358" y="1599"/>
                  <a:pt x="0" y="1241"/>
                  <a:pt x="0" y="804"/>
                </a:cubicBezTo>
                <a:lnTo>
                  <a:pt x="0" y="804"/>
                </a:lnTo>
                <a:cubicBezTo>
                  <a:pt x="0" y="357"/>
                  <a:pt x="358" y="0"/>
                  <a:pt x="795" y="0"/>
                </a:cubicBezTo>
                <a:cubicBezTo>
                  <a:pt x="3537" y="0"/>
                  <a:pt x="3537" y="0"/>
                  <a:pt x="3537" y="0"/>
                </a:cubicBezTo>
                <a:cubicBezTo>
                  <a:pt x="3974" y="0"/>
                  <a:pt x="4331" y="357"/>
                  <a:pt x="4331" y="804"/>
                </a:cubicBezTo>
                <a:lnTo>
                  <a:pt x="4331" y="804"/>
                </a:lnTo>
                <a:cubicBezTo>
                  <a:pt x="4331" y="1241"/>
                  <a:pt x="3974" y="1599"/>
                  <a:pt x="3537" y="15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273">
            <a:extLst>
              <a:ext uri="{FF2B5EF4-FFF2-40B4-BE49-F238E27FC236}">
                <a16:creationId xmlns:a16="http://schemas.microsoft.com/office/drawing/2014/main" id="{D2A594D5-1D27-E648-BF66-264DA2B80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2200" y="5561011"/>
            <a:ext cx="4036901" cy="1492257"/>
          </a:xfrm>
          <a:custGeom>
            <a:avLst/>
            <a:gdLst>
              <a:gd name="T0" fmla="*/ 3537 w 4332"/>
              <a:gd name="T1" fmla="*/ 1598 h 1599"/>
              <a:gd name="T2" fmla="*/ 3537 w 4332"/>
              <a:gd name="T3" fmla="*/ 1598 h 1599"/>
              <a:gd name="T4" fmla="*/ 795 w 4332"/>
              <a:gd name="T5" fmla="*/ 1598 h 1599"/>
              <a:gd name="T6" fmla="*/ 0 w 4332"/>
              <a:gd name="T7" fmla="*/ 795 h 1599"/>
              <a:gd name="T8" fmla="*/ 0 w 4332"/>
              <a:gd name="T9" fmla="*/ 795 h 1599"/>
              <a:gd name="T10" fmla="*/ 795 w 4332"/>
              <a:gd name="T11" fmla="*/ 0 h 1599"/>
              <a:gd name="T12" fmla="*/ 3537 w 4332"/>
              <a:gd name="T13" fmla="*/ 0 h 1599"/>
              <a:gd name="T14" fmla="*/ 4331 w 4332"/>
              <a:gd name="T15" fmla="*/ 795 h 1599"/>
              <a:gd name="T16" fmla="*/ 4331 w 4332"/>
              <a:gd name="T17" fmla="*/ 795 h 1599"/>
              <a:gd name="T18" fmla="*/ 3537 w 4332"/>
              <a:gd name="T19" fmla="*/ 1598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32" h="1599">
                <a:moveTo>
                  <a:pt x="3537" y="1598"/>
                </a:moveTo>
                <a:lnTo>
                  <a:pt x="3537" y="1598"/>
                </a:lnTo>
                <a:cubicBezTo>
                  <a:pt x="795" y="1598"/>
                  <a:pt x="795" y="1598"/>
                  <a:pt x="795" y="1598"/>
                </a:cubicBezTo>
                <a:cubicBezTo>
                  <a:pt x="358" y="1598"/>
                  <a:pt x="0" y="1242"/>
                  <a:pt x="0" y="795"/>
                </a:cubicBezTo>
                <a:lnTo>
                  <a:pt x="0" y="795"/>
                </a:lnTo>
                <a:cubicBezTo>
                  <a:pt x="0" y="358"/>
                  <a:pt x="358" y="0"/>
                  <a:pt x="795" y="0"/>
                </a:cubicBezTo>
                <a:cubicBezTo>
                  <a:pt x="3537" y="0"/>
                  <a:pt x="3537" y="0"/>
                  <a:pt x="3537" y="0"/>
                </a:cubicBezTo>
                <a:cubicBezTo>
                  <a:pt x="3974" y="0"/>
                  <a:pt x="4331" y="358"/>
                  <a:pt x="4331" y="795"/>
                </a:cubicBezTo>
                <a:lnTo>
                  <a:pt x="4331" y="795"/>
                </a:lnTo>
                <a:cubicBezTo>
                  <a:pt x="4331" y="1242"/>
                  <a:pt x="3974" y="1598"/>
                  <a:pt x="3537" y="159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320">
            <a:extLst>
              <a:ext uri="{FF2B5EF4-FFF2-40B4-BE49-F238E27FC236}">
                <a16:creationId xmlns:a16="http://schemas.microsoft.com/office/drawing/2014/main" id="{B71EB840-23E1-D04B-81BE-A08650992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2200" y="8331756"/>
            <a:ext cx="4036901" cy="1492257"/>
          </a:xfrm>
          <a:custGeom>
            <a:avLst/>
            <a:gdLst>
              <a:gd name="T0" fmla="*/ 3537 w 4332"/>
              <a:gd name="T1" fmla="*/ 1600 h 1601"/>
              <a:gd name="T2" fmla="*/ 3537 w 4332"/>
              <a:gd name="T3" fmla="*/ 1600 h 1601"/>
              <a:gd name="T4" fmla="*/ 795 w 4332"/>
              <a:gd name="T5" fmla="*/ 1600 h 1601"/>
              <a:gd name="T6" fmla="*/ 0 w 4332"/>
              <a:gd name="T7" fmla="*/ 805 h 1601"/>
              <a:gd name="T8" fmla="*/ 0 w 4332"/>
              <a:gd name="T9" fmla="*/ 805 h 1601"/>
              <a:gd name="T10" fmla="*/ 795 w 4332"/>
              <a:gd name="T11" fmla="*/ 0 h 1601"/>
              <a:gd name="T12" fmla="*/ 3537 w 4332"/>
              <a:gd name="T13" fmla="*/ 0 h 1601"/>
              <a:gd name="T14" fmla="*/ 4331 w 4332"/>
              <a:gd name="T15" fmla="*/ 805 h 1601"/>
              <a:gd name="T16" fmla="*/ 4331 w 4332"/>
              <a:gd name="T17" fmla="*/ 805 h 1601"/>
              <a:gd name="T18" fmla="*/ 3537 w 4332"/>
              <a:gd name="T19" fmla="*/ 160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32" h="1601">
                <a:moveTo>
                  <a:pt x="3537" y="1600"/>
                </a:moveTo>
                <a:lnTo>
                  <a:pt x="3537" y="1600"/>
                </a:lnTo>
                <a:cubicBezTo>
                  <a:pt x="795" y="1600"/>
                  <a:pt x="795" y="1600"/>
                  <a:pt x="795" y="1600"/>
                </a:cubicBezTo>
                <a:cubicBezTo>
                  <a:pt x="358" y="1600"/>
                  <a:pt x="0" y="1242"/>
                  <a:pt x="0" y="805"/>
                </a:cubicBezTo>
                <a:lnTo>
                  <a:pt x="0" y="805"/>
                </a:lnTo>
                <a:cubicBezTo>
                  <a:pt x="0" y="358"/>
                  <a:pt x="358" y="0"/>
                  <a:pt x="795" y="0"/>
                </a:cubicBezTo>
                <a:cubicBezTo>
                  <a:pt x="3537" y="0"/>
                  <a:pt x="3537" y="0"/>
                  <a:pt x="3537" y="0"/>
                </a:cubicBezTo>
                <a:cubicBezTo>
                  <a:pt x="3974" y="0"/>
                  <a:pt x="4331" y="358"/>
                  <a:pt x="4331" y="805"/>
                </a:cubicBezTo>
                <a:lnTo>
                  <a:pt x="4331" y="805"/>
                </a:lnTo>
                <a:cubicBezTo>
                  <a:pt x="4331" y="1242"/>
                  <a:pt x="3974" y="1600"/>
                  <a:pt x="3537" y="16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368">
            <a:extLst>
              <a:ext uri="{FF2B5EF4-FFF2-40B4-BE49-F238E27FC236}">
                <a16:creationId xmlns:a16="http://schemas.microsoft.com/office/drawing/2014/main" id="{0559B168-D632-014B-B7D1-9F6F0D007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3059" y="5561011"/>
            <a:ext cx="4041010" cy="1492257"/>
          </a:xfrm>
          <a:custGeom>
            <a:avLst/>
            <a:gdLst>
              <a:gd name="T0" fmla="*/ 3527 w 4333"/>
              <a:gd name="T1" fmla="*/ 1598 h 1599"/>
              <a:gd name="T2" fmla="*/ 3527 w 4333"/>
              <a:gd name="T3" fmla="*/ 1598 h 1599"/>
              <a:gd name="T4" fmla="*/ 795 w 4333"/>
              <a:gd name="T5" fmla="*/ 1598 h 1599"/>
              <a:gd name="T6" fmla="*/ 0 w 4333"/>
              <a:gd name="T7" fmla="*/ 795 h 1599"/>
              <a:gd name="T8" fmla="*/ 0 w 4333"/>
              <a:gd name="T9" fmla="*/ 795 h 1599"/>
              <a:gd name="T10" fmla="*/ 795 w 4333"/>
              <a:gd name="T11" fmla="*/ 0 h 1599"/>
              <a:gd name="T12" fmla="*/ 3527 w 4333"/>
              <a:gd name="T13" fmla="*/ 0 h 1599"/>
              <a:gd name="T14" fmla="*/ 4332 w 4333"/>
              <a:gd name="T15" fmla="*/ 795 h 1599"/>
              <a:gd name="T16" fmla="*/ 4332 w 4333"/>
              <a:gd name="T17" fmla="*/ 795 h 1599"/>
              <a:gd name="T18" fmla="*/ 3527 w 4333"/>
              <a:gd name="T19" fmla="*/ 1598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33" h="1599">
                <a:moveTo>
                  <a:pt x="3527" y="1598"/>
                </a:moveTo>
                <a:lnTo>
                  <a:pt x="3527" y="1598"/>
                </a:lnTo>
                <a:cubicBezTo>
                  <a:pt x="795" y="1598"/>
                  <a:pt x="795" y="1598"/>
                  <a:pt x="795" y="1598"/>
                </a:cubicBezTo>
                <a:cubicBezTo>
                  <a:pt x="358" y="1598"/>
                  <a:pt x="0" y="1242"/>
                  <a:pt x="0" y="795"/>
                </a:cubicBezTo>
                <a:lnTo>
                  <a:pt x="0" y="795"/>
                </a:lnTo>
                <a:cubicBezTo>
                  <a:pt x="0" y="358"/>
                  <a:pt x="358" y="0"/>
                  <a:pt x="795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974" y="0"/>
                  <a:pt x="4332" y="358"/>
                  <a:pt x="4332" y="795"/>
                </a:cubicBezTo>
                <a:lnTo>
                  <a:pt x="4332" y="795"/>
                </a:lnTo>
                <a:cubicBezTo>
                  <a:pt x="4332" y="1242"/>
                  <a:pt x="3974" y="1598"/>
                  <a:pt x="3527" y="159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417">
            <a:extLst>
              <a:ext uri="{FF2B5EF4-FFF2-40B4-BE49-F238E27FC236}">
                <a16:creationId xmlns:a16="http://schemas.microsoft.com/office/drawing/2014/main" id="{7D0C6425-F550-404B-8EAD-E2A40A341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3059" y="8331756"/>
            <a:ext cx="4041010" cy="1492257"/>
          </a:xfrm>
          <a:custGeom>
            <a:avLst/>
            <a:gdLst>
              <a:gd name="T0" fmla="*/ 3527 w 4333"/>
              <a:gd name="T1" fmla="*/ 1600 h 1601"/>
              <a:gd name="T2" fmla="*/ 3527 w 4333"/>
              <a:gd name="T3" fmla="*/ 1600 h 1601"/>
              <a:gd name="T4" fmla="*/ 795 w 4333"/>
              <a:gd name="T5" fmla="*/ 1600 h 1601"/>
              <a:gd name="T6" fmla="*/ 0 w 4333"/>
              <a:gd name="T7" fmla="*/ 805 h 1601"/>
              <a:gd name="T8" fmla="*/ 0 w 4333"/>
              <a:gd name="T9" fmla="*/ 805 h 1601"/>
              <a:gd name="T10" fmla="*/ 795 w 4333"/>
              <a:gd name="T11" fmla="*/ 0 h 1601"/>
              <a:gd name="T12" fmla="*/ 3527 w 4333"/>
              <a:gd name="T13" fmla="*/ 0 h 1601"/>
              <a:gd name="T14" fmla="*/ 4332 w 4333"/>
              <a:gd name="T15" fmla="*/ 805 h 1601"/>
              <a:gd name="T16" fmla="*/ 4332 w 4333"/>
              <a:gd name="T17" fmla="*/ 805 h 1601"/>
              <a:gd name="T18" fmla="*/ 3527 w 4333"/>
              <a:gd name="T19" fmla="*/ 160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33" h="1601">
                <a:moveTo>
                  <a:pt x="3527" y="1600"/>
                </a:moveTo>
                <a:lnTo>
                  <a:pt x="3527" y="1600"/>
                </a:lnTo>
                <a:cubicBezTo>
                  <a:pt x="795" y="1600"/>
                  <a:pt x="795" y="1600"/>
                  <a:pt x="795" y="1600"/>
                </a:cubicBezTo>
                <a:cubicBezTo>
                  <a:pt x="358" y="1600"/>
                  <a:pt x="0" y="1242"/>
                  <a:pt x="0" y="805"/>
                </a:cubicBezTo>
                <a:lnTo>
                  <a:pt x="0" y="805"/>
                </a:lnTo>
                <a:cubicBezTo>
                  <a:pt x="0" y="358"/>
                  <a:pt x="358" y="0"/>
                  <a:pt x="795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974" y="0"/>
                  <a:pt x="4332" y="358"/>
                  <a:pt x="4332" y="805"/>
                </a:cubicBezTo>
                <a:lnTo>
                  <a:pt x="4332" y="805"/>
                </a:lnTo>
                <a:cubicBezTo>
                  <a:pt x="4332" y="1242"/>
                  <a:pt x="3974" y="1600"/>
                  <a:pt x="3527" y="16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468">
            <a:extLst>
              <a:ext uri="{FF2B5EF4-FFF2-40B4-BE49-F238E27FC236}">
                <a16:creationId xmlns:a16="http://schemas.microsoft.com/office/drawing/2014/main" id="{A3E31E40-3AF5-2E48-83AA-92892BA7E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2200" y="11106613"/>
            <a:ext cx="4036901" cy="1492254"/>
          </a:xfrm>
          <a:custGeom>
            <a:avLst/>
            <a:gdLst>
              <a:gd name="T0" fmla="*/ 3537 w 4332"/>
              <a:gd name="T1" fmla="*/ 1600 h 1601"/>
              <a:gd name="T2" fmla="*/ 3537 w 4332"/>
              <a:gd name="T3" fmla="*/ 1600 h 1601"/>
              <a:gd name="T4" fmla="*/ 795 w 4332"/>
              <a:gd name="T5" fmla="*/ 1600 h 1601"/>
              <a:gd name="T6" fmla="*/ 0 w 4332"/>
              <a:gd name="T7" fmla="*/ 795 h 1601"/>
              <a:gd name="T8" fmla="*/ 0 w 4332"/>
              <a:gd name="T9" fmla="*/ 795 h 1601"/>
              <a:gd name="T10" fmla="*/ 795 w 4332"/>
              <a:gd name="T11" fmla="*/ 0 h 1601"/>
              <a:gd name="T12" fmla="*/ 3537 w 4332"/>
              <a:gd name="T13" fmla="*/ 0 h 1601"/>
              <a:gd name="T14" fmla="*/ 4331 w 4332"/>
              <a:gd name="T15" fmla="*/ 795 h 1601"/>
              <a:gd name="T16" fmla="*/ 4331 w 4332"/>
              <a:gd name="T17" fmla="*/ 795 h 1601"/>
              <a:gd name="T18" fmla="*/ 3537 w 4332"/>
              <a:gd name="T19" fmla="*/ 160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32" h="1601">
                <a:moveTo>
                  <a:pt x="3537" y="1600"/>
                </a:moveTo>
                <a:lnTo>
                  <a:pt x="3537" y="1600"/>
                </a:lnTo>
                <a:cubicBezTo>
                  <a:pt x="795" y="1600"/>
                  <a:pt x="795" y="1600"/>
                  <a:pt x="795" y="1600"/>
                </a:cubicBezTo>
                <a:cubicBezTo>
                  <a:pt x="358" y="1600"/>
                  <a:pt x="0" y="1242"/>
                  <a:pt x="0" y="795"/>
                </a:cubicBezTo>
                <a:lnTo>
                  <a:pt x="0" y="795"/>
                </a:lnTo>
                <a:cubicBezTo>
                  <a:pt x="0" y="358"/>
                  <a:pt x="358" y="0"/>
                  <a:pt x="795" y="0"/>
                </a:cubicBezTo>
                <a:cubicBezTo>
                  <a:pt x="3537" y="0"/>
                  <a:pt x="3537" y="0"/>
                  <a:pt x="3537" y="0"/>
                </a:cubicBezTo>
                <a:cubicBezTo>
                  <a:pt x="3974" y="0"/>
                  <a:pt x="4331" y="358"/>
                  <a:pt x="4331" y="795"/>
                </a:cubicBezTo>
                <a:lnTo>
                  <a:pt x="4331" y="795"/>
                </a:lnTo>
                <a:cubicBezTo>
                  <a:pt x="4331" y="1242"/>
                  <a:pt x="3974" y="1600"/>
                  <a:pt x="3537" y="16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517">
            <a:extLst>
              <a:ext uri="{FF2B5EF4-FFF2-40B4-BE49-F238E27FC236}">
                <a16:creationId xmlns:a16="http://schemas.microsoft.com/office/drawing/2014/main" id="{9E1868AF-DBFF-014A-8C4A-74A9DAFD9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3581" y="5626786"/>
            <a:ext cx="3354492" cy="3194168"/>
          </a:xfrm>
          <a:custGeom>
            <a:avLst/>
            <a:gdLst>
              <a:gd name="T0" fmla="*/ 1322 w 3598"/>
              <a:gd name="T1" fmla="*/ 209 h 3428"/>
              <a:gd name="T2" fmla="*/ 1322 w 3598"/>
              <a:gd name="T3" fmla="*/ 209 h 3428"/>
              <a:gd name="T4" fmla="*/ 398 w 3598"/>
              <a:gd name="T5" fmla="*/ 874 h 3428"/>
              <a:gd name="T6" fmla="*/ 110 w 3598"/>
              <a:gd name="T7" fmla="*/ 1787 h 3428"/>
              <a:gd name="T8" fmla="*/ 458 w 3598"/>
              <a:gd name="T9" fmla="*/ 2860 h 3428"/>
              <a:gd name="T10" fmla="*/ 1232 w 3598"/>
              <a:gd name="T11" fmla="*/ 3427 h 3428"/>
              <a:gd name="T12" fmla="*/ 2365 w 3598"/>
              <a:gd name="T13" fmla="*/ 3427 h 3428"/>
              <a:gd name="T14" fmla="*/ 3140 w 3598"/>
              <a:gd name="T15" fmla="*/ 2860 h 3428"/>
              <a:gd name="T16" fmla="*/ 3487 w 3598"/>
              <a:gd name="T17" fmla="*/ 1787 h 3428"/>
              <a:gd name="T18" fmla="*/ 3189 w 3598"/>
              <a:gd name="T19" fmla="*/ 874 h 3428"/>
              <a:gd name="T20" fmla="*/ 2275 w 3598"/>
              <a:gd name="T21" fmla="*/ 209 h 3428"/>
              <a:gd name="T22" fmla="*/ 1322 w 3598"/>
              <a:gd name="T23" fmla="*/ 209 h 3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98" h="3428">
                <a:moveTo>
                  <a:pt x="1322" y="209"/>
                </a:moveTo>
                <a:lnTo>
                  <a:pt x="1322" y="209"/>
                </a:lnTo>
                <a:cubicBezTo>
                  <a:pt x="398" y="874"/>
                  <a:pt x="398" y="874"/>
                  <a:pt x="398" y="874"/>
                </a:cubicBezTo>
                <a:cubicBezTo>
                  <a:pt x="120" y="1083"/>
                  <a:pt x="0" y="1450"/>
                  <a:pt x="110" y="1787"/>
                </a:cubicBezTo>
                <a:cubicBezTo>
                  <a:pt x="458" y="2860"/>
                  <a:pt x="458" y="2860"/>
                  <a:pt x="458" y="2860"/>
                </a:cubicBezTo>
                <a:cubicBezTo>
                  <a:pt x="567" y="3198"/>
                  <a:pt x="875" y="3427"/>
                  <a:pt x="1232" y="3427"/>
                </a:cubicBezTo>
                <a:cubicBezTo>
                  <a:pt x="2365" y="3427"/>
                  <a:pt x="2365" y="3427"/>
                  <a:pt x="2365" y="3427"/>
                </a:cubicBezTo>
                <a:cubicBezTo>
                  <a:pt x="2713" y="3427"/>
                  <a:pt x="3030" y="3198"/>
                  <a:pt x="3140" y="2860"/>
                </a:cubicBezTo>
                <a:cubicBezTo>
                  <a:pt x="3487" y="1787"/>
                  <a:pt x="3487" y="1787"/>
                  <a:pt x="3487" y="1787"/>
                </a:cubicBezTo>
                <a:cubicBezTo>
                  <a:pt x="3597" y="1450"/>
                  <a:pt x="3477" y="1083"/>
                  <a:pt x="3189" y="874"/>
                </a:cubicBezTo>
                <a:cubicBezTo>
                  <a:pt x="2275" y="209"/>
                  <a:pt x="2275" y="209"/>
                  <a:pt x="2275" y="209"/>
                </a:cubicBezTo>
                <a:cubicBezTo>
                  <a:pt x="1987" y="0"/>
                  <a:pt x="1600" y="0"/>
                  <a:pt x="1322" y="2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569">
            <a:extLst>
              <a:ext uri="{FF2B5EF4-FFF2-40B4-BE49-F238E27FC236}">
                <a16:creationId xmlns:a16="http://schemas.microsoft.com/office/drawing/2014/main" id="{08AC54F5-AAF8-FE4A-8028-15BF4AFCB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4403" y="6506518"/>
            <a:ext cx="842733" cy="637190"/>
          </a:xfrm>
          <a:custGeom>
            <a:avLst/>
            <a:gdLst>
              <a:gd name="T0" fmla="*/ 845 w 905"/>
              <a:gd name="T1" fmla="*/ 684 h 685"/>
              <a:gd name="T2" fmla="*/ 845 w 905"/>
              <a:gd name="T3" fmla="*/ 684 h 685"/>
              <a:gd name="T4" fmla="*/ 60 w 905"/>
              <a:gd name="T5" fmla="*/ 684 h 685"/>
              <a:gd name="T6" fmla="*/ 0 w 905"/>
              <a:gd name="T7" fmla="*/ 625 h 685"/>
              <a:gd name="T8" fmla="*/ 0 w 905"/>
              <a:gd name="T9" fmla="*/ 60 h 685"/>
              <a:gd name="T10" fmla="*/ 60 w 905"/>
              <a:gd name="T11" fmla="*/ 0 h 685"/>
              <a:gd name="T12" fmla="*/ 845 w 905"/>
              <a:gd name="T13" fmla="*/ 0 h 685"/>
              <a:gd name="T14" fmla="*/ 904 w 905"/>
              <a:gd name="T15" fmla="*/ 60 h 685"/>
              <a:gd name="T16" fmla="*/ 904 w 905"/>
              <a:gd name="T17" fmla="*/ 625 h 685"/>
              <a:gd name="T18" fmla="*/ 845 w 905"/>
              <a:gd name="T19" fmla="*/ 684 h 685"/>
              <a:gd name="T20" fmla="*/ 60 w 905"/>
              <a:gd name="T21" fmla="*/ 40 h 685"/>
              <a:gd name="T22" fmla="*/ 60 w 905"/>
              <a:gd name="T23" fmla="*/ 40 h 685"/>
              <a:gd name="T24" fmla="*/ 40 w 905"/>
              <a:gd name="T25" fmla="*/ 60 h 685"/>
              <a:gd name="T26" fmla="*/ 40 w 905"/>
              <a:gd name="T27" fmla="*/ 625 h 685"/>
              <a:gd name="T28" fmla="*/ 60 w 905"/>
              <a:gd name="T29" fmla="*/ 645 h 685"/>
              <a:gd name="T30" fmla="*/ 845 w 905"/>
              <a:gd name="T31" fmla="*/ 645 h 685"/>
              <a:gd name="T32" fmla="*/ 865 w 905"/>
              <a:gd name="T33" fmla="*/ 625 h 685"/>
              <a:gd name="T34" fmla="*/ 865 w 905"/>
              <a:gd name="T35" fmla="*/ 60 h 685"/>
              <a:gd name="T36" fmla="*/ 845 w 905"/>
              <a:gd name="T37" fmla="*/ 40 h 685"/>
              <a:gd name="T38" fmla="*/ 60 w 905"/>
              <a:gd name="T39" fmla="*/ 4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5" h="685">
                <a:moveTo>
                  <a:pt x="845" y="684"/>
                </a:moveTo>
                <a:lnTo>
                  <a:pt x="845" y="684"/>
                </a:lnTo>
                <a:cubicBezTo>
                  <a:pt x="60" y="684"/>
                  <a:pt x="60" y="684"/>
                  <a:pt x="60" y="684"/>
                </a:cubicBezTo>
                <a:cubicBezTo>
                  <a:pt x="30" y="684"/>
                  <a:pt x="0" y="655"/>
                  <a:pt x="0" y="625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30"/>
                  <a:pt x="30" y="0"/>
                  <a:pt x="60" y="0"/>
                </a:cubicBezTo>
                <a:cubicBezTo>
                  <a:pt x="845" y="0"/>
                  <a:pt x="845" y="0"/>
                  <a:pt x="845" y="0"/>
                </a:cubicBezTo>
                <a:cubicBezTo>
                  <a:pt x="874" y="0"/>
                  <a:pt x="904" y="30"/>
                  <a:pt x="904" y="60"/>
                </a:cubicBezTo>
                <a:cubicBezTo>
                  <a:pt x="904" y="625"/>
                  <a:pt x="904" y="625"/>
                  <a:pt x="904" y="625"/>
                </a:cubicBezTo>
                <a:cubicBezTo>
                  <a:pt x="904" y="655"/>
                  <a:pt x="874" y="684"/>
                  <a:pt x="845" y="684"/>
                </a:cubicBezTo>
                <a:close/>
                <a:moveTo>
                  <a:pt x="60" y="40"/>
                </a:moveTo>
                <a:lnTo>
                  <a:pt x="60" y="40"/>
                </a:lnTo>
                <a:cubicBezTo>
                  <a:pt x="50" y="40"/>
                  <a:pt x="40" y="50"/>
                  <a:pt x="40" y="60"/>
                </a:cubicBezTo>
                <a:cubicBezTo>
                  <a:pt x="40" y="625"/>
                  <a:pt x="40" y="625"/>
                  <a:pt x="40" y="625"/>
                </a:cubicBezTo>
                <a:cubicBezTo>
                  <a:pt x="40" y="635"/>
                  <a:pt x="50" y="645"/>
                  <a:pt x="60" y="645"/>
                </a:cubicBezTo>
                <a:cubicBezTo>
                  <a:pt x="845" y="645"/>
                  <a:pt x="845" y="645"/>
                  <a:pt x="845" y="645"/>
                </a:cubicBezTo>
                <a:cubicBezTo>
                  <a:pt x="855" y="645"/>
                  <a:pt x="865" y="635"/>
                  <a:pt x="865" y="625"/>
                </a:cubicBezTo>
                <a:cubicBezTo>
                  <a:pt x="865" y="60"/>
                  <a:pt x="865" y="60"/>
                  <a:pt x="865" y="60"/>
                </a:cubicBezTo>
                <a:cubicBezTo>
                  <a:pt x="865" y="50"/>
                  <a:pt x="855" y="40"/>
                  <a:pt x="845" y="40"/>
                </a:cubicBezTo>
                <a:lnTo>
                  <a:pt x="60" y="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570">
            <a:extLst>
              <a:ext uri="{FF2B5EF4-FFF2-40B4-BE49-F238E27FC236}">
                <a16:creationId xmlns:a16="http://schemas.microsoft.com/office/drawing/2014/main" id="{E26B1BE4-CE47-CA4A-8BAC-A5480E010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372" y="6905276"/>
            <a:ext cx="184992" cy="139770"/>
          </a:xfrm>
          <a:custGeom>
            <a:avLst/>
            <a:gdLst>
              <a:gd name="T0" fmla="*/ 179 w 200"/>
              <a:gd name="T1" fmla="*/ 149 h 150"/>
              <a:gd name="T2" fmla="*/ 179 w 200"/>
              <a:gd name="T3" fmla="*/ 149 h 150"/>
              <a:gd name="T4" fmla="*/ 20 w 200"/>
              <a:gd name="T5" fmla="*/ 149 h 150"/>
              <a:gd name="T6" fmla="*/ 0 w 200"/>
              <a:gd name="T7" fmla="*/ 129 h 150"/>
              <a:gd name="T8" fmla="*/ 0 w 200"/>
              <a:gd name="T9" fmla="*/ 20 h 150"/>
              <a:gd name="T10" fmla="*/ 20 w 200"/>
              <a:gd name="T11" fmla="*/ 0 h 150"/>
              <a:gd name="T12" fmla="*/ 179 w 200"/>
              <a:gd name="T13" fmla="*/ 0 h 150"/>
              <a:gd name="T14" fmla="*/ 199 w 200"/>
              <a:gd name="T15" fmla="*/ 20 h 150"/>
              <a:gd name="T16" fmla="*/ 199 w 200"/>
              <a:gd name="T17" fmla="*/ 129 h 150"/>
              <a:gd name="T18" fmla="*/ 179 w 200"/>
              <a:gd name="T19" fmla="*/ 149 h 150"/>
              <a:gd name="T20" fmla="*/ 40 w 200"/>
              <a:gd name="T21" fmla="*/ 110 h 150"/>
              <a:gd name="T22" fmla="*/ 40 w 200"/>
              <a:gd name="T23" fmla="*/ 110 h 150"/>
              <a:gd name="T24" fmla="*/ 159 w 200"/>
              <a:gd name="T25" fmla="*/ 110 h 150"/>
              <a:gd name="T26" fmla="*/ 159 w 200"/>
              <a:gd name="T27" fmla="*/ 40 h 150"/>
              <a:gd name="T28" fmla="*/ 40 w 200"/>
              <a:gd name="T29" fmla="*/ 40 h 150"/>
              <a:gd name="T30" fmla="*/ 40 w 200"/>
              <a:gd name="T31" fmla="*/ 11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" h="150">
                <a:moveTo>
                  <a:pt x="179" y="149"/>
                </a:moveTo>
                <a:lnTo>
                  <a:pt x="179" y="149"/>
                </a:lnTo>
                <a:cubicBezTo>
                  <a:pt x="20" y="149"/>
                  <a:pt x="20" y="149"/>
                  <a:pt x="20" y="149"/>
                </a:cubicBezTo>
                <a:cubicBezTo>
                  <a:pt x="0" y="149"/>
                  <a:pt x="0" y="139"/>
                  <a:pt x="0" y="12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0" y="0"/>
                  <a:pt x="20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189" y="0"/>
                  <a:pt x="199" y="10"/>
                  <a:pt x="199" y="20"/>
                </a:cubicBezTo>
                <a:cubicBezTo>
                  <a:pt x="199" y="129"/>
                  <a:pt x="199" y="129"/>
                  <a:pt x="199" y="129"/>
                </a:cubicBezTo>
                <a:cubicBezTo>
                  <a:pt x="199" y="139"/>
                  <a:pt x="189" y="149"/>
                  <a:pt x="179" y="149"/>
                </a:cubicBezTo>
                <a:close/>
                <a:moveTo>
                  <a:pt x="40" y="110"/>
                </a:moveTo>
                <a:lnTo>
                  <a:pt x="40" y="110"/>
                </a:lnTo>
                <a:cubicBezTo>
                  <a:pt x="159" y="110"/>
                  <a:pt x="159" y="110"/>
                  <a:pt x="159" y="11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40" y="40"/>
                  <a:pt x="40" y="40"/>
                  <a:pt x="40" y="40"/>
                </a:cubicBezTo>
                <a:lnTo>
                  <a:pt x="40" y="1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571">
            <a:extLst>
              <a:ext uri="{FF2B5EF4-FFF2-40B4-BE49-F238E27FC236}">
                <a16:creationId xmlns:a16="http://schemas.microsoft.com/office/drawing/2014/main" id="{7F8BD3D9-9C85-9444-A5F7-9C1AD24A0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7174" y="6305085"/>
            <a:ext cx="657744" cy="193211"/>
          </a:xfrm>
          <a:custGeom>
            <a:avLst/>
            <a:gdLst>
              <a:gd name="T0" fmla="*/ 19 w 706"/>
              <a:gd name="T1" fmla="*/ 208 h 209"/>
              <a:gd name="T2" fmla="*/ 19 w 706"/>
              <a:gd name="T3" fmla="*/ 208 h 209"/>
              <a:gd name="T4" fmla="*/ 0 w 706"/>
              <a:gd name="T5" fmla="*/ 188 h 209"/>
              <a:gd name="T6" fmla="*/ 9 w 706"/>
              <a:gd name="T7" fmla="*/ 168 h 209"/>
              <a:gd name="T8" fmla="*/ 626 w 706"/>
              <a:gd name="T9" fmla="*/ 0 h 209"/>
              <a:gd name="T10" fmla="*/ 665 w 706"/>
              <a:gd name="T11" fmla="*/ 19 h 209"/>
              <a:gd name="T12" fmla="*/ 705 w 706"/>
              <a:gd name="T13" fmla="*/ 178 h 209"/>
              <a:gd name="T14" fmla="*/ 695 w 706"/>
              <a:gd name="T15" fmla="*/ 208 h 209"/>
              <a:gd name="T16" fmla="*/ 665 w 706"/>
              <a:gd name="T17" fmla="*/ 188 h 209"/>
              <a:gd name="T18" fmla="*/ 626 w 706"/>
              <a:gd name="T19" fmla="*/ 49 h 209"/>
              <a:gd name="T20" fmla="*/ 19 w 706"/>
              <a:gd name="T21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6" h="209">
                <a:moveTo>
                  <a:pt x="19" y="208"/>
                </a:moveTo>
                <a:lnTo>
                  <a:pt x="19" y="208"/>
                </a:lnTo>
                <a:cubicBezTo>
                  <a:pt x="9" y="208"/>
                  <a:pt x="0" y="198"/>
                  <a:pt x="0" y="188"/>
                </a:cubicBezTo>
                <a:cubicBezTo>
                  <a:pt x="0" y="178"/>
                  <a:pt x="0" y="168"/>
                  <a:pt x="9" y="168"/>
                </a:cubicBezTo>
                <a:cubicBezTo>
                  <a:pt x="626" y="0"/>
                  <a:pt x="626" y="0"/>
                  <a:pt x="626" y="0"/>
                </a:cubicBezTo>
                <a:cubicBezTo>
                  <a:pt x="645" y="0"/>
                  <a:pt x="655" y="10"/>
                  <a:pt x="665" y="19"/>
                </a:cubicBezTo>
                <a:cubicBezTo>
                  <a:pt x="705" y="178"/>
                  <a:pt x="705" y="178"/>
                  <a:pt x="705" y="178"/>
                </a:cubicBezTo>
                <a:cubicBezTo>
                  <a:pt x="705" y="188"/>
                  <a:pt x="705" y="198"/>
                  <a:pt x="695" y="208"/>
                </a:cubicBezTo>
                <a:cubicBezTo>
                  <a:pt x="675" y="208"/>
                  <a:pt x="665" y="198"/>
                  <a:pt x="665" y="188"/>
                </a:cubicBezTo>
                <a:cubicBezTo>
                  <a:pt x="626" y="49"/>
                  <a:pt x="626" y="49"/>
                  <a:pt x="626" y="49"/>
                </a:cubicBezTo>
                <a:cubicBezTo>
                  <a:pt x="19" y="208"/>
                  <a:pt x="19" y="208"/>
                  <a:pt x="19" y="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572">
            <a:extLst>
              <a:ext uri="{FF2B5EF4-FFF2-40B4-BE49-F238E27FC236}">
                <a16:creationId xmlns:a16="http://schemas.microsoft.com/office/drawing/2014/main" id="{67F0523D-2617-3C4F-A0B9-CE80F8904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383" y="6395525"/>
            <a:ext cx="316538" cy="102771"/>
          </a:xfrm>
          <a:custGeom>
            <a:avLst/>
            <a:gdLst>
              <a:gd name="T0" fmla="*/ 20 w 339"/>
              <a:gd name="T1" fmla="*/ 109 h 110"/>
              <a:gd name="T2" fmla="*/ 20 w 339"/>
              <a:gd name="T3" fmla="*/ 109 h 110"/>
              <a:gd name="T4" fmla="*/ 0 w 339"/>
              <a:gd name="T5" fmla="*/ 89 h 110"/>
              <a:gd name="T6" fmla="*/ 9 w 339"/>
              <a:gd name="T7" fmla="*/ 69 h 110"/>
              <a:gd name="T8" fmla="*/ 248 w 339"/>
              <a:gd name="T9" fmla="*/ 0 h 110"/>
              <a:gd name="T10" fmla="*/ 268 w 339"/>
              <a:gd name="T11" fmla="*/ 0 h 110"/>
              <a:gd name="T12" fmla="*/ 278 w 339"/>
              <a:gd name="T13" fmla="*/ 20 h 110"/>
              <a:gd name="T14" fmla="*/ 298 w 339"/>
              <a:gd name="T15" fmla="*/ 30 h 110"/>
              <a:gd name="T16" fmla="*/ 327 w 339"/>
              <a:gd name="T17" fmla="*/ 49 h 110"/>
              <a:gd name="T18" fmla="*/ 338 w 339"/>
              <a:gd name="T19" fmla="*/ 79 h 110"/>
              <a:gd name="T20" fmla="*/ 318 w 339"/>
              <a:gd name="T21" fmla="*/ 109 h 110"/>
              <a:gd name="T22" fmla="*/ 298 w 339"/>
              <a:gd name="T23" fmla="*/ 89 h 110"/>
              <a:gd name="T24" fmla="*/ 288 w 339"/>
              <a:gd name="T25" fmla="*/ 69 h 110"/>
              <a:gd name="T26" fmla="*/ 248 w 339"/>
              <a:gd name="T27" fmla="*/ 49 h 110"/>
              <a:gd name="T28" fmla="*/ 30 w 339"/>
              <a:gd name="T29" fmla="*/ 109 h 110"/>
              <a:gd name="T30" fmla="*/ 20 w 339"/>
              <a:gd name="T31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9" h="110">
                <a:moveTo>
                  <a:pt x="20" y="109"/>
                </a:moveTo>
                <a:lnTo>
                  <a:pt x="20" y="109"/>
                </a:lnTo>
                <a:cubicBezTo>
                  <a:pt x="9" y="109"/>
                  <a:pt x="0" y="99"/>
                  <a:pt x="0" y="89"/>
                </a:cubicBezTo>
                <a:cubicBezTo>
                  <a:pt x="0" y="79"/>
                  <a:pt x="0" y="69"/>
                  <a:pt x="9" y="69"/>
                </a:cubicBezTo>
                <a:cubicBezTo>
                  <a:pt x="248" y="0"/>
                  <a:pt x="248" y="0"/>
                  <a:pt x="248" y="0"/>
                </a:cubicBezTo>
                <a:cubicBezTo>
                  <a:pt x="258" y="0"/>
                  <a:pt x="268" y="0"/>
                  <a:pt x="268" y="0"/>
                </a:cubicBezTo>
                <a:cubicBezTo>
                  <a:pt x="278" y="10"/>
                  <a:pt x="278" y="10"/>
                  <a:pt x="278" y="20"/>
                </a:cubicBezTo>
                <a:cubicBezTo>
                  <a:pt x="278" y="30"/>
                  <a:pt x="288" y="30"/>
                  <a:pt x="298" y="30"/>
                </a:cubicBezTo>
                <a:cubicBezTo>
                  <a:pt x="308" y="30"/>
                  <a:pt x="327" y="30"/>
                  <a:pt x="327" y="49"/>
                </a:cubicBezTo>
                <a:cubicBezTo>
                  <a:pt x="338" y="79"/>
                  <a:pt x="338" y="79"/>
                  <a:pt x="338" y="79"/>
                </a:cubicBezTo>
                <a:cubicBezTo>
                  <a:pt x="338" y="89"/>
                  <a:pt x="327" y="99"/>
                  <a:pt x="318" y="109"/>
                </a:cubicBezTo>
                <a:cubicBezTo>
                  <a:pt x="308" y="109"/>
                  <a:pt x="298" y="99"/>
                  <a:pt x="298" y="89"/>
                </a:cubicBezTo>
                <a:cubicBezTo>
                  <a:pt x="288" y="69"/>
                  <a:pt x="288" y="69"/>
                  <a:pt x="288" y="69"/>
                </a:cubicBezTo>
                <a:cubicBezTo>
                  <a:pt x="268" y="69"/>
                  <a:pt x="258" y="60"/>
                  <a:pt x="248" y="49"/>
                </a:cubicBezTo>
                <a:cubicBezTo>
                  <a:pt x="30" y="109"/>
                  <a:pt x="30" y="109"/>
                  <a:pt x="30" y="109"/>
                </a:cubicBezTo>
                <a:cubicBezTo>
                  <a:pt x="20" y="109"/>
                  <a:pt x="20" y="109"/>
                  <a:pt x="20" y="1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573">
            <a:extLst>
              <a:ext uri="{FF2B5EF4-FFF2-40B4-BE49-F238E27FC236}">
                <a16:creationId xmlns:a16="http://schemas.microsoft.com/office/drawing/2014/main" id="{2EE1D446-44AD-974E-A982-18DFA218A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7174" y="6506518"/>
            <a:ext cx="4112" cy="411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9B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574">
            <a:extLst>
              <a:ext uri="{FF2B5EF4-FFF2-40B4-BE49-F238E27FC236}">
                <a16:creationId xmlns:a16="http://schemas.microsoft.com/office/drawing/2014/main" id="{7D49CAA6-F868-1746-912E-2956D3F21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7174" y="6506518"/>
            <a:ext cx="4112" cy="411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9B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575">
            <a:extLst>
              <a:ext uri="{FF2B5EF4-FFF2-40B4-BE49-F238E27FC236}">
                <a16:creationId xmlns:a16="http://schemas.microsoft.com/office/drawing/2014/main" id="{4795AAE2-561F-6046-9429-EF4995365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365" y="6506518"/>
            <a:ext cx="4112" cy="411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9B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576">
            <a:extLst>
              <a:ext uri="{FF2B5EF4-FFF2-40B4-BE49-F238E27FC236}">
                <a16:creationId xmlns:a16="http://schemas.microsoft.com/office/drawing/2014/main" id="{FC9A4923-EF7D-4848-9E10-0FB16E69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365" y="6506518"/>
            <a:ext cx="4112" cy="411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9B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577">
            <a:extLst>
              <a:ext uri="{FF2B5EF4-FFF2-40B4-BE49-F238E27FC236}">
                <a16:creationId xmlns:a16="http://schemas.microsoft.com/office/drawing/2014/main" id="{A995D21B-A8E7-8E4E-91C9-3F1783A16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5141" y="8763401"/>
            <a:ext cx="641300" cy="641300"/>
          </a:xfrm>
          <a:custGeom>
            <a:avLst/>
            <a:gdLst>
              <a:gd name="T0" fmla="*/ 348 w 686"/>
              <a:gd name="T1" fmla="*/ 685 h 686"/>
              <a:gd name="T2" fmla="*/ 348 w 686"/>
              <a:gd name="T3" fmla="*/ 685 h 686"/>
              <a:gd name="T4" fmla="*/ 99 w 686"/>
              <a:gd name="T5" fmla="*/ 586 h 686"/>
              <a:gd name="T6" fmla="*/ 0 w 686"/>
              <a:gd name="T7" fmla="*/ 338 h 686"/>
              <a:gd name="T8" fmla="*/ 99 w 686"/>
              <a:gd name="T9" fmla="*/ 99 h 686"/>
              <a:gd name="T10" fmla="*/ 348 w 686"/>
              <a:gd name="T11" fmla="*/ 0 h 686"/>
              <a:gd name="T12" fmla="*/ 586 w 686"/>
              <a:gd name="T13" fmla="*/ 99 h 686"/>
              <a:gd name="T14" fmla="*/ 685 w 686"/>
              <a:gd name="T15" fmla="*/ 338 h 686"/>
              <a:gd name="T16" fmla="*/ 586 w 686"/>
              <a:gd name="T17" fmla="*/ 586 h 686"/>
              <a:gd name="T18" fmla="*/ 348 w 686"/>
              <a:gd name="T19" fmla="*/ 685 h 686"/>
              <a:gd name="T20" fmla="*/ 348 w 686"/>
              <a:gd name="T21" fmla="*/ 40 h 686"/>
              <a:gd name="T22" fmla="*/ 348 w 686"/>
              <a:gd name="T23" fmla="*/ 40 h 686"/>
              <a:gd name="T24" fmla="*/ 40 w 686"/>
              <a:gd name="T25" fmla="*/ 338 h 686"/>
              <a:gd name="T26" fmla="*/ 348 w 686"/>
              <a:gd name="T27" fmla="*/ 646 h 686"/>
              <a:gd name="T28" fmla="*/ 645 w 686"/>
              <a:gd name="T29" fmla="*/ 338 h 686"/>
              <a:gd name="T30" fmla="*/ 348 w 686"/>
              <a:gd name="T31" fmla="*/ 40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86" h="686">
                <a:moveTo>
                  <a:pt x="348" y="685"/>
                </a:moveTo>
                <a:lnTo>
                  <a:pt x="348" y="685"/>
                </a:lnTo>
                <a:cubicBezTo>
                  <a:pt x="248" y="685"/>
                  <a:pt x="169" y="656"/>
                  <a:pt x="99" y="586"/>
                </a:cubicBezTo>
                <a:cubicBezTo>
                  <a:pt x="30" y="516"/>
                  <a:pt x="0" y="437"/>
                  <a:pt x="0" y="338"/>
                </a:cubicBezTo>
                <a:cubicBezTo>
                  <a:pt x="0" y="248"/>
                  <a:pt x="30" y="169"/>
                  <a:pt x="99" y="99"/>
                </a:cubicBezTo>
                <a:cubicBezTo>
                  <a:pt x="169" y="30"/>
                  <a:pt x="248" y="0"/>
                  <a:pt x="348" y="0"/>
                </a:cubicBezTo>
                <a:cubicBezTo>
                  <a:pt x="437" y="0"/>
                  <a:pt x="516" y="30"/>
                  <a:pt x="586" y="99"/>
                </a:cubicBezTo>
                <a:cubicBezTo>
                  <a:pt x="656" y="169"/>
                  <a:pt x="685" y="248"/>
                  <a:pt x="685" y="338"/>
                </a:cubicBezTo>
                <a:cubicBezTo>
                  <a:pt x="685" y="437"/>
                  <a:pt x="656" y="516"/>
                  <a:pt x="586" y="586"/>
                </a:cubicBezTo>
                <a:cubicBezTo>
                  <a:pt x="516" y="656"/>
                  <a:pt x="437" y="685"/>
                  <a:pt x="348" y="685"/>
                </a:cubicBezTo>
                <a:close/>
                <a:moveTo>
                  <a:pt x="348" y="40"/>
                </a:moveTo>
                <a:lnTo>
                  <a:pt x="348" y="40"/>
                </a:lnTo>
                <a:cubicBezTo>
                  <a:pt x="179" y="40"/>
                  <a:pt x="40" y="179"/>
                  <a:pt x="40" y="338"/>
                </a:cubicBezTo>
                <a:cubicBezTo>
                  <a:pt x="40" y="507"/>
                  <a:pt x="179" y="646"/>
                  <a:pt x="348" y="646"/>
                </a:cubicBezTo>
                <a:cubicBezTo>
                  <a:pt x="507" y="646"/>
                  <a:pt x="645" y="507"/>
                  <a:pt x="645" y="338"/>
                </a:cubicBezTo>
                <a:cubicBezTo>
                  <a:pt x="645" y="179"/>
                  <a:pt x="507" y="40"/>
                  <a:pt x="348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578">
            <a:extLst>
              <a:ext uri="{FF2B5EF4-FFF2-40B4-BE49-F238E27FC236}">
                <a16:creationId xmlns:a16="http://schemas.microsoft.com/office/drawing/2014/main" id="{BEB1AF02-5940-F54E-AA6A-BAA2B9C8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581" y="8837398"/>
            <a:ext cx="456311" cy="110993"/>
          </a:xfrm>
          <a:custGeom>
            <a:avLst/>
            <a:gdLst>
              <a:gd name="T0" fmla="*/ 249 w 488"/>
              <a:gd name="T1" fmla="*/ 120 h 121"/>
              <a:gd name="T2" fmla="*/ 249 w 488"/>
              <a:gd name="T3" fmla="*/ 120 h 121"/>
              <a:gd name="T4" fmla="*/ 239 w 488"/>
              <a:gd name="T5" fmla="*/ 120 h 121"/>
              <a:gd name="T6" fmla="*/ 10 w 488"/>
              <a:gd name="T7" fmla="*/ 40 h 121"/>
              <a:gd name="T8" fmla="*/ 10 w 488"/>
              <a:gd name="T9" fmla="*/ 10 h 121"/>
              <a:gd name="T10" fmla="*/ 40 w 488"/>
              <a:gd name="T11" fmla="*/ 10 h 121"/>
              <a:gd name="T12" fmla="*/ 239 w 488"/>
              <a:gd name="T13" fmla="*/ 70 h 121"/>
              <a:gd name="T14" fmla="*/ 447 w 488"/>
              <a:gd name="T15" fmla="*/ 10 h 121"/>
              <a:gd name="T16" fmla="*/ 477 w 488"/>
              <a:gd name="T17" fmla="*/ 20 h 121"/>
              <a:gd name="T18" fmla="*/ 477 w 488"/>
              <a:gd name="T19" fmla="*/ 50 h 121"/>
              <a:gd name="T20" fmla="*/ 249 w 488"/>
              <a:gd name="T21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8" h="121">
                <a:moveTo>
                  <a:pt x="249" y="120"/>
                </a:moveTo>
                <a:lnTo>
                  <a:pt x="249" y="120"/>
                </a:lnTo>
                <a:cubicBezTo>
                  <a:pt x="249" y="120"/>
                  <a:pt x="249" y="120"/>
                  <a:pt x="239" y="120"/>
                </a:cubicBezTo>
                <a:cubicBezTo>
                  <a:pt x="159" y="120"/>
                  <a:pt x="80" y="90"/>
                  <a:pt x="10" y="40"/>
                </a:cubicBezTo>
                <a:cubicBezTo>
                  <a:pt x="0" y="40"/>
                  <a:pt x="0" y="20"/>
                  <a:pt x="10" y="10"/>
                </a:cubicBezTo>
                <a:cubicBezTo>
                  <a:pt x="10" y="0"/>
                  <a:pt x="30" y="0"/>
                  <a:pt x="40" y="10"/>
                </a:cubicBezTo>
                <a:cubicBezTo>
                  <a:pt x="99" y="50"/>
                  <a:pt x="169" y="70"/>
                  <a:pt x="239" y="70"/>
                </a:cubicBezTo>
                <a:cubicBezTo>
                  <a:pt x="318" y="80"/>
                  <a:pt x="387" y="50"/>
                  <a:pt x="447" y="10"/>
                </a:cubicBezTo>
                <a:cubicBezTo>
                  <a:pt x="457" y="10"/>
                  <a:pt x="477" y="10"/>
                  <a:pt x="477" y="20"/>
                </a:cubicBezTo>
                <a:cubicBezTo>
                  <a:pt x="487" y="30"/>
                  <a:pt x="487" y="40"/>
                  <a:pt x="477" y="50"/>
                </a:cubicBezTo>
                <a:cubicBezTo>
                  <a:pt x="408" y="90"/>
                  <a:pt x="328" y="120"/>
                  <a:pt x="249" y="1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579">
            <a:extLst>
              <a:ext uri="{FF2B5EF4-FFF2-40B4-BE49-F238E27FC236}">
                <a16:creationId xmlns:a16="http://schemas.microsoft.com/office/drawing/2014/main" id="{16C39A56-FE1D-0E40-AB5D-B80EE33F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581" y="9219710"/>
            <a:ext cx="456311" cy="110996"/>
          </a:xfrm>
          <a:custGeom>
            <a:avLst/>
            <a:gdLst>
              <a:gd name="T0" fmla="*/ 467 w 488"/>
              <a:gd name="T1" fmla="*/ 119 h 120"/>
              <a:gd name="T2" fmla="*/ 467 w 488"/>
              <a:gd name="T3" fmla="*/ 119 h 120"/>
              <a:gd name="T4" fmla="*/ 447 w 488"/>
              <a:gd name="T5" fmla="*/ 109 h 120"/>
              <a:gd name="T6" fmla="*/ 249 w 488"/>
              <a:gd name="T7" fmla="*/ 39 h 120"/>
              <a:gd name="T8" fmla="*/ 40 w 488"/>
              <a:gd name="T9" fmla="*/ 109 h 120"/>
              <a:gd name="T10" fmla="*/ 10 w 488"/>
              <a:gd name="T11" fmla="*/ 99 h 120"/>
              <a:gd name="T12" fmla="*/ 10 w 488"/>
              <a:gd name="T13" fmla="*/ 69 h 120"/>
              <a:gd name="T14" fmla="*/ 249 w 488"/>
              <a:gd name="T15" fmla="*/ 0 h 120"/>
              <a:gd name="T16" fmla="*/ 477 w 488"/>
              <a:gd name="T17" fmla="*/ 79 h 120"/>
              <a:gd name="T18" fmla="*/ 477 w 488"/>
              <a:gd name="T19" fmla="*/ 109 h 120"/>
              <a:gd name="T20" fmla="*/ 467 w 488"/>
              <a:gd name="T21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8" h="120">
                <a:moveTo>
                  <a:pt x="467" y="119"/>
                </a:moveTo>
                <a:lnTo>
                  <a:pt x="467" y="119"/>
                </a:lnTo>
                <a:cubicBezTo>
                  <a:pt x="457" y="119"/>
                  <a:pt x="457" y="109"/>
                  <a:pt x="447" y="109"/>
                </a:cubicBezTo>
                <a:cubicBezTo>
                  <a:pt x="387" y="69"/>
                  <a:pt x="318" y="50"/>
                  <a:pt x="249" y="39"/>
                </a:cubicBezTo>
                <a:cubicBezTo>
                  <a:pt x="169" y="39"/>
                  <a:pt x="99" y="69"/>
                  <a:pt x="40" y="109"/>
                </a:cubicBezTo>
                <a:cubicBezTo>
                  <a:pt x="30" y="109"/>
                  <a:pt x="10" y="109"/>
                  <a:pt x="10" y="99"/>
                </a:cubicBezTo>
                <a:cubicBezTo>
                  <a:pt x="0" y="89"/>
                  <a:pt x="0" y="79"/>
                  <a:pt x="10" y="69"/>
                </a:cubicBezTo>
                <a:cubicBezTo>
                  <a:pt x="80" y="29"/>
                  <a:pt x="159" y="0"/>
                  <a:pt x="249" y="0"/>
                </a:cubicBezTo>
                <a:cubicBezTo>
                  <a:pt x="328" y="0"/>
                  <a:pt x="408" y="29"/>
                  <a:pt x="477" y="79"/>
                </a:cubicBezTo>
                <a:cubicBezTo>
                  <a:pt x="487" y="79"/>
                  <a:pt x="487" y="99"/>
                  <a:pt x="477" y="109"/>
                </a:cubicBezTo>
                <a:lnTo>
                  <a:pt x="467" y="11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580">
            <a:extLst>
              <a:ext uri="{FF2B5EF4-FFF2-40B4-BE49-F238E27FC236}">
                <a16:creationId xmlns:a16="http://schemas.microsoft.com/office/drawing/2014/main" id="{EB83700F-CDD8-734C-B392-73229E51A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5141" y="9063496"/>
            <a:ext cx="641300" cy="45221"/>
          </a:xfrm>
          <a:custGeom>
            <a:avLst/>
            <a:gdLst>
              <a:gd name="T0" fmla="*/ 665 w 686"/>
              <a:gd name="T1" fmla="*/ 49 h 50"/>
              <a:gd name="T2" fmla="*/ 665 w 686"/>
              <a:gd name="T3" fmla="*/ 49 h 50"/>
              <a:gd name="T4" fmla="*/ 20 w 686"/>
              <a:gd name="T5" fmla="*/ 49 h 50"/>
              <a:gd name="T6" fmla="*/ 0 w 686"/>
              <a:gd name="T7" fmla="*/ 20 h 50"/>
              <a:gd name="T8" fmla="*/ 20 w 686"/>
              <a:gd name="T9" fmla="*/ 0 h 50"/>
              <a:gd name="T10" fmla="*/ 665 w 686"/>
              <a:gd name="T11" fmla="*/ 0 h 50"/>
              <a:gd name="T12" fmla="*/ 685 w 686"/>
              <a:gd name="T13" fmla="*/ 20 h 50"/>
              <a:gd name="T14" fmla="*/ 665 w 686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6" h="50">
                <a:moveTo>
                  <a:pt x="665" y="49"/>
                </a:moveTo>
                <a:lnTo>
                  <a:pt x="665" y="49"/>
                </a:lnTo>
                <a:cubicBezTo>
                  <a:pt x="20" y="49"/>
                  <a:pt x="20" y="49"/>
                  <a:pt x="20" y="49"/>
                </a:cubicBezTo>
                <a:cubicBezTo>
                  <a:pt x="10" y="49"/>
                  <a:pt x="0" y="4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665" y="0"/>
                  <a:pt x="665" y="0"/>
                  <a:pt x="665" y="0"/>
                </a:cubicBezTo>
                <a:cubicBezTo>
                  <a:pt x="675" y="0"/>
                  <a:pt x="685" y="10"/>
                  <a:pt x="685" y="20"/>
                </a:cubicBezTo>
                <a:cubicBezTo>
                  <a:pt x="685" y="40"/>
                  <a:pt x="675" y="49"/>
                  <a:pt x="665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581">
            <a:extLst>
              <a:ext uri="{FF2B5EF4-FFF2-40B4-BE49-F238E27FC236}">
                <a16:creationId xmlns:a16="http://schemas.microsoft.com/office/drawing/2014/main" id="{05F94E7D-B01E-B142-A628-8E837367D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2580" y="8763401"/>
            <a:ext cx="213767" cy="641300"/>
          </a:xfrm>
          <a:custGeom>
            <a:avLst/>
            <a:gdLst>
              <a:gd name="T0" fmla="*/ 189 w 229"/>
              <a:gd name="T1" fmla="*/ 685 h 686"/>
              <a:gd name="T2" fmla="*/ 189 w 229"/>
              <a:gd name="T3" fmla="*/ 685 h 686"/>
              <a:gd name="T4" fmla="*/ 179 w 229"/>
              <a:gd name="T5" fmla="*/ 685 h 686"/>
              <a:gd name="T6" fmla="*/ 0 w 229"/>
              <a:gd name="T7" fmla="*/ 338 h 686"/>
              <a:gd name="T8" fmla="*/ 189 w 229"/>
              <a:gd name="T9" fmla="*/ 0 h 686"/>
              <a:gd name="T10" fmla="*/ 218 w 229"/>
              <a:gd name="T11" fmla="*/ 10 h 686"/>
              <a:gd name="T12" fmla="*/ 218 w 229"/>
              <a:gd name="T13" fmla="*/ 40 h 686"/>
              <a:gd name="T14" fmla="*/ 40 w 229"/>
              <a:gd name="T15" fmla="*/ 338 h 686"/>
              <a:gd name="T16" fmla="*/ 199 w 229"/>
              <a:gd name="T17" fmla="*/ 646 h 686"/>
              <a:gd name="T18" fmla="*/ 209 w 229"/>
              <a:gd name="T19" fmla="*/ 675 h 686"/>
              <a:gd name="T20" fmla="*/ 189 w 229"/>
              <a:gd name="T21" fmla="*/ 685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9" h="686">
                <a:moveTo>
                  <a:pt x="189" y="685"/>
                </a:moveTo>
                <a:lnTo>
                  <a:pt x="189" y="685"/>
                </a:lnTo>
                <a:lnTo>
                  <a:pt x="179" y="685"/>
                </a:lnTo>
                <a:cubicBezTo>
                  <a:pt x="59" y="576"/>
                  <a:pt x="0" y="457"/>
                  <a:pt x="0" y="338"/>
                </a:cubicBezTo>
                <a:cubicBezTo>
                  <a:pt x="0" y="219"/>
                  <a:pt x="69" y="99"/>
                  <a:pt x="189" y="0"/>
                </a:cubicBezTo>
                <a:cubicBezTo>
                  <a:pt x="199" y="0"/>
                  <a:pt x="209" y="0"/>
                  <a:pt x="218" y="10"/>
                </a:cubicBezTo>
                <a:cubicBezTo>
                  <a:pt x="228" y="20"/>
                  <a:pt x="228" y="30"/>
                  <a:pt x="218" y="40"/>
                </a:cubicBezTo>
                <a:cubicBezTo>
                  <a:pt x="109" y="129"/>
                  <a:pt x="50" y="228"/>
                  <a:pt x="40" y="338"/>
                </a:cubicBezTo>
                <a:cubicBezTo>
                  <a:pt x="40" y="447"/>
                  <a:pt x="99" y="556"/>
                  <a:pt x="199" y="646"/>
                </a:cubicBezTo>
                <a:cubicBezTo>
                  <a:pt x="209" y="656"/>
                  <a:pt x="209" y="666"/>
                  <a:pt x="209" y="675"/>
                </a:cubicBezTo>
                <a:cubicBezTo>
                  <a:pt x="199" y="685"/>
                  <a:pt x="199" y="685"/>
                  <a:pt x="189" y="6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582">
            <a:extLst>
              <a:ext uri="{FF2B5EF4-FFF2-40B4-BE49-F238E27FC236}">
                <a16:creationId xmlns:a16="http://schemas.microsoft.com/office/drawing/2014/main" id="{10B02578-E49B-9949-BBC0-533634AE5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1126" y="8763401"/>
            <a:ext cx="213767" cy="641300"/>
          </a:xfrm>
          <a:custGeom>
            <a:avLst/>
            <a:gdLst>
              <a:gd name="T0" fmla="*/ 30 w 229"/>
              <a:gd name="T1" fmla="*/ 685 h 686"/>
              <a:gd name="T2" fmla="*/ 30 w 229"/>
              <a:gd name="T3" fmla="*/ 685 h 686"/>
              <a:gd name="T4" fmla="*/ 10 w 229"/>
              <a:gd name="T5" fmla="*/ 675 h 686"/>
              <a:gd name="T6" fmla="*/ 10 w 229"/>
              <a:gd name="T7" fmla="*/ 646 h 686"/>
              <a:gd name="T8" fmla="*/ 189 w 229"/>
              <a:gd name="T9" fmla="*/ 348 h 686"/>
              <a:gd name="T10" fmla="*/ 30 w 229"/>
              <a:gd name="T11" fmla="*/ 40 h 686"/>
              <a:gd name="T12" fmla="*/ 20 w 229"/>
              <a:gd name="T13" fmla="*/ 10 h 686"/>
              <a:gd name="T14" fmla="*/ 49 w 229"/>
              <a:gd name="T15" fmla="*/ 0 h 686"/>
              <a:gd name="T16" fmla="*/ 228 w 229"/>
              <a:gd name="T17" fmla="*/ 348 h 686"/>
              <a:gd name="T18" fmla="*/ 39 w 229"/>
              <a:gd name="T19" fmla="*/ 685 h 686"/>
              <a:gd name="T20" fmla="*/ 30 w 229"/>
              <a:gd name="T21" fmla="*/ 685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9" h="686">
                <a:moveTo>
                  <a:pt x="30" y="685"/>
                </a:moveTo>
                <a:lnTo>
                  <a:pt x="30" y="685"/>
                </a:lnTo>
                <a:cubicBezTo>
                  <a:pt x="20" y="685"/>
                  <a:pt x="10" y="685"/>
                  <a:pt x="10" y="675"/>
                </a:cubicBezTo>
                <a:cubicBezTo>
                  <a:pt x="0" y="666"/>
                  <a:pt x="0" y="656"/>
                  <a:pt x="10" y="646"/>
                </a:cubicBezTo>
                <a:cubicBezTo>
                  <a:pt x="119" y="556"/>
                  <a:pt x="179" y="457"/>
                  <a:pt x="189" y="348"/>
                </a:cubicBezTo>
                <a:cubicBezTo>
                  <a:pt x="189" y="238"/>
                  <a:pt x="129" y="129"/>
                  <a:pt x="30" y="40"/>
                </a:cubicBezTo>
                <a:cubicBezTo>
                  <a:pt x="20" y="30"/>
                  <a:pt x="20" y="10"/>
                  <a:pt x="20" y="10"/>
                </a:cubicBezTo>
                <a:cubicBezTo>
                  <a:pt x="30" y="0"/>
                  <a:pt x="39" y="0"/>
                  <a:pt x="49" y="0"/>
                </a:cubicBezTo>
                <a:cubicBezTo>
                  <a:pt x="168" y="109"/>
                  <a:pt x="228" y="219"/>
                  <a:pt x="228" y="348"/>
                </a:cubicBezTo>
                <a:cubicBezTo>
                  <a:pt x="228" y="467"/>
                  <a:pt x="159" y="586"/>
                  <a:pt x="39" y="685"/>
                </a:cubicBezTo>
                <a:cubicBezTo>
                  <a:pt x="30" y="685"/>
                  <a:pt x="30" y="685"/>
                  <a:pt x="30" y="6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583">
            <a:extLst>
              <a:ext uri="{FF2B5EF4-FFF2-40B4-BE49-F238E27FC236}">
                <a16:creationId xmlns:a16="http://schemas.microsoft.com/office/drawing/2014/main" id="{B8854AD9-91CD-6441-ACA0-30F80D3F0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7130" y="6157093"/>
            <a:ext cx="139770" cy="435755"/>
          </a:xfrm>
          <a:custGeom>
            <a:avLst/>
            <a:gdLst>
              <a:gd name="T0" fmla="*/ 70 w 150"/>
              <a:gd name="T1" fmla="*/ 466 h 467"/>
              <a:gd name="T2" fmla="*/ 70 w 150"/>
              <a:gd name="T3" fmla="*/ 466 h 467"/>
              <a:gd name="T4" fmla="*/ 10 w 150"/>
              <a:gd name="T5" fmla="*/ 427 h 467"/>
              <a:gd name="T6" fmla="*/ 0 w 150"/>
              <a:gd name="T7" fmla="*/ 387 h 467"/>
              <a:gd name="T8" fmla="*/ 40 w 150"/>
              <a:gd name="T9" fmla="*/ 387 h 467"/>
              <a:gd name="T10" fmla="*/ 40 w 150"/>
              <a:gd name="T11" fmla="*/ 387 h 467"/>
              <a:gd name="T12" fmla="*/ 40 w 150"/>
              <a:gd name="T13" fmla="*/ 407 h 467"/>
              <a:gd name="T14" fmla="*/ 70 w 150"/>
              <a:gd name="T15" fmla="*/ 417 h 467"/>
              <a:gd name="T16" fmla="*/ 100 w 150"/>
              <a:gd name="T17" fmla="*/ 407 h 467"/>
              <a:gd name="T18" fmla="*/ 100 w 150"/>
              <a:gd name="T19" fmla="*/ 387 h 467"/>
              <a:gd name="T20" fmla="*/ 110 w 150"/>
              <a:gd name="T21" fmla="*/ 29 h 467"/>
              <a:gd name="T22" fmla="*/ 129 w 150"/>
              <a:gd name="T23" fmla="*/ 0 h 467"/>
              <a:gd name="T24" fmla="*/ 129 w 150"/>
              <a:gd name="T25" fmla="*/ 0 h 467"/>
              <a:gd name="T26" fmla="*/ 149 w 150"/>
              <a:gd name="T27" fmla="*/ 29 h 467"/>
              <a:gd name="T28" fmla="*/ 149 w 150"/>
              <a:gd name="T29" fmla="*/ 387 h 467"/>
              <a:gd name="T30" fmla="*/ 139 w 150"/>
              <a:gd name="T31" fmla="*/ 427 h 467"/>
              <a:gd name="T32" fmla="*/ 70 w 150"/>
              <a:gd name="T33" fmla="*/ 466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0" h="467">
                <a:moveTo>
                  <a:pt x="70" y="466"/>
                </a:moveTo>
                <a:lnTo>
                  <a:pt x="70" y="466"/>
                </a:lnTo>
                <a:cubicBezTo>
                  <a:pt x="40" y="466"/>
                  <a:pt x="20" y="447"/>
                  <a:pt x="10" y="427"/>
                </a:cubicBezTo>
                <a:cubicBezTo>
                  <a:pt x="0" y="407"/>
                  <a:pt x="0" y="387"/>
                  <a:pt x="0" y="387"/>
                </a:cubicBezTo>
                <a:cubicBezTo>
                  <a:pt x="40" y="387"/>
                  <a:pt x="40" y="387"/>
                  <a:pt x="40" y="387"/>
                </a:cubicBezTo>
                <a:lnTo>
                  <a:pt x="40" y="387"/>
                </a:lnTo>
                <a:cubicBezTo>
                  <a:pt x="40" y="387"/>
                  <a:pt x="40" y="397"/>
                  <a:pt x="40" y="407"/>
                </a:cubicBezTo>
                <a:cubicBezTo>
                  <a:pt x="50" y="417"/>
                  <a:pt x="50" y="417"/>
                  <a:pt x="70" y="417"/>
                </a:cubicBezTo>
                <a:cubicBezTo>
                  <a:pt x="90" y="417"/>
                  <a:pt x="100" y="417"/>
                  <a:pt x="100" y="407"/>
                </a:cubicBezTo>
                <a:cubicBezTo>
                  <a:pt x="100" y="397"/>
                  <a:pt x="100" y="387"/>
                  <a:pt x="100" y="387"/>
                </a:cubicBezTo>
                <a:cubicBezTo>
                  <a:pt x="110" y="29"/>
                  <a:pt x="110" y="29"/>
                  <a:pt x="110" y="29"/>
                </a:cubicBezTo>
                <a:cubicBezTo>
                  <a:pt x="110" y="10"/>
                  <a:pt x="110" y="0"/>
                  <a:pt x="129" y="0"/>
                </a:cubicBezTo>
                <a:lnTo>
                  <a:pt x="129" y="0"/>
                </a:lnTo>
                <a:cubicBezTo>
                  <a:pt x="139" y="0"/>
                  <a:pt x="149" y="10"/>
                  <a:pt x="149" y="29"/>
                </a:cubicBezTo>
                <a:cubicBezTo>
                  <a:pt x="149" y="387"/>
                  <a:pt x="149" y="387"/>
                  <a:pt x="149" y="387"/>
                </a:cubicBezTo>
                <a:cubicBezTo>
                  <a:pt x="149" y="387"/>
                  <a:pt x="149" y="407"/>
                  <a:pt x="139" y="427"/>
                </a:cubicBezTo>
                <a:cubicBezTo>
                  <a:pt x="129" y="447"/>
                  <a:pt x="100" y="466"/>
                  <a:pt x="70" y="4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584">
            <a:extLst>
              <a:ext uri="{FF2B5EF4-FFF2-40B4-BE49-F238E27FC236}">
                <a16:creationId xmlns:a16="http://schemas.microsoft.com/office/drawing/2014/main" id="{9F14873C-AB7E-8743-B6E1-573B96C7A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814" y="6004988"/>
            <a:ext cx="842733" cy="213767"/>
          </a:xfrm>
          <a:custGeom>
            <a:avLst/>
            <a:gdLst>
              <a:gd name="T0" fmla="*/ 726 w 906"/>
              <a:gd name="T1" fmla="*/ 228 h 229"/>
              <a:gd name="T2" fmla="*/ 726 w 906"/>
              <a:gd name="T3" fmla="*/ 228 h 229"/>
              <a:gd name="T4" fmla="*/ 716 w 906"/>
              <a:gd name="T5" fmla="*/ 228 h 229"/>
              <a:gd name="T6" fmla="*/ 457 w 906"/>
              <a:gd name="T7" fmla="*/ 188 h 229"/>
              <a:gd name="T8" fmla="*/ 457 w 906"/>
              <a:gd name="T9" fmla="*/ 188 h 229"/>
              <a:gd name="T10" fmla="*/ 189 w 906"/>
              <a:gd name="T11" fmla="*/ 228 h 229"/>
              <a:gd name="T12" fmla="*/ 139 w 906"/>
              <a:gd name="T13" fmla="*/ 218 h 229"/>
              <a:gd name="T14" fmla="*/ 120 w 906"/>
              <a:gd name="T15" fmla="*/ 188 h 229"/>
              <a:gd name="T16" fmla="*/ 120 w 906"/>
              <a:gd name="T17" fmla="*/ 188 h 229"/>
              <a:gd name="T18" fmla="*/ 20 w 906"/>
              <a:gd name="T19" fmla="*/ 188 h 229"/>
              <a:gd name="T20" fmla="*/ 0 w 906"/>
              <a:gd name="T21" fmla="*/ 178 h 229"/>
              <a:gd name="T22" fmla="*/ 10 w 906"/>
              <a:gd name="T23" fmla="*/ 149 h 229"/>
              <a:gd name="T24" fmla="*/ 150 w 906"/>
              <a:gd name="T25" fmla="*/ 79 h 229"/>
              <a:gd name="T26" fmla="*/ 457 w 906"/>
              <a:gd name="T27" fmla="*/ 0 h 229"/>
              <a:gd name="T28" fmla="*/ 765 w 906"/>
              <a:gd name="T29" fmla="*/ 79 h 229"/>
              <a:gd name="T30" fmla="*/ 894 w 906"/>
              <a:gd name="T31" fmla="*/ 149 h 229"/>
              <a:gd name="T32" fmla="*/ 905 w 906"/>
              <a:gd name="T33" fmla="*/ 178 h 229"/>
              <a:gd name="T34" fmla="*/ 885 w 906"/>
              <a:gd name="T35" fmla="*/ 188 h 229"/>
              <a:gd name="T36" fmla="*/ 785 w 906"/>
              <a:gd name="T37" fmla="*/ 188 h 229"/>
              <a:gd name="T38" fmla="*/ 785 w 906"/>
              <a:gd name="T39" fmla="*/ 188 h 229"/>
              <a:gd name="T40" fmla="*/ 765 w 906"/>
              <a:gd name="T41" fmla="*/ 218 h 229"/>
              <a:gd name="T42" fmla="*/ 726 w 906"/>
              <a:gd name="T43" fmla="*/ 228 h 229"/>
              <a:gd name="T44" fmla="*/ 457 w 906"/>
              <a:gd name="T45" fmla="*/ 149 h 229"/>
              <a:gd name="T46" fmla="*/ 457 w 906"/>
              <a:gd name="T47" fmla="*/ 149 h 229"/>
              <a:gd name="T48" fmla="*/ 726 w 906"/>
              <a:gd name="T49" fmla="*/ 188 h 229"/>
              <a:gd name="T50" fmla="*/ 735 w 906"/>
              <a:gd name="T51" fmla="*/ 188 h 229"/>
              <a:gd name="T52" fmla="*/ 755 w 906"/>
              <a:gd name="T53" fmla="*/ 169 h 229"/>
              <a:gd name="T54" fmla="*/ 785 w 906"/>
              <a:gd name="T55" fmla="*/ 149 h 229"/>
              <a:gd name="T56" fmla="*/ 815 w 906"/>
              <a:gd name="T57" fmla="*/ 149 h 229"/>
              <a:gd name="T58" fmla="*/ 746 w 906"/>
              <a:gd name="T59" fmla="*/ 119 h 229"/>
              <a:gd name="T60" fmla="*/ 457 w 906"/>
              <a:gd name="T61" fmla="*/ 40 h 229"/>
              <a:gd name="T62" fmla="*/ 100 w 906"/>
              <a:gd name="T63" fmla="*/ 149 h 229"/>
              <a:gd name="T64" fmla="*/ 120 w 906"/>
              <a:gd name="T65" fmla="*/ 149 h 229"/>
              <a:gd name="T66" fmla="*/ 150 w 906"/>
              <a:gd name="T67" fmla="*/ 169 h 229"/>
              <a:gd name="T68" fmla="*/ 169 w 906"/>
              <a:gd name="T69" fmla="*/ 188 h 229"/>
              <a:gd name="T70" fmla="*/ 179 w 906"/>
              <a:gd name="T71" fmla="*/ 188 h 229"/>
              <a:gd name="T72" fmla="*/ 457 w 906"/>
              <a:gd name="T73" fmla="*/ 14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06" h="229">
                <a:moveTo>
                  <a:pt x="726" y="228"/>
                </a:moveTo>
                <a:lnTo>
                  <a:pt x="726" y="228"/>
                </a:lnTo>
                <a:cubicBezTo>
                  <a:pt x="726" y="228"/>
                  <a:pt x="726" y="228"/>
                  <a:pt x="716" y="228"/>
                </a:cubicBezTo>
                <a:cubicBezTo>
                  <a:pt x="676" y="218"/>
                  <a:pt x="537" y="188"/>
                  <a:pt x="457" y="188"/>
                </a:cubicBezTo>
                <a:lnTo>
                  <a:pt x="457" y="188"/>
                </a:lnTo>
                <a:cubicBezTo>
                  <a:pt x="368" y="188"/>
                  <a:pt x="229" y="218"/>
                  <a:pt x="189" y="228"/>
                </a:cubicBezTo>
                <a:cubicBezTo>
                  <a:pt x="169" y="228"/>
                  <a:pt x="159" y="228"/>
                  <a:pt x="139" y="218"/>
                </a:cubicBezTo>
                <a:cubicBezTo>
                  <a:pt x="120" y="188"/>
                  <a:pt x="120" y="188"/>
                  <a:pt x="120" y="188"/>
                </a:cubicBezTo>
                <a:lnTo>
                  <a:pt x="120" y="188"/>
                </a:lnTo>
                <a:cubicBezTo>
                  <a:pt x="20" y="188"/>
                  <a:pt x="20" y="188"/>
                  <a:pt x="20" y="188"/>
                </a:cubicBezTo>
                <a:cubicBezTo>
                  <a:pt x="10" y="188"/>
                  <a:pt x="0" y="188"/>
                  <a:pt x="0" y="178"/>
                </a:cubicBezTo>
                <a:cubicBezTo>
                  <a:pt x="0" y="169"/>
                  <a:pt x="0" y="159"/>
                  <a:pt x="10" y="149"/>
                </a:cubicBezTo>
                <a:cubicBezTo>
                  <a:pt x="10" y="149"/>
                  <a:pt x="70" y="119"/>
                  <a:pt x="150" y="79"/>
                </a:cubicBezTo>
                <a:cubicBezTo>
                  <a:pt x="229" y="40"/>
                  <a:pt x="338" y="0"/>
                  <a:pt x="457" y="0"/>
                </a:cubicBezTo>
                <a:cubicBezTo>
                  <a:pt x="567" y="0"/>
                  <a:pt x="686" y="40"/>
                  <a:pt x="765" y="79"/>
                </a:cubicBezTo>
                <a:cubicBezTo>
                  <a:pt x="845" y="119"/>
                  <a:pt x="894" y="149"/>
                  <a:pt x="894" y="149"/>
                </a:cubicBezTo>
                <a:cubicBezTo>
                  <a:pt x="905" y="159"/>
                  <a:pt x="905" y="169"/>
                  <a:pt x="905" y="178"/>
                </a:cubicBezTo>
                <a:cubicBezTo>
                  <a:pt x="905" y="188"/>
                  <a:pt x="894" y="188"/>
                  <a:pt x="885" y="188"/>
                </a:cubicBezTo>
                <a:cubicBezTo>
                  <a:pt x="785" y="188"/>
                  <a:pt x="785" y="188"/>
                  <a:pt x="785" y="188"/>
                </a:cubicBezTo>
                <a:lnTo>
                  <a:pt x="785" y="188"/>
                </a:lnTo>
                <a:cubicBezTo>
                  <a:pt x="765" y="218"/>
                  <a:pt x="765" y="218"/>
                  <a:pt x="765" y="218"/>
                </a:cubicBezTo>
                <a:cubicBezTo>
                  <a:pt x="755" y="218"/>
                  <a:pt x="746" y="228"/>
                  <a:pt x="726" y="228"/>
                </a:cubicBezTo>
                <a:close/>
                <a:moveTo>
                  <a:pt x="457" y="149"/>
                </a:moveTo>
                <a:lnTo>
                  <a:pt x="457" y="149"/>
                </a:lnTo>
                <a:cubicBezTo>
                  <a:pt x="547" y="149"/>
                  <a:pt x="676" y="178"/>
                  <a:pt x="726" y="188"/>
                </a:cubicBezTo>
                <a:lnTo>
                  <a:pt x="735" y="188"/>
                </a:lnTo>
                <a:cubicBezTo>
                  <a:pt x="755" y="169"/>
                  <a:pt x="755" y="169"/>
                  <a:pt x="755" y="169"/>
                </a:cubicBezTo>
                <a:cubicBezTo>
                  <a:pt x="765" y="159"/>
                  <a:pt x="775" y="149"/>
                  <a:pt x="785" y="149"/>
                </a:cubicBezTo>
                <a:cubicBezTo>
                  <a:pt x="815" y="149"/>
                  <a:pt x="815" y="149"/>
                  <a:pt x="815" y="149"/>
                </a:cubicBezTo>
                <a:cubicBezTo>
                  <a:pt x="795" y="139"/>
                  <a:pt x="765" y="129"/>
                  <a:pt x="746" y="119"/>
                </a:cubicBezTo>
                <a:cubicBezTo>
                  <a:pt x="676" y="79"/>
                  <a:pt x="567" y="40"/>
                  <a:pt x="457" y="40"/>
                </a:cubicBezTo>
                <a:cubicBezTo>
                  <a:pt x="318" y="40"/>
                  <a:pt x="179" y="109"/>
                  <a:pt x="100" y="149"/>
                </a:cubicBezTo>
                <a:cubicBezTo>
                  <a:pt x="120" y="149"/>
                  <a:pt x="120" y="149"/>
                  <a:pt x="120" y="149"/>
                </a:cubicBezTo>
                <a:cubicBezTo>
                  <a:pt x="130" y="149"/>
                  <a:pt x="150" y="159"/>
                  <a:pt x="150" y="16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9" y="188"/>
                  <a:pt x="179" y="188"/>
                  <a:pt x="179" y="188"/>
                </a:cubicBezTo>
                <a:cubicBezTo>
                  <a:pt x="229" y="178"/>
                  <a:pt x="358" y="149"/>
                  <a:pt x="457" y="14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585">
            <a:extLst>
              <a:ext uri="{FF2B5EF4-FFF2-40B4-BE49-F238E27FC236}">
                <a16:creationId xmlns:a16="http://schemas.microsoft.com/office/drawing/2014/main" id="{E4B1D5FD-C9D3-DE48-8C5E-111029EBE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5791" y="5980323"/>
            <a:ext cx="36999" cy="65774"/>
          </a:xfrm>
          <a:custGeom>
            <a:avLst/>
            <a:gdLst>
              <a:gd name="T0" fmla="*/ 19 w 40"/>
              <a:gd name="T1" fmla="*/ 70 h 71"/>
              <a:gd name="T2" fmla="*/ 19 w 40"/>
              <a:gd name="T3" fmla="*/ 70 h 71"/>
              <a:gd name="T4" fmla="*/ 19 w 40"/>
              <a:gd name="T5" fmla="*/ 70 h 71"/>
              <a:gd name="T6" fmla="*/ 0 w 40"/>
              <a:gd name="T7" fmla="*/ 50 h 71"/>
              <a:gd name="T8" fmla="*/ 0 w 40"/>
              <a:gd name="T9" fmla="*/ 20 h 71"/>
              <a:gd name="T10" fmla="*/ 19 w 40"/>
              <a:gd name="T11" fmla="*/ 0 h 71"/>
              <a:gd name="T12" fmla="*/ 19 w 40"/>
              <a:gd name="T13" fmla="*/ 0 h 71"/>
              <a:gd name="T14" fmla="*/ 39 w 40"/>
              <a:gd name="T15" fmla="*/ 20 h 71"/>
              <a:gd name="T16" fmla="*/ 39 w 40"/>
              <a:gd name="T17" fmla="*/ 50 h 71"/>
              <a:gd name="T18" fmla="*/ 19 w 40"/>
              <a:gd name="T19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71">
                <a:moveTo>
                  <a:pt x="19" y="70"/>
                </a:moveTo>
                <a:lnTo>
                  <a:pt x="19" y="70"/>
                </a:lnTo>
                <a:lnTo>
                  <a:pt x="19" y="70"/>
                </a:lnTo>
                <a:cubicBezTo>
                  <a:pt x="0" y="70"/>
                  <a:pt x="0" y="59"/>
                  <a:pt x="0" y="5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0" y="0"/>
                  <a:pt x="19" y="0"/>
                </a:cubicBezTo>
                <a:lnTo>
                  <a:pt x="19" y="0"/>
                </a:lnTo>
                <a:cubicBezTo>
                  <a:pt x="29" y="0"/>
                  <a:pt x="39" y="10"/>
                  <a:pt x="39" y="20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9"/>
                  <a:pt x="29" y="70"/>
                  <a:pt x="19" y="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586">
            <a:extLst>
              <a:ext uri="{FF2B5EF4-FFF2-40B4-BE49-F238E27FC236}">
                <a16:creationId xmlns:a16="http://schemas.microsoft.com/office/drawing/2014/main" id="{3BA8FE8D-F58A-DE48-A8C0-17AA42291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9159" y="11431372"/>
            <a:ext cx="287763" cy="723518"/>
          </a:xfrm>
          <a:custGeom>
            <a:avLst/>
            <a:gdLst>
              <a:gd name="T0" fmla="*/ 248 w 309"/>
              <a:gd name="T1" fmla="*/ 775 h 776"/>
              <a:gd name="T2" fmla="*/ 248 w 309"/>
              <a:gd name="T3" fmla="*/ 775 h 776"/>
              <a:gd name="T4" fmla="*/ 49 w 309"/>
              <a:gd name="T5" fmla="*/ 775 h 776"/>
              <a:gd name="T6" fmla="*/ 29 w 309"/>
              <a:gd name="T7" fmla="*/ 755 h 776"/>
              <a:gd name="T8" fmla="*/ 9 w 309"/>
              <a:gd name="T9" fmla="*/ 526 h 776"/>
              <a:gd name="T10" fmla="*/ 119 w 309"/>
              <a:gd name="T11" fmla="*/ 40 h 776"/>
              <a:gd name="T12" fmla="*/ 129 w 309"/>
              <a:gd name="T13" fmla="*/ 10 h 776"/>
              <a:gd name="T14" fmla="*/ 149 w 309"/>
              <a:gd name="T15" fmla="*/ 0 h 776"/>
              <a:gd name="T16" fmla="*/ 149 w 309"/>
              <a:gd name="T17" fmla="*/ 0 h 776"/>
              <a:gd name="T18" fmla="*/ 168 w 309"/>
              <a:gd name="T19" fmla="*/ 10 h 776"/>
              <a:gd name="T20" fmla="*/ 179 w 309"/>
              <a:gd name="T21" fmla="*/ 20 h 776"/>
              <a:gd name="T22" fmla="*/ 288 w 309"/>
              <a:gd name="T23" fmla="*/ 556 h 776"/>
              <a:gd name="T24" fmla="*/ 268 w 309"/>
              <a:gd name="T25" fmla="*/ 546 h 776"/>
              <a:gd name="T26" fmla="*/ 288 w 309"/>
              <a:gd name="T27" fmla="*/ 556 h 776"/>
              <a:gd name="T28" fmla="*/ 268 w 309"/>
              <a:gd name="T29" fmla="*/ 755 h 776"/>
              <a:gd name="T30" fmla="*/ 248 w 309"/>
              <a:gd name="T31" fmla="*/ 775 h 776"/>
              <a:gd name="T32" fmla="*/ 69 w 309"/>
              <a:gd name="T33" fmla="*/ 735 h 776"/>
              <a:gd name="T34" fmla="*/ 69 w 309"/>
              <a:gd name="T35" fmla="*/ 735 h 776"/>
              <a:gd name="T36" fmla="*/ 228 w 309"/>
              <a:gd name="T37" fmla="*/ 735 h 776"/>
              <a:gd name="T38" fmla="*/ 248 w 309"/>
              <a:gd name="T39" fmla="*/ 546 h 776"/>
              <a:gd name="T40" fmla="*/ 149 w 309"/>
              <a:gd name="T41" fmla="*/ 69 h 776"/>
              <a:gd name="T42" fmla="*/ 49 w 309"/>
              <a:gd name="T43" fmla="*/ 526 h 776"/>
              <a:gd name="T44" fmla="*/ 69 w 309"/>
              <a:gd name="T45" fmla="*/ 735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09" h="776">
                <a:moveTo>
                  <a:pt x="248" y="775"/>
                </a:moveTo>
                <a:lnTo>
                  <a:pt x="248" y="775"/>
                </a:lnTo>
                <a:cubicBezTo>
                  <a:pt x="49" y="775"/>
                  <a:pt x="49" y="775"/>
                  <a:pt x="49" y="775"/>
                </a:cubicBezTo>
                <a:cubicBezTo>
                  <a:pt x="39" y="775"/>
                  <a:pt x="29" y="765"/>
                  <a:pt x="29" y="755"/>
                </a:cubicBezTo>
                <a:cubicBezTo>
                  <a:pt x="9" y="526"/>
                  <a:pt x="9" y="526"/>
                  <a:pt x="9" y="526"/>
                </a:cubicBezTo>
                <a:cubicBezTo>
                  <a:pt x="0" y="367"/>
                  <a:pt x="29" y="208"/>
                  <a:pt x="119" y="40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39" y="0"/>
                  <a:pt x="139" y="0"/>
                  <a:pt x="149" y="0"/>
                </a:cubicBezTo>
                <a:lnTo>
                  <a:pt x="149" y="0"/>
                </a:lnTo>
                <a:cubicBezTo>
                  <a:pt x="159" y="0"/>
                  <a:pt x="168" y="0"/>
                  <a:pt x="168" y="10"/>
                </a:cubicBezTo>
                <a:cubicBezTo>
                  <a:pt x="179" y="20"/>
                  <a:pt x="179" y="20"/>
                  <a:pt x="179" y="20"/>
                </a:cubicBezTo>
                <a:cubicBezTo>
                  <a:pt x="268" y="189"/>
                  <a:pt x="308" y="367"/>
                  <a:pt x="288" y="556"/>
                </a:cubicBezTo>
                <a:cubicBezTo>
                  <a:pt x="268" y="546"/>
                  <a:pt x="268" y="546"/>
                  <a:pt x="268" y="546"/>
                </a:cubicBezTo>
                <a:cubicBezTo>
                  <a:pt x="288" y="556"/>
                  <a:pt x="288" y="556"/>
                  <a:pt x="288" y="556"/>
                </a:cubicBezTo>
                <a:cubicBezTo>
                  <a:pt x="268" y="755"/>
                  <a:pt x="268" y="755"/>
                  <a:pt x="268" y="755"/>
                </a:cubicBezTo>
                <a:cubicBezTo>
                  <a:pt x="268" y="765"/>
                  <a:pt x="258" y="775"/>
                  <a:pt x="248" y="775"/>
                </a:cubicBezTo>
                <a:close/>
                <a:moveTo>
                  <a:pt x="69" y="735"/>
                </a:moveTo>
                <a:lnTo>
                  <a:pt x="69" y="735"/>
                </a:lnTo>
                <a:cubicBezTo>
                  <a:pt x="228" y="735"/>
                  <a:pt x="228" y="735"/>
                  <a:pt x="228" y="735"/>
                </a:cubicBezTo>
                <a:cubicBezTo>
                  <a:pt x="248" y="546"/>
                  <a:pt x="248" y="546"/>
                  <a:pt x="248" y="546"/>
                </a:cubicBezTo>
                <a:cubicBezTo>
                  <a:pt x="268" y="378"/>
                  <a:pt x="228" y="218"/>
                  <a:pt x="149" y="69"/>
                </a:cubicBezTo>
                <a:cubicBezTo>
                  <a:pt x="79" y="218"/>
                  <a:pt x="39" y="367"/>
                  <a:pt x="49" y="526"/>
                </a:cubicBezTo>
                <a:lnTo>
                  <a:pt x="69" y="7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587">
            <a:extLst>
              <a:ext uri="{FF2B5EF4-FFF2-40B4-BE49-F238E27FC236}">
                <a16:creationId xmlns:a16="http://schemas.microsoft.com/office/drawing/2014/main" id="{585426BA-2440-C743-ABDD-D09A70554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2925" y="11961679"/>
            <a:ext cx="139770" cy="316538"/>
          </a:xfrm>
          <a:custGeom>
            <a:avLst/>
            <a:gdLst>
              <a:gd name="T0" fmla="*/ 129 w 150"/>
              <a:gd name="T1" fmla="*/ 338 h 339"/>
              <a:gd name="T2" fmla="*/ 129 w 150"/>
              <a:gd name="T3" fmla="*/ 338 h 339"/>
              <a:gd name="T4" fmla="*/ 119 w 150"/>
              <a:gd name="T5" fmla="*/ 328 h 339"/>
              <a:gd name="T6" fmla="*/ 10 w 150"/>
              <a:gd name="T7" fmla="*/ 189 h 339"/>
              <a:gd name="T8" fmla="*/ 10 w 150"/>
              <a:gd name="T9" fmla="*/ 159 h 339"/>
              <a:gd name="T10" fmla="*/ 40 w 150"/>
              <a:gd name="T11" fmla="*/ 169 h 339"/>
              <a:gd name="T12" fmla="*/ 109 w 150"/>
              <a:gd name="T13" fmla="*/ 258 h 339"/>
              <a:gd name="T14" fmla="*/ 109 w 150"/>
              <a:gd name="T15" fmla="*/ 219 h 339"/>
              <a:gd name="T16" fmla="*/ 20 w 150"/>
              <a:gd name="T17" fmla="*/ 30 h 339"/>
              <a:gd name="T18" fmla="*/ 30 w 150"/>
              <a:gd name="T19" fmla="*/ 10 h 339"/>
              <a:gd name="T20" fmla="*/ 60 w 150"/>
              <a:gd name="T21" fmla="*/ 10 h 339"/>
              <a:gd name="T22" fmla="*/ 149 w 150"/>
              <a:gd name="T23" fmla="*/ 209 h 339"/>
              <a:gd name="T24" fmla="*/ 149 w 150"/>
              <a:gd name="T25" fmla="*/ 219 h 339"/>
              <a:gd name="T26" fmla="*/ 149 w 150"/>
              <a:gd name="T27" fmla="*/ 318 h 339"/>
              <a:gd name="T28" fmla="*/ 139 w 150"/>
              <a:gd name="T29" fmla="*/ 338 h 339"/>
              <a:gd name="T30" fmla="*/ 129 w 150"/>
              <a:gd name="T31" fmla="*/ 338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0" h="339">
                <a:moveTo>
                  <a:pt x="129" y="338"/>
                </a:moveTo>
                <a:lnTo>
                  <a:pt x="129" y="338"/>
                </a:lnTo>
                <a:cubicBezTo>
                  <a:pt x="129" y="338"/>
                  <a:pt x="119" y="338"/>
                  <a:pt x="119" y="328"/>
                </a:cubicBezTo>
                <a:cubicBezTo>
                  <a:pt x="10" y="189"/>
                  <a:pt x="10" y="189"/>
                  <a:pt x="10" y="189"/>
                </a:cubicBezTo>
                <a:cubicBezTo>
                  <a:pt x="0" y="179"/>
                  <a:pt x="0" y="169"/>
                  <a:pt x="10" y="159"/>
                </a:cubicBezTo>
                <a:cubicBezTo>
                  <a:pt x="20" y="159"/>
                  <a:pt x="30" y="159"/>
                  <a:pt x="40" y="169"/>
                </a:cubicBezTo>
                <a:cubicBezTo>
                  <a:pt x="109" y="258"/>
                  <a:pt x="109" y="258"/>
                  <a:pt x="109" y="258"/>
                </a:cubicBezTo>
                <a:cubicBezTo>
                  <a:pt x="109" y="219"/>
                  <a:pt x="109" y="219"/>
                  <a:pt x="109" y="219"/>
                </a:cubicBezTo>
                <a:cubicBezTo>
                  <a:pt x="20" y="30"/>
                  <a:pt x="20" y="30"/>
                  <a:pt x="20" y="30"/>
                </a:cubicBezTo>
                <a:cubicBezTo>
                  <a:pt x="10" y="20"/>
                  <a:pt x="20" y="10"/>
                  <a:pt x="30" y="10"/>
                </a:cubicBezTo>
                <a:cubicBezTo>
                  <a:pt x="40" y="0"/>
                  <a:pt x="50" y="0"/>
                  <a:pt x="60" y="10"/>
                </a:cubicBezTo>
                <a:cubicBezTo>
                  <a:pt x="149" y="209"/>
                  <a:pt x="149" y="209"/>
                  <a:pt x="149" y="209"/>
                </a:cubicBezTo>
                <a:cubicBezTo>
                  <a:pt x="149" y="209"/>
                  <a:pt x="149" y="209"/>
                  <a:pt x="149" y="219"/>
                </a:cubicBezTo>
                <a:cubicBezTo>
                  <a:pt x="149" y="318"/>
                  <a:pt x="149" y="318"/>
                  <a:pt x="149" y="318"/>
                </a:cubicBezTo>
                <a:cubicBezTo>
                  <a:pt x="149" y="328"/>
                  <a:pt x="149" y="338"/>
                  <a:pt x="139" y="338"/>
                </a:cubicBezTo>
                <a:cubicBezTo>
                  <a:pt x="139" y="338"/>
                  <a:pt x="139" y="338"/>
                  <a:pt x="129" y="3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588">
            <a:extLst>
              <a:ext uri="{FF2B5EF4-FFF2-40B4-BE49-F238E27FC236}">
                <a16:creationId xmlns:a16="http://schemas.microsoft.com/office/drawing/2014/main" id="{677C8B7E-8137-6C4F-9BCC-B383B19A1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3384" y="11969901"/>
            <a:ext cx="131549" cy="308316"/>
          </a:xfrm>
          <a:custGeom>
            <a:avLst/>
            <a:gdLst>
              <a:gd name="T0" fmla="*/ 20 w 140"/>
              <a:gd name="T1" fmla="*/ 328 h 329"/>
              <a:gd name="T2" fmla="*/ 20 w 140"/>
              <a:gd name="T3" fmla="*/ 328 h 329"/>
              <a:gd name="T4" fmla="*/ 10 w 140"/>
              <a:gd name="T5" fmla="*/ 328 h 329"/>
              <a:gd name="T6" fmla="*/ 0 w 140"/>
              <a:gd name="T7" fmla="*/ 308 h 329"/>
              <a:gd name="T8" fmla="*/ 0 w 140"/>
              <a:gd name="T9" fmla="*/ 209 h 329"/>
              <a:gd name="T10" fmla="*/ 0 w 140"/>
              <a:gd name="T11" fmla="*/ 199 h 329"/>
              <a:gd name="T12" fmla="*/ 90 w 140"/>
              <a:gd name="T13" fmla="*/ 10 h 329"/>
              <a:gd name="T14" fmla="*/ 119 w 140"/>
              <a:gd name="T15" fmla="*/ 0 h 329"/>
              <a:gd name="T16" fmla="*/ 129 w 140"/>
              <a:gd name="T17" fmla="*/ 30 h 329"/>
              <a:gd name="T18" fmla="*/ 40 w 140"/>
              <a:gd name="T19" fmla="*/ 209 h 329"/>
              <a:gd name="T20" fmla="*/ 40 w 140"/>
              <a:gd name="T21" fmla="*/ 248 h 329"/>
              <a:gd name="T22" fmla="*/ 99 w 140"/>
              <a:gd name="T23" fmla="*/ 169 h 329"/>
              <a:gd name="T24" fmla="*/ 129 w 140"/>
              <a:gd name="T25" fmla="*/ 159 h 329"/>
              <a:gd name="T26" fmla="*/ 139 w 140"/>
              <a:gd name="T27" fmla="*/ 189 h 329"/>
              <a:gd name="T28" fmla="*/ 30 w 140"/>
              <a:gd name="T29" fmla="*/ 318 h 329"/>
              <a:gd name="T30" fmla="*/ 20 w 140"/>
              <a:gd name="T31" fmla="*/ 32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0" h="329">
                <a:moveTo>
                  <a:pt x="20" y="328"/>
                </a:moveTo>
                <a:lnTo>
                  <a:pt x="20" y="328"/>
                </a:lnTo>
                <a:cubicBezTo>
                  <a:pt x="10" y="328"/>
                  <a:pt x="10" y="328"/>
                  <a:pt x="10" y="328"/>
                </a:cubicBezTo>
                <a:cubicBezTo>
                  <a:pt x="0" y="328"/>
                  <a:pt x="0" y="318"/>
                  <a:pt x="0" y="308"/>
                </a:cubicBezTo>
                <a:cubicBezTo>
                  <a:pt x="0" y="209"/>
                  <a:pt x="0" y="209"/>
                  <a:pt x="0" y="209"/>
                </a:cubicBezTo>
                <a:cubicBezTo>
                  <a:pt x="0" y="199"/>
                  <a:pt x="0" y="199"/>
                  <a:pt x="0" y="199"/>
                </a:cubicBezTo>
                <a:cubicBezTo>
                  <a:pt x="90" y="10"/>
                  <a:pt x="90" y="10"/>
                  <a:pt x="90" y="10"/>
                </a:cubicBezTo>
                <a:cubicBezTo>
                  <a:pt x="99" y="0"/>
                  <a:pt x="109" y="0"/>
                  <a:pt x="119" y="0"/>
                </a:cubicBezTo>
                <a:cubicBezTo>
                  <a:pt x="129" y="10"/>
                  <a:pt x="129" y="20"/>
                  <a:pt x="129" y="30"/>
                </a:cubicBezTo>
                <a:cubicBezTo>
                  <a:pt x="40" y="209"/>
                  <a:pt x="40" y="209"/>
                  <a:pt x="40" y="209"/>
                </a:cubicBezTo>
                <a:cubicBezTo>
                  <a:pt x="40" y="248"/>
                  <a:pt x="40" y="248"/>
                  <a:pt x="40" y="248"/>
                </a:cubicBezTo>
                <a:cubicBezTo>
                  <a:pt x="99" y="169"/>
                  <a:pt x="99" y="169"/>
                  <a:pt x="99" y="169"/>
                </a:cubicBezTo>
                <a:cubicBezTo>
                  <a:pt x="109" y="159"/>
                  <a:pt x="119" y="159"/>
                  <a:pt x="129" y="159"/>
                </a:cubicBezTo>
                <a:cubicBezTo>
                  <a:pt x="139" y="169"/>
                  <a:pt x="139" y="179"/>
                  <a:pt x="139" y="189"/>
                </a:cubicBezTo>
                <a:cubicBezTo>
                  <a:pt x="30" y="318"/>
                  <a:pt x="30" y="318"/>
                  <a:pt x="30" y="318"/>
                </a:cubicBezTo>
                <a:cubicBezTo>
                  <a:pt x="30" y="328"/>
                  <a:pt x="20" y="328"/>
                  <a:pt x="20" y="3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589">
            <a:extLst>
              <a:ext uri="{FF2B5EF4-FFF2-40B4-BE49-F238E27FC236}">
                <a16:creationId xmlns:a16="http://schemas.microsoft.com/office/drawing/2014/main" id="{BAB26C60-C927-D34D-8375-30D8450C0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1376" y="12117893"/>
            <a:ext cx="119217" cy="73996"/>
          </a:xfrm>
          <a:custGeom>
            <a:avLst/>
            <a:gdLst>
              <a:gd name="T0" fmla="*/ 109 w 130"/>
              <a:gd name="T1" fmla="*/ 80 h 81"/>
              <a:gd name="T2" fmla="*/ 109 w 130"/>
              <a:gd name="T3" fmla="*/ 80 h 81"/>
              <a:gd name="T4" fmla="*/ 20 w 130"/>
              <a:gd name="T5" fmla="*/ 80 h 81"/>
              <a:gd name="T6" fmla="*/ 0 w 130"/>
              <a:gd name="T7" fmla="*/ 60 h 81"/>
              <a:gd name="T8" fmla="*/ 0 w 130"/>
              <a:gd name="T9" fmla="*/ 20 h 81"/>
              <a:gd name="T10" fmla="*/ 20 w 130"/>
              <a:gd name="T11" fmla="*/ 0 h 81"/>
              <a:gd name="T12" fmla="*/ 109 w 130"/>
              <a:gd name="T13" fmla="*/ 0 h 81"/>
              <a:gd name="T14" fmla="*/ 129 w 130"/>
              <a:gd name="T15" fmla="*/ 20 h 81"/>
              <a:gd name="T16" fmla="*/ 129 w 130"/>
              <a:gd name="T17" fmla="*/ 60 h 81"/>
              <a:gd name="T18" fmla="*/ 109 w 130"/>
              <a:gd name="T19" fmla="*/ 80 h 81"/>
              <a:gd name="T20" fmla="*/ 40 w 130"/>
              <a:gd name="T21" fmla="*/ 40 h 81"/>
              <a:gd name="T22" fmla="*/ 40 w 130"/>
              <a:gd name="T23" fmla="*/ 40 h 81"/>
              <a:gd name="T24" fmla="*/ 90 w 130"/>
              <a:gd name="T25" fmla="*/ 40 h 81"/>
              <a:gd name="T26" fmla="*/ 90 w 130"/>
              <a:gd name="T27" fmla="*/ 40 h 81"/>
              <a:gd name="T28" fmla="*/ 40 w 130"/>
              <a:gd name="T29" fmla="*/ 4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0" h="81">
                <a:moveTo>
                  <a:pt x="109" y="80"/>
                </a:moveTo>
                <a:lnTo>
                  <a:pt x="109" y="80"/>
                </a:lnTo>
                <a:cubicBezTo>
                  <a:pt x="20" y="80"/>
                  <a:pt x="20" y="80"/>
                  <a:pt x="20" y="80"/>
                </a:cubicBezTo>
                <a:cubicBezTo>
                  <a:pt x="0" y="80"/>
                  <a:pt x="0" y="69"/>
                  <a:pt x="0" y="6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0" y="0"/>
                  <a:pt x="20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9" y="0"/>
                  <a:pt x="129" y="10"/>
                  <a:pt x="129" y="20"/>
                </a:cubicBezTo>
                <a:cubicBezTo>
                  <a:pt x="129" y="60"/>
                  <a:pt x="129" y="60"/>
                  <a:pt x="129" y="60"/>
                </a:cubicBezTo>
                <a:cubicBezTo>
                  <a:pt x="129" y="69"/>
                  <a:pt x="119" y="80"/>
                  <a:pt x="109" y="80"/>
                </a:cubicBezTo>
                <a:close/>
                <a:moveTo>
                  <a:pt x="40" y="40"/>
                </a:moveTo>
                <a:lnTo>
                  <a:pt x="40" y="40"/>
                </a:lnTo>
                <a:cubicBezTo>
                  <a:pt x="90" y="40"/>
                  <a:pt x="90" y="40"/>
                  <a:pt x="90" y="40"/>
                </a:cubicBezTo>
                <a:lnTo>
                  <a:pt x="90" y="40"/>
                </a:lnTo>
                <a:cubicBezTo>
                  <a:pt x="40" y="40"/>
                  <a:pt x="40" y="40"/>
                  <a:pt x="40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590">
            <a:extLst>
              <a:ext uri="{FF2B5EF4-FFF2-40B4-BE49-F238E27FC236}">
                <a16:creationId xmlns:a16="http://schemas.microsoft.com/office/drawing/2014/main" id="{AAE4E59D-92D3-6B4F-B13D-42A43CD15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1376" y="11645139"/>
            <a:ext cx="119217" cy="119217"/>
          </a:xfrm>
          <a:custGeom>
            <a:avLst/>
            <a:gdLst>
              <a:gd name="T0" fmla="*/ 60 w 130"/>
              <a:gd name="T1" fmla="*/ 129 h 130"/>
              <a:gd name="T2" fmla="*/ 60 w 130"/>
              <a:gd name="T3" fmla="*/ 129 h 130"/>
              <a:gd name="T4" fmla="*/ 0 w 130"/>
              <a:gd name="T5" fmla="*/ 60 h 130"/>
              <a:gd name="T6" fmla="*/ 60 w 130"/>
              <a:gd name="T7" fmla="*/ 0 h 130"/>
              <a:gd name="T8" fmla="*/ 129 w 130"/>
              <a:gd name="T9" fmla="*/ 60 h 130"/>
              <a:gd name="T10" fmla="*/ 60 w 130"/>
              <a:gd name="T11" fmla="*/ 129 h 130"/>
              <a:gd name="T12" fmla="*/ 60 w 130"/>
              <a:gd name="T13" fmla="*/ 40 h 130"/>
              <a:gd name="T14" fmla="*/ 60 w 130"/>
              <a:gd name="T15" fmla="*/ 40 h 130"/>
              <a:gd name="T16" fmla="*/ 40 w 130"/>
              <a:gd name="T17" fmla="*/ 60 h 130"/>
              <a:gd name="T18" fmla="*/ 60 w 130"/>
              <a:gd name="T19" fmla="*/ 80 h 130"/>
              <a:gd name="T20" fmla="*/ 79 w 130"/>
              <a:gd name="T21" fmla="*/ 60 h 130"/>
              <a:gd name="T22" fmla="*/ 60 w 130"/>
              <a:gd name="T23" fmla="*/ 4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0" h="130">
                <a:moveTo>
                  <a:pt x="60" y="129"/>
                </a:moveTo>
                <a:lnTo>
                  <a:pt x="60" y="129"/>
                </a:lnTo>
                <a:cubicBezTo>
                  <a:pt x="30" y="129"/>
                  <a:pt x="0" y="100"/>
                  <a:pt x="0" y="60"/>
                </a:cubicBezTo>
                <a:cubicBezTo>
                  <a:pt x="0" y="30"/>
                  <a:pt x="30" y="0"/>
                  <a:pt x="60" y="0"/>
                </a:cubicBezTo>
                <a:cubicBezTo>
                  <a:pt x="99" y="0"/>
                  <a:pt x="129" y="30"/>
                  <a:pt x="129" y="60"/>
                </a:cubicBezTo>
                <a:cubicBezTo>
                  <a:pt x="129" y="100"/>
                  <a:pt x="99" y="129"/>
                  <a:pt x="60" y="129"/>
                </a:cubicBezTo>
                <a:close/>
                <a:moveTo>
                  <a:pt x="60" y="40"/>
                </a:moveTo>
                <a:lnTo>
                  <a:pt x="60" y="40"/>
                </a:lnTo>
                <a:cubicBezTo>
                  <a:pt x="50" y="40"/>
                  <a:pt x="40" y="50"/>
                  <a:pt x="40" y="60"/>
                </a:cubicBezTo>
                <a:cubicBezTo>
                  <a:pt x="40" y="70"/>
                  <a:pt x="50" y="80"/>
                  <a:pt x="60" y="80"/>
                </a:cubicBezTo>
                <a:cubicBezTo>
                  <a:pt x="70" y="80"/>
                  <a:pt x="79" y="70"/>
                  <a:pt x="79" y="60"/>
                </a:cubicBezTo>
                <a:cubicBezTo>
                  <a:pt x="79" y="50"/>
                  <a:pt x="70" y="40"/>
                  <a:pt x="60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591">
            <a:extLst>
              <a:ext uri="{FF2B5EF4-FFF2-40B4-BE49-F238E27FC236}">
                <a16:creationId xmlns:a16="http://schemas.microsoft.com/office/drawing/2014/main" id="{118A3A68-64B3-984E-85C6-6BAEFA55C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8376" y="11969901"/>
            <a:ext cx="36997" cy="308316"/>
          </a:xfrm>
          <a:custGeom>
            <a:avLst/>
            <a:gdLst>
              <a:gd name="T0" fmla="*/ 20 w 40"/>
              <a:gd name="T1" fmla="*/ 328 h 329"/>
              <a:gd name="T2" fmla="*/ 20 w 40"/>
              <a:gd name="T3" fmla="*/ 328 h 329"/>
              <a:gd name="T4" fmla="*/ 0 w 40"/>
              <a:gd name="T5" fmla="*/ 308 h 329"/>
              <a:gd name="T6" fmla="*/ 0 w 40"/>
              <a:gd name="T7" fmla="*/ 20 h 329"/>
              <a:gd name="T8" fmla="*/ 20 w 40"/>
              <a:gd name="T9" fmla="*/ 0 h 329"/>
              <a:gd name="T10" fmla="*/ 39 w 40"/>
              <a:gd name="T11" fmla="*/ 20 h 329"/>
              <a:gd name="T12" fmla="*/ 39 w 40"/>
              <a:gd name="T13" fmla="*/ 308 h 329"/>
              <a:gd name="T14" fmla="*/ 20 w 40"/>
              <a:gd name="T15" fmla="*/ 32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329">
                <a:moveTo>
                  <a:pt x="20" y="328"/>
                </a:moveTo>
                <a:lnTo>
                  <a:pt x="20" y="328"/>
                </a:lnTo>
                <a:cubicBezTo>
                  <a:pt x="10" y="328"/>
                  <a:pt x="0" y="318"/>
                  <a:pt x="0" y="30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30" y="0"/>
                  <a:pt x="39" y="10"/>
                  <a:pt x="39" y="20"/>
                </a:cubicBezTo>
                <a:cubicBezTo>
                  <a:pt x="39" y="308"/>
                  <a:pt x="39" y="308"/>
                  <a:pt x="39" y="308"/>
                </a:cubicBezTo>
                <a:cubicBezTo>
                  <a:pt x="39" y="318"/>
                  <a:pt x="30" y="328"/>
                  <a:pt x="20" y="3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592">
            <a:extLst>
              <a:ext uri="{FF2B5EF4-FFF2-40B4-BE49-F238E27FC236}">
                <a16:creationId xmlns:a16="http://schemas.microsoft.com/office/drawing/2014/main" id="{C6462546-1022-124E-BCE7-F37E8482B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94" y="6004988"/>
            <a:ext cx="686521" cy="517973"/>
          </a:xfrm>
          <a:custGeom>
            <a:avLst/>
            <a:gdLst>
              <a:gd name="T0" fmla="*/ 676 w 736"/>
              <a:gd name="T1" fmla="*/ 556 h 557"/>
              <a:gd name="T2" fmla="*/ 676 w 736"/>
              <a:gd name="T3" fmla="*/ 556 h 557"/>
              <a:gd name="T4" fmla="*/ 60 w 736"/>
              <a:gd name="T5" fmla="*/ 556 h 557"/>
              <a:gd name="T6" fmla="*/ 0 w 736"/>
              <a:gd name="T7" fmla="*/ 496 h 557"/>
              <a:gd name="T8" fmla="*/ 0 w 736"/>
              <a:gd name="T9" fmla="*/ 59 h 557"/>
              <a:gd name="T10" fmla="*/ 60 w 736"/>
              <a:gd name="T11" fmla="*/ 0 h 557"/>
              <a:gd name="T12" fmla="*/ 676 w 736"/>
              <a:gd name="T13" fmla="*/ 0 h 557"/>
              <a:gd name="T14" fmla="*/ 735 w 736"/>
              <a:gd name="T15" fmla="*/ 59 h 557"/>
              <a:gd name="T16" fmla="*/ 735 w 736"/>
              <a:gd name="T17" fmla="*/ 496 h 557"/>
              <a:gd name="T18" fmla="*/ 676 w 736"/>
              <a:gd name="T19" fmla="*/ 556 h 557"/>
              <a:gd name="T20" fmla="*/ 60 w 736"/>
              <a:gd name="T21" fmla="*/ 40 h 557"/>
              <a:gd name="T22" fmla="*/ 60 w 736"/>
              <a:gd name="T23" fmla="*/ 40 h 557"/>
              <a:gd name="T24" fmla="*/ 40 w 736"/>
              <a:gd name="T25" fmla="*/ 59 h 557"/>
              <a:gd name="T26" fmla="*/ 40 w 736"/>
              <a:gd name="T27" fmla="*/ 496 h 557"/>
              <a:gd name="T28" fmla="*/ 60 w 736"/>
              <a:gd name="T29" fmla="*/ 516 h 557"/>
              <a:gd name="T30" fmla="*/ 676 w 736"/>
              <a:gd name="T31" fmla="*/ 516 h 557"/>
              <a:gd name="T32" fmla="*/ 696 w 736"/>
              <a:gd name="T33" fmla="*/ 496 h 557"/>
              <a:gd name="T34" fmla="*/ 696 w 736"/>
              <a:gd name="T35" fmla="*/ 59 h 557"/>
              <a:gd name="T36" fmla="*/ 676 w 736"/>
              <a:gd name="T37" fmla="*/ 40 h 557"/>
              <a:gd name="T38" fmla="*/ 60 w 736"/>
              <a:gd name="T39" fmla="*/ 4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6" h="557">
                <a:moveTo>
                  <a:pt x="676" y="556"/>
                </a:moveTo>
                <a:lnTo>
                  <a:pt x="676" y="556"/>
                </a:lnTo>
                <a:cubicBezTo>
                  <a:pt x="60" y="556"/>
                  <a:pt x="60" y="556"/>
                  <a:pt x="60" y="556"/>
                </a:cubicBezTo>
                <a:cubicBezTo>
                  <a:pt x="30" y="556"/>
                  <a:pt x="0" y="526"/>
                  <a:pt x="0" y="496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0"/>
                  <a:pt x="30" y="0"/>
                  <a:pt x="60" y="0"/>
                </a:cubicBezTo>
                <a:cubicBezTo>
                  <a:pt x="676" y="0"/>
                  <a:pt x="676" y="0"/>
                  <a:pt x="676" y="0"/>
                </a:cubicBezTo>
                <a:cubicBezTo>
                  <a:pt x="706" y="0"/>
                  <a:pt x="735" y="20"/>
                  <a:pt x="735" y="59"/>
                </a:cubicBezTo>
                <a:cubicBezTo>
                  <a:pt x="735" y="496"/>
                  <a:pt x="735" y="496"/>
                  <a:pt x="735" y="496"/>
                </a:cubicBezTo>
                <a:cubicBezTo>
                  <a:pt x="735" y="526"/>
                  <a:pt x="706" y="556"/>
                  <a:pt x="676" y="556"/>
                </a:cubicBezTo>
                <a:close/>
                <a:moveTo>
                  <a:pt x="60" y="40"/>
                </a:moveTo>
                <a:lnTo>
                  <a:pt x="60" y="40"/>
                </a:lnTo>
                <a:cubicBezTo>
                  <a:pt x="50" y="40"/>
                  <a:pt x="40" y="49"/>
                  <a:pt x="40" y="59"/>
                </a:cubicBezTo>
                <a:cubicBezTo>
                  <a:pt x="40" y="496"/>
                  <a:pt x="40" y="496"/>
                  <a:pt x="40" y="496"/>
                </a:cubicBezTo>
                <a:cubicBezTo>
                  <a:pt x="40" y="506"/>
                  <a:pt x="50" y="516"/>
                  <a:pt x="60" y="516"/>
                </a:cubicBezTo>
                <a:cubicBezTo>
                  <a:pt x="676" y="516"/>
                  <a:pt x="676" y="516"/>
                  <a:pt x="676" y="516"/>
                </a:cubicBezTo>
                <a:cubicBezTo>
                  <a:pt x="686" y="516"/>
                  <a:pt x="696" y="506"/>
                  <a:pt x="696" y="496"/>
                </a:cubicBezTo>
                <a:cubicBezTo>
                  <a:pt x="696" y="59"/>
                  <a:pt x="696" y="59"/>
                  <a:pt x="696" y="59"/>
                </a:cubicBezTo>
                <a:cubicBezTo>
                  <a:pt x="696" y="49"/>
                  <a:pt x="686" y="40"/>
                  <a:pt x="676" y="40"/>
                </a:cubicBezTo>
                <a:lnTo>
                  <a:pt x="60" y="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593">
            <a:extLst>
              <a:ext uri="{FF2B5EF4-FFF2-40B4-BE49-F238E27FC236}">
                <a16:creationId xmlns:a16="http://schemas.microsoft.com/office/drawing/2014/main" id="{ABABD3D5-F03B-AC45-90CC-CD4135198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7766" y="5922770"/>
            <a:ext cx="850954" cy="686521"/>
          </a:xfrm>
          <a:custGeom>
            <a:avLst/>
            <a:gdLst>
              <a:gd name="T0" fmla="*/ 844 w 915"/>
              <a:gd name="T1" fmla="*/ 735 h 736"/>
              <a:gd name="T2" fmla="*/ 844 w 915"/>
              <a:gd name="T3" fmla="*/ 735 h 736"/>
              <a:gd name="T4" fmla="*/ 69 w 915"/>
              <a:gd name="T5" fmla="*/ 735 h 736"/>
              <a:gd name="T6" fmla="*/ 0 w 915"/>
              <a:gd name="T7" fmla="*/ 676 h 736"/>
              <a:gd name="T8" fmla="*/ 0 w 915"/>
              <a:gd name="T9" fmla="*/ 60 h 736"/>
              <a:gd name="T10" fmla="*/ 69 w 915"/>
              <a:gd name="T11" fmla="*/ 0 h 736"/>
              <a:gd name="T12" fmla="*/ 844 w 915"/>
              <a:gd name="T13" fmla="*/ 0 h 736"/>
              <a:gd name="T14" fmla="*/ 914 w 915"/>
              <a:gd name="T15" fmla="*/ 60 h 736"/>
              <a:gd name="T16" fmla="*/ 914 w 915"/>
              <a:gd name="T17" fmla="*/ 676 h 736"/>
              <a:gd name="T18" fmla="*/ 844 w 915"/>
              <a:gd name="T19" fmla="*/ 735 h 736"/>
              <a:gd name="T20" fmla="*/ 69 w 915"/>
              <a:gd name="T21" fmla="*/ 40 h 736"/>
              <a:gd name="T22" fmla="*/ 69 w 915"/>
              <a:gd name="T23" fmla="*/ 40 h 736"/>
              <a:gd name="T24" fmla="*/ 40 w 915"/>
              <a:gd name="T25" fmla="*/ 60 h 736"/>
              <a:gd name="T26" fmla="*/ 40 w 915"/>
              <a:gd name="T27" fmla="*/ 676 h 736"/>
              <a:gd name="T28" fmla="*/ 69 w 915"/>
              <a:gd name="T29" fmla="*/ 696 h 736"/>
              <a:gd name="T30" fmla="*/ 844 w 915"/>
              <a:gd name="T31" fmla="*/ 696 h 736"/>
              <a:gd name="T32" fmla="*/ 864 w 915"/>
              <a:gd name="T33" fmla="*/ 676 h 736"/>
              <a:gd name="T34" fmla="*/ 864 w 915"/>
              <a:gd name="T35" fmla="*/ 60 h 736"/>
              <a:gd name="T36" fmla="*/ 844 w 915"/>
              <a:gd name="T37" fmla="*/ 40 h 736"/>
              <a:gd name="T38" fmla="*/ 69 w 915"/>
              <a:gd name="T39" fmla="*/ 4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5" h="736">
                <a:moveTo>
                  <a:pt x="844" y="735"/>
                </a:moveTo>
                <a:lnTo>
                  <a:pt x="844" y="735"/>
                </a:lnTo>
                <a:cubicBezTo>
                  <a:pt x="69" y="735"/>
                  <a:pt x="69" y="735"/>
                  <a:pt x="69" y="735"/>
                </a:cubicBezTo>
                <a:cubicBezTo>
                  <a:pt x="30" y="735"/>
                  <a:pt x="0" y="706"/>
                  <a:pt x="0" y="67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30"/>
                  <a:pt x="30" y="0"/>
                  <a:pt x="69" y="0"/>
                </a:cubicBezTo>
                <a:cubicBezTo>
                  <a:pt x="844" y="0"/>
                  <a:pt x="844" y="0"/>
                  <a:pt x="844" y="0"/>
                </a:cubicBezTo>
                <a:cubicBezTo>
                  <a:pt x="884" y="0"/>
                  <a:pt x="914" y="30"/>
                  <a:pt x="914" y="60"/>
                </a:cubicBezTo>
                <a:cubicBezTo>
                  <a:pt x="914" y="676"/>
                  <a:pt x="914" y="676"/>
                  <a:pt x="914" y="676"/>
                </a:cubicBezTo>
                <a:cubicBezTo>
                  <a:pt x="914" y="706"/>
                  <a:pt x="884" y="735"/>
                  <a:pt x="844" y="735"/>
                </a:cubicBezTo>
                <a:close/>
                <a:moveTo>
                  <a:pt x="69" y="40"/>
                </a:moveTo>
                <a:lnTo>
                  <a:pt x="69" y="40"/>
                </a:lnTo>
                <a:cubicBezTo>
                  <a:pt x="50" y="40"/>
                  <a:pt x="40" y="50"/>
                  <a:pt x="40" y="60"/>
                </a:cubicBezTo>
                <a:cubicBezTo>
                  <a:pt x="40" y="676"/>
                  <a:pt x="40" y="676"/>
                  <a:pt x="40" y="676"/>
                </a:cubicBezTo>
                <a:cubicBezTo>
                  <a:pt x="40" y="686"/>
                  <a:pt x="50" y="696"/>
                  <a:pt x="69" y="696"/>
                </a:cubicBezTo>
                <a:cubicBezTo>
                  <a:pt x="844" y="696"/>
                  <a:pt x="844" y="696"/>
                  <a:pt x="844" y="696"/>
                </a:cubicBezTo>
                <a:cubicBezTo>
                  <a:pt x="854" y="696"/>
                  <a:pt x="864" y="686"/>
                  <a:pt x="864" y="676"/>
                </a:cubicBezTo>
                <a:cubicBezTo>
                  <a:pt x="864" y="60"/>
                  <a:pt x="864" y="60"/>
                  <a:pt x="864" y="60"/>
                </a:cubicBezTo>
                <a:cubicBezTo>
                  <a:pt x="864" y="50"/>
                  <a:pt x="854" y="40"/>
                  <a:pt x="844" y="40"/>
                </a:cubicBezTo>
                <a:lnTo>
                  <a:pt x="69" y="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594">
            <a:extLst>
              <a:ext uri="{FF2B5EF4-FFF2-40B4-BE49-F238E27FC236}">
                <a16:creationId xmlns:a16="http://schemas.microsoft.com/office/drawing/2014/main" id="{99768CCF-3E6E-0B44-978C-1215CF53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307" y="6202311"/>
            <a:ext cx="119215" cy="131549"/>
          </a:xfrm>
          <a:custGeom>
            <a:avLst/>
            <a:gdLst>
              <a:gd name="T0" fmla="*/ 70 w 130"/>
              <a:gd name="T1" fmla="*/ 139 h 140"/>
              <a:gd name="T2" fmla="*/ 70 w 130"/>
              <a:gd name="T3" fmla="*/ 139 h 140"/>
              <a:gd name="T4" fmla="*/ 0 w 130"/>
              <a:gd name="T5" fmla="*/ 70 h 140"/>
              <a:gd name="T6" fmla="*/ 70 w 130"/>
              <a:gd name="T7" fmla="*/ 0 h 140"/>
              <a:gd name="T8" fmla="*/ 129 w 130"/>
              <a:gd name="T9" fmla="*/ 70 h 140"/>
              <a:gd name="T10" fmla="*/ 70 w 130"/>
              <a:gd name="T11" fmla="*/ 139 h 140"/>
              <a:gd name="T12" fmla="*/ 70 w 130"/>
              <a:gd name="T13" fmla="*/ 50 h 140"/>
              <a:gd name="T14" fmla="*/ 70 w 130"/>
              <a:gd name="T15" fmla="*/ 50 h 140"/>
              <a:gd name="T16" fmla="*/ 40 w 130"/>
              <a:gd name="T17" fmla="*/ 70 h 140"/>
              <a:gd name="T18" fmla="*/ 70 w 130"/>
              <a:gd name="T19" fmla="*/ 90 h 140"/>
              <a:gd name="T20" fmla="*/ 89 w 130"/>
              <a:gd name="T21" fmla="*/ 70 h 140"/>
              <a:gd name="T22" fmla="*/ 70 w 130"/>
              <a:gd name="T23" fmla="*/ 5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0" h="140">
                <a:moveTo>
                  <a:pt x="70" y="139"/>
                </a:moveTo>
                <a:lnTo>
                  <a:pt x="70" y="139"/>
                </a:lnTo>
                <a:cubicBezTo>
                  <a:pt x="30" y="139"/>
                  <a:pt x="0" y="110"/>
                  <a:pt x="0" y="70"/>
                </a:cubicBezTo>
                <a:cubicBezTo>
                  <a:pt x="0" y="30"/>
                  <a:pt x="30" y="0"/>
                  <a:pt x="70" y="0"/>
                </a:cubicBezTo>
                <a:cubicBezTo>
                  <a:pt x="99" y="0"/>
                  <a:pt x="129" y="30"/>
                  <a:pt x="129" y="70"/>
                </a:cubicBezTo>
                <a:cubicBezTo>
                  <a:pt x="129" y="110"/>
                  <a:pt x="99" y="139"/>
                  <a:pt x="70" y="139"/>
                </a:cubicBezTo>
                <a:close/>
                <a:moveTo>
                  <a:pt x="70" y="50"/>
                </a:moveTo>
                <a:lnTo>
                  <a:pt x="70" y="50"/>
                </a:lnTo>
                <a:cubicBezTo>
                  <a:pt x="50" y="50"/>
                  <a:pt x="40" y="60"/>
                  <a:pt x="40" y="70"/>
                </a:cubicBezTo>
                <a:cubicBezTo>
                  <a:pt x="40" y="80"/>
                  <a:pt x="50" y="90"/>
                  <a:pt x="70" y="90"/>
                </a:cubicBezTo>
                <a:cubicBezTo>
                  <a:pt x="79" y="90"/>
                  <a:pt x="89" y="80"/>
                  <a:pt x="89" y="70"/>
                </a:cubicBezTo>
                <a:cubicBezTo>
                  <a:pt x="89" y="60"/>
                  <a:pt x="79" y="50"/>
                  <a:pt x="70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595">
            <a:extLst>
              <a:ext uri="{FF2B5EF4-FFF2-40B4-BE49-F238E27FC236}">
                <a16:creationId xmlns:a16="http://schemas.microsoft.com/office/drawing/2014/main" id="{9D4EB2BB-85FA-6342-B3F7-A8A8DDA45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8090" y="6078984"/>
            <a:ext cx="361759" cy="361759"/>
          </a:xfrm>
          <a:custGeom>
            <a:avLst/>
            <a:gdLst>
              <a:gd name="T0" fmla="*/ 189 w 388"/>
              <a:gd name="T1" fmla="*/ 387 h 388"/>
              <a:gd name="T2" fmla="*/ 189 w 388"/>
              <a:gd name="T3" fmla="*/ 387 h 388"/>
              <a:gd name="T4" fmla="*/ 0 w 388"/>
              <a:gd name="T5" fmla="*/ 199 h 388"/>
              <a:gd name="T6" fmla="*/ 189 w 388"/>
              <a:gd name="T7" fmla="*/ 0 h 388"/>
              <a:gd name="T8" fmla="*/ 387 w 388"/>
              <a:gd name="T9" fmla="*/ 199 h 388"/>
              <a:gd name="T10" fmla="*/ 189 w 388"/>
              <a:gd name="T11" fmla="*/ 387 h 388"/>
              <a:gd name="T12" fmla="*/ 189 w 388"/>
              <a:gd name="T13" fmla="*/ 50 h 388"/>
              <a:gd name="T14" fmla="*/ 189 w 388"/>
              <a:gd name="T15" fmla="*/ 50 h 388"/>
              <a:gd name="T16" fmla="*/ 40 w 388"/>
              <a:gd name="T17" fmla="*/ 199 h 388"/>
              <a:gd name="T18" fmla="*/ 189 w 388"/>
              <a:gd name="T19" fmla="*/ 348 h 388"/>
              <a:gd name="T20" fmla="*/ 348 w 388"/>
              <a:gd name="T21" fmla="*/ 199 h 388"/>
              <a:gd name="T22" fmla="*/ 189 w 388"/>
              <a:gd name="T23" fmla="*/ 5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8" h="388">
                <a:moveTo>
                  <a:pt x="189" y="387"/>
                </a:moveTo>
                <a:lnTo>
                  <a:pt x="189" y="387"/>
                </a:lnTo>
                <a:cubicBezTo>
                  <a:pt x="89" y="387"/>
                  <a:pt x="0" y="308"/>
                  <a:pt x="0" y="199"/>
                </a:cubicBezTo>
                <a:cubicBezTo>
                  <a:pt x="0" y="90"/>
                  <a:pt x="89" y="0"/>
                  <a:pt x="189" y="0"/>
                </a:cubicBezTo>
                <a:cubicBezTo>
                  <a:pt x="298" y="0"/>
                  <a:pt x="387" y="90"/>
                  <a:pt x="387" y="199"/>
                </a:cubicBezTo>
                <a:cubicBezTo>
                  <a:pt x="387" y="308"/>
                  <a:pt x="298" y="387"/>
                  <a:pt x="189" y="387"/>
                </a:cubicBezTo>
                <a:close/>
                <a:moveTo>
                  <a:pt x="189" y="50"/>
                </a:moveTo>
                <a:lnTo>
                  <a:pt x="189" y="50"/>
                </a:lnTo>
                <a:cubicBezTo>
                  <a:pt x="109" y="50"/>
                  <a:pt x="40" y="109"/>
                  <a:pt x="40" y="199"/>
                </a:cubicBezTo>
                <a:cubicBezTo>
                  <a:pt x="40" y="278"/>
                  <a:pt x="109" y="348"/>
                  <a:pt x="189" y="348"/>
                </a:cubicBezTo>
                <a:cubicBezTo>
                  <a:pt x="278" y="348"/>
                  <a:pt x="348" y="278"/>
                  <a:pt x="348" y="199"/>
                </a:cubicBezTo>
                <a:cubicBezTo>
                  <a:pt x="348" y="109"/>
                  <a:pt x="278" y="50"/>
                  <a:pt x="189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596">
            <a:extLst>
              <a:ext uri="{FF2B5EF4-FFF2-40B4-BE49-F238E27FC236}">
                <a16:creationId xmlns:a16="http://schemas.microsoft.com/office/drawing/2014/main" id="{B1208F18-1F5B-DE4C-8977-57823DEC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4304" y="6136537"/>
            <a:ext cx="36999" cy="57553"/>
          </a:xfrm>
          <a:custGeom>
            <a:avLst/>
            <a:gdLst>
              <a:gd name="T0" fmla="*/ 20 w 40"/>
              <a:gd name="T1" fmla="*/ 59 h 60"/>
              <a:gd name="T2" fmla="*/ 20 w 40"/>
              <a:gd name="T3" fmla="*/ 59 h 60"/>
              <a:gd name="T4" fmla="*/ 0 w 40"/>
              <a:gd name="T5" fmla="*/ 39 h 60"/>
              <a:gd name="T6" fmla="*/ 0 w 40"/>
              <a:gd name="T7" fmla="*/ 20 h 60"/>
              <a:gd name="T8" fmla="*/ 20 w 40"/>
              <a:gd name="T9" fmla="*/ 0 h 60"/>
              <a:gd name="T10" fmla="*/ 39 w 40"/>
              <a:gd name="T11" fmla="*/ 20 h 60"/>
              <a:gd name="T12" fmla="*/ 39 w 40"/>
              <a:gd name="T13" fmla="*/ 39 h 60"/>
              <a:gd name="T14" fmla="*/ 20 w 40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60">
                <a:moveTo>
                  <a:pt x="20" y="59"/>
                </a:moveTo>
                <a:lnTo>
                  <a:pt x="20" y="59"/>
                </a:lnTo>
                <a:cubicBezTo>
                  <a:pt x="10" y="59"/>
                  <a:pt x="0" y="49"/>
                  <a:pt x="0" y="3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39" y="0"/>
                  <a:pt x="39" y="10"/>
                  <a:pt x="39" y="20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49"/>
                  <a:pt x="39" y="59"/>
                  <a:pt x="20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597">
            <a:extLst>
              <a:ext uri="{FF2B5EF4-FFF2-40B4-BE49-F238E27FC236}">
                <a16:creationId xmlns:a16="http://schemas.microsoft.com/office/drawing/2014/main" id="{6F80AEDA-6ACA-CC4C-B29D-983AB322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078" y="6165315"/>
            <a:ext cx="57553" cy="57553"/>
          </a:xfrm>
          <a:custGeom>
            <a:avLst/>
            <a:gdLst>
              <a:gd name="T0" fmla="*/ 20 w 61"/>
              <a:gd name="T1" fmla="*/ 59 h 60"/>
              <a:gd name="T2" fmla="*/ 20 w 61"/>
              <a:gd name="T3" fmla="*/ 59 h 60"/>
              <a:gd name="T4" fmla="*/ 10 w 61"/>
              <a:gd name="T5" fmla="*/ 59 h 60"/>
              <a:gd name="T6" fmla="*/ 10 w 61"/>
              <a:gd name="T7" fmla="*/ 29 h 60"/>
              <a:gd name="T8" fmla="*/ 20 w 61"/>
              <a:gd name="T9" fmla="*/ 9 h 60"/>
              <a:gd name="T10" fmla="*/ 50 w 61"/>
              <a:gd name="T11" fmla="*/ 9 h 60"/>
              <a:gd name="T12" fmla="*/ 50 w 61"/>
              <a:gd name="T13" fmla="*/ 39 h 60"/>
              <a:gd name="T14" fmla="*/ 40 w 61"/>
              <a:gd name="T15" fmla="*/ 59 h 60"/>
              <a:gd name="T16" fmla="*/ 20 w 61"/>
              <a:gd name="T17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60">
                <a:moveTo>
                  <a:pt x="20" y="59"/>
                </a:moveTo>
                <a:lnTo>
                  <a:pt x="20" y="59"/>
                </a:lnTo>
                <a:lnTo>
                  <a:pt x="10" y="59"/>
                </a:lnTo>
                <a:cubicBezTo>
                  <a:pt x="0" y="49"/>
                  <a:pt x="0" y="29"/>
                  <a:pt x="10" y="29"/>
                </a:cubicBezTo>
                <a:cubicBezTo>
                  <a:pt x="20" y="9"/>
                  <a:pt x="20" y="9"/>
                  <a:pt x="20" y="9"/>
                </a:cubicBezTo>
                <a:cubicBezTo>
                  <a:pt x="30" y="0"/>
                  <a:pt x="40" y="0"/>
                  <a:pt x="50" y="9"/>
                </a:cubicBezTo>
                <a:cubicBezTo>
                  <a:pt x="60" y="19"/>
                  <a:pt x="60" y="29"/>
                  <a:pt x="50" y="39"/>
                </a:cubicBezTo>
                <a:cubicBezTo>
                  <a:pt x="40" y="59"/>
                  <a:pt x="40" y="59"/>
                  <a:pt x="40" y="59"/>
                </a:cubicBezTo>
                <a:cubicBezTo>
                  <a:pt x="30" y="59"/>
                  <a:pt x="30" y="59"/>
                  <a:pt x="20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598">
            <a:extLst>
              <a:ext uri="{FF2B5EF4-FFF2-40B4-BE49-F238E27FC236}">
                <a16:creationId xmlns:a16="http://schemas.microsoft.com/office/drawing/2014/main" id="{18C3F815-CEC3-4C4D-BAA1-E794C8CC8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744" y="6247532"/>
            <a:ext cx="57553" cy="36997"/>
          </a:xfrm>
          <a:custGeom>
            <a:avLst/>
            <a:gdLst>
              <a:gd name="T0" fmla="*/ 40 w 61"/>
              <a:gd name="T1" fmla="*/ 40 h 41"/>
              <a:gd name="T2" fmla="*/ 40 w 61"/>
              <a:gd name="T3" fmla="*/ 40 h 41"/>
              <a:gd name="T4" fmla="*/ 20 w 61"/>
              <a:gd name="T5" fmla="*/ 40 h 41"/>
              <a:gd name="T6" fmla="*/ 0 w 61"/>
              <a:gd name="T7" fmla="*/ 20 h 41"/>
              <a:gd name="T8" fmla="*/ 20 w 61"/>
              <a:gd name="T9" fmla="*/ 0 h 41"/>
              <a:gd name="T10" fmla="*/ 40 w 61"/>
              <a:gd name="T11" fmla="*/ 0 h 41"/>
              <a:gd name="T12" fmla="*/ 60 w 61"/>
              <a:gd name="T13" fmla="*/ 20 h 41"/>
              <a:gd name="T14" fmla="*/ 40 w 61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41">
                <a:moveTo>
                  <a:pt x="40" y="40"/>
                </a:moveTo>
                <a:lnTo>
                  <a:pt x="40" y="40"/>
                </a:lnTo>
                <a:cubicBezTo>
                  <a:pt x="20" y="40"/>
                  <a:pt x="20" y="40"/>
                  <a:pt x="20" y="40"/>
                </a:cubicBezTo>
                <a:cubicBezTo>
                  <a:pt x="10" y="40"/>
                  <a:pt x="0" y="3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60" y="0"/>
                  <a:pt x="60" y="10"/>
                  <a:pt x="60" y="20"/>
                </a:cubicBezTo>
                <a:cubicBezTo>
                  <a:pt x="60" y="30"/>
                  <a:pt x="60" y="40"/>
                  <a:pt x="40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599">
            <a:extLst>
              <a:ext uri="{FF2B5EF4-FFF2-40B4-BE49-F238E27FC236}">
                <a16:creationId xmlns:a16="http://schemas.microsoft.com/office/drawing/2014/main" id="{CBDB3D99-D890-AA4B-A1B8-3D1526534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078" y="6305085"/>
            <a:ext cx="57553" cy="57553"/>
          </a:xfrm>
          <a:custGeom>
            <a:avLst/>
            <a:gdLst>
              <a:gd name="T0" fmla="*/ 40 w 61"/>
              <a:gd name="T1" fmla="*/ 59 h 60"/>
              <a:gd name="T2" fmla="*/ 40 w 61"/>
              <a:gd name="T3" fmla="*/ 59 h 60"/>
              <a:gd name="T4" fmla="*/ 30 w 61"/>
              <a:gd name="T5" fmla="*/ 59 h 60"/>
              <a:gd name="T6" fmla="*/ 10 w 61"/>
              <a:gd name="T7" fmla="*/ 39 h 60"/>
              <a:gd name="T8" fmla="*/ 10 w 61"/>
              <a:gd name="T9" fmla="*/ 10 h 60"/>
              <a:gd name="T10" fmla="*/ 40 w 61"/>
              <a:gd name="T11" fmla="*/ 10 h 60"/>
              <a:gd name="T12" fmla="*/ 50 w 61"/>
              <a:gd name="T13" fmla="*/ 29 h 60"/>
              <a:gd name="T14" fmla="*/ 50 w 61"/>
              <a:gd name="T15" fmla="*/ 59 h 60"/>
              <a:gd name="T16" fmla="*/ 40 w 61"/>
              <a:gd name="T17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60">
                <a:moveTo>
                  <a:pt x="40" y="59"/>
                </a:moveTo>
                <a:lnTo>
                  <a:pt x="40" y="59"/>
                </a:lnTo>
                <a:cubicBezTo>
                  <a:pt x="30" y="59"/>
                  <a:pt x="30" y="59"/>
                  <a:pt x="30" y="59"/>
                </a:cubicBezTo>
                <a:cubicBezTo>
                  <a:pt x="10" y="39"/>
                  <a:pt x="10" y="39"/>
                  <a:pt x="10" y="39"/>
                </a:cubicBezTo>
                <a:cubicBezTo>
                  <a:pt x="0" y="29"/>
                  <a:pt x="0" y="19"/>
                  <a:pt x="10" y="10"/>
                </a:cubicBezTo>
                <a:cubicBezTo>
                  <a:pt x="20" y="0"/>
                  <a:pt x="30" y="0"/>
                  <a:pt x="40" y="10"/>
                </a:cubicBezTo>
                <a:cubicBezTo>
                  <a:pt x="50" y="29"/>
                  <a:pt x="50" y="29"/>
                  <a:pt x="50" y="29"/>
                </a:cubicBezTo>
                <a:cubicBezTo>
                  <a:pt x="60" y="39"/>
                  <a:pt x="60" y="49"/>
                  <a:pt x="50" y="59"/>
                </a:cubicBezTo>
                <a:cubicBezTo>
                  <a:pt x="50" y="59"/>
                  <a:pt x="50" y="59"/>
                  <a:pt x="40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600">
            <a:extLst>
              <a:ext uri="{FF2B5EF4-FFF2-40B4-BE49-F238E27FC236}">
                <a16:creationId xmlns:a16="http://schemas.microsoft.com/office/drawing/2014/main" id="{AE259AC1-308B-6044-8A24-32748517C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526" y="6337972"/>
            <a:ext cx="36999" cy="57553"/>
          </a:xfrm>
          <a:custGeom>
            <a:avLst/>
            <a:gdLst>
              <a:gd name="T0" fmla="*/ 20 w 40"/>
              <a:gd name="T1" fmla="*/ 60 h 61"/>
              <a:gd name="T2" fmla="*/ 20 w 40"/>
              <a:gd name="T3" fmla="*/ 60 h 61"/>
              <a:gd name="T4" fmla="*/ 0 w 40"/>
              <a:gd name="T5" fmla="*/ 40 h 61"/>
              <a:gd name="T6" fmla="*/ 0 w 40"/>
              <a:gd name="T7" fmla="*/ 20 h 61"/>
              <a:gd name="T8" fmla="*/ 20 w 40"/>
              <a:gd name="T9" fmla="*/ 0 h 61"/>
              <a:gd name="T10" fmla="*/ 39 w 40"/>
              <a:gd name="T11" fmla="*/ 20 h 61"/>
              <a:gd name="T12" fmla="*/ 39 w 40"/>
              <a:gd name="T13" fmla="*/ 40 h 61"/>
              <a:gd name="T14" fmla="*/ 20 w 40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61">
                <a:moveTo>
                  <a:pt x="20" y="60"/>
                </a:moveTo>
                <a:lnTo>
                  <a:pt x="20" y="60"/>
                </a:lnTo>
                <a:cubicBezTo>
                  <a:pt x="0" y="60"/>
                  <a:pt x="0" y="50"/>
                  <a:pt x="0" y="4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0" y="0"/>
                  <a:pt x="20" y="0"/>
                </a:cubicBezTo>
                <a:cubicBezTo>
                  <a:pt x="29" y="0"/>
                  <a:pt x="39" y="10"/>
                  <a:pt x="39" y="20"/>
                </a:cubicBezTo>
                <a:cubicBezTo>
                  <a:pt x="39" y="40"/>
                  <a:pt x="39" y="40"/>
                  <a:pt x="39" y="40"/>
                </a:cubicBezTo>
                <a:cubicBezTo>
                  <a:pt x="39" y="50"/>
                  <a:pt x="29" y="60"/>
                  <a:pt x="20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601">
            <a:extLst>
              <a:ext uri="{FF2B5EF4-FFF2-40B4-BE49-F238E27FC236}">
                <a16:creationId xmlns:a16="http://schemas.microsoft.com/office/drawing/2014/main" id="{0D35FF5E-7FFB-4D45-9FC7-77D08C717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308" y="6313307"/>
            <a:ext cx="57553" cy="57553"/>
          </a:xfrm>
          <a:custGeom>
            <a:avLst/>
            <a:gdLst>
              <a:gd name="T0" fmla="*/ 20 w 61"/>
              <a:gd name="T1" fmla="*/ 59 h 60"/>
              <a:gd name="T2" fmla="*/ 20 w 61"/>
              <a:gd name="T3" fmla="*/ 59 h 60"/>
              <a:gd name="T4" fmla="*/ 10 w 61"/>
              <a:gd name="T5" fmla="*/ 49 h 60"/>
              <a:gd name="T6" fmla="*/ 10 w 61"/>
              <a:gd name="T7" fmla="*/ 19 h 60"/>
              <a:gd name="T8" fmla="*/ 20 w 61"/>
              <a:gd name="T9" fmla="*/ 9 h 60"/>
              <a:gd name="T10" fmla="*/ 50 w 61"/>
              <a:gd name="T11" fmla="*/ 9 h 60"/>
              <a:gd name="T12" fmla="*/ 50 w 61"/>
              <a:gd name="T13" fmla="*/ 39 h 60"/>
              <a:gd name="T14" fmla="*/ 40 w 61"/>
              <a:gd name="T15" fmla="*/ 49 h 60"/>
              <a:gd name="T16" fmla="*/ 20 w 61"/>
              <a:gd name="T17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60">
                <a:moveTo>
                  <a:pt x="20" y="59"/>
                </a:moveTo>
                <a:lnTo>
                  <a:pt x="20" y="59"/>
                </a:lnTo>
                <a:lnTo>
                  <a:pt x="10" y="49"/>
                </a:lnTo>
                <a:cubicBezTo>
                  <a:pt x="0" y="39"/>
                  <a:pt x="0" y="29"/>
                  <a:pt x="10" y="19"/>
                </a:cubicBezTo>
                <a:cubicBezTo>
                  <a:pt x="20" y="9"/>
                  <a:pt x="20" y="9"/>
                  <a:pt x="20" y="9"/>
                </a:cubicBezTo>
                <a:cubicBezTo>
                  <a:pt x="30" y="0"/>
                  <a:pt x="40" y="0"/>
                  <a:pt x="50" y="9"/>
                </a:cubicBezTo>
                <a:cubicBezTo>
                  <a:pt x="60" y="9"/>
                  <a:pt x="60" y="29"/>
                  <a:pt x="50" y="39"/>
                </a:cubicBezTo>
                <a:cubicBezTo>
                  <a:pt x="40" y="49"/>
                  <a:pt x="40" y="49"/>
                  <a:pt x="40" y="49"/>
                </a:cubicBezTo>
                <a:cubicBezTo>
                  <a:pt x="30" y="49"/>
                  <a:pt x="30" y="59"/>
                  <a:pt x="20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602">
            <a:extLst>
              <a:ext uri="{FF2B5EF4-FFF2-40B4-BE49-F238E27FC236}">
                <a16:creationId xmlns:a16="http://schemas.microsoft.com/office/drawing/2014/main" id="{72C899E1-BAA6-C848-B352-218CE5178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1533" y="6247532"/>
            <a:ext cx="57553" cy="36997"/>
          </a:xfrm>
          <a:custGeom>
            <a:avLst/>
            <a:gdLst>
              <a:gd name="T0" fmla="*/ 40 w 61"/>
              <a:gd name="T1" fmla="*/ 40 h 41"/>
              <a:gd name="T2" fmla="*/ 40 w 61"/>
              <a:gd name="T3" fmla="*/ 40 h 41"/>
              <a:gd name="T4" fmla="*/ 20 w 61"/>
              <a:gd name="T5" fmla="*/ 40 h 41"/>
              <a:gd name="T6" fmla="*/ 0 w 61"/>
              <a:gd name="T7" fmla="*/ 20 h 41"/>
              <a:gd name="T8" fmla="*/ 20 w 61"/>
              <a:gd name="T9" fmla="*/ 0 h 41"/>
              <a:gd name="T10" fmla="*/ 40 w 61"/>
              <a:gd name="T11" fmla="*/ 0 h 41"/>
              <a:gd name="T12" fmla="*/ 60 w 61"/>
              <a:gd name="T13" fmla="*/ 20 h 41"/>
              <a:gd name="T14" fmla="*/ 40 w 61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41">
                <a:moveTo>
                  <a:pt x="40" y="40"/>
                </a:moveTo>
                <a:lnTo>
                  <a:pt x="40" y="40"/>
                </a:lnTo>
                <a:cubicBezTo>
                  <a:pt x="20" y="40"/>
                  <a:pt x="20" y="40"/>
                  <a:pt x="20" y="40"/>
                </a:cubicBezTo>
                <a:cubicBezTo>
                  <a:pt x="0" y="40"/>
                  <a:pt x="0" y="30"/>
                  <a:pt x="0" y="20"/>
                </a:cubicBezTo>
                <a:cubicBezTo>
                  <a:pt x="0" y="10"/>
                  <a:pt x="0" y="0"/>
                  <a:pt x="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50" y="0"/>
                  <a:pt x="60" y="10"/>
                  <a:pt x="60" y="20"/>
                </a:cubicBezTo>
                <a:cubicBezTo>
                  <a:pt x="60" y="30"/>
                  <a:pt x="50" y="40"/>
                  <a:pt x="40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603">
            <a:extLst>
              <a:ext uri="{FF2B5EF4-FFF2-40B4-BE49-F238E27FC236}">
                <a16:creationId xmlns:a16="http://schemas.microsoft.com/office/drawing/2014/main" id="{DF9AFCDA-600B-CA45-8C50-6F780C2C7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308" y="6165315"/>
            <a:ext cx="57553" cy="57553"/>
          </a:xfrm>
          <a:custGeom>
            <a:avLst/>
            <a:gdLst>
              <a:gd name="T0" fmla="*/ 40 w 61"/>
              <a:gd name="T1" fmla="*/ 59 h 60"/>
              <a:gd name="T2" fmla="*/ 40 w 61"/>
              <a:gd name="T3" fmla="*/ 59 h 60"/>
              <a:gd name="T4" fmla="*/ 20 w 61"/>
              <a:gd name="T5" fmla="*/ 59 h 60"/>
              <a:gd name="T6" fmla="*/ 10 w 61"/>
              <a:gd name="T7" fmla="*/ 39 h 60"/>
              <a:gd name="T8" fmla="*/ 10 w 61"/>
              <a:gd name="T9" fmla="*/ 9 h 60"/>
              <a:gd name="T10" fmla="*/ 40 w 61"/>
              <a:gd name="T11" fmla="*/ 9 h 60"/>
              <a:gd name="T12" fmla="*/ 50 w 61"/>
              <a:gd name="T13" fmla="*/ 29 h 60"/>
              <a:gd name="T14" fmla="*/ 50 w 61"/>
              <a:gd name="T15" fmla="*/ 59 h 60"/>
              <a:gd name="T16" fmla="*/ 40 w 61"/>
              <a:gd name="T17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60">
                <a:moveTo>
                  <a:pt x="40" y="59"/>
                </a:moveTo>
                <a:lnTo>
                  <a:pt x="40" y="59"/>
                </a:lnTo>
                <a:cubicBezTo>
                  <a:pt x="30" y="59"/>
                  <a:pt x="20" y="59"/>
                  <a:pt x="20" y="59"/>
                </a:cubicBezTo>
                <a:cubicBezTo>
                  <a:pt x="10" y="39"/>
                  <a:pt x="10" y="39"/>
                  <a:pt x="10" y="39"/>
                </a:cubicBezTo>
                <a:cubicBezTo>
                  <a:pt x="0" y="29"/>
                  <a:pt x="0" y="19"/>
                  <a:pt x="10" y="9"/>
                </a:cubicBezTo>
                <a:cubicBezTo>
                  <a:pt x="10" y="0"/>
                  <a:pt x="30" y="0"/>
                  <a:pt x="40" y="9"/>
                </a:cubicBezTo>
                <a:cubicBezTo>
                  <a:pt x="50" y="29"/>
                  <a:pt x="50" y="29"/>
                  <a:pt x="50" y="29"/>
                </a:cubicBezTo>
                <a:cubicBezTo>
                  <a:pt x="60" y="39"/>
                  <a:pt x="60" y="49"/>
                  <a:pt x="50" y="59"/>
                </a:cubicBezTo>
                <a:lnTo>
                  <a:pt x="40" y="5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604">
            <a:extLst>
              <a:ext uri="{FF2B5EF4-FFF2-40B4-BE49-F238E27FC236}">
                <a16:creationId xmlns:a16="http://schemas.microsoft.com/office/drawing/2014/main" id="{DF7696DD-20F1-5E4E-AD52-8960E1761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4514" y="6247532"/>
            <a:ext cx="168548" cy="36997"/>
          </a:xfrm>
          <a:custGeom>
            <a:avLst/>
            <a:gdLst>
              <a:gd name="T0" fmla="*/ 159 w 180"/>
              <a:gd name="T1" fmla="*/ 40 h 41"/>
              <a:gd name="T2" fmla="*/ 159 w 180"/>
              <a:gd name="T3" fmla="*/ 40 h 41"/>
              <a:gd name="T4" fmla="*/ 20 w 180"/>
              <a:gd name="T5" fmla="*/ 40 h 41"/>
              <a:gd name="T6" fmla="*/ 0 w 180"/>
              <a:gd name="T7" fmla="*/ 20 h 41"/>
              <a:gd name="T8" fmla="*/ 20 w 180"/>
              <a:gd name="T9" fmla="*/ 0 h 41"/>
              <a:gd name="T10" fmla="*/ 159 w 180"/>
              <a:gd name="T11" fmla="*/ 0 h 41"/>
              <a:gd name="T12" fmla="*/ 179 w 180"/>
              <a:gd name="T13" fmla="*/ 20 h 41"/>
              <a:gd name="T14" fmla="*/ 159 w 180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" h="41">
                <a:moveTo>
                  <a:pt x="159" y="40"/>
                </a:moveTo>
                <a:lnTo>
                  <a:pt x="159" y="40"/>
                </a:lnTo>
                <a:cubicBezTo>
                  <a:pt x="20" y="40"/>
                  <a:pt x="20" y="40"/>
                  <a:pt x="20" y="40"/>
                </a:cubicBezTo>
                <a:cubicBezTo>
                  <a:pt x="0" y="40"/>
                  <a:pt x="0" y="30"/>
                  <a:pt x="0" y="20"/>
                </a:cubicBezTo>
                <a:cubicBezTo>
                  <a:pt x="0" y="10"/>
                  <a:pt x="0" y="0"/>
                  <a:pt x="20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69" y="0"/>
                  <a:pt x="179" y="10"/>
                  <a:pt x="179" y="20"/>
                </a:cubicBezTo>
                <a:cubicBezTo>
                  <a:pt x="179" y="30"/>
                  <a:pt x="169" y="40"/>
                  <a:pt x="159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605">
            <a:extLst>
              <a:ext uri="{FF2B5EF4-FFF2-40B4-BE49-F238E27FC236}">
                <a16:creationId xmlns:a16="http://schemas.microsoft.com/office/drawing/2014/main" id="{3A147D6F-FCA7-BD4F-A443-F3FCBDB8A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94" y="6572292"/>
            <a:ext cx="279541" cy="110996"/>
          </a:xfrm>
          <a:custGeom>
            <a:avLst/>
            <a:gdLst>
              <a:gd name="T0" fmla="*/ 179 w 299"/>
              <a:gd name="T1" fmla="*/ 119 h 120"/>
              <a:gd name="T2" fmla="*/ 179 w 299"/>
              <a:gd name="T3" fmla="*/ 119 h 120"/>
              <a:gd name="T4" fmla="*/ 120 w 299"/>
              <a:gd name="T5" fmla="*/ 119 h 120"/>
              <a:gd name="T6" fmla="*/ 80 w 299"/>
              <a:gd name="T7" fmla="*/ 109 h 120"/>
              <a:gd name="T8" fmla="*/ 0 w 299"/>
              <a:gd name="T9" fmla="*/ 30 h 120"/>
              <a:gd name="T10" fmla="*/ 0 w 299"/>
              <a:gd name="T11" fmla="*/ 10 h 120"/>
              <a:gd name="T12" fmla="*/ 20 w 299"/>
              <a:gd name="T13" fmla="*/ 0 h 120"/>
              <a:gd name="T14" fmla="*/ 279 w 299"/>
              <a:gd name="T15" fmla="*/ 0 h 120"/>
              <a:gd name="T16" fmla="*/ 298 w 299"/>
              <a:gd name="T17" fmla="*/ 10 h 120"/>
              <a:gd name="T18" fmla="*/ 298 w 299"/>
              <a:gd name="T19" fmla="*/ 30 h 120"/>
              <a:gd name="T20" fmla="*/ 219 w 299"/>
              <a:gd name="T21" fmla="*/ 109 h 120"/>
              <a:gd name="T22" fmla="*/ 179 w 299"/>
              <a:gd name="T23" fmla="*/ 119 h 120"/>
              <a:gd name="T24" fmla="*/ 70 w 299"/>
              <a:gd name="T25" fmla="*/ 39 h 120"/>
              <a:gd name="T26" fmla="*/ 70 w 299"/>
              <a:gd name="T27" fmla="*/ 39 h 120"/>
              <a:gd name="T28" fmla="*/ 110 w 299"/>
              <a:gd name="T29" fmla="*/ 79 h 120"/>
              <a:gd name="T30" fmla="*/ 120 w 299"/>
              <a:gd name="T31" fmla="*/ 79 h 120"/>
              <a:gd name="T32" fmla="*/ 179 w 299"/>
              <a:gd name="T33" fmla="*/ 79 h 120"/>
              <a:gd name="T34" fmla="*/ 189 w 299"/>
              <a:gd name="T35" fmla="*/ 79 h 120"/>
              <a:gd name="T36" fmla="*/ 229 w 299"/>
              <a:gd name="T37" fmla="*/ 39 h 120"/>
              <a:gd name="T38" fmla="*/ 70 w 299"/>
              <a:gd name="T39" fmla="*/ 3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9" h="120">
                <a:moveTo>
                  <a:pt x="179" y="119"/>
                </a:moveTo>
                <a:lnTo>
                  <a:pt x="179" y="119"/>
                </a:lnTo>
                <a:cubicBezTo>
                  <a:pt x="120" y="119"/>
                  <a:pt x="120" y="119"/>
                  <a:pt x="120" y="119"/>
                </a:cubicBezTo>
                <a:cubicBezTo>
                  <a:pt x="110" y="119"/>
                  <a:pt x="90" y="119"/>
                  <a:pt x="80" y="109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0"/>
                  <a:pt x="0" y="19"/>
                  <a:pt x="0" y="10"/>
                </a:cubicBezTo>
                <a:cubicBezTo>
                  <a:pt x="0" y="0"/>
                  <a:pt x="10" y="0"/>
                  <a:pt x="20" y="0"/>
                </a:cubicBezTo>
                <a:cubicBezTo>
                  <a:pt x="279" y="0"/>
                  <a:pt x="279" y="0"/>
                  <a:pt x="279" y="0"/>
                </a:cubicBezTo>
                <a:cubicBezTo>
                  <a:pt x="288" y="0"/>
                  <a:pt x="298" y="0"/>
                  <a:pt x="298" y="10"/>
                </a:cubicBezTo>
                <a:cubicBezTo>
                  <a:pt x="298" y="19"/>
                  <a:pt x="298" y="30"/>
                  <a:pt x="298" y="30"/>
                </a:cubicBezTo>
                <a:cubicBezTo>
                  <a:pt x="219" y="109"/>
                  <a:pt x="219" y="109"/>
                  <a:pt x="219" y="109"/>
                </a:cubicBezTo>
                <a:cubicBezTo>
                  <a:pt x="209" y="119"/>
                  <a:pt x="189" y="119"/>
                  <a:pt x="179" y="119"/>
                </a:cubicBezTo>
                <a:close/>
                <a:moveTo>
                  <a:pt x="70" y="39"/>
                </a:moveTo>
                <a:lnTo>
                  <a:pt x="70" y="39"/>
                </a:lnTo>
                <a:cubicBezTo>
                  <a:pt x="110" y="79"/>
                  <a:pt x="110" y="79"/>
                  <a:pt x="110" y="79"/>
                </a:cubicBezTo>
                <a:cubicBezTo>
                  <a:pt x="120" y="79"/>
                  <a:pt x="120" y="79"/>
                  <a:pt x="120" y="79"/>
                </a:cubicBezTo>
                <a:cubicBezTo>
                  <a:pt x="179" y="79"/>
                  <a:pt x="179" y="79"/>
                  <a:pt x="179" y="79"/>
                </a:cubicBezTo>
                <a:lnTo>
                  <a:pt x="189" y="79"/>
                </a:lnTo>
                <a:cubicBezTo>
                  <a:pt x="229" y="39"/>
                  <a:pt x="229" y="39"/>
                  <a:pt x="229" y="39"/>
                </a:cubicBezTo>
                <a:lnTo>
                  <a:pt x="70" y="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606">
            <a:extLst>
              <a:ext uri="{FF2B5EF4-FFF2-40B4-BE49-F238E27FC236}">
                <a16:creationId xmlns:a16="http://schemas.microsoft.com/office/drawing/2014/main" id="{3D7E6E2B-CDBF-F748-9996-22DB8F60A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852" y="6572292"/>
            <a:ext cx="287763" cy="110996"/>
          </a:xfrm>
          <a:custGeom>
            <a:avLst/>
            <a:gdLst>
              <a:gd name="T0" fmla="*/ 188 w 308"/>
              <a:gd name="T1" fmla="*/ 119 h 120"/>
              <a:gd name="T2" fmla="*/ 188 w 308"/>
              <a:gd name="T3" fmla="*/ 119 h 120"/>
              <a:gd name="T4" fmla="*/ 129 w 308"/>
              <a:gd name="T5" fmla="*/ 119 h 120"/>
              <a:gd name="T6" fmla="*/ 89 w 308"/>
              <a:gd name="T7" fmla="*/ 109 h 120"/>
              <a:gd name="T8" fmla="*/ 10 w 308"/>
              <a:gd name="T9" fmla="*/ 30 h 120"/>
              <a:gd name="T10" fmla="*/ 10 w 308"/>
              <a:gd name="T11" fmla="*/ 10 h 120"/>
              <a:gd name="T12" fmla="*/ 29 w 308"/>
              <a:gd name="T13" fmla="*/ 0 h 120"/>
              <a:gd name="T14" fmla="*/ 288 w 308"/>
              <a:gd name="T15" fmla="*/ 0 h 120"/>
              <a:gd name="T16" fmla="*/ 307 w 308"/>
              <a:gd name="T17" fmla="*/ 10 h 120"/>
              <a:gd name="T18" fmla="*/ 298 w 308"/>
              <a:gd name="T19" fmla="*/ 30 h 120"/>
              <a:gd name="T20" fmla="*/ 228 w 308"/>
              <a:gd name="T21" fmla="*/ 109 h 120"/>
              <a:gd name="T22" fmla="*/ 188 w 308"/>
              <a:gd name="T23" fmla="*/ 119 h 120"/>
              <a:gd name="T24" fmla="*/ 79 w 308"/>
              <a:gd name="T25" fmla="*/ 39 h 120"/>
              <a:gd name="T26" fmla="*/ 79 w 308"/>
              <a:gd name="T27" fmla="*/ 39 h 120"/>
              <a:gd name="T28" fmla="*/ 119 w 308"/>
              <a:gd name="T29" fmla="*/ 79 h 120"/>
              <a:gd name="T30" fmla="*/ 129 w 308"/>
              <a:gd name="T31" fmla="*/ 79 h 120"/>
              <a:gd name="T32" fmla="*/ 188 w 308"/>
              <a:gd name="T33" fmla="*/ 79 h 120"/>
              <a:gd name="T34" fmla="*/ 198 w 308"/>
              <a:gd name="T35" fmla="*/ 79 h 120"/>
              <a:gd name="T36" fmla="*/ 238 w 308"/>
              <a:gd name="T37" fmla="*/ 39 h 120"/>
              <a:gd name="T38" fmla="*/ 79 w 308"/>
              <a:gd name="T39" fmla="*/ 3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08" h="120">
                <a:moveTo>
                  <a:pt x="188" y="119"/>
                </a:moveTo>
                <a:lnTo>
                  <a:pt x="188" y="119"/>
                </a:lnTo>
                <a:cubicBezTo>
                  <a:pt x="129" y="119"/>
                  <a:pt x="129" y="119"/>
                  <a:pt x="129" y="119"/>
                </a:cubicBezTo>
                <a:cubicBezTo>
                  <a:pt x="109" y="119"/>
                  <a:pt x="99" y="119"/>
                  <a:pt x="89" y="109"/>
                </a:cubicBezTo>
                <a:cubicBezTo>
                  <a:pt x="10" y="30"/>
                  <a:pt x="10" y="30"/>
                  <a:pt x="10" y="30"/>
                </a:cubicBezTo>
                <a:cubicBezTo>
                  <a:pt x="10" y="30"/>
                  <a:pt x="0" y="19"/>
                  <a:pt x="10" y="10"/>
                </a:cubicBezTo>
                <a:cubicBezTo>
                  <a:pt x="10" y="0"/>
                  <a:pt x="19" y="0"/>
                  <a:pt x="29" y="0"/>
                </a:cubicBezTo>
                <a:cubicBezTo>
                  <a:pt x="288" y="0"/>
                  <a:pt x="288" y="0"/>
                  <a:pt x="288" y="0"/>
                </a:cubicBezTo>
                <a:cubicBezTo>
                  <a:pt x="298" y="0"/>
                  <a:pt x="307" y="0"/>
                  <a:pt x="307" y="10"/>
                </a:cubicBezTo>
                <a:cubicBezTo>
                  <a:pt x="307" y="19"/>
                  <a:pt x="307" y="30"/>
                  <a:pt x="298" y="30"/>
                </a:cubicBezTo>
                <a:cubicBezTo>
                  <a:pt x="228" y="109"/>
                  <a:pt x="228" y="109"/>
                  <a:pt x="228" y="109"/>
                </a:cubicBezTo>
                <a:cubicBezTo>
                  <a:pt x="218" y="119"/>
                  <a:pt x="198" y="119"/>
                  <a:pt x="188" y="119"/>
                </a:cubicBezTo>
                <a:close/>
                <a:moveTo>
                  <a:pt x="79" y="39"/>
                </a:moveTo>
                <a:lnTo>
                  <a:pt x="79" y="39"/>
                </a:lnTo>
                <a:cubicBezTo>
                  <a:pt x="119" y="79"/>
                  <a:pt x="119" y="79"/>
                  <a:pt x="119" y="79"/>
                </a:cubicBezTo>
                <a:lnTo>
                  <a:pt x="129" y="79"/>
                </a:lnTo>
                <a:cubicBezTo>
                  <a:pt x="188" y="79"/>
                  <a:pt x="188" y="79"/>
                  <a:pt x="188" y="79"/>
                </a:cubicBezTo>
                <a:cubicBezTo>
                  <a:pt x="188" y="79"/>
                  <a:pt x="188" y="79"/>
                  <a:pt x="198" y="79"/>
                </a:cubicBezTo>
                <a:cubicBezTo>
                  <a:pt x="238" y="39"/>
                  <a:pt x="238" y="39"/>
                  <a:pt x="238" y="39"/>
                </a:cubicBezTo>
                <a:lnTo>
                  <a:pt x="79" y="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607">
            <a:extLst>
              <a:ext uri="{FF2B5EF4-FFF2-40B4-BE49-F238E27FC236}">
                <a16:creationId xmlns:a16="http://schemas.microsoft.com/office/drawing/2014/main" id="{E36A3D05-61C3-0E46-8D00-8EF37FF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1762" y="11451928"/>
            <a:ext cx="850954" cy="36997"/>
          </a:xfrm>
          <a:custGeom>
            <a:avLst/>
            <a:gdLst>
              <a:gd name="T0" fmla="*/ 893 w 915"/>
              <a:gd name="T1" fmla="*/ 40 h 41"/>
              <a:gd name="T2" fmla="*/ 893 w 915"/>
              <a:gd name="T3" fmla="*/ 40 h 41"/>
              <a:gd name="T4" fmla="*/ 19 w 915"/>
              <a:gd name="T5" fmla="*/ 40 h 41"/>
              <a:gd name="T6" fmla="*/ 0 w 915"/>
              <a:gd name="T7" fmla="*/ 20 h 41"/>
              <a:gd name="T8" fmla="*/ 19 w 915"/>
              <a:gd name="T9" fmla="*/ 0 h 41"/>
              <a:gd name="T10" fmla="*/ 893 w 915"/>
              <a:gd name="T11" fmla="*/ 0 h 41"/>
              <a:gd name="T12" fmla="*/ 914 w 915"/>
              <a:gd name="T13" fmla="*/ 20 h 41"/>
              <a:gd name="T14" fmla="*/ 893 w 915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5" h="41">
                <a:moveTo>
                  <a:pt x="893" y="40"/>
                </a:moveTo>
                <a:lnTo>
                  <a:pt x="893" y="40"/>
                </a:lnTo>
                <a:cubicBezTo>
                  <a:pt x="19" y="40"/>
                  <a:pt x="19" y="40"/>
                  <a:pt x="19" y="40"/>
                </a:cubicBezTo>
                <a:cubicBezTo>
                  <a:pt x="9" y="40"/>
                  <a:pt x="0" y="29"/>
                  <a:pt x="0" y="20"/>
                </a:cubicBezTo>
                <a:cubicBezTo>
                  <a:pt x="0" y="10"/>
                  <a:pt x="9" y="0"/>
                  <a:pt x="19" y="0"/>
                </a:cubicBezTo>
                <a:cubicBezTo>
                  <a:pt x="893" y="0"/>
                  <a:pt x="893" y="0"/>
                  <a:pt x="893" y="0"/>
                </a:cubicBezTo>
                <a:cubicBezTo>
                  <a:pt x="903" y="0"/>
                  <a:pt x="914" y="10"/>
                  <a:pt x="914" y="20"/>
                </a:cubicBezTo>
                <a:cubicBezTo>
                  <a:pt x="914" y="29"/>
                  <a:pt x="903" y="40"/>
                  <a:pt x="893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608">
            <a:extLst>
              <a:ext uri="{FF2B5EF4-FFF2-40B4-BE49-F238E27FC236}">
                <a16:creationId xmlns:a16="http://schemas.microsoft.com/office/drawing/2014/main" id="{09CFC7E3-452E-3E45-96A4-A0464121A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94" y="11895905"/>
            <a:ext cx="842735" cy="36997"/>
          </a:xfrm>
          <a:custGeom>
            <a:avLst/>
            <a:gdLst>
              <a:gd name="T0" fmla="*/ 884 w 906"/>
              <a:gd name="T1" fmla="*/ 39 h 40"/>
              <a:gd name="T2" fmla="*/ 884 w 906"/>
              <a:gd name="T3" fmla="*/ 39 h 40"/>
              <a:gd name="T4" fmla="*/ 20 w 906"/>
              <a:gd name="T5" fmla="*/ 39 h 40"/>
              <a:gd name="T6" fmla="*/ 0 w 906"/>
              <a:gd name="T7" fmla="*/ 19 h 40"/>
              <a:gd name="T8" fmla="*/ 20 w 906"/>
              <a:gd name="T9" fmla="*/ 0 h 40"/>
              <a:gd name="T10" fmla="*/ 884 w 906"/>
              <a:gd name="T11" fmla="*/ 0 h 40"/>
              <a:gd name="T12" fmla="*/ 905 w 906"/>
              <a:gd name="T13" fmla="*/ 19 h 40"/>
              <a:gd name="T14" fmla="*/ 884 w 906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6" h="40">
                <a:moveTo>
                  <a:pt x="884" y="39"/>
                </a:moveTo>
                <a:lnTo>
                  <a:pt x="884" y="39"/>
                </a:lnTo>
                <a:cubicBezTo>
                  <a:pt x="20" y="39"/>
                  <a:pt x="20" y="39"/>
                  <a:pt x="20" y="39"/>
                </a:cubicBezTo>
                <a:cubicBezTo>
                  <a:pt x="10" y="39"/>
                  <a:pt x="0" y="29"/>
                  <a:pt x="0" y="19"/>
                </a:cubicBezTo>
                <a:cubicBezTo>
                  <a:pt x="0" y="10"/>
                  <a:pt x="10" y="0"/>
                  <a:pt x="20" y="0"/>
                </a:cubicBezTo>
                <a:cubicBezTo>
                  <a:pt x="884" y="0"/>
                  <a:pt x="884" y="0"/>
                  <a:pt x="884" y="0"/>
                </a:cubicBezTo>
                <a:cubicBezTo>
                  <a:pt x="894" y="0"/>
                  <a:pt x="905" y="10"/>
                  <a:pt x="905" y="19"/>
                </a:cubicBezTo>
                <a:cubicBezTo>
                  <a:pt x="905" y="29"/>
                  <a:pt x="894" y="39"/>
                  <a:pt x="884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609">
            <a:extLst>
              <a:ext uri="{FF2B5EF4-FFF2-40B4-BE49-F238E27FC236}">
                <a16:creationId xmlns:a16="http://schemas.microsoft.com/office/drawing/2014/main" id="{6C7AAB3E-0086-6741-BCFC-BC9985903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9315" y="11451928"/>
            <a:ext cx="744071" cy="480974"/>
          </a:xfrm>
          <a:custGeom>
            <a:avLst/>
            <a:gdLst>
              <a:gd name="T0" fmla="*/ 775 w 796"/>
              <a:gd name="T1" fmla="*/ 516 h 517"/>
              <a:gd name="T2" fmla="*/ 775 w 796"/>
              <a:gd name="T3" fmla="*/ 516 h 517"/>
              <a:gd name="T4" fmla="*/ 20 w 796"/>
              <a:gd name="T5" fmla="*/ 516 h 517"/>
              <a:gd name="T6" fmla="*/ 0 w 796"/>
              <a:gd name="T7" fmla="*/ 496 h 517"/>
              <a:gd name="T8" fmla="*/ 0 w 796"/>
              <a:gd name="T9" fmla="*/ 20 h 517"/>
              <a:gd name="T10" fmla="*/ 20 w 796"/>
              <a:gd name="T11" fmla="*/ 0 h 517"/>
              <a:gd name="T12" fmla="*/ 775 w 796"/>
              <a:gd name="T13" fmla="*/ 0 h 517"/>
              <a:gd name="T14" fmla="*/ 795 w 796"/>
              <a:gd name="T15" fmla="*/ 20 h 517"/>
              <a:gd name="T16" fmla="*/ 795 w 796"/>
              <a:gd name="T17" fmla="*/ 496 h 517"/>
              <a:gd name="T18" fmla="*/ 775 w 796"/>
              <a:gd name="T19" fmla="*/ 516 h 517"/>
              <a:gd name="T20" fmla="*/ 40 w 796"/>
              <a:gd name="T21" fmla="*/ 477 h 517"/>
              <a:gd name="T22" fmla="*/ 40 w 796"/>
              <a:gd name="T23" fmla="*/ 477 h 517"/>
              <a:gd name="T24" fmla="*/ 755 w 796"/>
              <a:gd name="T25" fmla="*/ 477 h 517"/>
              <a:gd name="T26" fmla="*/ 755 w 796"/>
              <a:gd name="T27" fmla="*/ 40 h 517"/>
              <a:gd name="T28" fmla="*/ 40 w 796"/>
              <a:gd name="T29" fmla="*/ 40 h 517"/>
              <a:gd name="T30" fmla="*/ 40 w 796"/>
              <a:gd name="T31" fmla="*/ 477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96" h="517">
                <a:moveTo>
                  <a:pt x="775" y="516"/>
                </a:moveTo>
                <a:lnTo>
                  <a:pt x="775" y="516"/>
                </a:lnTo>
                <a:cubicBezTo>
                  <a:pt x="20" y="516"/>
                  <a:pt x="20" y="516"/>
                  <a:pt x="20" y="516"/>
                </a:cubicBezTo>
                <a:cubicBezTo>
                  <a:pt x="0" y="516"/>
                  <a:pt x="0" y="506"/>
                  <a:pt x="0" y="496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0" y="0"/>
                  <a:pt x="20" y="0"/>
                </a:cubicBezTo>
                <a:cubicBezTo>
                  <a:pt x="775" y="0"/>
                  <a:pt x="775" y="0"/>
                  <a:pt x="775" y="0"/>
                </a:cubicBezTo>
                <a:cubicBezTo>
                  <a:pt x="785" y="0"/>
                  <a:pt x="795" y="10"/>
                  <a:pt x="795" y="20"/>
                </a:cubicBezTo>
                <a:cubicBezTo>
                  <a:pt x="795" y="496"/>
                  <a:pt x="795" y="496"/>
                  <a:pt x="795" y="496"/>
                </a:cubicBezTo>
                <a:cubicBezTo>
                  <a:pt x="795" y="506"/>
                  <a:pt x="785" y="516"/>
                  <a:pt x="775" y="516"/>
                </a:cubicBezTo>
                <a:close/>
                <a:moveTo>
                  <a:pt x="40" y="477"/>
                </a:moveTo>
                <a:lnTo>
                  <a:pt x="40" y="477"/>
                </a:lnTo>
                <a:cubicBezTo>
                  <a:pt x="755" y="477"/>
                  <a:pt x="755" y="477"/>
                  <a:pt x="755" y="477"/>
                </a:cubicBezTo>
                <a:cubicBezTo>
                  <a:pt x="755" y="40"/>
                  <a:pt x="755" y="40"/>
                  <a:pt x="755" y="40"/>
                </a:cubicBezTo>
                <a:cubicBezTo>
                  <a:pt x="40" y="40"/>
                  <a:pt x="40" y="40"/>
                  <a:pt x="40" y="40"/>
                </a:cubicBezTo>
                <a:lnTo>
                  <a:pt x="40" y="4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610">
            <a:extLst>
              <a:ext uri="{FF2B5EF4-FFF2-40B4-BE49-F238E27FC236}">
                <a16:creationId xmlns:a16="http://schemas.microsoft.com/office/drawing/2014/main" id="{9F8BADE2-6CE9-5D4C-853E-5A5D94C4C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852" y="11895905"/>
            <a:ext cx="45219" cy="295985"/>
          </a:xfrm>
          <a:custGeom>
            <a:avLst/>
            <a:gdLst>
              <a:gd name="T0" fmla="*/ 19 w 50"/>
              <a:gd name="T1" fmla="*/ 318 h 319"/>
              <a:gd name="T2" fmla="*/ 19 w 50"/>
              <a:gd name="T3" fmla="*/ 318 h 319"/>
              <a:gd name="T4" fmla="*/ 0 w 50"/>
              <a:gd name="T5" fmla="*/ 298 h 319"/>
              <a:gd name="T6" fmla="*/ 0 w 50"/>
              <a:gd name="T7" fmla="*/ 19 h 319"/>
              <a:gd name="T8" fmla="*/ 19 w 50"/>
              <a:gd name="T9" fmla="*/ 0 h 319"/>
              <a:gd name="T10" fmla="*/ 49 w 50"/>
              <a:gd name="T11" fmla="*/ 19 h 319"/>
              <a:gd name="T12" fmla="*/ 49 w 50"/>
              <a:gd name="T13" fmla="*/ 298 h 319"/>
              <a:gd name="T14" fmla="*/ 19 w 50"/>
              <a:gd name="T15" fmla="*/ 31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319">
                <a:moveTo>
                  <a:pt x="19" y="318"/>
                </a:moveTo>
                <a:lnTo>
                  <a:pt x="19" y="318"/>
                </a:lnTo>
                <a:cubicBezTo>
                  <a:pt x="10" y="318"/>
                  <a:pt x="0" y="307"/>
                  <a:pt x="0" y="29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0" y="0"/>
                  <a:pt x="19" y="0"/>
                </a:cubicBezTo>
                <a:cubicBezTo>
                  <a:pt x="39" y="0"/>
                  <a:pt x="49" y="10"/>
                  <a:pt x="49" y="19"/>
                </a:cubicBezTo>
                <a:cubicBezTo>
                  <a:pt x="49" y="298"/>
                  <a:pt x="49" y="298"/>
                  <a:pt x="49" y="298"/>
                </a:cubicBezTo>
                <a:cubicBezTo>
                  <a:pt x="49" y="307"/>
                  <a:pt x="39" y="318"/>
                  <a:pt x="19" y="3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611">
            <a:extLst>
              <a:ext uri="{FF2B5EF4-FFF2-40B4-BE49-F238E27FC236}">
                <a16:creationId xmlns:a16="http://schemas.microsoft.com/office/drawing/2014/main" id="{64ED5D57-1F94-9741-B2F1-21468360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307" y="12154890"/>
            <a:ext cx="443977" cy="147992"/>
          </a:xfrm>
          <a:custGeom>
            <a:avLst/>
            <a:gdLst>
              <a:gd name="T0" fmla="*/ 20 w 478"/>
              <a:gd name="T1" fmla="*/ 149 h 160"/>
              <a:gd name="T2" fmla="*/ 20 w 478"/>
              <a:gd name="T3" fmla="*/ 149 h 160"/>
              <a:gd name="T4" fmla="*/ 0 w 478"/>
              <a:gd name="T5" fmla="*/ 139 h 160"/>
              <a:gd name="T6" fmla="*/ 10 w 478"/>
              <a:gd name="T7" fmla="*/ 109 h 160"/>
              <a:gd name="T8" fmla="*/ 238 w 478"/>
              <a:gd name="T9" fmla="*/ 0 h 160"/>
              <a:gd name="T10" fmla="*/ 248 w 478"/>
              <a:gd name="T11" fmla="*/ 0 h 160"/>
              <a:gd name="T12" fmla="*/ 467 w 478"/>
              <a:gd name="T13" fmla="*/ 109 h 160"/>
              <a:gd name="T14" fmla="*/ 477 w 478"/>
              <a:gd name="T15" fmla="*/ 139 h 160"/>
              <a:gd name="T16" fmla="*/ 447 w 478"/>
              <a:gd name="T17" fmla="*/ 149 h 160"/>
              <a:gd name="T18" fmla="*/ 238 w 478"/>
              <a:gd name="T19" fmla="*/ 49 h 160"/>
              <a:gd name="T20" fmla="*/ 30 w 478"/>
              <a:gd name="T21" fmla="*/ 149 h 160"/>
              <a:gd name="T22" fmla="*/ 20 w 478"/>
              <a:gd name="T23" fmla="*/ 14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8" h="160">
                <a:moveTo>
                  <a:pt x="20" y="149"/>
                </a:moveTo>
                <a:lnTo>
                  <a:pt x="20" y="149"/>
                </a:lnTo>
                <a:cubicBezTo>
                  <a:pt x="20" y="149"/>
                  <a:pt x="10" y="149"/>
                  <a:pt x="0" y="139"/>
                </a:cubicBezTo>
                <a:cubicBezTo>
                  <a:pt x="0" y="129"/>
                  <a:pt x="0" y="119"/>
                  <a:pt x="10" y="109"/>
                </a:cubicBezTo>
                <a:cubicBezTo>
                  <a:pt x="238" y="0"/>
                  <a:pt x="238" y="0"/>
                  <a:pt x="238" y="0"/>
                </a:cubicBezTo>
                <a:lnTo>
                  <a:pt x="248" y="0"/>
                </a:lnTo>
                <a:cubicBezTo>
                  <a:pt x="467" y="109"/>
                  <a:pt x="467" y="109"/>
                  <a:pt x="467" y="109"/>
                </a:cubicBezTo>
                <a:cubicBezTo>
                  <a:pt x="477" y="119"/>
                  <a:pt x="477" y="129"/>
                  <a:pt x="477" y="139"/>
                </a:cubicBezTo>
                <a:cubicBezTo>
                  <a:pt x="467" y="149"/>
                  <a:pt x="457" y="159"/>
                  <a:pt x="447" y="149"/>
                </a:cubicBezTo>
                <a:cubicBezTo>
                  <a:pt x="238" y="49"/>
                  <a:pt x="238" y="49"/>
                  <a:pt x="238" y="49"/>
                </a:cubicBezTo>
                <a:cubicBezTo>
                  <a:pt x="30" y="149"/>
                  <a:pt x="30" y="149"/>
                  <a:pt x="30" y="149"/>
                </a:cubicBezTo>
                <a:cubicBezTo>
                  <a:pt x="30" y="149"/>
                  <a:pt x="30" y="149"/>
                  <a:pt x="20" y="1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612">
            <a:extLst>
              <a:ext uri="{FF2B5EF4-FFF2-40B4-BE49-F238E27FC236}">
                <a16:creationId xmlns:a16="http://schemas.microsoft.com/office/drawing/2014/main" id="{186D29A8-4FBB-2142-A1C1-E465EEFB7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852" y="12208333"/>
            <a:ext cx="36997" cy="86328"/>
          </a:xfrm>
          <a:custGeom>
            <a:avLst/>
            <a:gdLst>
              <a:gd name="T0" fmla="*/ 19 w 40"/>
              <a:gd name="T1" fmla="*/ 90 h 91"/>
              <a:gd name="T2" fmla="*/ 19 w 40"/>
              <a:gd name="T3" fmla="*/ 90 h 91"/>
              <a:gd name="T4" fmla="*/ 0 w 40"/>
              <a:gd name="T5" fmla="*/ 70 h 91"/>
              <a:gd name="T6" fmla="*/ 0 w 40"/>
              <a:gd name="T7" fmla="*/ 20 h 91"/>
              <a:gd name="T8" fmla="*/ 19 w 40"/>
              <a:gd name="T9" fmla="*/ 0 h 91"/>
              <a:gd name="T10" fmla="*/ 39 w 40"/>
              <a:gd name="T11" fmla="*/ 20 h 91"/>
              <a:gd name="T12" fmla="*/ 39 w 40"/>
              <a:gd name="T13" fmla="*/ 70 h 91"/>
              <a:gd name="T14" fmla="*/ 19 w 40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91">
                <a:moveTo>
                  <a:pt x="19" y="90"/>
                </a:moveTo>
                <a:lnTo>
                  <a:pt x="19" y="90"/>
                </a:lnTo>
                <a:cubicBezTo>
                  <a:pt x="10" y="90"/>
                  <a:pt x="0" y="80"/>
                  <a:pt x="0" y="7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19" y="0"/>
                </a:cubicBezTo>
                <a:cubicBezTo>
                  <a:pt x="29" y="0"/>
                  <a:pt x="39" y="10"/>
                  <a:pt x="39" y="20"/>
                </a:cubicBezTo>
                <a:cubicBezTo>
                  <a:pt x="39" y="70"/>
                  <a:pt x="39" y="70"/>
                  <a:pt x="39" y="70"/>
                </a:cubicBezTo>
                <a:cubicBezTo>
                  <a:pt x="39" y="80"/>
                  <a:pt x="29" y="90"/>
                  <a:pt x="19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613">
            <a:extLst>
              <a:ext uri="{FF2B5EF4-FFF2-40B4-BE49-F238E27FC236}">
                <a16:creationId xmlns:a16="http://schemas.microsoft.com/office/drawing/2014/main" id="{3BB3AB7D-C014-1C44-8418-B16FFC91C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860" y="11542368"/>
            <a:ext cx="304206" cy="308316"/>
          </a:xfrm>
          <a:custGeom>
            <a:avLst/>
            <a:gdLst>
              <a:gd name="T0" fmla="*/ 318 w 328"/>
              <a:gd name="T1" fmla="*/ 159 h 329"/>
              <a:gd name="T2" fmla="*/ 318 w 328"/>
              <a:gd name="T3" fmla="*/ 159 h 329"/>
              <a:gd name="T4" fmla="*/ 178 w 328"/>
              <a:gd name="T5" fmla="*/ 159 h 329"/>
              <a:gd name="T6" fmla="*/ 198 w 328"/>
              <a:gd name="T7" fmla="*/ 20 h 329"/>
              <a:gd name="T8" fmla="*/ 188 w 328"/>
              <a:gd name="T9" fmla="*/ 0 h 329"/>
              <a:gd name="T10" fmla="*/ 159 w 328"/>
              <a:gd name="T11" fmla="*/ 0 h 329"/>
              <a:gd name="T12" fmla="*/ 39 w 328"/>
              <a:gd name="T13" fmla="*/ 50 h 329"/>
              <a:gd name="T14" fmla="*/ 0 w 328"/>
              <a:gd name="T15" fmla="*/ 169 h 329"/>
              <a:gd name="T16" fmla="*/ 39 w 328"/>
              <a:gd name="T17" fmla="*/ 278 h 329"/>
              <a:gd name="T18" fmla="*/ 39 w 328"/>
              <a:gd name="T19" fmla="*/ 288 h 329"/>
              <a:gd name="T20" fmla="*/ 49 w 328"/>
              <a:gd name="T21" fmla="*/ 288 h 329"/>
              <a:gd name="T22" fmla="*/ 159 w 328"/>
              <a:gd name="T23" fmla="*/ 328 h 329"/>
              <a:gd name="T24" fmla="*/ 278 w 328"/>
              <a:gd name="T25" fmla="*/ 288 h 329"/>
              <a:gd name="T26" fmla="*/ 327 w 328"/>
              <a:gd name="T27" fmla="*/ 169 h 329"/>
              <a:gd name="T28" fmla="*/ 318 w 328"/>
              <a:gd name="T29" fmla="*/ 159 h 329"/>
              <a:gd name="T30" fmla="*/ 59 w 328"/>
              <a:gd name="T31" fmla="*/ 70 h 329"/>
              <a:gd name="T32" fmla="*/ 59 w 328"/>
              <a:gd name="T33" fmla="*/ 70 h 329"/>
              <a:gd name="T34" fmla="*/ 159 w 328"/>
              <a:gd name="T35" fmla="*/ 20 h 329"/>
              <a:gd name="T36" fmla="*/ 178 w 328"/>
              <a:gd name="T37" fmla="*/ 30 h 329"/>
              <a:gd name="T38" fmla="*/ 149 w 328"/>
              <a:gd name="T39" fmla="*/ 159 h 329"/>
              <a:gd name="T40" fmla="*/ 49 w 328"/>
              <a:gd name="T41" fmla="*/ 259 h 329"/>
              <a:gd name="T42" fmla="*/ 19 w 328"/>
              <a:gd name="T43" fmla="*/ 169 h 329"/>
              <a:gd name="T44" fmla="*/ 59 w 328"/>
              <a:gd name="T45" fmla="*/ 70 h 329"/>
              <a:gd name="T46" fmla="*/ 258 w 328"/>
              <a:gd name="T47" fmla="*/ 268 h 329"/>
              <a:gd name="T48" fmla="*/ 258 w 328"/>
              <a:gd name="T49" fmla="*/ 268 h 329"/>
              <a:gd name="T50" fmla="*/ 159 w 328"/>
              <a:gd name="T51" fmla="*/ 308 h 329"/>
              <a:gd name="T52" fmla="*/ 69 w 328"/>
              <a:gd name="T53" fmla="*/ 278 h 329"/>
              <a:gd name="T54" fmla="*/ 169 w 328"/>
              <a:gd name="T55" fmla="*/ 179 h 329"/>
              <a:gd name="T56" fmla="*/ 307 w 328"/>
              <a:gd name="T57" fmla="*/ 179 h 329"/>
              <a:gd name="T58" fmla="*/ 258 w 328"/>
              <a:gd name="T59" fmla="*/ 26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28" h="329">
                <a:moveTo>
                  <a:pt x="318" y="159"/>
                </a:moveTo>
                <a:lnTo>
                  <a:pt x="318" y="159"/>
                </a:lnTo>
                <a:cubicBezTo>
                  <a:pt x="178" y="159"/>
                  <a:pt x="178" y="159"/>
                  <a:pt x="178" y="159"/>
                </a:cubicBezTo>
                <a:cubicBezTo>
                  <a:pt x="198" y="20"/>
                  <a:pt x="198" y="20"/>
                  <a:pt x="198" y="20"/>
                </a:cubicBezTo>
                <a:cubicBezTo>
                  <a:pt x="198" y="10"/>
                  <a:pt x="198" y="10"/>
                  <a:pt x="188" y="0"/>
                </a:cubicBezTo>
                <a:cubicBezTo>
                  <a:pt x="178" y="0"/>
                  <a:pt x="169" y="0"/>
                  <a:pt x="159" y="0"/>
                </a:cubicBezTo>
                <a:cubicBezTo>
                  <a:pt x="119" y="0"/>
                  <a:pt x="79" y="20"/>
                  <a:pt x="39" y="50"/>
                </a:cubicBezTo>
                <a:cubicBezTo>
                  <a:pt x="10" y="80"/>
                  <a:pt x="0" y="119"/>
                  <a:pt x="0" y="169"/>
                </a:cubicBezTo>
                <a:cubicBezTo>
                  <a:pt x="0" y="209"/>
                  <a:pt x="10" y="248"/>
                  <a:pt x="39" y="278"/>
                </a:cubicBezTo>
                <a:lnTo>
                  <a:pt x="39" y="288"/>
                </a:lnTo>
                <a:cubicBezTo>
                  <a:pt x="49" y="288"/>
                  <a:pt x="49" y="288"/>
                  <a:pt x="49" y="288"/>
                </a:cubicBezTo>
                <a:cubicBezTo>
                  <a:pt x="79" y="318"/>
                  <a:pt x="119" y="328"/>
                  <a:pt x="159" y="328"/>
                </a:cubicBezTo>
                <a:cubicBezTo>
                  <a:pt x="208" y="328"/>
                  <a:pt x="248" y="318"/>
                  <a:pt x="278" y="288"/>
                </a:cubicBezTo>
                <a:cubicBezTo>
                  <a:pt x="307" y="248"/>
                  <a:pt x="327" y="209"/>
                  <a:pt x="327" y="169"/>
                </a:cubicBezTo>
                <a:cubicBezTo>
                  <a:pt x="327" y="159"/>
                  <a:pt x="318" y="159"/>
                  <a:pt x="318" y="159"/>
                </a:cubicBezTo>
                <a:close/>
                <a:moveTo>
                  <a:pt x="59" y="70"/>
                </a:moveTo>
                <a:lnTo>
                  <a:pt x="59" y="70"/>
                </a:lnTo>
                <a:cubicBezTo>
                  <a:pt x="89" y="40"/>
                  <a:pt x="119" y="20"/>
                  <a:pt x="159" y="20"/>
                </a:cubicBezTo>
                <a:cubicBezTo>
                  <a:pt x="169" y="20"/>
                  <a:pt x="169" y="20"/>
                  <a:pt x="178" y="30"/>
                </a:cubicBezTo>
                <a:cubicBezTo>
                  <a:pt x="149" y="159"/>
                  <a:pt x="149" y="159"/>
                  <a:pt x="149" y="159"/>
                </a:cubicBezTo>
                <a:cubicBezTo>
                  <a:pt x="49" y="259"/>
                  <a:pt x="49" y="259"/>
                  <a:pt x="49" y="259"/>
                </a:cubicBezTo>
                <a:cubicBezTo>
                  <a:pt x="29" y="238"/>
                  <a:pt x="19" y="199"/>
                  <a:pt x="19" y="169"/>
                </a:cubicBezTo>
                <a:cubicBezTo>
                  <a:pt x="19" y="129"/>
                  <a:pt x="29" y="89"/>
                  <a:pt x="59" y="70"/>
                </a:cubicBezTo>
                <a:close/>
                <a:moveTo>
                  <a:pt x="258" y="268"/>
                </a:moveTo>
                <a:lnTo>
                  <a:pt x="258" y="268"/>
                </a:lnTo>
                <a:cubicBezTo>
                  <a:pt x="238" y="298"/>
                  <a:pt x="198" y="308"/>
                  <a:pt x="159" y="308"/>
                </a:cubicBezTo>
                <a:cubicBezTo>
                  <a:pt x="129" y="308"/>
                  <a:pt x="99" y="298"/>
                  <a:pt x="69" y="278"/>
                </a:cubicBezTo>
                <a:cubicBezTo>
                  <a:pt x="169" y="179"/>
                  <a:pt x="169" y="179"/>
                  <a:pt x="169" y="179"/>
                </a:cubicBezTo>
                <a:cubicBezTo>
                  <a:pt x="307" y="179"/>
                  <a:pt x="307" y="179"/>
                  <a:pt x="307" y="179"/>
                </a:cubicBezTo>
                <a:cubicBezTo>
                  <a:pt x="298" y="209"/>
                  <a:pt x="288" y="248"/>
                  <a:pt x="258" y="26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614">
            <a:extLst>
              <a:ext uri="{FF2B5EF4-FFF2-40B4-BE49-F238E27FC236}">
                <a16:creationId xmlns:a16="http://schemas.microsoft.com/office/drawing/2014/main" id="{AEAD3A60-D2AF-3F40-AE8F-C30922EFE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517" y="11513590"/>
            <a:ext cx="168545" cy="168548"/>
          </a:xfrm>
          <a:custGeom>
            <a:avLst/>
            <a:gdLst>
              <a:gd name="T0" fmla="*/ 139 w 180"/>
              <a:gd name="T1" fmla="*/ 60 h 180"/>
              <a:gd name="T2" fmla="*/ 139 w 180"/>
              <a:gd name="T3" fmla="*/ 60 h 180"/>
              <a:gd name="T4" fmla="*/ 40 w 180"/>
              <a:gd name="T5" fmla="*/ 0 h 180"/>
              <a:gd name="T6" fmla="*/ 40 w 180"/>
              <a:gd name="T7" fmla="*/ 0 h 180"/>
              <a:gd name="T8" fmla="*/ 30 w 180"/>
              <a:gd name="T9" fmla="*/ 10 h 180"/>
              <a:gd name="T10" fmla="*/ 0 w 180"/>
              <a:gd name="T11" fmla="*/ 159 h 180"/>
              <a:gd name="T12" fmla="*/ 10 w 180"/>
              <a:gd name="T13" fmla="*/ 169 h 180"/>
              <a:gd name="T14" fmla="*/ 20 w 180"/>
              <a:gd name="T15" fmla="*/ 179 h 180"/>
              <a:gd name="T16" fmla="*/ 169 w 180"/>
              <a:gd name="T17" fmla="*/ 179 h 180"/>
              <a:gd name="T18" fmla="*/ 179 w 180"/>
              <a:gd name="T19" fmla="*/ 159 h 180"/>
              <a:gd name="T20" fmla="*/ 139 w 180"/>
              <a:gd name="T21" fmla="*/ 60 h 180"/>
              <a:gd name="T22" fmla="*/ 30 w 180"/>
              <a:gd name="T23" fmla="*/ 149 h 180"/>
              <a:gd name="T24" fmla="*/ 30 w 180"/>
              <a:gd name="T25" fmla="*/ 149 h 180"/>
              <a:gd name="T26" fmla="*/ 50 w 180"/>
              <a:gd name="T27" fmla="*/ 20 h 180"/>
              <a:gd name="T28" fmla="*/ 130 w 180"/>
              <a:gd name="T29" fmla="*/ 70 h 180"/>
              <a:gd name="T30" fmla="*/ 159 w 180"/>
              <a:gd name="T31" fmla="*/ 149 h 180"/>
              <a:gd name="T32" fmla="*/ 30 w 180"/>
              <a:gd name="T33" fmla="*/ 14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0" h="180">
                <a:moveTo>
                  <a:pt x="139" y="60"/>
                </a:moveTo>
                <a:lnTo>
                  <a:pt x="139" y="60"/>
                </a:lnTo>
                <a:cubicBezTo>
                  <a:pt x="119" y="30"/>
                  <a:pt x="80" y="10"/>
                  <a:pt x="40" y="0"/>
                </a:cubicBezTo>
                <a:lnTo>
                  <a:pt x="40" y="0"/>
                </a:lnTo>
                <a:cubicBezTo>
                  <a:pt x="30" y="0"/>
                  <a:pt x="30" y="0"/>
                  <a:pt x="30" y="10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69"/>
                  <a:pt x="0" y="169"/>
                  <a:pt x="10" y="169"/>
                </a:cubicBezTo>
                <a:cubicBezTo>
                  <a:pt x="10" y="169"/>
                  <a:pt x="10" y="179"/>
                  <a:pt x="20" y="179"/>
                </a:cubicBezTo>
                <a:cubicBezTo>
                  <a:pt x="169" y="179"/>
                  <a:pt x="169" y="179"/>
                  <a:pt x="169" y="179"/>
                </a:cubicBezTo>
                <a:cubicBezTo>
                  <a:pt x="179" y="179"/>
                  <a:pt x="179" y="169"/>
                  <a:pt x="179" y="159"/>
                </a:cubicBezTo>
                <a:cubicBezTo>
                  <a:pt x="179" y="119"/>
                  <a:pt x="169" y="90"/>
                  <a:pt x="139" y="60"/>
                </a:cubicBezTo>
                <a:close/>
                <a:moveTo>
                  <a:pt x="30" y="149"/>
                </a:moveTo>
                <a:lnTo>
                  <a:pt x="30" y="149"/>
                </a:lnTo>
                <a:cubicBezTo>
                  <a:pt x="50" y="20"/>
                  <a:pt x="50" y="20"/>
                  <a:pt x="50" y="20"/>
                </a:cubicBezTo>
                <a:cubicBezTo>
                  <a:pt x="80" y="30"/>
                  <a:pt x="110" y="50"/>
                  <a:pt x="130" y="70"/>
                </a:cubicBezTo>
                <a:cubicBezTo>
                  <a:pt x="149" y="90"/>
                  <a:pt x="159" y="119"/>
                  <a:pt x="159" y="149"/>
                </a:cubicBezTo>
                <a:lnTo>
                  <a:pt x="30" y="1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615">
            <a:extLst>
              <a:ext uri="{FF2B5EF4-FFF2-40B4-BE49-F238E27FC236}">
                <a16:creationId xmlns:a16="http://schemas.microsoft.com/office/drawing/2014/main" id="{CCA4A42C-3F82-0F4E-BCE4-C3878E79E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755" y="9199156"/>
            <a:ext cx="480976" cy="36997"/>
          </a:xfrm>
          <a:custGeom>
            <a:avLst/>
            <a:gdLst>
              <a:gd name="T0" fmla="*/ 496 w 517"/>
              <a:gd name="T1" fmla="*/ 40 h 41"/>
              <a:gd name="T2" fmla="*/ 496 w 517"/>
              <a:gd name="T3" fmla="*/ 40 h 41"/>
              <a:gd name="T4" fmla="*/ 496 w 517"/>
              <a:gd name="T5" fmla="*/ 40 h 41"/>
              <a:gd name="T6" fmla="*/ 20 w 517"/>
              <a:gd name="T7" fmla="*/ 40 h 41"/>
              <a:gd name="T8" fmla="*/ 0 w 517"/>
              <a:gd name="T9" fmla="*/ 20 h 41"/>
              <a:gd name="T10" fmla="*/ 20 w 517"/>
              <a:gd name="T11" fmla="*/ 0 h 41"/>
              <a:gd name="T12" fmla="*/ 20 w 517"/>
              <a:gd name="T13" fmla="*/ 0 h 41"/>
              <a:gd name="T14" fmla="*/ 496 w 517"/>
              <a:gd name="T15" fmla="*/ 0 h 41"/>
              <a:gd name="T16" fmla="*/ 516 w 517"/>
              <a:gd name="T17" fmla="*/ 20 h 41"/>
              <a:gd name="T18" fmla="*/ 496 w 517"/>
              <a:gd name="T1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7" h="41">
                <a:moveTo>
                  <a:pt x="496" y="40"/>
                </a:moveTo>
                <a:lnTo>
                  <a:pt x="496" y="40"/>
                </a:lnTo>
                <a:lnTo>
                  <a:pt x="496" y="40"/>
                </a:lnTo>
                <a:cubicBezTo>
                  <a:pt x="20" y="40"/>
                  <a:pt x="20" y="40"/>
                  <a:pt x="20" y="40"/>
                </a:cubicBezTo>
                <a:cubicBezTo>
                  <a:pt x="10" y="40"/>
                  <a:pt x="0" y="30"/>
                  <a:pt x="0" y="20"/>
                </a:cubicBezTo>
                <a:cubicBezTo>
                  <a:pt x="0" y="10"/>
                  <a:pt x="10" y="0"/>
                  <a:pt x="20" y="0"/>
                </a:cubicBezTo>
                <a:lnTo>
                  <a:pt x="20" y="0"/>
                </a:lnTo>
                <a:cubicBezTo>
                  <a:pt x="496" y="0"/>
                  <a:pt x="496" y="0"/>
                  <a:pt x="496" y="0"/>
                </a:cubicBezTo>
                <a:cubicBezTo>
                  <a:pt x="506" y="0"/>
                  <a:pt x="516" y="10"/>
                  <a:pt x="516" y="20"/>
                </a:cubicBezTo>
                <a:cubicBezTo>
                  <a:pt x="516" y="30"/>
                  <a:pt x="506" y="40"/>
                  <a:pt x="496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616">
            <a:extLst>
              <a:ext uri="{FF2B5EF4-FFF2-40B4-BE49-F238E27FC236}">
                <a16:creationId xmlns:a16="http://schemas.microsoft.com/office/drawing/2014/main" id="{8C5FCB5A-A530-3945-BA1E-D8E14D516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9774" y="8857951"/>
            <a:ext cx="1114052" cy="382315"/>
          </a:xfrm>
          <a:custGeom>
            <a:avLst/>
            <a:gdLst>
              <a:gd name="T0" fmla="*/ 1123 w 1193"/>
              <a:gd name="T1" fmla="*/ 408 h 409"/>
              <a:gd name="T2" fmla="*/ 1123 w 1193"/>
              <a:gd name="T3" fmla="*/ 408 h 409"/>
              <a:gd name="T4" fmla="*/ 1083 w 1193"/>
              <a:gd name="T5" fmla="*/ 408 h 409"/>
              <a:gd name="T6" fmla="*/ 1063 w 1193"/>
              <a:gd name="T7" fmla="*/ 388 h 409"/>
              <a:gd name="T8" fmla="*/ 1083 w 1193"/>
              <a:gd name="T9" fmla="*/ 368 h 409"/>
              <a:gd name="T10" fmla="*/ 1083 w 1193"/>
              <a:gd name="T11" fmla="*/ 368 h 409"/>
              <a:gd name="T12" fmla="*/ 1123 w 1193"/>
              <a:gd name="T13" fmla="*/ 368 h 409"/>
              <a:gd name="T14" fmla="*/ 1123 w 1193"/>
              <a:gd name="T15" fmla="*/ 368 h 409"/>
              <a:gd name="T16" fmla="*/ 1142 w 1193"/>
              <a:gd name="T17" fmla="*/ 358 h 409"/>
              <a:gd name="T18" fmla="*/ 1153 w 1193"/>
              <a:gd name="T19" fmla="*/ 338 h 409"/>
              <a:gd name="T20" fmla="*/ 1113 w 1193"/>
              <a:gd name="T21" fmla="*/ 229 h 409"/>
              <a:gd name="T22" fmla="*/ 1073 w 1193"/>
              <a:gd name="T23" fmla="*/ 219 h 409"/>
              <a:gd name="T24" fmla="*/ 983 w 1193"/>
              <a:gd name="T25" fmla="*/ 169 h 409"/>
              <a:gd name="T26" fmla="*/ 864 w 1193"/>
              <a:gd name="T27" fmla="*/ 70 h 409"/>
              <a:gd name="T28" fmla="*/ 705 w 1193"/>
              <a:gd name="T29" fmla="*/ 40 h 409"/>
              <a:gd name="T30" fmla="*/ 695 w 1193"/>
              <a:gd name="T31" fmla="*/ 40 h 409"/>
              <a:gd name="T32" fmla="*/ 596 w 1193"/>
              <a:gd name="T33" fmla="*/ 40 h 409"/>
              <a:gd name="T34" fmla="*/ 586 w 1193"/>
              <a:gd name="T35" fmla="*/ 40 h 409"/>
              <a:gd name="T36" fmla="*/ 80 w 1193"/>
              <a:gd name="T37" fmla="*/ 40 h 409"/>
              <a:gd name="T38" fmla="*/ 60 w 1193"/>
              <a:gd name="T39" fmla="*/ 60 h 409"/>
              <a:gd name="T40" fmla="*/ 60 w 1193"/>
              <a:gd name="T41" fmla="*/ 60 h 409"/>
              <a:gd name="T42" fmla="*/ 40 w 1193"/>
              <a:gd name="T43" fmla="*/ 348 h 409"/>
              <a:gd name="T44" fmla="*/ 60 w 1193"/>
              <a:gd name="T45" fmla="*/ 368 h 409"/>
              <a:gd name="T46" fmla="*/ 129 w 1193"/>
              <a:gd name="T47" fmla="*/ 368 h 409"/>
              <a:gd name="T48" fmla="*/ 149 w 1193"/>
              <a:gd name="T49" fmla="*/ 388 h 409"/>
              <a:gd name="T50" fmla="*/ 129 w 1193"/>
              <a:gd name="T51" fmla="*/ 408 h 409"/>
              <a:gd name="T52" fmla="*/ 60 w 1193"/>
              <a:gd name="T53" fmla="*/ 408 h 409"/>
              <a:gd name="T54" fmla="*/ 0 w 1193"/>
              <a:gd name="T55" fmla="*/ 348 h 409"/>
              <a:gd name="T56" fmla="*/ 0 w 1193"/>
              <a:gd name="T57" fmla="*/ 338 h 409"/>
              <a:gd name="T58" fmla="*/ 20 w 1193"/>
              <a:gd name="T59" fmla="*/ 60 h 409"/>
              <a:gd name="T60" fmla="*/ 80 w 1193"/>
              <a:gd name="T61" fmla="*/ 0 h 409"/>
              <a:gd name="T62" fmla="*/ 586 w 1193"/>
              <a:gd name="T63" fmla="*/ 0 h 409"/>
              <a:gd name="T64" fmla="*/ 596 w 1193"/>
              <a:gd name="T65" fmla="*/ 0 h 409"/>
              <a:gd name="T66" fmla="*/ 695 w 1193"/>
              <a:gd name="T67" fmla="*/ 0 h 409"/>
              <a:gd name="T68" fmla="*/ 705 w 1193"/>
              <a:gd name="T69" fmla="*/ 0 h 409"/>
              <a:gd name="T70" fmla="*/ 874 w 1193"/>
              <a:gd name="T71" fmla="*/ 30 h 409"/>
              <a:gd name="T72" fmla="*/ 1013 w 1193"/>
              <a:gd name="T73" fmla="*/ 139 h 409"/>
              <a:gd name="T74" fmla="*/ 1073 w 1193"/>
              <a:gd name="T75" fmla="*/ 179 h 409"/>
              <a:gd name="T76" fmla="*/ 1132 w 1193"/>
              <a:gd name="T77" fmla="*/ 199 h 409"/>
              <a:gd name="T78" fmla="*/ 1192 w 1193"/>
              <a:gd name="T79" fmla="*/ 328 h 409"/>
              <a:gd name="T80" fmla="*/ 1172 w 1193"/>
              <a:gd name="T81" fmla="*/ 388 h 409"/>
              <a:gd name="T82" fmla="*/ 1123 w 1193"/>
              <a:gd name="T83" fmla="*/ 408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93" h="409">
                <a:moveTo>
                  <a:pt x="1123" y="408"/>
                </a:moveTo>
                <a:lnTo>
                  <a:pt x="1123" y="408"/>
                </a:lnTo>
                <a:cubicBezTo>
                  <a:pt x="1083" y="408"/>
                  <a:pt x="1083" y="408"/>
                  <a:pt x="1083" y="408"/>
                </a:cubicBezTo>
                <a:cubicBezTo>
                  <a:pt x="1073" y="408"/>
                  <a:pt x="1063" y="398"/>
                  <a:pt x="1063" y="388"/>
                </a:cubicBezTo>
                <a:cubicBezTo>
                  <a:pt x="1063" y="378"/>
                  <a:pt x="1073" y="368"/>
                  <a:pt x="1083" y="368"/>
                </a:cubicBezTo>
                <a:lnTo>
                  <a:pt x="1083" y="368"/>
                </a:lnTo>
                <a:cubicBezTo>
                  <a:pt x="1123" y="368"/>
                  <a:pt x="1123" y="368"/>
                  <a:pt x="1123" y="368"/>
                </a:cubicBezTo>
                <a:lnTo>
                  <a:pt x="1123" y="368"/>
                </a:lnTo>
                <a:cubicBezTo>
                  <a:pt x="1132" y="368"/>
                  <a:pt x="1142" y="368"/>
                  <a:pt x="1142" y="358"/>
                </a:cubicBezTo>
                <a:cubicBezTo>
                  <a:pt x="1153" y="358"/>
                  <a:pt x="1153" y="348"/>
                  <a:pt x="1153" y="338"/>
                </a:cubicBezTo>
                <a:cubicBezTo>
                  <a:pt x="1142" y="249"/>
                  <a:pt x="1123" y="239"/>
                  <a:pt x="1113" y="229"/>
                </a:cubicBezTo>
                <a:cubicBezTo>
                  <a:pt x="1093" y="229"/>
                  <a:pt x="1083" y="219"/>
                  <a:pt x="1073" y="219"/>
                </a:cubicBezTo>
                <a:cubicBezTo>
                  <a:pt x="1043" y="209"/>
                  <a:pt x="1013" y="209"/>
                  <a:pt x="983" y="169"/>
                </a:cubicBezTo>
                <a:cubicBezTo>
                  <a:pt x="934" y="120"/>
                  <a:pt x="904" y="90"/>
                  <a:pt x="864" y="70"/>
                </a:cubicBezTo>
                <a:cubicBezTo>
                  <a:pt x="815" y="50"/>
                  <a:pt x="765" y="40"/>
                  <a:pt x="705" y="40"/>
                </a:cubicBezTo>
                <a:lnTo>
                  <a:pt x="695" y="40"/>
                </a:lnTo>
                <a:cubicBezTo>
                  <a:pt x="686" y="40"/>
                  <a:pt x="626" y="40"/>
                  <a:pt x="596" y="40"/>
                </a:cubicBezTo>
                <a:cubicBezTo>
                  <a:pt x="586" y="40"/>
                  <a:pt x="586" y="40"/>
                  <a:pt x="586" y="40"/>
                </a:cubicBezTo>
                <a:cubicBezTo>
                  <a:pt x="80" y="40"/>
                  <a:pt x="80" y="40"/>
                  <a:pt x="80" y="40"/>
                </a:cubicBezTo>
                <a:cubicBezTo>
                  <a:pt x="69" y="40"/>
                  <a:pt x="60" y="50"/>
                  <a:pt x="60" y="60"/>
                </a:cubicBezTo>
                <a:lnTo>
                  <a:pt x="60" y="60"/>
                </a:lnTo>
                <a:cubicBezTo>
                  <a:pt x="40" y="348"/>
                  <a:pt x="40" y="348"/>
                  <a:pt x="40" y="348"/>
                </a:cubicBezTo>
                <a:cubicBezTo>
                  <a:pt x="40" y="358"/>
                  <a:pt x="50" y="368"/>
                  <a:pt x="60" y="368"/>
                </a:cubicBezTo>
                <a:cubicBezTo>
                  <a:pt x="129" y="368"/>
                  <a:pt x="129" y="368"/>
                  <a:pt x="129" y="368"/>
                </a:cubicBezTo>
                <a:cubicBezTo>
                  <a:pt x="139" y="368"/>
                  <a:pt x="149" y="378"/>
                  <a:pt x="149" y="388"/>
                </a:cubicBezTo>
                <a:cubicBezTo>
                  <a:pt x="149" y="398"/>
                  <a:pt x="139" y="408"/>
                  <a:pt x="129" y="408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30" y="408"/>
                  <a:pt x="0" y="378"/>
                  <a:pt x="0" y="348"/>
                </a:cubicBezTo>
                <a:cubicBezTo>
                  <a:pt x="0" y="338"/>
                  <a:pt x="0" y="338"/>
                  <a:pt x="0" y="338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20"/>
                  <a:pt x="50" y="0"/>
                  <a:pt x="80" y="0"/>
                </a:cubicBezTo>
                <a:cubicBezTo>
                  <a:pt x="586" y="0"/>
                  <a:pt x="586" y="0"/>
                  <a:pt x="586" y="0"/>
                </a:cubicBezTo>
                <a:cubicBezTo>
                  <a:pt x="596" y="0"/>
                  <a:pt x="596" y="0"/>
                  <a:pt x="596" y="0"/>
                </a:cubicBezTo>
                <a:cubicBezTo>
                  <a:pt x="626" y="0"/>
                  <a:pt x="686" y="0"/>
                  <a:pt x="695" y="0"/>
                </a:cubicBezTo>
                <a:lnTo>
                  <a:pt x="705" y="0"/>
                </a:lnTo>
                <a:cubicBezTo>
                  <a:pt x="775" y="0"/>
                  <a:pt x="824" y="10"/>
                  <a:pt x="874" y="30"/>
                </a:cubicBezTo>
                <a:cubicBezTo>
                  <a:pt x="924" y="60"/>
                  <a:pt x="964" y="90"/>
                  <a:pt x="1013" y="139"/>
                </a:cubicBezTo>
                <a:cubicBezTo>
                  <a:pt x="1033" y="169"/>
                  <a:pt x="1053" y="169"/>
                  <a:pt x="1073" y="179"/>
                </a:cubicBezTo>
                <a:cubicBezTo>
                  <a:pt x="1093" y="179"/>
                  <a:pt x="1113" y="189"/>
                  <a:pt x="1132" y="199"/>
                </a:cubicBezTo>
                <a:cubicBezTo>
                  <a:pt x="1162" y="209"/>
                  <a:pt x="1182" y="249"/>
                  <a:pt x="1192" y="328"/>
                </a:cubicBezTo>
                <a:cubicBezTo>
                  <a:pt x="1192" y="348"/>
                  <a:pt x="1192" y="368"/>
                  <a:pt x="1172" y="388"/>
                </a:cubicBezTo>
                <a:cubicBezTo>
                  <a:pt x="1162" y="398"/>
                  <a:pt x="1142" y="408"/>
                  <a:pt x="1123" y="4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617">
            <a:extLst>
              <a:ext uri="{FF2B5EF4-FFF2-40B4-BE49-F238E27FC236}">
                <a16:creationId xmlns:a16="http://schemas.microsoft.com/office/drawing/2014/main" id="{1041841A-418D-1B4F-8748-6D2F0DE30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739" y="8903172"/>
            <a:ext cx="221988" cy="147992"/>
          </a:xfrm>
          <a:custGeom>
            <a:avLst/>
            <a:gdLst>
              <a:gd name="T0" fmla="*/ 229 w 240"/>
              <a:gd name="T1" fmla="*/ 159 h 160"/>
              <a:gd name="T2" fmla="*/ 229 w 240"/>
              <a:gd name="T3" fmla="*/ 159 h 160"/>
              <a:gd name="T4" fmla="*/ 229 w 240"/>
              <a:gd name="T5" fmla="*/ 159 h 160"/>
              <a:gd name="T6" fmla="*/ 120 w 240"/>
              <a:gd name="T7" fmla="*/ 149 h 160"/>
              <a:gd name="T8" fmla="*/ 10 w 240"/>
              <a:gd name="T9" fmla="*/ 139 h 160"/>
              <a:gd name="T10" fmla="*/ 0 w 240"/>
              <a:gd name="T11" fmla="*/ 129 h 160"/>
              <a:gd name="T12" fmla="*/ 0 w 240"/>
              <a:gd name="T13" fmla="*/ 20 h 160"/>
              <a:gd name="T14" fmla="*/ 10 w 240"/>
              <a:gd name="T15" fmla="*/ 0 h 160"/>
              <a:gd name="T16" fmla="*/ 10 w 240"/>
              <a:gd name="T17" fmla="*/ 0 h 160"/>
              <a:gd name="T18" fmla="*/ 100 w 240"/>
              <a:gd name="T19" fmla="*/ 20 h 160"/>
              <a:gd name="T20" fmla="*/ 189 w 240"/>
              <a:gd name="T21" fmla="*/ 79 h 160"/>
              <a:gd name="T22" fmla="*/ 239 w 240"/>
              <a:gd name="T23" fmla="*/ 139 h 160"/>
              <a:gd name="T24" fmla="*/ 239 w 240"/>
              <a:gd name="T25" fmla="*/ 149 h 160"/>
              <a:gd name="T26" fmla="*/ 229 w 240"/>
              <a:gd name="T27" fmla="*/ 159 h 160"/>
              <a:gd name="T28" fmla="*/ 30 w 240"/>
              <a:gd name="T29" fmla="*/ 109 h 160"/>
              <a:gd name="T30" fmla="*/ 30 w 240"/>
              <a:gd name="T31" fmla="*/ 109 h 160"/>
              <a:gd name="T32" fmla="*/ 120 w 240"/>
              <a:gd name="T33" fmla="*/ 119 h 160"/>
              <a:gd name="T34" fmla="*/ 199 w 240"/>
              <a:gd name="T35" fmla="*/ 129 h 160"/>
              <a:gd name="T36" fmla="*/ 90 w 240"/>
              <a:gd name="T37" fmla="*/ 50 h 160"/>
              <a:gd name="T38" fmla="*/ 30 w 240"/>
              <a:gd name="T39" fmla="*/ 30 h 160"/>
              <a:gd name="T40" fmla="*/ 30 w 240"/>
              <a:gd name="T41" fmla="*/ 10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0" h="160">
                <a:moveTo>
                  <a:pt x="229" y="159"/>
                </a:moveTo>
                <a:lnTo>
                  <a:pt x="229" y="159"/>
                </a:lnTo>
                <a:lnTo>
                  <a:pt x="229" y="159"/>
                </a:lnTo>
                <a:cubicBezTo>
                  <a:pt x="199" y="159"/>
                  <a:pt x="159" y="149"/>
                  <a:pt x="120" y="149"/>
                </a:cubicBezTo>
                <a:cubicBezTo>
                  <a:pt x="80" y="149"/>
                  <a:pt x="40" y="139"/>
                  <a:pt x="10" y="139"/>
                </a:cubicBezTo>
                <a:lnTo>
                  <a:pt x="0" y="129"/>
                </a:ln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10" y="0"/>
                </a:cubicBezTo>
                <a:lnTo>
                  <a:pt x="10" y="0"/>
                </a:lnTo>
                <a:cubicBezTo>
                  <a:pt x="40" y="0"/>
                  <a:pt x="70" y="10"/>
                  <a:pt x="100" y="20"/>
                </a:cubicBezTo>
                <a:cubicBezTo>
                  <a:pt x="129" y="40"/>
                  <a:pt x="169" y="70"/>
                  <a:pt x="189" y="79"/>
                </a:cubicBezTo>
                <a:cubicBezTo>
                  <a:pt x="199" y="89"/>
                  <a:pt x="229" y="119"/>
                  <a:pt x="239" y="139"/>
                </a:cubicBezTo>
                <a:cubicBezTo>
                  <a:pt x="239" y="149"/>
                  <a:pt x="239" y="149"/>
                  <a:pt x="239" y="149"/>
                </a:cubicBezTo>
                <a:cubicBezTo>
                  <a:pt x="239" y="159"/>
                  <a:pt x="229" y="159"/>
                  <a:pt x="229" y="159"/>
                </a:cubicBezTo>
                <a:close/>
                <a:moveTo>
                  <a:pt x="30" y="109"/>
                </a:moveTo>
                <a:lnTo>
                  <a:pt x="30" y="109"/>
                </a:lnTo>
                <a:cubicBezTo>
                  <a:pt x="50" y="109"/>
                  <a:pt x="90" y="119"/>
                  <a:pt x="120" y="119"/>
                </a:cubicBezTo>
                <a:cubicBezTo>
                  <a:pt x="149" y="129"/>
                  <a:pt x="179" y="129"/>
                  <a:pt x="199" y="129"/>
                </a:cubicBezTo>
                <a:cubicBezTo>
                  <a:pt x="169" y="109"/>
                  <a:pt x="129" y="70"/>
                  <a:pt x="90" y="50"/>
                </a:cubicBezTo>
                <a:cubicBezTo>
                  <a:pt x="70" y="40"/>
                  <a:pt x="50" y="30"/>
                  <a:pt x="30" y="30"/>
                </a:cubicBezTo>
                <a:lnTo>
                  <a:pt x="30" y="10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618">
            <a:extLst>
              <a:ext uri="{FF2B5EF4-FFF2-40B4-BE49-F238E27FC236}">
                <a16:creationId xmlns:a16="http://schemas.microsoft.com/office/drawing/2014/main" id="{CD79ECAB-2E92-1647-BB34-7F44A0D54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739" y="9063496"/>
            <a:ext cx="65774" cy="20556"/>
          </a:xfrm>
          <a:custGeom>
            <a:avLst/>
            <a:gdLst>
              <a:gd name="T0" fmla="*/ 60 w 71"/>
              <a:gd name="T1" fmla="*/ 20 h 21"/>
              <a:gd name="T2" fmla="*/ 60 w 71"/>
              <a:gd name="T3" fmla="*/ 20 h 21"/>
              <a:gd name="T4" fmla="*/ 10 w 71"/>
              <a:gd name="T5" fmla="*/ 20 h 21"/>
              <a:gd name="T6" fmla="*/ 0 w 71"/>
              <a:gd name="T7" fmla="*/ 10 h 21"/>
              <a:gd name="T8" fmla="*/ 10 w 71"/>
              <a:gd name="T9" fmla="*/ 0 h 21"/>
              <a:gd name="T10" fmla="*/ 60 w 71"/>
              <a:gd name="T11" fmla="*/ 0 h 21"/>
              <a:gd name="T12" fmla="*/ 70 w 71"/>
              <a:gd name="T13" fmla="*/ 10 h 21"/>
              <a:gd name="T14" fmla="*/ 60 w 71"/>
              <a:gd name="T15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21">
                <a:moveTo>
                  <a:pt x="60" y="20"/>
                </a:moveTo>
                <a:lnTo>
                  <a:pt x="60" y="20"/>
                </a:ln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0" y="20"/>
                  <a:pt x="0" y="10"/>
                </a:cubicBezTo>
                <a:cubicBezTo>
                  <a:pt x="0" y="0"/>
                  <a:pt x="10" y="0"/>
                  <a:pt x="1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70" y="0"/>
                  <a:pt x="70" y="0"/>
                  <a:pt x="70" y="10"/>
                </a:cubicBezTo>
                <a:cubicBezTo>
                  <a:pt x="70" y="20"/>
                  <a:pt x="70" y="20"/>
                  <a:pt x="60" y="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619">
            <a:extLst>
              <a:ext uri="{FF2B5EF4-FFF2-40B4-BE49-F238E27FC236}">
                <a16:creationId xmlns:a16="http://schemas.microsoft.com/office/drawing/2014/main" id="{0B51CFEB-FFBC-744E-B073-5DCF1FB10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6063" y="9133382"/>
            <a:ext cx="160326" cy="168545"/>
          </a:xfrm>
          <a:custGeom>
            <a:avLst/>
            <a:gdLst>
              <a:gd name="T0" fmla="*/ 80 w 170"/>
              <a:gd name="T1" fmla="*/ 179 h 180"/>
              <a:gd name="T2" fmla="*/ 80 w 170"/>
              <a:gd name="T3" fmla="*/ 179 h 180"/>
              <a:gd name="T4" fmla="*/ 0 w 170"/>
              <a:gd name="T5" fmla="*/ 90 h 180"/>
              <a:gd name="T6" fmla="*/ 80 w 170"/>
              <a:gd name="T7" fmla="*/ 0 h 180"/>
              <a:gd name="T8" fmla="*/ 169 w 170"/>
              <a:gd name="T9" fmla="*/ 90 h 180"/>
              <a:gd name="T10" fmla="*/ 80 w 170"/>
              <a:gd name="T11" fmla="*/ 179 h 180"/>
              <a:gd name="T12" fmla="*/ 80 w 170"/>
              <a:gd name="T13" fmla="*/ 40 h 180"/>
              <a:gd name="T14" fmla="*/ 80 w 170"/>
              <a:gd name="T15" fmla="*/ 40 h 180"/>
              <a:gd name="T16" fmla="*/ 40 w 170"/>
              <a:gd name="T17" fmla="*/ 90 h 180"/>
              <a:gd name="T18" fmla="*/ 80 w 170"/>
              <a:gd name="T19" fmla="*/ 129 h 180"/>
              <a:gd name="T20" fmla="*/ 129 w 170"/>
              <a:gd name="T21" fmla="*/ 90 h 180"/>
              <a:gd name="T22" fmla="*/ 80 w 170"/>
              <a:gd name="T23" fmla="*/ 4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" h="180">
                <a:moveTo>
                  <a:pt x="80" y="179"/>
                </a:moveTo>
                <a:lnTo>
                  <a:pt x="80" y="179"/>
                </a:lnTo>
                <a:cubicBezTo>
                  <a:pt x="40" y="179"/>
                  <a:pt x="0" y="140"/>
                  <a:pt x="0" y="90"/>
                </a:cubicBezTo>
                <a:cubicBezTo>
                  <a:pt x="0" y="40"/>
                  <a:pt x="40" y="0"/>
                  <a:pt x="80" y="0"/>
                </a:cubicBezTo>
                <a:cubicBezTo>
                  <a:pt x="129" y="0"/>
                  <a:pt x="169" y="40"/>
                  <a:pt x="169" y="90"/>
                </a:cubicBezTo>
                <a:cubicBezTo>
                  <a:pt x="169" y="140"/>
                  <a:pt x="129" y="179"/>
                  <a:pt x="80" y="179"/>
                </a:cubicBezTo>
                <a:close/>
                <a:moveTo>
                  <a:pt x="80" y="40"/>
                </a:moveTo>
                <a:lnTo>
                  <a:pt x="80" y="40"/>
                </a:lnTo>
                <a:cubicBezTo>
                  <a:pt x="60" y="40"/>
                  <a:pt x="40" y="60"/>
                  <a:pt x="40" y="90"/>
                </a:cubicBezTo>
                <a:cubicBezTo>
                  <a:pt x="40" y="110"/>
                  <a:pt x="60" y="129"/>
                  <a:pt x="80" y="129"/>
                </a:cubicBezTo>
                <a:cubicBezTo>
                  <a:pt x="110" y="129"/>
                  <a:pt x="129" y="110"/>
                  <a:pt x="129" y="90"/>
                </a:cubicBezTo>
                <a:cubicBezTo>
                  <a:pt x="129" y="60"/>
                  <a:pt x="110" y="40"/>
                  <a:pt x="80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620">
            <a:extLst>
              <a:ext uri="{FF2B5EF4-FFF2-40B4-BE49-F238E27FC236}">
                <a16:creationId xmlns:a16="http://schemas.microsoft.com/office/drawing/2014/main" id="{EF2ECFAA-E50B-AE45-A066-790273DC3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098" y="9133382"/>
            <a:ext cx="168548" cy="168545"/>
          </a:xfrm>
          <a:custGeom>
            <a:avLst/>
            <a:gdLst>
              <a:gd name="T0" fmla="*/ 89 w 180"/>
              <a:gd name="T1" fmla="*/ 179 h 180"/>
              <a:gd name="T2" fmla="*/ 89 w 180"/>
              <a:gd name="T3" fmla="*/ 179 h 180"/>
              <a:gd name="T4" fmla="*/ 0 w 180"/>
              <a:gd name="T5" fmla="*/ 90 h 180"/>
              <a:gd name="T6" fmla="*/ 89 w 180"/>
              <a:gd name="T7" fmla="*/ 0 h 180"/>
              <a:gd name="T8" fmla="*/ 179 w 180"/>
              <a:gd name="T9" fmla="*/ 90 h 180"/>
              <a:gd name="T10" fmla="*/ 89 w 180"/>
              <a:gd name="T11" fmla="*/ 179 h 180"/>
              <a:gd name="T12" fmla="*/ 89 w 180"/>
              <a:gd name="T13" fmla="*/ 40 h 180"/>
              <a:gd name="T14" fmla="*/ 89 w 180"/>
              <a:gd name="T15" fmla="*/ 40 h 180"/>
              <a:gd name="T16" fmla="*/ 40 w 180"/>
              <a:gd name="T17" fmla="*/ 90 h 180"/>
              <a:gd name="T18" fmla="*/ 89 w 180"/>
              <a:gd name="T19" fmla="*/ 129 h 180"/>
              <a:gd name="T20" fmla="*/ 139 w 180"/>
              <a:gd name="T21" fmla="*/ 90 h 180"/>
              <a:gd name="T22" fmla="*/ 89 w 180"/>
              <a:gd name="T23" fmla="*/ 4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0" h="180">
                <a:moveTo>
                  <a:pt x="89" y="179"/>
                </a:moveTo>
                <a:lnTo>
                  <a:pt x="89" y="179"/>
                </a:lnTo>
                <a:cubicBezTo>
                  <a:pt x="40" y="179"/>
                  <a:pt x="0" y="140"/>
                  <a:pt x="0" y="90"/>
                </a:cubicBezTo>
                <a:cubicBezTo>
                  <a:pt x="0" y="40"/>
                  <a:pt x="40" y="0"/>
                  <a:pt x="89" y="0"/>
                </a:cubicBezTo>
                <a:cubicBezTo>
                  <a:pt x="139" y="0"/>
                  <a:pt x="179" y="40"/>
                  <a:pt x="179" y="90"/>
                </a:cubicBezTo>
                <a:cubicBezTo>
                  <a:pt x="179" y="140"/>
                  <a:pt x="139" y="179"/>
                  <a:pt x="89" y="179"/>
                </a:cubicBezTo>
                <a:close/>
                <a:moveTo>
                  <a:pt x="89" y="40"/>
                </a:moveTo>
                <a:lnTo>
                  <a:pt x="89" y="40"/>
                </a:lnTo>
                <a:cubicBezTo>
                  <a:pt x="59" y="40"/>
                  <a:pt x="40" y="60"/>
                  <a:pt x="40" y="90"/>
                </a:cubicBezTo>
                <a:cubicBezTo>
                  <a:pt x="40" y="110"/>
                  <a:pt x="59" y="129"/>
                  <a:pt x="89" y="129"/>
                </a:cubicBezTo>
                <a:cubicBezTo>
                  <a:pt x="119" y="129"/>
                  <a:pt x="139" y="110"/>
                  <a:pt x="139" y="90"/>
                </a:cubicBezTo>
                <a:cubicBezTo>
                  <a:pt x="139" y="60"/>
                  <a:pt x="119" y="40"/>
                  <a:pt x="89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621">
            <a:extLst>
              <a:ext uri="{FF2B5EF4-FFF2-40B4-BE49-F238E27FC236}">
                <a16:creationId xmlns:a16="http://schemas.microsoft.com/office/drawing/2014/main" id="{685959DF-CA32-6444-A70C-A5AC43EF2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499" y="9153935"/>
            <a:ext cx="110996" cy="28778"/>
          </a:xfrm>
          <a:custGeom>
            <a:avLst/>
            <a:gdLst>
              <a:gd name="T0" fmla="*/ 109 w 120"/>
              <a:gd name="T1" fmla="*/ 30 h 31"/>
              <a:gd name="T2" fmla="*/ 109 w 120"/>
              <a:gd name="T3" fmla="*/ 30 h 31"/>
              <a:gd name="T4" fmla="*/ 99 w 120"/>
              <a:gd name="T5" fmla="*/ 30 h 31"/>
              <a:gd name="T6" fmla="*/ 10 w 120"/>
              <a:gd name="T7" fmla="*/ 30 h 31"/>
              <a:gd name="T8" fmla="*/ 0 w 120"/>
              <a:gd name="T9" fmla="*/ 10 h 31"/>
              <a:gd name="T10" fmla="*/ 10 w 120"/>
              <a:gd name="T11" fmla="*/ 0 h 31"/>
              <a:gd name="T12" fmla="*/ 109 w 120"/>
              <a:gd name="T13" fmla="*/ 0 h 31"/>
              <a:gd name="T14" fmla="*/ 119 w 120"/>
              <a:gd name="T15" fmla="*/ 20 h 31"/>
              <a:gd name="T16" fmla="*/ 109 w 120"/>
              <a:gd name="T17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31">
                <a:moveTo>
                  <a:pt x="109" y="30"/>
                </a:moveTo>
                <a:lnTo>
                  <a:pt x="109" y="30"/>
                </a:lnTo>
                <a:cubicBezTo>
                  <a:pt x="99" y="30"/>
                  <a:pt x="99" y="30"/>
                  <a:pt x="99" y="30"/>
                </a:cubicBezTo>
                <a:cubicBezTo>
                  <a:pt x="10" y="30"/>
                  <a:pt x="10" y="30"/>
                  <a:pt x="10" y="30"/>
                </a:cubicBezTo>
                <a:cubicBezTo>
                  <a:pt x="0" y="30"/>
                  <a:pt x="0" y="20"/>
                  <a:pt x="0" y="10"/>
                </a:cubicBezTo>
                <a:cubicBezTo>
                  <a:pt x="0" y="0"/>
                  <a:pt x="10" y="0"/>
                  <a:pt x="10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09" y="0"/>
                  <a:pt x="119" y="10"/>
                  <a:pt x="119" y="20"/>
                </a:cubicBezTo>
                <a:lnTo>
                  <a:pt x="109" y="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622">
            <a:extLst>
              <a:ext uri="{FF2B5EF4-FFF2-40B4-BE49-F238E27FC236}">
                <a16:creationId xmlns:a16="http://schemas.microsoft.com/office/drawing/2014/main" id="{7905D123-120E-2B4B-B7F6-F7BA17F06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755" y="9133382"/>
            <a:ext cx="472754" cy="36997"/>
          </a:xfrm>
          <a:custGeom>
            <a:avLst/>
            <a:gdLst>
              <a:gd name="T0" fmla="*/ 496 w 507"/>
              <a:gd name="T1" fmla="*/ 40 h 41"/>
              <a:gd name="T2" fmla="*/ 496 w 507"/>
              <a:gd name="T3" fmla="*/ 40 h 41"/>
              <a:gd name="T4" fmla="*/ 496 w 507"/>
              <a:gd name="T5" fmla="*/ 40 h 41"/>
              <a:gd name="T6" fmla="*/ 10 w 507"/>
              <a:gd name="T7" fmla="*/ 30 h 41"/>
              <a:gd name="T8" fmla="*/ 0 w 507"/>
              <a:gd name="T9" fmla="*/ 10 h 41"/>
              <a:gd name="T10" fmla="*/ 10 w 507"/>
              <a:gd name="T11" fmla="*/ 0 h 41"/>
              <a:gd name="T12" fmla="*/ 10 w 507"/>
              <a:gd name="T13" fmla="*/ 0 h 41"/>
              <a:gd name="T14" fmla="*/ 496 w 507"/>
              <a:gd name="T15" fmla="*/ 10 h 41"/>
              <a:gd name="T16" fmla="*/ 506 w 507"/>
              <a:gd name="T17" fmla="*/ 30 h 41"/>
              <a:gd name="T18" fmla="*/ 496 w 507"/>
              <a:gd name="T1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7" h="41">
                <a:moveTo>
                  <a:pt x="496" y="40"/>
                </a:moveTo>
                <a:lnTo>
                  <a:pt x="496" y="40"/>
                </a:lnTo>
                <a:lnTo>
                  <a:pt x="496" y="40"/>
                </a:lnTo>
                <a:cubicBezTo>
                  <a:pt x="10" y="30"/>
                  <a:pt x="10" y="30"/>
                  <a:pt x="10" y="30"/>
                </a:cubicBezTo>
                <a:cubicBezTo>
                  <a:pt x="10" y="30"/>
                  <a:pt x="0" y="20"/>
                  <a:pt x="0" y="10"/>
                </a:cubicBezTo>
                <a:lnTo>
                  <a:pt x="10" y="0"/>
                </a:lnTo>
                <a:lnTo>
                  <a:pt x="10" y="0"/>
                </a:lnTo>
                <a:cubicBezTo>
                  <a:pt x="496" y="10"/>
                  <a:pt x="496" y="10"/>
                  <a:pt x="496" y="10"/>
                </a:cubicBezTo>
                <a:cubicBezTo>
                  <a:pt x="496" y="10"/>
                  <a:pt x="506" y="20"/>
                  <a:pt x="506" y="30"/>
                </a:cubicBezTo>
                <a:lnTo>
                  <a:pt x="496" y="4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623">
            <a:extLst>
              <a:ext uri="{FF2B5EF4-FFF2-40B4-BE49-F238E27FC236}">
                <a16:creationId xmlns:a16="http://schemas.microsoft.com/office/drawing/2014/main" id="{73E17971-99CE-0C4B-8A51-F62035988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549" y="9125160"/>
            <a:ext cx="119217" cy="28775"/>
          </a:xfrm>
          <a:custGeom>
            <a:avLst/>
            <a:gdLst>
              <a:gd name="T0" fmla="*/ 119 w 130"/>
              <a:gd name="T1" fmla="*/ 30 h 31"/>
              <a:gd name="T2" fmla="*/ 119 w 130"/>
              <a:gd name="T3" fmla="*/ 30 h 31"/>
              <a:gd name="T4" fmla="*/ 119 w 130"/>
              <a:gd name="T5" fmla="*/ 30 h 31"/>
              <a:gd name="T6" fmla="*/ 10 w 130"/>
              <a:gd name="T7" fmla="*/ 30 h 31"/>
              <a:gd name="T8" fmla="*/ 0 w 130"/>
              <a:gd name="T9" fmla="*/ 10 h 31"/>
              <a:gd name="T10" fmla="*/ 10 w 130"/>
              <a:gd name="T11" fmla="*/ 0 h 31"/>
              <a:gd name="T12" fmla="*/ 10 w 130"/>
              <a:gd name="T13" fmla="*/ 0 h 31"/>
              <a:gd name="T14" fmla="*/ 119 w 130"/>
              <a:gd name="T15" fmla="*/ 0 h 31"/>
              <a:gd name="T16" fmla="*/ 129 w 130"/>
              <a:gd name="T17" fmla="*/ 20 h 31"/>
              <a:gd name="T18" fmla="*/ 119 w 130"/>
              <a:gd name="T1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0" h="31">
                <a:moveTo>
                  <a:pt x="119" y="30"/>
                </a:moveTo>
                <a:lnTo>
                  <a:pt x="119" y="30"/>
                </a:lnTo>
                <a:lnTo>
                  <a:pt x="119" y="30"/>
                </a:lnTo>
                <a:cubicBezTo>
                  <a:pt x="10" y="30"/>
                  <a:pt x="10" y="30"/>
                  <a:pt x="10" y="30"/>
                </a:cubicBezTo>
                <a:cubicBezTo>
                  <a:pt x="0" y="30"/>
                  <a:pt x="0" y="20"/>
                  <a:pt x="0" y="10"/>
                </a:cubicBezTo>
                <a:cubicBezTo>
                  <a:pt x="0" y="10"/>
                  <a:pt x="0" y="0"/>
                  <a:pt x="10" y="0"/>
                </a:cubicBezTo>
                <a:lnTo>
                  <a:pt x="10" y="0"/>
                </a:lnTo>
                <a:cubicBezTo>
                  <a:pt x="119" y="0"/>
                  <a:pt x="119" y="0"/>
                  <a:pt x="119" y="0"/>
                </a:cubicBezTo>
                <a:cubicBezTo>
                  <a:pt x="129" y="0"/>
                  <a:pt x="129" y="10"/>
                  <a:pt x="129" y="20"/>
                </a:cubicBezTo>
                <a:cubicBezTo>
                  <a:pt x="129" y="20"/>
                  <a:pt x="129" y="30"/>
                  <a:pt x="119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624">
            <a:extLst>
              <a:ext uri="{FF2B5EF4-FFF2-40B4-BE49-F238E27FC236}">
                <a16:creationId xmlns:a16="http://schemas.microsoft.com/office/drawing/2014/main" id="{E41EC05B-70EA-5341-B847-F6DC60021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0726" y="6321529"/>
            <a:ext cx="139770" cy="234320"/>
          </a:xfrm>
          <a:custGeom>
            <a:avLst/>
            <a:gdLst>
              <a:gd name="T0" fmla="*/ 130 w 150"/>
              <a:gd name="T1" fmla="*/ 249 h 250"/>
              <a:gd name="T2" fmla="*/ 130 w 150"/>
              <a:gd name="T3" fmla="*/ 249 h 250"/>
              <a:gd name="T4" fmla="*/ 20 w 150"/>
              <a:gd name="T5" fmla="*/ 249 h 250"/>
              <a:gd name="T6" fmla="*/ 0 w 150"/>
              <a:gd name="T7" fmla="*/ 229 h 250"/>
              <a:gd name="T8" fmla="*/ 0 w 150"/>
              <a:gd name="T9" fmla="*/ 20 h 250"/>
              <a:gd name="T10" fmla="*/ 20 w 150"/>
              <a:gd name="T11" fmla="*/ 0 h 250"/>
              <a:gd name="T12" fmla="*/ 130 w 150"/>
              <a:gd name="T13" fmla="*/ 0 h 250"/>
              <a:gd name="T14" fmla="*/ 149 w 150"/>
              <a:gd name="T15" fmla="*/ 20 h 250"/>
              <a:gd name="T16" fmla="*/ 149 w 150"/>
              <a:gd name="T17" fmla="*/ 229 h 250"/>
              <a:gd name="T18" fmla="*/ 130 w 150"/>
              <a:gd name="T19" fmla="*/ 249 h 250"/>
              <a:gd name="T20" fmla="*/ 40 w 150"/>
              <a:gd name="T21" fmla="*/ 209 h 250"/>
              <a:gd name="T22" fmla="*/ 40 w 150"/>
              <a:gd name="T23" fmla="*/ 209 h 250"/>
              <a:gd name="T24" fmla="*/ 109 w 150"/>
              <a:gd name="T25" fmla="*/ 209 h 250"/>
              <a:gd name="T26" fmla="*/ 109 w 150"/>
              <a:gd name="T27" fmla="*/ 40 h 250"/>
              <a:gd name="T28" fmla="*/ 40 w 150"/>
              <a:gd name="T29" fmla="*/ 40 h 250"/>
              <a:gd name="T30" fmla="*/ 40 w 150"/>
              <a:gd name="T31" fmla="*/ 20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0" h="250">
                <a:moveTo>
                  <a:pt x="130" y="249"/>
                </a:moveTo>
                <a:lnTo>
                  <a:pt x="130" y="249"/>
                </a:lnTo>
                <a:cubicBezTo>
                  <a:pt x="20" y="249"/>
                  <a:pt x="20" y="249"/>
                  <a:pt x="20" y="249"/>
                </a:cubicBezTo>
                <a:cubicBezTo>
                  <a:pt x="10" y="249"/>
                  <a:pt x="0" y="249"/>
                  <a:pt x="0" y="22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9" y="0"/>
                  <a:pt x="149" y="10"/>
                  <a:pt x="149" y="20"/>
                </a:cubicBezTo>
                <a:cubicBezTo>
                  <a:pt x="149" y="229"/>
                  <a:pt x="149" y="229"/>
                  <a:pt x="149" y="229"/>
                </a:cubicBezTo>
                <a:cubicBezTo>
                  <a:pt x="149" y="249"/>
                  <a:pt x="139" y="249"/>
                  <a:pt x="130" y="249"/>
                </a:cubicBezTo>
                <a:close/>
                <a:moveTo>
                  <a:pt x="40" y="209"/>
                </a:moveTo>
                <a:lnTo>
                  <a:pt x="40" y="209"/>
                </a:lnTo>
                <a:cubicBezTo>
                  <a:pt x="109" y="209"/>
                  <a:pt x="109" y="209"/>
                  <a:pt x="109" y="209"/>
                </a:cubicBezTo>
                <a:cubicBezTo>
                  <a:pt x="109" y="40"/>
                  <a:pt x="109" y="40"/>
                  <a:pt x="109" y="40"/>
                </a:cubicBezTo>
                <a:cubicBezTo>
                  <a:pt x="40" y="40"/>
                  <a:pt x="40" y="40"/>
                  <a:pt x="40" y="40"/>
                </a:cubicBezTo>
                <a:lnTo>
                  <a:pt x="40" y="20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625">
            <a:extLst>
              <a:ext uri="{FF2B5EF4-FFF2-40B4-BE49-F238E27FC236}">
                <a16:creationId xmlns:a16="http://schemas.microsoft.com/office/drawing/2014/main" id="{9E7B1455-E931-DA48-81AD-4F7A4CA5A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3940" y="6115984"/>
            <a:ext cx="139770" cy="435755"/>
          </a:xfrm>
          <a:custGeom>
            <a:avLst/>
            <a:gdLst>
              <a:gd name="T0" fmla="*/ 129 w 150"/>
              <a:gd name="T1" fmla="*/ 467 h 468"/>
              <a:gd name="T2" fmla="*/ 129 w 150"/>
              <a:gd name="T3" fmla="*/ 467 h 468"/>
              <a:gd name="T4" fmla="*/ 30 w 150"/>
              <a:gd name="T5" fmla="*/ 467 h 468"/>
              <a:gd name="T6" fmla="*/ 0 w 150"/>
              <a:gd name="T7" fmla="*/ 447 h 468"/>
              <a:gd name="T8" fmla="*/ 0 w 150"/>
              <a:gd name="T9" fmla="*/ 20 h 468"/>
              <a:gd name="T10" fmla="*/ 30 w 150"/>
              <a:gd name="T11" fmla="*/ 0 h 468"/>
              <a:gd name="T12" fmla="*/ 129 w 150"/>
              <a:gd name="T13" fmla="*/ 0 h 468"/>
              <a:gd name="T14" fmla="*/ 149 w 150"/>
              <a:gd name="T15" fmla="*/ 20 h 468"/>
              <a:gd name="T16" fmla="*/ 149 w 150"/>
              <a:gd name="T17" fmla="*/ 447 h 468"/>
              <a:gd name="T18" fmla="*/ 129 w 150"/>
              <a:gd name="T19" fmla="*/ 467 h 468"/>
              <a:gd name="T20" fmla="*/ 50 w 150"/>
              <a:gd name="T21" fmla="*/ 427 h 468"/>
              <a:gd name="T22" fmla="*/ 50 w 150"/>
              <a:gd name="T23" fmla="*/ 427 h 468"/>
              <a:gd name="T24" fmla="*/ 109 w 150"/>
              <a:gd name="T25" fmla="*/ 427 h 468"/>
              <a:gd name="T26" fmla="*/ 109 w 150"/>
              <a:gd name="T27" fmla="*/ 40 h 468"/>
              <a:gd name="T28" fmla="*/ 50 w 150"/>
              <a:gd name="T29" fmla="*/ 40 h 468"/>
              <a:gd name="T30" fmla="*/ 50 w 150"/>
              <a:gd name="T31" fmla="*/ 427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0" h="468">
                <a:moveTo>
                  <a:pt x="129" y="467"/>
                </a:moveTo>
                <a:lnTo>
                  <a:pt x="129" y="467"/>
                </a:lnTo>
                <a:cubicBezTo>
                  <a:pt x="30" y="467"/>
                  <a:pt x="30" y="467"/>
                  <a:pt x="30" y="467"/>
                </a:cubicBezTo>
                <a:cubicBezTo>
                  <a:pt x="10" y="467"/>
                  <a:pt x="0" y="467"/>
                  <a:pt x="0" y="44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30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49" y="0"/>
                  <a:pt x="149" y="10"/>
                  <a:pt x="149" y="20"/>
                </a:cubicBezTo>
                <a:cubicBezTo>
                  <a:pt x="149" y="447"/>
                  <a:pt x="149" y="447"/>
                  <a:pt x="149" y="447"/>
                </a:cubicBezTo>
                <a:cubicBezTo>
                  <a:pt x="149" y="467"/>
                  <a:pt x="149" y="467"/>
                  <a:pt x="129" y="467"/>
                </a:cubicBezTo>
                <a:close/>
                <a:moveTo>
                  <a:pt x="50" y="427"/>
                </a:moveTo>
                <a:lnTo>
                  <a:pt x="50" y="427"/>
                </a:lnTo>
                <a:cubicBezTo>
                  <a:pt x="109" y="427"/>
                  <a:pt x="109" y="427"/>
                  <a:pt x="109" y="427"/>
                </a:cubicBezTo>
                <a:cubicBezTo>
                  <a:pt x="109" y="40"/>
                  <a:pt x="109" y="40"/>
                  <a:pt x="109" y="40"/>
                </a:cubicBezTo>
                <a:cubicBezTo>
                  <a:pt x="50" y="40"/>
                  <a:pt x="50" y="40"/>
                  <a:pt x="50" y="40"/>
                </a:cubicBezTo>
                <a:lnTo>
                  <a:pt x="50" y="4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626">
            <a:extLst>
              <a:ext uri="{FF2B5EF4-FFF2-40B4-BE49-F238E27FC236}">
                <a16:creationId xmlns:a16="http://schemas.microsoft.com/office/drawing/2014/main" id="{3D68F29A-895E-2241-B1F9-4A67EF501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5373" y="5914548"/>
            <a:ext cx="139770" cy="641300"/>
          </a:xfrm>
          <a:custGeom>
            <a:avLst/>
            <a:gdLst>
              <a:gd name="T0" fmla="*/ 130 w 150"/>
              <a:gd name="T1" fmla="*/ 686 h 687"/>
              <a:gd name="T2" fmla="*/ 130 w 150"/>
              <a:gd name="T3" fmla="*/ 686 h 687"/>
              <a:gd name="T4" fmla="*/ 20 w 150"/>
              <a:gd name="T5" fmla="*/ 686 h 687"/>
              <a:gd name="T6" fmla="*/ 0 w 150"/>
              <a:gd name="T7" fmla="*/ 666 h 687"/>
              <a:gd name="T8" fmla="*/ 0 w 150"/>
              <a:gd name="T9" fmla="*/ 20 h 687"/>
              <a:gd name="T10" fmla="*/ 20 w 150"/>
              <a:gd name="T11" fmla="*/ 0 h 687"/>
              <a:gd name="T12" fmla="*/ 130 w 150"/>
              <a:gd name="T13" fmla="*/ 0 h 687"/>
              <a:gd name="T14" fmla="*/ 149 w 150"/>
              <a:gd name="T15" fmla="*/ 20 h 687"/>
              <a:gd name="T16" fmla="*/ 149 w 150"/>
              <a:gd name="T17" fmla="*/ 666 h 687"/>
              <a:gd name="T18" fmla="*/ 130 w 150"/>
              <a:gd name="T19" fmla="*/ 686 h 687"/>
              <a:gd name="T20" fmla="*/ 40 w 150"/>
              <a:gd name="T21" fmla="*/ 646 h 687"/>
              <a:gd name="T22" fmla="*/ 40 w 150"/>
              <a:gd name="T23" fmla="*/ 646 h 687"/>
              <a:gd name="T24" fmla="*/ 110 w 150"/>
              <a:gd name="T25" fmla="*/ 646 h 687"/>
              <a:gd name="T26" fmla="*/ 110 w 150"/>
              <a:gd name="T27" fmla="*/ 40 h 687"/>
              <a:gd name="T28" fmla="*/ 40 w 150"/>
              <a:gd name="T29" fmla="*/ 40 h 687"/>
              <a:gd name="T30" fmla="*/ 40 w 150"/>
              <a:gd name="T31" fmla="*/ 646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0" h="687">
                <a:moveTo>
                  <a:pt x="130" y="686"/>
                </a:moveTo>
                <a:lnTo>
                  <a:pt x="130" y="686"/>
                </a:lnTo>
                <a:cubicBezTo>
                  <a:pt x="20" y="686"/>
                  <a:pt x="20" y="686"/>
                  <a:pt x="20" y="686"/>
                </a:cubicBezTo>
                <a:cubicBezTo>
                  <a:pt x="11" y="686"/>
                  <a:pt x="0" y="686"/>
                  <a:pt x="0" y="666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1" y="0"/>
                  <a:pt x="2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40" y="0"/>
                  <a:pt x="149" y="10"/>
                  <a:pt x="149" y="20"/>
                </a:cubicBezTo>
                <a:cubicBezTo>
                  <a:pt x="149" y="666"/>
                  <a:pt x="149" y="666"/>
                  <a:pt x="149" y="666"/>
                </a:cubicBezTo>
                <a:cubicBezTo>
                  <a:pt x="149" y="686"/>
                  <a:pt x="140" y="686"/>
                  <a:pt x="130" y="686"/>
                </a:cubicBezTo>
                <a:close/>
                <a:moveTo>
                  <a:pt x="40" y="646"/>
                </a:moveTo>
                <a:lnTo>
                  <a:pt x="40" y="646"/>
                </a:lnTo>
                <a:cubicBezTo>
                  <a:pt x="110" y="646"/>
                  <a:pt x="110" y="646"/>
                  <a:pt x="110" y="646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40" y="40"/>
                  <a:pt x="40" y="40"/>
                  <a:pt x="40" y="40"/>
                </a:cubicBezTo>
                <a:lnTo>
                  <a:pt x="40" y="6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627">
            <a:extLst>
              <a:ext uri="{FF2B5EF4-FFF2-40B4-BE49-F238E27FC236}">
                <a16:creationId xmlns:a16="http://schemas.microsoft.com/office/drawing/2014/main" id="{8C6C5310-7593-E547-8BFF-03D66306B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9388" y="8755180"/>
            <a:ext cx="36999" cy="538526"/>
          </a:xfrm>
          <a:custGeom>
            <a:avLst/>
            <a:gdLst>
              <a:gd name="T0" fmla="*/ 21 w 41"/>
              <a:gd name="T1" fmla="*/ 576 h 577"/>
              <a:gd name="T2" fmla="*/ 21 w 41"/>
              <a:gd name="T3" fmla="*/ 576 h 577"/>
              <a:gd name="T4" fmla="*/ 0 w 41"/>
              <a:gd name="T5" fmla="*/ 556 h 577"/>
              <a:gd name="T6" fmla="*/ 0 w 41"/>
              <a:gd name="T7" fmla="*/ 20 h 577"/>
              <a:gd name="T8" fmla="*/ 21 w 41"/>
              <a:gd name="T9" fmla="*/ 0 h 577"/>
              <a:gd name="T10" fmla="*/ 40 w 41"/>
              <a:gd name="T11" fmla="*/ 20 h 577"/>
              <a:gd name="T12" fmla="*/ 40 w 41"/>
              <a:gd name="T13" fmla="*/ 556 h 577"/>
              <a:gd name="T14" fmla="*/ 21 w 41"/>
              <a:gd name="T15" fmla="*/ 576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577">
                <a:moveTo>
                  <a:pt x="21" y="576"/>
                </a:moveTo>
                <a:lnTo>
                  <a:pt x="21" y="576"/>
                </a:lnTo>
                <a:cubicBezTo>
                  <a:pt x="11" y="576"/>
                  <a:pt x="0" y="566"/>
                  <a:pt x="0" y="556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1" y="0"/>
                  <a:pt x="21" y="0"/>
                </a:cubicBezTo>
                <a:cubicBezTo>
                  <a:pt x="40" y="0"/>
                  <a:pt x="40" y="10"/>
                  <a:pt x="40" y="20"/>
                </a:cubicBezTo>
                <a:cubicBezTo>
                  <a:pt x="40" y="556"/>
                  <a:pt x="40" y="556"/>
                  <a:pt x="40" y="556"/>
                </a:cubicBezTo>
                <a:cubicBezTo>
                  <a:pt x="40" y="566"/>
                  <a:pt x="40" y="576"/>
                  <a:pt x="21" y="5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628">
            <a:extLst>
              <a:ext uri="{FF2B5EF4-FFF2-40B4-BE49-F238E27FC236}">
                <a16:creationId xmlns:a16="http://schemas.microsoft.com/office/drawing/2014/main" id="{724BD639-55E9-C94E-A679-997F6ABD0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9388" y="9256709"/>
            <a:ext cx="538529" cy="36997"/>
          </a:xfrm>
          <a:custGeom>
            <a:avLst/>
            <a:gdLst>
              <a:gd name="T0" fmla="*/ 557 w 578"/>
              <a:gd name="T1" fmla="*/ 40 h 41"/>
              <a:gd name="T2" fmla="*/ 557 w 578"/>
              <a:gd name="T3" fmla="*/ 40 h 41"/>
              <a:gd name="T4" fmla="*/ 21 w 578"/>
              <a:gd name="T5" fmla="*/ 40 h 41"/>
              <a:gd name="T6" fmla="*/ 0 w 578"/>
              <a:gd name="T7" fmla="*/ 20 h 41"/>
              <a:gd name="T8" fmla="*/ 21 w 578"/>
              <a:gd name="T9" fmla="*/ 0 h 41"/>
              <a:gd name="T10" fmla="*/ 557 w 578"/>
              <a:gd name="T11" fmla="*/ 0 h 41"/>
              <a:gd name="T12" fmla="*/ 577 w 578"/>
              <a:gd name="T13" fmla="*/ 20 h 41"/>
              <a:gd name="T14" fmla="*/ 557 w 578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" h="41">
                <a:moveTo>
                  <a:pt x="557" y="40"/>
                </a:moveTo>
                <a:lnTo>
                  <a:pt x="557" y="40"/>
                </a:lnTo>
                <a:cubicBezTo>
                  <a:pt x="21" y="40"/>
                  <a:pt x="21" y="40"/>
                  <a:pt x="21" y="40"/>
                </a:cubicBezTo>
                <a:cubicBezTo>
                  <a:pt x="11" y="40"/>
                  <a:pt x="0" y="30"/>
                  <a:pt x="0" y="20"/>
                </a:cubicBezTo>
                <a:cubicBezTo>
                  <a:pt x="0" y="11"/>
                  <a:pt x="11" y="0"/>
                  <a:pt x="21" y="0"/>
                </a:cubicBezTo>
                <a:cubicBezTo>
                  <a:pt x="557" y="0"/>
                  <a:pt x="557" y="0"/>
                  <a:pt x="557" y="0"/>
                </a:cubicBezTo>
                <a:cubicBezTo>
                  <a:pt x="567" y="0"/>
                  <a:pt x="577" y="11"/>
                  <a:pt x="577" y="20"/>
                </a:cubicBezTo>
                <a:cubicBezTo>
                  <a:pt x="577" y="30"/>
                  <a:pt x="567" y="40"/>
                  <a:pt x="557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629">
            <a:extLst>
              <a:ext uri="{FF2B5EF4-FFF2-40B4-BE49-F238E27FC236}">
                <a16:creationId xmlns:a16="http://schemas.microsoft.com/office/drawing/2014/main" id="{4C11A978-7663-2046-8648-DE5A0EA2D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3384" y="8857951"/>
            <a:ext cx="472754" cy="382315"/>
          </a:xfrm>
          <a:custGeom>
            <a:avLst/>
            <a:gdLst>
              <a:gd name="T0" fmla="*/ 268 w 508"/>
              <a:gd name="T1" fmla="*/ 398 h 409"/>
              <a:gd name="T2" fmla="*/ 268 w 508"/>
              <a:gd name="T3" fmla="*/ 398 h 409"/>
              <a:gd name="T4" fmla="*/ 249 w 508"/>
              <a:gd name="T5" fmla="*/ 398 h 409"/>
              <a:gd name="T6" fmla="*/ 159 w 508"/>
              <a:gd name="T7" fmla="*/ 268 h 409"/>
              <a:gd name="T8" fmla="*/ 40 w 508"/>
              <a:gd name="T9" fmla="*/ 398 h 409"/>
              <a:gd name="T10" fmla="*/ 10 w 508"/>
              <a:gd name="T11" fmla="*/ 398 h 409"/>
              <a:gd name="T12" fmla="*/ 10 w 508"/>
              <a:gd name="T13" fmla="*/ 368 h 409"/>
              <a:gd name="T14" fmla="*/ 139 w 508"/>
              <a:gd name="T15" fmla="*/ 219 h 409"/>
              <a:gd name="T16" fmla="*/ 159 w 508"/>
              <a:gd name="T17" fmla="*/ 219 h 409"/>
              <a:gd name="T18" fmla="*/ 169 w 508"/>
              <a:gd name="T19" fmla="*/ 229 h 409"/>
              <a:gd name="T20" fmla="*/ 268 w 508"/>
              <a:gd name="T21" fmla="*/ 348 h 409"/>
              <a:gd name="T22" fmla="*/ 467 w 508"/>
              <a:gd name="T23" fmla="*/ 10 h 409"/>
              <a:gd name="T24" fmla="*/ 497 w 508"/>
              <a:gd name="T25" fmla="*/ 0 h 409"/>
              <a:gd name="T26" fmla="*/ 497 w 508"/>
              <a:gd name="T27" fmla="*/ 30 h 409"/>
              <a:gd name="T28" fmla="*/ 288 w 508"/>
              <a:gd name="T29" fmla="*/ 388 h 409"/>
              <a:gd name="T30" fmla="*/ 268 w 508"/>
              <a:gd name="T31" fmla="*/ 398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8" h="409">
                <a:moveTo>
                  <a:pt x="268" y="398"/>
                </a:moveTo>
                <a:lnTo>
                  <a:pt x="268" y="398"/>
                </a:lnTo>
                <a:cubicBezTo>
                  <a:pt x="258" y="398"/>
                  <a:pt x="258" y="398"/>
                  <a:pt x="249" y="398"/>
                </a:cubicBezTo>
                <a:cubicBezTo>
                  <a:pt x="159" y="268"/>
                  <a:pt x="159" y="268"/>
                  <a:pt x="159" y="268"/>
                </a:cubicBezTo>
                <a:cubicBezTo>
                  <a:pt x="40" y="398"/>
                  <a:pt x="40" y="398"/>
                  <a:pt x="40" y="398"/>
                </a:cubicBezTo>
                <a:cubicBezTo>
                  <a:pt x="30" y="408"/>
                  <a:pt x="20" y="408"/>
                  <a:pt x="10" y="398"/>
                </a:cubicBezTo>
                <a:cubicBezTo>
                  <a:pt x="0" y="388"/>
                  <a:pt x="0" y="378"/>
                  <a:pt x="10" y="368"/>
                </a:cubicBezTo>
                <a:cubicBezTo>
                  <a:pt x="139" y="219"/>
                  <a:pt x="139" y="219"/>
                  <a:pt x="139" y="219"/>
                </a:cubicBezTo>
                <a:cubicBezTo>
                  <a:pt x="149" y="219"/>
                  <a:pt x="149" y="219"/>
                  <a:pt x="159" y="219"/>
                </a:cubicBezTo>
                <a:cubicBezTo>
                  <a:pt x="169" y="219"/>
                  <a:pt x="169" y="219"/>
                  <a:pt x="169" y="229"/>
                </a:cubicBezTo>
                <a:cubicBezTo>
                  <a:pt x="268" y="348"/>
                  <a:pt x="268" y="348"/>
                  <a:pt x="268" y="348"/>
                </a:cubicBezTo>
                <a:cubicBezTo>
                  <a:pt x="467" y="10"/>
                  <a:pt x="467" y="10"/>
                  <a:pt x="467" y="10"/>
                </a:cubicBezTo>
                <a:cubicBezTo>
                  <a:pt x="467" y="0"/>
                  <a:pt x="487" y="0"/>
                  <a:pt x="497" y="0"/>
                </a:cubicBezTo>
                <a:cubicBezTo>
                  <a:pt x="507" y="10"/>
                  <a:pt x="507" y="20"/>
                  <a:pt x="497" y="30"/>
                </a:cubicBezTo>
                <a:cubicBezTo>
                  <a:pt x="288" y="388"/>
                  <a:pt x="288" y="388"/>
                  <a:pt x="288" y="388"/>
                </a:cubicBezTo>
                <a:cubicBezTo>
                  <a:pt x="278" y="398"/>
                  <a:pt x="278" y="398"/>
                  <a:pt x="268" y="3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630">
            <a:extLst>
              <a:ext uri="{FF2B5EF4-FFF2-40B4-BE49-F238E27FC236}">
                <a16:creationId xmlns:a16="http://schemas.microsoft.com/office/drawing/2014/main" id="{8D3E1A85-6D2E-3F48-B2CA-5C1BEC0A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0917" y="8857951"/>
            <a:ext cx="65774" cy="110996"/>
          </a:xfrm>
          <a:custGeom>
            <a:avLst/>
            <a:gdLst>
              <a:gd name="T0" fmla="*/ 50 w 71"/>
              <a:gd name="T1" fmla="*/ 120 h 121"/>
              <a:gd name="T2" fmla="*/ 50 w 71"/>
              <a:gd name="T3" fmla="*/ 120 h 121"/>
              <a:gd name="T4" fmla="*/ 30 w 71"/>
              <a:gd name="T5" fmla="*/ 100 h 121"/>
              <a:gd name="T6" fmla="*/ 0 w 71"/>
              <a:gd name="T7" fmla="*/ 30 h 121"/>
              <a:gd name="T8" fmla="*/ 20 w 71"/>
              <a:gd name="T9" fmla="*/ 0 h 121"/>
              <a:gd name="T10" fmla="*/ 40 w 71"/>
              <a:gd name="T11" fmla="*/ 10 h 121"/>
              <a:gd name="T12" fmla="*/ 70 w 71"/>
              <a:gd name="T13" fmla="*/ 90 h 121"/>
              <a:gd name="T14" fmla="*/ 50 w 71"/>
              <a:gd name="T15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121">
                <a:moveTo>
                  <a:pt x="50" y="120"/>
                </a:moveTo>
                <a:lnTo>
                  <a:pt x="50" y="120"/>
                </a:lnTo>
                <a:cubicBezTo>
                  <a:pt x="40" y="120"/>
                  <a:pt x="30" y="109"/>
                  <a:pt x="30" y="10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0"/>
                  <a:pt x="10" y="0"/>
                  <a:pt x="20" y="0"/>
                </a:cubicBezTo>
                <a:cubicBezTo>
                  <a:pt x="30" y="0"/>
                  <a:pt x="40" y="0"/>
                  <a:pt x="40" y="10"/>
                </a:cubicBezTo>
                <a:cubicBezTo>
                  <a:pt x="70" y="90"/>
                  <a:pt x="70" y="90"/>
                  <a:pt x="70" y="90"/>
                </a:cubicBezTo>
                <a:cubicBezTo>
                  <a:pt x="70" y="100"/>
                  <a:pt x="60" y="109"/>
                  <a:pt x="50" y="1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631">
            <a:extLst>
              <a:ext uri="{FF2B5EF4-FFF2-40B4-BE49-F238E27FC236}">
                <a16:creationId xmlns:a16="http://schemas.microsoft.com/office/drawing/2014/main" id="{528CC761-0BAE-6A4D-8294-FF3EBC535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6921" y="8857951"/>
            <a:ext cx="119217" cy="57553"/>
          </a:xfrm>
          <a:custGeom>
            <a:avLst/>
            <a:gdLst>
              <a:gd name="T0" fmla="*/ 29 w 130"/>
              <a:gd name="T1" fmla="*/ 60 h 61"/>
              <a:gd name="T2" fmla="*/ 29 w 130"/>
              <a:gd name="T3" fmla="*/ 60 h 61"/>
              <a:gd name="T4" fmla="*/ 9 w 130"/>
              <a:gd name="T5" fmla="*/ 50 h 61"/>
              <a:gd name="T6" fmla="*/ 19 w 130"/>
              <a:gd name="T7" fmla="*/ 20 h 61"/>
              <a:gd name="T8" fmla="*/ 99 w 130"/>
              <a:gd name="T9" fmla="*/ 0 h 61"/>
              <a:gd name="T10" fmla="*/ 119 w 130"/>
              <a:gd name="T11" fmla="*/ 10 h 61"/>
              <a:gd name="T12" fmla="*/ 109 w 130"/>
              <a:gd name="T13" fmla="*/ 40 h 61"/>
              <a:gd name="T14" fmla="*/ 29 w 130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" h="61">
                <a:moveTo>
                  <a:pt x="29" y="60"/>
                </a:moveTo>
                <a:lnTo>
                  <a:pt x="29" y="60"/>
                </a:lnTo>
                <a:cubicBezTo>
                  <a:pt x="19" y="60"/>
                  <a:pt x="9" y="60"/>
                  <a:pt x="9" y="50"/>
                </a:cubicBezTo>
                <a:cubicBezTo>
                  <a:pt x="0" y="40"/>
                  <a:pt x="9" y="30"/>
                  <a:pt x="19" y="20"/>
                </a:cubicBezTo>
                <a:cubicBezTo>
                  <a:pt x="99" y="0"/>
                  <a:pt x="99" y="0"/>
                  <a:pt x="99" y="0"/>
                </a:cubicBezTo>
                <a:cubicBezTo>
                  <a:pt x="109" y="0"/>
                  <a:pt x="119" y="0"/>
                  <a:pt x="119" y="10"/>
                </a:cubicBezTo>
                <a:cubicBezTo>
                  <a:pt x="129" y="30"/>
                  <a:pt x="119" y="40"/>
                  <a:pt x="109" y="40"/>
                </a:cubicBezTo>
                <a:cubicBezTo>
                  <a:pt x="29" y="60"/>
                  <a:pt x="29" y="60"/>
                  <a:pt x="29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632">
            <a:extLst>
              <a:ext uri="{FF2B5EF4-FFF2-40B4-BE49-F238E27FC236}">
                <a16:creationId xmlns:a16="http://schemas.microsoft.com/office/drawing/2014/main" id="{8E5C7A5A-EA1D-5F44-A6EF-FB6A8F659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537" y="3267131"/>
            <a:ext cx="641300" cy="435755"/>
          </a:xfrm>
          <a:custGeom>
            <a:avLst/>
            <a:gdLst>
              <a:gd name="T0" fmla="*/ 656 w 687"/>
              <a:gd name="T1" fmla="*/ 467 h 468"/>
              <a:gd name="T2" fmla="*/ 656 w 687"/>
              <a:gd name="T3" fmla="*/ 467 h 468"/>
              <a:gd name="T4" fmla="*/ 30 w 687"/>
              <a:gd name="T5" fmla="*/ 467 h 468"/>
              <a:gd name="T6" fmla="*/ 0 w 687"/>
              <a:gd name="T7" fmla="*/ 427 h 468"/>
              <a:gd name="T8" fmla="*/ 0 w 687"/>
              <a:gd name="T9" fmla="*/ 30 h 468"/>
              <a:gd name="T10" fmla="*/ 30 w 687"/>
              <a:gd name="T11" fmla="*/ 0 h 468"/>
              <a:gd name="T12" fmla="*/ 656 w 687"/>
              <a:gd name="T13" fmla="*/ 0 h 468"/>
              <a:gd name="T14" fmla="*/ 686 w 687"/>
              <a:gd name="T15" fmla="*/ 30 h 468"/>
              <a:gd name="T16" fmla="*/ 686 w 687"/>
              <a:gd name="T17" fmla="*/ 427 h 468"/>
              <a:gd name="T18" fmla="*/ 656 w 687"/>
              <a:gd name="T19" fmla="*/ 467 h 468"/>
              <a:gd name="T20" fmla="*/ 40 w 687"/>
              <a:gd name="T21" fmla="*/ 417 h 468"/>
              <a:gd name="T22" fmla="*/ 40 w 687"/>
              <a:gd name="T23" fmla="*/ 417 h 468"/>
              <a:gd name="T24" fmla="*/ 646 w 687"/>
              <a:gd name="T25" fmla="*/ 417 h 468"/>
              <a:gd name="T26" fmla="*/ 646 w 687"/>
              <a:gd name="T27" fmla="*/ 40 h 468"/>
              <a:gd name="T28" fmla="*/ 40 w 687"/>
              <a:gd name="T29" fmla="*/ 40 h 468"/>
              <a:gd name="T30" fmla="*/ 40 w 687"/>
              <a:gd name="T31" fmla="*/ 417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87" h="468">
                <a:moveTo>
                  <a:pt x="656" y="467"/>
                </a:moveTo>
                <a:lnTo>
                  <a:pt x="656" y="467"/>
                </a:lnTo>
                <a:cubicBezTo>
                  <a:pt x="30" y="467"/>
                  <a:pt x="30" y="467"/>
                  <a:pt x="30" y="467"/>
                </a:cubicBezTo>
                <a:cubicBezTo>
                  <a:pt x="10" y="467"/>
                  <a:pt x="0" y="447"/>
                  <a:pt x="0" y="427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10" y="0"/>
                  <a:pt x="30" y="0"/>
                </a:cubicBezTo>
                <a:cubicBezTo>
                  <a:pt x="656" y="0"/>
                  <a:pt x="656" y="0"/>
                  <a:pt x="656" y="0"/>
                </a:cubicBezTo>
                <a:cubicBezTo>
                  <a:pt x="675" y="0"/>
                  <a:pt x="686" y="10"/>
                  <a:pt x="686" y="30"/>
                </a:cubicBezTo>
                <a:cubicBezTo>
                  <a:pt x="686" y="427"/>
                  <a:pt x="686" y="427"/>
                  <a:pt x="686" y="427"/>
                </a:cubicBezTo>
                <a:cubicBezTo>
                  <a:pt x="686" y="447"/>
                  <a:pt x="675" y="467"/>
                  <a:pt x="656" y="467"/>
                </a:cubicBezTo>
                <a:close/>
                <a:moveTo>
                  <a:pt x="40" y="417"/>
                </a:moveTo>
                <a:lnTo>
                  <a:pt x="40" y="417"/>
                </a:lnTo>
                <a:cubicBezTo>
                  <a:pt x="646" y="417"/>
                  <a:pt x="646" y="417"/>
                  <a:pt x="646" y="417"/>
                </a:cubicBezTo>
                <a:cubicBezTo>
                  <a:pt x="646" y="40"/>
                  <a:pt x="646" y="40"/>
                  <a:pt x="646" y="40"/>
                </a:cubicBezTo>
                <a:cubicBezTo>
                  <a:pt x="40" y="40"/>
                  <a:pt x="40" y="40"/>
                  <a:pt x="40" y="40"/>
                </a:cubicBezTo>
                <a:lnTo>
                  <a:pt x="40" y="4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633">
            <a:extLst>
              <a:ext uri="{FF2B5EF4-FFF2-40B4-BE49-F238E27FC236}">
                <a16:creationId xmlns:a16="http://schemas.microsoft.com/office/drawing/2014/main" id="{DC9C94FF-271B-9B4D-8A5C-475CC8C92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537" y="3600115"/>
            <a:ext cx="641300" cy="36997"/>
          </a:xfrm>
          <a:custGeom>
            <a:avLst/>
            <a:gdLst>
              <a:gd name="T0" fmla="*/ 666 w 687"/>
              <a:gd name="T1" fmla="*/ 40 h 41"/>
              <a:gd name="T2" fmla="*/ 666 w 687"/>
              <a:gd name="T3" fmla="*/ 40 h 41"/>
              <a:gd name="T4" fmla="*/ 20 w 687"/>
              <a:gd name="T5" fmla="*/ 40 h 41"/>
              <a:gd name="T6" fmla="*/ 0 w 687"/>
              <a:gd name="T7" fmla="*/ 20 h 41"/>
              <a:gd name="T8" fmla="*/ 20 w 687"/>
              <a:gd name="T9" fmla="*/ 0 h 41"/>
              <a:gd name="T10" fmla="*/ 666 w 687"/>
              <a:gd name="T11" fmla="*/ 0 h 41"/>
              <a:gd name="T12" fmla="*/ 686 w 687"/>
              <a:gd name="T13" fmla="*/ 20 h 41"/>
              <a:gd name="T14" fmla="*/ 666 w 687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7" h="41">
                <a:moveTo>
                  <a:pt x="666" y="40"/>
                </a:moveTo>
                <a:lnTo>
                  <a:pt x="666" y="40"/>
                </a:lnTo>
                <a:cubicBezTo>
                  <a:pt x="20" y="40"/>
                  <a:pt x="20" y="40"/>
                  <a:pt x="20" y="40"/>
                </a:cubicBezTo>
                <a:cubicBezTo>
                  <a:pt x="10" y="40"/>
                  <a:pt x="0" y="30"/>
                  <a:pt x="0" y="20"/>
                </a:cubicBezTo>
                <a:cubicBezTo>
                  <a:pt x="0" y="0"/>
                  <a:pt x="10" y="0"/>
                  <a:pt x="20" y="0"/>
                </a:cubicBezTo>
                <a:cubicBezTo>
                  <a:pt x="666" y="0"/>
                  <a:pt x="666" y="0"/>
                  <a:pt x="666" y="0"/>
                </a:cubicBezTo>
                <a:cubicBezTo>
                  <a:pt x="675" y="0"/>
                  <a:pt x="686" y="0"/>
                  <a:pt x="686" y="20"/>
                </a:cubicBezTo>
                <a:cubicBezTo>
                  <a:pt x="686" y="30"/>
                  <a:pt x="675" y="40"/>
                  <a:pt x="666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634">
            <a:extLst>
              <a:ext uri="{FF2B5EF4-FFF2-40B4-BE49-F238E27FC236}">
                <a16:creationId xmlns:a16="http://schemas.microsoft.com/office/drawing/2014/main" id="{BF9AA743-70FB-6D41-A86D-A8B3E701E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3751" y="3764551"/>
            <a:ext cx="324760" cy="36997"/>
          </a:xfrm>
          <a:custGeom>
            <a:avLst/>
            <a:gdLst>
              <a:gd name="T0" fmla="*/ 338 w 348"/>
              <a:gd name="T1" fmla="*/ 39 h 40"/>
              <a:gd name="T2" fmla="*/ 338 w 348"/>
              <a:gd name="T3" fmla="*/ 39 h 40"/>
              <a:gd name="T4" fmla="*/ 10 w 348"/>
              <a:gd name="T5" fmla="*/ 39 h 40"/>
              <a:gd name="T6" fmla="*/ 0 w 348"/>
              <a:gd name="T7" fmla="*/ 20 h 40"/>
              <a:gd name="T8" fmla="*/ 10 w 348"/>
              <a:gd name="T9" fmla="*/ 0 h 40"/>
              <a:gd name="T10" fmla="*/ 338 w 348"/>
              <a:gd name="T11" fmla="*/ 0 h 40"/>
              <a:gd name="T12" fmla="*/ 347 w 348"/>
              <a:gd name="T13" fmla="*/ 20 h 40"/>
              <a:gd name="T14" fmla="*/ 338 w 348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8" h="40">
                <a:moveTo>
                  <a:pt x="338" y="39"/>
                </a:moveTo>
                <a:lnTo>
                  <a:pt x="338" y="39"/>
                </a:lnTo>
                <a:cubicBezTo>
                  <a:pt x="10" y="39"/>
                  <a:pt x="10" y="39"/>
                  <a:pt x="10" y="39"/>
                </a:cubicBezTo>
                <a:cubicBezTo>
                  <a:pt x="0" y="39"/>
                  <a:pt x="0" y="30"/>
                  <a:pt x="0" y="20"/>
                </a:cubicBezTo>
                <a:cubicBezTo>
                  <a:pt x="0" y="10"/>
                  <a:pt x="0" y="0"/>
                  <a:pt x="10" y="0"/>
                </a:cubicBezTo>
                <a:cubicBezTo>
                  <a:pt x="338" y="0"/>
                  <a:pt x="338" y="0"/>
                  <a:pt x="338" y="0"/>
                </a:cubicBezTo>
                <a:cubicBezTo>
                  <a:pt x="347" y="0"/>
                  <a:pt x="347" y="10"/>
                  <a:pt x="347" y="20"/>
                </a:cubicBezTo>
                <a:cubicBezTo>
                  <a:pt x="347" y="30"/>
                  <a:pt x="347" y="39"/>
                  <a:pt x="338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635">
            <a:extLst>
              <a:ext uri="{FF2B5EF4-FFF2-40B4-BE49-F238E27FC236}">
                <a16:creationId xmlns:a16="http://schemas.microsoft.com/office/drawing/2014/main" id="{45CAE247-70A7-CF49-8388-11B3D72DE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082" y="3661777"/>
            <a:ext cx="230210" cy="139770"/>
          </a:xfrm>
          <a:custGeom>
            <a:avLst/>
            <a:gdLst>
              <a:gd name="T0" fmla="*/ 238 w 249"/>
              <a:gd name="T1" fmla="*/ 149 h 150"/>
              <a:gd name="T2" fmla="*/ 238 w 249"/>
              <a:gd name="T3" fmla="*/ 149 h 150"/>
              <a:gd name="T4" fmla="*/ 19 w 249"/>
              <a:gd name="T5" fmla="*/ 149 h 150"/>
              <a:gd name="T6" fmla="*/ 0 w 249"/>
              <a:gd name="T7" fmla="*/ 140 h 150"/>
              <a:gd name="T8" fmla="*/ 0 w 249"/>
              <a:gd name="T9" fmla="*/ 130 h 150"/>
              <a:gd name="T10" fmla="*/ 39 w 249"/>
              <a:gd name="T11" fmla="*/ 10 h 150"/>
              <a:gd name="T12" fmla="*/ 59 w 249"/>
              <a:gd name="T13" fmla="*/ 0 h 150"/>
              <a:gd name="T14" fmla="*/ 188 w 249"/>
              <a:gd name="T15" fmla="*/ 0 h 150"/>
              <a:gd name="T16" fmla="*/ 208 w 249"/>
              <a:gd name="T17" fmla="*/ 10 h 150"/>
              <a:gd name="T18" fmla="*/ 248 w 249"/>
              <a:gd name="T19" fmla="*/ 130 h 150"/>
              <a:gd name="T20" fmla="*/ 248 w 249"/>
              <a:gd name="T21" fmla="*/ 140 h 150"/>
              <a:gd name="T22" fmla="*/ 238 w 249"/>
              <a:gd name="T23" fmla="*/ 149 h 150"/>
              <a:gd name="T24" fmla="*/ 39 w 249"/>
              <a:gd name="T25" fmla="*/ 110 h 150"/>
              <a:gd name="T26" fmla="*/ 39 w 249"/>
              <a:gd name="T27" fmla="*/ 110 h 150"/>
              <a:gd name="T28" fmla="*/ 208 w 249"/>
              <a:gd name="T29" fmla="*/ 110 h 150"/>
              <a:gd name="T30" fmla="*/ 178 w 249"/>
              <a:gd name="T31" fmla="*/ 30 h 150"/>
              <a:gd name="T32" fmla="*/ 69 w 249"/>
              <a:gd name="T33" fmla="*/ 30 h 150"/>
              <a:gd name="T34" fmla="*/ 39 w 249"/>
              <a:gd name="T35" fmla="*/ 11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" h="150">
                <a:moveTo>
                  <a:pt x="238" y="149"/>
                </a:moveTo>
                <a:lnTo>
                  <a:pt x="238" y="149"/>
                </a:lnTo>
                <a:cubicBezTo>
                  <a:pt x="19" y="149"/>
                  <a:pt x="19" y="149"/>
                  <a:pt x="19" y="149"/>
                </a:cubicBezTo>
                <a:cubicBezTo>
                  <a:pt x="9" y="149"/>
                  <a:pt x="9" y="140"/>
                  <a:pt x="0" y="140"/>
                </a:cubicBezTo>
                <a:lnTo>
                  <a:pt x="0" y="130"/>
                </a:lnTo>
                <a:cubicBezTo>
                  <a:pt x="39" y="10"/>
                  <a:pt x="39" y="10"/>
                  <a:pt x="39" y="10"/>
                </a:cubicBezTo>
                <a:cubicBezTo>
                  <a:pt x="49" y="0"/>
                  <a:pt x="49" y="0"/>
                  <a:pt x="59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8" y="0"/>
                  <a:pt x="208" y="0"/>
                  <a:pt x="208" y="10"/>
                </a:cubicBezTo>
                <a:cubicBezTo>
                  <a:pt x="248" y="130"/>
                  <a:pt x="248" y="130"/>
                  <a:pt x="248" y="130"/>
                </a:cubicBezTo>
                <a:lnTo>
                  <a:pt x="248" y="140"/>
                </a:lnTo>
                <a:lnTo>
                  <a:pt x="238" y="149"/>
                </a:lnTo>
                <a:close/>
                <a:moveTo>
                  <a:pt x="39" y="110"/>
                </a:moveTo>
                <a:lnTo>
                  <a:pt x="39" y="110"/>
                </a:lnTo>
                <a:cubicBezTo>
                  <a:pt x="208" y="110"/>
                  <a:pt x="208" y="110"/>
                  <a:pt x="208" y="110"/>
                </a:cubicBezTo>
                <a:cubicBezTo>
                  <a:pt x="178" y="30"/>
                  <a:pt x="178" y="30"/>
                  <a:pt x="178" y="30"/>
                </a:cubicBezTo>
                <a:cubicBezTo>
                  <a:pt x="69" y="30"/>
                  <a:pt x="69" y="30"/>
                  <a:pt x="69" y="30"/>
                </a:cubicBezTo>
                <a:lnTo>
                  <a:pt x="39" y="1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636">
            <a:extLst>
              <a:ext uri="{FF2B5EF4-FFF2-40B4-BE49-F238E27FC236}">
                <a16:creationId xmlns:a16="http://schemas.microsoft.com/office/drawing/2014/main" id="{824B239D-522C-C64A-BAD4-C1816F472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525" y="3476788"/>
            <a:ext cx="49331" cy="94549"/>
          </a:xfrm>
          <a:custGeom>
            <a:avLst/>
            <a:gdLst>
              <a:gd name="T0" fmla="*/ 50 w 51"/>
              <a:gd name="T1" fmla="*/ 99 h 100"/>
              <a:gd name="T2" fmla="*/ 50 w 51"/>
              <a:gd name="T3" fmla="*/ 99 h 100"/>
              <a:gd name="T4" fmla="*/ 10 w 51"/>
              <a:gd name="T5" fmla="*/ 99 h 100"/>
              <a:gd name="T6" fmla="*/ 0 w 51"/>
              <a:gd name="T7" fmla="*/ 89 h 100"/>
              <a:gd name="T8" fmla="*/ 0 w 51"/>
              <a:gd name="T9" fmla="*/ 10 h 100"/>
              <a:gd name="T10" fmla="*/ 10 w 51"/>
              <a:gd name="T11" fmla="*/ 0 h 100"/>
              <a:gd name="T12" fmla="*/ 50 w 51"/>
              <a:gd name="T13" fmla="*/ 0 h 100"/>
              <a:gd name="T14" fmla="*/ 50 w 51"/>
              <a:gd name="T15" fmla="*/ 10 h 100"/>
              <a:gd name="T16" fmla="*/ 50 w 51"/>
              <a:gd name="T17" fmla="*/ 89 h 100"/>
              <a:gd name="T18" fmla="*/ 50 w 51"/>
              <a:gd name="T19" fmla="*/ 99 h 100"/>
              <a:gd name="T20" fmla="*/ 10 w 51"/>
              <a:gd name="T21" fmla="*/ 79 h 100"/>
              <a:gd name="T22" fmla="*/ 10 w 51"/>
              <a:gd name="T23" fmla="*/ 79 h 100"/>
              <a:gd name="T24" fmla="*/ 40 w 51"/>
              <a:gd name="T25" fmla="*/ 79 h 100"/>
              <a:gd name="T26" fmla="*/ 40 w 51"/>
              <a:gd name="T27" fmla="*/ 20 h 100"/>
              <a:gd name="T28" fmla="*/ 10 w 51"/>
              <a:gd name="T29" fmla="*/ 20 h 100"/>
              <a:gd name="T30" fmla="*/ 10 w 51"/>
              <a:gd name="T31" fmla="*/ 7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" h="100">
                <a:moveTo>
                  <a:pt x="50" y="99"/>
                </a:moveTo>
                <a:lnTo>
                  <a:pt x="50" y="99"/>
                </a:lnTo>
                <a:cubicBezTo>
                  <a:pt x="10" y="99"/>
                  <a:pt x="10" y="99"/>
                  <a:pt x="10" y="99"/>
                </a:cubicBezTo>
                <a:cubicBezTo>
                  <a:pt x="0" y="99"/>
                  <a:pt x="0" y="99"/>
                  <a:pt x="0" y="8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0"/>
                  <a:pt x="10" y="0"/>
                </a:cubicBezTo>
                <a:cubicBezTo>
                  <a:pt x="50" y="0"/>
                  <a:pt x="50" y="0"/>
                  <a:pt x="50" y="0"/>
                </a:cubicBezTo>
                <a:lnTo>
                  <a:pt x="50" y="10"/>
                </a:lnTo>
                <a:cubicBezTo>
                  <a:pt x="50" y="89"/>
                  <a:pt x="50" y="89"/>
                  <a:pt x="50" y="89"/>
                </a:cubicBezTo>
                <a:cubicBezTo>
                  <a:pt x="50" y="99"/>
                  <a:pt x="50" y="99"/>
                  <a:pt x="50" y="99"/>
                </a:cubicBezTo>
                <a:close/>
                <a:moveTo>
                  <a:pt x="10" y="79"/>
                </a:moveTo>
                <a:lnTo>
                  <a:pt x="10" y="79"/>
                </a:lnTo>
                <a:cubicBezTo>
                  <a:pt x="40" y="79"/>
                  <a:pt x="40" y="79"/>
                  <a:pt x="40" y="79"/>
                </a:cubicBezTo>
                <a:cubicBezTo>
                  <a:pt x="40" y="20"/>
                  <a:pt x="40" y="20"/>
                  <a:pt x="40" y="20"/>
                </a:cubicBezTo>
                <a:cubicBezTo>
                  <a:pt x="10" y="20"/>
                  <a:pt x="10" y="20"/>
                  <a:pt x="10" y="20"/>
                </a:cubicBezTo>
                <a:lnTo>
                  <a:pt x="10" y="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637">
            <a:extLst>
              <a:ext uri="{FF2B5EF4-FFF2-40B4-BE49-F238E27FC236}">
                <a16:creationId xmlns:a16="http://schemas.microsoft.com/office/drawing/2014/main" id="{CA2E16F9-EC32-BA41-BBD5-D831A13AE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3521" y="3402792"/>
            <a:ext cx="57553" cy="168545"/>
          </a:xfrm>
          <a:custGeom>
            <a:avLst/>
            <a:gdLst>
              <a:gd name="T0" fmla="*/ 50 w 61"/>
              <a:gd name="T1" fmla="*/ 179 h 180"/>
              <a:gd name="T2" fmla="*/ 50 w 61"/>
              <a:gd name="T3" fmla="*/ 179 h 180"/>
              <a:gd name="T4" fmla="*/ 10 w 61"/>
              <a:gd name="T5" fmla="*/ 179 h 180"/>
              <a:gd name="T6" fmla="*/ 0 w 61"/>
              <a:gd name="T7" fmla="*/ 169 h 180"/>
              <a:gd name="T8" fmla="*/ 0 w 61"/>
              <a:gd name="T9" fmla="*/ 10 h 180"/>
              <a:gd name="T10" fmla="*/ 10 w 61"/>
              <a:gd name="T11" fmla="*/ 0 h 180"/>
              <a:gd name="T12" fmla="*/ 50 w 61"/>
              <a:gd name="T13" fmla="*/ 0 h 180"/>
              <a:gd name="T14" fmla="*/ 60 w 61"/>
              <a:gd name="T15" fmla="*/ 10 h 180"/>
              <a:gd name="T16" fmla="*/ 60 w 61"/>
              <a:gd name="T17" fmla="*/ 169 h 180"/>
              <a:gd name="T18" fmla="*/ 50 w 61"/>
              <a:gd name="T19" fmla="*/ 179 h 180"/>
              <a:gd name="T20" fmla="*/ 10 w 61"/>
              <a:gd name="T21" fmla="*/ 159 h 180"/>
              <a:gd name="T22" fmla="*/ 10 w 61"/>
              <a:gd name="T23" fmla="*/ 159 h 180"/>
              <a:gd name="T24" fmla="*/ 40 w 61"/>
              <a:gd name="T25" fmla="*/ 159 h 180"/>
              <a:gd name="T26" fmla="*/ 40 w 61"/>
              <a:gd name="T27" fmla="*/ 20 h 180"/>
              <a:gd name="T28" fmla="*/ 10 w 61"/>
              <a:gd name="T29" fmla="*/ 20 h 180"/>
              <a:gd name="T30" fmla="*/ 10 w 61"/>
              <a:gd name="T31" fmla="*/ 15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" h="180">
                <a:moveTo>
                  <a:pt x="50" y="179"/>
                </a:moveTo>
                <a:lnTo>
                  <a:pt x="50" y="179"/>
                </a:lnTo>
                <a:cubicBezTo>
                  <a:pt x="10" y="179"/>
                  <a:pt x="10" y="179"/>
                  <a:pt x="10" y="179"/>
                </a:cubicBezTo>
                <a:cubicBezTo>
                  <a:pt x="0" y="179"/>
                  <a:pt x="0" y="179"/>
                  <a:pt x="0" y="16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1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60" y="0"/>
                  <a:pt x="60" y="10"/>
                </a:cubicBezTo>
                <a:cubicBezTo>
                  <a:pt x="60" y="169"/>
                  <a:pt x="60" y="169"/>
                  <a:pt x="60" y="169"/>
                </a:cubicBezTo>
                <a:cubicBezTo>
                  <a:pt x="60" y="179"/>
                  <a:pt x="50" y="179"/>
                  <a:pt x="50" y="179"/>
                </a:cubicBezTo>
                <a:close/>
                <a:moveTo>
                  <a:pt x="10" y="159"/>
                </a:moveTo>
                <a:lnTo>
                  <a:pt x="10" y="159"/>
                </a:lnTo>
                <a:cubicBezTo>
                  <a:pt x="40" y="159"/>
                  <a:pt x="40" y="159"/>
                  <a:pt x="40" y="159"/>
                </a:cubicBezTo>
                <a:cubicBezTo>
                  <a:pt x="40" y="20"/>
                  <a:pt x="40" y="20"/>
                  <a:pt x="40" y="20"/>
                </a:cubicBezTo>
                <a:cubicBezTo>
                  <a:pt x="10" y="20"/>
                  <a:pt x="10" y="20"/>
                  <a:pt x="10" y="20"/>
                </a:cubicBezTo>
                <a:lnTo>
                  <a:pt x="10" y="1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638">
            <a:extLst>
              <a:ext uri="{FF2B5EF4-FFF2-40B4-BE49-F238E27FC236}">
                <a16:creationId xmlns:a16="http://schemas.microsoft.com/office/drawing/2014/main" id="{58B943F9-2949-C244-8079-B32625A82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517" y="3328796"/>
            <a:ext cx="57553" cy="242542"/>
          </a:xfrm>
          <a:custGeom>
            <a:avLst/>
            <a:gdLst>
              <a:gd name="T0" fmla="*/ 50 w 61"/>
              <a:gd name="T1" fmla="*/ 258 h 259"/>
              <a:gd name="T2" fmla="*/ 50 w 61"/>
              <a:gd name="T3" fmla="*/ 258 h 259"/>
              <a:gd name="T4" fmla="*/ 10 w 61"/>
              <a:gd name="T5" fmla="*/ 258 h 259"/>
              <a:gd name="T6" fmla="*/ 0 w 61"/>
              <a:gd name="T7" fmla="*/ 248 h 259"/>
              <a:gd name="T8" fmla="*/ 0 w 61"/>
              <a:gd name="T9" fmla="*/ 10 h 259"/>
              <a:gd name="T10" fmla="*/ 10 w 61"/>
              <a:gd name="T11" fmla="*/ 0 h 259"/>
              <a:gd name="T12" fmla="*/ 50 w 61"/>
              <a:gd name="T13" fmla="*/ 0 h 259"/>
              <a:gd name="T14" fmla="*/ 60 w 61"/>
              <a:gd name="T15" fmla="*/ 10 h 259"/>
              <a:gd name="T16" fmla="*/ 60 w 61"/>
              <a:gd name="T17" fmla="*/ 248 h 259"/>
              <a:gd name="T18" fmla="*/ 50 w 61"/>
              <a:gd name="T19" fmla="*/ 258 h 259"/>
              <a:gd name="T20" fmla="*/ 20 w 61"/>
              <a:gd name="T21" fmla="*/ 238 h 259"/>
              <a:gd name="T22" fmla="*/ 20 w 61"/>
              <a:gd name="T23" fmla="*/ 238 h 259"/>
              <a:gd name="T24" fmla="*/ 40 w 61"/>
              <a:gd name="T25" fmla="*/ 238 h 259"/>
              <a:gd name="T26" fmla="*/ 40 w 61"/>
              <a:gd name="T27" fmla="*/ 10 h 259"/>
              <a:gd name="T28" fmla="*/ 20 w 61"/>
              <a:gd name="T29" fmla="*/ 10 h 259"/>
              <a:gd name="T30" fmla="*/ 20 w 61"/>
              <a:gd name="T31" fmla="*/ 238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" h="259">
                <a:moveTo>
                  <a:pt x="50" y="258"/>
                </a:moveTo>
                <a:lnTo>
                  <a:pt x="50" y="258"/>
                </a:lnTo>
                <a:cubicBezTo>
                  <a:pt x="10" y="258"/>
                  <a:pt x="10" y="258"/>
                  <a:pt x="10" y="258"/>
                </a:cubicBezTo>
                <a:cubicBezTo>
                  <a:pt x="0" y="258"/>
                  <a:pt x="0" y="258"/>
                  <a:pt x="0" y="24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1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60" y="0"/>
                  <a:pt x="60" y="10"/>
                </a:cubicBezTo>
                <a:cubicBezTo>
                  <a:pt x="60" y="248"/>
                  <a:pt x="60" y="248"/>
                  <a:pt x="60" y="248"/>
                </a:cubicBezTo>
                <a:cubicBezTo>
                  <a:pt x="60" y="258"/>
                  <a:pt x="50" y="258"/>
                  <a:pt x="50" y="258"/>
                </a:cubicBezTo>
                <a:close/>
                <a:moveTo>
                  <a:pt x="20" y="238"/>
                </a:moveTo>
                <a:lnTo>
                  <a:pt x="20" y="238"/>
                </a:lnTo>
                <a:cubicBezTo>
                  <a:pt x="40" y="238"/>
                  <a:pt x="40" y="238"/>
                  <a:pt x="40" y="238"/>
                </a:cubicBezTo>
                <a:cubicBezTo>
                  <a:pt x="40" y="10"/>
                  <a:pt x="40" y="10"/>
                  <a:pt x="40" y="10"/>
                </a:cubicBezTo>
                <a:cubicBezTo>
                  <a:pt x="20" y="10"/>
                  <a:pt x="20" y="10"/>
                  <a:pt x="20" y="10"/>
                </a:cubicBezTo>
                <a:lnTo>
                  <a:pt x="20" y="2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639">
            <a:extLst>
              <a:ext uri="{FF2B5EF4-FFF2-40B4-BE49-F238E27FC236}">
                <a16:creationId xmlns:a16="http://schemas.microsoft.com/office/drawing/2014/main" id="{A2528334-4BEA-1645-8601-E31927E58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952" y="3275353"/>
            <a:ext cx="641300" cy="435755"/>
          </a:xfrm>
          <a:custGeom>
            <a:avLst/>
            <a:gdLst>
              <a:gd name="T0" fmla="*/ 655 w 686"/>
              <a:gd name="T1" fmla="*/ 467 h 468"/>
              <a:gd name="T2" fmla="*/ 655 w 686"/>
              <a:gd name="T3" fmla="*/ 467 h 468"/>
              <a:gd name="T4" fmla="*/ 29 w 686"/>
              <a:gd name="T5" fmla="*/ 467 h 468"/>
              <a:gd name="T6" fmla="*/ 0 w 686"/>
              <a:gd name="T7" fmla="*/ 437 h 468"/>
              <a:gd name="T8" fmla="*/ 0 w 686"/>
              <a:gd name="T9" fmla="*/ 40 h 468"/>
              <a:gd name="T10" fmla="*/ 29 w 686"/>
              <a:gd name="T11" fmla="*/ 0 h 468"/>
              <a:gd name="T12" fmla="*/ 655 w 686"/>
              <a:gd name="T13" fmla="*/ 0 h 468"/>
              <a:gd name="T14" fmla="*/ 685 w 686"/>
              <a:gd name="T15" fmla="*/ 40 h 468"/>
              <a:gd name="T16" fmla="*/ 685 w 686"/>
              <a:gd name="T17" fmla="*/ 437 h 468"/>
              <a:gd name="T18" fmla="*/ 655 w 686"/>
              <a:gd name="T19" fmla="*/ 467 h 468"/>
              <a:gd name="T20" fmla="*/ 39 w 686"/>
              <a:gd name="T21" fmla="*/ 427 h 468"/>
              <a:gd name="T22" fmla="*/ 39 w 686"/>
              <a:gd name="T23" fmla="*/ 427 h 468"/>
              <a:gd name="T24" fmla="*/ 645 w 686"/>
              <a:gd name="T25" fmla="*/ 427 h 468"/>
              <a:gd name="T26" fmla="*/ 645 w 686"/>
              <a:gd name="T27" fmla="*/ 40 h 468"/>
              <a:gd name="T28" fmla="*/ 39 w 686"/>
              <a:gd name="T29" fmla="*/ 40 h 468"/>
              <a:gd name="T30" fmla="*/ 39 w 686"/>
              <a:gd name="T31" fmla="*/ 427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86" h="468">
                <a:moveTo>
                  <a:pt x="655" y="467"/>
                </a:moveTo>
                <a:lnTo>
                  <a:pt x="655" y="467"/>
                </a:lnTo>
                <a:cubicBezTo>
                  <a:pt x="29" y="467"/>
                  <a:pt x="29" y="467"/>
                  <a:pt x="29" y="467"/>
                </a:cubicBezTo>
                <a:cubicBezTo>
                  <a:pt x="9" y="467"/>
                  <a:pt x="0" y="457"/>
                  <a:pt x="0" y="437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0"/>
                  <a:pt x="9" y="0"/>
                  <a:pt x="29" y="0"/>
                </a:cubicBezTo>
                <a:cubicBezTo>
                  <a:pt x="655" y="0"/>
                  <a:pt x="655" y="0"/>
                  <a:pt x="655" y="0"/>
                </a:cubicBezTo>
                <a:cubicBezTo>
                  <a:pt x="675" y="0"/>
                  <a:pt x="685" y="20"/>
                  <a:pt x="685" y="40"/>
                </a:cubicBezTo>
                <a:cubicBezTo>
                  <a:pt x="685" y="437"/>
                  <a:pt x="685" y="437"/>
                  <a:pt x="685" y="437"/>
                </a:cubicBezTo>
                <a:cubicBezTo>
                  <a:pt x="685" y="457"/>
                  <a:pt x="675" y="467"/>
                  <a:pt x="655" y="467"/>
                </a:cubicBezTo>
                <a:close/>
                <a:moveTo>
                  <a:pt x="39" y="427"/>
                </a:moveTo>
                <a:lnTo>
                  <a:pt x="39" y="427"/>
                </a:lnTo>
                <a:cubicBezTo>
                  <a:pt x="645" y="427"/>
                  <a:pt x="645" y="427"/>
                  <a:pt x="645" y="427"/>
                </a:cubicBezTo>
                <a:cubicBezTo>
                  <a:pt x="645" y="40"/>
                  <a:pt x="645" y="40"/>
                  <a:pt x="645" y="40"/>
                </a:cubicBezTo>
                <a:cubicBezTo>
                  <a:pt x="39" y="40"/>
                  <a:pt x="39" y="40"/>
                  <a:pt x="39" y="40"/>
                </a:cubicBezTo>
                <a:lnTo>
                  <a:pt x="39" y="4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640">
            <a:extLst>
              <a:ext uri="{FF2B5EF4-FFF2-40B4-BE49-F238E27FC236}">
                <a16:creationId xmlns:a16="http://schemas.microsoft.com/office/drawing/2014/main" id="{2D8EF441-CCB5-1A44-BED1-9AE4AFEA1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7400" y="3748107"/>
            <a:ext cx="834513" cy="28775"/>
          </a:xfrm>
          <a:custGeom>
            <a:avLst/>
            <a:gdLst>
              <a:gd name="T0" fmla="*/ 884 w 895"/>
              <a:gd name="T1" fmla="*/ 30 h 31"/>
              <a:gd name="T2" fmla="*/ 884 w 895"/>
              <a:gd name="T3" fmla="*/ 30 h 31"/>
              <a:gd name="T4" fmla="*/ 10 w 895"/>
              <a:gd name="T5" fmla="*/ 30 h 31"/>
              <a:gd name="T6" fmla="*/ 0 w 895"/>
              <a:gd name="T7" fmla="*/ 10 h 31"/>
              <a:gd name="T8" fmla="*/ 10 w 895"/>
              <a:gd name="T9" fmla="*/ 0 h 31"/>
              <a:gd name="T10" fmla="*/ 884 w 895"/>
              <a:gd name="T11" fmla="*/ 0 h 31"/>
              <a:gd name="T12" fmla="*/ 894 w 895"/>
              <a:gd name="T13" fmla="*/ 10 h 31"/>
              <a:gd name="T14" fmla="*/ 884 w 895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5" h="31">
                <a:moveTo>
                  <a:pt x="884" y="30"/>
                </a:moveTo>
                <a:lnTo>
                  <a:pt x="884" y="30"/>
                </a:lnTo>
                <a:cubicBezTo>
                  <a:pt x="10" y="30"/>
                  <a:pt x="10" y="30"/>
                  <a:pt x="10" y="30"/>
                </a:cubicBezTo>
                <a:cubicBezTo>
                  <a:pt x="0" y="30"/>
                  <a:pt x="0" y="20"/>
                  <a:pt x="0" y="10"/>
                </a:cubicBezTo>
                <a:cubicBezTo>
                  <a:pt x="0" y="10"/>
                  <a:pt x="0" y="0"/>
                  <a:pt x="10" y="0"/>
                </a:cubicBezTo>
                <a:cubicBezTo>
                  <a:pt x="884" y="0"/>
                  <a:pt x="884" y="0"/>
                  <a:pt x="884" y="0"/>
                </a:cubicBezTo>
                <a:cubicBezTo>
                  <a:pt x="894" y="0"/>
                  <a:pt x="894" y="10"/>
                  <a:pt x="894" y="10"/>
                </a:cubicBezTo>
                <a:cubicBezTo>
                  <a:pt x="894" y="20"/>
                  <a:pt x="894" y="30"/>
                  <a:pt x="884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641">
            <a:extLst>
              <a:ext uri="{FF2B5EF4-FFF2-40B4-BE49-F238E27FC236}">
                <a16:creationId xmlns:a16="http://schemas.microsoft.com/office/drawing/2014/main" id="{CF37CA0A-FE4B-E245-98A8-B70E66CA2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4150" y="3542562"/>
            <a:ext cx="86328" cy="86328"/>
          </a:xfrm>
          <a:custGeom>
            <a:avLst/>
            <a:gdLst>
              <a:gd name="T0" fmla="*/ 30 w 91"/>
              <a:gd name="T1" fmla="*/ 90 h 91"/>
              <a:gd name="T2" fmla="*/ 30 w 91"/>
              <a:gd name="T3" fmla="*/ 90 h 91"/>
              <a:gd name="T4" fmla="*/ 30 w 91"/>
              <a:gd name="T5" fmla="*/ 90 h 91"/>
              <a:gd name="T6" fmla="*/ 30 w 91"/>
              <a:gd name="T7" fmla="*/ 90 h 91"/>
              <a:gd name="T8" fmla="*/ 0 w 91"/>
              <a:gd name="T9" fmla="*/ 10 h 91"/>
              <a:gd name="T10" fmla="*/ 0 w 91"/>
              <a:gd name="T11" fmla="*/ 0 h 91"/>
              <a:gd name="T12" fmla="*/ 10 w 91"/>
              <a:gd name="T13" fmla="*/ 0 h 91"/>
              <a:gd name="T14" fmla="*/ 80 w 91"/>
              <a:gd name="T15" fmla="*/ 40 h 91"/>
              <a:gd name="T16" fmla="*/ 90 w 91"/>
              <a:gd name="T17" fmla="*/ 50 h 91"/>
              <a:gd name="T18" fmla="*/ 80 w 91"/>
              <a:gd name="T19" fmla="*/ 50 h 91"/>
              <a:gd name="T20" fmla="*/ 50 w 91"/>
              <a:gd name="T21" fmla="*/ 60 h 91"/>
              <a:gd name="T22" fmla="*/ 40 w 91"/>
              <a:gd name="T23" fmla="*/ 90 h 91"/>
              <a:gd name="T24" fmla="*/ 30 w 91"/>
              <a:gd name="T25" fmla="*/ 90 h 91"/>
              <a:gd name="T26" fmla="*/ 20 w 91"/>
              <a:gd name="T27" fmla="*/ 20 h 91"/>
              <a:gd name="T28" fmla="*/ 20 w 91"/>
              <a:gd name="T29" fmla="*/ 20 h 91"/>
              <a:gd name="T30" fmla="*/ 30 w 91"/>
              <a:gd name="T31" fmla="*/ 70 h 91"/>
              <a:gd name="T32" fmla="*/ 40 w 91"/>
              <a:gd name="T33" fmla="*/ 50 h 91"/>
              <a:gd name="T34" fmla="*/ 40 w 91"/>
              <a:gd name="T35" fmla="*/ 50 h 91"/>
              <a:gd name="T36" fmla="*/ 60 w 91"/>
              <a:gd name="T37" fmla="*/ 40 h 91"/>
              <a:gd name="T38" fmla="*/ 20 w 91"/>
              <a:gd name="T39" fmla="*/ 2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" h="91">
                <a:moveTo>
                  <a:pt x="30" y="90"/>
                </a:moveTo>
                <a:lnTo>
                  <a:pt x="30" y="90"/>
                </a:lnTo>
                <a:lnTo>
                  <a:pt x="30" y="90"/>
                </a:lnTo>
                <a:lnTo>
                  <a:pt x="30" y="90"/>
                </a:lnTo>
                <a:cubicBezTo>
                  <a:pt x="0" y="10"/>
                  <a:pt x="0" y="10"/>
                  <a:pt x="0" y="10"/>
                </a:cubicBezTo>
                <a:lnTo>
                  <a:pt x="0" y="0"/>
                </a:lnTo>
                <a:cubicBezTo>
                  <a:pt x="10" y="0"/>
                  <a:pt x="10" y="0"/>
                  <a:pt x="10" y="0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40"/>
                  <a:pt x="90" y="40"/>
                  <a:pt x="90" y="50"/>
                </a:cubicBezTo>
                <a:cubicBezTo>
                  <a:pt x="80" y="50"/>
                  <a:pt x="80" y="50"/>
                  <a:pt x="80" y="50"/>
                </a:cubicBezTo>
                <a:cubicBezTo>
                  <a:pt x="50" y="60"/>
                  <a:pt x="50" y="60"/>
                  <a:pt x="50" y="60"/>
                </a:cubicBezTo>
                <a:cubicBezTo>
                  <a:pt x="40" y="90"/>
                  <a:pt x="40" y="90"/>
                  <a:pt x="40" y="90"/>
                </a:cubicBezTo>
                <a:cubicBezTo>
                  <a:pt x="40" y="90"/>
                  <a:pt x="40" y="90"/>
                  <a:pt x="30" y="90"/>
                </a:cubicBezTo>
                <a:close/>
                <a:moveTo>
                  <a:pt x="20" y="20"/>
                </a:moveTo>
                <a:lnTo>
                  <a:pt x="20" y="20"/>
                </a:lnTo>
                <a:cubicBezTo>
                  <a:pt x="30" y="70"/>
                  <a:pt x="30" y="70"/>
                  <a:pt x="30" y="70"/>
                </a:cubicBezTo>
                <a:cubicBezTo>
                  <a:pt x="40" y="50"/>
                  <a:pt x="40" y="50"/>
                  <a:pt x="40" y="50"/>
                </a:cubicBezTo>
                <a:lnTo>
                  <a:pt x="40" y="50"/>
                </a:lnTo>
                <a:cubicBezTo>
                  <a:pt x="60" y="40"/>
                  <a:pt x="60" y="40"/>
                  <a:pt x="60" y="40"/>
                </a:cubicBezTo>
                <a:lnTo>
                  <a:pt x="20" y="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642">
            <a:extLst>
              <a:ext uri="{FF2B5EF4-FFF2-40B4-BE49-F238E27FC236}">
                <a16:creationId xmlns:a16="http://schemas.microsoft.com/office/drawing/2014/main" id="{5F79A46A-D3C8-9945-800D-EBC8A420A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1147" y="3587781"/>
            <a:ext cx="36999" cy="36999"/>
          </a:xfrm>
          <a:custGeom>
            <a:avLst/>
            <a:gdLst>
              <a:gd name="T0" fmla="*/ 30 w 41"/>
              <a:gd name="T1" fmla="*/ 40 h 41"/>
              <a:gd name="T2" fmla="*/ 30 w 41"/>
              <a:gd name="T3" fmla="*/ 40 h 41"/>
              <a:gd name="T4" fmla="*/ 30 w 41"/>
              <a:gd name="T5" fmla="*/ 40 h 41"/>
              <a:gd name="T6" fmla="*/ 0 w 41"/>
              <a:gd name="T7" fmla="*/ 10 h 41"/>
              <a:gd name="T8" fmla="*/ 0 w 41"/>
              <a:gd name="T9" fmla="*/ 0 h 41"/>
              <a:gd name="T10" fmla="*/ 10 w 41"/>
              <a:gd name="T11" fmla="*/ 0 h 41"/>
              <a:gd name="T12" fmla="*/ 40 w 41"/>
              <a:gd name="T13" fmla="*/ 30 h 41"/>
              <a:gd name="T14" fmla="*/ 40 w 41"/>
              <a:gd name="T15" fmla="*/ 40 h 41"/>
              <a:gd name="T16" fmla="*/ 30 w 41"/>
              <a:gd name="T17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41">
                <a:moveTo>
                  <a:pt x="30" y="40"/>
                </a:moveTo>
                <a:lnTo>
                  <a:pt x="30" y="40"/>
                </a:lnTo>
                <a:lnTo>
                  <a:pt x="30" y="40"/>
                </a:ln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lnTo>
                  <a:pt x="10" y="0"/>
                </a:lnTo>
                <a:cubicBezTo>
                  <a:pt x="40" y="30"/>
                  <a:pt x="40" y="30"/>
                  <a:pt x="40" y="30"/>
                </a:cubicBezTo>
                <a:lnTo>
                  <a:pt x="40" y="40"/>
                </a:lnTo>
                <a:lnTo>
                  <a:pt x="30" y="4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643">
            <a:extLst>
              <a:ext uri="{FF2B5EF4-FFF2-40B4-BE49-F238E27FC236}">
                <a16:creationId xmlns:a16="http://schemas.microsoft.com/office/drawing/2014/main" id="{F539206D-538B-8C4B-A909-7945C0DA2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941" y="3341127"/>
            <a:ext cx="271319" cy="316540"/>
          </a:xfrm>
          <a:custGeom>
            <a:avLst/>
            <a:gdLst>
              <a:gd name="T0" fmla="*/ 149 w 289"/>
              <a:gd name="T1" fmla="*/ 337 h 338"/>
              <a:gd name="T2" fmla="*/ 149 w 289"/>
              <a:gd name="T3" fmla="*/ 337 h 338"/>
              <a:gd name="T4" fmla="*/ 139 w 289"/>
              <a:gd name="T5" fmla="*/ 328 h 338"/>
              <a:gd name="T6" fmla="*/ 60 w 289"/>
              <a:gd name="T7" fmla="*/ 268 h 338"/>
              <a:gd name="T8" fmla="*/ 0 w 289"/>
              <a:gd name="T9" fmla="*/ 69 h 338"/>
              <a:gd name="T10" fmla="*/ 10 w 289"/>
              <a:gd name="T11" fmla="*/ 49 h 338"/>
              <a:gd name="T12" fmla="*/ 30 w 289"/>
              <a:gd name="T13" fmla="*/ 40 h 338"/>
              <a:gd name="T14" fmla="*/ 129 w 289"/>
              <a:gd name="T15" fmla="*/ 10 h 338"/>
              <a:gd name="T16" fmla="*/ 159 w 289"/>
              <a:gd name="T17" fmla="*/ 10 h 338"/>
              <a:gd name="T18" fmla="*/ 258 w 289"/>
              <a:gd name="T19" fmla="*/ 40 h 338"/>
              <a:gd name="T20" fmla="*/ 278 w 289"/>
              <a:gd name="T21" fmla="*/ 49 h 338"/>
              <a:gd name="T22" fmla="*/ 288 w 289"/>
              <a:gd name="T23" fmla="*/ 69 h 338"/>
              <a:gd name="T24" fmla="*/ 229 w 289"/>
              <a:gd name="T25" fmla="*/ 268 h 338"/>
              <a:gd name="T26" fmla="*/ 149 w 289"/>
              <a:gd name="T27" fmla="*/ 328 h 338"/>
              <a:gd name="T28" fmla="*/ 149 w 289"/>
              <a:gd name="T29" fmla="*/ 337 h 338"/>
              <a:gd name="T30" fmla="*/ 149 w 289"/>
              <a:gd name="T31" fmla="*/ 29 h 338"/>
              <a:gd name="T32" fmla="*/ 149 w 289"/>
              <a:gd name="T33" fmla="*/ 29 h 338"/>
              <a:gd name="T34" fmla="*/ 139 w 289"/>
              <a:gd name="T35" fmla="*/ 29 h 338"/>
              <a:gd name="T36" fmla="*/ 30 w 289"/>
              <a:gd name="T37" fmla="*/ 69 h 338"/>
              <a:gd name="T38" fmla="*/ 30 w 289"/>
              <a:gd name="T39" fmla="*/ 69 h 338"/>
              <a:gd name="T40" fmla="*/ 30 w 289"/>
              <a:gd name="T41" fmla="*/ 69 h 338"/>
              <a:gd name="T42" fmla="*/ 80 w 289"/>
              <a:gd name="T43" fmla="*/ 258 h 338"/>
              <a:gd name="T44" fmla="*/ 149 w 289"/>
              <a:gd name="T45" fmla="*/ 308 h 338"/>
              <a:gd name="T46" fmla="*/ 209 w 289"/>
              <a:gd name="T47" fmla="*/ 258 h 338"/>
              <a:gd name="T48" fmla="*/ 258 w 289"/>
              <a:gd name="T49" fmla="*/ 69 h 338"/>
              <a:gd name="T50" fmla="*/ 258 w 289"/>
              <a:gd name="T51" fmla="*/ 69 h 338"/>
              <a:gd name="T52" fmla="*/ 258 w 289"/>
              <a:gd name="T53" fmla="*/ 69 h 338"/>
              <a:gd name="T54" fmla="*/ 149 w 289"/>
              <a:gd name="T55" fmla="*/ 29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9" h="338">
                <a:moveTo>
                  <a:pt x="149" y="337"/>
                </a:moveTo>
                <a:lnTo>
                  <a:pt x="149" y="337"/>
                </a:lnTo>
                <a:cubicBezTo>
                  <a:pt x="139" y="337"/>
                  <a:pt x="139" y="328"/>
                  <a:pt x="139" y="328"/>
                </a:cubicBezTo>
                <a:cubicBezTo>
                  <a:pt x="139" y="328"/>
                  <a:pt x="80" y="308"/>
                  <a:pt x="60" y="268"/>
                </a:cubicBezTo>
                <a:cubicBezTo>
                  <a:pt x="20" y="208"/>
                  <a:pt x="0" y="109"/>
                  <a:pt x="0" y="69"/>
                </a:cubicBezTo>
                <a:cubicBezTo>
                  <a:pt x="0" y="69"/>
                  <a:pt x="0" y="59"/>
                  <a:pt x="10" y="49"/>
                </a:cubicBezTo>
                <a:cubicBezTo>
                  <a:pt x="10" y="40"/>
                  <a:pt x="20" y="40"/>
                  <a:pt x="30" y="40"/>
                </a:cubicBezTo>
                <a:cubicBezTo>
                  <a:pt x="80" y="40"/>
                  <a:pt x="110" y="20"/>
                  <a:pt x="129" y="10"/>
                </a:cubicBezTo>
                <a:cubicBezTo>
                  <a:pt x="139" y="0"/>
                  <a:pt x="149" y="0"/>
                  <a:pt x="159" y="10"/>
                </a:cubicBezTo>
                <a:cubicBezTo>
                  <a:pt x="179" y="20"/>
                  <a:pt x="209" y="40"/>
                  <a:pt x="258" y="40"/>
                </a:cubicBezTo>
                <a:cubicBezTo>
                  <a:pt x="269" y="40"/>
                  <a:pt x="278" y="40"/>
                  <a:pt x="278" y="49"/>
                </a:cubicBezTo>
                <a:cubicBezTo>
                  <a:pt x="288" y="59"/>
                  <a:pt x="288" y="69"/>
                  <a:pt x="288" y="69"/>
                </a:cubicBezTo>
                <a:cubicBezTo>
                  <a:pt x="288" y="109"/>
                  <a:pt x="269" y="208"/>
                  <a:pt x="229" y="268"/>
                </a:cubicBezTo>
                <a:cubicBezTo>
                  <a:pt x="209" y="308"/>
                  <a:pt x="149" y="328"/>
                  <a:pt x="149" y="328"/>
                </a:cubicBezTo>
                <a:lnTo>
                  <a:pt x="149" y="337"/>
                </a:lnTo>
                <a:close/>
                <a:moveTo>
                  <a:pt x="149" y="29"/>
                </a:moveTo>
                <a:lnTo>
                  <a:pt x="149" y="29"/>
                </a:lnTo>
                <a:lnTo>
                  <a:pt x="139" y="29"/>
                </a:lnTo>
                <a:cubicBezTo>
                  <a:pt x="129" y="40"/>
                  <a:pt x="90" y="59"/>
                  <a:pt x="30" y="69"/>
                </a:cubicBezTo>
                <a:lnTo>
                  <a:pt x="30" y="69"/>
                </a:lnTo>
                <a:lnTo>
                  <a:pt x="30" y="69"/>
                </a:lnTo>
                <a:cubicBezTo>
                  <a:pt x="30" y="109"/>
                  <a:pt x="40" y="199"/>
                  <a:pt x="80" y="258"/>
                </a:cubicBezTo>
                <a:cubicBezTo>
                  <a:pt x="99" y="278"/>
                  <a:pt x="129" y="298"/>
                  <a:pt x="149" y="308"/>
                </a:cubicBezTo>
                <a:cubicBezTo>
                  <a:pt x="159" y="298"/>
                  <a:pt x="189" y="278"/>
                  <a:pt x="209" y="258"/>
                </a:cubicBezTo>
                <a:cubicBezTo>
                  <a:pt x="249" y="199"/>
                  <a:pt x="258" y="109"/>
                  <a:pt x="258" y="69"/>
                </a:cubicBezTo>
                <a:cubicBezTo>
                  <a:pt x="269" y="69"/>
                  <a:pt x="258" y="69"/>
                  <a:pt x="258" y="69"/>
                </a:cubicBezTo>
                <a:lnTo>
                  <a:pt x="258" y="69"/>
                </a:lnTo>
                <a:cubicBezTo>
                  <a:pt x="199" y="59"/>
                  <a:pt x="169" y="40"/>
                  <a:pt x="149" y="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644">
            <a:extLst>
              <a:ext uri="{FF2B5EF4-FFF2-40B4-BE49-F238E27FC236}">
                <a16:creationId xmlns:a16="http://schemas.microsoft.com/office/drawing/2014/main" id="{D23BF074-334D-EA4A-A86C-9316B4755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9159" y="3476788"/>
            <a:ext cx="102774" cy="82218"/>
          </a:xfrm>
          <a:custGeom>
            <a:avLst/>
            <a:gdLst>
              <a:gd name="T0" fmla="*/ 89 w 110"/>
              <a:gd name="T1" fmla="*/ 89 h 90"/>
              <a:gd name="T2" fmla="*/ 89 w 110"/>
              <a:gd name="T3" fmla="*/ 89 h 90"/>
              <a:gd name="T4" fmla="*/ 20 w 110"/>
              <a:gd name="T5" fmla="*/ 89 h 90"/>
              <a:gd name="T6" fmla="*/ 0 w 110"/>
              <a:gd name="T7" fmla="*/ 69 h 90"/>
              <a:gd name="T8" fmla="*/ 0 w 110"/>
              <a:gd name="T9" fmla="*/ 30 h 90"/>
              <a:gd name="T10" fmla="*/ 20 w 110"/>
              <a:gd name="T11" fmla="*/ 0 h 90"/>
              <a:gd name="T12" fmla="*/ 89 w 110"/>
              <a:gd name="T13" fmla="*/ 0 h 90"/>
              <a:gd name="T14" fmla="*/ 109 w 110"/>
              <a:gd name="T15" fmla="*/ 30 h 90"/>
              <a:gd name="T16" fmla="*/ 109 w 110"/>
              <a:gd name="T17" fmla="*/ 69 h 90"/>
              <a:gd name="T18" fmla="*/ 89 w 110"/>
              <a:gd name="T19" fmla="*/ 89 h 90"/>
              <a:gd name="T20" fmla="*/ 29 w 110"/>
              <a:gd name="T21" fmla="*/ 59 h 90"/>
              <a:gd name="T22" fmla="*/ 29 w 110"/>
              <a:gd name="T23" fmla="*/ 59 h 90"/>
              <a:gd name="T24" fmla="*/ 89 w 110"/>
              <a:gd name="T25" fmla="*/ 59 h 90"/>
              <a:gd name="T26" fmla="*/ 89 w 110"/>
              <a:gd name="T27" fmla="*/ 30 h 90"/>
              <a:gd name="T28" fmla="*/ 29 w 110"/>
              <a:gd name="T29" fmla="*/ 30 h 90"/>
              <a:gd name="T30" fmla="*/ 29 w 110"/>
              <a:gd name="T31" fmla="*/ 5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0" h="90">
                <a:moveTo>
                  <a:pt x="89" y="89"/>
                </a:moveTo>
                <a:lnTo>
                  <a:pt x="89" y="89"/>
                </a:lnTo>
                <a:cubicBezTo>
                  <a:pt x="20" y="89"/>
                  <a:pt x="20" y="89"/>
                  <a:pt x="20" y="89"/>
                </a:cubicBezTo>
                <a:cubicBezTo>
                  <a:pt x="9" y="89"/>
                  <a:pt x="0" y="79"/>
                  <a:pt x="0" y="69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0"/>
                  <a:pt x="9" y="0"/>
                  <a:pt x="20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9" y="0"/>
                  <a:pt x="109" y="20"/>
                  <a:pt x="109" y="30"/>
                </a:cubicBezTo>
                <a:cubicBezTo>
                  <a:pt x="109" y="69"/>
                  <a:pt x="109" y="69"/>
                  <a:pt x="109" y="69"/>
                </a:cubicBezTo>
                <a:cubicBezTo>
                  <a:pt x="109" y="79"/>
                  <a:pt x="99" y="89"/>
                  <a:pt x="89" y="89"/>
                </a:cubicBezTo>
                <a:close/>
                <a:moveTo>
                  <a:pt x="29" y="59"/>
                </a:moveTo>
                <a:lnTo>
                  <a:pt x="29" y="59"/>
                </a:lnTo>
                <a:cubicBezTo>
                  <a:pt x="89" y="59"/>
                  <a:pt x="89" y="59"/>
                  <a:pt x="89" y="59"/>
                </a:cubicBezTo>
                <a:cubicBezTo>
                  <a:pt x="89" y="30"/>
                  <a:pt x="89" y="30"/>
                  <a:pt x="89" y="30"/>
                </a:cubicBezTo>
                <a:cubicBezTo>
                  <a:pt x="29" y="30"/>
                  <a:pt x="29" y="30"/>
                  <a:pt x="29" y="30"/>
                </a:cubicBezTo>
                <a:lnTo>
                  <a:pt x="29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645">
            <a:extLst>
              <a:ext uri="{FF2B5EF4-FFF2-40B4-BE49-F238E27FC236}">
                <a16:creationId xmlns:a16="http://schemas.microsoft.com/office/drawing/2014/main" id="{242ED765-0FC3-9448-84D8-50F03A0A1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7380" y="3423345"/>
            <a:ext cx="94552" cy="86330"/>
          </a:xfrm>
          <a:custGeom>
            <a:avLst/>
            <a:gdLst>
              <a:gd name="T0" fmla="*/ 80 w 101"/>
              <a:gd name="T1" fmla="*/ 90 h 91"/>
              <a:gd name="T2" fmla="*/ 80 w 101"/>
              <a:gd name="T3" fmla="*/ 90 h 91"/>
              <a:gd name="T4" fmla="*/ 70 w 101"/>
              <a:gd name="T5" fmla="*/ 80 h 91"/>
              <a:gd name="T6" fmla="*/ 70 w 101"/>
              <a:gd name="T7" fmla="*/ 50 h 91"/>
              <a:gd name="T8" fmla="*/ 50 w 101"/>
              <a:gd name="T9" fmla="*/ 30 h 91"/>
              <a:gd name="T10" fmla="*/ 20 w 101"/>
              <a:gd name="T11" fmla="*/ 50 h 91"/>
              <a:gd name="T12" fmla="*/ 20 w 101"/>
              <a:gd name="T13" fmla="*/ 80 h 91"/>
              <a:gd name="T14" fmla="*/ 11 w 101"/>
              <a:gd name="T15" fmla="*/ 90 h 91"/>
              <a:gd name="T16" fmla="*/ 11 w 101"/>
              <a:gd name="T17" fmla="*/ 90 h 91"/>
              <a:gd name="T18" fmla="*/ 0 w 101"/>
              <a:gd name="T19" fmla="*/ 80 h 91"/>
              <a:gd name="T20" fmla="*/ 0 w 101"/>
              <a:gd name="T21" fmla="*/ 50 h 91"/>
              <a:gd name="T22" fmla="*/ 50 w 101"/>
              <a:gd name="T23" fmla="*/ 0 h 91"/>
              <a:gd name="T24" fmla="*/ 100 w 101"/>
              <a:gd name="T25" fmla="*/ 50 h 91"/>
              <a:gd name="T26" fmla="*/ 100 w 101"/>
              <a:gd name="T27" fmla="*/ 80 h 91"/>
              <a:gd name="T28" fmla="*/ 80 w 101"/>
              <a:gd name="T2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1" h="91">
                <a:moveTo>
                  <a:pt x="80" y="90"/>
                </a:moveTo>
                <a:lnTo>
                  <a:pt x="80" y="90"/>
                </a:lnTo>
                <a:cubicBezTo>
                  <a:pt x="70" y="90"/>
                  <a:pt x="70" y="90"/>
                  <a:pt x="70" y="80"/>
                </a:cubicBezTo>
                <a:cubicBezTo>
                  <a:pt x="70" y="50"/>
                  <a:pt x="70" y="50"/>
                  <a:pt x="70" y="50"/>
                </a:cubicBezTo>
                <a:cubicBezTo>
                  <a:pt x="70" y="40"/>
                  <a:pt x="60" y="30"/>
                  <a:pt x="50" y="30"/>
                </a:cubicBezTo>
                <a:cubicBezTo>
                  <a:pt x="30" y="30"/>
                  <a:pt x="20" y="40"/>
                  <a:pt x="20" y="50"/>
                </a:cubicBezTo>
                <a:cubicBezTo>
                  <a:pt x="20" y="80"/>
                  <a:pt x="20" y="80"/>
                  <a:pt x="20" y="80"/>
                </a:cubicBezTo>
                <a:cubicBezTo>
                  <a:pt x="20" y="90"/>
                  <a:pt x="20" y="90"/>
                  <a:pt x="11" y="90"/>
                </a:cubicBezTo>
                <a:lnTo>
                  <a:pt x="11" y="90"/>
                </a:lnTo>
                <a:cubicBezTo>
                  <a:pt x="0" y="90"/>
                  <a:pt x="0" y="90"/>
                  <a:pt x="0" y="8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0"/>
                  <a:pt x="20" y="0"/>
                  <a:pt x="50" y="0"/>
                </a:cubicBezTo>
                <a:cubicBezTo>
                  <a:pt x="70" y="0"/>
                  <a:pt x="100" y="30"/>
                  <a:pt x="100" y="5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00" y="90"/>
                  <a:pt x="90" y="90"/>
                  <a:pt x="80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CuadroTexto 227">
            <a:extLst>
              <a:ext uri="{FF2B5EF4-FFF2-40B4-BE49-F238E27FC236}">
                <a16:creationId xmlns:a16="http://schemas.microsoft.com/office/drawing/2014/main" id="{CD2FBB19-322E-4F4A-A6C8-08292BB449A7}"/>
              </a:ext>
            </a:extLst>
          </p:cNvPr>
          <p:cNvSpPr txBox="1"/>
          <p:nvPr/>
        </p:nvSpPr>
        <p:spPr>
          <a:xfrm>
            <a:off x="7318742" y="828176"/>
            <a:ext cx="97401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</a:t>
            </a:r>
          </a:p>
        </p:txBody>
      </p:sp>
      <p:grpSp>
        <p:nvGrpSpPr>
          <p:cNvPr id="229" name="Group 38">
            <a:extLst>
              <a:ext uri="{FF2B5EF4-FFF2-40B4-BE49-F238E27FC236}">
                <a16:creationId xmlns:a16="http://schemas.microsoft.com/office/drawing/2014/main" id="{CD0D6D16-2EC4-1A49-8B72-4368F8BA6367}"/>
              </a:ext>
            </a:extLst>
          </p:cNvPr>
          <p:cNvGrpSpPr/>
          <p:nvPr/>
        </p:nvGrpSpPr>
        <p:grpSpPr>
          <a:xfrm>
            <a:off x="3419023" y="7272393"/>
            <a:ext cx="2621158" cy="980927"/>
            <a:chOff x="5999600" y="11104223"/>
            <a:chExt cx="2621158" cy="980927"/>
          </a:xfrm>
        </p:grpSpPr>
        <p:sp>
          <p:nvSpPr>
            <p:cNvPr id="230" name="CuadroTexto 395">
              <a:extLst>
                <a:ext uri="{FF2B5EF4-FFF2-40B4-BE49-F238E27FC236}">
                  <a16:creationId xmlns:a16="http://schemas.microsoft.com/office/drawing/2014/main" id="{DD892201-D75A-254B-8AF4-CE5D166D2084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31" name="Rectangle 40">
              <a:extLst>
                <a:ext uri="{FF2B5EF4-FFF2-40B4-BE49-F238E27FC236}">
                  <a16:creationId xmlns:a16="http://schemas.microsoft.com/office/drawing/2014/main" id="{0083573B-6A97-0544-AA50-B5E58F608C39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32" name="Group 38">
            <a:extLst>
              <a:ext uri="{FF2B5EF4-FFF2-40B4-BE49-F238E27FC236}">
                <a16:creationId xmlns:a16="http://schemas.microsoft.com/office/drawing/2014/main" id="{18C7FCAA-27FF-CA47-9E57-0D563BD9B824}"/>
              </a:ext>
            </a:extLst>
          </p:cNvPr>
          <p:cNvGrpSpPr/>
          <p:nvPr/>
        </p:nvGrpSpPr>
        <p:grpSpPr>
          <a:xfrm>
            <a:off x="8989550" y="3002766"/>
            <a:ext cx="2621158" cy="980927"/>
            <a:chOff x="5999600" y="11104223"/>
            <a:chExt cx="2621158" cy="980927"/>
          </a:xfrm>
        </p:grpSpPr>
        <p:sp>
          <p:nvSpPr>
            <p:cNvPr id="233" name="CuadroTexto 395">
              <a:extLst>
                <a:ext uri="{FF2B5EF4-FFF2-40B4-BE49-F238E27FC236}">
                  <a16:creationId xmlns:a16="http://schemas.microsoft.com/office/drawing/2014/main" id="{2970A093-75EE-7347-9654-5F511368D791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34" name="Rectangle 40">
              <a:extLst>
                <a:ext uri="{FF2B5EF4-FFF2-40B4-BE49-F238E27FC236}">
                  <a16:creationId xmlns:a16="http://schemas.microsoft.com/office/drawing/2014/main" id="{B73617A6-DC62-D947-9E0C-ECD56D1C1611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5" name="Group 38">
            <a:extLst>
              <a:ext uri="{FF2B5EF4-FFF2-40B4-BE49-F238E27FC236}">
                <a16:creationId xmlns:a16="http://schemas.microsoft.com/office/drawing/2014/main" id="{6136E46F-EEF8-B647-8618-ED02BE01F8BD}"/>
              </a:ext>
            </a:extLst>
          </p:cNvPr>
          <p:cNvGrpSpPr/>
          <p:nvPr/>
        </p:nvGrpSpPr>
        <p:grpSpPr>
          <a:xfrm>
            <a:off x="9004967" y="5795978"/>
            <a:ext cx="2621158" cy="980927"/>
            <a:chOff x="5999600" y="11104223"/>
            <a:chExt cx="2621158" cy="980927"/>
          </a:xfrm>
        </p:grpSpPr>
        <p:sp>
          <p:nvSpPr>
            <p:cNvPr id="236" name="CuadroTexto 395">
              <a:extLst>
                <a:ext uri="{FF2B5EF4-FFF2-40B4-BE49-F238E27FC236}">
                  <a16:creationId xmlns:a16="http://schemas.microsoft.com/office/drawing/2014/main" id="{B56D52B2-BDB1-9F49-9916-1AEC39E31506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37" name="Rectangle 40">
              <a:extLst>
                <a:ext uri="{FF2B5EF4-FFF2-40B4-BE49-F238E27FC236}">
                  <a16:creationId xmlns:a16="http://schemas.microsoft.com/office/drawing/2014/main" id="{D362752B-61CE-5649-AD19-F571B9C4FBB5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8" name="Group 38">
            <a:extLst>
              <a:ext uri="{FF2B5EF4-FFF2-40B4-BE49-F238E27FC236}">
                <a16:creationId xmlns:a16="http://schemas.microsoft.com/office/drawing/2014/main" id="{AC092363-EF44-1049-8611-F11338BA6E81}"/>
              </a:ext>
            </a:extLst>
          </p:cNvPr>
          <p:cNvGrpSpPr/>
          <p:nvPr/>
        </p:nvGrpSpPr>
        <p:grpSpPr>
          <a:xfrm>
            <a:off x="9079554" y="8573032"/>
            <a:ext cx="2621158" cy="980927"/>
            <a:chOff x="5999600" y="11104223"/>
            <a:chExt cx="2621158" cy="980927"/>
          </a:xfrm>
        </p:grpSpPr>
        <p:sp>
          <p:nvSpPr>
            <p:cNvPr id="239" name="CuadroTexto 395">
              <a:extLst>
                <a:ext uri="{FF2B5EF4-FFF2-40B4-BE49-F238E27FC236}">
                  <a16:creationId xmlns:a16="http://schemas.microsoft.com/office/drawing/2014/main" id="{0B556220-7D97-AD4D-A67C-798A03BF8711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40" name="Rectangle 40">
              <a:extLst>
                <a:ext uri="{FF2B5EF4-FFF2-40B4-BE49-F238E27FC236}">
                  <a16:creationId xmlns:a16="http://schemas.microsoft.com/office/drawing/2014/main" id="{D885D139-047C-CA46-95CA-327D70367861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1" name="Group 38">
            <a:extLst>
              <a:ext uri="{FF2B5EF4-FFF2-40B4-BE49-F238E27FC236}">
                <a16:creationId xmlns:a16="http://schemas.microsoft.com/office/drawing/2014/main" id="{3706FE08-5DA1-A846-9E2C-1D29D6FC6238}"/>
              </a:ext>
            </a:extLst>
          </p:cNvPr>
          <p:cNvGrpSpPr/>
          <p:nvPr/>
        </p:nvGrpSpPr>
        <p:grpSpPr>
          <a:xfrm>
            <a:off x="9017236" y="11388998"/>
            <a:ext cx="2621158" cy="980927"/>
            <a:chOff x="5999600" y="11104223"/>
            <a:chExt cx="2621158" cy="980927"/>
          </a:xfrm>
        </p:grpSpPr>
        <p:sp>
          <p:nvSpPr>
            <p:cNvPr id="242" name="CuadroTexto 395">
              <a:extLst>
                <a:ext uri="{FF2B5EF4-FFF2-40B4-BE49-F238E27FC236}">
                  <a16:creationId xmlns:a16="http://schemas.microsoft.com/office/drawing/2014/main" id="{D103A197-58B6-3C46-8958-FE9B058B9E0C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43" name="Rectangle 40">
              <a:extLst>
                <a:ext uri="{FF2B5EF4-FFF2-40B4-BE49-F238E27FC236}">
                  <a16:creationId xmlns:a16="http://schemas.microsoft.com/office/drawing/2014/main" id="{0B7F6B3C-CF5C-004E-994C-625E9102D614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4" name="Group 38">
            <a:extLst>
              <a:ext uri="{FF2B5EF4-FFF2-40B4-BE49-F238E27FC236}">
                <a16:creationId xmlns:a16="http://schemas.microsoft.com/office/drawing/2014/main" id="{C769699A-AE35-5148-B131-6DB084C5D115}"/>
              </a:ext>
            </a:extLst>
          </p:cNvPr>
          <p:cNvGrpSpPr/>
          <p:nvPr/>
        </p:nvGrpSpPr>
        <p:grpSpPr>
          <a:xfrm>
            <a:off x="18732911" y="5822843"/>
            <a:ext cx="2621158" cy="980927"/>
            <a:chOff x="5999600" y="11104223"/>
            <a:chExt cx="2621158" cy="980927"/>
          </a:xfrm>
        </p:grpSpPr>
        <p:sp>
          <p:nvSpPr>
            <p:cNvPr id="245" name="CuadroTexto 395">
              <a:extLst>
                <a:ext uri="{FF2B5EF4-FFF2-40B4-BE49-F238E27FC236}">
                  <a16:creationId xmlns:a16="http://schemas.microsoft.com/office/drawing/2014/main" id="{59095D98-756C-D341-B254-142A342266E5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46" name="Rectangle 40">
              <a:extLst>
                <a:ext uri="{FF2B5EF4-FFF2-40B4-BE49-F238E27FC236}">
                  <a16:creationId xmlns:a16="http://schemas.microsoft.com/office/drawing/2014/main" id="{FC730455-C03D-9C49-8482-84E24298F557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7" name="Group 38">
            <a:extLst>
              <a:ext uri="{FF2B5EF4-FFF2-40B4-BE49-F238E27FC236}">
                <a16:creationId xmlns:a16="http://schemas.microsoft.com/office/drawing/2014/main" id="{CA4B3402-4B70-CC4B-AAC5-D83093B12472}"/>
              </a:ext>
            </a:extLst>
          </p:cNvPr>
          <p:cNvGrpSpPr/>
          <p:nvPr/>
        </p:nvGrpSpPr>
        <p:grpSpPr>
          <a:xfrm>
            <a:off x="18643882" y="8574132"/>
            <a:ext cx="2621158" cy="980927"/>
            <a:chOff x="5999600" y="11104223"/>
            <a:chExt cx="2621158" cy="980927"/>
          </a:xfrm>
        </p:grpSpPr>
        <p:sp>
          <p:nvSpPr>
            <p:cNvPr id="248" name="CuadroTexto 395">
              <a:extLst>
                <a:ext uri="{FF2B5EF4-FFF2-40B4-BE49-F238E27FC236}">
                  <a16:creationId xmlns:a16="http://schemas.microsoft.com/office/drawing/2014/main" id="{D4D72819-E7C4-F74F-933B-F4F4BE700C28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49" name="Rectangle 40">
              <a:extLst>
                <a:ext uri="{FF2B5EF4-FFF2-40B4-BE49-F238E27FC236}">
                  <a16:creationId xmlns:a16="http://schemas.microsoft.com/office/drawing/2014/main" id="{DBCB106B-5716-2842-9E2B-124934B42C7E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0" name="Group 38">
            <a:extLst>
              <a:ext uri="{FF2B5EF4-FFF2-40B4-BE49-F238E27FC236}">
                <a16:creationId xmlns:a16="http://schemas.microsoft.com/office/drawing/2014/main" id="{7B1945B4-EFBE-E940-951E-C3272B953981}"/>
              </a:ext>
            </a:extLst>
          </p:cNvPr>
          <p:cNvGrpSpPr/>
          <p:nvPr/>
        </p:nvGrpSpPr>
        <p:grpSpPr>
          <a:xfrm>
            <a:off x="13851902" y="2993733"/>
            <a:ext cx="2621158" cy="980927"/>
            <a:chOff x="5999600" y="11104223"/>
            <a:chExt cx="2621158" cy="980927"/>
          </a:xfrm>
        </p:grpSpPr>
        <p:sp>
          <p:nvSpPr>
            <p:cNvPr id="251" name="CuadroTexto 395">
              <a:extLst>
                <a:ext uri="{FF2B5EF4-FFF2-40B4-BE49-F238E27FC236}">
                  <a16:creationId xmlns:a16="http://schemas.microsoft.com/office/drawing/2014/main" id="{681DE3C9-FA9D-4840-A17C-EE1ED5F48E05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52" name="Rectangle 40">
              <a:extLst>
                <a:ext uri="{FF2B5EF4-FFF2-40B4-BE49-F238E27FC236}">
                  <a16:creationId xmlns:a16="http://schemas.microsoft.com/office/drawing/2014/main" id="{BEA2EFB5-68F9-1C4A-8DE0-84B4B551A6DF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3" name="Group 38">
            <a:extLst>
              <a:ext uri="{FF2B5EF4-FFF2-40B4-BE49-F238E27FC236}">
                <a16:creationId xmlns:a16="http://schemas.microsoft.com/office/drawing/2014/main" id="{BA55DCEC-1CA0-4749-8E30-76A32C90E2B3}"/>
              </a:ext>
            </a:extLst>
          </p:cNvPr>
          <p:cNvGrpSpPr/>
          <p:nvPr/>
        </p:nvGrpSpPr>
        <p:grpSpPr>
          <a:xfrm>
            <a:off x="13867319" y="5786945"/>
            <a:ext cx="2621158" cy="980927"/>
            <a:chOff x="5999600" y="11104223"/>
            <a:chExt cx="2621158" cy="980927"/>
          </a:xfrm>
        </p:grpSpPr>
        <p:sp>
          <p:nvSpPr>
            <p:cNvPr id="254" name="CuadroTexto 395">
              <a:extLst>
                <a:ext uri="{FF2B5EF4-FFF2-40B4-BE49-F238E27FC236}">
                  <a16:creationId xmlns:a16="http://schemas.microsoft.com/office/drawing/2014/main" id="{4AADC230-ECA4-8D44-A0D1-159F571C5F85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55" name="Rectangle 40">
              <a:extLst>
                <a:ext uri="{FF2B5EF4-FFF2-40B4-BE49-F238E27FC236}">
                  <a16:creationId xmlns:a16="http://schemas.microsoft.com/office/drawing/2014/main" id="{BE67DBE0-9EBF-4740-B194-BC249DA6D760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6" name="Group 38">
            <a:extLst>
              <a:ext uri="{FF2B5EF4-FFF2-40B4-BE49-F238E27FC236}">
                <a16:creationId xmlns:a16="http://schemas.microsoft.com/office/drawing/2014/main" id="{ADC99554-B0F1-8E4F-88D5-51E61D829649}"/>
              </a:ext>
            </a:extLst>
          </p:cNvPr>
          <p:cNvGrpSpPr/>
          <p:nvPr/>
        </p:nvGrpSpPr>
        <p:grpSpPr>
          <a:xfrm>
            <a:off x="13941906" y="8563999"/>
            <a:ext cx="2621158" cy="980927"/>
            <a:chOff x="5999600" y="11104223"/>
            <a:chExt cx="2621158" cy="980927"/>
          </a:xfrm>
        </p:grpSpPr>
        <p:sp>
          <p:nvSpPr>
            <p:cNvPr id="257" name="CuadroTexto 395">
              <a:extLst>
                <a:ext uri="{FF2B5EF4-FFF2-40B4-BE49-F238E27FC236}">
                  <a16:creationId xmlns:a16="http://schemas.microsoft.com/office/drawing/2014/main" id="{CAA0894B-D821-6445-9A7F-64F6C7ADD104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59" name="Rectangle 40">
              <a:extLst>
                <a:ext uri="{FF2B5EF4-FFF2-40B4-BE49-F238E27FC236}">
                  <a16:creationId xmlns:a16="http://schemas.microsoft.com/office/drawing/2014/main" id="{ACA57620-CA7B-FE43-8D6A-2C771B82BB61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0" name="Group 38">
            <a:extLst>
              <a:ext uri="{FF2B5EF4-FFF2-40B4-BE49-F238E27FC236}">
                <a16:creationId xmlns:a16="http://schemas.microsoft.com/office/drawing/2014/main" id="{75F05993-17DF-2148-9063-F961DAF0C2F3}"/>
              </a:ext>
            </a:extLst>
          </p:cNvPr>
          <p:cNvGrpSpPr/>
          <p:nvPr/>
        </p:nvGrpSpPr>
        <p:grpSpPr>
          <a:xfrm>
            <a:off x="13840678" y="11341055"/>
            <a:ext cx="2621158" cy="980927"/>
            <a:chOff x="5999600" y="11104223"/>
            <a:chExt cx="2621158" cy="980927"/>
          </a:xfrm>
        </p:grpSpPr>
        <p:sp>
          <p:nvSpPr>
            <p:cNvPr id="261" name="CuadroTexto 395">
              <a:extLst>
                <a:ext uri="{FF2B5EF4-FFF2-40B4-BE49-F238E27FC236}">
                  <a16:creationId xmlns:a16="http://schemas.microsoft.com/office/drawing/2014/main" id="{8E249B51-4978-7446-BCB7-9B524BCAB80A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62" name="Rectangle 40">
              <a:extLst>
                <a:ext uri="{FF2B5EF4-FFF2-40B4-BE49-F238E27FC236}">
                  <a16:creationId xmlns:a16="http://schemas.microsoft.com/office/drawing/2014/main" id="{3FA193D0-875B-1E47-AF8A-438E9D1C85F3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939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CuadroTexto 703">
            <a:extLst>
              <a:ext uri="{FF2B5EF4-FFF2-40B4-BE49-F238E27FC236}">
                <a16:creationId xmlns:a16="http://schemas.microsoft.com/office/drawing/2014/main" id="{BE410D90-64F6-F642-AB4E-8248AE20EB9F}"/>
              </a:ext>
            </a:extLst>
          </p:cNvPr>
          <p:cNvSpPr txBox="1"/>
          <p:nvPr/>
        </p:nvSpPr>
        <p:spPr>
          <a:xfrm>
            <a:off x="7318742" y="828176"/>
            <a:ext cx="97401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32EA13-9C16-8A4E-A9C3-F91168A093B8}"/>
              </a:ext>
            </a:extLst>
          </p:cNvPr>
          <p:cNvGrpSpPr/>
          <p:nvPr/>
        </p:nvGrpSpPr>
        <p:grpSpPr>
          <a:xfrm>
            <a:off x="4087019" y="2468065"/>
            <a:ext cx="16203612" cy="10560435"/>
            <a:chOff x="4087019" y="2243510"/>
            <a:chExt cx="16203612" cy="10560435"/>
          </a:xfrm>
        </p:grpSpPr>
        <p:sp>
          <p:nvSpPr>
            <p:cNvPr id="179" name="Line 1">
              <a:extLst>
                <a:ext uri="{FF2B5EF4-FFF2-40B4-BE49-F238E27FC236}">
                  <a16:creationId xmlns:a16="http://schemas.microsoft.com/office/drawing/2014/main" id="{FB4A9A5B-6BC0-C24F-AD88-1D3005398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6712" y="7562030"/>
              <a:ext cx="2031834" cy="3647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80" name="Line 2">
              <a:extLst>
                <a:ext uri="{FF2B5EF4-FFF2-40B4-BE49-F238E27FC236}">
                  <a16:creationId xmlns:a16="http://schemas.microsoft.com/office/drawing/2014/main" id="{F2C92F03-4D40-A347-9187-C833F9ADD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97877" y="7562030"/>
              <a:ext cx="747804" cy="3647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81" name="Freeform 3">
              <a:extLst>
                <a:ext uri="{FF2B5EF4-FFF2-40B4-BE49-F238E27FC236}">
                  <a16:creationId xmlns:a16="http://schemas.microsoft.com/office/drawing/2014/main" id="{CB1D8BDD-6A6D-6B46-BD3A-EDD373A51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46" y="5318620"/>
              <a:ext cx="4129331" cy="4483171"/>
            </a:xfrm>
            <a:custGeom>
              <a:avLst/>
              <a:gdLst>
                <a:gd name="T0" fmla="*/ 4993 w 4994"/>
                <a:gd name="T1" fmla="*/ 0 h 5421"/>
                <a:gd name="T2" fmla="*/ 0 w 4994"/>
                <a:gd name="T3" fmla="*/ 0 h 5421"/>
                <a:gd name="T4" fmla="*/ 0 w 4994"/>
                <a:gd name="T5" fmla="*/ 5420 h 5421"/>
                <a:gd name="T6" fmla="*/ 4993 w 4994"/>
                <a:gd name="T7" fmla="*/ 5420 h 5421"/>
                <a:gd name="T8" fmla="*/ 4993 w 4994"/>
                <a:gd name="T9" fmla="*/ 0 h 5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94" h="5421">
                  <a:moveTo>
                    <a:pt x="4993" y="0"/>
                  </a:moveTo>
                  <a:lnTo>
                    <a:pt x="0" y="0"/>
                  </a:lnTo>
                  <a:lnTo>
                    <a:pt x="0" y="5420"/>
                  </a:lnTo>
                  <a:lnTo>
                    <a:pt x="4993" y="5420"/>
                  </a:lnTo>
                  <a:lnTo>
                    <a:pt x="4993" y="0"/>
                  </a:ln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2" name="Line 4">
              <a:extLst>
                <a:ext uri="{FF2B5EF4-FFF2-40B4-BE49-F238E27FC236}">
                  <a16:creationId xmlns:a16="http://schemas.microsoft.com/office/drawing/2014/main" id="{0F20F8F1-AE75-4B4A-B80D-2AFF34715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42032" y="7562030"/>
              <a:ext cx="6591610" cy="3647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83" name="Freeform 5">
              <a:extLst>
                <a:ext uri="{FF2B5EF4-FFF2-40B4-BE49-F238E27FC236}">
                  <a16:creationId xmlns:a16="http://schemas.microsoft.com/office/drawing/2014/main" id="{854D5AC9-EE8F-254D-B932-0B29BC8D9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5681" y="3768298"/>
              <a:ext cx="6584312" cy="7598406"/>
            </a:xfrm>
            <a:custGeom>
              <a:avLst/>
              <a:gdLst>
                <a:gd name="T0" fmla="*/ 7958 w 7959"/>
                <a:gd name="T1" fmla="*/ 0 h 9186"/>
                <a:gd name="T2" fmla="*/ 0 w 7959"/>
                <a:gd name="T3" fmla="*/ 0 h 9186"/>
                <a:gd name="T4" fmla="*/ 0 w 7959"/>
                <a:gd name="T5" fmla="*/ 9185 h 9186"/>
                <a:gd name="T6" fmla="*/ 7878 w 7959"/>
                <a:gd name="T7" fmla="*/ 9185 h 9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59" h="9186">
                  <a:moveTo>
                    <a:pt x="7958" y="0"/>
                  </a:moveTo>
                  <a:lnTo>
                    <a:pt x="0" y="0"/>
                  </a:lnTo>
                  <a:lnTo>
                    <a:pt x="0" y="9185"/>
                  </a:lnTo>
                  <a:lnTo>
                    <a:pt x="7878" y="9185"/>
                  </a:ln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04" name="Freeform 25">
              <a:extLst>
                <a:ext uri="{FF2B5EF4-FFF2-40B4-BE49-F238E27FC236}">
                  <a16:creationId xmlns:a16="http://schemas.microsoft.com/office/drawing/2014/main" id="{E9224F4A-D9E4-7C4B-A901-6C52208CF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019" y="6048184"/>
              <a:ext cx="2713977" cy="3038634"/>
            </a:xfrm>
            <a:custGeom>
              <a:avLst/>
              <a:gdLst>
                <a:gd name="T0" fmla="*/ 3279 w 3280"/>
                <a:gd name="T1" fmla="*/ 2478 h 3672"/>
                <a:gd name="T2" fmla="*/ 3279 w 3280"/>
                <a:gd name="T3" fmla="*/ 2478 h 3672"/>
                <a:gd name="T4" fmla="*/ 3279 w 3280"/>
                <a:gd name="T5" fmla="*/ 1180 h 3672"/>
                <a:gd name="T6" fmla="*/ 3023 w 3280"/>
                <a:gd name="T7" fmla="*/ 730 h 3672"/>
                <a:gd name="T8" fmla="*/ 1900 w 3280"/>
                <a:gd name="T9" fmla="*/ 93 h 3672"/>
                <a:gd name="T10" fmla="*/ 1379 w 3280"/>
                <a:gd name="T11" fmla="*/ 93 h 3672"/>
                <a:gd name="T12" fmla="*/ 255 w 3280"/>
                <a:gd name="T13" fmla="*/ 730 h 3672"/>
                <a:gd name="T14" fmla="*/ 0 w 3280"/>
                <a:gd name="T15" fmla="*/ 1180 h 3672"/>
                <a:gd name="T16" fmla="*/ 0 w 3280"/>
                <a:gd name="T17" fmla="*/ 2478 h 3672"/>
                <a:gd name="T18" fmla="*/ 255 w 3280"/>
                <a:gd name="T19" fmla="*/ 2930 h 3672"/>
                <a:gd name="T20" fmla="*/ 1379 w 3280"/>
                <a:gd name="T21" fmla="*/ 3579 h 3672"/>
                <a:gd name="T22" fmla="*/ 1900 w 3280"/>
                <a:gd name="T23" fmla="*/ 3579 h 3672"/>
                <a:gd name="T24" fmla="*/ 3023 w 3280"/>
                <a:gd name="T25" fmla="*/ 2930 h 3672"/>
                <a:gd name="T26" fmla="*/ 3279 w 3280"/>
                <a:gd name="T27" fmla="*/ 2478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80" h="3672">
                  <a:moveTo>
                    <a:pt x="3279" y="2478"/>
                  </a:moveTo>
                  <a:lnTo>
                    <a:pt x="3279" y="2478"/>
                  </a:lnTo>
                  <a:cubicBezTo>
                    <a:pt x="3279" y="1180"/>
                    <a:pt x="3279" y="1180"/>
                    <a:pt x="3279" y="1180"/>
                  </a:cubicBezTo>
                  <a:cubicBezTo>
                    <a:pt x="3279" y="995"/>
                    <a:pt x="3174" y="822"/>
                    <a:pt x="3023" y="730"/>
                  </a:cubicBezTo>
                  <a:cubicBezTo>
                    <a:pt x="1900" y="93"/>
                    <a:pt x="1900" y="93"/>
                    <a:pt x="1900" y="93"/>
                  </a:cubicBezTo>
                  <a:cubicBezTo>
                    <a:pt x="1738" y="0"/>
                    <a:pt x="1541" y="0"/>
                    <a:pt x="1379" y="93"/>
                  </a:cubicBezTo>
                  <a:cubicBezTo>
                    <a:pt x="255" y="730"/>
                    <a:pt x="255" y="730"/>
                    <a:pt x="255" y="730"/>
                  </a:cubicBezTo>
                  <a:cubicBezTo>
                    <a:pt x="93" y="822"/>
                    <a:pt x="0" y="995"/>
                    <a:pt x="0" y="1180"/>
                  </a:cubicBezTo>
                  <a:cubicBezTo>
                    <a:pt x="0" y="2478"/>
                    <a:pt x="0" y="2478"/>
                    <a:pt x="0" y="2478"/>
                  </a:cubicBezTo>
                  <a:cubicBezTo>
                    <a:pt x="0" y="2663"/>
                    <a:pt x="93" y="2837"/>
                    <a:pt x="255" y="2930"/>
                  </a:cubicBezTo>
                  <a:cubicBezTo>
                    <a:pt x="1379" y="3579"/>
                    <a:pt x="1379" y="3579"/>
                    <a:pt x="1379" y="3579"/>
                  </a:cubicBezTo>
                  <a:cubicBezTo>
                    <a:pt x="1541" y="3671"/>
                    <a:pt x="1738" y="3671"/>
                    <a:pt x="1900" y="3579"/>
                  </a:cubicBezTo>
                  <a:cubicBezTo>
                    <a:pt x="3023" y="2930"/>
                    <a:pt x="3023" y="2930"/>
                    <a:pt x="3023" y="2930"/>
                  </a:cubicBezTo>
                  <a:cubicBezTo>
                    <a:pt x="3174" y="2837"/>
                    <a:pt x="3279" y="2663"/>
                    <a:pt x="3279" y="247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7" name="Freeform 77">
              <a:extLst>
                <a:ext uri="{FF2B5EF4-FFF2-40B4-BE49-F238E27FC236}">
                  <a16:creationId xmlns:a16="http://schemas.microsoft.com/office/drawing/2014/main" id="{14B4A801-21FA-6A42-864A-311C0B1B4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660" y="6336363"/>
              <a:ext cx="507046" cy="901010"/>
            </a:xfrm>
            <a:custGeom>
              <a:avLst/>
              <a:gdLst>
                <a:gd name="T0" fmla="*/ 510 w 615"/>
                <a:gd name="T1" fmla="*/ 1088 h 1089"/>
                <a:gd name="T2" fmla="*/ 510 w 615"/>
                <a:gd name="T3" fmla="*/ 1088 h 1089"/>
                <a:gd name="T4" fmla="*/ 93 w 615"/>
                <a:gd name="T5" fmla="*/ 1088 h 1089"/>
                <a:gd name="T6" fmla="*/ 0 w 615"/>
                <a:gd name="T7" fmla="*/ 996 h 1089"/>
                <a:gd name="T8" fmla="*/ 0 w 615"/>
                <a:gd name="T9" fmla="*/ 93 h 1089"/>
                <a:gd name="T10" fmla="*/ 93 w 615"/>
                <a:gd name="T11" fmla="*/ 0 h 1089"/>
                <a:gd name="T12" fmla="*/ 510 w 615"/>
                <a:gd name="T13" fmla="*/ 0 h 1089"/>
                <a:gd name="T14" fmla="*/ 614 w 615"/>
                <a:gd name="T15" fmla="*/ 93 h 1089"/>
                <a:gd name="T16" fmla="*/ 614 w 615"/>
                <a:gd name="T17" fmla="*/ 996 h 1089"/>
                <a:gd name="T18" fmla="*/ 510 w 615"/>
                <a:gd name="T19" fmla="*/ 1088 h 1089"/>
                <a:gd name="T20" fmla="*/ 93 w 615"/>
                <a:gd name="T21" fmla="*/ 35 h 1089"/>
                <a:gd name="T22" fmla="*/ 93 w 615"/>
                <a:gd name="T23" fmla="*/ 35 h 1089"/>
                <a:gd name="T24" fmla="*/ 35 w 615"/>
                <a:gd name="T25" fmla="*/ 93 h 1089"/>
                <a:gd name="T26" fmla="*/ 35 w 615"/>
                <a:gd name="T27" fmla="*/ 996 h 1089"/>
                <a:gd name="T28" fmla="*/ 93 w 615"/>
                <a:gd name="T29" fmla="*/ 1054 h 1089"/>
                <a:gd name="T30" fmla="*/ 510 w 615"/>
                <a:gd name="T31" fmla="*/ 1054 h 1089"/>
                <a:gd name="T32" fmla="*/ 568 w 615"/>
                <a:gd name="T33" fmla="*/ 996 h 1089"/>
                <a:gd name="T34" fmla="*/ 568 w 615"/>
                <a:gd name="T35" fmla="*/ 93 h 1089"/>
                <a:gd name="T36" fmla="*/ 510 w 615"/>
                <a:gd name="T37" fmla="*/ 35 h 1089"/>
                <a:gd name="T38" fmla="*/ 93 w 615"/>
                <a:gd name="T39" fmla="*/ 35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5" h="1089">
                  <a:moveTo>
                    <a:pt x="510" y="1088"/>
                  </a:moveTo>
                  <a:lnTo>
                    <a:pt x="510" y="1088"/>
                  </a:lnTo>
                  <a:cubicBezTo>
                    <a:pt x="93" y="1088"/>
                    <a:pt x="93" y="1088"/>
                    <a:pt x="93" y="1088"/>
                  </a:cubicBezTo>
                  <a:cubicBezTo>
                    <a:pt x="47" y="1088"/>
                    <a:pt x="0" y="1042"/>
                    <a:pt x="0" y="99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35"/>
                    <a:pt x="47" y="0"/>
                    <a:pt x="93" y="0"/>
                  </a:cubicBezTo>
                  <a:cubicBezTo>
                    <a:pt x="510" y="0"/>
                    <a:pt x="510" y="0"/>
                    <a:pt x="510" y="0"/>
                  </a:cubicBezTo>
                  <a:cubicBezTo>
                    <a:pt x="568" y="0"/>
                    <a:pt x="614" y="35"/>
                    <a:pt x="614" y="93"/>
                  </a:cubicBezTo>
                  <a:cubicBezTo>
                    <a:pt x="614" y="996"/>
                    <a:pt x="614" y="996"/>
                    <a:pt x="614" y="996"/>
                  </a:cubicBezTo>
                  <a:cubicBezTo>
                    <a:pt x="614" y="1042"/>
                    <a:pt x="568" y="1088"/>
                    <a:pt x="510" y="1088"/>
                  </a:cubicBezTo>
                  <a:close/>
                  <a:moveTo>
                    <a:pt x="93" y="35"/>
                  </a:moveTo>
                  <a:lnTo>
                    <a:pt x="93" y="35"/>
                  </a:lnTo>
                  <a:cubicBezTo>
                    <a:pt x="70" y="35"/>
                    <a:pt x="35" y="58"/>
                    <a:pt x="35" y="93"/>
                  </a:cubicBezTo>
                  <a:cubicBezTo>
                    <a:pt x="35" y="996"/>
                    <a:pt x="35" y="996"/>
                    <a:pt x="35" y="996"/>
                  </a:cubicBezTo>
                  <a:cubicBezTo>
                    <a:pt x="35" y="1019"/>
                    <a:pt x="70" y="1054"/>
                    <a:pt x="93" y="1054"/>
                  </a:cubicBezTo>
                  <a:cubicBezTo>
                    <a:pt x="510" y="1054"/>
                    <a:pt x="510" y="1054"/>
                    <a:pt x="510" y="1054"/>
                  </a:cubicBezTo>
                  <a:cubicBezTo>
                    <a:pt x="545" y="1054"/>
                    <a:pt x="568" y="1019"/>
                    <a:pt x="568" y="996"/>
                  </a:cubicBezTo>
                  <a:cubicBezTo>
                    <a:pt x="568" y="93"/>
                    <a:pt x="568" y="93"/>
                    <a:pt x="568" y="93"/>
                  </a:cubicBezTo>
                  <a:cubicBezTo>
                    <a:pt x="568" y="58"/>
                    <a:pt x="545" y="35"/>
                    <a:pt x="510" y="35"/>
                  </a:cubicBezTo>
                  <a:lnTo>
                    <a:pt x="93" y="3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8" name="Freeform 78">
              <a:extLst>
                <a:ext uri="{FF2B5EF4-FFF2-40B4-BE49-F238E27FC236}">
                  <a16:creationId xmlns:a16="http://schemas.microsoft.com/office/drawing/2014/main" id="{6A66100D-128D-6747-9848-5E0587F48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472" y="7073222"/>
              <a:ext cx="47423" cy="40125"/>
            </a:xfrm>
            <a:custGeom>
              <a:avLst/>
              <a:gdLst>
                <a:gd name="T0" fmla="*/ 23 w 59"/>
                <a:gd name="T1" fmla="*/ 47 h 48"/>
                <a:gd name="T2" fmla="*/ 23 w 59"/>
                <a:gd name="T3" fmla="*/ 47 h 48"/>
                <a:gd name="T4" fmla="*/ 0 w 59"/>
                <a:gd name="T5" fmla="*/ 24 h 48"/>
                <a:gd name="T6" fmla="*/ 23 w 59"/>
                <a:gd name="T7" fmla="*/ 0 h 48"/>
                <a:gd name="T8" fmla="*/ 58 w 59"/>
                <a:gd name="T9" fmla="*/ 24 h 48"/>
                <a:gd name="T10" fmla="*/ 23 w 59"/>
                <a:gd name="T11" fmla="*/ 47 h 48"/>
                <a:gd name="T12" fmla="*/ 23 w 59"/>
                <a:gd name="T13" fmla="*/ 12 h 48"/>
                <a:gd name="T14" fmla="*/ 23 w 59"/>
                <a:gd name="T15" fmla="*/ 12 h 48"/>
                <a:gd name="T16" fmla="*/ 12 w 59"/>
                <a:gd name="T17" fmla="*/ 24 h 48"/>
                <a:gd name="T18" fmla="*/ 23 w 59"/>
                <a:gd name="T19" fmla="*/ 35 h 48"/>
                <a:gd name="T20" fmla="*/ 47 w 59"/>
                <a:gd name="T21" fmla="*/ 24 h 48"/>
                <a:gd name="T22" fmla="*/ 23 w 59"/>
                <a:gd name="T23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48">
                  <a:moveTo>
                    <a:pt x="23" y="47"/>
                  </a:moveTo>
                  <a:lnTo>
                    <a:pt x="23" y="47"/>
                  </a:lnTo>
                  <a:cubicBezTo>
                    <a:pt x="12" y="47"/>
                    <a:pt x="0" y="35"/>
                    <a:pt x="0" y="24"/>
                  </a:cubicBezTo>
                  <a:cubicBezTo>
                    <a:pt x="0" y="12"/>
                    <a:pt x="12" y="0"/>
                    <a:pt x="23" y="0"/>
                  </a:cubicBezTo>
                  <a:cubicBezTo>
                    <a:pt x="47" y="0"/>
                    <a:pt x="58" y="12"/>
                    <a:pt x="58" y="24"/>
                  </a:cubicBezTo>
                  <a:cubicBezTo>
                    <a:pt x="58" y="35"/>
                    <a:pt x="47" y="47"/>
                    <a:pt x="23" y="47"/>
                  </a:cubicBezTo>
                  <a:close/>
                  <a:moveTo>
                    <a:pt x="23" y="12"/>
                  </a:moveTo>
                  <a:lnTo>
                    <a:pt x="23" y="12"/>
                  </a:lnTo>
                  <a:cubicBezTo>
                    <a:pt x="23" y="12"/>
                    <a:pt x="12" y="12"/>
                    <a:pt x="12" y="24"/>
                  </a:cubicBezTo>
                  <a:cubicBezTo>
                    <a:pt x="12" y="35"/>
                    <a:pt x="23" y="35"/>
                    <a:pt x="23" y="35"/>
                  </a:cubicBezTo>
                  <a:cubicBezTo>
                    <a:pt x="35" y="35"/>
                    <a:pt x="47" y="35"/>
                    <a:pt x="47" y="24"/>
                  </a:cubicBezTo>
                  <a:cubicBezTo>
                    <a:pt x="47" y="12"/>
                    <a:pt x="35" y="12"/>
                    <a:pt x="23" y="1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9" name="Freeform 79">
              <a:extLst>
                <a:ext uri="{FF2B5EF4-FFF2-40B4-BE49-F238E27FC236}">
                  <a16:creationId xmlns:a16="http://schemas.microsoft.com/office/drawing/2014/main" id="{F57AD5D0-B796-1A43-9BAD-D451A4998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1051" y="6431206"/>
              <a:ext cx="142264" cy="29183"/>
            </a:xfrm>
            <a:custGeom>
              <a:avLst/>
              <a:gdLst>
                <a:gd name="T0" fmla="*/ 150 w 174"/>
                <a:gd name="T1" fmla="*/ 35 h 36"/>
                <a:gd name="T2" fmla="*/ 150 w 174"/>
                <a:gd name="T3" fmla="*/ 35 h 36"/>
                <a:gd name="T4" fmla="*/ 23 w 174"/>
                <a:gd name="T5" fmla="*/ 35 h 36"/>
                <a:gd name="T6" fmla="*/ 0 w 174"/>
                <a:gd name="T7" fmla="*/ 23 h 36"/>
                <a:gd name="T8" fmla="*/ 23 w 174"/>
                <a:gd name="T9" fmla="*/ 0 h 36"/>
                <a:gd name="T10" fmla="*/ 150 w 174"/>
                <a:gd name="T11" fmla="*/ 0 h 36"/>
                <a:gd name="T12" fmla="*/ 173 w 174"/>
                <a:gd name="T13" fmla="*/ 23 h 36"/>
                <a:gd name="T14" fmla="*/ 150 w 174"/>
                <a:gd name="T1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36">
                  <a:moveTo>
                    <a:pt x="150" y="35"/>
                  </a:moveTo>
                  <a:lnTo>
                    <a:pt x="150" y="35"/>
                  </a:lnTo>
                  <a:cubicBezTo>
                    <a:pt x="23" y="35"/>
                    <a:pt x="23" y="35"/>
                    <a:pt x="23" y="35"/>
                  </a:cubicBezTo>
                  <a:cubicBezTo>
                    <a:pt x="11" y="35"/>
                    <a:pt x="0" y="35"/>
                    <a:pt x="0" y="23"/>
                  </a:cubicBezTo>
                  <a:cubicBezTo>
                    <a:pt x="0" y="12"/>
                    <a:pt x="11" y="0"/>
                    <a:pt x="23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2" y="0"/>
                    <a:pt x="173" y="12"/>
                    <a:pt x="173" y="23"/>
                  </a:cubicBezTo>
                  <a:cubicBezTo>
                    <a:pt x="173" y="35"/>
                    <a:pt x="162" y="35"/>
                    <a:pt x="150" y="3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0" name="Freeform 80">
              <a:extLst>
                <a:ext uri="{FF2B5EF4-FFF2-40B4-BE49-F238E27FC236}">
                  <a16:creationId xmlns:a16="http://schemas.microsoft.com/office/drawing/2014/main" id="{89F700A9-6133-FE4C-A66B-60935031A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2686" y="6650075"/>
              <a:ext cx="258994" cy="277234"/>
            </a:xfrm>
            <a:custGeom>
              <a:avLst/>
              <a:gdLst>
                <a:gd name="T0" fmla="*/ 243 w 314"/>
                <a:gd name="T1" fmla="*/ 46 h 336"/>
                <a:gd name="T2" fmla="*/ 243 w 314"/>
                <a:gd name="T3" fmla="*/ 46 h 336"/>
                <a:gd name="T4" fmla="*/ 278 w 314"/>
                <a:gd name="T5" fmla="*/ 46 h 336"/>
                <a:gd name="T6" fmla="*/ 301 w 314"/>
                <a:gd name="T7" fmla="*/ 34 h 336"/>
                <a:gd name="T8" fmla="*/ 289 w 314"/>
                <a:gd name="T9" fmla="*/ 11 h 336"/>
                <a:gd name="T10" fmla="*/ 243 w 314"/>
                <a:gd name="T11" fmla="*/ 0 h 336"/>
                <a:gd name="T12" fmla="*/ 93 w 314"/>
                <a:gd name="T13" fmla="*/ 116 h 336"/>
                <a:gd name="T14" fmla="*/ 23 w 314"/>
                <a:gd name="T15" fmla="*/ 116 h 336"/>
                <a:gd name="T16" fmla="*/ 0 w 314"/>
                <a:gd name="T17" fmla="*/ 127 h 336"/>
                <a:gd name="T18" fmla="*/ 23 w 314"/>
                <a:gd name="T19" fmla="*/ 150 h 336"/>
                <a:gd name="T20" fmla="*/ 81 w 314"/>
                <a:gd name="T21" fmla="*/ 150 h 336"/>
                <a:gd name="T22" fmla="*/ 81 w 314"/>
                <a:gd name="T23" fmla="*/ 173 h 336"/>
                <a:gd name="T24" fmla="*/ 81 w 314"/>
                <a:gd name="T25" fmla="*/ 185 h 336"/>
                <a:gd name="T26" fmla="*/ 23 w 314"/>
                <a:gd name="T27" fmla="*/ 185 h 336"/>
                <a:gd name="T28" fmla="*/ 0 w 314"/>
                <a:gd name="T29" fmla="*/ 207 h 336"/>
                <a:gd name="T30" fmla="*/ 23 w 314"/>
                <a:gd name="T31" fmla="*/ 230 h 336"/>
                <a:gd name="T32" fmla="*/ 93 w 314"/>
                <a:gd name="T33" fmla="*/ 230 h 336"/>
                <a:gd name="T34" fmla="*/ 243 w 314"/>
                <a:gd name="T35" fmla="*/ 335 h 336"/>
                <a:gd name="T36" fmla="*/ 289 w 314"/>
                <a:gd name="T37" fmla="*/ 335 h 336"/>
                <a:gd name="T38" fmla="*/ 301 w 314"/>
                <a:gd name="T39" fmla="*/ 311 h 336"/>
                <a:gd name="T40" fmla="*/ 278 w 314"/>
                <a:gd name="T41" fmla="*/ 288 h 336"/>
                <a:gd name="T42" fmla="*/ 243 w 314"/>
                <a:gd name="T43" fmla="*/ 300 h 336"/>
                <a:gd name="T44" fmla="*/ 127 w 314"/>
                <a:gd name="T45" fmla="*/ 230 h 336"/>
                <a:gd name="T46" fmla="*/ 174 w 314"/>
                <a:gd name="T47" fmla="*/ 230 h 336"/>
                <a:gd name="T48" fmla="*/ 197 w 314"/>
                <a:gd name="T49" fmla="*/ 207 h 336"/>
                <a:gd name="T50" fmla="*/ 174 w 314"/>
                <a:gd name="T51" fmla="*/ 185 h 336"/>
                <a:gd name="T52" fmla="*/ 116 w 314"/>
                <a:gd name="T53" fmla="*/ 185 h 336"/>
                <a:gd name="T54" fmla="*/ 116 w 314"/>
                <a:gd name="T55" fmla="*/ 173 h 336"/>
                <a:gd name="T56" fmla="*/ 116 w 314"/>
                <a:gd name="T57" fmla="*/ 150 h 336"/>
                <a:gd name="T58" fmla="*/ 174 w 314"/>
                <a:gd name="T59" fmla="*/ 150 h 336"/>
                <a:gd name="T60" fmla="*/ 197 w 314"/>
                <a:gd name="T61" fmla="*/ 127 h 336"/>
                <a:gd name="T62" fmla="*/ 174 w 314"/>
                <a:gd name="T63" fmla="*/ 116 h 336"/>
                <a:gd name="T64" fmla="*/ 139 w 314"/>
                <a:gd name="T65" fmla="*/ 116 h 336"/>
                <a:gd name="T66" fmla="*/ 243 w 314"/>
                <a:gd name="T67" fmla="*/ 4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4" h="336">
                  <a:moveTo>
                    <a:pt x="243" y="46"/>
                  </a:moveTo>
                  <a:lnTo>
                    <a:pt x="243" y="46"/>
                  </a:lnTo>
                  <a:cubicBezTo>
                    <a:pt x="255" y="46"/>
                    <a:pt x="266" y="46"/>
                    <a:pt x="278" y="46"/>
                  </a:cubicBezTo>
                  <a:cubicBezTo>
                    <a:pt x="289" y="46"/>
                    <a:pt x="301" y="46"/>
                    <a:pt x="301" y="34"/>
                  </a:cubicBezTo>
                  <a:cubicBezTo>
                    <a:pt x="313" y="23"/>
                    <a:pt x="301" y="11"/>
                    <a:pt x="289" y="11"/>
                  </a:cubicBezTo>
                  <a:cubicBezTo>
                    <a:pt x="278" y="0"/>
                    <a:pt x="266" y="0"/>
                    <a:pt x="243" y="0"/>
                  </a:cubicBezTo>
                  <a:cubicBezTo>
                    <a:pt x="174" y="0"/>
                    <a:pt x="116" y="46"/>
                    <a:pt x="93" y="116"/>
                  </a:cubicBezTo>
                  <a:cubicBezTo>
                    <a:pt x="23" y="116"/>
                    <a:pt x="23" y="116"/>
                    <a:pt x="23" y="116"/>
                  </a:cubicBezTo>
                  <a:cubicBezTo>
                    <a:pt x="11" y="116"/>
                    <a:pt x="0" y="116"/>
                    <a:pt x="0" y="127"/>
                  </a:cubicBezTo>
                  <a:cubicBezTo>
                    <a:pt x="0" y="139"/>
                    <a:pt x="11" y="150"/>
                    <a:pt x="23" y="150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1" y="162"/>
                    <a:pt x="81" y="162"/>
                    <a:pt x="81" y="173"/>
                  </a:cubicBezTo>
                  <a:lnTo>
                    <a:pt x="81" y="185"/>
                  </a:lnTo>
                  <a:cubicBezTo>
                    <a:pt x="23" y="185"/>
                    <a:pt x="23" y="185"/>
                    <a:pt x="23" y="185"/>
                  </a:cubicBezTo>
                  <a:cubicBezTo>
                    <a:pt x="11" y="185"/>
                    <a:pt x="0" y="197"/>
                    <a:pt x="0" y="207"/>
                  </a:cubicBezTo>
                  <a:cubicBezTo>
                    <a:pt x="0" y="219"/>
                    <a:pt x="11" y="230"/>
                    <a:pt x="23" y="230"/>
                  </a:cubicBezTo>
                  <a:cubicBezTo>
                    <a:pt x="93" y="230"/>
                    <a:pt x="93" y="230"/>
                    <a:pt x="93" y="230"/>
                  </a:cubicBezTo>
                  <a:cubicBezTo>
                    <a:pt x="116" y="288"/>
                    <a:pt x="174" y="335"/>
                    <a:pt x="243" y="335"/>
                  </a:cubicBezTo>
                  <a:cubicBezTo>
                    <a:pt x="266" y="335"/>
                    <a:pt x="278" y="335"/>
                    <a:pt x="289" y="335"/>
                  </a:cubicBezTo>
                  <a:cubicBezTo>
                    <a:pt x="301" y="335"/>
                    <a:pt x="313" y="323"/>
                    <a:pt x="301" y="311"/>
                  </a:cubicBezTo>
                  <a:cubicBezTo>
                    <a:pt x="301" y="300"/>
                    <a:pt x="289" y="288"/>
                    <a:pt x="278" y="288"/>
                  </a:cubicBezTo>
                  <a:cubicBezTo>
                    <a:pt x="266" y="300"/>
                    <a:pt x="255" y="300"/>
                    <a:pt x="243" y="300"/>
                  </a:cubicBezTo>
                  <a:cubicBezTo>
                    <a:pt x="197" y="300"/>
                    <a:pt x="150" y="265"/>
                    <a:pt x="127" y="230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85" y="230"/>
                    <a:pt x="197" y="219"/>
                    <a:pt x="197" y="207"/>
                  </a:cubicBezTo>
                  <a:cubicBezTo>
                    <a:pt x="197" y="197"/>
                    <a:pt x="185" y="185"/>
                    <a:pt x="174" y="185"/>
                  </a:cubicBezTo>
                  <a:cubicBezTo>
                    <a:pt x="116" y="185"/>
                    <a:pt x="116" y="185"/>
                    <a:pt x="116" y="185"/>
                  </a:cubicBezTo>
                  <a:lnTo>
                    <a:pt x="116" y="173"/>
                  </a:lnTo>
                  <a:cubicBezTo>
                    <a:pt x="116" y="162"/>
                    <a:pt x="116" y="162"/>
                    <a:pt x="116" y="150"/>
                  </a:cubicBezTo>
                  <a:cubicBezTo>
                    <a:pt x="174" y="150"/>
                    <a:pt x="174" y="150"/>
                    <a:pt x="174" y="150"/>
                  </a:cubicBezTo>
                  <a:cubicBezTo>
                    <a:pt x="185" y="150"/>
                    <a:pt x="197" y="139"/>
                    <a:pt x="197" y="127"/>
                  </a:cubicBezTo>
                  <a:cubicBezTo>
                    <a:pt x="197" y="116"/>
                    <a:pt x="185" y="116"/>
                    <a:pt x="174" y="116"/>
                  </a:cubicBezTo>
                  <a:cubicBezTo>
                    <a:pt x="139" y="116"/>
                    <a:pt x="139" y="116"/>
                    <a:pt x="139" y="116"/>
                  </a:cubicBezTo>
                  <a:cubicBezTo>
                    <a:pt x="150" y="69"/>
                    <a:pt x="197" y="46"/>
                    <a:pt x="243" y="4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1" name="Freeform 81">
              <a:extLst>
                <a:ext uri="{FF2B5EF4-FFF2-40B4-BE49-F238E27FC236}">
                  <a16:creationId xmlns:a16="http://schemas.microsoft.com/office/drawing/2014/main" id="{F3F25C99-0A8B-164C-88C4-2C7F2F955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872" y="3797481"/>
              <a:ext cx="2713977" cy="3045928"/>
            </a:xfrm>
            <a:custGeom>
              <a:avLst/>
              <a:gdLst>
                <a:gd name="T0" fmla="*/ 3278 w 3279"/>
                <a:gd name="T1" fmla="*/ 2490 h 3683"/>
                <a:gd name="T2" fmla="*/ 3278 w 3279"/>
                <a:gd name="T3" fmla="*/ 2490 h 3683"/>
                <a:gd name="T4" fmla="*/ 3278 w 3279"/>
                <a:gd name="T5" fmla="*/ 1193 h 3683"/>
                <a:gd name="T6" fmla="*/ 3023 w 3279"/>
                <a:gd name="T7" fmla="*/ 741 h 3683"/>
                <a:gd name="T8" fmla="*/ 1900 w 3279"/>
                <a:gd name="T9" fmla="*/ 92 h 3683"/>
                <a:gd name="T10" fmla="*/ 1378 w 3279"/>
                <a:gd name="T11" fmla="*/ 92 h 3683"/>
                <a:gd name="T12" fmla="*/ 254 w 3279"/>
                <a:gd name="T13" fmla="*/ 741 h 3683"/>
                <a:gd name="T14" fmla="*/ 0 w 3279"/>
                <a:gd name="T15" fmla="*/ 1193 h 3683"/>
                <a:gd name="T16" fmla="*/ 0 w 3279"/>
                <a:gd name="T17" fmla="*/ 2490 h 3683"/>
                <a:gd name="T18" fmla="*/ 254 w 3279"/>
                <a:gd name="T19" fmla="*/ 2942 h 3683"/>
                <a:gd name="T20" fmla="*/ 1378 w 3279"/>
                <a:gd name="T21" fmla="*/ 3591 h 3683"/>
                <a:gd name="T22" fmla="*/ 1900 w 3279"/>
                <a:gd name="T23" fmla="*/ 3591 h 3683"/>
                <a:gd name="T24" fmla="*/ 3023 w 3279"/>
                <a:gd name="T25" fmla="*/ 2942 h 3683"/>
                <a:gd name="T26" fmla="*/ 3278 w 3279"/>
                <a:gd name="T27" fmla="*/ 2490 h 3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79" h="3683">
                  <a:moveTo>
                    <a:pt x="3278" y="2490"/>
                  </a:moveTo>
                  <a:lnTo>
                    <a:pt x="3278" y="2490"/>
                  </a:lnTo>
                  <a:cubicBezTo>
                    <a:pt x="3278" y="1193"/>
                    <a:pt x="3278" y="1193"/>
                    <a:pt x="3278" y="1193"/>
                  </a:cubicBezTo>
                  <a:cubicBezTo>
                    <a:pt x="3278" y="1007"/>
                    <a:pt x="3186" y="834"/>
                    <a:pt x="3023" y="741"/>
                  </a:cubicBezTo>
                  <a:cubicBezTo>
                    <a:pt x="1900" y="92"/>
                    <a:pt x="1900" y="92"/>
                    <a:pt x="1900" y="92"/>
                  </a:cubicBezTo>
                  <a:cubicBezTo>
                    <a:pt x="1737" y="0"/>
                    <a:pt x="1540" y="0"/>
                    <a:pt x="1378" y="92"/>
                  </a:cubicBezTo>
                  <a:cubicBezTo>
                    <a:pt x="254" y="741"/>
                    <a:pt x="254" y="741"/>
                    <a:pt x="254" y="741"/>
                  </a:cubicBezTo>
                  <a:cubicBezTo>
                    <a:pt x="92" y="834"/>
                    <a:pt x="0" y="1007"/>
                    <a:pt x="0" y="1193"/>
                  </a:cubicBezTo>
                  <a:cubicBezTo>
                    <a:pt x="0" y="2490"/>
                    <a:pt x="0" y="2490"/>
                    <a:pt x="0" y="2490"/>
                  </a:cubicBezTo>
                  <a:cubicBezTo>
                    <a:pt x="0" y="2676"/>
                    <a:pt x="92" y="2849"/>
                    <a:pt x="254" y="2942"/>
                  </a:cubicBezTo>
                  <a:cubicBezTo>
                    <a:pt x="1378" y="3591"/>
                    <a:pt x="1378" y="3591"/>
                    <a:pt x="1378" y="3591"/>
                  </a:cubicBezTo>
                  <a:cubicBezTo>
                    <a:pt x="1540" y="3682"/>
                    <a:pt x="1737" y="3682"/>
                    <a:pt x="1900" y="3591"/>
                  </a:cubicBezTo>
                  <a:cubicBezTo>
                    <a:pt x="3023" y="2942"/>
                    <a:pt x="3023" y="2942"/>
                    <a:pt x="3023" y="2942"/>
                  </a:cubicBezTo>
                  <a:cubicBezTo>
                    <a:pt x="3186" y="2849"/>
                    <a:pt x="3278" y="2676"/>
                    <a:pt x="3278" y="249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1" name="Freeform 130">
              <a:extLst>
                <a:ext uri="{FF2B5EF4-FFF2-40B4-BE49-F238E27FC236}">
                  <a16:creationId xmlns:a16="http://schemas.microsoft.com/office/drawing/2014/main" id="{6FC11DAB-E36F-7341-B387-943AD79E8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1513" y="4082011"/>
              <a:ext cx="507046" cy="911955"/>
            </a:xfrm>
            <a:custGeom>
              <a:avLst/>
              <a:gdLst>
                <a:gd name="T0" fmla="*/ 509 w 615"/>
                <a:gd name="T1" fmla="*/ 1101 h 1102"/>
                <a:gd name="T2" fmla="*/ 509 w 615"/>
                <a:gd name="T3" fmla="*/ 1101 h 1102"/>
                <a:gd name="T4" fmla="*/ 104 w 615"/>
                <a:gd name="T5" fmla="*/ 1101 h 1102"/>
                <a:gd name="T6" fmla="*/ 0 w 615"/>
                <a:gd name="T7" fmla="*/ 996 h 1102"/>
                <a:gd name="T8" fmla="*/ 0 w 615"/>
                <a:gd name="T9" fmla="*/ 104 h 1102"/>
                <a:gd name="T10" fmla="*/ 104 w 615"/>
                <a:gd name="T11" fmla="*/ 0 h 1102"/>
                <a:gd name="T12" fmla="*/ 509 w 615"/>
                <a:gd name="T13" fmla="*/ 0 h 1102"/>
                <a:gd name="T14" fmla="*/ 614 w 615"/>
                <a:gd name="T15" fmla="*/ 104 h 1102"/>
                <a:gd name="T16" fmla="*/ 614 w 615"/>
                <a:gd name="T17" fmla="*/ 996 h 1102"/>
                <a:gd name="T18" fmla="*/ 509 w 615"/>
                <a:gd name="T19" fmla="*/ 1101 h 1102"/>
                <a:gd name="T20" fmla="*/ 104 w 615"/>
                <a:gd name="T21" fmla="*/ 46 h 1102"/>
                <a:gd name="T22" fmla="*/ 104 w 615"/>
                <a:gd name="T23" fmla="*/ 46 h 1102"/>
                <a:gd name="T24" fmla="*/ 46 w 615"/>
                <a:gd name="T25" fmla="*/ 104 h 1102"/>
                <a:gd name="T26" fmla="*/ 46 w 615"/>
                <a:gd name="T27" fmla="*/ 996 h 1102"/>
                <a:gd name="T28" fmla="*/ 104 w 615"/>
                <a:gd name="T29" fmla="*/ 1054 h 1102"/>
                <a:gd name="T30" fmla="*/ 509 w 615"/>
                <a:gd name="T31" fmla="*/ 1054 h 1102"/>
                <a:gd name="T32" fmla="*/ 568 w 615"/>
                <a:gd name="T33" fmla="*/ 996 h 1102"/>
                <a:gd name="T34" fmla="*/ 568 w 615"/>
                <a:gd name="T35" fmla="*/ 104 h 1102"/>
                <a:gd name="T36" fmla="*/ 509 w 615"/>
                <a:gd name="T37" fmla="*/ 46 h 1102"/>
                <a:gd name="T38" fmla="*/ 104 w 615"/>
                <a:gd name="T39" fmla="*/ 4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5" h="1102">
                  <a:moveTo>
                    <a:pt x="509" y="1101"/>
                  </a:moveTo>
                  <a:lnTo>
                    <a:pt x="509" y="1101"/>
                  </a:lnTo>
                  <a:cubicBezTo>
                    <a:pt x="104" y="1101"/>
                    <a:pt x="104" y="1101"/>
                    <a:pt x="104" y="1101"/>
                  </a:cubicBezTo>
                  <a:cubicBezTo>
                    <a:pt x="46" y="1101"/>
                    <a:pt x="0" y="1054"/>
                    <a:pt x="0" y="99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68" y="0"/>
                    <a:pt x="614" y="46"/>
                    <a:pt x="614" y="104"/>
                  </a:cubicBezTo>
                  <a:cubicBezTo>
                    <a:pt x="614" y="996"/>
                    <a:pt x="614" y="996"/>
                    <a:pt x="614" y="996"/>
                  </a:cubicBezTo>
                  <a:cubicBezTo>
                    <a:pt x="614" y="1054"/>
                    <a:pt x="568" y="1101"/>
                    <a:pt x="509" y="1101"/>
                  </a:cubicBezTo>
                  <a:close/>
                  <a:moveTo>
                    <a:pt x="104" y="46"/>
                  </a:moveTo>
                  <a:lnTo>
                    <a:pt x="104" y="46"/>
                  </a:lnTo>
                  <a:cubicBezTo>
                    <a:pt x="69" y="46"/>
                    <a:pt x="46" y="70"/>
                    <a:pt x="46" y="104"/>
                  </a:cubicBezTo>
                  <a:cubicBezTo>
                    <a:pt x="46" y="996"/>
                    <a:pt x="46" y="996"/>
                    <a:pt x="46" y="996"/>
                  </a:cubicBezTo>
                  <a:cubicBezTo>
                    <a:pt x="46" y="1031"/>
                    <a:pt x="69" y="1054"/>
                    <a:pt x="104" y="1054"/>
                  </a:cubicBezTo>
                  <a:cubicBezTo>
                    <a:pt x="509" y="1054"/>
                    <a:pt x="509" y="1054"/>
                    <a:pt x="509" y="1054"/>
                  </a:cubicBezTo>
                  <a:cubicBezTo>
                    <a:pt x="544" y="1054"/>
                    <a:pt x="568" y="1031"/>
                    <a:pt x="568" y="996"/>
                  </a:cubicBezTo>
                  <a:cubicBezTo>
                    <a:pt x="568" y="104"/>
                    <a:pt x="568" y="104"/>
                    <a:pt x="568" y="104"/>
                  </a:cubicBezTo>
                  <a:cubicBezTo>
                    <a:pt x="568" y="70"/>
                    <a:pt x="544" y="46"/>
                    <a:pt x="509" y="46"/>
                  </a:cubicBezTo>
                  <a:lnTo>
                    <a:pt x="104" y="4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2" name="Freeform 131">
              <a:extLst>
                <a:ext uri="{FF2B5EF4-FFF2-40B4-BE49-F238E27FC236}">
                  <a16:creationId xmlns:a16="http://schemas.microsoft.com/office/drawing/2014/main" id="{1AFBB327-C843-1141-9D80-B5569F3EF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1325" y="4829813"/>
              <a:ext cx="47423" cy="40127"/>
            </a:xfrm>
            <a:custGeom>
              <a:avLst/>
              <a:gdLst>
                <a:gd name="T0" fmla="*/ 35 w 59"/>
                <a:gd name="T1" fmla="*/ 46 h 47"/>
                <a:gd name="T2" fmla="*/ 35 w 59"/>
                <a:gd name="T3" fmla="*/ 46 h 47"/>
                <a:gd name="T4" fmla="*/ 0 w 59"/>
                <a:gd name="T5" fmla="*/ 23 h 47"/>
                <a:gd name="T6" fmla="*/ 35 w 59"/>
                <a:gd name="T7" fmla="*/ 0 h 47"/>
                <a:gd name="T8" fmla="*/ 58 w 59"/>
                <a:gd name="T9" fmla="*/ 23 h 47"/>
                <a:gd name="T10" fmla="*/ 35 w 59"/>
                <a:gd name="T11" fmla="*/ 46 h 47"/>
                <a:gd name="T12" fmla="*/ 35 w 59"/>
                <a:gd name="T13" fmla="*/ 11 h 47"/>
                <a:gd name="T14" fmla="*/ 35 w 59"/>
                <a:gd name="T15" fmla="*/ 11 h 47"/>
                <a:gd name="T16" fmla="*/ 12 w 59"/>
                <a:gd name="T17" fmla="*/ 23 h 47"/>
                <a:gd name="T18" fmla="*/ 35 w 59"/>
                <a:gd name="T19" fmla="*/ 35 h 47"/>
                <a:gd name="T20" fmla="*/ 46 w 59"/>
                <a:gd name="T21" fmla="*/ 23 h 47"/>
                <a:gd name="T22" fmla="*/ 35 w 59"/>
                <a:gd name="T23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47">
                  <a:moveTo>
                    <a:pt x="35" y="46"/>
                  </a:moveTo>
                  <a:lnTo>
                    <a:pt x="35" y="46"/>
                  </a:lnTo>
                  <a:cubicBezTo>
                    <a:pt x="12" y="46"/>
                    <a:pt x="0" y="35"/>
                    <a:pt x="0" y="23"/>
                  </a:cubicBezTo>
                  <a:cubicBezTo>
                    <a:pt x="0" y="11"/>
                    <a:pt x="12" y="0"/>
                    <a:pt x="35" y="0"/>
                  </a:cubicBezTo>
                  <a:cubicBezTo>
                    <a:pt x="46" y="0"/>
                    <a:pt x="58" y="11"/>
                    <a:pt x="58" y="23"/>
                  </a:cubicBezTo>
                  <a:cubicBezTo>
                    <a:pt x="58" y="35"/>
                    <a:pt x="46" y="46"/>
                    <a:pt x="35" y="46"/>
                  </a:cubicBezTo>
                  <a:close/>
                  <a:moveTo>
                    <a:pt x="35" y="11"/>
                  </a:moveTo>
                  <a:lnTo>
                    <a:pt x="35" y="11"/>
                  </a:lnTo>
                  <a:cubicBezTo>
                    <a:pt x="23" y="11"/>
                    <a:pt x="12" y="11"/>
                    <a:pt x="12" y="23"/>
                  </a:cubicBezTo>
                  <a:cubicBezTo>
                    <a:pt x="12" y="35"/>
                    <a:pt x="23" y="35"/>
                    <a:pt x="35" y="35"/>
                  </a:cubicBezTo>
                  <a:cubicBezTo>
                    <a:pt x="35" y="35"/>
                    <a:pt x="46" y="35"/>
                    <a:pt x="46" y="23"/>
                  </a:cubicBezTo>
                  <a:cubicBezTo>
                    <a:pt x="46" y="11"/>
                    <a:pt x="35" y="11"/>
                    <a:pt x="35" y="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3" name="Freeform 132">
              <a:extLst>
                <a:ext uri="{FF2B5EF4-FFF2-40B4-BE49-F238E27FC236}">
                  <a16:creationId xmlns:a16="http://schemas.microsoft.com/office/drawing/2014/main" id="{FCC71C38-E7BA-4442-A3F5-08A2A6531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904" y="4187796"/>
              <a:ext cx="145913" cy="29183"/>
            </a:xfrm>
            <a:custGeom>
              <a:avLst/>
              <a:gdLst>
                <a:gd name="T0" fmla="*/ 151 w 175"/>
                <a:gd name="T1" fmla="*/ 35 h 36"/>
                <a:gd name="T2" fmla="*/ 151 w 175"/>
                <a:gd name="T3" fmla="*/ 35 h 36"/>
                <a:gd name="T4" fmla="*/ 23 w 175"/>
                <a:gd name="T5" fmla="*/ 35 h 36"/>
                <a:gd name="T6" fmla="*/ 0 w 175"/>
                <a:gd name="T7" fmla="*/ 23 h 36"/>
                <a:gd name="T8" fmla="*/ 23 w 175"/>
                <a:gd name="T9" fmla="*/ 0 h 36"/>
                <a:gd name="T10" fmla="*/ 151 w 175"/>
                <a:gd name="T11" fmla="*/ 0 h 36"/>
                <a:gd name="T12" fmla="*/ 174 w 175"/>
                <a:gd name="T13" fmla="*/ 23 h 36"/>
                <a:gd name="T14" fmla="*/ 151 w 175"/>
                <a:gd name="T1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36">
                  <a:moveTo>
                    <a:pt x="151" y="35"/>
                  </a:moveTo>
                  <a:lnTo>
                    <a:pt x="151" y="35"/>
                  </a:lnTo>
                  <a:cubicBezTo>
                    <a:pt x="23" y="35"/>
                    <a:pt x="23" y="35"/>
                    <a:pt x="23" y="35"/>
                  </a:cubicBezTo>
                  <a:cubicBezTo>
                    <a:pt x="11" y="35"/>
                    <a:pt x="0" y="35"/>
                    <a:pt x="0" y="23"/>
                  </a:cubicBezTo>
                  <a:cubicBezTo>
                    <a:pt x="0" y="12"/>
                    <a:pt x="11" y="0"/>
                    <a:pt x="23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4" y="12"/>
                    <a:pt x="174" y="23"/>
                  </a:cubicBezTo>
                  <a:cubicBezTo>
                    <a:pt x="174" y="35"/>
                    <a:pt x="162" y="35"/>
                    <a:pt x="151" y="3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4" name="Freeform 133">
              <a:extLst>
                <a:ext uri="{FF2B5EF4-FFF2-40B4-BE49-F238E27FC236}">
                  <a16:creationId xmlns:a16="http://schemas.microsoft.com/office/drawing/2014/main" id="{72C127E7-3D00-A148-933D-D5EE1CDFC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2835" y="4410315"/>
              <a:ext cx="248052" cy="277234"/>
            </a:xfrm>
            <a:custGeom>
              <a:avLst/>
              <a:gdLst>
                <a:gd name="T0" fmla="*/ 243 w 302"/>
                <a:gd name="T1" fmla="*/ 46 h 337"/>
                <a:gd name="T2" fmla="*/ 243 w 302"/>
                <a:gd name="T3" fmla="*/ 46 h 337"/>
                <a:gd name="T4" fmla="*/ 267 w 302"/>
                <a:gd name="T5" fmla="*/ 46 h 337"/>
                <a:gd name="T6" fmla="*/ 301 w 302"/>
                <a:gd name="T7" fmla="*/ 35 h 337"/>
                <a:gd name="T8" fmla="*/ 278 w 302"/>
                <a:gd name="T9" fmla="*/ 0 h 337"/>
                <a:gd name="T10" fmla="*/ 243 w 302"/>
                <a:gd name="T11" fmla="*/ 0 h 337"/>
                <a:gd name="T12" fmla="*/ 81 w 302"/>
                <a:gd name="T13" fmla="*/ 104 h 337"/>
                <a:gd name="T14" fmla="*/ 12 w 302"/>
                <a:gd name="T15" fmla="*/ 104 h 337"/>
                <a:gd name="T16" fmla="*/ 0 w 302"/>
                <a:gd name="T17" fmla="*/ 127 h 337"/>
                <a:gd name="T18" fmla="*/ 12 w 302"/>
                <a:gd name="T19" fmla="*/ 150 h 337"/>
                <a:gd name="T20" fmla="*/ 69 w 302"/>
                <a:gd name="T21" fmla="*/ 150 h 337"/>
                <a:gd name="T22" fmla="*/ 69 w 302"/>
                <a:gd name="T23" fmla="*/ 174 h 337"/>
                <a:gd name="T24" fmla="*/ 69 w 302"/>
                <a:gd name="T25" fmla="*/ 185 h 337"/>
                <a:gd name="T26" fmla="*/ 12 w 302"/>
                <a:gd name="T27" fmla="*/ 185 h 337"/>
                <a:gd name="T28" fmla="*/ 0 w 302"/>
                <a:gd name="T29" fmla="*/ 208 h 337"/>
                <a:gd name="T30" fmla="*/ 12 w 302"/>
                <a:gd name="T31" fmla="*/ 232 h 337"/>
                <a:gd name="T32" fmla="*/ 81 w 302"/>
                <a:gd name="T33" fmla="*/ 232 h 337"/>
                <a:gd name="T34" fmla="*/ 243 w 302"/>
                <a:gd name="T35" fmla="*/ 336 h 337"/>
                <a:gd name="T36" fmla="*/ 278 w 302"/>
                <a:gd name="T37" fmla="*/ 336 h 337"/>
                <a:gd name="T38" fmla="*/ 290 w 302"/>
                <a:gd name="T39" fmla="*/ 313 h 337"/>
                <a:gd name="T40" fmla="*/ 267 w 302"/>
                <a:gd name="T41" fmla="*/ 289 h 337"/>
                <a:gd name="T42" fmla="*/ 243 w 302"/>
                <a:gd name="T43" fmla="*/ 301 h 337"/>
                <a:gd name="T44" fmla="*/ 128 w 302"/>
                <a:gd name="T45" fmla="*/ 232 h 337"/>
                <a:gd name="T46" fmla="*/ 162 w 302"/>
                <a:gd name="T47" fmla="*/ 232 h 337"/>
                <a:gd name="T48" fmla="*/ 185 w 302"/>
                <a:gd name="T49" fmla="*/ 208 h 337"/>
                <a:gd name="T50" fmla="*/ 162 w 302"/>
                <a:gd name="T51" fmla="*/ 185 h 337"/>
                <a:gd name="T52" fmla="*/ 116 w 302"/>
                <a:gd name="T53" fmla="*/ 185 h 337"/>
                <a:gd name="T54" fmla="*/ 104 w 302"/>
                <a:gd name="T55" fmla="*/ 174 h 337"/>
                <a:gd name="T56" fmla="*/ 116 w 302"/>
                <a:gd name="T57" fmla="*/ 150 h 337"/>
                <a:gd name="T58" fmla="*/ 162 w 302"/>
                <a:gd name="T59" fmla="*/ 150 h 337"/>
                <a:gd name="T60" fmla="*/ 185 w 302"/>
                <a:gd name="T61" fmla="*/ 127 h 337"/>
                <a:gd name="T62" fmla="*/ 162 w 302"/>
                <a:gd name="T63" fmla="*/ 104 h 337"/>
                <a:gd name="T64" fmla="*/ 128 w 302"/>
                <a:gd name="T65" fmla="*/ 104 h 337"/>
                <a:gd name="T66" fmla="*/ 243 w 302"/>
                <a:gd name="T67" fmla="*/ 4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2" h="337">
                  <a:moveTo>
                    <a:pt x="243" y="46"/>
                  </a:moveTo>
                  <a:lnTo>
                    <a:pt x="243" y="46"/>
                  </a:lnTo>
                  <a:cubicBezTo>
                    <a:pt x="243" y="46"/>
                    <a:pt x="255" y="46"/>
                    <a:pt x="267" y="46"/>
                  </a:cubicBezTo>
                  <a:cubicBezTo>
                    <a:pt x="278" y="46"/>
                    <a:pt x="290" y="46"/>
                    <a:pt x="301" y="35"/>
                  </a:cubicBezTo>
                  <a:cubicBezTo>
                    <a:pt x="301" y="23"/>
                    <a:pt x="290" y="11"/>
                    <a:pt x="278" y="0"/>
                  </a:cubicBezTo>
                  <a:cubicBezTo>
                    <a:pt x="267" y="0"/>
                    <a:pt x="255" y="0"/>
                    <a:pt x="243" y="0"/>
                  </a:cubicBezTo>
                  <a:cubicBezTo>
                    <a:pt x="162" y="0"/>
                    <a:pt x="104" y="46"/>
                    <a:pt x="81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16"/>
                    <a:pt x="0" y="127"/>
                  </a:cubicBezTo>
                  <a:cubicBezTo>
                    <a:pt x="0" y="139"/>
                    <a:pt x="0" y="150"/>
                    <a:pt x="12" y="150"/>
                  </a:cubicBezTo>
                  <a:cubicBezTo>
                    <a:pt x="69" y="150"/>
                    <a:pt x="69" y="150"/>
                    <a:pt x="69" y="150"/>
                  </a:cubicBezTo>
                  <a:cubicBezTo>
                    <a:pt x="69" y="162"/>
                    <a:pt x="69" y="162"/>
                    <a:pt x="69" y="174"/>
                  </a:cubicBezTo>
                  <a:lnTo>
                    <a:pt x="69" y="185"/>
                  </a:lnTo>
                  <a:cubicBezTo>
                    <a:pt x="12" y="185"/>
                    <a:pt x="12" y="185"/>
                    <a:pt x="12" y="185"/>
                  </a:cubicBezTo>
                  <a:cubicBezTo>
                    <a:pt x="0" y="185"/>
                    <a:pt x="0" y="197"/>
                    <a:pt x="0" y="208"/>
                  </a:cubicBezTo>
                  <a:cubicBezTo>
                    <a:pt x="0" y="220"/>
                    <a:pt x="0" y="232"/>
                    <a:pt x="12" y="232"/>
                  </a:cubicBezTo>
                  <a:cubicBezTo>
                    <a:pt x="81" y="232"/>
                    <a:pt x="81" y="232"/>
                    <a:pt x="81" y="232"/>
                  </a:cubicBezTo>
                  <a:cubicBezTo>
                    <a:pt x="104" y="289"/>
                    <a:pt x="162" y="336"/>
                    <a:pt x="243" y="336"/>
                  </a:cubicBezTo>
                  <a:cubicBezTo>
                    <a:pt x="255" y="336"/>
                    <a:pt x="267" y="336"/>
                    <a:pt x="278" y="336"/>
                  </a:cubicBezTo>
                  <a:cubicBezTo>
                    <a:pt x="290" y="336"/>
                    <a:pt x="301" y="324"/>
                    <a:pt x="290" y="313"/>
                  </a:cubicBezTo>
                  <a:cubicBezTo>
                    <a:pt x="290" y="301"/>
                    <a:pt x="278" y="289"/>
                    <a:pt x="267" y="289"/>
                  </a:cubicBezTo>
                  <a:cubicBezTo>
                    <a:pt x="255" y="301"/>
                    <a:pt x="243" y="301"/>
                    <a:pt x="243" y="301"/>
                  </a:cubicBezTo>
                  <a:cubicBezTo>
                    <a:pt x="185" y="301"/>
                    <a:pt x="139" y="266"/>
                    <a:pt x="128" y="232"/>
                  </a:cubicBezTo>
                  <a:cubicBezTo>
                    <a:pt x="162" y="232"/>
                    <a:pt x="162" y="232"/>
                    <a:pt x="162" y="232"/>
                  </a:cubicBezTo>
                  <a:cubicBezTo>
                    <a:pt x="174" y="232"/>
                    <a:pt x="185" y="220"/>
                    <a:pt x="185" y="208"/>
                  </a:cubicBezTo>
                  <a:cubicBezTo>
                    <a:pt x="185" y="197"/>
                    <a:pt x="174" y="185"/>
                    <a:pt x="162" y="185"/>
                  </a:cubicBezTo>
                  <a:cubicBezTo>
                    <a:pt x="116" y="185"/>
                    <a:pt x="116" y="185"/>
                    <a:pt x="116" y="185"/>
                  </a:cubicBezTo>
                  <a:cubicBezTo>
                    <a:pt x="104" y="185"/>
                    <a:pt x="104" y="174"/>
                    <a:pt x="104" y="174"/>
                  </a:cubicBezTo>
                  <a:cubicBezTo>
                    <a:pt x="104" y="162"/>
                    <a:pt x="104" y="162"/>
                    <a:pt x="116" y="150"/>
                  </a:cubicBezTo>
                  <a:cubicBezTo>
                    <a:pt x="162" y="150"/>
                    <a:pt x="162" y="150"/>
                    <a:pt x="162" y="150"/>
                  </a:cubicBezTo>
                  <a:cubicBezTo>
                    <a:pt x="174" y="150"/>
                    <a:pt x="185" y="139"/>
                    <a:pt x="185" y="127"/>
                  </a:cubicBezTo>
                  <a:cubicBezTo>
                    <a:pt x="185" y="116"/>
                    <a:pt x="174" y="104"/>
                    <a:pt x="162" y="104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51" y="69"/>
                    <a:pt x="185" y="46"/>
                    <a:pt x="243" y="4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5" name="Freeform 134">
              <a:extLst>
                <a:ext uri="{FF2B5EF4-FFF2-40B4-BE49-F238E27FC236}">
                  <a16:creationId xmlns:a16="http://schemas.microsoft.com/office/drawing/2014/main" id="{00FD4C45-C68A-3B45-B025-F3CEAE7A5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2666" y="2243510"/>
              <a:ext cx="2713977" cy="3049577"/>
            </a:xfrm>
            <a:custGeom>
              <a:avLst/>
              <a:gdLst>
                <a:gd name="T0" fmla="*/ 3279 w 3280"/>
                <a:gd name="T1" fmla="*/ 2490 h 3685"/>
                <a:gd name="T2" fmla="*/ 3279 w 3280"/>
                <a:gd name="T3" fmla="*/ 2490 h 3685"/>
                <a:gd name="T4" fmla="*/ 3279 w 3280"/>
                <a:gd name="T5" fmla="*/ 1193 h 3685"/>
                <a:gd name="T6" fmla="*/ 3024 w 3280"/>
                <a:gd name="T7" fmla="*/ 741 h 3685"/>
                <a:gd name="T8" fmla="*/ 1900 w 3280"/>
                <a:gd name="T9" fmla="*/ 92 h 3685"/>
                <a:gd name="T10" fmla="*/ 1379 w 3280"/>
                <a:gd name="T11" fmla="*/ 92 h 3685"/>
                <a:gd name="T12" fmla="*/ 255 w 3280"/>
                <a:gd name="T13" fmla="*/ 741 h 3685"/>
                <a:gd name="T14" fmla="*/ 0 w 3280"/>
                <a:gd name="T15" fmla="*/ 1193 h 3685"/>
                <a:gd name="T16" fmla="*/ 0 w 3280"/>
                <a:gd name="T17" fmla="*/ 2490 h 3685"/>
                <a:gd name="T18" fmla="*/ 255 w 3280"/>
                <a:gd name="T19" fmla="*/ 2942 h 3685"/>
                <a:gd name="T20" fmla="*/ 1379 w 3280"/>
                <a:gd name="T21" fmla="*/ 3591 h 3685"/>
                <a:gd name="T22" fmla="*/ 1900 w 3280"/>
                <a:gd name="T23" fmla="*/ 3591 h 3685"/>
                <a:gd name="T24" fmla="*/ 3024 w 3280"/>
                <a:gd name="T25" fmla="*/ 2942 h 3685"/>
                <a:gd name="T26" fmla="*/ 3279 w 3280"/>
                <a:gd name="T27" fmla="*/ 2490 h 3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80" h="3685">
                  <a:moveTo>
                    <a:pt x="3279" y="2490"/>
                  </a:moveTo>
                  <a:lnTo>
                    <a:pt x="3279" y="2490"/>
                  </a:lnTo>
                  <a:cubicBezTo>
                    <a:pt x="3279" y="1193"/>
                    <a:pt x="3279" y="1193"/>
                    <a:pt x="3279" y="1193"/>
                  </a:cubicBezTo>
                  <a:cubicBezTo>
                    <a:pt x="3279" y="1008"/>
                    <a:pt x="3186" y="834"/>
                    <a:pt x="3024" y="741"/>
                  </a:cubicBezTo>
                  <a:cubicBezTo>
                    <a:pt x="1900" y="92"/>
                    <a:pt x="1900" y="92"/>
                    <a:pt x="1900" y="92"/>
                  </a:cubicBezTo>
                  <a:cubicBezTo>
                    <a:pt x="1738" y="0"/>
                    <a:pt x="1541" y="0"/>
                    <a:pt x="1379" y="92"/>
                  </a:cubicBezTo>
                  <a:cubicBezTo>
                    <a:pt x="255" y="741"/>
                    <a:pt x="255" y="741"/>
                    <a:pt x="255" y="741"/>
                  </a:cubicBezTo>
                  <a:cubicBezTo>
                    <a:pt x="93" y="834"/>
                    <a:pt x="0" y="1008"/>
                    <a:pt x="0" y="1193"/>
                  </a:cubicBezTo>
                  <a:cubicBezTo>
                    <a:pt x="0" y="2490"/>
                    <a:pt x="0" y="2490"/>
                    <a:pt x="0" y="2490"/>
                  </a:cubicBezTo>
                  <a:cubicBezTo>
                    <a:pt x="0" y="2676"/>
                    <a:pt x="93" y="2850"/>
                    <a:pt x="255" y="2942"/>
                  </a:cubicBezTo>
                  <a:cubicBezTo>
                    <a:pt x="1379" y="3591"/>
                    <a:pt x="1379" y="3591"/>
                    <a:pt x="1379" y="3591"/>
                  </a:cubicBezTo>
                  <a:cubicBezTo>
                    <a:pt x="1541" y="3684"/>
                    <a:pt x="1738" y="3684"/>
                    <a:pt x="1900" y="3591"/>
                  </a:cubicBezTo>
                  <a:cubicBezTo>
                    <a:pt x="3024" y="2942"/>
                    <a:pt x="3024" y="2942"/>
                    <a:pt x="3024" y="2942"/>
                  </a:cubicBezTo>
                  <a:cubicBezTo>
                    <a:pt x="3186" y="2850"/>
                    <a:pt x="3279" y="2676"/>
                    <a:pt x="3279" y="249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2" name="Freeform 182">
              <a:extLst>
                <a:ext uri="{FF2B5EF4-FFF2-40B4-BE49-F238E27FC236}">
                  <a16:creationId xmlns:a16="http://schemas.microsoft.com/office/drawing/2014/main" id="{D6D7B4F1-873A-9A4F-A718-49424921F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4307" y="2531687"/>
              <a:ext cx="507048" cy="911955"/>
            </a:xfrm>
            <a:custGeom>
              <a:avLst/>
              <a:gdLst>
                <a:gd name="T0" fmla="*/ 521 w 615"/>
                <a:gd name="T1" fmla="*/ 1101 h 1102"/>
                <a:gd name="T2" fmla="*/ 521 w 615"/>
                <a:gd name="T3" fmla="*/ 1101 h 1102"/>
                <a:gd name="T4" fmla="*/ 104 w 615"/>
                <a:gd name="T5" fmla="*/ 1101 h 1102"/>
                <a:gd name="T6" fmla="*/ 0 w 615"/>
                <a:gd name="T7" fmla="*/ 996 h 1102"/>
                <a:gd name="T8" fmla="*/ 0 w 615"/>
                <a:gd name="T9" fmla="*/ 105 h 1102"/>
                <a:gd name="T10" fmla="*/ 104 w 615"/>
                <a:gd name="T11" fmla="*/ 0 h 1102"/>
                <a:gd name="T12" fmla="*/ 521 w 615"/>
                <a:gd name="T13" fmla="*/ 0 h 1102"/>
                <a:gd name="T14" fmla="*/ 614 w 615"/>
                <a:gd name="T15" fmla="*/ 105 h 1102"/>
                <a:gd name="T16" fmla="*/ 614 w 615"/>
                <a:gd name="T17" fmla="*/ 996 h 1102"/>
                <a:gd name="T18" fmla="*/ 521 w 615"/>
                <a:gd name="T19" fmla="*/ 1101 h 1102"/>
                <a:gd name="T20" fmla="*/ 104 w 615"/>
                <a:gd name="T21" fmla="*/ 47 h 1102"/>
                <a:gd name="T22" fmla="*/ 104 w 615"/>
                <a:gd name="T23" fmla="*/ 47 h 1102"/>
                <a:gd name="T24" fmla="*/ 46 w 615"/>
                <a:gd name="T25" fmla="*/ 105 h 1102"/>
                <a:gd name="T26" fmla="*/ 46 w 615"/>
                <a:gd name="T27" fmla="*/ 996 h 1102"/>
                <a:gd name="T28" fmla="*/ 104 w 615"/>
                <a:gd name="T29" fmla="*/ 1055 h 1102"/>
                <a:gd name="T30" fmla="*/ 521 w 615"/>
                <a:gd name="T31" fmla="*/ 1055 h 1102"/>
                <a:gd name="T32" fmla="*/ 579 w 615"/>
                <a:gd name="T33" fmla="*/ 996 h 1102"/>
                <a:gd name="T34" fmla="*/ 579 w 615"/>
                <a:gd name="T35" fmla="*/ 105 h 1102"/>
                <a:gd name="T36" fmla="*/ 521 w 615"/>
                <a:gd name="T37" fmla="*/ 47 h 1102"/>
                <a:gd name="T38" fmla="*/ 104 w 615"/>
                <a:gd name="T39" fmla="*/ 47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5" h="1102">
                  <a:moveTo>
                    <a:pt x="521" y="1101"/>
                  </a:moveTo>
                  <a:lnTo>
                    <a:pt x="521" y="1101"/>
                  </a:lnTo>
                  <a:cubicBezTo>
                    <a:pt x="104" y="1101"/>
                    <a:pt x="104" y="1101"/>
                    <a:pt x="104" y="1101"/>
                  </a:cubicBezTo>
                  <a:cubicBezTo>
                    <a:pt x="46" y="1101"/>
                    <a:pt x="0" y="1055"/>
                    <a:pt x="0" y="996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47"/>
                    <a:pt x="46" y="0"/>
                    <a:pt x="104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67" y="0"/>
                    <a:pt x="614" y="47"/>
                    <a:pt x="614" y="105"/>
                  </a:cubicBezTo>
                  <a:cubicBezTo>
                    <a:pt x="614" y="996"/>
                    <a:pt x="614" y="996"/>
                    <a:pt x="614" y="996"/>
                  </a:cubicBezTo>
                  <a:cubicBezTo>
                    <a:pt x="614" y="1055"/>
                    <a:pt x="567" y="1101"/>
                    <a:pt x="521" y="1101"/>
                  </a:cubicBezTo>
                  <a:close/>
                  <a:moveTo>
                    <a:pt x="104" y="47"/>
                  </a:moveTo>
                  <a:lnTo>
                    <a:pt x="104" y="47"/>
                  </a:lnTo>
                  <a:cubicBezTo>
                    <a:pt x="69" y="47"/>
                    <a:pt x="46" y="70"/>
                    <a:pt x="46" y="105"/>
                  </a:cubicBezTo>
                  <a:cubicBezTo>
                    <a:pt x="46" y="996"/>
                    <a:pt x="46" y="996"/>
                    <a:pt x="46" y="996"/>
                  </a:cubicBezTo>
                  <a:cubicBezTo>
                    <a:pt x="46" y="1031"/>
                    <a:pt x="69" y="1055"/>
                    <a:pt x="104" y="1055"/>
                  </a:cubicBezTo>
                  <a:cubicBezTo>
                    <a:pt x="521" y="1055"/>
                    <a:pt x="521" y="1055"/>
                    <a:pt x="521" y="1055"/>
                  </a:cubicBezTo>
                  <a:cubicBezTo>
                    <a:pt x="544" y="1055"/>
                    <a:pt x="579" y="1031"/>
                    <a:pt x="579" y="996"/>
                  </a:cubicBezTo>
                  <a:cubicBezTo>
                    <a:pt x="579" y="105"/>
                    <a:pt x="579" y="105"/>
                    <a:pt x="579" y="105"/>
                  </a:cubicBezTo>
                  <a:cubicBezTo>
                    <a:pt x="579" y="70"/>
                    <a:pt x="544" y="47"/>
                    <a:pt x="521" y="47"/>
                  </a:cubicBezTo>
                  <a:lnTo>
                    <a:pt x="104" y="4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3" name="Freeform 183">
              <a:extLst>
                <a:ext uri="{FF2B5EF4-FFF2-40B4-BE49-F238E27FC236}">
                  <a16:creationId xmlns:a16="http://schemas.microsoft.com/office/drawing/2014/main" id="{67560F76-FA65-FC48-B712-5F32BD441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121" y="3279491"/>
              <a:ext cx="47420" cy="40125"/>
            </a:xfrm>
            <a:custGeom>
              <a:avLst/>
              <a:gdLst>
                <a:gd name="T0" fmla="*/ 34 w 59"/>
                <a:gd name="T1" fmla="*/ 46 h 47"/>
                <a:gd name="T2" fmla="*/ 34 w 59"/>
                <a:gd name="T3" fmla="*/ 46 h 47"/>
                <a:gd name="T4" fmla="*/ 0 w 59"/>
                <a:gd name="T5" fmla="*/ 23 h 47"/>
                <a:gd name="T6" fmla="*/ 34 w 59"/>
                <a:gd name="T7" fmla="*/ 0 h 47"/>
                <a:gd name="T8" fmla="*/ 58 w 59"/>
                <a:gd name="T9" fmla="*/ 23 h 47"/>
                <a:gd name="T10" fmla="*/ 34 w 59"/>
                <a:gd name="T11" fmla="*/ 46 h 47"/>
                <a:gd name="T12" fmla="*/ 34 w 59"/>
                <a:gd name="T13" fmla="*/ 12 h 47"/>
                <a:gd name="T14" fmla="*/ 34 w 59"/>
                <a:gd name="T15" fmla="*/ 12 h 47"/>
                <a:gd name="T16" fmla="*/ 11 w 59"/>
                <a:gd name="T17" fmla="*/ 23 h 47"/>
                <a:gd name="T18" fmla="*/ 34 w 59"/>
                <a:gd name="T19" fmla="*/ 35 h 47"/>
                <a:gd name="T20" fmla="*/ 46 w 59"/>
                <a:gd name="T21" fmla="*/ 23 h 47"/>
                <a:gd name="T22" fmla="*/ 34 w 59"/>
                <a:gd name="T23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47">
                  <a:moveTo>
                    <a:pt x="34" y="46"/>
                  </a:moveTo>
                  <a:lnTo>
                    <a:pt x="34" y="46"/>
                  </a:lnTo>
                  <a:cubicBezTo>
                    <a:pt x="11" y="46"/>
                    <a:pt x="0" y="35"/>
                    <a:pt x="0" y="23"/>
                  </a:cubicBezTo>
                  <a:cubicBezTo>
                    <a:pt x="0" y="12"/>
                    <a:pt x="11" y="0"/>
                    <a:pt x="34" y="0"/>
                  </a:cubicBezTo>
                  <a:cubicBezTo>
                    <a:pt x="46" y="0"/>
                    <a:pt x="58" y="12"/>
                    <a:pt x="58" y="23"/>
                  </a:cubicBezTo>
                  <a:cubicBezTo>
                    <a:pt x="58" y="35"/>
                    <a:pt x="46" y="46"/>
                    <a:pt x="34" y="46"/>
                  </a:cubicBezTo>
                  <a:close/>
                  <a:moveTo>
                    <a:pt x="34" y="12"/>
                  </a:moveTo>
                  <a:lnTo>
                    <a:pt x="34" y="12"/>
                  </a:lnTo>
                  <a:cubicBezTo>
                    <a:pt x="23" y="12"/>
                    <a:pt x="11" y="12"/>
                    <a:pt x="11" y="23"/>
                  </a:cubicBezTo>
                  <a:cubicBezTo>
                    <a:pt x="11" y="35"/>
                    <a:pt x="23" y="35"/>
                    <a:pt x="34" y="35"/>
                  </a:cubicBezTo>
                  <a:cubicBezTo>
                    <a:pt x="34" y="35"/>
                    <a:pt x="46" y="35"/>
                    <a:pt x="46" y="23"/>
                  </a:cubicBezTo>
                  <a:cubicBezTo>
                    <a:pt x="46" y="12"/>
                    <a:pt x="34" y="12"/>
                    <a:pt x="34" y="1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4" name="Freeform 184">
              <a:extLst>
                <a:ext uri="{FF2B5EF4-FFF2-40B4-BE49-F238E27FC236}">
                  <a16:creationId xmlns:a16="http://schemas.microsoft.com/office/drawing/2014/main" id="{9A35216B-0B8D-314C-AA56-F5CC4892E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6698" y="2637475"/>
              <a:ext cx="142266" cy="29183"/>
            </a:xfrm>
            <a:custGeom>
              <a:avLst/>
              <a:gdLst>
                <a:gd name="T0" fmla="*/ 150 w 174"/>
                <a:gd name="T1" fmla="*/ 34 h 35"/>
                <a:gd name="T2" fmla="*/ 150 w 174"/>
                <a:gd name="T3" fmla="*/ 34 h 35"/>
                <a:gd name="T4" fmla="*/ 23 w 174"/>
                <a:gd name="T5" fmla="*/ 34 h 35"/>
                <a:gd name="T6" fmla="*/ 0 w 174"/>
                <a:gd name="T7" fmla="*/ 23 h 35"/>
                <a:gd name="T8" fmla="*/ 23 w 174"/>
                <a:gd name="T9" fmla="*/ 0 h 35"/>
                <a:gd name="T10" fmla="*/ 150 w 174"/>
                <a:gd name="T11" fmla="*/ 0 h 35"/>
                <a:gd name="T12" fmla="*/ 173 w 174"/>
                <a:gd name="T13" fmla="*/ 23 h 35"/>
                <a:gd name="T14" fmla="*/ 150 w 174"/>
                <a:gd name="T15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35">
                  <a:moveTo>
                    <a:pt x="150" y="34"/>
                  </a:moveTo>
                  <a:lnTo>
                    <a:pt x="150" y="34"/>
                  </a:lnTo>
                  <a:cubicBezTo>
                    <a:pt x="23" y="34"/>
                    <a:pt x="23" y="34"/>
                    <a:pt x="23" y="34"/>
                  </a:cubicBezTo>
                  <a:cubicBezTo>
                    <a:pt x="11" y="34"/>
                    <a:pt x="0" y="34"/>
                    <a:pt x="0" y="23"/>
                  </a:cubicBezTo>
                  <a:cubicBezTo>
                    <a:pt x="0" y="11"/>
                    <a:pt x="11" y="0"/>
                    <a:pt x="23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2" y="0"/>
                    <a:pt x="173" y="11"/>
                    <a:pt x="173" y="23"/>
                  </a:cubicBezTo>
                  <a:cubicBezTo>
                    <a:pt x="173" y="34"/>
                    <a:pt x="162" y="34"/>
                    <a:pt x="150" y="3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5" name="Freeform 185">
              <a:extLst>
                <a:ext uri="{FF2B5EF4-FFF2-40B4-BE49-F238E27FC236}">
                  <a16:creationId xmlns:a16="http://schemas.microsoft.com/office/drawing/2014/main" id="{13070FDC-9179-BC46-9918-FBC6CC376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9277" y="2856344"/>
              <a:ext cx="248052" cy="277234"/>
            </a:xfrm>
            <a:custGeom>
              <a:avLst/>
              <a:gdLst>
                <a:gd name="T0" fmla="*/ 243 w 302"/>
                <a:gd name="T1" fmla="*/ 46 h 337"/>
                <a:gd name="T2" fmla="*/ 243 w 302"/>
                <a:gd name="T3" fmla="*/ 46 h 337"/>
                <a:gd name="T4" fmla="*/ 266 w 302"/>
                <a:gd name="T5" fmla="*/ 46 h 337"/>
                <a:gd name="T6" fmla="*/ 301 w 302"/>
                <a:gd name="T7" fmla="*/ 35 h 337"/>
                <a:gd name="T8" fmla="*/ 278 w 302"/>
                <a:gd name="T9" fmla="*/ 12 h 337"/>
                <a:gd name="T10" fmla="*/ 243 w 302"/>
                <a:gd name="T11" fmla="*/ 0 h 337"/>
                <a:gd name="T12" fmla="*/ 81 w 302"/>
                <a:gd name="T13" fmla="*/ 105 h 337"/>
                <a:gd name="T14" fmla="*/ 11 w 302"/>
                <a:gd name="T15" fmla="*/ 105 h 337"/>
                <a:gd name="T16" fmla="*/ 0 w 302"/>
                <a:gd name="T17" fmla="*/ 128 h 337"/>
                <a:gd name="T18" fmla="*/ 11 w 302"/>
                <a:gd name="T19" fmla="*/ 151 h 337"/>
                <a:gd name="T20" fmla="*/ 69 w 302"/>
                <a:gd name="T21" fmla="*/ 151 h 337"/>
                <a:gd name="T22" fmla="*/ 69 w 302"/>
                <a:gd name="T23" fmla="*/ 174 h 337"/>
                <a:gd name="T24" fmla="*/ 69 w 302"/>
                <a:gd name="T25" fmla="*/ 185 h 337"/>
                <a:gd name="T26" fmla="*/ 11 w 302"/>
                <a:gd name="T27" fmla="*/ 185 h 337"/>
                <a:gd name="T28" fmla="*/ 0 w 302"/>
                <a:gd name="T29" fmla="*/ 209 h 337"/>
                <a:gd name="T30" fmla="*/ 11 w 302"/>
                <a:gd name="T31" fmla="*/ 232 h 337"/>
                <a:gd name="T32" fmla="*/ 81 w 302"/>
                <a:gd name="T33" fmla="*/ 232 h 337"/>
                <a:gd name="T34" fmla="*/ 243 w 302"/>
                <a:gd name="T35" fmla="*/ 336 h 337"/>
                <a:gd name="T36" fmla="*/ 278 w 302"/>
                <a:gd name="T37" fmla="*/ 336 h 337"/>
                <a:gd name="T38" fmla="*/ 301 w 302"/>
                <a:gd name="T39" fmla="*/ 313 h 337"/>
                <a:gd name="T40" fmla="*/ 266 w 302"/>
                <a:gd name="T41" fmla="*/ 290 h 337"/>
                <a:gd name="T42" fmla="*/ 243 w 302"/>
                <a:gd name="T43" fmla="*/ 301 h 337"/>
                <a:gd name="T44" fmla="*/ 127 w 302"/>
                <a:gd name="T45" fmla="*/ 232 h 337"/>
                <a:gd name="T46" fmla="*/ 162 w 302"/>
                <a:gd name="T47" fmla="*/ 232 h 337"/>
                <a:gd name="T48" fmla="*/ 185 w 302"/>
                <a:gd name="T49" fmla="*/ 209 h 337"/>
                <a:gd name="T50" fmla="*/ 162 w 302"/>
                <a:gd name="T51" fmla="*/ 185 h 337"/>
                <a:gd name="T52" fmla="*/ 116 w 302"/>
                <a:gd name="T53" fmla="*/ 185 h 337"/>
                <a:gd name="T54" fmla="*/ 104 w 302"/>
                <a:gd name="T55" fmla="*/ 174 h 337"/>
                <a:gd name="T56" fmla="*/ 116 w 302"/>
                <a:gd name="T57" fmla="*/ 151 h 337"/>
                <a:gd name="T58" fmla="*/ 162 w 302"/>
                <a:gd name="T59" fmla="*/ 151 h 337"/>
                <a:gd name="T60" fmla="*/ 185 w 302"/>
                <a:gd name="T61" fmla="*/ 128 h 337"/>
                <a:gd name="T62" fmla="*/ 162 w 302"/>
                <a:gd name="T63" fmla="*/ 105 h 337"/>
                <a:gd name="T64" fmla="*/ 127 w 302"/>
                <a:gd name="T65" fmla="*/ 105 h 337"/>
                <a:gd name="T66" fmla="*/ 243 w 302"/>
                <a:gd name="T67" fmla="*/ 4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2" h="337">
                  <a:moveTo>
                    <a:pt x="243" y="46"/>
                  </a:moveTo>
                  <a:lnTo>
                    <a:pt x="243" y="46"/>
                  </a:lnTo>
                  <a:cubicBezTo>
                    <a:pt x="255" y="46"/>
                    <a:pt x="266" y="46"/>
                    <a:pt x="266" y="46"/>
                  </a:cubicBezTo>
                  <a:cubicBezTo>
                    <a:pt x="278" y="46"/>
                    <a:pt x="289" y="46"/>
                    <a:pt x="301" y="35"/>
                  </a:cubicBezTo>
                  <a:cubicBezTo>
                    <a:pt x="301" y="23"/>
                    <a:pt x="289" y="12"/>
                    <a:pt x="278" y="12"/>
                  </a:cubicBezTo>
                  <a:cubicBezTo>
                    <a:pt x="266" y="0"/>
                    <a:pt x="255" y="0"/>
                    <a:pt x="243" y="0"/>
                  </a:cubicBezTo>
                  <a:cubicBezTo>
                    <a:pt x="162" y="0"/>
                    <a:pt x="104" y="46"/>
                    <a:pt x="81" y="105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0" y="105"/>
                    <a:pt x="0" y="116"/>
                    <a:pt x="0" y="128"/>
                  </a:cubicBezTo>
                  <a:cubicBezTo>
                    <a:pt x="0" y="139"/>
                    <a:pt x="0" y="151"/>
                    <a:pt x="11" y="151"/>
                  </a:cubicBezTo>
                  <a:cubicBezTo>
                    <a:pt x="69" y="151"/>
                    <a:pt x="69" y="151"/>
                    <a:pt x="69" y="151"/>
                  </a:cubicBezTo>
                  <a:cubicBezTo>
                    <a:pt x="69" y="162"/>
                    <a:pt x="69" y="162"/>
                    <a:pt x="69" y="174"/>
                  </a:cubicBezTo>
                  <a:lnTo>
                    <a:pt x="69" y="185"/>
                  </a:lnTo>
                  <a:cubicBezTo>
                    <a:pt x="11" y="185"/>
                    <a:pt x="11" y="185"/>
                    <a:pt x="11" y="185"/>
                  </a:cubicBezTo>
                  <a:cubicBezTo>
                    <a:pt x="0" y="185"/>
                    <a:pt x="0" y="197"/>
                    <a:pt x="0" y="209"/>
                  </a:cubicBezTo>
                  <a:cubicBezTo>
                    <a:pt x="0" y="220"/>
                    <a:pt x="0" y="232"/>
                    <a:pt x="11" y="232"/>
                  </a:cubicBezTo>
                  <a:cubicBezTo>
                    <a:pt x="81" y="232"/>
                    <a:pt x="81" y="232"/>
                    <a:pt x="81" y="232"/>
                  </a:cubicBezTo>
                  <a:cubicBezTo>
                    <a:pt x="104" y="290"/>
                    <a:pt x="162" y="336"/>
                    <a:pt x="243" y="336"/>
                  </a:cubicBezTo>
                  <a:cubicBezTo>
                    <a:pt x="255" y="336"/>
                    <a:pt x="266" y="336"/>
                    <a:pt x="278" y="336"/>
                  </a:cubicBezTo>
                  <a:cubicBezTo>
                    <a:pt x="289" y="336"/>
                    <a:pt x="301" y="324"/>
                    <a:pt x="301" y="313"/>
                  </a:cubicBezTo>
                  <a:cubicBezTo>
                    <a:pt x="289" y="301"/>
                    <a:pt x="278" y="290"/>
                    <a:pt x="266" y="290"/>
                  </a:cubicBezTo>
                  <a:cubicBezTo>
                    <a:pt x="255" y="301"/>
                    <a:pt x="255" y="301"/>
                    <a:pt x="243" y="301"/>
                  </a:cubicBezTo>
                  <a:cubicBezTo>
                    <a:pt x="185" y="301"/>
                    <a:pt x="139" y="267"/>
                    <a:pt x="127" y="232"/>
                  </a:cubicBezTo>
                  <a:cubicBezTo>
                    <a:pt x="162" y="232"/>
                    <a:pt x="162" y="232"/>
                    <a:pt x="162" y="232"/>
                  </a:cubicBezTo>
                  <a:cubicBezTo>
                    <a:pt x="174" y="232"/>
                    <a:pt x="185" y="220"/>
                    <a:pt x="185" y="209"/>
                  </a:cubicBezTo>
                  <a:cubicBezTo>
                    <a:pt x="185" y="197"/>
                    <a:pt x="174" y="185"/>
                    <a:pt x="162" y="185"/>
                  </a:cubicBezTo>
                  <a:cubicBezTo>
                    <a:pt x="116" y="185"/>
                    <a:pt x="116" y="185"/>
                    <a:pt x="116" y="185"/>
                  </a:cubicBezTo>
                  <a:lnTo>
                    <a:pt x="104" y="174"/>
                  </a:lnTo>
                  <a:cubicBezTo>
                    <a:pt x="104" y="162"/>
                    <a:pt x="116" y="162"/>
                    <a:pt x="116" y="151"/>
                  </a:cubicBezTo>
                  <a:cubicBezTo>
                    <a:pt x="162" y="151"/>
                    <a:pt x="162" y="151"/>
                    <a:pt x="162" y="151"/>
                  </a:cubicBezTo>
                  <a:cubicBezTo>
                    <a:pt x="174" y="151"/>
                    <a:pt x="185" y="139"/>
                    <a:pt x="185" y="128"/>
                  </a:cubicBezTo>
                  <a:cubicBezTo>
                    <a:pt x="185" y="116"/>
                    <a:pt x="174" y="105"/>
                    <a:pt x="162" y="105"/>
                  </a:cubicBezTo>
                  <a:cubicBezTo>
                    <a:pt x="127" y="105"/>
                    <a:pt x="127" y="105"/>
                    <a:pt x="127" y="105"/>
                  </a:cubicBezTo>
                  <a:cubicBezTo>
                    <a:pt x="150" y="70"/>
                    <a:pt x="185" y="46"/>
                    <a:pt x="243" y="4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6" name="Freeform 186">
              <a:extLst>
                <a:ext uri="{FF2B5EF4-FFF2-40B4-BE49-F238E27FC236}">
                  <a16:creationId xmlns:a16="http://schemas.microsoft.com/office/drawing/2014/main" id="{A4BDAB75-A903-2F40-9777-5DDA3B3CF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2666" y="6008059"/>
              <a:ext cx="2713977" cy="3038632"/>
            </a:xfrm>
            <a:custGeom>
              <a:avLst/>
              <a:gdLst>
                <a:gd name="T0" fmla="*/ 3279 w 3280"/>
                <a:gd name="T1" fmla="*/ 2478 h 3672"/>
                <a:gd name="T2" fmla="*/ 3279 w 3280"/>
                <a:gd name="T3" fmla="*/ 2478 h 3672"/>
                <a:gd name="T4" fmla="*/ 3279 w 3280"/>
                <a:gd name="T5" fmla="*/ 1180 h 3672"/>
                <a:gd name="T6" fmla="*/ 3024 w 3280"/>
                <a:gd name="T7" fmla="*/ 729 h 3672"/>
                <a:gd name="T8" fmla="*/ 1900 w 3280"/>
                <a:gd name="T9" fmla="*/ 92 h 3672"/>
                <a:gd name="T10" fmla="*/ 1379 w 3280"/>
                <a:gd name="T11" fmla="*/ 92 h 3672"/>
                <a:gd name="T12" fmla="*/ 255 w 3280"/>
                <a:gd name="T13" fmla="*/ 729 h 3672"/>
                <a:gd name="T14" fmla="*/ 0 w 3280"/>
                <a:gd name="T15" fmla="*/ 1180 h 3672"/>
                <a:gd name="T16" fmla="*/ 0 w 3280"/>
                <a:gd name="T17" fmla="*/ 2478 h 3672"/>
                <a:gd name="T18" fmla="*/ 255 w 3280"/>
                <a:gd name="T19" fmla="*/ 2929 h 3672"/>
                <a:gd name="T20" fmla="*/ 1379 w 3280"/>
                <a:gd name="T21" fmla="*/ 3578 h 3672"/>
                <a:gd name="T22" fmla="*/ 1900 w 3280"/>
                <a:gd name="T23" fmla="*/ 3578 h 3672"/>
                <a:gd name="T24" fmla="*/ 3024 w 3280"/>
                <a:gd name="T25" fmla="*/ 2929 h 3672"/>
                <a:gd name="T26" fmla="*/ 3279 w 3280"/>
                <a:gd name="T27" fmla="*/ 2478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80" h="3672">
                  <a:moveTo>
                    <a:pt x="3279" y="2478"/>
                  </a:moveTo>
                  <a:lnTo>
                    <a:pt x="3279" y="2478"/>
                  </a:lnTo>
                  <a:cubicBezTo>
                    <a:pt x="3279" y="1180"/>
                    <a:pt x="3279" y="1180"/>
                    <a:pt x="3279" y="1180"/>
                  </a:cubicBezTo>
                  <a:cubicBezTo>
                    <a:pt x="3279" y="995"/>
                    <a:pt x="3186" y="822"/>
                    <a:pt x="3024" y="729"/>
                  </a:cubicBezTo>
                  <a:cubicBezTo>
                    <a:pt x="1900" y="92"/>
                    <a:pt x="1900" y="92"/>
                    <a:pt x="1900" y="92"/>
                  </a:cubicBezTo>
                  <a:cubicBezTo>
                    <a:pt x="1738" y="0"/>
                    <a:pt x="1541" y="0"/>
                    <a:pt x="1379" y="92"/>
                  </a:cubicBezTo>
                  <a:cubicBezTo>
                    <a:pt x="255" y="729"/>
                    <a:pt x="255" y="729"/>
                    <a:pt x="255" y="729"/>
                  </a:cubicBezTo>
                  <a:cubicBezTo>
                    <a:pt x="93" y="822"/>
                    <a:pt x="0" y="995"/>
                    <a:pt x="0" y="1180"/>
                  </a:cubicBezTo>
                  <a:cubicBezTo>
                    <a:pt x="0" y="2478"/>
                    <a:pt x="0" y="2478"/>
                    <a:pt x="0" y="2478"/>
                  </a:cubicBezTo>
                  <a:cubicBezTo>
                    <a:pt x="0" y="2663"/>
                    <a:pt x="93" y="2837"/>
                    <a:pt x="255" y="2929"/>
                  </a:cubicBezTo>
                  <a:cubicBezTo>
                    <a:pt x="1379" y="3578"/>
                    <a:pt x="1379" y="3578"/>
                    <a:pt x="1379" y="3578"/>
                  </a:cubicBezTo>
                  <a:cubicBezTo>
                    <a:pt x="1541" y="3671"/>
                    <a:pt x="1738" y="3671"/>
                    <a:pt x="1900" y="3578"/>
                  </a:cubicBezTo>
                  <a:cubicBezTo>
                    <a:pt x="3024" y="2929"/>
                    <a:pt x="3024" y="2929"/>
                    <a:pt x="3024" y="2929"/>
                  </a:cubicBezTo>
                  <a:cubicBezTo>
                    <a:pt x="3186" y="2837"/>
                    <a:pt x="3279" y="2663"/>
                    <a:pt x="3279" y="247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" name="Freeform 240">
              <a:extLst>
                <a:ext uri="{FF2B5EF4-FFF2-40B4-BE49-F238E27FC236}">
                  <a16:creationId xmlns:a16="http://schemas.microsoft.com/office/drawing/2014/main" id="{0C84E76E-2447-EB41-86EB-22B6D43A8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4307" y="6296236"/>
              <a:ext cx="507048" cy="901012"/>
            </a:xfrm>
            <a:custGeom>
              <a:avLst/>
              <a:gdLst>
                <a:gd name="T0" fmla="*/ 521 w 615"/>
                <a:gd name="T1" fmla="*/ 1088 h 1089"/>
                <a:gd name="T2" fmla="*/ 521 w 615"/>
                <a:gd name="T3" fmla="*/ 1088 h 1089"/>
                <a:gd name="T4" fmla="*/ 104 w 615"/>
                <a:gd name="T5" fmla="*/ 1088 h 1089"/>
                <a:gd name="T6" fmla="*/ 0 w 615"/>
                <a:gd name="T7" fmla="*/ 995 h 1089"/>
                <a:gd name="T8" fmla="*/ 0 w 615"/>
                <a:gd name="T9" fmla="*/ 93 h 1089"/>
                <a:gd name="T10" fmla="*/ 104 w 615"/>
                <a:gd name="T11" fmla="*/ 0 h 1089"/>
                <a:gd name="T12" fmla="*/ 521 w 615"/>
                <a:gd name="T13" fmla="*/ 0 h 1089"/>
                <a:gd name="T14" fmla="*/ 614 w 615"/>
                <a:gd name="T15" fmla="*/ 93 h 1089"/>
                <a:gd name="T16" fmla="*/ 614 w 615"/>
                <a:gd name="T17" fmla="*/ 995 h 1089"/>
                <a:gd name="T18" fmla="*/ 521 w 615"/>
                <a:gd name="T19" fmla="*/ 1088 h 1089"/>
                <a:gd name="T20" fmla="*/ 104 w 615"/>
                <a:gd name="T21" fmla="*/ 35 h 1089"/>
                <a:gd name="T22" fmla="*/ 104 w 615"/>
                <a:gd name="T23" fmla="*/ 35 h 1089"/>
                <a:gd name="T24" fmla="*/ 46 w 615"/>
                <a:gd name="T25" fmla="*/ 93 h 1089"/>
                <a:gd name="T26" fmla="*/ 46 w 615"/>
                <a:gd name="T27" fmla="*/ 995 h 1089"/>
                <a:gd name="T28" fmla="*/ 104 w 615"/>
                <a:gd name="T29" fmla="*/ 1053 h 1089"/>
                <a:gd name="T30" fmla="*/ 521 w 615"/>
                <a:gd name="T31" fmla="*/ 1053 h 1089"/>
                <a:gd name="T32" fmla="*/ 579 w 615"/>
                <a:gd name="T33" fmla="*/ 995 h 1089"/>
                <a:gd name="T34" fmla="*/ 579 w 615"/>
                <a:gd name="T35" fmla="*/ 93 h 1089"/>
                <a:gd name="T36" fmla="*/ 521 w 615"/>
                <a:gd name="T37" fmla="*/ 35 h 1089"/>
                <a:gd name="T38" fmla="*/ 104 w 615"/>
                <a:gd name="T39" fmla="*/ 35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5" h="1089">
                  <a:moveTo>
                    <a:pt x="521" y="1088"/>
                  </a:moveTo>
                  <a:lnTo>
                    <a:pt x="521" y="1088"/>
                  </a:lnTo>
                  <a:cubicBezTo>
                    <a:pt x="104" y="1088"/>
                    <a:pt x="104" y="1088"/>
                    <a:pt x="104" y="1088"/>
                  </a:cubicBezTo>
                  <a:cubicBezTo>
                    <a:pt x="46" y="1088"/>
                    <a:pt x="0" y="1042"/>
                    <a:pt x="0" y="99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35"/>
                    <a:pt x="46" y="0"/>
                    <a:pt x="104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67" y="0"/>
                    <a:pt x="614" y="35"/>
                    <a:pt x="614" y="93"/>
                  </a:cubicBezTo>
                  <a:cubicBezTo>
                    <a:pt x="614" y="995"/>
                    <a:pt x="614" y="995"/>
                    <a:pt x="614" y="995"/>
                  </a:cubicBezTo>
                  <a:cubicBezTo>
                    <a:pt x="614" y="1042"/>
                    <a:pt x="567" y="1088"/>
                    <a:pt x="521" y="1088"/>
                  </a:cubicBezTo>
                  <a:close/>
                  <a:moveTo>
                    <a:pt x="104" y="35"/>
                  </a:moveTo>
                  <a:lnTo>
                    <a:pt x="104" y="35"/>
                  </a:lnTo>
                  <a:cubicBezTo>
                    <a:pt x="69" y="35"/>
                    <a:pt x="46" y="58"/>
                    <a:pt x="46" y="93"/>
                  </a:cubicBezTo>
                  <a:cubicBezTo>
                    <a:pt x="46" y="995"/>
                    <a:pt x="46" y="995"/>
                    <a:pt x="46" y="995"/>
                  </a:cubicBezTo>
                  <a:cubicBezTo>
                    <a:pt x="46" y="1018"/>
                    <a:pt x="69" y="1053"/>
                    <a:pt x="104" y="1053"/>
                  </a:cubicBezTo>
                  <a:cubicBezTo>
                    <a:pt x="521" y="1053"/>
                    <a:pt x="521" y="1053"/>
                    <a:pt x="521" y="1053"/>
                  </a:cubicBezTo>
                  <a:cubicBezTo>
                    <a:pt x="544" y="1053"/>
                    <a:pt x="579" y="1018"/>
                    <a:pt x="579" y="995"/>
                  </a:cubicBezTo>
                  <a:cubicBezTo>
                    <a:pt x="579" y="93"/>
                    <a:pt x="579" y="93"/>
                    <a:pt x="579" y="93"/>
                  </a:cubicBezTo>
                  <a:cubicBezTo>
                    <a:pt x="579" y="58"/>
                    <a:pt x="544" y="35"/>
                    <a:pt x="521" y="35"/>
                  </a:cubicBezTo>
                  <a:lnTo>
                    <a:pt x="104" y="3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1" name="Freeform 241">
              <a:extLst>
                <a:ext uri="{FF2B5EF4-FFF2-40B4-BE49-F238E27FC236}">
                  <a16:creationId xmlns:a16="http://schemas.microsoft.com/office/drawing/2014/main" id="{DDB55A31-852D-B249-B1B9-4EACFA94C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121" y="7033095"/>
              <a:ext cx="47420" cy="40127"/>
            </a:xfrm>
            <a:custGeom>
              <a:avLst/>
              <a:gdLst>
                <a:gd name="T0" fmla="*/ 34 w 59"/>
                <a:gd name="T1" fmla="*/ 46 h 47"/>
                <a:gd name="T2" fmla="*/ 34 w 59"/>
                <a:gd name="T3" fmla="*/ 46 h 47"/>
                <a:gd name="T4" fmla="*/ 0 w 59"/>
                <a:gd name="T5" fmla="*/ 23 h 47"/>
                <a:gd name="T6" fmla="*/ 34 w 59"/>
                <a:gd name="T7" fmla="*/ 0 h 47"/>
                <a:gd name="T8" fmla="*/ 58 w 59"/>
                <a:gd name="T9" fmla="*/ 23 h 47"/>
                <a:gd name="T10" fmla="*/ 34 w 59"/>
                <a:gd name="T11" fmla="*/ 46 h 47"/>
                <a:gd name="T12" fmla="*/ 34 w 59"/>
                <a:gd name="T13" fmla="*/ 12 h 47"/>
                <a:gd name="T14" fmla="*/ 34 w 59"/>
                <a:gd name="T15" fmla="*/ 12 h 47"/>
                <a:gd name="T16" fmla="*/ 11 w 59"/>
                <a:gd name="T17" fmla="*/ 23 h 47"/>
                <a:gd name="T18" fmla="*/ 34 w 59"/>
                <a:gd name="T19" fmla="*/ 35 h 47"/>
                <a:gd name="T20" fmla="*/ 46 w 59"/>
                <a:gd name="T21" fmla="*/ 23 h 47"/>
                <a:gd name="T22" fmla="*/ 34 w 59"/>
                <a:gd name="T23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47">
                  <a:moveTo>
                    <a:pt x="34" y="46"/>
                  </a:moveTo>
                  <a:lnTo>
                    <a:pt x="34" y="46"/>
                  </a:lnTo>
                  <a:cubicBezTo>
                    <a:pt x="11" y="46"/>
                    <a:pt x="0" y="35"/>
                    <a:pt x="0" y="23"/>
                  </a:cubicBezTo>
                  <a:cubicBezTo>
                    <a:pt x="0" y="12"/>
                    <a:pt x="11" y="0"/>
                    <a:pt x="34" y="0"/>
                  </a:cubicBezTo>
                  <a:cubicBezTo>
                    <a:pt x="46" y="0"/>
                    <a:pt x="58" y="12"/>
                    <a:pt x="58" y="23"/>
                  </a:cubicBezTo>
                  <a:cubicBezTo>
                    <a:pt x="58" y="35"/>
                    <a:pt x="46" y="46"/>
                    <a:pt x="34" y="46"/>
                  </a:cubicBezTo>
                  <a:close/>
                  <a:moveTo>
                    <a:pt x="34" y="12"/>
                  </a:moveTo>
                  <a:lnTo>
                    <a:pt x="34" y="12"/>
                  </a:lnTo>
                  <a:cubicBezTo>
                    <a:pt x="23" y="12"/>
                    <a:pt x="11" y="12"/>
                    <a:pt x="11" y="23"/>
                  </a:cubicBezTo>
                  <a:cubicBezTo>
                    <a:pt x="11" y="35"/>
                    <a:pt x="23" y="35"/>
                    <a:pt x="34" y="35"/>
                  </a:cubicBezTo>
                  <a:cubicBezTo>
                    <a:pt x="34" y="35"/>
                    <a:pt x="46" y="35"/>
                    <a:pt x="46" y="23"/>
                  </a:cubicBezTo>
                  <a:cubicBezTo>
                    <a:pt x="46" y="12"/>
                    <a:pt x="34" y="12"/>
                    <a:pt x="34" y="1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2" name="Freeform 242">
              <a:extLst>
                <a:ext uri="{FF2B5EF4-FFF2-40B4-BE49-F238E27FC236}">
                  <a16:creationId xmlns:a16="http://schemas.microsoft.com/office/drawing/2014/main" id="{66E9E305-0F32-624C-9ED1-CB917D2DA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6698" y="6391079"/>
              <a:ext cx="142266" cy="29183"/>
            </a:xfrm>
            <a:custGeom>
              <a:avLst/>
              <a:gdLst>
                <a:gd name="T0" fmla="*/ 150 w 174"/>
                <a:gd name="T1" fmla="*/ 35 h 36"/>
                <a:gd name="T2" fmla="*/ 150 w 174"/>
                <a:gd name="T3" fmla="*/ 35 h 36"/>
                <a:gd name="T4" fmla="*/ 23 w 174"/>
                <a:gd name="T5" fmla="*/ 35 h 36"/>
                <a:gd name="T6" fmla="*/ 0 w 174"/>
                <a:gd name="T7" fmla="*/ 23 h 36"/>
                <a:gd name="T8" fmla="*/ 23 w 174"/>
                <a:gd name="T9" fmla="*/ 0 h 36"/>
                <a:gd name="T10" fmla="*/ 150 w 174"/>
                <a:gd name="T11" fmla="*/ 0 h 36"/>
                <a:gd name="T12" fmla="*/ 173 w 174"/>
                <a:gd name="T13" fmla="*/ 23 h 36"/>
                <a:gd name="T14" fmla="*/ 150 w 174"/>
                <a:gd name="T1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36">
                  <a:moveTo>
                    <a:pt x="150" y="35"/>
                  </a:moveTo>
                  <a:lnTo>
                    <a:pt x="150" y="35"/>
                  </a:lnTo>
                  <a:cubicBezTo>
                    <a:pt x="23" y="35"/>
                    <a:pt x="23" y="35"/>
                    <a:pt x="23" y="35"/>
                  </a:cubicBezTo>
                  <a:cubicBezTo>
                    <a:pt x="11" y="35"/>
                    <a:pt x="0" y="35"/>
                    <a:pt x="0" y="23"/>
                  </a:cubicBezTo>
                  <a:cubicBezTo>
                    <a:pt x="0" y="12"/>
                    <a:pt x="11" y="0"/>
                    <a:pt x="23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2" y="0"/>
                    <a:pt x="173" y="12"/>
                    <a:pt x="173" y="23"/>
                  </a:cubicBezTo>
                  <a:cubicBezTo>
                    <a:pt x="173" y="35"/>
                    <a:pt x="162" y="35"/>
                    <a:pt x="150" y="3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3" name="Freeform 243">
              <a:extLst>
                <a:ext uri="{FF2B5EF4-FFF2-40B4-BE49-F238E27FC236}">
                  <a16:creationId xmlns:a16="http://schemas.microsoft.com/office/drawing/2014/main" id="{AAD27C60-B5D1-1B4D-B99D-703B28FA7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9277" y="6613597"/>
              <a:ext cx="248052" cy="277234"/>
            </a:xfrm>
            <a:custGeom>
              <a:avLst/>
              <a:gdLst>
                <a:gd name="T0" fmla="*/ 243 w 302"/>
                <a:gd name="T1" fmla="*/ 47 h 336"/>
                <a:gd name="T2" fmla="*/ 243 w 302"/>
                <a:gd name="T3" fmla="*/ 47 h 336"/>
                <a:gd name="T4" fmla="*/ 266 w 302"/>
                <a:gd name="T5" fmla="*/ 47 h 336"/>
                <a:gd name="T6" fmla="*/ 301 w 302"/>
                <a:gd name="T7" fmla="*/ 35 h 336"/>
                <a:gd name="T8" fmla="*/ 278 w 302"/>
                <a:gd name="T9" fmla="*/ 12 h 336"/>
                <a:gd name="T10" fmla="*/ 243 w 302"/>
                <a:gd name="T11" fmla="*/ 0 h 336"/>
                <a:gd name="T12" fmla="*/ 81 w 302"/>
                <a:gd name="T13" fmla="*/ 116 h 336"/>
                <a:gd name="T14" fmla="*/ 11 w 302"/>
                <a:gd name="T15" fmla="*/ 116 h 336"/>
                <a:gd name="T16" fmla="*/ 0 w 302"/>
                <a:gd name="T17" fmla="*/ 128 h 336"/>
                <a:gd name="T18" fmla="*/ 11 w 302"/>
                <a:gd name="T19" fmla="*/ 151 h 336"/>
                <a:gd name="T20" fmla="*/ 69 w 302"/>
                <a:gd name="T21" fmla="*/ 151 h 336"/>
                <a:gd name="T22" fmla="*/ 69 w 302"/>
                <a:gd name="T23" fmla="*/ 174 h 336"/>
                <a:gd name="T24" fmla="*/ 69 w 302"/>
                <a:gd name="T25" fmla="*/ 186 h 336"/>
                <a:gd name="T26" fmla="*/ 11 w 302"/>
                <a:gd name="T27" fmla="*/ 186 h 336"/>
                <a:gd name="T28" fmla="*/ 0 w 302"/>
                <a:gd name="T29" fmla="*/ 209 h 336"/>
                <a:gd name="T30" fmla="*/ 11 w 302"/>
                <a:gd name="T31" fmla="*/ 232 h 336"/>
                <a:gd name="T32" fmla="*/ 81 w 302"/>
                <a:gd name="T33" fmla="*/ 232 h 336"/>
                <a:gd name="T34" fmla="*/ 243 w 302"/>
                <a:gd name="T35" fmla="*/ 335 h 336"/>
                <a:gd name="T36" fmla="*/ 278 w 302"/>
                <a:gd name="T37" fmla="*/ 335 h 336"/>
                <a:gd name="T38" fmla="*/ 301 w 302"/>
                <a:gd name="T39" fmla="*/ 312 h 336"/>
                <a:gd name="T40" fmla="*/ 266 w 302"/>
                <a:gd name="T41" fmla="*/ 289 h 336"/>
                <a:gd name="T42" fmla="*/ 243 w 302"/>
                <a:gd name="T43" fmla="*/ 301 h 336"/>
                <a:gd name="T44" fmla="*/ 127 w 302"/>
                <a:gd name="T45" fmla="*/ 232 h 336"/>
                <a:gd name="T46" fmla="*/ 162 w 302"/>
                <a:gd name="T47" fmla="*/ 232 h 336"/>
                <a:gd name="T48" fmla="*/ 185 w 302"/>
                <a:gd name="T49" fmla="*/ 209 h 336"/>
                <a:gd name="T50" fmla="*/ 162 w 302"/>
                <a:gd name="T51" fmla="*/ 186 h 336"/>
                <a:gd name="T52" fmla="*/ 116 w 302"/>
                <a:gd name="T53" fmla="*/ 186 h 336"/>
                <a:gd name="T54" fmla="*/ 104 w 302"/>
                <a:gd name="T55" fmla="*/ 174 h 336"/>
                <a:gd name="T56" fmla="*/ 116 w 302"/>
                <a:gd name="T57" fmla="*/ 151 h 336"/>
                <a:gd name="T58" fmla="*/ 162 w 302"/>
                <a:gd name="T59" fmla="*/ 151 h 336"/>
                <a:gd name="T60" fmla="*/ 185 w 302"/>
                <a:gd name="T61" fmla="*/ 128 h 336"/>
                <a:gd name="T62" fmla="*/ 162 w 302"/>
                <a:gd name="T63" fmla="*/ 116 h 336"/>
                <a:gd name="T64" fmla="*/ 127 w 302"/>
                <a:gd name="T65" fmla="*/ 116 h 336"/>
                <a:gd name="T66" fmla="*/ 243 w 302"/>
                <a:gd name="T67" fmla="*/ 4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2" h="336">
                  <a:moveTo>
                    <a:pt x="243" y="47"/>
                  </a:moveTo>
                  <a:lnTo>
                    <a:pt x="243" y="47"/>
                  </a:lnTo>
                  <a:cubicBezTo>
                    <a:pt x="255" y="47"/>
                    <a:pt x="266" y="47"/>
                    <a:pt x="266" y="47"/>
                  </a:cubicBezTo>
                  <a:cubicBezTo>
                    <a:pt x="278" y="47"/>
                    <a:pt x="289" y="47"/>
                    <a:pt x="301" y="35"/>
                  </a:cubicBezTo>
                  <a:cubicBezTo>
                    <a:pt x="301" y="24"/>
                    <a:pt x="289" y="12"/>
                    <a:pt x="278" y="12"/>
                  </a:cubicBezTo>
                  <a:cubicBezTo>
                    <a:pt x="266" y="0"/>
                    <a:pt x="255" y="0"/>
                    <a:pt x="243" y="0"/>
                  </a:cubicBezTo>
                  <a:cubicBezTo>
                    <a:pt x="162" y="0"/>
                    <a:pt x="104" y="47"/>
                    <a:pt x="81" y="116"/>
                  </a:cubicBezTo>
                  <a:cubicBezTo>
                    <a:pt x="11" y="116"/>
                    <a:pt x="11" y="116"/>
                    <a:pt x="11" y="116"/>
                  </a:cubicBezTo>
                  <a:cubicBezTo>
                    <a:pt x="0" y="116"/>
                    <a:pt x="0" y="116"/>
                    <a:pt x="0" y="128"/>
                  </a:cubicBezTo>
                  <a:cubicBezTo>
                    <a:pt x="0" y="139"/>
                    <a:pt x="0" y="151"/>
                    <a:pt x="11" y="151"/>
                  </a:cubicBezTo>
                  <a:cubicBezTo>
                    <a:pt x="69" y="151"/>
                    <a:pt x="69" y="151"/>
                    <a:pt x="69" y="151"/>
                  </a:cubicBezTo>
                  <a:cubicBezTo>
                    <a:pt x="69" y="163"/>
                    <a:pt x="69" y="163"/>
                    <a:pt x="69" y="174"/>
                  </a:cubicBezTo>
                  <a:lnTo>
                    <a:pt x="69" y="186"/>
                  </a:lnTo>
                  <a:cubicBezTo>
                    <a:pt x="11" y="186"/>
                    <a:pt x="11" y="186"/>
                    <a:pt x="11" y="186"/>
                  </a:cubicBezTo>
                  <a:cubicBezTo>
                    <a:pt x="0" y="186"/>
                    <a:pt x="0" y="197"/>
                    <a:pt x="0" y="209"/>
                  </a:cubicBezTo>
                  <a:cubicBezTo>
                    <a:pt x="0" y="220"/>
                    <a:pt x="0" y="232"/>
                    <a:pt x="11" y="232"/>
                  </a:cubicBezTo>
                  <a:cubicBezTo>
                    <a:pt x="81" y="232"/>
                    <a:pt x="81" y="232"/>
                    <a:pt x="81" y="232"/>
                  </a:cubicBezTo>
                  <a:cubicBezTo>
                    <a:pt x="104" y="289"/>
                    <a:pt x="162" y="335"/>
                    <a:pt x="243" y="335"/>
                  </a:cubicBezTo>
                  <a:cubicBezTo>
                    <a:pt x="255" y="335"/>
                    <a:pt x="266" y="335"/>
                    <a:pt x="278" y="335"/>
                  </a:cubicBezTo>
                  <a:cubicBezTo>
                    <a:pt x="289" y="335"/>
                    <a:pt x="301" y="324"/>
                    <a:pt x="301" y="312"/>
                  </a:cubicBezTo>
                  <a:cubicBezTo>
                    <a:pt x="289" y="301"/>
                    <a:pt x="278" y="289"/>
                    <a:pt x="266" y="289"/>
                  </a:cubicBezTo>
                  <a:cubicBezTo>
                    <a:pt x="255" y="301"/>
                    <a:pt x="255" y="301"/>
                    <a:pt x="243" y="301"/>
                  </a:cubicBezTo>
                  <a:cubicBezTo>
                    <a:pt x="185" y="301"/>
                    <a:pt x="139" y="266"/>
                    <a:pt x="127" y="232"/>
                  </a:cubicBezTo>
                  <a:cubicBezTo>
                    <a:pt x="162" y="232"/>
                    <a:pt x="162" y="232"/>
                    <a:pt x="162" y="232"/>
                  </a:cubicBezTo>
                  <a:cubicBezTo>
                    <a:pt x="174" y="232"/>
                    <a:pt x="185" y="220"/>
                    <a:pt x="185" y="209"/>
                  </a:cubicBezTo>
                  <a:cubicBezTo>
                    <a:pt x="185" y="197"/>
                    <a:pt x="174" y="186"/>
                    <a:pt x="162" y="186"/>
                  </a:cubicBezTo>
                  <a:cubicBezTo>
                    <a:pt x="116" y="186"/>
                    <a:pt x="116" y="186"/>
                    <a:pt x="116" y="186"/>
                  </a:cubicBezTo>
                  <a:lnTo>
                    <a:pt x="104" y="174"/>
                  </a:lnTo>
                  <a:cubicBezTo>
                    <a:pt x="104" y="163"/>
                    <a:pt x="116" y="163"/>
                    <a:pt x="116" y="151"/>
                  </a:cubicBezTo>
                  <a:cubicBezTo>
                    <a:pt x="162" y="151"/>
                    <a:pt x="162" y="151"/>
                    <a:pt x="162" y="151"/>
                  </a:cubicBezTo>
                  <a:cubicBezTo>
                    <a:pt x="174" y="151"/>
                    <a:pt x="185" y="139"/>
                    <a:pt x="185" y="128"/>
                  </a:cubicBezTo>
                  <a:cubicBezTo>
                    <a:pt x="185" y="116"/>
                    <a:pt x="174" y="116"/>
                    <a:pt x="162" y="116"/>
                  </a:cubicBezTo>
                  <a:cubicBezTo>
                    <a:pt x="127" y="116"/>
                    <a:pt x="127" y="116"/>
                    <a:pt x="127" y="116"/>
                  </a:cubicBezTo>
                  <a:cubicBezTo>
                    <a:pt x="150" y="70"/>
                    <a:pt x="185" y="47"/>
                    <a:pt x="243" y="4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4" name="Freeform 244">
              <a:extLst>
                <a:ext uri="{FF2B5EF4-FFF2-40B4-BE49-F238E27FC236}">
                  <a16:creationId xmlns:a16="http://schemas.microsoft.com/office/drawing/2014/main" id="{3582A752-5EE3-CF41-B864-47EC4C61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2666" y="9765313"/>
              <a:ext cx="2713977" cy="3038632"/>
            </a:xfrm>
            <a:custGeom>
              <a:avLst/>
              <a:gdLst>
                <a:gd name="T0" fmla="*/ 3279 w 3280"/>
                <a:gd name="T1" fmla="*/ 2479 h 3673"/>
                <a:gd name="T2" fmla="*/ 3279 w 3280"/>
                <a:gd name="T3" fmla="*/ 2479 h 3673"/>
                <a:gd name="T4" fmla="*/ 3279 w 3280"/>
                <a:gd name="T5" fmla="*/ 1181 h 3673"/>
                <a:gd name="T6" fmla="*/ 3024 w 3280"/>
                <a:gd name="T7" fmla="*/ 729 h 3673"/>
                <a:gd name="T8" fmla="*/ 1900 w 3280"/>
                <a:gd name="T9" fmla="*/ 92 h 3673"/>
                <a:gd name="T10" fmla="*/ 1379 w 3280"/>
                <a:gd name="T11" fmla="*/ 92 h 3673"/>
                <a:gd name="T12" fmla="*/ 255 w 3280"/>
                <a:gd name="T13" fmla="*/ 729 h 3673"/>
                <a:gd name="T14" fmla="*/ 0 w 3280"/>
                <a:gd name="T15" fmla="*/ 1181 h 3673"/>
                <a:gd name="T16" fmla="*/ 0 w 3280"/>
                <a:gd name="T17" fmla="*/ 2479 h 3673"/>
                <a:gd name="T18" fmla="*/ 255 w 3280"/>
                <a:gd name="T19" fmla="*/ 2931 h 3673"/>
                <a:gd name="T20" fmla="*/ 1379 w 3280"/>
                <a:gd name="T21" fmla="*/ 3579 h 3673"/>
                <a:gd name="T22" fmla="*/ 1900 w 3280"/>
                <a:gd name="T23" fmla="*/ 3579 h 3673"/>
                <a:gd name="T24" fmla="*/ 3024 w 3280"/>
                <a:gd name="T25" fmla="*/ 2931 h 3673"/>
                <a:gd name="T26" fmla="*/ 3279 w 3280"/>
                <a:gd name="T27" fmla="*/ 2479 h 3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80" h="3673">
                  <a:moveTo>
                    <a:pt x="3279" y="2479"/>
                  </a:moveTo>
                  <a:lnTo>
                    <a:pt x="3279" y="2479"/>
                  </a:lnTo>
                  <a:cubicBezTo>
                    <a:pt x="3279" y="1181"/>
                    <a:pt x="3279" y="1181"/>
                    <a:pt x="3279" y="1181"/>
                  </a:cubicBezTo>
                  <a:cubicBezTo>
                    <a:pt x="3279" y="996"/>
                    <a:pt x="3186" y="822"/>
                    <a:pt x="3024" y="729"/>
                  </a:cubicBezTo>
                  <a:cubicBezTo>
                    <a:pt x="1900" y="92"/>
                    <a:pt x="1900" y="92"/>
                    <a:pt x="1900" y="92"/>
                  </a:cubicBezTo>
                  <a:cubicBezTo>
                    <a:pt x="1738" y="0"/>
                    <a:pt x="1541" y="0"/>
                    <a:pt x="1379" y="92"/>
                  </a:cubicBezTo>
                  <a:cubicBezTo>
                    <a:pt x="255" y="729"/>
                    <a:pt x="255" y="729"/>
                    <a:pt x="255" y="729"/>
                  </a:cubicBezTo>
                  <a:cubicBezTo>
                    <a:pt x="93" y="822"/>
                    <a:pt x="0" y="996"/>
                    <a:pt x="0" y="1181"/>
                  </a:cubicBezTo>
                  <a:cubicBezTo>
                    <a:pt x="0" y="2479"/>
                    <a:pt x="0" y="2479"/>
                    <a:pt x="0" y="2479"/>
                  </a:cubicBezTo>
                  <a:cubicBezTo>
                    <a:pt x="0" y="2664"/>
                    <a:pt x="93" y="2838"/>
                    <a:pt x="255" y="2931"/>
                  </a:cubicBezTo>
                  <a:cubicBezTo>
                    <a:pt x="1379" y="3579"/>
                    <a:pt x="1379" y="3579"/>
                    <a:pt x="1379" y="3579"/>
                  </a:cubicBezTo>
                  <a:cubicBezTo>
                    <a:pt x="1541" y="3672"/>
                    <a:pt x="1738" y="3672"/>
                    <a:pt x="1900" y="3579"/>
                  </a:cubicBezTo>
                  <a:cubicBezTo>
                    <a:pt x="3024" y="2931"/>
                    <a:pt x="3024" y="2931"/>
                    <a:pt x="3024" y="2931"/>
                  </a:cubicBezTo>
                  <a:cubicBezTo>
                    <a:pt x="3186" y="2838"/>
                    <a:pt x="3279" y="2664"/>
                    <a:pt x="3279" y="247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4" name="Freeform 294">
              <a:extLst>
                <a:ext uri="{FF2B5EF4-FFF2-40B4-BE49-F238E27FC236}">
                  <a16:creationId xmlns:a16="http://schemas.microsoft.com/office/drawing/2014/main" id="{BFC738AA-CC18-354F-9107-C659B0DA2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4307" y="10053489"/>
              <a:ext cx="507048" cy="901012"/>
            </a:xfrm>
            <a:custGeom>
              <a:avLst/>
              <a:gdLst>
                <a:gd name="T0" fmla="*/ 521 w 615"/>
                <a:gd name="T1" fmla="*/ 1089 h 1090"/>
                <a:gd name="T2" fmla="*/ 521 w 615"/>
                <a:gd name="T3" fmla="*/ 1089 h 1090"/>
                <a:gd name="T4" fmla="*/ 104 w 615"/>
                <a:gd name="T5" fmla="*/ 1089 h 1090"/>
                <a:gd name="T6" fmla="*/ 0 w 615"/>
                <a:gd name="T7" fmla="*/ 997 h 1090"/>
                <a:gd name="T8" fmla="*/ 0 w 615"/>
                <a:gd name="T9" fmla="*/ 93 h 1090"/>
                <a:gd name="T10" fmla="*/ 104 w 615"/>
                <a:gd name="T11" fmla="*/ 0 h 1090"/>
                <a:gd name="T12" fmla="*/ 521 w 615"/>
                <a:gd name="T13" fmla="*/ 0 h 1090"/>
                <a:gd name="T14" fmla="*/ 614 w 615"/>
                <a:gd name="T15" fmla="*/ 93 h 1090"/>
                <a:gd name="T16" fmla="*/ 614 w 615"/>
                <a:gd name="T17" fmla="*/ 997 h 1090"/>
                <a:gd name="T18" fmla="*/ 521 w 615"/>
                <a:gd name="T19" fmla="*/ 1089 h 1090"/>
                <a:gd name="T20" fmla="*/ 104 w 615"/>
                <a:gd name="T21" fmla="*/ 35 h 1090"/>
                <a:gd name="T22" fmla="*/ 104 w 615"/>
                <a:gd name="T23" fmla="*/ 35 h 1090"/>
                <a:gd name="T24" fmla="*/ 46 w 615"/>
                <a:gd name="T25" fmla="*/ 93 h 1090"/>
                <a:gd name="T26" fmla="*/ 46 w 615"/>
                <a:gd name="T27" fmla="*/ 997 h 1090"/>
                <a:gd name="T28" fmla="*/ 104 w 615"/>
                <a:gd name="T29" fmla="*/ 1054 h 1090"/>
                <a:gd name="T30" fmla="*/ 521 w 615"/>
                <a:gd name="T31" fmla="*/ 1054 h 1090"/>
                <a:gd name="T32" fmla="*/ 579 w 615"/>
                <a:gd name="T33" fmla="*/ 997 h 1090"/>
                <a:gd name="T34" fmla="*/ 579 w 615"/>
                <a:gd name="T35" fmla="*/ 93 h 1090"/>
                <a:gd name="T36" fmla="*/ 521 w 615"/>
                <a:gd name="T37" fmla="*/ 35 h 1090"/>
                <a:gd name="T38" fmla="*/ 104 w 615"/>
                <a:gd name="T39" fmla="*/ 35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5" h="1090">
                  <a:moveTo>
                    <a:pt x="521" y="1089"/>
                  </a:moveTo>
                  <a:lnTo>
                    <a:pt x="521" y="1089"/>
                  </a:lnTo>
                  <a:cubicBezTo>
                    <a:pt x="104" y="1089"/>
                    <a:pt x="104" y="1089"/>
                    <a:pt x="104" y="1089"/>
                  </a:cubicBezTo>
                  <a:cubicBezTo>
                    <a:pt x="46" y="1089"/>
                    <a:pt x="0" y="1043"/>
                    <a:pt x="0" y="99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35"/>
                    <a:pt x="46" y="0"/>
                    <a:pt x="104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67" y="0"/>
                    <a:pt x="614" y="35"/>
                    <a:pt x="614" y="93"/>
                  </a:cubicBezTo>
                  <a:cubicBezTo>
                    <a:pt x="614" y="997"/>
                    <a:pt x="614" y="997"/>
                    <a:pt x="614" y="997"/>
                  </a:cubicBezTo>
                  <a:cubicBezTo>
                    <a:pt x="614" y="1043"/>
                    <a:pt x="567" y="1089"/>
                    <a:pt x="521" y="1089"/>
                  </a:cubicBezTo>
                  <a:close/>
                  <a:moveTo>
                    <a:pt x="104" y="35"/>
                  </a:moveTo>
                  <a:lnTo>
                    <a:pt x="104" y="35"/>
                  </a:lnTo>
                  <a:cubicBezTo>
                    <a:pt x="69" y="35"/>
                    <a:pt x="46" y="58"/>
                    <a:pt x="46" y="93"/>
                  </a:cubicBezTo>
                  <a:cubicBezTo>
                    <a:pt x="46" y="997"/>
                    <a:pt x="46" y="997"/>
                    <a:pt x="46" y="997"/>
                  </a:cubicBezTo>
                  <a:cubicBezTo>
                    <a:pt x="46" y="1020"/>
                    <a:pt x="69" y="1054"/>
                    <a:pt x="104" y="1054"/>
                  </a:cubicBezTo>
                  <a:cubicBezTo>
                    <a:pt x="521" y="1054"/>
                    <a:pt x="521" y="1054"/>
                    <a:pt x="521" y="1054"/>
                  </a:cubicBezTo>
                  <a:cubicBezTo>
                    <a:pt x="544" y="1054"/>
                    <a:pt x="579" y="1020"/>
                    <a:pt x="579" y="997"/>
                  </a:cubicBezTo>
                  <a:cubicBezTo>
                    <a:pt x="579" y="93"/>
                    <a:pt x="579" y="93"/>
                    <a:pt x="579" y="93"/>
                  </a:cubicBezTo>
                  <a:cubicBezTo>
                    <a:pt x="579" y="58"/>
                    <a:pt x="544" y="35"/>
                    <a:pt x="521" y="35"/>
                  </a:cubicBezTo>
                  <a:lnTo>
                    <a:pt x="104" y="3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5" name="Freeform 295">
              <a:extLst>
                <a:ext uri="{FF2B5EF4-FFF2-40B4-BE49-F238E27FC236}">
                  <a16:creationId xmlns:a16="http://schemas.microsoft.com/office/drawing/2014/main" id="{D6D81BCC-C770-FF42-BE26-0657E5EE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121" y="10790349"/>
              <a:ext cx="47420" cy="40127"/>
            </a:xfrm>
            <a:custGeom>
              <a:avLst/>
              <a:gdLst>
                <a:gd name="T0" fmla="*/ 34 w 59"/>
                <a:gd name="T1" fmla="*/ 46 h 47"/>
                <a:gd name="T2" fmla="*/ 34 w 59"/>
                <a:gd name="T3" fmla="*/ 46 h 47"/>
                <a:gd name="T4" fmla="*/ 0 w 59"/>
                <a:gd name="T5" fmla="*/ 23 h 47"/>
                <a:gd name="T6" fmla="*/ 34 w 59"/>
                <a:gd name="T7" fmla="*/ 0 h 47"/>
                <a:gd name="T8" fmla="*/ 58 w 59"/>
                <a:gd name="T9" fmla="*/ 23 h 47"/>
                <a:gd name="T10" fmla="*/ 34 w 59"/>
                <a:gd name="T11" fmla="*/ 46 h 47"/>
                <a:gd name="T12" fmla="*/ 34 w 59"/>
                <a:gd name="T13" fmla="*/ 12 h 47"/>
                <a:gd name="T14" fmla="*/ 34 w 59"/>
                <a:gd name="T15" fmla="*/ 12 h 47"/>
                <a:gd name="T16" fmla="*/ 11 w 59"/>
                <a:gd name="T17" fmla="*/ 23 h 47"/>
                <a:gd name="T18" fmla="*/ 34 w 59"/>
                <a:gd name="T19" fmla="*/ 35 h 47"/>
                <a:gd name="T20" fmla="*/ 46 w 59"/>
                <a:gd name="T21" fmla="*/ 23 h 47"/>
                <a:gd name="T22" fmla="*/ 34 w 59"/>
                <a:gd name="T23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47">
                  <a:moveTo>
                    <a:pt x="34" y="46"/>
                  </a:moveTo>
                  <a:lnTo>
                    <a:pt x="34" y="46"/>
                  </a:lnTo>
                  <a:cubicBezTo>
                    <a:pt x="11" y="46"/>
                    <a:pt x="0" y="35"/>
                    <a:pt x="0" y="23"/>
                  </a:cubicBezTo>
                  <a:cubicBezTo>
                    <a:pt x="0" y="12"/>
                    <a:pt x="11" y="0"/>
                    <a:pt x="34" y="0"/>
                  </a:cubicBezTo>
                  <a:cubicBezTo>
                    <a:pt x="46" y="0"/>
                    <a:pt x="58" y="12"/>
                    <a:pt x="58" y="23"/>
                  </a:cubicBezTo>
                  <a:cubicBezTo>
                    <a:pt x="58" y="35"/>
                    <a:pt x="46" y="46"/>
                    <a:pt x="34" y="46"/>
                  </a:cubicBezTo>
                  <a:close/>
                  <a:moveTo>
                    <a:pt x="34" y="12"/>
                  </a:moveTo>
                  <a:lnTo>
                    <a:pt x="34" y="12"/>
                  </a:lnTo>
                  <a:cubicBezTo>
                    <a:pt x="23" y="12"/>
                    <a:pt x="11" y="12"/>
                    <a:pt x="11" y="23"/>
                  </a:cubicBezTo>
                  <a:cubicBezTo>
                    <a:pt x="11" y="35"/>
                    <a:pt x="23" y="35"/>
                    <a:pt x="34" y="35"/>
                  </a:cubicBezTo>
                  <a:cubicBezTo>
                    <a:pt x="34" y="35"/>
                    <a:pt x="46" y="35"/>
                    <a:pt x="46" y="23"/>
                  </a:cubicBezTo>
                  <a:cubicBezTo>
                    <a:pt x="46" y="12"/>
                    <a:pt x="34" y="12"/>
                    <a:pt x="34" y="1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6" name="Freeform 296">
              <a:extLst>
                <a:ext uri="{FF2B5EF4-FFF2-40B4-BE49-F238E27FC236}">
                  <a16:creationId xmlns:a16="http://schemas.microsoft.com/office/drawing/2014/main" id="{BFD22373-CBA5-FC44-9196-80B22AB9A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6698" y="10148333"/>
              <a:ext cx="142266" cy="40127"/>
            </a:xfrm>
            <a:custGeom>
              <a:avLst/>
              <a:gdLst>
                <a:gd name="T0" fmla="*/ 150 w 174"/>
                <a:gd name="T1" fmla="*/ 47 h 48"/>
                <a:gd name="T2" fmla="*/ 150 w 174"/>
                <a:gd name="T3" fmla="*/ 47 h 48"/>
                <a:gd name="T4" fmla="*/ 23 w 174"/>
                <a:gd name="T5" fmla="*/ 47 h 48"/>
                <a:gd name="T6" fmla="*/ 0 w 174"/>
                <a:gd name="T7" fmla="*/ 23 h 48"/>
                <a:gd name="T8" fmla="*/ 23 w 174"/>
                <a:gd name="T9" fmla="*/ 0 h 48"/>
                <a:gd name="T10" fmla="*/ 150 w 174"/>
                <a:gd name="T11" fmla="*/ 0 h 48"/>
                <a:gd name="T12" fmla="*/ 173 w 174"/>
                <a:gd name="T13" fmla="*/ 23 h 48"/>
                <a:gd name="T14" fmla="*/ 150 w 174"/>
                <a:gd name="T1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48">
                  <a:moveTo>
                    <a:pt x="150" y="47"/>
                  </a:moveTo>
                  <a:lnTo>
                    <a:pt x="150" y="47"/>
                  </a:lnTo>
                  <a:cubicBezTo>
                    <a:pt x="23" y="47"/>
                    <a:pt x="23" y="47"/>
                    <a:pt x="23" y="47"/>
                  </a:cubicBezTo>
                  <a:cubicBezTo>
                    <a:pt x="11" y="47"/>
                    <a:pt x="0" y="35"/>
                    <a:pt x="0" y="23"/>
                  </a:cubicBezTo>
                  <a:cubicBezTo>
                    <a:pt x="0" y="12"/>
                    <a:pt x="11" y="0"/>
                    <a:pt x="23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2" y="0"/>
                    <a:pt x="173" y="12"/>
                    <a:pt x="173" y="23"/>
                  </a:cubicBezTo>
                  <a:cubicBezTo>
                    <a:pt x="173" y="35"/>
                    <a:pt x="162" y="47"/>
                    <a:pt x="150" y="4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7" name="Freeform 297">
              <a:extLst>
                <a:ext uri="{FF2B5EF4-FFF2-40B4-BE49-F238E27FC236}">
                  <a16:creationId xmlns:a16="http://schemas.microsoft.com/office/drawing/2014/main" id="{7779C755-30D7-4D4C-81AD-29040238B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9277" y="10367202"/>
              <a:ext cx="248052" cy="280883"/>
            </a:xfrm>
            <a:custGeom>
              <a:avLst/>
              <a:gdLst>
                <a:gd name="T0" fmla="*/ 243 w 302"/>
                <a:gd name="T1" fmla="*/ 47 h 338"/>
                <a:gd name="T2" fmla="*/ 243 w 302"/>
                <a:gd name="T3" fmla="*/ 47 h 338"/>
                <a:gd name="T4" fmla="*/ 266 w 302"/>
                <a:gd name="T5" fmla="*/ 47 h 338"/>
                <a:gd name="T6" fmla="*/ 301 w 302"/>
                <a:gd name="T7" fmla="*/ 35 h 338"/>
                <a:gd name="T8" fmla="*/ 278 w 302"/>
                <a:gd name="T9" fmla="*/ 12 h 338"/>
                <a:gd name="T10" fmla="*/ 243 w 302"/>
                <a:gd name="T11" fmla="*/ 0 h 338"/>
                <a:gd name="T12" fmla="*/ 81 w 302"/>
                <a:gd name="T13" fmla="*/ 116 h 338"/>
                <a:gd name="T14" fmla="*/ 11 w 302"/>
                <a:gd name="T15" fmla="*/ 116 h 338"/>
                <a:gd name="T16" fmla="*/ 0 w 302"/>
                <a:gd name="T17" fmla="*/ 128 h 338"/>
                <a:gd name="T18" fmla="*/ 11 w 302"/>
                <a:gd name="T19" fmla="*/ 151 h 338"/>
                <a:gd name="T20" fmla="*/ 69 w 302"/>
                <a:gd name="T21" fmla="*/ 151 h 338"/>
                <a:gd name="T22" fmla="*/ 69 w 302"/>
                <a:gd name="T23" fmla="*/ 174 h 338"/>
                <a:gd name="T24" fmla="*/ 69 w 302"/>
                <a:gd name="T25" fmla="*/ 186 h 338"/>
                <a:gd name="T26" fmla="*/ 11 w 302"/>
                <a:gd name="T27" fmla="*/ 186 h 338"/>
                <a:gd name="T28" fmla="*/ 0 w 302"/>
                <a:gd name="T29" fmla="*/ 209 h 338"/>
                <a:gd name="T30" fmla="*/ 11 w 302"/>
                <a:gd name="T31" fmla="*/ 232 h 338"/>
                <a:gd name="T32" fmla="*/ 81 w 302"/>
                <a:gd name="T33" fmla="*/ 232 h 338"/>
                <a:gd name="T34" fmla="*/ 243 w 302"/>
                <a:gd name="T35" fmla="*/ 337 h 338"/>
                <a:gd name="T36" fmla="*/ 278 w 302"/>
                <a:gd name="T37" fmla="*/ 337 h 338"/>
                <a:gd name="T38" fmla="*/ 301 w 302"/>
                <a:gd name="T39" fmla="*/ 313 h 338"/>
                <a:gd name="T40" fmla="*/ 266 w 302"/>
                <a:gd name="T41" fmla="*/ 302 h 338"/>
                <a:gd name="T42" fmla="*/ 243 w 302"/>
                <a:gd name="T43" fmla="*/ 302 h 338"/>
                <a:gd name="T44" fmla="*/ 127 w 302"/>
                <a:gd name="T45" fmla="*/ 232 h 338"/>
                <a:gd name="T46" fmla="*/ 162 w 302"/>
                <a:gd name="T47" fmla="*/ 232 h 338"/>
                <a:gd name="T48" fmla="*/ 185 w 302"/>
                <a:gd name="T49" fmla="*/ 209 h 338"/>
                <a:gd name="T50" fmla="*/ 162 w 302"/>
                <a:gd name="T51" fmla="*/ 186 h 338"/>
                <a:gd name="T52" fmla="*/ 116 w 302"/>
                <a:gd name="T53" fmla="*/ 186 h 338"/>
                <a:gd name="T54" fmla="*/ 104 w 302"/>
                <a:gd name="T55" fmla="*/ 174 h 338"/>
                <a:gd name="T56" fmla="*/ 116 w 302"/>
                <a:gd name="T57" fmla="*/ 151 h 338"/>
                <a:gd name="T58" fmla="*/ 162 w 302"/>
                <a:gd name="T59" fmla="*/ 151 h 338"/>
                <a:gd name="T60" fmla="*/ 185 w 302"/>
                <a:gd name="T61" fmla="*/ 128 h 338"/>
                <a:gd name="T62" fmla="*/ 162 w 302"/>
                <a:gd name="T63" fmla="*/ 116 h 338"/>
                <a:gd name="T64" fmla="*/ 127 w 302"/>
                <a:gd name="T65" fmla="*/ 116 h 338"/>
                <a:gd name="T66" fmla="*/ 243 w 302"/>
                <a:gd name="T67" fmla="*/ 47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2" h="338">
                  <a:moveTo>
                    <a:pt x="243" y="47"/>
                  </a:moveTo>
                  <a:lnTo>
                    <a:pt x="243" y="47"/>
                  </a:lnTo>
                  <a:cubicBezTo>
                    <a:pt x="255" y="47"/>
                    <a:pt x="266" y="47"/>
                    <a:pt x="266" y="47"/>
                  </a:cubicBezTo>
                  <a:cubicBezTo>
                    <a:pt x="278" y="47"/>
                    <a:pt x="289" y="47"/>
                    <a:pt x="301" y="35"/>
                  </a:cubicBezTo>
                  <a:cubicBezTo>
                    <a:pt x="301" y="24"/>
                    <a:pt x="289" y="12"/>
                    <a:pt x="278" y="12"/>
                  </a:cubicBezTo>
                  <a:cubicBezTo>
                    <a:pt x="266" y="0"/>
                    <a:pt x="255" y="0"/>
                    <a:pt x="243" y="0"/>
                  </a:cubicBezTo>
                  <a:cubicBezTo>
                    <a:pt x="162" y="0"/>
                    <a:pt x="104" y="47"/>
                    <a:pt x="81" y="116"/>
                  </a:cubicBezTo>
                  <a:cubicBezTo>
                    <a:pt x="11" y="116"/>
                    <a:pt x="11" y="116"/>
                    <a:pt x="11" y="116"/>
                  </a:cubicBezTo>
                  <a:cubicBezTo>
                    <a:pt x="0" y="116"/>
                    <a:pt x="0" y="116"/>
                    <a:pt x="0" y="128"/>
                  </a:cubicBezTo>
                  <a:cubicBezTo>
                    <a:pt x="0" y="139"/>
                    <a:pt x="0" y="151"/>
                    <a:pt x="11" y="151"/>
                  </a:cubicBezTo>
                  <a:cubicBezTo>
                    <a:pt x="69" y="151"/>
                    <a:pt x="69" y="151"/>
                    <a:pt x="69" y="151"/>
                  </a:cubicBezTo>
                  <a:cubicBezTo>
                    <a:pt x="69" y="163"/>
                    <a:pt x="69" y="163"/>
                    <a:pt x="69" y="174"/>
                  </a:cubicBezTo>
                  <a:lnTo>
                    <a:pt x="69" y="186"/>
                  </a:lnTo>
                  <a:cubicBezTo>
                    <a:pt x="11" y="186"/>
                    <a:pt x="11" y="186"/>
                    <a:pt x="11" y="186"/>
                  </a:cubicBezTo>
                  <a:cubicBezTo>
                    <a:pt x="0" y="186"/>
                    <a:pt x="0" y="198"/>
                    <a:pt x="0" y="209"/>
                  </a:cubicBezTo>
                  <a:cubicBezTo>
                    <a:pt x="0" y="221"/>
                    <a:pt x="0" y="232"/>
                    <a:pt x="11" y="232"/>
                  </a:cubicBezTo>
                  <a:cubicBezTo>
                    <a:pt x="81" y="232"/>
                    <a:pt x="81" y="232"/>
                    <a:pt x="81" y="232"/>
                  </a:cubicBezTo>
                  <a:cubicBezTo>
                    <a:pt x="104" y="290"/>
                    <a:pt x="162" y="337"/>
                    <a:pt x="243" y="337"/>
                  </a:cubicBezTo>
                  <a:cubicBezTo>
                    <a:pt x="255" y="337"/>
                    <a:pt x="266" y="337"/>
                    <a:pt x="278" y="337"/>
                  </a:cubicBezTo>
                  <a:cubicBezTo>
                    <a:pt x="289" y="337"/>
                    <a:pt x="301" y="325"/>
                    <a:pt x="301" y="313"/>
                  </a:cubicBezTo>
                  <a:cubicBezTo>
                    <a:pt x="289" y="302"/>
                    <a:pt x="278" y="290"/>
                    <a:pt x="266" y="302"/>
                  </a:cubicBezTo>
                  <a:cubicBezTo>
                    <a:pt x="255" y="302"/>
                    <a:pt x="255" y="302"/>
                    <a:pt x="243" y="302"/>
                  </a:cubicBezTo>
                  <a:cubicBezTo>
                    <a:pt x="185" y="302"/>
                    <a:pt x="139" y="267"/>
                    <a:pt x="127" y="232"/>
                  </a:cubicBezTo>
                  <a:cubicBezTo>
                    <a:pt x="162" y="232"/>
                    <a:pt x="162" y="232"/>
                    <a:pt x="162" y="232"/>
                  </a:cubicBezTo>
                  <a:cubicBezTo>
                    <a:pt x="174" y="232"/>
                    <a:pt x="185" y="221"/>
                    <a:pt x="185" y="209"/>
                  </a:cubicBezTo>
                  <a:cubicBezTo>
                    <a:pt x="185" y="198"/>
                    <a:pt x="174" y="186"/>
                    <a:pt x="162" y="186"/>
                  </a:cubicBezTo>
                  <a:cubicBezTo>
                    <a:pt x="116" y="186"/>
                    <a:pt x="116" y="186"/>
                    <a:pt x="116" y="186"/>
                  </a:cubicBezTo>
                  <a:lnTo>
                    <a:pt x="104" y="174"/>
                  </a:lnTo>
                  <a:cubicBezTo>
                    <a:pt x="104" y="163"/>
                    <a:pt x="116" y="163"/>
                    <a:pt x="116" y="151"/>
                  </a:cubicBezTo>
                  <a:cubicBezTo>
                    <a:pt x="162" y="151"/>
                    <a:pt x="162" y="151"/>
                    <a:pt x="162" y="151"/>
                  </a:cubicBezTo>
                  <a:cubicBezTo>
                    <a:pt x="174" y="151"/>
                    <a:pt x="185" y="139"/>
                    <a:pt x="185" y="128"/>
                  </a:cubicBezTo>
                  <a:cubicBezTo>
                    <a:pt x="185" y="116"/>
                    <a:pt x="174" y="116"/>
                    <a:pt x="162" y="116"/>
                  </a:cubicBezTo>
                  <a:cubicBezTo>
                    <a:pt x="127" y="116"/>
                    <a:pt x="127" y="116"/>
                    <a:pt x="127" y="116"/>
                  </a:cubicBezTo>
                  <a:cubicBezTo>
                    <a:pt x="150" y="70"/>
                    <a:pt x="185" y="47"/>
                    <a:pt x="243" y="4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8" name="Freeform 298">
              <a:extLst>
                <a:ext uri="{FF2B5EF4-FFF2-40B4-BE49-F238E27FC236}">
                  <a16:creationId xmlns:a16="http://schemas.microsoft.com/office/drawing/2014/main" id="{B5FD7AED-FB90-1B48-821A-780B4CAEB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6654" y="2243510"/>
              <a:ext cx="2713977" cy="3049577"/>
            </a:xfrm>
            <a:custGeom>
              <a:avLst/>
              <a:gdLst>
                <a:gd name="T0" fmla="*/ 3279 w 3280"/>
                <a:gd name="T1" fmla="*/ 2490 h 3685"/>
                <a:gd name="T2" fmla="*/ 3279 w 3280"/>
                <a:gd name="T3" fmla="*/ 2490 h 3685"/>
                <a:gd name="T4" fmla="*/ 3279 w 3280"/>
                <a:gd name="T5" fmla="*/ 1193 h 3685"/>
                <a:gd name="T6" fmla="*/ 3024 w 3280"/>
                <a:gd name="T7" fmla="*/ 741 h 3685"/>
                <a:gd name="T8" fmla="*/ 1900 w 3280"/>
                <a:gd name="T9" fmla="*/ 92 h 3685"/>
                <a:gd name="T10" fmla="*/ 1379 w 3280"/>
                <a:gd name="T11" fmla="*/ 92 h 3685"/>
                <a:gd name="T12" fmla="*/ 255 w 3280"/>
                <a:gd name="T13" fmla="*/ 741 h 3685"/>
                <a:gd name="T14" fmla="*/ 0 w 3280"/>
                <a:gd name="T15" fmla="*/ 1193 h 3685"/>
                <a:gd name="T16" fmla="*/ 0 w 3280"/>
                <a:gd name="T17" fmla="*/ 2490 h 3685"/>
                <a:gd name="T18" fmla="*/ 255 w 3280"/>
                <a:gd name="T19" fmla="*/ 2942 h 3685"/>
                <a:gd name="T20" fmla="*/ 1379 w 3280"/>
                <a:gd name="T21" fmla="*/ 3591 h 3685"/>
                <a:gd name="T22" fmla="*/ 1900 w 3280"/>
                <a:gd name="T23" fmla="*/ 3591 h 3685"/>
                <a:gd name="T24" fmla="*/ 3024 w 3280"/>
                <a:gd name="T25" fmla="*/ 2942 h 3685"/>
                <a:gd name="T26" fmla="*/ 3279 w 3280"/>
                <a:gd name="T27" fmla="*/ 2490 h 3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80" h="3685">
                  <a:moveTo>
                    <a:pt x="3279" y="2490"/>
                  </a:moveTo>
                  <a:lnTo>
                    <a:pt x="3279" y="2490"/>
                  </a:lnTo>
                  <a:cubicBezTo>
                    <a:pt x="3279" y="1193"/>
                    <a:pt x="3279" y="1193"/>
                    <a:pt x="3279" y="1193"/>
                  </a:cubicBezTo>
                  <a:cubicBezTo>
                    <a:pt x="3279" y="1008"/>
                    <a:pt x="3174" y="834"/>
                    <a:pt x="3024" y="741"/>
                  </a:cubicBezTo>
                  <a:cubicBezTo>
                    <a:pt x="1900" y="92"/>
                    <a:pt x="1900" y="92"/>
                    <a:pt x="1900" y="92"/>
                  </a:cubicBezTo>
                  <a:cubicBezTo>
                    <a:pt x="1738" y="0"/>
                    <a:pt x="1541" y="0"/>
                    <a:pt x="1379" y="92"/>
                  </a:cubicBezTo>
                  <a:cubicBezTo>
                    <a:pt x="255" y="741"/>
                    <a:pt x="255" y="741"/>
                    <a:pt x="255" y="741"/>
                  </a:cubicBezTo>
                  <a:cubicBezTo>
                    <a:pt x="93" y="834"/>
                    <a:pt x="0" y="1008"/>
                    <a:pt x="0" y="1193"/>
                  </a:cubicBezTo>
                  <a:cubicBezTo>
                    <a:pt x="0" y="2490"/>
                    <a:pt x="0" y="2490"/>
                    <a:pt x="0" y="2490"/>
                  </a:cubicBezTo>
                  <a:cubicBezTo>
                    <a:pt x="0" y="2676"/>
                    <a:pt x="93" y="2850"/>
                    <a:pt x="255" y="2942"/>
                  </a:cubicBezTo>
                  <a:cubicBezTo>
                    <a:pt x="1379" y="3591"/>
                    <a:pt x="1379" y="3591"/>
                    <a:pt x="1379" y="3591"/>
                  </a:cubicBezTo>
                  <a:cubicBezTo>
                    <a:pt x="1541" y="3684"/>
                    <a:pt x="1738" y="3684"/>
                    <a:pt x="1900" y="3591"/>
                  </a:cubicBezTo>
                  <a:cubicBezTo>
                    <a:pt x="3024" y="2942"/>
                    <a:pt x="3024" y="2942"/>
                    <a:pt x="3024" y="2942"/>
                  </a:cubicBezTo>
                  <a:cubicBezTo>
                    <a:pt x="3174" y="2850"/>
                    <a:pt x="3279" y="2676"/>
                    <a:pt x="3279" y="249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5" name="Freeform 345">
              <a:extLst>
                <a:ext uri="{FF2B5EF4-FFF2-40B4-BE49-F238E27FC236}">
                  <a16:creationId xmlns:a16="http://schemas.microsoft.com/office/drawing/2014/main" id="{728C86DF-9D29-0F4A-B2A5-CBFCE0ABF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8295" y="2531687"/>
              <a:ext cx="507046" cy="911955"/>
            </a:xfrm>
            <a:custGeom>
              <a:avLst/>
              <a:gdLst>
                <a:gd name="T0" fmla="*/ 510 w 615"/>
                <a:gd name="T1" fmla="*/ 1101 h 1102"/>
                <a:gd name="T2" fmla="*/ 510 w 615"/>
                <a:gd name="T3" fmla="*/ 1101 h 1102"/>
                <a:gd name="T4" fmla="*/ 93 w 615"/>
                <a:gd name="T5" fmla="*/ 1101 h 1102"/>
                <a:gd name="T6" fmla="*/ 0 w 615"/>
                <a:gd name="T7" fmla="*/ 996 h 1102"/>
                <a:gd name="T8" fmla="*/ 0 w 615"/>
                <a:gd name="T9" fmla="*/ 105 h 1102"/>
                <a:gd name="T10" fmla="*/ 93 w 615"/>
                <a:gd name="T11" fmla="*/ 0 h 1102"/>
                <a:gd name="T12" fmla="*/ 510 w 615"/>
                <a:gd name="T13" fmla="*/ 0 h 1102"/>
                <a:gd name="T14" fmla="*/ 614 w 615"/>
                <a:gd name="T15" fmla="*/ 105 h 1102"/>
                <a:gd name="T16" fmla="*/ 614 w 615"/>
                <a:gd name="T17" fmla="*/ 996 h 1102"/>
                <a:gd name="T18" fmla="*/ 510 w 615"/>
                <a:gd name="T19" fmla="*/ 1101 h 1102"/>
                <a:gd name="T20" fmla="*/ 93 w 615"/>
                <a:gd name="T21" fmla="*/ 47 h 1102"/>
                <a:gd name="T22" fmla="*/ 93 w 615"/>
                <a:gd name="T23" fmla="*/ 47 h 1102"/>
                <a:gd name="T24" fmla="*/ 35 w 615"/>
                <a:gd name="T25" fmla="*/ 105 h 1102"/>
                <a:gd name="T26" fmla="*/ 35 w 615"/>
                <a:gd name="T27" fmla="*/ 996 h 1102"/>
                <a:gd name="T28" fmla="*/ 93 w 615"/>
                <a:gd name="T29" fmla="*/ 1055 h 1102"/>
                <a:gd name="T30" fmla="*/ 510 w 615"/>
                <a:gd name="T31" fmla="*/ 1055 h 1102"/>
                <a:gd name="T32" fmla="*/ 568 w 615"/>
                <a:gd name="T33" fmla="*/ 996 h 1102"/>
                <a:gd name="T34" fmla="*/ 568 w 615"/>
                <a:gd name="T35" fmla="*/ 105 h 1102"/>
                <a:gd name="T36" fmla="*/ 510 w 615"/>
                <a:gd name="T37" fmla="*/ 47 h 1102"/>
                <a:gd name="T38" fmla="*/ 93 w 615"/>
                <a:gd name="T39" fmla="*/ 47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5" h="1102">
                  <a:moveTo>
                    <a:pt x="510" y="1101"/>
                  </a:moveTo>
                  <a:lnTo>
                    <a:pt x="510" y="1101"/>
                  </a:lnTo>
                  <a:cubicBezTo>
                    <a:pt x="93" y="1101"/>
                    <a:pt x="93" y="1101"/>
                    <a:pt x="93" y="1101"/>
                  </a:cubicBezTo>
                  <a:cubicBezTo>
                    <a:pt x="47" y="1101"/>
                    <a:pt x="0" y="1055"/>
                    <a:pt x="0" y="996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47"/>
                    <a:pt x="47" y="0"/>
                    <a:pt x="93" y="0"/>
                  </a:cubicBezTo>
                  <a:cubicBezTo>
                    <a:pt x="510" y="0"/>
                    <a:pt x="510" y="0"/>
                    <a:pt x="510" y="0"/>
                  </a:cubicBezTo>
                  <a:cubicBezTo>
                    <a:pt x="568" y="0"/>
                    <a:pt x="614" y="47"/>
                    <a:pt x="614" y="105"/>
                  </a:cubicBezTo>
                  <a:cubicBezTo>
                    <a:pt x="614" y="996"/>
                    <a:pt x="614" y="996"/>
                    <a:pt x="614" y="996"/>
                  </a:cubicBezTo>
                  <a:cubicBezTo>
                    <a:pt x="614" y="1055"/>
                    <a:pt x="568" y="1101"/>
                    <a:pt x="510" y="1101"/>
                  </a:cubicBezTo>
                  <a:close/>
                  <a:moveTo>
                    <a:pt x="93" y="47"/>
                  </a:moveTo>
                  <a:lnTo>
                    <a:pt x="93" y="47"/>
                  </a:lnTo>
                  <a:cubicBezTo>
                    <a:pt x="70" y="47"/>
                    <a:pt x="35" y="70"/>
                    <a:pt x="35" y="105"/>
                  </a:cubicBezTo>
                  <a:cubicBezTo>
                    <a:pt x="35" y="996"/>
                    <a:pt x="35" y="996"/>
                    <a:pt x="35" y="996"/>
                  </a:cubicBezTo>
                  <a:cubicBezTo>
                    <a:pt x="35" y="1031"/>
                    <a:pt x="70" y="1055"/>
                    <a:pt x="93" y="1055"/>
                  </a:cubicBezTo>
                  <a:cubicBezTo>
                    <a:pt x="510" y="1055"/>
                    <a:pt x="510" y="1055"/>
                    <a:pt x="510" y="1055"/>
                  </a:cubicBezTo>
                  <a:cubicBezTo>
                    <a:pt x="545" y="1055"/>
                    <a:pt x="568" y="1031"/>
                    <a:pt x="568" y="996"/>
                  </a:cubicBezTo>
                  <a:cubicBezTo>
                    <a:pt x="568" y="105"/>
                    <a:pt x="568" y="105"/>
                    <a:pt x="568" y="105"/>
                  </a:cubicBezTo>
                  <a:cubicBezTo>
                    <a:pt x="568" y="70"/>
                    <a:pt x="545" y="47"/>
                    <a:pt x="510" y="47"/>
                  </a:cubicBezTo>
                  <a:lnTo>
                    <a:pt x="93" y="4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6" name="Freeform 346">
              <a:extLst>
                <a:ext uri="{FF2B5EF4-FFF2-40B4-BE49-F238E27FC236}">
                  <a16:creationId xmlns:a16="http://schemas.microsoft.com/office/drawing/2014/main" id="{9ED0FAE0-8D48-FD44-99BE-16C590A14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1755" y="3279491"/>
              <a:ext cx="47420" cy="40125"/>
            </a:xfrm>
            <a:custGeom>
              <a:avLst/>
              <a:gdLst>
                <a:gd name="T0" fmla="*/ 23 w 59"/>
                <a:gd name="T1" fmla="*/ 46 h 47"/>
                <a:gd name="T2" fmla="*/ 23 w 59"/>
                <a:gd name="T3" fmla="*/ 46 h 47"/>
                <a:gd name="T4" fmla="*/ 0 w 59"/>
                <a:gd name="T5" fmla="*/ 23 h 47"/>
                <a:gd name="T6" fmla="*/ 23 w 59"/>
                <a:gd name="T7" fmla="*/ 0 h 47"/>
                <a:gd name="T8" fmla="*/ 58 w 59"/>
                <a:gd name="T9" fmla="*/ 23 h 47"/>
                <a:gd name="T10" fmla="*/ 23 w 59"/>
                <a:gd name="T11" fmla="*/ 46 h 47"/>
                <a:gd name="T12" fmla="*/ 23 w 59"/>
                <a:gd name="T13" fmla="*/ 12 h 47"/>
                <a:gd name="T14" fmla="*/ 23 w 59"/>
                <a:gd name="T15" fmla="*/ 12 h 47"/>
                <a:gd name="T16" fmla="*/ 12 w 59"/>
                <a:gd name="T17" fmla="*/ 23 h 47"/>
                <a:gd name="T18" fmla="*/ 23 w 59"/>
                <a:gd name="T19" fmla="*/ 35 h 47"/>
                <a:gd name="T20" fmla="*/ 47 w 59"/>
                <a:gd name="T21" fmla="*/ 23 h 47"/>
                <a:gd name="T22" fmla="*/ 23 w 59"/>
                <a:gd name="T23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47">
                  <a:moveTo>
                    <a:pt x="23" y="46"/>
                  </a:moveTo>
                  <a:lnTo>
                    <a:pt x="23" y="46"/>
                  </a:lnTo>
                  <a:cubicBezTo>
                    <a:pt x="12" y="46"/>
                    <a:pt x="0" y="35"/>
                    <a:pt x="0" y="23"/>
                  </a:cubicBezTo>
                  <a:cubicBezTo>
                    <a:pt x="0" y="12"/>
                    <a:pt x="12" y="0"/>
                    <a:pt x="23" y="0"/>
                  </a:cubicBezTo>
                  <a:cubicBezTo>
                    <a:pt x="47" y="0"/>
                    <a:pt x="58" y="12"/>
                    <a:pt x="58" y="23"/>
                  </a:cubicBezTo>
                  <a:cubicBezTo>
                    <a:pt x="58" y="35"/>
                    <a:pt x="47" y="46"/>
                    <a:pt x="23" y="46"/>
                  </a:cubicBezTo>
                  <a:close/>
                  <a:moveTo>
                    <a:pt x="23" y="12"/>
                  </a:moveTo>
                  <a:lnTo>
                    <a:pt x="23" y="12"/>
                  </a:lnTo>
                  <a:cubicBezTo>
                    <a:pt x="23" y="12"/>
                    <a:pt x="12" y="12"/>
                    <a:pt x="12" y="23"/>
                  </a:cubicBezTo>
                  <a:cubicBezTo>
                    <a:pt x="12" y="35"/>
                    <a:pt x="23" y="35"/>
                    <a:pt x="23" y="35"/>
                  </a:cubicBezTo>
                  <a:cubicBezTo>
                    <a:pt x="35" y="35"/>
                    <a:pt x="47" y="35"/>
                    <a:pt x="47" y="23"/>
                  </a:cubicBezTo>
                  <a:cubicBezTo>
                    <a:pt x="47" y="12"/>
                    <a:pt x="35" y="12"/>
                    <a:pt x="23" y="1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7" name="Freeform 347">
              <a:extLst>
                <a:ext uri="{FF2B5EF4-FFF2-40B4-BE49-F238E27FC236}">
                  <a16:creationId xmlns:a16="http://schemas.microsoft.com/office/drawing/2014/main" id="{F58CC5AE-C34B-1E48-A098-856FF15A7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4333" y="2637475"/>
              <a:ext cx="142266" cy="29183"/>
            </a:xfrm>
            <a:custGeom>
              <a:avLst/>
              <a:gdLst>
                <a:gd name="T0" fmla="*/ 150 w 174"/>
                <a:gd name="T1" fmla="*/ 34 h 35"/>
                <a:gd name="T2" fmla="*/ 150 w 174"/>
                <a:gd name="T3" fmla="*/ 34 h 35"/>
                <a:gd name="T4" fmla="*/ 11 w 174"/>
                <a:gd name="T5" fmla="*/ 34 h 35"/>
                <a:gd name="T6" fmla="*/ 0 w 174"/>
                <a:gd name="T7" fmla="*/ 23 h 35"/>
                <a:gd name="T8" fmla="*/ 11 w 174"/>
                <a:gd name="T9" fmla="*/ 0 h 35"/>
                <a:gd name="T10" fmla="*/ 150 w 174"/>
                <a:gd name="T11" fmla="*/ 0 h 35"/>
                <a:gd name="T12" fmla="*/ 173 w 174"/>
                <a:gd name="T13" fmla="*/ 23 h 35"/>
                <a:gd name="T14" fmla="*/ 150 w 174"/>
                <a:gd name="T15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35">
                  <a:moveTo>
                    <a:pt x="150" y="34"/>
                  </a:moveTo>
                  <a:lnTo>
                    <a:pt x="150" y="34"/>
                  </a:ln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0" y="34"/>
                    <a:pt x="0" y="23"/>
                  </a:cubicBezTo>
                  <a:cubicBezTo>
                    <a:pt x="0" y="11"/>
                    <a:pt x="11" y="0"/>
                    <a:pt x="11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2" y="0"/>
                    <a:pt x="173" y="11"/>
                    <a:pt x="173" y="23"/>
                  </a:cubicBezTo>
                  <a:cubicBezTo>
                    <a:pt x="173" y="34"/>
                    <a:pt x="162" y="34"/>
                    <a:pt x="150" y="3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8" name="Freeform 348">
              <a:extLst>
                <a:ext uri="{FF2B5EF4-FFF2-40B4-BE49-F238E27FC236}">
                  <a16:creationId xmlns:a16="http://schemas.microsoft.com/office/drawing/2014/main" id="{2C21D64D-58BC-5741-A36B-4E2482C22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5968" y="2856344"/>
              <a:ext cx="258996" cy="277234"/>
            </a:xfrm>
            <a:custGeom>
              <a:avLst/>
              <a:gdLst>
                <a:gd name="T0" fmla="*/ 243 w 314"/>
                <a:gd name="T1" fmla="*/ 46 h 337"/>
                <a:gd name="T2" fmla="*/ 243 w 314"/>
                <a:gd name="T3" fmla="*/ 46 h 337"/>
                <a:gd name="T4" fmla="*/ 278 w 314"/>
                <a:gd name="T5" fmla="*/ 46 h 337"/>
                <a:gd name="T6" fmla="*/ 301 w 314"/>
                <a:gd name="T7" fmla="*/ 35 h 337"/>
                <a:gd name="T8" fmla="*/ 289 w 314"/>
                <a:gd name="T9" fmla="*/ 12 h 337"/>
                <a:gd name="T10" fmla="*/ 243 w 314"/>
                <a:gd name="T11" fmla="*/ 0 h 337"/>
                <a:gd name="T12" fmla="*/ 93 w 314"/>
                <a:gd name="T13" fmla="*/ 105 h 337"/>
                <a:gd name="T14" fmla="*/ 23 w 314"/>
                <a:gd name="T15" fmla="*/ 105 h 337"/>
                <a:gd name="T16" fmla="*/ 0 w 314"/>
                <a:gd name="T17" fmla="*/ 128 h 337"/>
                <a:gd name="T18" fmla="*/ 23 w 314"/>
                <a:gd name="T19" fmla="*/ 151 h 337"/>
                <a:gd name="T20" fmla="*/ 81 w 314"/>
                <a:gd name="T21" fmla="*/ 151 h 337"/>
                <a:gd name="T22" fmla="*/ 81 w 314"/>
                <a:gd name="T23" fmla="*/ 174 h 337"/>
                <a:gd name="T24" fmla="*/ 81 w 314"/>
                <a:gd name="T25" fmla="*/ 185 h 337"/>
                <a:gd name="T26" fmla="*/ 23 w 314"/>
                <a:gd name="T27" fmla="*/ 185 h 337"/>
                <a:gd name="T28" fmla="*/ 0 w 314"/>
                <a:gd name="T29" fmla="*/ 209 h 337"/>
                <a:gd name="T30" fmla="*/ 23 w 314"/>
                <a:gd name="T31" fmla="*/ 232 h 337"/>
                <a:gd name="T32" fmla="*/ 81 w 314"/>
                <a:gd name="T33" fmla="*/ 232 h 337"/>
                <a:gd name="T34" fmla="*/ 243 w 314"/>
                <a:gd name="T35" fmla="*/ 336 h 337"/>
                <a:gd name="T36" fmla="*/ 289 w 314"/>
                <a:gd name="T37" fmla="*/ 336 h 337"/>
                <a:gd name="T38" fmla="*/ 301 w 314"/>
                <a:gd name="T39" fmla="*/ 313 h 337"/>
                <a:gd name="T40" fmla="*/ 278 w 314"/>
                <a:gd name="T41" fmla="*/ 290 h 337"/>
                <a:gd name="T42" fmla="*/ 243 w 314"/>
                <a:gd name="T43" fmla="*/ 301 h 337"/>
                <a:gd name="T44" fmla="*/ 127 w 314"/>
                <a:gd name="T45" fmla="*/ 232 h 337"/>
                <a:gd name="T46" fmla="*/ 174 w 314"/>
                <a:gd name="T47" fmla="*/ 232 h 337"/>
                <a:gd name="T48" fmla="*/ 197 w 314"/>
                <a:gd name="T49" fmla="*/ 209 h 337"/>
                <a:gd name="T50" fmla="*/ 174 w 314"/>
                <a:gd name="T51" fmla="*/ 185 h 337"/>
                <a:gd name="T52" fmla="*/ 116 w 314"/>
                <a:gd name="T53" fmla="*/ 185 h 337"/>
                <a:gd name="T54" fmla="*/ 116 w 314"/>
                <a:gd name="T55" fmla="*/ 174 h 337"/>
                <a:gd name="T56" fmla="*/ 116 w 314"/>
                <a:gd name="T57" fmla="*/ 151 h 337"/>
                <a:gd name="T58" fmla="*/ 174 w 314"/>
                <a:gd name="T59" fmla="*/ 151 h 337"/>
                <a:gd name="T60" fmla="*/ 197 w 314"/>
                <a:gd name="T61" fmla="*/ 128 h 337"/>
                <a:gd name="T62" fmla="*/ 174 w 314"/>
                <a:gd name="T63" fmla="*/ 105 h 337"/>
                <a:gd name="T64" fmla="*/ 127 w 314"/>
                <a:gd name="T65" fmla="*/ 105 h 337"/>
                <a:gd name="T66" fmla="*/ 243 w 314"/>
                <a:gd name="T67" fmla="*/ 4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4" h="337">
                  <a:moveTo>
                    <a:pt x="243" y="46"/>
                  </a:moveTo>
                  <a:lnTo>
                    <a:pt x="243" y="46"/>
                  </a:lnTo>
                  <a:cubicBezTo>
                    <a:pt x="255" y="46"/>
                    <a:pt x="266" y="46"/>
                    <a:pt x="278" y="46"/>
                  </a:cubicBezTo>
                  <a:cubicBezTo>
                    <a:pt x="289" y="46"/>
                    <a:pt x="301" y="46"/>
                    <a:pt x="301" y="35"/>
                  </a:cubicBezTo>
                  <a:cubicBezTo>
                    <a:pt x="313" y="23"/>
                    <a:pt x="301" y="12"/>
                    <a:pt x="289" y="12"/>
                  </a:cubicBezTo>
                  <a:cubicBezTo>
                    <a:pt x="278" y="0"/>
                    <a:pt x="266" y="0"/>
                    <a:pt x="243" y="0"/>
                  </a:cubicBezTo>
                  <a:cubicBezTo>
                    <a:pt x="174" y="0"/>
                    <a:pt x="116" y="46"/>
                    <a:pt x="93" y="105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11" y="105"/>
                    <a:pt x="0" y="116"/>
                    <a:pt x="0" y="128"/>
                  </a:cubicBezTo>
                  <a:cubicBezTo>
                    <a:pt x="0" y="139"/>
                    <a:pt x="11" y="151"/>
                    <a:pt x="23" y="151"/>
                  </a:cubicBezTo>
                  <a:cubicBezTo>
                    <a:pt x="81" y="151"/>
                    <a:pt x="81" y="151"/>
                    <a:pt x="81" y="151"/>
                  </a:cubicBezTo>
                  <a:cubicBezTo>
                    <a:pt x="81" y="162"/>
                    <a:pt x="81" y="162"/>
                    <a:pt x="81" y="174"/>
                  </a:cubicBezTo>
                  <a:lnTo>
                    <a:pt x="81" y="185"/>
                  </a:lnTo>
                  <a:cubicBezTo>
                    <a:pt x="23" y="185"/>
                    <a:pt x="23" y="185"/>
                    <a:pt x="23" y="185"/>
                  </a:cubicBezTo>
                  <a:cubicBezTo>
                    <a:pt x="11" y="185"/>
                    <a:pt x="0" y="197"/>
                    <a:pt x="0" y="209"/>
                  </a:cubicBezTo>
                  <a:cubicBezTo>
                    <a:pt x="0" y="220"/>
                    <a:pt x="11" y="232"/>
                    <a:pt x="23" y="232"/>
                  </a:cubicBezTo>
                  <a:cubicBezTo>
                    <a:pt x="81" y="232"/>
                    <a:pt x="81" y="232"/>
                    <a:pt x="81" y="232"/>
                  </a:cubicBezTo>
                  <a:cubicBezTo>
                    <a:pt x="104" y="290"/>
                    <a:pt x="174" y="336"/>
                    <a:pt x="243" y="336"/>
                  </a:cubicBezTo>
                  <a:cubicBezTo>
                    <a:pt x="266" y="336"/>
                    <a:pt x="278" y="336"/>
                    <a:pt x="289" y="336"/>
                  </a:cubicBezTo>
                  <a:cubicBezTo>
                    <a:pt x="301" y="336"/>
                    <a:pt x="301" y="324"/>
                    <a:pt x="301" y="313"/>
                  </a:cubicBezTo>
                  <a:cubicBezTo>
                    <a:pt x="301" y="301"/>
                    <a:pt x="289" y="290"/>
                    <a:pt x="278" y="290"/>
                  </a:cubicBezTo>
                  <a:cubicBezTo>
                    <a:pt x="266" y="301"/>
                    <a:pt x="255" y="301"/>
                    <a:pt x="243" y="301"/>
                  </a:cubicBezTo>
                  <a:cubicBezTo>
                    <a:pt x="197" y="301"/>
                    <a:pt x="150" y="267"/>
                    <a:pt x="127" y="232"/>
                  </a:cubicBezTo>
                  <a:cubicBezTo>
                    <a:pt x="174" y="232"/>
                    <a:pt x="174" y="232"/>
                    <a:pt x="174" y="232"/>
                  </a:cubicBezTo>
                  <a:cubicBezTo>
                    <a:pt x="185" y="232"/>
                    <a:pt x="197" y="220"/>
                    <a:pt x="197" y="209"/>
                  </a:cubicBezTo>
                  <a:cubicBezTo>
                    <a:pt x="197" y="197"/>
                    <a:pt x="185" y="185"/>
                    <a:pt x="174" y="185"/>
                  </a:cubicBezTo>
                  <a:cubicBezTo>
                    <a:pt x="116" y="185"/>
                    <a:pt x="116" y="185"/>
                    <a:pt x="116" y="185"/>
                  </a:cubicBezTo>
                  <a:lnTo>
                    <a:pt x="116" y="174"/>
                  </a:lnTo>
                  <a:cubicBezTo>
                    <a:pt x="116" y="162"/>
                    <a:pt x="116" y="162"/>
                    <a:pt x="116" y="151"/>
                  </a:cubicBezTo>
                  <a:cubicBezTo>
                    <a:pt x="174" y="151"/>
                    <a:pt x="174" y="151"/>
                    <a:pt x="174" y="151"/>
                  </a:cubicBezTo>
                  <a:cubicBezTo>
                    <a:pt x="185" y="151"/>
                    <a:pt x="197" y="139"/>
                    <a:pt x="197" y="128"/>
                  </a:cubicBezTo>
                  <a:cubicBezTo>
                    <a:pt x="197" y="116"/>
                    <a:pt x="185" y="105"/>
                    <a:pt x="174" y="105"/>
                  </a:cubicBezTo>
                  <a:cubicBezTo>
                    <a:pt x="127" y="105"/>
                    <a:pt x="127" y="105"/>
                    <a:pt x="127" y="105"/>
                  </a:cubicBezTo>
                  <a:cubicBezTo>
                    <a:pt x="150" y="70"/>
                    <a:pt x="197" y="46"/>
                    <a:pt x="243" y="4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9" name="Freeform 349">
              <a:extLst>
                <a:ext uri="{FF2B5EF4-FFF2-40B4-BE49-F238E27FC236}">
                  <a16:creationId xmlns:a16="http://schemas.microsoft.com/office/drawing/2014/main" id="{34BBDDBE-F994-7049-8625-86F361C0D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6654" y="6008059"/>
              <a:ext cx="2713977" cy="3038632"/>
            </a:xfrm>
            <a:custGeom>
              <a:avLst/>
              <a:gdLst>
                <a:gd name="T0" fmla="*/ 3279 w 3280"/>
                <a:gd name="T1" fmla="*/ 2478 h 3672"/>
                <a:gd name="T2" fmla="*/ 3279 w 3280"/>
                <a:gd name="T3" fmla="*/ 2478 h 3672"/>
                <a:gd name="T4" fmla="*/ 3279 w 3280"/>
                <a:gd name="T5" fmla="*/ 1180 h 3672"/>
                <a:gd name="T6" fmla="*/ 3024 w 3280"/>
                <a:gd name="T7" fmla="*/ 729 h 3672"/>
                <a:gd name="T8" fmla="*/ 1900 w 3280"/>
                <a:gd name="T9" fmla="*/ 92 h 3672"/>
                <a:gd name="T10" fmla="*/ 1379 w 3280"/>
                <a:gd name="T11" fmla="*/ 92 h 3672"/>
                <a:gd name="T12" fmla="*/ 255 w 3280"/>
                <a:gd name="T13" fmla="*/ 729 h 3672"/>
                <a:gd name="T14" fmla="*/ 0 w 3280"/>
                <a:gd name="T15" fmla="*/ 1180 h 3672"/>
                <a:gd name="T16" fmla="*/ 0 w 3280"/>
                <a:gd name="T17" fmla="*/ 2478 h 3672"/>
                <a:gd name="T18" fmla="*/ 255 w 3280"/>
                <a:gd name="T19" fmla="*/ 2929 h 3672"/>
                <a:gd name="T20" fmla="*/ 1379 w 3280"/>
                <a:gd name="T21" fmla="*/ 3578 h 3672"/>
                <a:gd name="T22" fmla="*/ 1900 w 3280"/>
                <a:gd name="T23" fmla="*/ 3578 h 3672"/>
                <a:gd name="T24" fmla="*/ 3024 w 3280"/>
                <a:gd name="T25" fmla="*/ 2929 h 3672"/>
                <a:gd name="T26" fmla="*/ 3279 w 3280"/>
                <a:gd name="T27" fmla="*/ 2478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80" h="3672">
                  <a:moveTo>
                    <a:pt x="3279" y="2478"/>
                  </a:moveTo>
                  <a:lnTo>
                    <a:pt x="3279" y="2478"/>
                  </a:lnTo>
                  <a:cubicBezTo>
                    <a:pt x="3279" y="1180"/>
                    <a:pt x="3279" y="1180"/>
                    <a:pt x="3279" y="1180"/>
                  </a:cubicBezTo>
                  <a:cubicBezTo>
                    <a:pt x="3279" y="995"/>
                    <a:pt x="3174" y="822"/>
                    <a:pt x="3024" y="729"/>
                  </a:cubicBezTo>
                  <a:cubicBezTo>
                    <a:pt x="1900" y="92"/>
                    <a:pt x="1900" y="92"/>
                    <a:pt x="1900" y="92"/>
                  </a:cubicBezTo>
                  <a:cubicBezTo>
                    <a:pt x="1738" y="0"/>
                    <a:pt x="1541" y="0"/>
                    <a:pt x="1379" y="92"/>
                  </a:cubicBezTo>
                  <a:cubicBezTo>
                    <a:pt x="255" y="729"/>
                    <a:pt x="255" y="729"/>
                    <a:pt x="255" y="729"/>
                  </a:cubicBezTo>
                  <a:cubicBezTo>
                    <a:pt x="93" y="822"/>
                    <a:pt x="0" y="995"/>
                    <a:pt x="0" y="1180"/>
                  </a:cubicBezTo>
                  <a:cubicBezTo>
                    <a:pt x="0" y="2478"/>
                    <a:pt x="0" y="2478"/>
                    <a:pt x="0" y="2478"/>
                  </a:cubicBezTo>
                  <a:cubicBezTo>
                    <a:pt x="0" y="2663"/>
                    <a:pt x="93" y="2837"/>
                    <a:pt x="255" y="2929"/>
                  </a:cubicBezTo>
                  <a:cubicBezTo>
                    <a:pt x="1379" y="3578"/>
                    <a:pt x="1379" y="3578"/>
                    <a:pt x="1379" y="3578"/>
                  </a:cubicBezTo>
                  <a:cubicBezTo>
                    <a:pt x="1541" y="3671"/>
                    <a:pt x="1738" y="3671"/>
                    <a:pt x="1900" y="3578"/>
                  </a:cubicBezTo>
                  <a:cubicBezTo>
                    <a:pt x="3024" y="2929"/>
                    <a:pt x="3024" y="2929"/>
                    <a:pt x="3024" y="2929"/>
                  </a:cubicBezTo>
                  <a:cubicBezTo>
                    <a:pt x="3174" y="2837"/>
                    <a:pt x="3279" y="2663"/>
                    <a:pt x="3279" y="24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8" name="Freeform 398">
              <a:extLst>
                <a:ext uri="{FF2B5EF4-FFF2-40B4-BE49-F238E27FC236}">
                  <a16:creationId xmlns:a16="http://schemas.microsoft.com/office/drawing/2014/main" id="{30028DA9-7765-D848-851B-60B2655DD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8295" y="6296236"/>
              <a:ext cx="507046" cy="901012"/>
            </a:xfrm>
            <a:custGeom>
              <a:avLst/>
              <a:gdLst>
                <a:gd name="T0" fmla="*/ 510 w 615"/>
                <a:gd name="T1" fmla="*/ 1088 h 1089"/>
                <a:gd name="T2" fmla="*/ 510 w 615"/>
                <a:gd name="T3" fmla="*/ 1088 h 1089"/>
                <a:gd name="T4" fmla="*/ 93 w 615"/>
                <a:gd name="T5" fmla="*/ 1088 h 1089"/>
                <a:gd name="T6" fmla="*/ 0 w 615"/>
                <a:gd name="T7" fmla="*/ 995 h 1089"/>
                <a:gd name="T8" fmla="*/ 0 w 615"/>
                <a:gd name="T9" fmla="*/ 93 h 1089"/>
                <a:gd name="T10" fmla="*/ 93 w 615"/>
                <a:gd name="T11" fmla="*/ 0 h 1089"/>
                <a:gd name="T12" fmla="*/ 510 w 615"/>
                <a:gd name="T13" fmla="*/ 0 h 1089"/>
                <a:gd name="T14" fmla="*/ 614 w 615"/>
                <a:gd name="T15" fmla="*/ 93 h 1089"/>
                <a:gd name="T16" fmla="*/ 614 w 615"/>
                <a:gd name="T17" fmla="*/ 995 h 1089"/>
                <a:gd name="T18" fmla="*/ 510 w 615"/>
                <a:gd name="T19" fmla="*/ 1088 h 1089"/>
                <a:gd name="T20" fmla="*/ 93 w 615"/>
                <a:gd name="T21" fmla="*/ 35 h 1089"/>
                <a:gd name="T22" fmla="*/ 93 w 615"/>
                <a:gd name="T23" fmla="*/ 35 h 1089"/>
                <a:gd name="T24" fmla="*/ 35 w 615"/>
                <a:gd name="T25" fmla="*/ 93 h 1089"/>
                <a:gd name="T26" fmla="*/ 35 w 615"/>
                <a:gd name="T27" fmla="*/ 995 h 1089"/>
                <a:gd name="T28" fmla="*/ 93 w 615"/>
                <a:gd name="T29" fmla="*/ 1053 h 1089"/>
                <a:gd name="T30" fmla="*/ 510 w 615"/>
                <a:gd name="T31" fmla="*/ 1053 h 1089"/>
                <a:gd name="T32" fmla="*/ 568 w 615"/>
                <a:gd name="T33" fmla="*/ 995 h 1089"/>
                <a:gd name="T34" fmla="*/ 568 w 615"/>
                <a:gd name="T35" fmla="*/ 93 h 1089"/>
                <a:gd name="T36" fmla="*/ 510 w 615"/>
                <a:gd name="T37" fmla="*/ 35 h 1089"/>
                <a:gd name="T38" fmla="*/ 93 w 615"/>
                <a:gd name="T39" fmla="*/ 35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5" h="1089">
                  <a:moveTo>
                    <a:pt x="510" y="1088"/>
                  </a:moveTo>
                  <a:lnTo>
                    <a:pt x="510" y="1088"/>
                  </a:lnTo>
                  <a:cubicBezTo>
                    <a:pt x="93" y="1088"/>
                    <a:pt x="93" y="1088"/>
                    <a:pt x="93" y="1088"/>
                  </a:cubicBezTo>
                  <a:cubicBezTo>
                    <a:pt x="47" y="1088"/>
                    <a:pt x="0" y="1042"/>
                    <a:pt x="0" y="99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35"/>
                    <a:pt x="47" y="0"/>
                    <a:pt x="93" y="0"/>
                  </a:cubicBezTo>
                  <a:cubicBezTo>
                    <a:pt x="510" y="0"/>
                    <a:pt x="510" y="0"/>
                    <a:pt x="510" y="0"/>
                  </a:cubicBezTo>
                  <a:cubicBezTo>
                    <a:pt x="568" y="0"/>
                    <a:pt x="614" y="35"/>
                    <a:pt x="614" y="93"/>
                  </a:cubicBezTo>
                  <a:cubicBezTo>
                    <a:pt x="614" y="995"/>
                    <a:pt x="614" y="995"/>
                    <a:pt x="614" y="995"/>
                  </a:cubicBezTo>
                  <a:cubicBezTo>
                    <a:pt x="614" y="1042"/>
                    <a:pt x="568" y="1088"/>
                    <a:pt x="510" y="1088"/>
                  </a:cubicBezTo>
                  <a:close/>
                  <a:moveTo>
                    <a:pt x="93" y="35"/>
                  </a:moveTo>
                  <a:lnTo>
                    <a:pt x="93" y="35"/>
                  </a:lnTo>
                  <a:cubicBezTo>
                    <a:pt x="70" y="35"/>
                    <a:pt x="35" y="58"/>
                    <a:pt x="35" y="93"/>
                  </a:cubicBezTo>
                  <a:cubicBezTo>
                    <a:pt x="35" y="995"/>
                    <a:pt x="35" y="995"/>
                    <a:pt x="35" y="995"/>
                  </a:cubicBezTo>
                  <a:cubicBezTo>
                    <a:pt x="35" y="1018"/>
                    <a:pt x="70" y="1053"/>
                    <a:pt x="93" y="1053"/>
                  </a:cubicBezTo>
                  <a:cubicBezTo>
                    <a:pt x="510" y="1053"/>
                    <a:pt x="510" y="1053"/>
                    <a:pt x="510" y="1053"/>
                  </a:cubicBezTo>
                  <a:cubicBezTo>
                    <a:pt x="545" y="1053"/>
                    <a:pt x="568" y="1018"/>
                    <a:pt x="568" y="995"/>
                  </a:cubicBezTo>
                  <a:cubicBezTo>
                    <a:pt x="568" y="93"/>
                    <a:pt x="568" y="93"/>
                    <a:pt x="568" y="93"/>
                  </a:cubicBezTo>
                  <a:cubicBezTo>
                    <a:pt x="568" y="58"/>
                    <a:pt x="545" y="35"/>
                    <a:pt x="510" y="35"/>
                  </a:cubicBezTo>
                  <a:lnTo>
                    <a:pt x="93" y="3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9" name="Freeform 399">
              <a:extLst>
                <a:ext uri="{FF2B5EF4-FFF2-40B4-BE49-F238E27FC236}">
                  <a16:creationId xmlns:a16="http://schemas.microsoft.com/office/drawing/2014/main" id="{1667C8ED-B6DB-EE44-ACB7-84D6D1F39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1755" y="7033095"/>
              <a:ext cx="47420" cy="40127"/>
            </a:xfrm>
            <a:custGeom>
              <a:avLst/>
              <a:gdLst>
                <a:gd name="T0" fmla="*/ 23 w 59"/>
                <a:gd name="T1" fmla="*/ 46 h 47"/>
                <a:gd name="T2" fmla="*/ 23 w 59"/>
                <a:gd name="T3" fmla="*/ 46 h 47"/>
                <a:gd name="T4" fmla="*/ 0 w 59"/>
                <a:gd name="T5" fmla="*/ 23 h 47"/>
                <a:gd name="T6" fmla="*/ 23 w 59"/>
                <a:gd name="T7" fmla="*/ 0 h 47"/>
                <a:gd name="T8" fmla="*/ 58 w 59"/>
                <a:gd name="T9" fmla="*/ 23 h 47"/>
                <a:gd name="T10" fmla="*/ 23 w 59"/>
                <a:gd name="T11" fmla="*/ 46 h 47"/>
                <a:gd name="T12" fmla="*/ 23 w 59"/>
                <a:gd name="T13" fmla="*/ 12 h 47"/>
                <a:gd name="T14" fmla="*/ 23 w 59"/>
                <a:gd name="T15" fmla="*/ 12 h 47"/>
                <a:gd name="T16" fmla="*/ 12 w 59"/>
                <a:gd name="T17" fmla="*/ 23 h 47"/>
                <a:gd name="T18" fmla="*/ 23 w 59"/>
                <a:gd name="T19" fmla="*/ 35 h 47"/>
                <a:gd name="T20" fmla="*/ 47 w 59"/>
                <a:gd name="T21" fmla="*/ 23 h 47"/>
                <a:gd name="T22" fmla="*/ 23 w 59"/>
                <a:gd name="T23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47">
                  <a:moveTo>
                    <a:pt x="23" y="46"/>
                  </a:moveTo>
                  <a:lnTo>
                    <a:pt x="23" y="46"/>
                  </a:lnTo>
                  <a:cubicBezTo>
                    <a:pt x="12" y="46"/>
                    <a:pt x="0" y="35"/>
                    <a:pt x="0" y="23"/>
                  </a:cubicBezTo>
                  <a:cubicBezTo>
                    <a:pt x="0" y="12"/>
                    <a:pt x="12" y="0"/>
                    <a:pt x="23" y="0"/>
                  </a:cubicBezTo>
                  <a:cubicBezTo>
                    <a:pt x="47" y="0"/>
                    <a:pt x="58" y="12"/>
                    <a:pt x="58" y="23"/>
                  </a:cubicBezTo>
                  <a:cubicBezTo>
                    <a:pt x="58" y="35"/>
                    <a:pt x="47" y="46"/>
                    <a:pt x="23" y="46"/>
                  </a:cubicBezTo>
                  <a:close/>
                  <a:moveTo>
                    <a:pt x="23" y="12"/>
                  </a:moveTo>
                  <a:lnTo>
                    <a:pt x="23" y="12"/>
                  </a:lnTo>
                  <a:cubicBezTo>
                    <a:pt x="23" y="12"/>
                    <a:pt x="12" y="12"/>
                    <a:pt x="12" y="23"/>
                  </a:cubicBezTo>
                  <a:cubicBezTo>
                    <a:pt x="12" y="35"/>
                    <a:pt x="23" y="35"/>
                    <a:pt x="23" y="35"/>
                  </a:cubicBezTo>
                  <a:cubicBezTo>
                    <a:pt x="35" y="35"/>
                    <a:pt x="47" y="35"/>
                    <a:pt x="47" y="23"/>
                  </a:cubicBezTo>
                  <a:cubicBezTo>
                    <a:pt x="47" y="12"/>
                    <a:pt x="35" y="12"/>
                    <a:pt x="23" y="1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0" name="Freeform 400">
              <a:extLst>
                <a:ext uri="{FF2B5EF4-FFF2-40B4-BE49-F238E27FC236}">
                  <a16:creationId xmlns:a16="http://schemas.microsoft.com/office/drawing/2014/main" id="{9A540102-5F16-4E46-AF35-B279E8F7E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4333" y="6391079"/>
              <a:ext cx="142266" cy="29183"/>
            </a:xfrm>
            <a:custGeom>
              <a:avLst/>
              <a:gdLst>
                <a:gd name="T0" fmla="*/ 150 w 174"/>
                <a:gd name="T1" fmla="*/ 35 h 36"/>
                <a:gd name="T2" fmla="*/ 150 w 174"/>
                <a:gd name="T3" fmla="*/ 35 h 36"/>
                <a:gd name="T4" fmla="*/ 11 w 174"/>
                <a:gd name="T5" fmla="*/ 35 h 36"/>
                <a:gd name="T6" fmla="*/ 0 w 174"/>
                <a:gd name="T7" fmla="*/ 23 h 36"/>
                <a:gd name="T8" fmla="*/ 11 w 174"/>
                <a:gd name="T9" fmla="*/ 0 h 36"/>
                <a:gd name="T10" fmla="*/ 150 w 174"/>
                <a:gd name="T11" fmla="*/ 0 h 36"/>
                <a:gd name="T12" fmla="*/ 173 w 174"/>
                <a:gd name="T13" fmla="*/ 23 h 36"/>
                <a:gd name="T14" fmla="*/ 150 w 174"/>
                <a:gd name="T1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36">
                  <a:moveTo>
                    <a:pt x="150" y="35"/>
                  </a:moveTo>
                  <a:lnTo>
                    <a:pt x="150" y="35"/>
                  </a:ln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0" y="35"/>
                    <a:pt x="0" y="23"/>
                  </a:cubicBezTo>
                  <a:cubicBezTo>
                    <a:pt x="0" y="12"/>
                    <a:pt x="11" y="0"/>
                    <a:pt x="11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2" y="0"/>
                    <a:pt x="173" y="12"/>
                    <a:pt x="173" y="23"/>
                  </a:cubicBezTo>
                  <a:cubicBezTo>
                    <a:pt x="173" y="35"/>
                    <a:pt x="162" y="35"/>
                    <a:pt x="150" y="3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1" name="Freeform 401">
              <a:extLst>
                <a:ext uri="{FF2B5EF4-FFF2-40B4-BE49-F238E27FC236}">
                  <a16:creationId xmlns:a16="http://schemas.microsoft.com/office/drawing/2014/main" id="{C68CBFEA-54E5-7345-8922-B55372464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5968" y="6613597"/>
              <a:ext cx="258996" cy="277234"/>
            </a:xfrm>
            <a:custGeom>
              <a:avLst/>
              <a:gdLst>
                <a:gd name="T0" fmla="*/ 243 w 314"/>
                <a:gd name="T1" fmla="*/ 47 h 336"/>
                <a:gd name="T2" fmla="*/ 243 w 314"/>
                <a:gd name="T3" fmla="*/ 47 h 336"/>
                <a:gd name="T4" fmla="*/ 278 w 314"/>
                <a:gd name="T5" fmla="*/ 47 h 336"/>
                <a:gd name="T6" fmla="*/ 301 w 314"/>
                <a:gd name="T7" fmla="*/ 35 h 336"/>
                <a:gd name="T8" fmla="*/ 289 w 314"/>
                <a:gd name="T9" fmla="*/ 12 h 336"/>
                <a:gd name="T10" fmla="*/ 243 w 314"/>
                <a:gd name="T11" fmla="*/ 0 h 336"/>
                <a:gd name="T12" fmla="*/ 93 w 314"/>
                <a:gd name="T13" fmla="*/ 116 h 336"/>
                <a:gd name="T14" fmla="*/ 23 w 314"/>
                <a:gd name="T15" fmla="*/ 116 h 336"/>
                <a:gd name="T16" fmla="*/ 0 w 314"/>
                <a:gd name="T17" fmla="*/ 128 h 336"/>
                <a:gd name="T18" fmla="*/ 23 w 314"/>
                <a:gd name="T19" fmla="*/ 151 h 336"/>
                <a:gd name="T20" fmla="*/ 81 w 314"/>
                <a:gd name="T21" fmla="*/ 151 h 336"/>
                <a:gd name="T22" fmla="*/ 81 w 314"/>
                <a:gd name="T23" fmla="*/ 174 h 336"/>
                <a:gd name="T24" fmla="*/ 81 w 314"/>
                <a:gd name="T25" fmla="*/ 186 h 336"/>
                <a:gd name="T26" fmla="*/ 23 w 314"/>
                <a:gd name="T27" fmla="*/ 186 h 336"/>
                <a:gd name="T28" fmla="*/ 0 w 314"/>
                <a:gd name="T29" fmla="*/ 209 h 336"/>
                <a:gd name="T30" fmla="*/ 23 w 314"/>
                <a:gd name="T31" fmla="*/ 232 h 336"/>
                <a:gd name="T32" fmla="*/ 81 w 314"/>
                <a:gd name="T33" fmla="*/ 232 h 336"/>
                <a:gd name="T34" fmla="*/ 243 w 314"/>
                <a:gd name="T35" fmla="*/ 335 h 336"/>
                <a:gd name="T36" fmla="*/ 289 w 314"/>
                <a:gd name="T37" fmla="*/ 335 h 336"/>
                <a:gd name="T38" fmla="*/ 301 w 314"/>
                <a:gd name="T39" fmla="*/ 312 h 336"/>
                <a:gd name="T40" fmla="*/ 278 w 314"/>
                <a:gd name="T41" fmla="*/ 289 h 336"/>
                <a:gd name="T42" fmla="*/ 243 w 314"/>
                <a:gd name="T43" fmla="*/ 301 h 336"/>
                <a:gd name="T44" fmla="*/ 127 w 314"/>
                <a:gd name="T45" fmla="*/ 232 h 336"/>
                <a:gd name="T46" fmla="*/ 174 w 314"/>
                <a:gd name="T47" fmla="*/ 232 h 336"/>
                <a:gd name="T48" fmla="*/ 197 w 314"/>
                <a:gd name="T49" fmla="*/ 209 h 336"/>
                <a:gd name="T50" fmla="*/ 174 w 314"/>
                <a:gd name="T51" fmla="*/ 186 h 336"/>
                <a:gd name="T52" fmla="*/ 116 w 314"/>
                <a:gd name="T53" fmla="*/ 186 h 336"/>
                <a:gd name="T54" fmla="*/ 116 w 314"/>
                <a:gd name="T55" fmla="*/ 174 h 336"/>
                <a:gd name="T56" fmla="*/ 116 w 314"/>
                <a:gd name="T57" fmla="*/ 151 h 336"/>
                <a:gd name="T58" fmla="*/ 174 w 314"/>
                <a:gd name="T59" fmla="*/ 151 h 336"/>
                <a:gd name="T60" fmla="*/ 197 w 314"/>
                <a:gd name="T61" fmla="*/ 128 h 336"/>
                <a:gd name="T62" fmla="*/ 174 w 314"/>
                <a:gd name="T63" fmla="*/ 116 h 336"/>
                <a:gd name="T64" fmla="*/ 127 w 314"/>
                <a:gd name="T65" fmla="*/ 116 h 336"/>
                <a:gd name="T66" fmla="*/ 243 w 314"/>
                <a:gd name="T67" fmla="*/ 4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4" h="336">
                  <a:moveTo>
                    <a:pt x="243" y="47"/>
                  </a:moveTo>
                  <a:lnTo>
                    <a:pt x="243" y="47"/>
                  </a:lnTo>
                  <a:cubicBezTo>
                    <a:pt x="255" y="47"/>
                    <a:pt x="266" y="47"/>
                    <a:pt x="278" y="47"/>
                  </a:cubicBezTo>
                  <a:cubicBezTo>
                    <a:pt x="289" y="47"/>
                    <a:pt x="301" y="47"/>
                    <a:pt x="301" y="35"/>
                  </a:cubicBezTo>
                  <a:cubicBezTo>
                    <a:pt x="313" y="24"/>
                    <a:pt x="301" y="12"/>
                    <a:pt x="289" y="12"/>
                  </a:cubicBezTo>
                  <a:cubicBezTo>
                    <a:pt x="278" y="0"/>
                    <a:pt x="266" y="0"/>
                    <a:pt x="243" y="0"/>
                  </a:cubicBezTo>
                  <a:cubicBezTo>
                    <a:pt x="174" y="0"/>
                    <a:pt x="116" y="47"/>
                    <a:pt x="93" y="116"/>
                  </a:cubicBezTo>
                  <a:cubicBezTo>
                    <a:pt x="23" y="116"/>
                    <a:pt x="23" y="116"/>
                    <a:pt x="23" y="116"/>
                  </a:cubicBezTo>
                  <a:cubicBezTo>
                    <a:pt x="11" y="116"/>
                    <a:pt x="0" y="116"/>
                    <a:pt x="0" y="128"/>
                  </a:cubicBezTo>
                  <a:cubicBezTo>
                    <a:pt x="0" y="139"/>
                    <a:pt x="11" y="151"/>
                    <a:pt x="23" y="151"/>
                  </a:cubicBezTo>
                  <a:cubicBezTo>
                    <a:pt x="81" y="151"/>
                    <a:pt x="81" y="151"/>
                    <a:pt x="81" y="151"/>
                  </a:cubicBezTo>
                  <a:cubicBezTo>
                    <a:pt x="81" y="163"/>
                    <a:pt x="81" y="163"/>
                    <a:pt x="81" y="174"/>
                  </a:cubicBezTo>
                  <a:lnTo>
                    <a:pt x="81" y="186"/>
                  </a:lnTo>
                  <a:cubicBezTo>
                    <a:pt x="23" y="186"/>
                    <a:pt x="23" y="186"/>
                    <a:pt x="23" y="186"/>
                  </a:cubicBezTo>
                  <a:cubicBezTo>
                    <a:pt x="11" y="186"/>
                    <a:pt x="0" y="197"/>
                    <a:pt x="0" y="209"/>
                  </a:cubicBezTo>
                  <a:cubicBezTo>
                    <a:pt x="0" y="220"/>
                    <a:pt x="11" y="232"/>
                    <a:pt x="23" y="232"/>
                  </a:cubicBezTo>
                  <a:cubicBezTo>
                    <a:pt x="81" y="232"/>
                    <a:pt x="81" y="232"/>
                    <a:pt x="81" y="232"/>
                  </a:cubicBezTo>
                  <a:cubicBezTo>
                    <a:pt x="104" y="289"/>
                    <a:pt x="174" y="335"/>
                    <a:pt x="243" y="335"/>
                  </a:cubicBezTo>
                  <a:cubicBezTo>
                    <a:pt x="266" y="335"/>
                    <a:pt x="278" y="335"/>
                    <a:pt x="289" y="335"/>
                  </a:cubicBezTo>
                  <a:cubicBezTo>
                    <a:pt x="301" y="335"/>
                    <a:pt x="301" y="324"/>
                    <a:pt x="301" y="312"/>
                  </a:cubicBezTo>
                  <a:cubicBezTo>
                    <a:pt x="301" y="301"/>
                    <a:pt x="289" y="289"/>
                    <a:pt x="278" y="289"/>
                  </a:cubicBezTo>
                  <a:cubicBezTo>
                    <a:pt x="266" y="301"/>
                    <a:pt x="255" y="301"/>
                    <a:pt x="243" y="301"/>
                  </a:cubicBezTo>
                  <a:cubicBezTo>
                    <a:pt x="197" y="301"/>
                    <a:pt x="150" y="266"/>
                    <a:pt x="127" y="232"/>
                  </a:cubicBezTo>
                  <a:cubicBezTo>
                    <a:pt x="174" y="232"/>
                    <a:pt x="174" y="232"/>
                    <a:pt x="174" y="232"/>
                  </a:cubicBezTo>
                  <a:cubicBezTo>
                    <a:pt x="185" y="232"/>
                    <a:pt x="197" y="220"/>
                    <a:pt x="197" y="209"/>
                  </a:cubicBezTo>
                  <a:cubicBezTo>
                    <a:pt x="197" y="197"/>
                    <a:pt x="185" y="186"/>
                    <a:pt x="174" y="186"/>
                  </a:cubicBezTo>
                  <a:cubicBezTo>
                    <a:pt x="116" y="186"/>
                    <a:pt x="116" y="186"/>
                    <a:pt x="116" y="186"/>
                  </a:cubicBezTo>
                  <a:lnTo>
                    <a:pt x="116" y="174"/>
                  </a:lnTo>
                  <a:cubicBezTo>
                    <a:pt x="116" y="163"/>
                    <a:pt x="116" y="163"/>
                    <a:pt x="116" y="151"/>
                  </a:cubicBezTo>
                  <a:cubicBezTo>
                    <a:pt x="174" y="151"/>
                    <a:pt x="174" y="151"/>
                    <a:pt x="174" y="151"/>
                  </a:cubicBezTo>
                  <a:cubicBezTo>
                    <a:pt x="185" y="151"/>
                    <a:pt x="197" y="139"/>
                    <a:pt x="197" y="128"/>
                  </a:cubicBezTo>
                  <a:cubicBezTo>
                    <a:pt x="197" y="116"/>
                    <a:pt x="185" y="116"/>
                    <a:pt x="174" y="116"/>
                  </a:cubicBezTo>
                  <a:cubicBezTo>
                    <a:pt x="127" y="116"/>
                    <a:pt x="127" y="116"/>
                    <a:pt x="127" y="116"/>
                  </a:cubicBezTo>
                  <a:cubicBezTo>
                    <a:pt x="150" y="70"/>
                    <a:pt x="197" y="47"/>
                    <a:pt x="243" y="4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2" name="Freeform 402">
              <a:extLst>
                <a:ext uri="{FF2B5EF4-FFF2-40B4-BE49-F238E27FC236}">
                  <a16:creationId xmlns:a16="http://schemas.microsoft.com/office/drawing/2014/main" id="{5DF4EFC6-D8F9-8244-9060-B8B1A481A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6654" y="9765313"/>
              <a:ext cx="2713977" cy="3038632"/>
            </a:xfrm>
            <a:custGeom>
              <a:avLst/>
              <a:gdLst>
                <a:gd name="T0" fmla="*/ 3279 w 3280"/>
                <a:gd name="T1" fmla="*/ 2479 h 3673"/>
                <a:gd name="T2" fmla="*/ 3279 w 3280"/>
                <a:gd name="T3" fmla="*/ 2479 h 3673"/>
                <a:gd name="T4" fmla="*/ 3279 w 3280"/>
                <a:gd name="T5" fmla="*/ 1181 h 3673"/>
                <a:gd name="T6" fmla="*/ 3024 w 3280"/>
                <a:gd name="T7" fmla="*/ 729 h 3673"/>
                <a:gd name="T8" fmla="*/ 1900 w 3280"/>
                <a:gd name="T9" fmla="*/ 92 h 3673"/>
                <a:gd name="T10" fmla="*/ 1379 w 3280"/>
                <a:gd name="T11" fmla="*/ 92 h 3673"/>
                <a:gd name="T12" fmla="*/ 255 w 3280"/>
                <a:gd name="T13" fmla="*/ 729 h 3673"/>
                <a:gd name="T14" fmla="*/ 0 w 3280"/>
                <a:gd name="T15" fmla="*/ 1181 h 3673"/>
                <a:gd name="T16" fmla="*/ 0 w 3280"/>
                <a:gd name="T17" fmla="*/ 2479 h 3673"/>
                <a:gd name="T18" fmla="*/ 255 w 3280"/>
                <a:gd name="T19" fmla="*/ 2931 h 3673"/>
                <a:gd name="T20" fmla="*/ 1379 w 3280"/>
                <a:gd name="T21" fmla="*/ 3579 h 3673"/>
                <a:gd name="T22" fmla="*/ 1900 w 3280"/>
                <a:gd name="T23" fmla="*/ 3579 h 3673"/>
                <a:gd name="T24" fmla="*/ 3024 w 3280"/>
                <a:gd name="T25" fmla="*/ 2931 h 3673"/>
                <a:gd name="T26" fmla="*/ 3279 w 3280"/>
                <a:gd name="T27" fmla="*/ 2479 h 3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80" h="3673">
                  <a:moveTo>
                    <a:pt x="3279" y="2479"/>
                  </a:moveTo>
                  <a:lnTo>
                    <a:pt x="3279" y="2479"/>
                  </a:lnTo>
                  <a:cubicBezTo>
                    <a:pt x="3279" y="1181"/>
                    <a:pt x="3279" y="1181"/>
                    <a:pt x="3279" y="1181"/>
                  </a:cubicBezTo>
                  <a:cubicBezTo>
                    <a:pt x="3279" y="996"/>
                    <a:pt x="3174" y="822"/>
                    <a:pt x="3024" y="729"/>
                  </a:cubicBezTo>
                  <a:cubicBezTo>
                    <a:pt x="1900" y="92"/>
                    <a:pt x="1900" y="92"/>
                    <a:pt x="1900" y="92"/>
                  </a:cubicBezTo>
                  <a:cubicBezTo>
                    <a:pt x="1738" y="0"/>
                    <a:pt x="1541" y="0"/>
                    <a:pt x="1379" y="92"/>
                  </a:cubicBezTo>
                  <a:cubicBezTo>
                    <a:pt x="255" y="729"/>
                    <a:pt x="255" y="729"/>
                    <a:pt x="255" y="729"/>
                  </a:cubicBezTo>
                  <a:cubicBezTo>
                    <a:pt x="93" y="822"/>
                    <a:pt x="0" y="996"/>
                    <a:pt x="0" y="1181"/>
                  </a:cubicBezTo>
                  <a:cubicBezTo>
                    <a:pt x="0" y="2479"/>
                    <a:pt x="0" y="2479"/>
                    <a:pt x="0" y="2479"/>
                  </a:cubicBezTo>
                  <a:cubicBezTo>
                    <a:pt x="0" y="2664"/>
                    <a:pt x="93" y="2838"/>
                    <a:pt x="255" y="2931"/>
                  </a:cubicBezTo>
                  <a:cubicBezTo>
                    <a:pt x="1379" y="3579"/>
                    <a:pt x="1379" y="3579"/>
                    <a:pt x="1379" y="3579"/>
                  </a:cubicBezTo>
                  <a:cubicBezTo>
                    <a:pt x="1541" y="3672"/>
                    <a:pt x="1738" y="3672"/>
                    <a:pt x="1900" y="3579"/>
                  </a:cubicBezTo>
                  <a:cubicBezTo>
                    <a:pt x="3024" y="2931"/>
                    <a:pt x="3024" y="2931"/>
                    <a:pt x="3024" y="2931"/>
                  </a:cubicBezTo>
                  <a:cubicBezTo>
                    <a:pt x="3174" y="2838"/>
                    <a:pt x="3279" y="2664"/>
                    <a:pt x="3279" y="247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3" name="Freeform 453">
              <a:extLst>
                <a:ext uri="{FF2B5EF4-FFF2-40B4-BE49-F238E27FC236}">
                  <a16:creationId xmlns:a16="http://schemas.microsoft.com/office/drawing/2014/main" id="{BF580A85-5742-F743-B28C-0BE6221BF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8295" y="10053489"/>
              <a:ext cx="507046" cy="901012"/>
            </a:xfrm>
            <a:custGeom>
              <a:avLst/>
              <a:gdLst>
                <a:gd name="T0" fmla="*/ 510 w 615"/>
                <a:gd name="T1" fmla="*/ 1089 h 1090"/>
                <a:gd name="T2" fmla="*/ 510 w 615"/>
                <a:gd name="T3" fmla="*/ 1089 h 1090"/>
                <a:gd name="T4" fmla="*/ 93 w 615"/>
                <a:gd name="T5" fmla="*/ 1089 h 1090"/>
                <a:gd name="T6" fmla="*/ 0 w 615"/>
                <a:gd name="T7" fmla="*/ 997 h 1090"/>
                <a:gd name="T8" fmla="*/ 0 w 615"/>
                <a:gd name="T9" fmla="*/ 93 h 1090"/>
                <a:gd name="T10" fmla="*/ 93 w 615"/>
                <a:gd name="T11" fmla="*/ 0 h 1090"/>
                <a:gd name="T12" fmla="*/ 510 w 615"/>
                <a:gd name="T13" fmla="*/ 0 h 1090"/>
                <a:gd name="T14" fmla="*/ 614 w 615"/>
                <a:gd name="T15" fmla="*/ 93 h 1090"/>
                <a:gd name="T16" fmla="*/ 614 w 615"/>
                <a:gd name="T17" fmla="*/ 997 h 1090"/>
                <a:gd name="T18" fmla="*/ 510 w 615"/>
                <a:gd name="T19" fmla="*/ 1089 h 1090"/>
                <a:gd name="T20" fmla="*/ 93 w 615"/>
                <a:gd name="T21" fmla="*/ 35 h 1090"/>
                <a:gd name="T22" fmla="*/ 93 w 615"/>
                <a:gd name="T23" fmla="*/ 35 h 1090"/>
                <a:gd name="T24" fmla="*/ 35 w 615"/>
                <a:gd name="T25" fmla="*/ 93 h 1090"/>
                <a:gd name="T26" fmla="*/ 35 w 615"/>
                <a:gd name="T27" fmla="*/ 997 h 1090"/>
                <a:gd name="T28" fmla="*/ 93 w 615"/>
                <a:gd name="T29" fmla="*/ 1054 h 1090"/>
                <a:gd name="T30" fmla="*/ 510 w 615"/>
                <a:gd name="T31" fmla="*/ 1054 h 1090"/>
                <a:gd name="T32" fmla="*/ 568 w 615"/>
                <a:gd name="T33" fmla="*/ 997 h 1090"/>
                <a:gd name="T34" fmla="*/ 568 w 615"/>
                <a:gd name="T35" fmla="*/ 93 h 1090"/>
                <a:gd name="T36" fmla="*/ 510 w 615"/>
                <a:gd name="T37" fmla="*/ 35 h 1090"/>
                <a:gd name="T38" fmla="*/ 93 w 615"/>
                <a:gd name="T39" fmla="*/ 35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5" h="1090">
                  <a:moveTo>
                    <a:pt x="510" y="1089"/>
                  </a:moveTo>
                  <a:lnTo>
                    <a:pt x="510" y="1089"/>
                  </a:lnTo>
                  <a:cubicBezTo>
                    <a:pt x="93" y="1089"/>
                    <a:pt x="93" y="1089"/>
                    <a:pt x="93" y="1089"/>
                  </a:cubicBezTo>
                  <a:cubicBezTo>
                    <a:pt x="47" y="1089"/>
                    <a:pt x="0" y="1043"/>
                    <a:pt x="0" y="99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35"/>
                    <a:pt x="47" y="0"/>
                    <a:pt x="93" y="0"/>
                  </a:cubicBezTo>
                  <a:cubicBezTo>
                    <a:pt x="510" y="0"/>
                    <a:pt x="510" y="0"/>
                    <a:pt x="510" y="0"/>
                  </a:cubicBezTo>
                  <a:cubicBezTo>
                    <a:pt x="568" y="0"/>
                    <a:pt x="614" y="35"/>
                    <a:pt x="614" y="93"/>
                  </a:cubicBezTo>
                  <a:cubicBezTo>
                    <a:pt x="614" y="997"/>
                    <a:pt x="614" y="997"/>
                    <a:pt x="614" y="997"/>
                  </a:cubicBezTo>
                  <a:cubicBezTo>
                    <a:pt x="614" y="1043"/>
                    <a:pt x="568" y="1089"/>
                    <a:pt x="510" y="1089"/>
                  </a:cubicBezTo>
                  <a:close/>
                  <a:moveTo>
                    <a:pt x="93" y="35"/>
                  </a:moveTo>
                  <a:lnTo>
                    <a:pt x="93" y="35"/>
                  </a:lnTo>
                  <a:cubicBezTo>
                    <a:pt x="70" y="35"/>
                    <a:pt x="35" y="58"/>
                    <a:pt x="35" y="93"/>
                  </a:cubicBezTo>
                  <a:cubicBezTo>
                    <a:pt x="35" y="997"/>
                    <a:pt x="35" y="997"/>
                    <a:pt x="35" y="997"/>
                  </a:cubicBezTo>
                  <a:cubicBezTo>
                    <a:pt x="35" y="1020"/>
                    <a:pt x="70" y="1054"/>
                    <a:pt x="93" y="1054"/>
                  </a:cubicBezTo>
                  <a:cubicBezTo>
                    <a:pt x="510" y="1054"/>
                    <a:pt x="510" y="1054"/>
                    <a:pt x="510" y="1054"/>
                  </a:cubicBezTo>
                  <a:cubicBezTo>
                    <a:pt x="545" y="1054"/>
                    <a:pt x="568" y="1020"/>
                    <a:pt x="568" y="997"/>
                  </a:cubicBezTo>
                  <a:cubicBezTo>
                    <a:pt x="568" y="93"/>
                    <a:pt x="568" y="93"/>
                    <a:pt x="568" y="93"/>
                  </a:cubicBezTo>
                  <a:cubicBezTo>
                    <a:pt x="568" y="58"/>
                    <a:pt x="545" y="35"/>
                    <a:pt x="510" y="35"/>
                  </a:cubicBezTo>
                  <a:lnTo>
                    <a:pt x="93" y="3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4" name="Freeform 454">
              <a:extLst>
                <a:ext uri="{FF2B5EF4-FFF2-40B4-BE49-F238E27FC236}">
                  <a16:creationId xmlns:a16="http://schemas.microsoft.com/office/drawing/2014/main" id="{80056125-CC5E-EC47-AFB0-D9979C792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1755" y="10790349"/>
              <a:ext cx="47420" cy="40127"/>
            </a:xfrm>
            <a:custGeom>
              <a:avLst/>
              <a:gdLst>
                <a:gd name="T0" fmla="*/ 23 w 59"/>
                <a:gd name="T1" fmla="*/ 46 h 47"/>
                <a:gd name="T2" fmla="*/ 23 w 59"/>
                <a:gd name="T3" fmla="*/ 46 h 47"/>
                <a:gd name="T4" fmla="*/ 0 w 59"/>
                <a:gd name="T5" fmla="*/ 23 h 47"/>
                <a:gd name="T6" fmla="*/ 23 w 59"/>
                <a:gd name="T7" fmla="*/ 0 h 47"/>
                <a:gd name="T8" fmla="*/ 58 w 59"/>
                <a:gd name="T9" fmla="*/ 23 h 47"/>
                <a:gd name="T10" fmla="*/ 23 w 59"/>
                <a:gd name="T11" fmla="*/ 46 h 47"/>
                <a:gd name="T12" fmla="*/ 23 w 59"/>
                <a:gd name="T13" fmla="*/ 12 h 47"/>
                <a:gd name="T14" fmla="*/ 23 w 59"/>
                <a:gd name="T15" fmla="*/ 12 h 47"/>
                <a:gd name="T16" fmla="*/ 12 w 59"/>
                <a:gd name="T17" fmla="*/ 23 h 47"/>
                <a:gd name="T18" fmla="*/ 23 w 59"/>
                <a:gd name="T19" fmla="*/ 35 h 47"/>
                <a:gd name="T20" fmla="*/ 47 w 59"/>
                <a:gd name="T21" fmla="*/ 23 h 47"/>
                <a:gd name="T22" fmla="*/ 23 w 59"/>
                <a:gd name="T23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47">
                  <a:moveTo>
                    <a:pt x="23" y="46"/>
                  </a:moveTo>
                  <a:lnTo>
                    <a:pt x="23" y="46"/>
                  </a:lnTo>
                  <a:cubicBezTo>
                    <a:pt x="12" y="46"/>
                    <a:pt x="0" y="35"/>
                    <a:pt x="0" y="23"/>
                  </a:cubicBezTo>
                  <a:cubicBezTo>
                    <a:pt x="0" y="12"/>
                    <a:pt x="12" y="0"/>
                    <a:pt x="23" y="0"/>
                  </a:cubicBezTo>
                  <a:cubicBezTo>
                    <a:pt x="47" y="0"/>
                    <a:pt x="58" y="12"/>
                    <a:pt x="58" y="23"/>
                  </a:cubicBezTo>
                  <a:cubicBezTo>
                    <a:pt x="58" y="35"/>
                    <a:pt x="47" y="46"/>
                    <a:pt x="23" y="46"/>
                  </a:cubicBezTo>
                  <a:close/>
                  <a:moveTo>
                    <a:pt x="23" y="12"/>
                  </a:moveTo>
                  <a:lnTo>
                    <a:pt x="23" y="12"/>
                  </a:lnTo>
                  <a:cubicBezTo>
                    <a:pt x="23" y="12"/>
                    <a:pt x="12" y="12"/>
                    <a:pt x="12" y="23"/>
                  </a:cubicBezTo>
                  <a:cubicBezTo>
                    <a:pt x="12" y="35"/>
                    <a:pt x="23" y="35"/>
                    <a:pt x="23" y="35"/>
                  </a:cubicBezTo>
                  <a:cubicBezTo>
                    <a:pt x="35" y="35"/>
                    <a:pt x="47" y="35"/>
                    <a:pt x="47" y="23"/>
                  </a:cubicBezTo>
                  <a:cubicBezTo>
                    <a:pt x="47" y="12"/>
                    <a:pt x="35" y="12"/>
                    <a:pt x="23" y="1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5" name="Freeform 455">
              <a:extLst>
                <a:ext uri="{FF2B5EF4-FFF2-40B4-BE49-F238E27FC236}">
                  <a16:creationId xmlns:a16="http://schemas.microsoft.com/office/drawing/2014/main" id="{EED38C95-FE7E-4D4F-AE37-1264B44E5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4333" y="10148333"/>
              <a:ext cx="142266" cy="40127"/>
            </a:xfrm>
            <a:custGeom>
              <a:avLst/>
              <a:gdLst>
                <a:gd name="T0" fmla="*/ 150 w 174"/>
                <a:gd name="T1" fmla="*/ 47 h 48"/>
                <a:gd name="T2" fmla="*/ 150 w 174"/>
                <a:gd name="T3" fmla="*/ 47 h 48"/>
                <a:gd name="T4" fmla="*/ 11 w 174"/>
                <a:gd name="T5" fmla="*/ 47 h 48"/>
                <a:gd name="T6" fmla="*/ 0 w 174"/>
                <a:gd name="T7" fmla="*/ 23 h 48"/>
                <a:gd name="T8" fmla="*/ 11 w 174"/>
                <a:gd name="T9" fmla="*/ 0 h 48"/>
                <a:gd name="T10" fmla="*/ 150 w 174"/>
                <a:gd name="T11" fmla="*/ 0 h 48"/>
                <a:gd name="T12" fmla="*/ 173 w 174"/>
                <a:gd name="T13" fmla="*/ 23 h 48"/>
                <a:gd name="T14" fmla="*/ 150 w 174"/>
                <a:gd name="T1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48">
                  <a:moveTo>
                    <a:pt x="150" y="47"/>
                  </a:moveTo>
                  <a:lnTo>
                    <a:pt x="150" y="47"/>
                  </a:ln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0" y="35"/>
                    <a:pt x="0" y="23"/>
                  </a:cubicBezTo>
                  <a:cubicBezTo>
                    <a:pt x="0" y="12"/>
                    <a:pt x="11" y="0"/>
                    <a:pt x="11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2" y="0"/>
                    <a:pt x="173" y="12"/>
                    <a:pt x="173" y="23"/>
                  </a:cubicBezTo>
                  <a:cubicBezTo>
                    <a:pt x="173" y="35"/>
                    <a:pt x="162" y="47"/>
                    <a:pt x="150" y="4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6" name="Freeform 456">
              <a:extLst>
                <a:ext uri="{FF2B5EF4-FFF2-40B4-BE49-F238E27FC236}">
                  <a16:creationId xmlns:a16="http://schemas.microsoft.com/office/drawing/2014/main" id="{21F75F5B-16C5-5445-9A52-0DA9FE115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5968" y="10367202"/>
              <a:ext cx="258996" cy="280883"/>
            </a:xfrm>
            <a:custGeom>
              <a:avLst/>
              <a:gdLst>
                <a:gd name="T0" fmla="*/ 243 w 314"/>
                <a:gd name="T1" fmla="*/ 47 h 338"/>
                <a:gd name="T2" fmla="*/ 243 w 314"/>
                <a:gd name="T3" fmla="*/ 47 h 338"/>
                <a:gd name="T4" fmla="*/ 278 w 314"/>
                <a:gd name="T5" fmla="*/ 47 h 338"/>
                <a:gd name="T6" fmla="*/ 301 w 314"/>
                <a:gd name="T7" fmla="*/ 35 h 338"/>
                <a:gd name="T8" fmla="*/ 289 w 314"/>
                <a:gd name="T9" fmla="*/ 12 h 338"/>
                <a:gd name="T10" fmla="*/ 243 w 314"/>
                <a:gd name="T11" fmla="*/ 0 h 338"/>
                <a:gd name="T12" fmla="*/ 93 w 314"/>
                <a:gd name="T13" fmla="*/ 116 h 338"/>
                <a:gd name="T14" fmla="*/ 23 w 314"/>
                <a:gd name="T15" fmla="*/ 116 h 338"/>
                <a:gd name="T16" fmla="*/ 0 w 314"/>
                <a:gd name="T17" fmla="*/ 128 h 338"/>
                <a:gd name="T18" fmla="*/ 23 w 314"/>
                <a:gd name="T19" fmla="*/ 151 h 338"/>
                <a:gd name="T20" fmla="*/ 81 w 314"/>
                <a:gd name="T21" fmla="*/ 151 h 338"/>
                <a:gd name="T22" fmla="*/ 81 w 314"/>
                <a:gd name="T23" fmla="*/ 174 h 338"/>
                <a:gd name="T24" fmla="*/ 81 w 314"/>
                <a:gd name="T25" fmla="*/ 186 h 338"/>
                <a:gd name="T26" fmla="*/ 23 w 314"/>
                <a:gd name="T27" fmla="*/ 186 h 338"/>
                <a:gd name="T28" fmla="*/ 0 w 314"/>
                <a:gd name="T29" fmla="*/ 209 h 338"/>
                <a:gd name="T30" fmla="*/ 23 w 314"/>
                <a:gd name="T31" fmla="*/ 232 h 338"/>
                <a:gd name="T32" fmla="*/ 81 w 314"/>
                <a:gd name="T33" fmla="*/ 232 h 338"/>
                <a:gd name="T34" fmla="*/ 243 w 314"/>
                <a:gd name="T35" fmla="*/ 337 h 338"/>
                <a:gd name="T36" fmla="*/ 289 w 314"/>
                <a:gd name="T37" fmla="*/ 337 h 338"/>
                <a:gd name="T38" fmla="*/ 301 w 314"/>
                <a:gd name="T39" fmla="*/ 313 h 338"/>
                <a:gd name="T40" fmla="*/ 278 w 314"/>
                <a:gd name="T41" fmla="*/ 302 h 338"/>
                <a:gd name="T42" fmla="*/ 243 w 314"/>
                <a:gd name="T43" fmla="*/ 302 h 338"/>
                <a:gd name="T44" fmla="*/ 127 w 314"/>
                <a:gd name="T45" fmla="*/ 232 h 338"/>
                <a:gd name="T46" fmla="*/ 174 w 314"/>
                <a:gd name="T47" fmla="*/ 232 h 338"/>
                <a:gd name="T48" fmla="*/ 197 w 314"/>
                <a:gd name="T49" fmla="*/ 209 h 338"/>
                <a:gd name="T50" fmla="*/ 174 w 314"/>
                <a:gd name="T51" fmla="*/ 186 h 338"/>
                <a:gd name="T52" fmla="*/ 116 w 314"/>
                <a:gd name="T53" fmla="*/ 186 h 338"/>
                <a:gd name="T54" fmla="*/ 116 w 314"/>
                <a:gd name="T55" fmla="*/ 174 h 338"/>
                <a:gd name="T56" fmla="*/ 116 w 314"/>
                <a:gd name="T57" fmla="*/ 151 h 338"/>
                <a:gd name="T58" fmla="*/ 174 w 314"/>
                <a:gd name="T59" fmla="*/ 151 h 338"/>
                <a:gd name="T60" fmla="*/ 197 w 314"/>
                <a:gd name="T61" fmla="*/ 128 h 338"/>
                <a:gd name="T62" fmla="*/ 174 w 314"/>
                <a:gd name="T63" fmla="*/ 116 h 338"/>
                <a:gd name="T64" fmla="*/ 127 w 314"/>
                <a:gd name="T65" fmla="*/ 116 h 338"/>
                <a:gd name="T66" fmla="*/ 243 w 314"/>
                <a:gd name="T67" fmla="*/ 47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4" h="338">
                  <a:moveTo>
                    <a:pt x="243" y="47"/>
                  </a:moveTo>
                  <a:lnTo>
                    <a:pt x="243" y="47"/>
                  </a:lnTo>
                  <a:cubicBezTo>
                    <a:pt x="255" y="47"/>
                    <a:pt x="266" y="47"/>
                    <a:pt x="278" y="47"/>
                  </a:cubicBezTo>
                  <a:cubicBezTo>
                    <a:pt x="289" y="47"/>
                    <a:pt x="301" y="47"/>
                    <a:pt x="301" y="35"/>
                  </a:cubicBezTo>
                  <a:cubicBezTo>
                    <a:pt x="313" y="24"/>
                    <a:pt x="301" y="12"/>
                    <a:pt x="289" y="12"/>
                  </a:cubicBezTo>
                  <a:cubicBezTo>
                    <a:pt x="278" y="0"/>
                    <a:pt x="266" y="0"/>
                    <a:pt x="243" y="0"/>
                  </a:cubicBezTo>
                  <a:cubicBezTo>
                    <a:pt x="174" y="0"/>
                    <a:pt x="116" y="47"/>
                    <a:pt x="93" y="116"/>
                  </a:cubicBezTo>
                  <a:cubicBezTo>
                    <a:pt x="23" y="116"/>
                    <a:pt x="23" y="116"/>
                    <a:pt x="23" y="116"/>
                  </a:cubicBezTo>
                  <a:cubicBezTo>
                    <a:pt x="11" y="116"/>
                    <a:pt x="0" y="116"/>
                    <a:pt x="0" y="128"/>
                  </a:cubicBezTo>
                  <a:cubicBezTo>
                    <a:pt x="0" y="139"/>
                    <a:pt x="11" y="151"/>
                    <a:pt x="23" y="151"/>
                  </a:cubicBezTo>
                  <a:cubicBezTo>
                    <a:pt x="81" y="151"/>
                    <a:pt x="81" y="151"/>
                    <a:pt x="81" y="151"/>
                  </a:cubicBezTo>
                  <a:cubicBezTo>
                    <a:pt x="81" y="163"/>
                    <a:pt x="81" y="163"/>
                    <a:pt x="81" y="174"/>
                  </a:cubicBezTo>
                  <a:lnTo>
                    <a:pt x="81" y="186"/>
                  </a:lnTo>
                  <a:cubicBezTo>
                    <a:pt x="23" y="186"/>
                    <a:pt x="23" y="186"/>
                    <a:pt x="23" y="186"/>
                  </a:cubicBezTo>
                  <a:cubicBezTo>
                    <a:pt x="11" y="186"/>
                    <a:pt x="0" y="198"/>
                    <a:pt x="0" y="209"/>
                  </a:cubicBezTo>
                  <a:cubicBezTo>
                    <a:pt x="0" y="221"/>
                    <a:pt x="11" y="232"/>
                    <a:pt x="23" y="232"/>
                  </a:cubicBezTo>
                  <a:cubicBezTo>
                    <a:pt x="81" y="232"/>
                    <a:pt x="81" y="232"/>
                    <a:pt x="81" y="232"/>
                  </a:cubicBezTo>
                  <a:cubicBezTo>
                    <a:pt x="104" y="290"/>
                    <a:pt x="174" y="337"/>
                    <a:pt x="243" y="337"/>
                  </a:cubicBezTo>
                  <a:cubicBezTo>
                    <a:pt x="266" y="337"/>
                    <a:pt x="278" y="337"/>
                    <a:pt x="289" y="337"/>
                  </a:cubicBezTo>
                  <a:cubicBezTo>
                    <a:pt x="301" y="337"/>
                    <a:pt x="301" y="325"/>
                    <a:pt x="301" y="313"/>
                  </a:cubicBezTo>
                  <a:cubicBezTo>
                    <a:pt x="301" y="302"/>
                    <a:pt x="289" y="290"/>
                    <a:pt x="278" y="302"/>
                  </a:cubicBezTo>
                  <a:cubicBezTo>
                    <a:pt x="266" y="302"/>
                    <a:pt x="255" y="302"/>
                    <a:pt x="243" y="302"/>
                  </a:cubicBezTo>
                  <a:cubicBezTo>
                    <a:pt x="197" y="302"/>
                    <a:pt x="150" y="267"/>
                    <a:pt x="127" y="232"/>
                  </a:cubicBezTo>
                  <a:cubicBezTo>
                    <a:pt x="174" y="232"/>
                    <a:pt x="174" y="232"/>
                    <a:pt x="174" y="232"/>
                  </a:cubicBezTo>
                  <a:cubicBezTo>
                    <a:pt x="185" y="232"/>
                    <a:pt x="197" y="221"/>
                    <a:pt x="197" y="209"/>
                  </a:cubicBezTo>
                  <a:cubicBezTo>
                    <a:pt x="197" y="198"/>
                    <a:pt x="185" y="186"/>
                    <a:pt x="174" y="186"/>
                  </a:cubicBezTo>
                  <a:cubicBezTo>
                    <a:pt x="116" y="186"/>
                    <a:pt x="116" y="186"/>
                    <a:pt x="116" y="186"/>
                  </a:cubicBezTo>
                  <a:lnTo>
                    <a:pt x="116" y="174"/>
                  </a:lnTo>
                  <a:cubicBezTo>
                    <a:pt x="116" y="163"/>
                    <a:pt x="116" y="163"/>
                    <a:pt x="116" y="151"/>
                  </a:cubicBezTo>
                  <a:cubicBezTo>
                    <a:pt x="174" y="151"/>
                    <a:pt x="174" y="151"/>
                    <a:pt x="174" y="151"/>
                  </a:cubicBezTo>
                  <a:cubicBezTo>
                    <a:pt x="185" y="151"/>
                    <a:pt x="197" y="139"/>
                    <a:pt x="197" y="128"/>
                  </a:cubicBezTo>
                  <a:cubicBezTo>
                    <a:pt x="197" y="116"/>
                    <a:pt x="185" y="116"/>
                    <a:pt x="174" y="116"/>
                  </a:cubicBezTo>
                  <a:cubicBezTo>
                    <a:pt x="127" y="116"/>
                    <a:pt x="127" y="116"/>
                    <a:pt x="127" y="116"/>
                  </a:cubicBezTo>
                  <a:cubicBezTo>
                    <a:pt x="150" y="70"/>
                    <a:pt x="197" y="47"/>
                    <a:pt x="243" y="4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7" name="Freeform 457">
              <a:extLst>
                <a:ext uri="{FF2B5EF4-FFF2-40B4-BE49-F238E27FC236}">
                  <a16:creationId xmlns:a16="http://schemas.microsoft.com/office/drawing/2014/main" id="{A3A85742-1405-5147-AD21-5A8879253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872" y="8204046"/>
              <a:ext cx="2713977" cy="3049577"/>
            </a:xfrm>
            <a:custGeom>
              <a:avLst/>
              <a:gdLst>
                <a:gd name="T0" fmla="*/ 3278 w 3279"/>
                <a:gd name="T1" fmla="*/ 2491 h 3685"/>
                <a:gd name="T2" fmla="*/ 3278 w 3279"/>
                <a:gd name="T3" fmla="*/ 2491 h 3685"/>
                <a:gd name="T4" fmla="*/ 3278 w 3279"/>
                <a:gd name="T5" fmla="*/ 1194 h 3685"/>
                <a:gd name="T6" fmla="*/ 3023 w 3279"/>
                <a:gd name="T7" fmla="*/ 742 h 3685"/>
                <a:gd name="T8" fmla="*/ 1900 w 3279"/>
                <a:gd name="T9" fmla="*/ 93 h 3685"/>
                <a:gd name="T10" fmla="*/ 1378 w 3279"/>
                <a:gd name="T11" fmla="*/ 93 h 3685"/>
                <a:gd name="T12" fmla="*/ 254 w 3279"/>
                <a:gd name="T13" fmla="*/ 742 h 3685"/>
                <a:gd name="T14" fmla="*/ 0 w 3279"/>
                <a:gd name="T15" fmla="*/ 1194 h 3685"/>
                <a:gd name="T16" fmla="*/ 0 w 3279"/>
                <a:gd name="T17" fmla="*/ 2491 h 3685"/>
                <a:gd name="T18" fmla="*/ 254 w 3279"/>
                <a:gd name="T19" fmla="*/ 2943 h 3685"/>
                <a:gd name="T20" fmla="*/ 1378 w 3279"/>
                <a:gd name="T21" fmla="*/ 3580 h 3685"/>
                <a:gd name="T22" fmla="*/ 1900 w 3279"/>
                <a:gd name="T23" fmla="*/ 3580 h 3685"/>
                <a:gd name="T24" fmla="*/ 3023 w 3279"/>
                <a:gd name="T25" fmla="*/ 2943 h 3685"/>
                <a:gd name="T26" fmla="*/ 3278 w 3279"/>
                <a:gd name="T27" fmla="*/ 2491 h 3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79" h="3685">
                  <a:moveTo>
                    <a:pt x="3278" y="2491"/>
                  </a:moveTo>
                  <a:lnTo>
                    <a:pt x="3278" y="2491"/>
                  </a:lnTo>
                  <a:cubicBezTo>
                    <a:pt x="3278" y="1194"/>
                    <a:pt x="3278" y="1194"/>
                    <a:pt x="3278" y="1194"/>
                  </a:cubicBezTo>
                  <a:cubicBezTo>
                    <a:pt x="3278" y="1008"/>
                    <a:pt x="3186" y="835"/>
                    <a:pt x="3023" y="742"/>
                  </a:cubicBezTo>
                  <a:cubicBezTo>
                    <a:pt x="1900" y="93"/>
                    <a:pt x="1900" y="93"/>
                    <a:pt x="1900" y="93"/>
                  </a:cubicBezTo>
                  <a:cubicBezTo>
                    <a:pt x="1737" y="0"/>
                    <a:pt x="1540" y="0"/>
                    <a:pt x="1378" y="93"/>
                  </a:cubicBezTo>
                  <a:cubicBezTo>
                    <a:pt x="254" y="742"/>
                    <a:pt x="254" y="742"/>
                    <a:pt x="254" y="742"/>
                  </a:cubicBezTo>
                  <a:cubicBezTo>
                    <a:pt x="92" y="835"/>
                    <a:pt x="0" y="1008"/>
                    <a:pt x="0" y="1194"/>
                  </a:cubicBezTo>
                  <a:cubicBezTo>
                    <a:pt x="0" y="2491"/>
                    <a:pt x="0" y="2491"/>
                    <a:pt x="0" y="2491"/>
                  </a:cubicBezTo>
                  <a:cubicBezTo>
                    <a:pt x="0" y="2677"/>
                    <a:pt x="92" y="2850"/>
                    <a:pt x="254" y="2943"/>
                  </a:cubicBezTo>
                  <a:cubicBezTo>
                    <a:pt x="1378" y="3580"/>
                    <a:pt x="1378" y="3580"/>
                    <a:pt x="1378" y="3580"/>
                  </a:cubicBezTo>
                  <a:cubicBezTo>
                    <a:pt x="1540" y="3684"/>
                    <a:pt x="1737" y="3684"/>
                    <a:pt x="1900" y="3580"/>
                  </a:cubicBezTo>
                  <a:cubicBezTo>
                    <a:pt x="3023" y="2943"/>
                    <a:pt x="3023" y="2943"/>
                    <a:pt x="3023" y="2943"/>
                  </a:cubicBezTo>
                  <a:cubicBezTo>
                    <a:pt x="3186" y="2850"/>
                    <a:pt x="3278" y="2677"/>
                    <a:pt x="3278" y="249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0" name="Freeform 510">
              <a:extLst>
                <a:ext uri="{FF2B5EF4-FFF2-40B4-BE49-F238E27FC236}">
                  <a16:creationId xmlns:a16="http://schemas.microsoft.com/office/drawing/2014/main" id="{FE279E0A-3E68-F34D-8BEC-CB6B20B0D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1513" y="8492223"/>
              <a:ext cx="507046" cy="911955"/>
            </a:xfrm>
            <a:custGeom>
              <a:avLst/>
              <a:gdLst>
                <a:gd name="T0" fmla="*/ 509 w 615"/>
                <a:gd name="T1" fmla="*/ 1100 h 1101"/>
                <a:gd name="T2" fmla="*/ 509 w 615"/>
                <a:gd name="T3" fmla="*/ 1100 h 1101"/>
                <a:gd name="T4" fmla="*/ 104 w 615"/>
                <a:gd name="T5" fmla="*/ 1100 h 1101"/>
                <a:gd name="T6" fmla="*/ 0 w 615"/>
                <a:gd name="T7" fmla="*/ 996 h 1101"/>
                <a:gd name="T8" fmla="*/ 0 w 615"/>
                <a:gd name="T9" fmla="*/ 104 h 1101"/>
                <a:gd name="T10" fmla="*/ 104 w 615"/>
                <a:gd name="T11" fmla="*/ 0 h 1101"/>
                <a:gd name="T12" fmla="*/ 509 w 615"/>
                <a:gd name="T13" fmla="*/ 0 h 1101"/>
                <a:gd name="T14" fmla="*/ 614 w 615"/>
                <a:gd name="T15" fmla="*/ 104 h 1101"/>
                <a:gd name="T16" fmla="*/ 614 w 615"/>
                <a:gd name="T17" fmla="*/ 996 h 1101"/>
                <a:gd name="T18" fmla="*/ 509 w 615"/>
                <a:gd name="T19" fmla="*/ 1100 h 1101"/>
                <a:gd name="T20" fmla="*/ 104 w 615"/>
                <a:gd name="T21" fmla="*/ 46 h 1101"/>
                <a:gd name="T22" fmla="*/ 104 w 615"/>
                <a:gd name="T23" fmla="*/ 46 h 1101"/>
                <a:gd name="T24" fmla="*/ 46 w 615"/>
                <a:gd name="T25" fmla="*/ 104 h 1101"/>
                <a:gd name="T26" fmla="*/ 46 w 615"/>
                <a:gd name="T27" fmla="*/ 996 h 1101"/>
                <a:gd name="T28" fmla="*/ 104 w 615"/>
                <a:gd name="T29" fmla="*/ 1054 h 1101"/>
                <a:gd name="T30" fmla="*/ 509 w 615"/>
                <a:gd name="T31" fmla="*/ 1054 h 1101"/>
                <a:gd name="T32" fmla="*/ 568 w 615"/>
                <a:gd name="T33" fmla="*/ 996 h 1101"/>
                <a:gd name="T34" fmla="*/ 568 w 615"/>
                <a:gd name="T35" fmla="*/ 104 h 1101"/>
                <a:gd name="T36" fmla="*/ 509 w 615"/>
                <a:gd name="T37" fmla="*/ 46 h 1101"/>
                <a:gd name="T38" fmla="*/ 104 w 615"/>
                <a:gd name="T39" fmla="*/ 4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5" h="1101">
                  <a:moveTo>
                    <a:pt x="509" y="1100"/>
                  </a:moveTo>
                  <a:lnTo>
                    <a:pt x="509" y="1100"/>
                  </a:lnTo>
                  <a:cubicBezTo>
                    <a:pt x="104" y="1100"/>
                    <a:pt x="104" y="1100"/>
                    <a:pt x="104" y="1100"/>
                  </a:cubicBezTo>
                  <a:cubicBezTo>
                    <a:pt x="46" y="1100"/>
                    <a:pt x="0" y="1054"/>
                    <a:pt x="0" y="99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68" y="0"/>
                    <a:pt x="614" y="46"/>
                    <a:pt x="614" y="104"/>
                  </a:cubicBezTo>
                  <a:cubicBezTo>
                    <a:pt x="614" y="996"/>
                    <a:pt x="614" y="996"/>
                    <a:pt x="614" y="996"/>
                  </a:cubicBezTo>
                  <a:cubicBezTo>
                    <a:pt x="614" y="1054"/>
                    <a:pt x="568" y="1100"/>
                    <a:pt x="509" y="1100"/>
                  </a:cubicBezTo>
                  <a:close/>
                  <a:moveTo>
                    <a:pt x="104" y="46"/>
                  </a:moveTo>
                  <a:lnTo>
                    <a:pt x="104" y="46"/>
                  </a:lnTo>
                  <a:cubicBezTo>
                    <a:pt x="69" y="46"/>
                    <a:pt x="46" y="69"/>
                    <a:pt x="46" y="104"/>
                  </a:cubicBezTo>
                  <a:cubicBezTo>
                    <a:pt x="46" y="996"/>
                    <a:pt x="46" y="996"/>
                    <a:pt x="46" y="996"/>
                  </a:cubicBezTo>
                  <a:cubicBezTo>
                    <a:pt x="46" y="1031"/>
                    <a:pt x="69" y="1054"/>
                    <a:pt x="104" y="1054"/>
                  </a:cubicBezTo>
                  <a:cubicBezTo>
                    <a:pt x="509" y="1054"/>
                    <a:pt x="509" y="1054"/>
                    <a:pt x="509" y="1054"/>
                  </a:cubicBezTo>
                  <a:cubicBezTo>
                    <a:pt x="544" y="1054"/>
                    <a:pt x="568" y="1031"/>
                    <a:pt x="568" y="996"/>
                  </a:cubicBezTo>
                  <a:cubicBezTo>
                    <a:pt x="568" y="104"/>
                    <a:pt x="568" y="104"/>
                    <a:pt x="568" y="104"/>
                  </a:cubicBezTo>
                  <a:cubicBezTo>
                    <a:pt x="568" y="69"/>
                    <a:pt x="544" y="46"/>
                    <a:pt x="509" y="46"/>
                  </a:cubicBezTo>
                  <a:lnTo>
                    <a:pt x="104" y="4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1" name="Freeform 511">
              <a:extLst>
                <a:ext uri="{FF2B5EF4-FFF2-40B4-BE49-F238E27FC236}">
                  <a16:creationId xmlns:a16="http://schemas.microsoft.com/office/drawing/2014/main" id="{82974DD6-C18C-8E4B-ADD4-9607E80E0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1325" y="9229082"/>
              <a:ext cx="47423" cy="47423"/>
            </a:xfrm>
            <a:custGeom>
              <a:avLst/>
              <a:gdLst>
                <a:gd name="T0" fmla="*/ 35 w 59"/>
                <a:gd name="T1" fmla="*/ 58 h 59"/>
                <a:gd name="T2" fmla="*/ 35 w 59"/>
                <a:gd name="T3" fmla="*/ 58 h 59"/>
                <a:gd name="T4" fmla="*/ 0 w 59"/>
                <a:gd name="T5" fmla="*/ 35 h 59"/>
                <a:gd name="T6" fmla="*/ 35 w 59"/>
                <a:gd name="T7" fmla="*/ 0 h 59"/>
                <a:gd name="T8" fmla="*/ 58 w 59"/>
                <a:gd name="T9" fmla="*/ 35 h 59"/>
                <a:gd name="T10" fmla="*/ 35 w 59"/>
                <a:gd name="T11" fmla="*/ 58 h 59"/>
                <a:gd name="T12" fmla="*/ 35 w 59"/>
                <a:gd name="T13" fmla="*/ 23 h 59"/>
                <a:gd name="T14" fmla="*/ 35 w 59"/>
                <a:gd name="T15" fmla="*/ 23 h 59"/>
                <a:gd name="T16" fmla="*/ 12 w 59"/>
                <a:gd name="T17" fmla="*/ 35 h 59"/>
                <a:gd name="T18" fmla="*/ 35 w 59"/>
                <a:gd name="T19" fmla="*/ 46 h 59"/>
                <a:gd name="T20" fmla="*/ 46 w 59"/>
                <a:gd name="T21" fmla="*/ 35 h 59"/>
                <a:gd name="T22" fmla="*/ 35 w 59"/>
                <a:gd name="T23" fmla="*/ 2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59">
                  <a:moveTo>
                    <a:pt x="35" y="58"/>
                  </a:moveTo>
                  <a:lnTo>
                    <a:pt x="35" y="58"/>
                  </a:lnTo>
                  <a:cubicBezTo>
                    <a:pt x="12" y="58"/>
                    <a:pt x="0" y="46"/>
                    <a:pt x="0" y="35"/>
                  </a:cubicBezTo>
                  <a:cubicBezTo>
                    <a:pt x="0" y="12"/>
                    <a:pt x="12" y="0"/>
                    <a:pt x="35" y="0"/>
                  </a:cubicBezTo>
                  <a:cubicBezTo>
                    <a:pt x="46" y="0"/>
                    <a:pt x="58" y="12"/>
                    <a:pt x="58" y="35"/>
                  </a:cubicBezTo>
                  <a:cubicBezTo>
                    <a:pt x="58" y="46"/>
                    <a:pt x="46" y="58"/>
                    <a:pt x="35" y="58"/>
                  </a:cubicBezTo>
                  <a:close/>
                  <a:moveTo>
                    <a:pt x="35" y="23"/>
                  </a:moveTo>
                  <a:lnTo>
                    <a:pt x="35" y="23"/>
                  </a:lnTo>
                  <a:cubicBezTo>
                    <a:pt x="23" y="23"/>
                    <a:pt x="12" y="23"/>
                    <a:pt x="12" y="35"/>
                  </a:cubicBezTo>
                  <a:cubicBezTo>
                    <a:pt x="12" y="35"/>
                    <a:pt x="23" y="46"/>
                    <a:pt x="35" y="46"/>
                  </a:cubicBezTo>
                  <a:lnTo>
                    <a:pt x="46" y="35"/>
                  </a:lnTo>
                  <a:cubicBezTo>
                    <a:pt x="46" y="23"/>
                    <a:pt x="35" y="23"/>
                    <a:pt x="35" y="2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2" name="Freeform 512">
              <a:extLst>
                <a:ext uri="{FF2B5EF4-FFF2-40B4-BE49-F238E27FC236}">
                  <a16:creationId xmlns:a16="http://schemas.microsoft.com/office/drawing/2014/main" id="{BCC4939B-53E0-B541-BCFE-79F6E7D8D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904" y="8594362"/>
              <a:ext cx="145913" cy="29183"/>
            </a:xfrm>
            <a:custGeom>
              <a:avLst/>
              <a:gdLst>
                <a:gd name="T0" fmla="*/ 151 w 175"/>
                <a:gd name="T1" fmla="*/ 35 h 36"/>
                <a:gd name="T2" fmla="*/ 151 w 175"/>
                <a:gd name="T3" fmla="*/ 35 h 36"/>
                <a:gd name="T4" fmla="*/ 23 w 175"/>
                <a:gd name="T5" fmla="*/ 35 h 36"/>
                <a:gd name="T6" fmla="*/ 0 w 175"/>
                <a:gd name="T7" fmla="*/ 12 h 36"/>
                <a:gd name="T8" fmla="*/ 23 w 175"/>
                <a:gd name="T9" fmla="*/ 0 h 36"/>
                <a:gd name="T10" fmla="*/ 151 w 175"/>
                <a:gd name="T11" fmla="*/ 0 h 36"/>
                <a:gd name="T12" fmla="*/ 174 w 175"/>
                <a:gd name="T13" fmla="*/ 12 h 36"/>
                <a:gd name="T14" fmla="*/ 151 w 175"/>
                <a:gd name="T1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36">
                  <a:moveTo>
                    <a:pt x="151" y="35"/>
                  </a:moveTo>
                  <a:lnTo>
                    <a:pt x="151" y="35"/>
                  </a:lnTo>
                  <a:cubicBezTo>
                    <a:pt x="23" y="35"/>
                    <a:pt x="23" y="35"/>
                    <a:pt x="23" y="35"/>
                  </a:cubicBezTo>
                  <a:cubicBezTo>
                    <a:pt x="11" y="35"/>
                    <a:pt x="0" y="24"/>
                    <a:pt x="0" y="12"/>
                  </a:cubicBezTo>
                  <a:cubicBezTo>
                    <a:pt x="0" y="0"/>
                    <a:pt x="11" y="0"/>
                    <a:pt x="23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4" y="0"/>
                    <a:pt x="174" y="12"/>
                  </a:cubicBezTo>
                  <a:cubicBezTo>
                    <a:pt x="174" y="24"/>
                    <a:pt x="162" y="35"/>
                    <a:pt x="151" y="3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3" name="Freeform 513">
              <a:extLst>
                <a:ext uri="{FF2B5EF4-FFF2-40B4-BE49-F238E27FC236}">
                  <a16:creationId xmlns:a16="http://schemas.microsoft.com/office/drawing/2014/main" id="{B4BA3922-9DE9-6D46-BA02-99E92824A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2835" y="8816880"/>
              <a:ext cx="248052" cy="277234"/>
            </a:xfrm>
            <a:custGeom>
              <a:avLst/>
              <a:gdLst>
                <a:gd name="T0" fmla="*/ 243 w 302"/>
                <a:gd name="T1" fmla="*/ 35 h 337"/>
                <a:gd name="T2" fmla="*/ 243 w 302"/>
                <a:gd name="T3" fmla="*/ 35 h 337"/>
                <a:gd name="T4" fmla="*/ 267 w 302"/>
                <a:gd name="T5" fmla="*/ 46 h 337"/>
                <a:gd name="T6" fmla="*/ 301 w 302"/>
                <a:gd name="T7" fmla="*/ 23 h 337"/>
                <a:gd name="T8" fmla="*/ 278 w 302"/>
                <a:gd name="T9" fmla="*/ 0 h 337"/>
                <a:gd name="T10" fmla="*/ 243 w 302"/>
                <a:gd name="T11" fmla="*/ 0 h 337"/>
                <a:gd name="T12" fmla="*/ 81 w 302"/>
                <a:gd name="T13" fmla="*/ 104 h 337"/>
                <a:gd name="T14" fmla="*/ 12 w 302"/>
                <a:gd name="T15" fmla="*/ 104 h 337"/>
                <a:gd name="T16" fmla="*/ 0 w 302"/>
                <a:gd name="T17" fmla="*/ 127 h 337"/>
                <a:gd name="T18" fmla="*/ 12 w 302"/>
                <a:gd name="T19" fmla="*/ 150 h 337"/>
                <a:gd name="T20" fmla="*/ 69 w 302"/>
                <a:gd name="T21" fmla="*/ 150 h 337"/>
                <a:gd name="T22" fmla="*/ 69 w 302"/>
                <a:gd name="T23" fmla="*/ 162 h 337"/>
                <a:gd name="T24" fmla="*/ 69 w 302"/>
                <a:gd name="T25" fmla="*/ 185 h 337"/>
                <a:gd name="T26" fmla="*/ 12 w 302"/>
                <a:gd name="T27" fmla="*/ 185 h 337"/>
                <a:gd name="T28" fmla="*/ 0 w 302"/>
                <a:gd name="T29" fmla="*/ 208 h 337"/>
                <a:gd name="T30" fmla="*/ 12 w 302"/>
                <a:gd name="T31" fmla="*/ 220 h 337"/>
                <a:gd name="T32" fmla="*/ 81 w 302"/>
                <a:gd name="T33" fmla="*/ 220 h 337"/>
                <a:gd name="T34" fmla="*/ 243 w 302"/>
                <a:gd name="T35" fmla="*/ 336 h 337"/>
                <a:gd name="T36" fmla="*/ 278 w 302"/>
                <a:gd name="T37" fmla="*/ 336 h 337"/>
                <a:gd name="T38" fmla="*/ 290 w 302"/>
                <a:gd name="T39" fmla="*/ 301 h 337"/>
                <a:gd name="T40" fmla="*/ 267 w 302"/>
                <a:gd name="T41" fmla="*/ 289 h 337"/>
                <a:gd name="T42" fmla="*/ 243 w 302"/>
                <a:gd name="T43" fmla="*/ 289 h 337"/>
                <a:gd name="T44" fmla="*/ 128 w 302"/>
                <a:gd name="T45" fmla="*/ 220 h 337"/>
                <a:gd name="T46" fmla="*/ 162 w 302"/>
                <a:gd name="T47" fmla="*/ 220 h 337"/>
                <a:gd name="T48" fmla="*/ 185 w 302"/>
                <a:gd name="T49" fmla="*/ 208 h 337"/>
                <a:gd name="T50" fmla="*/ 162 w 302"/>
                <a:gd name="T51" fmla="*/ 185 h 337"/>
                <a:gd name="T52" fmla="*/ 116 w 302"/>
                <a:gd name="T53" fmla="*/ 185 h 337"/>
                <a:gd name="T54" fmla="*/ 104 w 302"/>
                <a:gd name="T55" fmla="*/ 162 h 337"/>
                <a:gd name="T56" fmla="*/ 116 w 302"/>
                <a:gd name="T57" fmla="*/ 150 h 337"/>
                <a:gd name="T58" fmla="*/ 162 w 302"/>
                <a:gd name="T59" fmla="*/ 150 h 337"/>
                <a:gd name="T60" fmla="*/ 185 w 302"/>
                <a:gd name="T61" fmla="*/ 127 h 337"/>
                <a:gd name="T62" fmla="*/ 162 w 302"/>
                <a:gd name="T63" fmla="*/ 104 h 337"/>
                <a:gd name="T64" fmla="*/ 128 w 302"/>
                <a:gd name="T65" fmla="*/ 104 h 337"/>
                <a:gd name="T66" fmla="*/ 243 w 302"/>
                <a:gd name="T67" fmla="*/ 3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2" h="337">
                  <a:moveTo>
                    <a:pt x="243" y="35"/>
                  </a:moveTo>
                  <a:lnTo>
                    <a:pt x="243" y="35"/>
                  </a:lnTo>
                  <a:cubicBezTo>
                    <a:pt x="243" y="35"/>
                    <a:pt x="255" y="35"/>
                    <a:pt x="267" y="46"/>
                  </a:cubicBezTo>
                  <a:cubicBezTo>
                    <a:pt x="278" y="46"/>
                    <a:pt x="290" y="35"/>
                    <a:pt x="301" y="23"/>
                  </a:cubicBezTo>
                  <a:cubicBezTo>
                    <a:pt x="301" y="11"/>
                    <a:pt x="290" y="0"/>
                    <a:pt x="278" y="0"/>
                  </a:cubicBezTo>
                  <a:cubicBezTo>
                    <a:pt x="267" y="0"/>
                    <a:pt x="255" y="0"/>
                    <a:pt x="243" y="0"/>
                  </a:cubicBezTo>
                  <a:cubicBezTo>
                    <a:pt x="162" y="0"/>
                    <a:pt x="104" y="46"/>
                    <a:pt x="81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15"/>
                    <a:pt x="0" y="127"/>
                  </a:cubicBezTo>
                  <a:cubicBezTo>
                    <a:pt x="0" y="139"/>
                    <a:pt x="0" y="150"/>
                    <a:pt x="12" y="150"/>
                  </a:cubicBezTo>
                  <a:cubicBezTo>
                    <a:pt x="69" y="150"/>
                    <a:pt x="69" y="150"/>
                    <a:pt x="69" y="150"/>
                  </a:cubicBezTo>
                  <a:lnTo>
                    <a:pt x="69" y="162"/>
                  </a:lnTo>
                  <a:cubicBezTo>
                    <a:pt x="69" y="174"/>
                    <a:pt x="69" y="174"/>
                    <a:pt x="69" y="185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0" y="185"/>
                    <a:pt x="0" y="197"/>
                    <a:pt x="0" y="208"/>
                  </a:cubicBezTo>
                  <a:cubicBezTo>
                    <a:pt x="0" y="208"/>
                    <a:pt x="0" y="220"/>
                    <a:pt x="12" y="220"/>
                  </a:cubicBezTo>
                  <a:cubicBezTo>
                    <a:pt x="81" y="220"/>
                    <a:pt x="81" y="220"/>
                    <a:pt x="81" y="220"/>
                  </a:cubicBezTo>
                  <a:cubicBezTo>
                    <a:pt x="104" y="289"/>
                    <a:pt x="162" y="336"/>
                    <a:pt x="243" y="336"/>
                  </a:cubicBezTo>
                  <a:cubicBezTo>
                    <a:pt x="255" y="336"/>
                    <a:pt x="267" y="336"/>
                    <a:pt x="278" y="336"/>
                  </a:cubicBezTo>
                  <a:cubicBezTo>
                    <a:pt x="290" y="324"/>
                    <a:pt x="301" y="313"/>
                    <a:pt x="290" y="301"/>
                  </a:cubicBezTo>
                  <a:cubicBezTo>
                    <a:pt x="290" y="289"/>
                    <a:pt x="278" y="289"/>
                    <a:pt x="267" y="289"/>
                  </a:cubicBezTo>
                  <a:cubicBezTo>
                    <a:pt x="255" y="289"/>
                    <a:pt x="243" y="289"/>
                    <a:pt x="243" y="289"/>
                  </a:cubicBezTo>
                  <a:cubicBezTo>
                    <a:pt x="185" y="289"/>
                    <a:pt x="139" y="266"/>
                    <a:pt x="128" y="220"/>
                  </a:cubicBezTo>
                  <a:cubicBezTo>
                    <a:pt x="162" y="220"/>
                    <a:pt x="162" y="220"/>
                    <a:pt x="162" y="220"/>
                  </a:cubicBezTo>
                  <a:cubicBezTo>
                    <a:pt x="174" y="220"/>
                    <a:pt x="185" y="208"/>
                    <a:pt x="185" y="208"/>
                  </a:cubicBezTo>
                  <a:cubicBezTo>
                    <a:pt x="185" y="197"/>
                    <a:pt x="174" y="185"/>
                    <a:pt x="162" y="185"/>
                  </a:cubicBezTo>
                  <a:cubicBezTo>
                    <a:pt x="116" y="185"/>
                    <a:pt x="116" y="185"/>
                    <a:pt x="116" y="185"/>
                  </a:cubicBezTo>
                  <a:cubicBezTo>
                    <a:pt x="104" y="174"/>
                    <a:pt x="104" y="174"/>
                    <a:pt x="104" y="162"/>
                  </a:cubicBezTo>
                  <a:cubicBezTo>
                    <a:pt x="104" y="162"/>
                    <a:pt x="104" y="150"/>
                    <a:pt x="116" y="150"/>
                  </a:cubicBezTo>
                  <a:cubicBezTo>
                    <a:pt x="162" y="150"/>
                    <a:pt x="162" y="150"/>
                    <a:pt x="162" y="150"/>
                  </a:cubicBezTo>
                  <a:cubicBezTo>
                    <a:pt x="174" y="150"/>
                    <a:pt x="185" y="139"/>
                    <a:pt x="185" y="127"/>
                  </a:cubicBezTo>
                  <a:cubicBezTo>
                    <a:pt x="185" y="115"/>
                    <a:pt x="174" y="104"/>
                    <a:pt x="162" y="104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51" y="69"/>
                    <a:pt x="185" y="35"/>
                    <a:pt x="243" y="3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705" name="Group 38">
              <a:extLst>
                <a:ext uri="{FF2B5EF4-FFF2-40B4-BE49-F238E27FC236}">
                  <a16:creationId xmlns:a16="http://schemas.microsoft.com/office/drawing/2014/main" id="{0890E815-CC8F-C148-BB58-B65F9BD59239}"/>
                </a:ext>
              </a:extLst>
            </p:cNvPr>
            <p:cNvGrpSpPr/>
            <p:nvPr/>
          </p:nvGrpSpPr>
          <p:grpSpPr>
            <a:xfrm>
              <a:off x="4123030" y="7376164"/>
              <a:ext cx="2621158" cy="980927"/>
              <a:chOff x="5999600" y="11104223"/>
              <a:chExt cx="2621158" cy="980927"/>
            </a:xfrm>
          </p:grpSpPr>
          <p:sp>
            <p:nvSpPr>
              <p:cNvPr id="706" name="CuadroTexto 395">
                <a:extLst>
                  <a:ext uri="{FF2B5EF4-FFF2-40B4-BE49-F238E27FC236}">
                    <a16:creationId xmlns:a16="http://schemas.microsoft.com/office/drawing/2014/main" id="{1ECC5190-41E2-1B42-934D-C710B13A157F}"/>
                  </a:ext>
                </a:extLst>
              </p:cNvPr>
              <p:cNvSpPr txBox="1"/>
              <p:nvPr/>
            </p:nvSpPr>
            <p:spPr>
              <a:xfrm>
                <a:off x="616444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707" name="Rectangle 40">
                <a:extLst>
                  <a:ext uri="{FF2B5EF4-FFF2-40B4-BE49-F238E27FC236}">
                    <a16:creationId xmlns:a16="http://schemas.microsoft.com/office/drawing/2014/main" id="{C04EB1E6-C001-2743-A0D1-ABB9375EC52C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08" name="Group 38">
              <a:extLst>
                <a:ext uri="{FF2B5EF4-FFF2-40B4-BE49-F238E27FC236}">
                  <a16:creationId xmlns:a16="http://schemas.microsoft.com/office/drawing/2014/main" id="{52AD35B1-35BD-8A44-8A46-FAF6A98BBCD3}"/>
                </a:ext>
              </a:extLst>
            </p:cNvPr>
            <p:cNvGrpSpPr/>
            <p:nvPr/>
          </p:nvGrpSpPr>
          <p:grpSpPr>
            <a:xfrm>
              <a:off x="8222632" y="5108974"/>
              <a:ext cx="2621158" cy="980927"/>
              <a:chOff x="5999600" y="11104223"/>
              <a:chExt cx="2621158" cy="980927"/>
            </a:xfrm>
          </p:grpSpPr>
          <p:sp>
            <p:nvSpPr>
              <p:cNvPr id="709" name="CuadroTexto 395">
                <a:extLst>
                  <a:ext uri="{FF2B5EF4-FFF2-40B4-BE49-F238E27FC236}">
                    <a16:creationId xmlns:a16="http://schemas.microsoft.com/office/drawing/2014/main" id="{6E924710-380D-AC46-83A8-60609615A325}"/>
                  </a:ext>
                </a:extLst>
              </p:cNvPr>
              <p:cNvSpPr txBox="1"/>
              <p:nvPr/>
            </p:nvSpPr>
            <p:spPr>
              <a:xfrm>
                <a:off x="616444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710" name="Rectangle 40">
                <a:extLst>
                  <a:ext uri="{FF2B5EF4-FFF2-40B4-BE49-F238E27FC236}">
                    <a16:creationId xmlns:a16="http://schemas.microsoft.com/office/drawing/2014/main" id="{DF4653B4-0B23-D24A-9B6B-2920B2D893BE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11" name="Group 38">
              <a:extLst>
                <a:ext uri="{FF2B5EF4-FFF2-40B4-BE49-F238E27FC236}">
                  <a16:creationId xmlns:a16="http://schemas.microsoft.com/office/drawing/2014/main" id="{9FC46FAA-9EC0-5145-9D00-8B7532CADC7C}"/>
                </a:ext>
              </a:extLst>
            </p:cNvPr>
            <p:cNvGrpSpPr/>
            <p:nvPr/>
          </p:nvGrpSpPr>
          <p:grpSpPr>
            <a:xfrm>
              <a:off x="8228433" y="9505720"/>
              <a:ext cx="2621158" cy="980927"/>
              <a:chOff x="5999600" y="11104223"/>
              <a:chExt cx="2621158" cy="980927"/>
            </a:xfrm>
          </p:grpSpPr>
          <p:sp>
            <p:nvSpPr>
              <p:cNvPr id="712" name="CuadroTexto 395">
                <a:extLst>
                  <a:ext uri="{FF2B5EF4-FFF2-40B4-BE49-F238E27FC236}">
                    <a16:creationId xmlns:a16="http://schemas.microsoft.com/office/drawing/2014/main" id="{65D91635-0345-5B45-8425-EED150F7DA81}"/>
                  </a:ext>
                </a:extLst>
              </p:cNvPr>
              <p:cNvSpPr txBox="1"/>
              <p:nvPr/>
            </p:nvSpPr>
            <p:spPr>
              <a:xfrm>
                <a:off x="616444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713" name="Rectangle 40">
                <a:extLst>
                  <a:ext uri="{FF2B5EF4-FFF2-40B4-BE49-F238E27FC236}">
                    <a16:creationId xmlns:a16="http://schemas.microsoft.com/office/drawing/2014/main" id="{6C05DBA3-0022-D346-8F61-46411F26C157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14" name="Group 38">
              <a:extLst>
                <a:ext uri="{FF2B5EF4-FFF2-40B4-BE49-F238E27FC236}">
                  <a16:creationId xmlns:a16="http://schemas.microsoft.com/office/drawing/2014/main" id="{79C55E98-65C6-BB4F-9ADC-0F6C7250B35E}"/>
                </a:ext>
              </a:extLst>
            </p:cNvPr>
            <p:cNvGrpSpPr/>
            <p:nvPr/>
          </p:nvGrpSpPr>
          <p:grpSpPr>
            <a:xfrm>
              <a:off x="13167252" y="3560900"/>
              <a:ext cx="2621158" cy="980927"/>
              <a:chOff x="5999600" y="11104223"/>
              <a:chExt cx="2621158" cy="980927"/>
            </a:xfrm>
          </p:grpSpPr>
          <p:sp>
            <p:nvSpPr>
              <p:cNvPr id="715" name="CuadroTexto 395">
                <a:extLst>
                  <a:ext uri="{FF2B5EF4-FFF2-40B4-BE49-F238E27FC236}">
                    <a16:creationId xmlns:a16="http://schemas.microsoft.com/office/drawing/2014/main" id="{16B6FEEE-3ECB-1E4C-A099-2782119DC58C}"/>
                  </a:ext>
                </a:extLst>
              </p:cNvPr>
              <p:cNvSpPr txBox="1"/>
              <p:nvPr/>
            </p:nvSpPr>
            <p:spPr>
              <a:xfrm>
                <a:off x="616444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716" name="Rectangle 40">
                <a:extLst>
                  <a:ext uri="{FF2B5EF4-FFF2-40B4-BE49-F238E27FC236}">
                    <a16:creationId xmlns:a16="http://schemas.microsoft.com/office/drawing/2014/main" id="{B6D146B4-22E8-024A-AA15-AD87E8E5187C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17" name="Group 38">
              <a:extLst>
                <a:ext uri="{FF2B5EF4-FFF2-40B4-BE49-F238E27FC236}">
                  <a16:creationId xmlns:a16="http://schemas.microsoft.com/office/drawing/2014/main" id="{D003C0FD-63C3-3145-AC40-B0FEAADEB100}"/>
                </a:ext>
              </a:extLst>
            </p:cNvPr>
            <p:cNvGrpSpPr/>
            <p:nvPr/>
          </p:nvGrpSpPr>
          <p:grpSpPr>
            <a:xfrm>
              <a:off x="13190698" y="7309533"/>
              <a:ext cx="2621158" cy="980927"/>
              <a:chOff x="5999600" y="11104223"/>
              <a:chExt cx="2621158" cy="980927"/>
            </a:xfrm>
          </p:grpSpPr>
          <p:sp>
            <p:nvSpPr>
              <p:cNvPr id="718" name="CuadroTexto 395">
                <a:extLst>
                  <a:ext uri="{FF2B5EF4-FFF2-40B4-BE49-F238E27FC236}">
                    <a16:creationId xmlns:a16="http://schemas.microsoft.com/office/drawing/2014/main" id="{DBA14999-DB4E-8640-AC1D-90A4D32075B3}"/>
                  </a:ext>
                </a:extLst>
              </p:cNvPr>
              <p:cNvSpPr txBox="1"/>
              <p:nvPr/>
            </p:nvSpPr>
            <p:spPr>
              <a:xfrm>
                <a:off x="616444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719" name="Rectangle 40">
                <a:extLst>
                  <a:ext uri="{FF2B5EF4-FFF2-40B4-BE49-F238E27FC236}">
                    <a16:creationId xmlns:a16="http://schemas.microsoft.com/office/drawing/2014/main" id="{5A46D995-DE98-194E-B257-27651E2868E0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20" name="Group 38">
              <a:extLst>
                <a:ext uri="{FF2B5EF4-FFF2-40B4-BE49-F238E27FC236}">
                  <a16:creationId xmlns:a16="http://schemas.microsoft.com/office/drawing/2014/main" id="{6ADD4B60-397E-6246-A0E1-0F39586A5829}"/>
                </a:ext>
              </a:extLst>
            </p:cNvPr>
            <p:cNvGrpSpPr/>
            <p:nvPr/>
          </p:nvGrpSpPr>
          <p:grpSpPr>
            <a:xfrm>
              <a:off x="13167252" y="11055945"/>
              <a:ext cx="2621158" cy="980927"/>
              <a:chOff x="5999600" y="11104223"/>
              <a:chExt cx="2621158" cy="980927"/>
            </a:xfrm>
          </p:grpSpPr>
          <p:sp>
            <p:nvSpPr>
              <p:cNvPr id="721" name="CuadroTexto 395">
                <a:extLst>
                  <a:ext uri="{FF2B5EF4-FFF2-40B4-BE49-F238E27FC236}">
                    <a16:creationId xmlns:a16="http://schemas.microsoft.com/office/drawing/2014/main" id="{46ED7A19-475A-7546-AF9A-2B99C7A43127}"/>
                  </a:ext>
                </a:extLst>
              </p:cNvPr>
              <p:cNvSpPr txBox="1"/>
              <p:nvPr/>
            </p:nvSpPr>
            <p:spPr>
              <a:xfrm>
                <a:off x="616444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722" name="Rectangle 40">
                <a:extLst>
                  <a:ext uri="{FF2B5EF4-FFF2-40B4-BE49-F238E27FC236}">
                    <a16:creationId xmlns:a16="http://schemas.microsoft.com/office/drawing/2014/main" id="{5DB700F8-521B-DD43-BEA4-1E0A0E5C4D05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23" name="Group 38">
              <a:extLst>
                <a:ext uri="{FF2B5EF4-FFF2-40B4-BE49-F238E27FC236}">
                  <a16:creationId xmlns:a16="http://schemas.microsoft.com/office/drawing/2014/main" id="{64CB55A8-3F70-CB4E-86B1-258657EF7F83}"/>
                </a:ext>
              </a:extLst>
            </p:cNvPr>
            <p:cNvGrpSpPr/>
            <p:nvPr/>
          </p:nvGrpSpPr>
          <p:grpSpPr>
            <a:xfrm>
              <a:off x="17656235" y="11057505"/>
              <a:ext cx="2621158" cy="980927"/>
              <a:chOff x="5999600" y="11104223"/>
              <a:chExt cx="2621158" cy="980927"/>
            </a:xfrm>
          </p:grpSpPr>
          <p:sp>
            <p:nvSpPr>
              <p:cNvPr id="724" name="CuadroTexto 395">
                <a:extLst>
                  <a:ext uri="{FF2B5EF4-FFF2-40B4-BE49-F238E27FC236}">
                    <a16:creationId xmlns:a16="http://schemas.microsoft.com/office/drawing/2014/main" id="{A122BE83-510A-5B46-BF77-650A89607112}"/>
                  </a:ext>
                </a:extLst>
              </p:cNvPr>
              <p:cNvSpPr txBox="1"/>
              <p:nvPr/>
            </p:nvSpPr>
            <p:spPr>
              <a:xfrm>
                <a:off x="616444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725" name="Rectangle 40">
                <a:extLst>
                  <a:ext uri="{FF2B5EF4-FFF2-40B4-BE49-F238E27FC236}">
                    <a16:creationId xmlns:a16="http://schemas.microsoft.com/office/drawing/2014/main" id="{CC1D0711-07C4-1843-B661-1F694B39CB55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26" name="Group 38">
              <a:extLst>
                <a:ext uri="{FF2B5EF4-FFF2-40B4-BE49-F238E27FC236}">
                  <a16:creationId xmlns:a16="http://schemas.microsoft.com/office/drawing/2014/main" id="{079B5BAD-499F-1D44-9BB7-B2F8C0EEB869}"/>
                </a:ext>
              </a:extLst>
            </p:cNvPr>
            <p:cNvGrpSpPr/>
            <p:nvPr/>
          </p:nvGrpSpPr>
          <p:grpSpPr>
            <a:xfrm>
              <a:off x="17621239" y="7316597"/>
              <a:ext cx="2621158" cy="980927"/>
              <a:chOff x="5999600" y="11104223"/>
              <a:chExt cx="2621158" cy="980927"/>
            </a:xfrm>
          </p:grpSpPr>
          <p:sp>
            <p:nvSpPr>
              <p:cNvPr id="727" name="CuadroTexto 395">
                <a:extLst>
                  <a:ext uri="{FF2B5EF4-FFF2-40B4-BE49-F238E27FC236}">
                    <a16:creationId xmlns:a16="http://schemas.microsoft.com/office/drawing/2014/main" id="{76DB7D56-279D-3645-8DA9-72ED891C238C}"/>
                  </a:ext>
                </a:extLst>
              </p:cNvPr>
              <p:cNvSpPr txBox="1"/>
              <p:nvPr/>
            </p:nvSpPr>
            <p:spPr>
              <a:xfrm>
                <a:off x="616444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728" name="Rectangle 40">
                <a:extLst>
                  <a:ext uri="{FF2B5EF4-FFF2-40B4-BE49-F238E27FC236}">
                    <a16:creationId xmlns:a16="http://schemas.microsoft.com/office/drawing/2014/main" id="{135C513C-04F4-6849-BF07-91F30039F06B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29" name="Group 38">
              <a:extLst>
                <a:ext uri="{FF2B5EF4-FFF2-40B4-BE49-F238E27FC236}">
                  <a16:creationId xmlns:a16="http://schemas.microsoft.com/office/drawing/2014/main" id="{0329F7A1-94DE-6F40-8149-E80B1E442CDB}"/>
                </a:ext>
              </a:extLst>
            </p:cNvPr>
            <p:cNvGrpSpPr/>
            <p:nvPr/>
          </p:nvGrpSpPr>
          <p:grpSpPr>
            <a:xfrm>
              <a:off x="17632789" y="3552248"/>
              <a:ext cx="2621158" cy="980927"/>
              <a:chOff x="5999600" y="11104223"/>
              <a:chExt cx="2621158" cy="980927"/>
            </a:xfrm>
          </p:grpSpPr>
          <p:sp>
            <p:nvSpPr>
              <p:cNvPr id="730" name="CuadroTexto 395">
                <a:extLst>
                  <a:ext uri="{FF2B5EF4-FFF2-40B4-BE49-F238E27FC236}">
                    <a16:creationId xmlns:a16="http://schemas.microsoft.com/office/drawing/2014/main" id="{D976A927-9D82-B446-9FFE-ACC2658854F9}"/>
                  </a:ext>
                </a:extLst>
              </p:cNvPr>
              <p:cNvSpPr txBox="1"/>
              <p:nvPr/>
            </p:nvSpPr>
            <p:spPr>
              <a:xfrm>
                <a:off x="616444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731" name="Rectangle 40">
                <a:extLst>
                  <a:ext uri="{FF2B5EF4-FFF2-40B4-BE49-F238E27FC236}">
                    <a16:creationId xmlns:a16="http://schemas.microsoft.com/office/drawing/2014/main" id="{ABBA37F2-943E-804A-8D55-A197C413407B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3443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Line 1">
            <a:extLst>
              <a:ext uri="{FF2B5EF4-FFF2-40B4-BE49-F238E27FC236}">
                <a16:creationId xmlns:a16="http://schemas.microsoft.com/office/drawing/2014/main" id="{DDF31396-40E0-C247-8241-D48F1F1AE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09519" y="3936092"/>
            <a:ext cx="4137" cy="2574258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6" name="Line 4">
            <a:extLst>
              <a:ext uri="{FF2B5EF4-FFF2-40B4-BE49-F238E27FC236}">
                <a16:creationId xmlns:a16="http://schemas.microsoft.com/office/drawing/2014/main" id="{FB944F04-2716-DA41-BC95-F9E75116C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8391" y="8811455"/>
            <a:ext cx="4140" cy="993283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7" name="Line 5">
            <a:extLst>
              <a:ext uri="{FF2B5EF4-FFF2-40B4-BE49-F238E27FC236}">
                <a16:creationId xmlns:a16="http://schemas.microsoft.com/office/drawing/2014/main" id="{D8CF86D3-4DC4-844D-A5BD-2EFC565D6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21695" y="8811455"/>
            <a:ext cx="4140" cy="993283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8" name="Line 6">
            <a:extLst>
              <a:ext uri="{FF2B5EF4-FFF2-40B4-BE49-F238E27FC236}">
                <a16:creationId xmlns:a16="http://schemas.microsoft.com/office/drawing/2014/main" id="{FC79B030-FD04-BF4D-BE83-D8A161150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387" y="6502072"/>
            <a:ext cx="4796727" cy="4140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9" name="Line 7">
            <a:extLst>
              <a:ext uri="{FF2B5EF4-FFF2-40B4-BE49-F238E27FC236}">
                <a16:creationId xmlns:a16="http://schemas.microsoft.com/office/drawing/2014/main" id="{B62DD3D0-A281-C144-A902-86D3EB0AA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19680" y="6502072"/>
            <a:ext cx="4788452" cy="4140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0" name="Freeform 8">
            <a:extLst>
              <a:ext uri="{FF2B5EF4-FFF2-40B4-BE49-F238E27FC236}">
                <a16:creationId xmlns:a16="http://schemas.microsoft.com/office/drawing/2014/main" id="{7F251486-350B-F74D-98B5-306E4C294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8391" y="6502072"/>
            <a:ext cx="4933305" cy="2313522"/>
          </a:xfrm>
          <a:custGeom>
            <a:avLst/>
            <a:gdLst>
              <a:gd name="T0" fmla="*/ 5255 w 5256"/>
              <a:gd name="T1" fmla="*/ 2462 h 2463"/>
              <a:gd name="T2" fmla="*/ 0 w 5256"/>
              <a:gd name="T3" fmla="*/ 2462 h 2463"/>
              <a:gd name="T4" fmla="*/ 0 w 5256"/>
              <a:gd name="T5" fmla="*/ 0 h 2463"/>
              <a:gd name="T6" fmla="*/ 5255 w 5256"/>
              <a:gd name="T7" fmla="*/ 0 h 2463"/>
              <a:gd name="T8" fmla="*/ 5255 w 5256"/>
              <a:gd name="T9" fmla="*/ 2462 h 2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6" h="2463">
                <a:moveTo>
                  <a:pt x="5255" y="2462"/>
                </a:moveTo>
                <a:lnTo>
                  <a:pt x="0" y="2462"/>
                </a:lnTo>
                <a:lnTo>
                  <a:pt x="0" y="0"/>
                </a:lnTo>
                <a:lnTo>
                  <a:pt x="5255" y="0"/>
                </a:lnTo>
                <a:lnTo>
                  <a:pt x="5255" y="2462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8">
            <a:extLst>
              <a:ext uri="{FF2B5EF4-FFF2-40B4-BE49-F238E27FC236}">
                <a16:creationId xmlns:a16="http://schemas.microsoft.com/office/drawing/2014/main" id="{8E6CD181-5A73-E146-8877-79E411E1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174" y="9804738"/>
            <a:ext cx="2383879" cy="455255"/>
          </a:xfrm>
          <a:custGeom>
            <a:avLst/>
            <a:gdLst>
              <a:gd name="T0" fmla="*/ 0 w 2541"/>
              <a:gd name="T1" fmla="*/ 485 h 486"/>
              <a:gd name="T2" fmla="*/ 0 w 2541"/>
              <a:gd name="T3" fmla="*/ 0 h 486"/>
              <a:gd name="T4" fmla="*/ 2540 w 2541"/>
              <a:gd name="T5" fmla="*/ 0 h 486"/>
              <a:gd name="T6" fmla="*/ 2540 w 2541"/>
              <a:gd name="T7" fmla="*/ 485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1" h="486">
                <a:moveTo>
                  <a:pt x="0" y="485"/>
                </a:moveTo>
                <a:lnTo>
                  <a:pt x="0" y="0"/>
                </a:lnTo>
                <a:lnTo>
                  <a:pt x="2540" y="0"/>
                </a:lnTo>
                <a:lnTo>
                  <a:pt x="2540" y="485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5" name="Freeform 29">
            <a:extLst>
              <a:ext uri="{FF2B5EF4-FFF2-40B4-BE49-F238E27FC236}">
                <a16:creationId xmlns:a16="http://schemas.microsoft.com/office/drawing/2014/main" id="{1C124961-0CE6-C146-8E30-5CC463B65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520" y="9995117"/>
            <a:ext cx="1556143" cy="1705135"/>
          </a:xfrm>
          <a:custGeom>
            <a:avLst/>
            <a:gdLst>
              <a:gd name="T0" fmla="*/ 1658 w 1659"/>
              <a:gd name="T1" fmla="*/ 1135 h 1815"/>
              <a:gd name="T2" fmla="*/ 1658 w 1659"/>
              <a:gd name="T3" fmla="*/ 1135 h 1815"/>
              <a:gd name="T4" fmla="*/ 1658 w 1659"/>
              <a:gd name="T5" fmla="*/ 689 h 1815"/>
              <a:gd name="T6" fmla="*/ 1435 w 1659"/>
              <a:gd name="T7" fmla="*/ 311 h 1815"/>
              <a:gd name="T8" fmla="*/ 1047 w 1659"/>
              <a:gd name="T9" fmla="*/ 78 h 1815"/>
              <a:gd name="T10" fmla="*/ 611 w 1659"/>
              <a:gd name="T11" fmla="*/ 78 h 1815"/>
              <a:gd name="T12" fmla="*/ 213 w 1659"/>
              <a:gd name="T13" fmla="*/ 311 h 1815"/>
              <a:gd name="T14" fmla="*/ 0 w 1659"/>
              <a:gd name="T15" fmla="*/ 689 h 1815"/>
              <a:gd name="T16" fmla="*/ 0 w 1659"/>
              <a:gd name="T17" fmla="*/ 1135 h 1815"/>
              <a:gd name="T18" fmla="*/ 213 w 1659"/>
              <a:gd name="T19" fmla="*/ 1513 h 1815"/>
              <a:gd name="T20" fmla="*/ 611 w 1659"/>
              <a:gd name="T21" fmla="*/ 1736 h 1815"/>
              <a:gd name="T22" fmla="*/ 1047 w 1659"/>
              <a:gd name="T23" fmla="*/ 1736 h 1815"/>
              <a:gd name="T24" fmla="*/ 1435 w 1659"/>
              <a:gd name="T25" fmla="*/ 1513 h 1815"/>
              <a:gd name="T26" fmla="*/ 1658 w 1659"/>
              <a:gd name="T27" fmla="*/ 113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59" h="1815">
                <a:moveTo>
                  <a:pt x="1658" y="1135"/>
                </a:moveTo>
                <a:lnTo>
                  <a:pt x="1658" y="1135"/>
                </a:lnTo>
                <a:cubicBezTo>
                  <a:pt x="1658" y="689"/>
                  <a:pt x="1658" y="689"/>
                  <a:pt x="1658" y="689"/>
                </a:cubicBezTo>
                <a:cubicBezTo>
                  <a:pt x="1658" y="524"/>
                  <a:pt x="1571" y="388"/>
                  <a:pt x="1435" y="311"/>
                </a:cubicBezTo>
                <a:cubicBezTo>
                  <a:pt x="1047" y="78"/>
                  <a:pt x="1047" y="78"/>
                  <a:pt x="1047" y="78"/>
                </a:cubicBezTo>
                <a:cubicBezTo>
                  <a:pt x="911" y="0"/>
                  <a:pt x="747" y="0"/>
                  <a:pt x="611" y="78"/>
                </a:cubicBezTo>
                <a:cubicBezTo>
                  <a:pt x="213" y="311"/>
                  <a:pt x="213" y="311"/>
                  <a:pt x="213" y="311"/>
                </a:cubicBezTo>
                <a:cubicBezTo>
                  <a:pt x="87" y="388"/>
                  <a:pt x="0" y="524"/>
                  <a:pt x="0" y="689"/>
                </a:cubicBezTo>
                <a:cubicBezTo>
                  <a:pt x="0" y="1135"/>
                  <a:pt x="0" y="1135"/>
                  <a:pt x="0" y="1135"/>
                </a:cubicBezTo>
                <a:cubicBezTo>
                  <a:pt x="0" y="1290"/>
                  <a:pt x="87" y="1436"/>
                  <a:pt x="213" y="1513"/>
                </a:cubicBezTo>
                <a:cubicBezTo>
                  <a:pt x="611" y="1736"/>
                  <a:pt x="611" y="1736"/>
                  <a:pt x="611" y="1736"/>
                </a:cubicBezTo>
                <a:cubicBezTo>
                  <a:pt x="747" y="1814"/>
                  <a:pt x="911" y="1814"/>
                  <a:pt x="1047" y="1736"/>
                </a:cubicBezTo>
                <a:cubicBezTo>
                  <a:pt x="1435" y="1513"/>
                  <a:pt x="1435" y="1513"/>
                  <a:pt x="1435" y="1513"/>
                </a:cubicBezTo>
                <a:cubicBezTo>
                  <a:pt x="1571" y="1436"/>
                  <a:pt x="1658" y="1290"/>
                  <a:pt x="1658" y="1135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30">
            <a:extLst>
              <a:ext uri="{FF2B5EF4-FFF2-40B4-BE49-F238E27FC236}">
                <a16:creationId xmlns:a16="http://schemas.microsoft.com/office/drawing/2014/main" id="{FA59EFD0-6131-C547-9D35-36A13422C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6399" y="9995117"/>
            <a:ext cx="1556143" cy="1705135"/>
          </a:xfrm>
          <a:custGeom>
            <a:avLst/>
            <a:gdLst>
              <a:gd name="T0" fmla="*/ 1658 w 1659"/>
              <a:gd name="T1" fmla="*/ 1135 h 1815"/>
              <a:gd name="T2" fmla="*/ 1658 w 1659"/>
              <a:gd name="T3" fmla="*/ 1135 h 1815"/>
              <a:gd name="T4" fmla="*/ 1658 w 1659"/>
              <a:gd name="T5" fmla="*/ 689 h 1815"/>
              <a:gd name="T6" fmla="*/ 1435 w 1659"/>
              <a:gd name="T7" fmla="*/ 311 h 1815"/>
              <a:gd name="T8" fmla="*/ 1047 w 1659"/>
              <a:gd name="T9" fmla="*/ 78 h 1815"/>
              <a:gd name="T10" fmla="*/ 611 w 1659"/>
              <a:gd name="T11" fmla="*/ 78 h 1815"/>
              <a:gd name="T12" fmla="*/ 213 w 1659"/>
              <a:gd name="T13" fmla="*/ 311 h 1815"/>
              <a:gd name="T14" fmla="*/ 0 w 1659"/>
              <a:gd name="T15" fmla="*/ 689 h 1815"/>
              <a:gd name="T16" fmla="*/ 0 w 1659"/>
              <a:gd name="T17" fmla="*/ 1135 h 1815"/>
              <a:gd name="T18" fmla="*/ 213 w 1659"/>
              <a:gd name="T19" fmla="*/ 1513 h 1815"/>
              <a:gd name="T20" fmla="*/ 611 w 1659"/>
              <a:gd name="T21" fmla="*/ 1736 h 1815"/>
              <a:gd name="T22" fmla="*/ 1047 w 1659"/>
              <a:gd name="T23" fmla="*/ 1736 h 1815"/>
              <a:gd name="T24" fmla="*/ 1435 w 1659"/>
              <a:gd name="T25" fmla="*/ 1513 h 1815"/>
              <a:gd name="T26" fmla="*/ 1658 w 1659"/>
              <a:gd name="T27" fmla="*/ 113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59" h="1815">
                <a:moveTo>
                  <a:pt x="1658" y="1135"/>
                </a:moveTo>
                <a:lnTo>
                  <a:pt x="1658" y="1135"/>
                </a:lnTo>
                <a:cubicBezTo>
                  <a:pt x="1658" y="689"/>
                  <a:pt x="1658" y="689"/>
                  <a:pt x="1658" y="689"/>
                </a:cubicBezTo>
                <a:cubicBezTo>
                  <a:pt x="1658" y="524"/>
                  <a:pt x="1571" y="388"/>
                  <a:pt x="1435" y="311"/>
                </a:cubicBezTo>
                <a:cubicBezTo>
                  <a:pt x="1047" y="78"/>
                  <a:pt x="1047" y="78"/>
                  <a:pt x="1047" y="78"/>
                </a:cubicBezTo>
                <a:cubicBezTo>
                  <a:pt x="911" y="0"/>
                  <a:pt x="746" y="0"/>
                  <a:pt x="611" y="78"/>
                </a:cubicBezTo>
                <a:cubicBezTo>
                  <a:pt x="213" y="311"/>
                  <a:pt x="213" y="311"/>
                  <a:pt x="213" y="311"/>
                </a:cubicBezTo>
                <a:cubicBezTo>
                  <a:pt x="87" y="388"/>
                  <a:pt x="0" y="524"/>
                  <a:pt x="0" y="689"/>
                </a:cubicBezTo>
                <a:cubicBezTo>
                  <a:pt x="0" y="1135"/>
                  <a:pt x="0" y="1135"/>
                  <a:pt x="0" y="1135"/>
                </a:cubicBezTo>
                <a:cubicBezTo>
                  <a:pt x="0" y="1290"/>
                  <a:pt x="87" y="1436"/>
                  <a:pt x="213" y="1513"/>
                </a:cubicBezTo>
                <a:cubicBezTo>
                  <a:pt x="611" y="1736"/>
                  <a:pt x="611" y="1736"/>
                  <a:pt x="611" y="1736"/>
                </a:cubicBezTo>
                <a:cubicBezTo>
                  <a:pt x="746" y="1814"/>
                  <a:pt x="911" y="1814"/>
                  <a:pt x="1047" y="1736"/>
                </a:cubicBezTo>
                <a:cubicBezTo>
                  <a:pt x="1435" y="1513"/>
                  <a:pt x="1435" y="1513"/>
                  <a:pt x="1435" y="1513"/>
                </a:cubicBezTo>
                <a:cubicBezTo>
                  <a:pt x="1571" y="1436"/>
                  <a:pt x="1658" y="1290"/>
                  <a:pt x="1658" y="1135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26">
            <a:extLst>
              <a:ext uri="{FF2B5EF4-FFF2-40B4-BE49-F238E27FC236}">
                <a16:creationId xmlns:a16="http://schemas.microsoft.com/office/drawing/2014/main" id="{F6C64C2E-56CA-3549-B3C7-9D6552095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0548" y="10421402"/>
            <a:ext cx="484224" cy="856705"/>
          </a:xfrm>
          <a:custGeom>
            <a:avLst/>
            <a:gdLst>
              <a:gd name="T0" fmla="*/ 427 w 515"/>
              <a:gd name="T1" fmla="*/ 912 h 913"/>
              <a:gd name="T2" fmla="*/ 427 w 515"/>
              <a:gd name="T3" fmla="*/ 912 h 913"/>
              <a:gd name="T4" fmla="*/ 78 w 515"/>
              <a:gd name="T5" fmla="*/ 912 h 913"/>
              <a:gd name="T6" fmla="*/ 0 w 515"/>
              <a:gd name="T7" fmla="*/ 834 h 913"/>
              <a:gd name="T8" fmla="*/ 0 w 515"/>
              <a:gd name="T9" fmla="*/ 78 h 913"/>
              <a:gd name="T10" fmla="*/ 78 w 515"/>
              <a:gd name="T11" fmla="*/ 0 h 913"/>
              <a:gd name="T12" fmla="*/ 427 w 515"/>
              <a:gd name="T13" fmla="*/ 0 h 913"/>
              <a:gd name="T14" fmla="*/ 514 w 515"/>
              <a:gd name="T15" fmla="*/ 78 h 913"/>
              <a:gd name="T16" fmla="*/ 514 w 515"/>
              <a:gd name="T17" fmla="*/ 834 h 913"/>
              <a:gd name="T18" fmla="*/ 427 w 515"/>
              <a:gd name="T19" fmla="*/ 912 h 913"/>
              <a:gd name="T20" fmla="*/ 78 w 515"/>
              <a:gd name="T21" fmla="*/ 29 h 913"/>
              <a:gd name="T22" fmla="*/ 78 w 515"/>
              <a:gd name="T23" fmla="*/ 29 h 913"/>
              <a:gd name="T24" fmla="*/ 29 w 515"/>
              <a:gd name="T25" fmla="*/ 78 h 913"/>
              <a:gd name="T26" fmla="*/ 29 w 515"/>
              <a:gd name="T27" fmla="*/ 834 h 913"/>
              <a:gd name="T28" fmla="*/ 78 w 515"/>
              <a:gd name="T29" fmla="*/ 883 h 913"/>
              <a:gd name="T30" fmla="*/ 427 w 515"/>
              <a:gd name="T31" fmla="*/ 883 h 913"/>
              <a:gd name="T32" fmla="*/ 475 w 515"/>
              <a:gd name="T33" fmla="*/ 834 h 913"/>
              <a:gd name="T34" fmla="*/ 475 w 515"/>
              <a:gd name="T35" fmla="*/ 78 h 913"/>
              <a:gd name="T36" fmla="*/ 427 w 515"/>
              <a:gd name="T37" fmla="*/ 29 h 913"/>
              <a:gd name="T38" fmla="*/ 78 w 515"/>
              <a:gd name="T39" fmla="*/ 29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15" h="913">
                <a:moveTo>
                  <a:pt x="427" y="912"/>
                </a:moveTo>
                <a:lnTo>
                  <a:pt x="427" y="912"/>
                </a:lnTo>
                <a:cubicBezTo>
                  <a:pt x="78" y="912"/>
                  <a:pt x="78" y="912"/>
                  <a:pt x="78" y="912"/>
                </a:cubicBezTo>
                <a:cubicBezTo>
                  <a:pt x="39" y="912"/>
                  <a:pt x="0" y="873"/>
                  <a:pt x="0" y="834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29"/>
                  <a:pt x="39" y="0"/>
                  <a:pt x="78" y="0"/>
                </a:cubicBezTo>
                <a:cubicBezTo>
                  <a:pt x="427" y="0"/>
                  <a:pt x="427" y="0"/>
                  <a:pt x="427" y="0"/>
                </a:cubicBezTo>
                <a:cubicBezTo>
                  <a:pt x="475" y="0"/>
                  <a:pt x="514" y="29"/>
                  <a:pt x="514" y="78"/>
                </a:cubicBezTo>
                <a:cubicBezTo>
                  <a:pt x="514" y="834"/>
                  <a:pt x="514" y="834"/>
                  <a:pt x="514" y="834"/>
                </a:cubicBezTo>
                <a:cubicBezTo>
                  <a:pt x="514" y="873"/>
                  <a:pt x="475" y="912"/>
                  <a:pt x="427" y="912"/>
                </a:cubicBezTo>
                <a:close/>
                <a:moveTo>
                  <a:pt x="78" y="29"/>
                </a:moveTo>
                <a:lnTo>
                  <a:pt x="78" y="29"/>
                </a:lnTo>
                <a:cubicBezTo>
                  <a:pt x="58" y="29"/>
                  <a:pt x="29" y="49"/>
                  <a:pt x="29" y="78"/>
                </a:cubicBezTo>
                <a:cubicBezTo>
                  <a:pt x="29" y="834"/>
                  <a:pt x="29" y="834"/>
                  <a:pt x="29" y="834"/>
                </a:cubicBezTo>
                <a:cubicBezTo>
                  <a:pt x="29" y="854"/>
                  <a:pt x="58" y="883"/>
                  <a:pt x="78" y="883"/>
                </a:cubicBezTo>
                <a:cubicBezTo>
                  <a:pt x="427" y="883"/>
                  <a:pt x="427" y="883"/>
                  <a:pt x="427" y="883"/>
                </a:cubicBezTo>
                <a:cubicBezTo>
                  <a:pt x="456" y="883"/>
                  <a:pt x="475" y="854"/>
                  <a:pt x="475" y="834"/>
                </a:cubicBezTo>
                <a:cubicBezTo>
                  <a:pt x="475" y="78"/>
                  <a:pt x="475" y="78"/>
                  <a:pt x="475" y="78"/>
                </a:cubicBezTo>
                <a:cubicBezTo>
                  <a:pt x="475" y="49"/>
                  <a:pt x="456" y="29"/>
                  <a:pt x="427" y="29"/>
                </a:cubicBezTo>
                <a:lnTo>
                  <a:pt x="78" y="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27">
            <a:extLst>
              <a:ext uri="{FF2B5EF4-FFF2-40B4-BE49-F238E27FC236}">
                <a16:creationId xmlns:a16="http://schemas.microsoft.com/office/drawing/2014/main" id="{F85859D6-C237-9A41-9E11-1EF74E857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5759" y="11124977"/>
            <a:ext cx="37247" cy="37247"/>
          </a:xfrm>
          <a:custGeom>
            <a:avLst/>
            <a:gdLst>
              <a:gd name="T0" fmla="*/ 19 w 40"/>
              <a:gd name="T1" fmla="*/ 39 h 40"/>
              <a:gd name="T2" fmla="*/ 19 w 40"/>
              <a:gd name="T3" fmla="*/ 39 h 40"/>
              <a:gd name="T4" fmla="*/ 0 w 40"/>
              <a:gd name="T5" fmla="*/ 19 h 40"/>
              <a:gd name="T6" fmla="*/ 19 w 40"/>
              <a:gd name="T7" fmla="*/ 0 h 40"/>
              <a:gd name="T8" fmla="*/ 39 w 40"/>
              <a:gd name="T9" fmla="*/ 19 h 40"/>
              <a:gd name="T10" fmla="*/ 19 w 40"/>
              <a:gd name="T11" fmla="*/ 39 h 40"/>
              <a:gd name="T12" fmla="*/ 19 w 40"/>
              <a:gd name="T13" fmla="*/ 10 h 40"/>
              <a:gd name="T14" fmla="*/ 19 w 40"/>
              <a:gd name="T15" fmla="*/ 10 h 40"/>
              <a:gd name="T16" fmla="*/ 10 w 40"/>
              <a:gd name="T17" fmla="*/ 19 h 40"/>
              <a:gd name="T18" fmla="*/ 19 w 40"/>
              <a:gd name="T19" fmla="*/ 29 h 40"/>
              <a:gd name="T20" fmla="*/ 29 w 40"/>
              <a:gd name="T21" fmla="*/ 19 h 40"/>
              <a:gd name="T22" fmla="*/ 19 w 40"/>
              <a:gd name="T23" fmla="*/ 1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19" y="39"/>
                </a:moveTo>
                <a:lnTo>
                  <a:pt x="19" y="39"/>
                </a:lnTo>
                <a:cubicBezTo>
                  <a:pt x="10" y="39"/>
                  <a:pt x="0" y="29"/>
                  <a:pt x="0" y="19"/>
                </a:cubicBezTo>
                <a:cubicBezTo>
                  <a:pt x="0" y="10"/>
                  <a:pt x="10" y="0"/>
                  <a:pt x="19" y="0"/>
                </a:cubicBezTo>
                <a:cubicBezTo>
                  <a:pt x="29" y="0"/>
                  <a:pt x="39" y="10"/>
                  <a:pt x="39" y="19"/>
                </a:cubicBezTo>
                <a:cubicBezTo>
                  <a:pt x="39" y="29"/>
                  <a:pt x="29" y="39"/>
                  <a:pt x="19" y="39"/>
                </a:cubicBezTo>
                <a:close/>
                <a:moveTo>
                  <a:pt x="19" y="10"/>
                </a:moveTo>
                <a:lnTo>
                  <a:pt x="19" y="10"/>
                </a:lnTo>
                <a:cubicBezTo>
                  <a:pt x="19" y="10"/>
                  <a:pt x="10" y="10"/>
                  <a:pt x="10" y="19"/>
                </a:cubicBezTo>
                <a:cubicBezTo>
                  <a:pt x="10" y="29"/>
                  <a:pt x="19" y="29"/>
                  <a:pt x="19" y="29"/>
                </a:cubicBezTo>
                <a:cubicBezTo>
                  <a:pt x="29" y="29"/>
                  <a:pt x="29" y="29"/>
                  <a:pt x="29" y="19"/>
                </a:cubicBezTo>
                <a:cubicBezTo>
                  <a:pt x="29" y="10"/>
                  <a:pt x="29" y="10"/>
                  <a:pt x="1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28">
            <a:extLst>
              <a:ext uri="{FF2B5EF4-FFF2-40B4-BE49-F238E27FC236}">
                <a16:creationId xmlns:a16="http://schemas.microsoft.com/office/drawing/2014/main" id="{489F9884-5DCB-0B4C-AE96-0D39FEA05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0233" y="10512453"/>
            <a:ext cx="136578" cy="37247"/>
          </a:xfrm>
          <a:custGeom>
            <a:avLst/>
            <a:gdLst>
              <a:gd name="T0" fmla="*/ 126 w 147"/>
              <a:gd name="T1" fmla="*/ 39 h 40"/>
              <a:gd name="T2" fmla="*/ 126 w 147"/>
              <a:gd name="T3" fmla="*/ 39 h 40"/>
              <a:gd name="T4" fmla="*/ 10 w 147"/>
              <a:gd name="T5" fmla="*/ 39 h 40"/>
              <a:gd name="T6" fmla="*/ 0 w 147"/>
              <a:gd name="T7" fmla="*/ 20 h 40"/>
              <a:gd name="T8" fmla="*/ 10 w 147"/>
              <a:gd name="T9" fmla="*/ 0 h 40"/>
              <a:gd name="T10" fmla="*/ 126 w 147"/>
              <a:gd name="T11" fmla="*/ 0 h 40"/>
              <a:gd name="T12" fmla="*/ 146 w 147"/>
              <a:gd name="T13" fmla="*/ 20 h 40"/>
              <a:gd name="T14" fmla="*/ 126 w 147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" h="40">
                <a:moveTo>
                  <a:pt x="126" y="39"/>
                </a:moveTo>
                <a:lnTo>
                  <a:pt x="126" y="39"/>
                </a:lnTo>
                <a:cubicBezTo>
                  <a:pt x="10" y="39"/>
                  <a:pt x="10" y="39"/>
                  <a:pt x="10" y="39"/>
                </a:cubicBezTo>
                <a:cubicBezTo>
                  <a:pt x="0" y="39"/>
                  <a:pt x="0" y="29"/>
                  <a:pt x="0" y="20"/>
                </a:cubicBezTo>
                <a:cubicBezTo>
                  <a:pt x="0" y="10"/>
                  <a:pt x="0" y="0"/>
                  <a:pt x="10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6" y="0"/>
                  <a:pt x="146" y="10"/>
                  <a:pt x="146" y="20"/>
                </a:cubicBezTo>
                <a:cubicBezTo>
                  <a:pt x="146" y="29"/>
                  <a:pt x="136" y="39"/>
                  <a:pt x="126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29">
            <a:extLst>
              <a:ext uri="{FF2B5EF4-FFF2-40B4-BE49-F238E27FC236}">
                <a16:creationId xmlns:a16="http://schemas.microsoft.com/office/drawing/2014/main" id="{55D02375-F84A-5143-A36B-235A1BB35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599" y="10686277"/>
            <a:ext cx="293845" cy="331094"/>
          </a:xfrm>
          <a:custGeom>
            <a:avLst/>
            <a:gdLst>
              <a:gd name="T0" fmla="*/ 155 w 311"/>
              <a:gd name="T1" fmla="*/ 350 h 351"/>
              <a:gd name="T2" fmla="*/ 155 w 311"/>
              <a:gd name="T3" fmla="*/ 350 h 351"/>
              <a:gd name="T4" fmla="*/ 146 w 311"/>
              <a:gd name="T5" fmla="*/ 350 h 351"/>
              <a:gd name="T6" fmla="*/ 68 w 311"/>
              <a:gd name="T7" fmla="*/ 282 h 351"/>
              <a:gd name="T8" fmla="*/ 0 w 311"/>
              <a:gd name="T9" fmla="*/ 78 h 351"/>
              <a:gd name="T10" fmla="*/ 10 w 311"/>
              <a:gd name="T11" fmla="*/ 49 h 351"/>
              <a:gd name="T12" fmla="*/ 29 w 311"/>
              <a:gd name="T13" fmla="*/ 39 h 351"/>
              <a:gd name="T14" fmla="*/ 136 w 311"/>
              <a:gd name="T15" fmla="*/ 0 h 351"/>
              <a:gd name="T16" fmla="*/ 175 w 311"/>
              <a:gd name="T17" fmla="*/ 0 h 351"/>
              <a:gd name="T18" fmla="*/ 281 w 311"/>
              <a:gd name="T19" fmla="*/ 39 h 351"/>
              <a:gd name="T20" fmla="*/ 301 w 311"/>
              <a:gd name="T21" fmla="*/ 49 h 351"/>
              <a:gd name="T22" fmla="*/ 310 w 311"/>
              <a:gd name="T23" fmla="*/ 78 h 351"/>
              <a:gd name="T24" fmla="*/ 242 w 311"/>
              <a:gd name="T25" fmla="*/ 282 h 351"/>
              <a:gd name="T26" fmla="*/ 165 w 311"/>
              <a:gd name="T27" fmla="*/ 350 h 351"/>
              <a:gd name="T28" fmla="*/ 155 w 311"/>
              <a:gd name="T29" fmla="*/ 350 h 351"/>
              <a:gd name="T30" fmla="*/ 146 w 311"/>
              <a:gd name="T31" fmla="*/ 321 h 351"/>
              <a:gd name="T32" fmla="*/ 146 w 311"/>
              <a:gd name="T33" fmla="*/ 321 h 351"/>
              <a:gd name="T34" fmla="*/ 155 w 311"/>
              <a:gd name="T35" fmla="*/ 30 h 351"/>
              <a:gd name="T36" fmla="*/ 155 w 311"/>
              <a:gd name="T37" fmla="*/ 30 h 351"/>
              <a:gd name="T38" fmla="*/ 155 w 311"/>
              <a:gd name="T39" fmla="*/ 30 h 351"/>
              <a:gd name="T40" fmla="*/ 39 w 311"/>
              <a:gd name="T41" fmla="*/ 68 h 351"/>
              <a:gd name="T42" fmla="*/ 29 w 311"/>
              <a:gd name="T43" fmla="*/ 68 h 351"/>
              <a:gd name="T44" fmla="*/ 29 w 311"/>
              <a:gd name="T45" fmla="*/ 78 h 351"/>
              <a:gd name="T46" fmla="*/ 87 w 311"/>
              <a:gd name="T47" fmla="*/ 262 h 351"/>
              <a:gd name="T48" fmla="*/ 155 w 311"/>
              <a:gd name="T49" fmla="*/ 321 h 351"/>
              <a:gd name="T50" fmla="*/ 223 w 311"/>
              <a:gd name="T51" fmla="*/ 262 h 351"/>
              <a:gd name="T52" fmla="*/ 281 w 311"/>
              <a:gd name="T53" fmla="*/ 68 h 351"/>
              <a:gd name="T54" fmla="*/ 281 w 311"/>
              <a:gd name="T55" fmla="*/ 68 h 351"/>
              <a:gd name="T56" fmla="*/ 272 w 311"/>
              <a:gd name="T57" fmla="*/ 68 h 351"/>
              <a:gd name="T58" fmla="*/ 155 w 311"/>
              <a:gd name="T59" fmla="*/ 3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11" h="351">
                <a:moveTo>
                  <a:pt x="155" y="350"/>
                </a:moveTo>
                <a:lnTo>
                  <a:pt x="155" y="350"/>
                </a:lnTo>
                <a:cubicBezTo>
                  <a:pt x="155" y="350"/>
                  <a:pt x="155" y="350"/>
                  <a:pt x="146" y="350"/>
                </a:cubicBezTo>
                <a:cubicBezTo>
                  <a:pt x="146" y="350"/>
                  <a:pt x="87" y="321"/>
                  <a:pt x="68" y="282"/>
                </a:cubicBezTo>
                <a:cubicBezTo>
                  <a:pt x="19" y="214"/>
                  <a:pt x="10" y="117"/>
                  <a:pt x="0" y="78"/>
                </a:cubicBezTo>
                <a:cubicBezTo>
                  <a:pt x="0" y="68"/>
                  <a:pt x="10" y="59"/>
                  <a:pt x="10" y="49"/>
                </a:cubicBezTo>
                <a:cubicBezTo>
                  <a:pt x="19" y="49"/>
                  <a:pt x="19" y="39"/>
                  <a:pt x="29" y="39"/>
                </a:cubicBezTo>
                <a:cubicBezTo>
                  <a:pt x="87" y="39"/>
                  <a:pt x="116" y="20"/>
                  <a:pt x="136" y="0"/>
                </a:cubicBezTo>
                <a:cubicBezTo>
                  <a:pt x="146" y="0"/>
                  <a:pt x="165" y="0"/>
                  <a:pt x="175" y="0"/>
                </a:cubicBezTo>
                <a:cubicBezTo>
                  <a:pt x="194" y="20"/>
                  <a:pt x="223" y="39"/>
                  <a:pt x="281" y="39"/>
                </a:cubicBezTo>
                <a:cubicBezTo>
                  <a:pt x="281" y="39"/>
                  <a:pt x="291" y="49"/>
                  <a:pt x="301" y="49"/>
                </a:cubicBezTo>
                <a:cubicBezTo>
                  <a:pt x="301" y="59"/>
                  <a:pt x="310" y="68"/>
                  <a:pt x="310" y="78"/>
                </a:cubicBezTo>
                <a:cubicBezTo>
                  <a:pt x="301" y="117"/>
                  <a:pt x="291" y="214"/>
                  <a:pt x="242" y="282"/>
                </a:cubicBezTo>
                <a:cubicBezTo>
                  <a:pt x="223" y="321"/>
                  <a:pt x="165" y="350"/>
                  <a:pt x="165" y="350"/>
                </a:cubicBezTo>
                <a:cubicBezTo>
                  <a:pt x="155" y="350"/>
                  <a:pt x="155" y="350"/>
                  <a:pt x="155" y="350"/>
                </a:cubicBezTo>
                <a:close/>
                <a:moveTo>
                  <a:pt x="146" y="321"/>
                </a:moveTo>
                <a:lnTo>
                  <a:pt x="146" y="321"/>
                </a:lnTo>
                <a:close/>
                <a:moveTo>
                  <a:pt x="155" y="30"/>
                </a:moveTo>
                <a:lnTo>
                  <a:pt x="155" y="30"/>
                </a:lnTo>
                <a:lnTo>
                  <a:pt x="155" y="30"/>
                </a:lnTo>
                <a:cubicBezTo>
                  <a:pt x="136" y="39"/>
                  <a:pt x="97" y="68"/>
                  <a:pt x="39" y="68"/>
                </a:cubicBezTo>
                <a:cubicBezTo>
                  <a:pt x="29" y="68"/>
                  <a:pt x="29" y="68"/>
                  <a:pt x="29" y="68"/>
                </a:cubicBezTo>
                <a:cubicBezTo>
                  <a:pt x="29" y="68"/>
                  <a:pt x="29" y="68"/>
                  <a:pt x="29" y="78"/>
                </a:cubicBezTo>
                <a:cubicBezTo>
                  <a:pt x="39" y="107"/>
                  <a:pt x="49" y="204"/>
                  <a:pt x="87" y="262"/>
                </a:cubicBezTo>
                <a:cubicBezTo>
                  <a:pt x="107" y="292"/>
                  <a:pt x="146" y="311"/>
                  <a:pt x="155" y="321"/>
                </a:cubicBezTo>
                <a:cubicBezTo>
                  <a:pt x="165" y="311"/>
                  <a:pt x="204" y="292"/>
                  <a:pt x="223" y="262"/>
                </a:cubicBezTo>
                <a:cubicBezTo>
                  <a:pt x="262" y="204"/>
                  <a:pt x="272" y="107"/>
                  <a:pt x="281" y="68"/>
                </a:cubicBezTo>
                <a:lnTo>
                  <a:pt x="281" y="68"/>
                </a:lnTo>
                <a:lnTo>
                  <a:pt x="272" y="68"/>
                </a:lnTo>
                <a:cubicBezTo>
                  <a:pt x="213" y="68"/>
                  <a:pt x="175" y="39"/>
                  <a:pt x="155" y="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30">
            <a:extLst>
              <a:ext uri="{FF2B5EF4-FFF2-40B4-BE49-F238E27FC236}">
                <a16:creationId xmlns:a16="http://schemas.microsoft.com/office/drawing/2014/main" id="{E24D7E0E-8A00-B744-AE64-5BFD1E87E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2650" y="10831130"/>
            <a:ext cx="111743" cy="91051"/>
          </a:xfrm>
          <a:custGeom>
            <a:avLst/>
            <a:gdLst>
              <a:gd name="T0" fmla="*/ 87 w 117"/>
              <a:gd name="T1" fmla="*/ 97 h 98"/>
              <a:gd name="T2" fmla="*/ 87 w 117"/>
              <a:gd name="T3" fmla="*/ 97 h 98"/>
              <a:gd name="T4" fmla="*/ 19 w 117"/>
              <a:gd name="T5" fmla="*/ 97 h 98"/>
              <a:gd name="T6" fmla="*/ 0 w 117"/>
              <a:gd name="T7" fmla="*/ 68 h 98"/>
              <a:gd name="T8" fmla="*/ 0 w 117"/>
              <a:gd name="T9" fmla="*/ 29 h 98"/>
              <a:gd name="T10" fmla="*/ 19 w 117"/>
              <a:gd name="T11" fmla="*/ 0 h 98"/>
              <a:gd name="T12" fmla="*/ 87 w 117"/>
              <a:gd name="T13" fmla="*/ 0 h 98"/>
              <a:gd name="T14" fmla="*/ 116 w 117"/>
              <a:gd name="T15" fmla="*/ 29 h 98"/>
              <a:gd name="T16" fmla="*/ 116 w 117"/>
              <a:gd name="T17" fmla="*/ 68 h 98"/>
              <a:gd name="T18" fmla="*/ 87 w 117"/>
              <a:gd name="T19" fmla="*/ 97 h 98"/>
              <a:gd name="T20" fmla="*/ 29 w 117"/>
              <a:gd name="T21" fmla="*/ 68 h 98"/>
              <a:gd name="T22" fmla="*/ 29 w 117"/>
              <a:gd name="T23" fmla="*/ 68 h 98"/>
              <a:gd name="T24" fmla="*/ 87 w 117"/>
              <a:gd name="T25" fmla="*/ 68 h 98"/>
              <a:gd name="T26" fmla="*/ 87 w 117"/>
              <a:gd name="T27" fmla="*/ 29 h 98"/>
              <a:gd name="T28" fmla="*/ 29 w 117"/>
              <a:gd name="T29" fmla="*/ 29 h 98"/>
              <a:gd name="T30" fmla="*/ 29 w 117"/>
              <a:gd name="T31" fmla="*/ 6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7" h="98">
                <a:moveTo>
                  <a:pt x="87" y="97"/>
                </a:moveTo>
                <a:lnTo>
                  <a:pt x="87" y="97"/>
                </a:lnTo>
                <a:cubicBezTo>
                  <a:pt x="19" y="97"/>
                  <a:pt x="19" y="97"/>
                  <a:pt x="19" y="97"/>
                </a:cubicBezTo>
                <a:cubicBezTo>
                  <a:pt x="10" y="97"/>
                  <a:pt x="0" y="77"/>
                  <a:pt x="0" y="68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10" y="0"/>
                  <a:pt x="19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107" y="0"/>
                  <a:pt x="116" y="19"/>
                  <a:pt x="116" y="29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77"/>
                  <a:pt x="107" y="97"/>
                  <a:pt x="87" y="97"/>
                </a:cubicBezTo>
                <a:close/>
                <a:moveTo>
                  <a:pt x="29" y="68"/>
                </a:moveTo>
                <a:lnTo>
                  <a:pt x="29" y="68"/>
                </a:lnTo>
                <a:cubicBezTo>
                  <a:pt x="87" y="68"/>
                  <a:pt x="87" y="68"/>
                  <a:pt x="87" y="68"/>
                </a:cubicBezTo>
                <a:cubicBezTo>
                  <a:pt x="87" y="29"/>
                  <a:pt x="87" y="29"/>
                  <a:pt x="87" y="29"/>
                </a:cubicBezTo>
                <a:cubicBezTo>
                  <a:pt x="29" y="29"/>
                  <a:pt x="29" y="29"/>
                  <a:pt x="29" y="29"/>
                </a:cubicBezTo>
                <a:lnTo>
                  <a:pt x="29" y="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31">
            <a:extLst>
              <a:ext uri="{FF2B5EF4-FFF2-40B4-BE49-F238E27FC236}">
                <a16:creationId xmlns:a16="http://schemas.microsoft.com/office/drawing/2014/main" id="{F2DEE039-5C46-1242-AA9C-B5F3C03DA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0927" y="10777328"/>
            <a:ext cx="91051" cy="82774"/>
          </a:xfrm>
          <a:custGeom>
            <a:avLst/>
            <a:gdLst>
              <a:gd name="T0" fmla="*/ 87 w 98"/>
              <a:gd name="T1" fmla="*/ 87 h 88"/>
              <a:gd name="T2" fmla="*/ 87 w 98"/>
              <a:gd name="T3" fmla="*/ 87 h 88"/>
              <a:gd name="T4" fmla="*/ 68 w 98"/>
              <a:gd name="T5" fmla="*/ 77 h 88"/>
              <a:gd name="T6" fmla="*/ 68 w 98"/>
              <a:gd name="T7" fmla="*/ 48 h 88"/>
              <a:gd name="T8" fmla="*/ 48 w 98"/>
              <a:gd name="T9" fmla="*/ 29 h 88"/>
              <a:gd name="T10" fmla="*/ 29 w 98"/>
              <a:gd name="T11" fmla="*/ 48 h 88"/>
              <a:gd name="T12" fmla="*/ 29 w 98"/>
              <a:gd name="T13" fmla="*/ 77 h 88"/>
              <a:gd name="T14" fmla="*/ 9 w 98"/>
              <a:gd name="T15" fmla="*/ 87 h 88"/>
              <a:gd name="T16" fmla="*/ 9 w 98"/>
              <a:gd name="T17" fmla="*/ 87 h 88"/>
              <a:gd name="T18" fmla="*/ 0 w 98"/>
              <a:gd name="T19" fmla="*/ 77 h 88"/>
              <a:gd name="T20" fmla="*/ 0 w 98"/>
              <a:gd name="T21" fmla="*/ 48 h 88"/>
              <a:gd name="T22" fmla="*/ 48 w 98"/>
              <a:gd name="T23" fmla="*/ 0 h 88"/>
              <a:gd name="T24" fmla="*/ 97 w 98"/>
              <a:gd name="T25" fmla="*/ 48 h 88"/>
              <a:gd name="T26" fmla="*/ 97 w 98"/>
              <a:gd name="T27" fmla="*/ 77 h 88"/>
              <a:gd name="T28" fmla="*/ 87 w 98"/>
              <a:gd name="T29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88">
                <a:moveTo>
                  <a:pt x="87" y="87"/>
                </a:moveTo>
                <a:lnTo>
                  <a:pt x="87" y="87"/>
                </a:lnTo>
                <a:cubicBezTo>
                  <a:pt x="77" y="87"/>
                  <a:pt x="68" y="87"/>
                  <a:pt x="68" y="77"/>
                </a:cubicBezTo>
                <a:cubicBezTo>
                  <a:pt x="68" y="48"/>
                  <a:pt x="68" y="48"/>
                  <a:pt x="68" y="48"/>
                </a:cubicBezTo>
                <a:cubicBezTo>
                  <a:pt x="68" y="38"/>
                  <a:pt x="58" y="29"/>
                  <a:pt x="48" y="29"/>
                </a:cubicBezTo>
                <a:cubicBezTo>
                  <a:pt x="39" y="29"/>
                  <a:pt x="29" y="38"/>
                  <a:pt x="29" y="48"/>
                </a:cubicBezTo>
                <a:cubicBezTo>
                  <a:pt x="29" y="77"/>
                  <a:pt x="29" y="77"/>
                  <a:pt x="29" y="77"/>
                </a:cubicBezTo>
                <a:cubicBezTo>
                  <a:pt x="29" y="87"/>
                  <a:pt x="19" y="87"/>
                  <a:pt x="9" y="87"/>
                </a:cubicBezTo>
                <a:lnTo>
                  <a:pt x="9" y="87"/>
                </a:lnTo>
                <a:cubicBezTo>
                  <a:pt x="0" y="87"/>
                  <a:pt x="0" y="87"/>
                  <a:pt x="0" y="7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9"/>
                  <a:pt x="19" y="0"/>
                  <a:pt x="48" y="0"/>
                </a:cubicBezTo>
                <a:cubicBezTo>
                  <a:pt x="77" y="0"/>
                  <a:pt x="97" y="19"/>
                  <a:pt x="97" y="48"/>
                </a:cubicBezTo>
                <a:cubicBezTo>
                  <a:pt x="97" y="77"/>
                  <a:pt x="97" y="77"/>
                  <a:pt x="97" y="77"/>
                </a:cubicBezTo>
                <a:cubicBezTo>
                  <a:pt x="97" y="87"/>
                  <a:pt x="97" y="87"/>
                  <a:pt x="87" y="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32">
            <a:extLst>
              <a:ext uri="{FF2B5EF4-FFF2-40B4-BE49-F238E27FC236}">
                <a16:creationId xmlns:a16="http://schemas.microsoft.com/office/drawing/2014/main" id="{8AF34807-C8FB-6D40-993B-2FD2144BB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6126" y="10524868"/>
            <a:ext cx="430423" cy="645634"/>
          </a:xfrm>
          <a:custGeom>
            <a:avLst/>
            <a:gdLst>
              <a:gd name="T0" fmla="*/ 388 w 457"/>
              <a:gd name="T1" fmla="*/ 689 h 690"/>
              <a:gd name="T2" fmla="*/ 388 w 457"/>
              <a:gd name="T3" fmla="*/ 689 h 690"/>
              <a:gd name="T4" fmla="*/ 68 w 457"/>
              <a:gd name="T5" fmla="*/ 689 h 690"/>
              <a:gd name="T6" fmla="*/ 0 w 457"/>
              <a:gd name="T7" fmla="*/ 630 h 690"/>
              <a:gd name="T8" fmla="*/ 0 w 457"/>
              <a:gd name="T9" fmla="*/ 58 h 690"/>
              <a:gd name="T10" fmla="*/ 68 w 457"/>
              <a:gd name="T11" fmla="*/ 0 h 690"/>
              <a:gd name="T12" fmla="*/ 388 w 457"/>
              <a:gd name="T13" fmla="*/ 0 h 690"/>
              <a:gd name="T14" fmla="*/ 456 w 457"/>
              <a:gd name="T15" fmla="*/ 58 h 690"/>
              <a:gd name="T16" fmla="*/ 456 w 457"/>
              <a:gd name="T17" fmla="*/ 252 h 690"/>
              <a:gd name="T18" fmla="*/ 437 w 457"/>
              <a:gd name="T19" fmla="*/ 272 h 690"/>
              <a:gd name="T20" fmla="*/ 427 w 457"/>
              <a:gd name="T21" fmla="*/ 252 h 690"/>
              <a:gd name="T22" fmla="*/ 427 w 457"/>
              <a:gd name="T23" fmla="*/ 58 h 690"/>
              <a:gd name="T24" fmla="*/ 388 w 457"/>
              <a:gd name="T25" fmla="*/ 29 h 690"/>
              <a:gd name="T26" fmla="*/ 68 w 457"/>
              <a:gd name="T27" fmla="*/ 29 h 690"/>
              <a:gd name="T28" fmla="*/ 29 w 457"/>
              <a:gd name="T29" fmla="*/ 58 h 690"/>
              <a:gd name="T30" fmla="*/ 29 w 457"/>
              <a:gd name="T31" fmla="*/ 630 h 690"/>
              <a:gd name="T32" fmla="*/ 68 w 457"/>
              <a:gd name="T33" fmla="*/ 659 h 690"/>
              <a:gd name="T34" fmla="*/ 388 w 457"/>
              <a:gd name="T35" fmla="*/ 659 h 690"/>
              <a:gd name="T36" fmla="*/ 408 w 457"/>
              <a:gd name="T37" fmla="*/ 650 h 690"/>
              <a:gd name="T38" fmla="*/ 427 w 457"/>
              <a:gd name="T39" fmla="*/ 659 h 690"/>
              <a:gd name="T40" fmla="*/ 417 w 457"/>
              <a:gd name="T41" fmla="*/ 679 h 690"/>
              <a:gd name="T42" fmla="*/ 388 w 457"/>
              <a:gd name="T43" fmla="*/ 689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57" h="690">
                <a:moveTo>
                  <a:pt x="388" y="689"/>
                </a:moveTo>
                <a:lnTo>
                  <a:pt x="388" y="689"/>
                </a:lnTo>
                <a:cubicBezTo>
                  <a:pt x="68" y="689"/>
                  <a:pt x="68" y="689"/>
                  <a:pt x="68" y="689"/>
                </a:cubicBezTo>
                <a:cubicBezTo>
                  <a:pt x="29" y="689"/>
                  <a:pt x="0" y="659"/>
                  <a:pt x="0" y="630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9"/>
                  <a:pt x="29" y="0"/>
                  <a:pt x="68" y="0"/>
                </a:cubicBezTo>
                <a:cubicBezTo>
                  <a:pt x="388" y="0"/>
                  <a:pt x="388" y="0"/>
                  <a:pt x="388" y="0"/>
                </a:cubicBezTo>
                <a:cubicBezTo>
                  <a:pt x="427" y="0"/>
                  <a:pt x="456" y="29"/>
                  <a:pt x="456" y="58"/>
                </a:cubicBezTo>
                <a:cubicBezTo>
                  <a:pt x="456" y="252"/>
                  <a:pt x="456" y="252"/>
                  <a:pt x="456" y="252"/>
                </a:cubicBezTo>
                <a:cubicBezTo>
                  <a:pt x="456" y="262"/>
                  <a:pt x="446" y="272"/>
                  <a:pt x="437" y="272"/>
                </a:cubicBezTo>
                <a:cubicBezTo>
                  <a:pt x="427" y="272"/>
                  <a:pt x="427" y="262"/>
                  <a:pt x="427" y="252"/>
                </a:cubicBezTo>
                <a:cubicBezTo>
                  <a:pt x="427" y="58"/>
                  <a:pt x="427" y="58"/>
                  <a:pt x="427" y="58"/>
                </a:cubicBezTo>
                <a:cubicBezTo>
                  <a:pt x="427" y="48"/>
                  <a:pt x="408" y="29"/>
                  <a:pt x="388" y="29"/>
                </a:cubicBezTo>
                <a:cubicBezTo>
                  <a:pt x="68" y="29"/>
                  <a:pt x="68" y="29"/>
                  <a:pt x="68" y="29"/>
                </a:cubicBezTo>
                <a:cubicBezTo>
                  <a:pt x="49" y="29"/>
                  <a:pt x="29" y="48"/>
                  <a:pt x="29" y="58"/>
                </a:cubicBezTo>
                <a:cubicBezTo>
                  <a:pt x="29" y="630"/>
                  <a:pt x="29" y="630"/>
                  <a:pt x="29" y="630"/>
                </a:cubicBezTo>
                <a:cubicBezTo>
                  <a:pt x="29" y="640"/>
                  <a:pt x="49" y="659"/>
                  <a:pt x="68" y="659"/>
                </a:cubicBezTo>
                <a:cubicBezTo>
                  <a:pt x="388" y="659"/>
                  <a:pt x="388" y="659"/>
                  <a:pt x="388" y="659"/>
                </a:cubicBezTo>
                <a:cubicBezTo>
                  <a:pt x="398" y="659"/>
                  <a:pt x="398" y="659"/>
                  <a:pt x="408" y="650"/>
                </a:cubicBezTo>
                <a:cubicBezTo>
                  <a:pt x="417" y="650"/>
                  <a:pt x="427" y="650"/>
                  <a:pt x="427" y="659"/>
                </a:cubicBezTo>
                <a:cubicBezTo>
                  <a:pt x="427" y="669"/>
                  <a:pt x="427" y="679"/>
                  <a:pt x="417" y="679"/>
                </a:cubicBezTo>
                <a:cubicBezTo>
                  <a:pt x="408" y="689"/>
                  <a:pt x="398" y="689"/>
                  <a:pt x="388" y="6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33">
            <a:extLst>
              <a:ext uri="{FF2B5EF4-FFF2-40B4-BE49-F238E27FC236}">
                <a16:creationId xmlns:a16="http://schemas.microsoft.com/office/drawing/2014/main" id="{28E0D33D-83FC-9F45-91FE-F82B7D645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7557" y="11058758"/>
            <a:ext cx="37249" cy="37247"/>
          </a:xfrm>
          <a:custGeom>
            <a:avLst/>
            <a:gdLst>
              <a:gd name="T0" fmla="*/ 19 w 40"/>
              <a:gd name="T1" fmla="*/ 39 h 40"/>
              <a:gd name="T2" fmla="*/ 19 w 40"/>
              <a:gd name="T3" fmla="*/ 39 h 40"/>
              <a:gd name="T4" fmla="*/ 0 w 40"/>
              <a:gd name="T5" fmla="*/ 20 h 40"/>
              <a:gd name="T6" fmla="*/ 19 w 40"/>
              <a:gd name="T7" fmla="*/ 0 h 40"/>
              <a:gd name="T8" fmla="*/ 39 w 40"/>
              <a:gd name="T9" fmla="*/ 20 h 40"/>
              <a:gd name="T10" fmla="*/ 19 w 40"/>
              <a:gd name="T11" fmla="*/ 39 h 40"/>
              <a:gd name="T12" fmla="*/ 19 w 40"/>
              <a:gd name="T13" fmla="*/ 10 h 40"/>
              <a:gd name="T14" fmla="*/ 19 w 40"/>
              <a:gd name="T15" fmla="*/ 10 h 40"/>
              <a:gd name="T16" fmla="*/ 9 w 40"/>
              <a:gd name="T17" fmla="*/ 20 h 40"/>
              <a:gd name="T18" fmla="*/ 19 w 40"/>
              <a:gd name="T19" fmla="*/ 29 h 40"/>
              <a:gd name="T20" fmla="*/ 39 w 40"/>
              <a:gd name="T21" fmla="*/ 20 h 40"/>
              <a:gd name="T22" fmla="*/ 19 w 40"/>
              <a:gd name="T23" fmla="*/ 1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19" y="39"/>
                </a:moveTo>
                <a:lnTo>
                  <a:pt x="19" y="39"/>
                </a:lnTo>
                <a:cubicBezTo>
                  <a:pt x="9" y="39"/>
                  <a:pt x="0" y="29"/>
                  <a:pt x="0" y="20"/>
                </a:cubicBezTo>
                <a:cubicBezTo>
                  <a:pt x="0" y="10"/>
                  <a:pt x="9" y="0"/>
                  <a:pt x="19" y="0"/>
                </a:cubicBezTo>
                <a:cubicBezTo>
                  <a:pt x="39" y="0"/>
                  <a:pt x="39" y="10"/>
                  <a:pt x="39" y="20"/>
                </a:cubicBezTo>
                <a:cubicBezTo>
                  <a:pt x="39" y="29"/>
                  <a:pt x="39" y="39"/>
                  <a:pt x="19" y="39"/>
                </a:cubicBezTo>
                <a:close/>
                <a:moveTo>
                  <a:pt x="19" y="10"/>
                </a:moveTo>
                <a:lnTo>
                  <a:pt x="19" y="10"/>
                </a:lnTo>
                <a:cubicBezTo>
                  <a:pt x="19" y="10"/>
                  <a:pt x="9" y="10"/>
                  <a:pt x="9" y="20"/>
                </a:cubicBezTo>
                <a:cubicBezTo>
                  <a:pt x="9" y="29"/>
                  <a:pt x="19" y="29"/>
                  <a:pt x="19" y="29"/>
                </a:cubicBezTo>
                <a:cubicBezTo>
                  <a:pt x="29" y="29"/>
                  <a:pt x="39" y="29"/>
                  <a:pt x="39" y="20"/>
                </a:cubicBezTo>
                <a:cubicBezTo>
                  <a:pt x="39" y="10"/>
                  <a:pt x="29" y="10"/>
                  <a:pt x="1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34">
            <a:extLst>
              <a:ext uri="{FF2B5EF4-FFF2-40B4-BE49-F238E27FC236}">
                <a16:creationId xmlns:a16="http://schemas.microsoft.com/office/drawing/2014/main" id="{F07B14C9-0909-0649-B3B9-B88F0CBB8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455" y="11058758"/>
            <a:ext cx="144855" cy="37247"/>
          </a:xfrm>
          <a:custGeom>
            <a:avLst/>
            <a:gdLst>
              <a:gd name="T0" fmla="*/ 145 w 156"/>
              <a:gd name="T1" fmla="*/ 39 h 40"/>
              <a:gd name="T2" fmla="*/ 145 w 156"/>
              <a:gd name="T3" fmla="*/ 39 h 40"/>
              <a:gd name="T4" fmla="*/ 19 w 156"/>
              <a:gd name="T5" fmla="*/ 39 h 40"/>
              <a:gd name="T6" fmla="*/ 0 w 156"/>
              <a:gd name="T7" fmla="*/ 20 h 40"/>
              <a:gd name="T8" fmla="*/ 19 w 156"/>
              <a:gd name="T9" fmla="*/ 0 h 40"/>
              <a:gd name="T10" fmla="*/ 145 w 156"/>
              <a:gd name="T11" fmla="*/ 0 h 40"/>
              <a:gd name="T12" fmla="*/ 155 w 156"/>
              <a:gd name="T13" fmla="*/ 20 h 40"/>
              <a:gd name="T14" fmla="*/ 145 w 156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" h="40">
                <a:moveTo>
                  <a:pt x="145" y="39"/>
                </a:moveTo>
                <a:lnTo>
                  <a:pt x="145" y="39"/>
                </a:lnTo>
                <a:cubicBezTo>
                  <a:pt x="19" y="39"/>
                  <a:pt x="19" y="39"/>
                  <a:pt x="19" y="39"/>
                </a:cubicBezTo>
                <a:cubicBezTo>
                  <a:pt x="9" y="39"/>
                  <a:pt x="0" y="29"/>
                  <a:pt x="0" y="20"/>
                </a:cubicBezTo>
                <a:cubicBezTo>
                  <a:pt x="0" y="10"/>
                  <a:pt x="9" y="0"/>
                  <a:pt x="19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5" y="0"/>
                  <a:pt x="155" y="10"/>
                  <a:pt x="155" y="20"/>
                </a:cubicBezTo>
                <a:cubicBezTo>
                  <a:pt x="155" y="29"/>
                  <a:pt x="155" y="39"/>
                  <a:pt x="145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35">
            <a:extLst>
              <a:ext uri="{FF2B5EF4-FFF2-40B4-BE49-F238E27FC236}">
                <a16:creationId xmlns:a16="http://schemas.microsoft.com/office/drawing/2014/main" id="{306FB9F2-A649-754F-A854-1279991D6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9931" y="10566254"/>
            <a:ext cx="318677" cy="173824"/>
          </a:xfrm>
          <a:custGeom>
            <a:avLst/>
            <a:gdLst>
              <a:gd name="T0" fmla="*/ 320 w 341"/>
              <a:gd name="T1" fmla="*/ 185 h 186"/>
              <a:gd name="T2" fmla="*/ 320 w 341"/>
              <a:gd name="T3" fmla="*/ 185 h 186"/>
              <a:gd name="T4" fmla="*/ 10 w 341"/>
              <a:gd name="T5" fmla="*/ 185 h 186"/>
              <a:gd name="T6" fmla="*/ 0 w 341"/>
              <a:gd name="T7" fmla="*/ 175 h 186"/>
              <a:gd name="T8" fmla="*/ 0 w 341"/>
              <a:gd name="T9" fmla="*/ 20 h 186"/>
              <a:gd name="T10" fmla="*/ 10 w 341"/>
              <a:gd name="T11" fmla="*/ 0 h 186"/>
              <a:gd name="T12" fmla="*/ 320 w 341"/>
              <a:gd name="T13" fmla="*/ 0 h 186"/>
              <a:gd name="T14" fmla="*/ 340 w 341"/>
              <a:gd name="T15" fmla="*/ 20 h 186"/>
              <a:gd name="T16" fmla="*/ 340 w 341"/>
              <a:gd name="T17" fmla="*/ 175 h 186"/>
              <a:gd name="T18" fmla="*/ 320 w 341"/>
              <a:gd name="T19" fmla="*/ 185 h 186"/>
              <a:gd name="T20" fmla="*/ 30 w 341"/>
              <a:gd name="T21" fmla="*/ 156 h 186"/>
              <a:gd name="T22" fmla="*/ 30 w 341"/>
              <a:gd name="T23" fmla="*/ 156 h 186"/>
              <a:gd name="T24" fmla="*/ 311 w 341"/>
              <a:gd name="T25" fmla="*/ 156 h 186"/>
              <a:gd name="T26" fmla="*/ 311 w 341"/>
              <a:gd name="T27" fmla="*/ 30 h 186"/>
              <a:gd name="T28" fmla="*/ 30 w 341"/>
              <a:gd name="T29" fmla="*/ 30 h 186"/>
              <a:gd name="T30" fmla="*/ 30 w 341"/>
              <a:gd name="T31" fmla="*/ 15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1" h="186">
                <a:moveTo>
                  <a:pt x="320" y="185"/>
                </a:moveTo>
                <a:lnTo>
                  <a:pt x="320" y="185"/>
                </a:lnTo>
                <a:cubicBezTo>
                  <a:pt x="10" y="185"/>
                  <a:pt x="10" y="185"/>
                  <a:pt x="10" y="185"/>
                </a:cubicBezTo>
                <a:cubicBezTo>
                  <a:pt x="0" y="185"/>
                  <a:pt x="0" y="185"/>
                  <a:pt x="0" y="175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0" y="0"/>
                  <a:pt x="10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30" y="0"/>
                  <a:pt x="340" y="10"/>
                  <a:pt x="340" y="20"/>
                </a:cubicBezTo>
                <a:cubicBezTo>
                  <a:pt x="340" y="175"/>
                  <a:pt x="340" y="175"/>
                  <a:pt x="340" y="175"/>
                </a:cubicBezTo>
                <a:cubicBezTo>
                  <a:pt x="340" y="185"/>
                  <a:pt x="330" y="185"/>
                  <a:pt x="320" y="185"/>
                </a:cubicBezTo>
                <a:close/>
                <a:moveTo>
                  <a:pt x="30" y="156"/>
                </a:moveTo>
                <a:lnTo>
                  <a:pt x="30" y="156"/>
                </a:lnTo>
                <a:cubicBezTo>
                  <a:pt x="311" y="156"/>
                  <a:pt x="311" y="156"/>
                  <a:pt x="311" y="156"/>
                </a:cubicBezTo>
                <a:cubicBezTo>
                  <a:pt x="311" y="30"/>
                  <a:pt x="311" y="30"/>
                  <a:pt x="311" y="30"/>
                </a:cubicBezTo>
                <a:cubicBezTo>
                  <a:pt x="30" y="30"/>
                  <a:pt x="30" y="30"/>
                  <a:pt x="30" y="30"/>
                </a:cubicBezTo>
                <a:lnTo>
                  <a:pt x="30" y="1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36">
            <a:extLst>
              <a:ext uri="{FF2B5EF4-FFF2-40B4-BE49-F238E27FC236}">
                <a16:creationId xmlns:a16="http://schemas.microsoft.com/office/drawing/2014/main" id="{BC877159-CB2A-164E-A39F-48BCFDF11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7557" y="10942875"/>
            <a:ext cx="37249" cy="37247"/>
          </a:xfrm>
          <a:custGeom>
            <a:avLst/>
            <a:gdLst>
              <a:gd name="T0" fmla="*/ 19 w 40"/>
              <a:gd name="T1" fmla="*/ 39 h 40"/>
              <a:gd name="T2" fmla="*/ 19 w 40"/>
              <a:gd name="T3" fmla="*/ 39 h 40"/>
              <a:gd name="T4" fmla="*/ 0 w 40"/>
              <a:gd name="T5" fmla="*/ 20 h 40"/>
              <a:gd name="T6" fmla="*/ 19 w 40"/>
              <a:gd name="T7" fmla="*/ 0 h 40"/>
              <a:gd name="T8" fmla="*/ 39 w 40"/>
              <a:gd name="T9" fmla="*/ 20 h 40"/>
              <a:gd name="T10" fmla="*/ 19 w 40"/>
              <a:gd name="T11" fmla="*/ 39 h 40"/>
              <a:gd name="T12" fmla="*/ 19 w 40"/>
              <a:gd name="T13" fmla="*/ 10 h 40"/>
              <a:gd name="T14" fmla="*/ 19 w 40"/>
              <a:gd name="T15" fmla="*/ 10 h 40"/>
              <a:gd name="T16" fmla="*/ 9 w 40"/>
              <a:gd name="T17" fmla="*/ 20 h 40"/>
              <a:gd name="T18" fmla="*/ 19 w 40"/>
              <a:gd name="T19" fmla="*/ 29 h 40"/>
              <a:gd name="T20" fmla="*/ 39 w 40"/>
              <a:gd name="T21" fmla="*/ 20 h 40"/>
              <a:gd name="T22" fmla="*/ 19 w 40"/>
              <a:gd name="T23" fmla="*/ 1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19" y="39"/>
                </a:moveTo>
                <a:lnTo>
                  <a:pt x="19" y="39"/>
                </a:lnTo>
                <a:cubicBezTo>
                  <a:pt x="9" y="39"/>
                  <a:pt x="0" y="29"/>
                  <a:pt x="0" y="20"/>
                </a:cubicBezTo>
                <a:cubicBezTo>
                  <a:pt x="0" y="10"/>
                  <a:pt x="9" y="0"/>
                  <a:pt x="19" y="0"/>
                </a:cubicBezTo>
                <a:cubicBezTo>
                  <a:pt x="39" y="0"/>
                  <a:pt x="39" y="10"/>
                  <a:pt x="39" y="20"/>
                </a:cubicBezTo>
                <a:cubicBezTo>
                  <a:pt x="39" y="29"/>
                  <a:pt x="39" y="39"/>
                  <a:pt x="19" y="39"/>
                </a:cubicBezTo>
                <a:close/>
                <a:moveTo>
                  <a:pt x="19" y="10"/>
                </a:moveTo>
                <a:lnTo>
                  <a:pt x="19" y="10"/>
                </a:lnTo>
                <a:lnTo>
                  <a:pt x="9" y="20"/>
                </a:lnTo>
                <a:cubicBezTo>
                  <a:pt x="9" y="29"/>
                  <a:pt x="19" y="29"/>
                  <a:pt x="19" y="29"/>
                </a:cubicBezTo>
                <a:cubicBezTo>
                  <a:pt x="29" y="29"/>
                  <a:pt x="39" y="29"/>
                  <a:pt x="39" y="20"/>
                </a:cubicBezTo>
                <a:cubicBezTo>
                  <a:pt x="39" y="20"/>
                  <a:pt x="29" y="10"/>
                  <a:pt x="1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37">
            <a:extLst>
              <a:ext uri="{FF2B5EF4-FFF2-40B4-BE49-F238E27FC236}">
                <a16:creationId xmlns:a16="http://schemas.microsoft.com/office/drawing/2014/main" id="{A915F2CC-1D97-7F47-ADA1-5ACBC2069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5834" y="10868379"/>
            <a:ext cx="37249" cy="37247"/>
          </a:xfrm>
          <a:custGeom>
            <a:avLst/>
            <a:gdLst>
              <a:gd name="T0" fmla="*/ 20 w 40"/>
              <a:gd name="T1" fmla="*/ 39 h 40"/>
              <a:gd name="T2" fmla="*/ 20 w 40"/>
              <a:gd name="T3" fmla="*/ 39 h 40"/>
              <a:gd name="T4" fmla="*/ 0 w 40"/>
              <a:gd name="T5" fmla="*/ 20 h 40"/>
              <a:gd name="T6" fmla="*/ 20 w 40"/>
              <a:gd name="T7" fmla="*/ 0 h 40"/>
              <a:gd name="T8" fmla="*/ 39 w 40"/>
              <a:gd name="T9" fmla="*/ 20 h 40"/>
              <a:gd name="T10" fmla="*/ 20 w 40"/>
              <a:gd name="T11" fmla="*/ 39 h 40"/>
              <a:gd name="T12" fmla="*/ 20 w 40"/>
              <a:gd name="T13" fmla="*/ 0 h 40"/>
              <a:gd name="T14" fmla="*/ 20 w 40"/>
              <a:gd name="T15" fmla="*/ 0 h 40"/>
              <a:gd name="T16" fmla="*/ 0 w 40"/>
              <a:gd name="T17" fmla="*/ 20 h 40"/>
              <a:gd name="T18" fmla="*/ 20 w 40"/>
              <a:gd name="T19" fmla="*/ 30 h 40"/>
              <a:gd name="T20" fmla="*/ 30 w 40"/>
              <a:gd name="T21" fmla="*/ 20 h 40"/>
              <a:gd name="T22" fmla="*/ 20 w 40"/>
              <a:gd name="T23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20" y="39"/>
                </a:moveTo>
                <a:lnTo>
                  <a:pt x="20" y="39"/>
                </a:lnTo>
                <a:cubicBezTo>
                  <a:pt x="0" y="39"/>
                  <a:pt x="0" y="30"/>
                  <a:pt x="0" y="20"/>
                </a:cubicBezTo>
                <a:cubicBezTo>
                  <a:pt x="0" y="0"/>
                  <a:pt x="0" y="0"/>
                  <a:pt x="20" y="0"/>
                </a:cubicBezTo>
                <a:cubicBezTo>
                  <a:pt x="30" y="0"/>
                  <a:pt x="39" y="0"/>
                  <a:pt x="39" y="20"/>
                </a:cubicBezTo>
                <a:cubicBezTo>
                  <a:pt x="39" y="30"/>
                  <a:pt x="30" y="39"/>
                  <a:pt x="20" y="39"/>
                </a:cubicBezTo>
                <a:close/>
                <a:moveTo>
                  <a:pt x="20" y="0"/>
                </a:moveTo>
                <a:lnTo>
                  <a:pt x="20" y="0"/>
                </a:lnTo>
                <a:cubicBezTo>
                  <a:pt x="10" y="0"/>
                  <a:pt x="0" y="10"/>
                  <a:pt x="0" y="20"/>
                </a:cubicBezTo>
                <a:cubicBezTo>
                  <a:pt x="0" y="20"/>
                  <a:pt x="10" y="30"/>
                  <a:pt x="20" y="30"/>
                </a:cubicBezTo>
                <a:lnTo>
                  <a:pt x="30" y="20"/>
                </a:lnTo>
                <a:cubicBezTo>
                  <a:pt x="30" y="10"/>
                  <a:pt x="20" y="0"/>
                  <a:pt x="2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38">
            <a:extLst>
              <a:ext uri="{FF2B5EF4-FFF2-40B4-BE49-F238E27FC236}">
                <a16:creationId xmlns:a16="http://schemas.microsoft.com/office/drawing/2014/main" id="{FBCA8389-F0E3-6841-8C10-6F8A2DBBC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506" y="10868379"/>
            <a:ext cx="37249" cy="37247"/>
          </a:xfrm>
          <a:custGeom>
            <a:avLst/>
            <a:gdLst>
              <a:gd name="T0" fmla="*/ 19 w 40"/>
              <a:gd name="T1" fmla="*/ 39 h 40"/>
              <a:gd name="T2" fmla="*/ 19 w 40"/>
              <a:gd name="T3" fmla="*/ 39 h 40"/>
              <a:gd name="T4" fmla="*/ 0 w 40"/>
              <a:gd name="T5" fmla="*/ 20 h 40"/>
              <a:gd name="T6" fmla="*/ 19 w 40"/>
              <a:gd name="T7" fmla="*/ 0 h 40"/>
              <a:gd name="T8" fmla="*/ 39 w 40"/>
              <a:gd name="T9" fmla="*/ 20 h 40"/>
              <a:gd name="T10" fmla="*/ 19 w 40"/>
              <a:gd name="T11" fmla="*/ 39 h 40"/>
              <a:gd name="T12" fmla="*/ 19 w 40"/>
              <a:gd name="T13" fmla="*/ 0 h 40"/>
              <a:gd name="T14" fmla="*/ 19 w 40"/>
              <a:gd name="T15" fmla="*/ 0 h 40"/>
              <a:gd name="T16" fmla="*/ 10 w 40"/>
              <a:gd name="T17" fmla="*/ 20 h 40"/>
              <a:gd name="T18" fmla="*/ 19 w 40"/>
              <a:gd name="T19" fmla="*/ 30 h 40"/>
              <a:gd name="T20" fmla="*/ 39 w 40"/>
              <a:gd name="T21" fmla="*/ 20 h 40"/>
              <a:gd name="T22" fmla="*/ 19 w 40"/>
              <a:gd name="T23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19" y="39"/>
                </a:moveTo>
                <a:lnTo>
                  <a:pt x="19" y="39"/>
                </a:lnTo>
                <a:cubicBezTo>
                  <a:pt x="10" y="39"/>
                  <a:pt x="0" y="30"/>
                  <a:pt x="0" y="20"/>
                </a:cubicBezTo>
                <a:cubicBezTo>
                  <a:pt x="0" y="0"/>
                  <a:pt x="10" y="0"/>
                  <a:pt x="19" y="0"/>
                </a:cubicBezTo>
                <a:cubicBezTo>
                  <a:pt x="29" y="0"/>
                  <a:pt x="39" y="0"/>
                  <a:pt x="39" y="20"/>
                </a:cubicBezTo>
                <a:cubicBezTo>
                  <a:pt x="39" y="30"/>
                  <a:pt x="29" y="39"/>
                  <a:pt x="19" y="39"/>
                </a:cubicBezTo>
                <a:close/>
                <a:moveTo>
                  <a:pt x="19" y="0"/>
                </a:moveTo>
                <a:lnTo>
                  <a:pt x="19" y="0"/>
                </a:lnTo>
                <a:cubicBezTo>
                  <a:pt x="19" y="0"/>
                  <a:pt x="10" y="10"/>
                  <a:pt x="10" y="20"/>
                </a:cubicBezTo>
                <a:lnTo>
                  <a:pt x="19" y="30"/>
                </a:lnTo>
                <a:cubicBezTo>
                  <a:pt x="29" y="30"/>
                  <a:pt x="39" y="20"/>
                  <a:pt x="39" y="20"/>
                </a:cubicBezTo>
                <a:cubicBezTo>
                  <a:pt x="39" y="10"/>
                  <a:pt x="29" y="0"/>
                  <a:pt x="1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39">
            <a:extLst>
              <a:ext uri="{FF2B5EF4-FFF2-40B4-BE49-F238E27FC236}">
                <a16:creationId xmlns:a16="http://schemas.microsoft.com/office/drawing/2014/main" id="{8354F0D1-FD85-934D-B98B-669B5CE2C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455" y="10868379"/>
            <a:ext cx="37249" cy="37247"/>
          </a:xfrm>
          <a:custGeom>
            <a:avLst/>
            <a:gdLst>
              <a:gd name="T0" fmla="*/ 19 w 40"/>
              <a:gd name="T1" fmla="*/ 39 h 40"/>
              <a:gd name="T2" fmla="*/ 19 w 40"/>
              <a:gd name="T3" fmla="*/ 39 h 40"/>
              <a:gd name="T4" fmla="*/ 0 w 40"/>
              <a:gd name="T5" fmla="*/ 20 h 40"/>
              <a:gd name="T6" fmla="*/ 19 w 40"/>
              <a:gd name="T7" fmla="*/ 0 h 40"/>
              <a:gd name="T8" fmla="*/ 39 w 40"/>
              <a:gd name="T9" fmla="*/ 20 h 40"/>
              <a:gd name="T10" fmla="*/ 19 w 40"/>
              <a:gd name="T11" fmla="*/ 39 h 40"/>
              <a:gd name="T12" fmla="*/ 19 w 40"/>
              <a:gd name="T13" fmla="*/ 0 h 40"/>
              <a:gd name="T14" fmla="*/ 19 w 40"/>
              <a:gd name="T15" fmla="*/ 0 h 40"/>
              <a:gd name="T16" fmla="*/ 9 w 40"/>
              <a:gd name="T17" fmla="*/ 20 h 40"/>
              <a:gd name="T18" fmla="*/ 19 w 40"/>
              <a:gd name="T19" fmla="*/ 30 h 40"/>
              <a:gd name="T20" fmla="*/ 29 w 40"/>
              <a:gd name="T21" fmla="*/ 20 h 40"/>
              <a:gd name="T22" fmla="*/ 19 w 40"/>
              <a:gd name="T23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19" y="39"/>
                </a:moveTo>
                <a:lnTo>
                  <a:pt x="19" y="39"/>
                </a:lnTo>
                <a:cubicBezTo>
                  <a:pt x="9" y="39"/>
                  <a:pt x="0" y="30"/>
                  <a:pt x="0" y="20"/>
                </a:cubicBezTo>
                <a:cubicBezTo>
                  <a:pt x="0" y="0"/>
                  <a:pt x="9" y="0"/>
                  <a:pt x="19" y="0"/>
                </a:cubicBezTo>
                <a:cubicBezTo>
                  <a:pt x="29" y="0"/>
                  <a:pt x="39" y="0"/>
                  <a:pt x="39" y="20"/>
                </a:cubicBezTo>
                <a:cubicBezTo>
                  <a:pt x="39" y="30"/>
                  <a:pt x="29" y="39"/>
                  <a:pt x="19" y="39"/>
                </a:cubicBezTo>
                <a:close/>
                <a:moveTo>
                  <a:pt x="19" y="0"/>
                </a:moveTo>
                <a:lnTo>
                  <a:pt x="19" y="0"/>
                </a:lnTo>
                <a:cubicBezTo>
                  <a:pt x="9" y="0"/>
                  <a:pt x="9" y="10"/>
                  <a:pt x="9" y="20"/>
                </a:cubicBezTo>
                <a:cubicBezTo>
                  <a:pt x="9" y="20"/>
                  <a:pt x="9" y="30"/>
                  <a:pt x="19" y="30"/>
                </a:cubicBezTo>
                <a:cubicBezTo>
                  <a:pt x="29" y="30"/>
                  <a:pt x="29" y="20"/>
                  <a:pt x="29" y="20"/>
                </a:cubicBezTo>
                <a:cubicBezTo>
                  <a:pt x="29" y="10"/>
                  <a:pt x="29" y="0"/>
                  <a:pt x="1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40">
            <a:extLst>
              <a:ext uri="{FF2B5EF4-FFF2-40B4-BE49-F238E27FC236}">
                <a16:creationId xmlns:a16="http://schemas.microsoft.com/office/drawing/2014/main" id="{9504AA80-B650-074F-8FCB-EAF3CC64C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506" y="10942875"/>
            <a:ext cx="37249" cy="37247"/>
          </a:xfrm>
          <a:custGeom>
            <a:avLst/>
            <a:gdLst>
              <a:gd name="T0" fmla="*/ 19 w 40"/>
              <a:gd name="T1" fmla="*/ 39 h 40"/>
              <a:gd name="T2" fmla="*/ 19 w 40"/>
              <a:gd name="T3" fmla="*/ 39 h 40"/>
              <a:gd name="T4" fmla="*/ 0 w 40"/>
              <a:gd name="T5" fmla="*/ 20 h 40"/>
              <a:gd name="T6" fmla="*/ 19 w 40"/>
              <a:gd name="T7" fmla="*/ 0 h 40"/>
              <a:gd name="T8" fmla="*/ 39 w 40"/>
              <a:gd name="T9" fmla="*/ 20 h 40"/>
              <a:gd name="T10" fmla="*/ 19 w 40"/>
              <a:gd name="T11" fmla="*/ 39 h 40"/>
              <a:gd name="T12" fmla="*/ 19 w 40"/>
              <a:gd name="T13" fmla="*/ 10 h 40"/>
              <a:gd name="T14" fmla="*/ 19 w 40"/>
              <a:gd name="T15" fmla="*/ 10 h 40"/>
              <a:gd name="T16" fmla="*/ 10 w 40"/>
              <a:gd name="T17" fmla="*/ 20 h 40"/>
              <a:gd name="T18" fmla="*/ 19 w 40"/>
              <a:gd name="T19" fmla="*/ 29 h 40"/>
              <a:gd name="T20" fmla="*/ 39 w 40"/>
              <a:gd name="T21" fmla="*/ 20 h 40"/>
              <a:gd name="T22" fmla="*/ 19 w 40"/>
              <a:gd name="T23" fmla="*/ 1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19" y="39"/>
                </a:moveTo>
                <a:lnTo>
                  <a:pt x="19" y="39"/>
                </a:lnTo>
                <a:cubicBezTo>
                  <a:pt x="10" y="39"/>
                  <a:pt x="0" y="29"/>
                  <a:pt x="0" y="20"/>
                </a:cubicBezTo>
                <a:cubicBezTo>
                  <a:pt x="0" y="10"/>
                  <a:pt x="10" y="0"/>
                  <a:pt x="19" y="0"/>
                </a:cubicBezTo>
                <a:cubicBezTo>
                  <a:pt x="29" y="0"/>
                  <a:pt x="39" y="10"/>
                  <a:pt x="39" y="20"/>
                </a:cubicBezTo>
                <a:cubicBezTo>
                  <a:pt x="39" y="29"/>
                  <a:pt x="29" y="39"/>
                  <a:pt x="19" y="39"/>
                </a:cubicBezTo>
                <a:close/>
                <a:moveTo>
                  <a:pt x="19" y="10"/>
                </a:moveTo>
                <a:lnTo>
                  <a:pt x="19" y="10"/>
                </a:lnTo>
                <a:lnTo>
                  <a:pt x="10" y="20"/>
                </a:lnTo>
                <a:cubicBezTo>
                  <a:pt x="10" y="29"/>
                  <a:pt x="19" y="29"/>
                  <a:pt x="19" y="29"/>
                </a:cubicBezTo>
                <a:cubicBezTo>
                  <a:pt x="29" y="29"/>
                  <a:pt x="39" y="29"/>
                  <a:pt x="39" y="20"/>
                </a:cubicBezTo>
                <a:cubicBezTo>
                  <a:pt x="39" y="20"/>
                  <a:pt x="29" y="10"/>
                  <a:pt x="1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41">
            <a:extLst>
              <a:ext uri="{FF2B5EF4-FFF2-40B4-BE49-F238E27FC236}">
                <a16:creationId xmlns:a16="http://schemas.microsoft.com/office/drawing/2014/main" id="{03F7D74B-CCA9-3C46-AACA-1A9399859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455" y="10942875"/>
            <a:ext cx="37249" cy="37247"/>
          </a:xfrm>
          <a:custGeom>
            <a:avLst/>
            <a:gdLst>
              <a:gd name="T0" fmla="*/ 19 w 40"/>
              <a:gd name="T1" fmla="*/ 39 h 40"/>
              <a:gd name="T2" fmla="*/ 19 w 40"/>
              <a:gd name="T3" fmla="*/ 39 h 40"/>
              <a:gd name="T4" fmla="*/ 0 w 40"/>
              <a:gd name="T5" fmla="*/ 20 h 40"/>
              <a:gd name="T6" fmla="*/ 19 w 40"/>
              <a:gd name="T7" fmla="*/ 0 h 40"/>
              <a:gd name="T8" fmla="*/ 39 w 40"/>
              <a:gd name="T9" fmla="*/ 20 h 40"/>
              <a:gd name="T10" fmla="*/ 19 w 40"/>
              <a:gd name="T11" fmla="*/ 39 h 40"/>
              <a:gd name="T12" fmla="*/ 19 w 40"/>
              <a:gd name="T13" fmla="*/ 10 h 40"/>
              <a:gd name="T14" fmla="*/ 19 w 40"/>
              <a:gd name="T15" fmla="*/ 10 h 40"/>
              <a:gd name="T16" fmla="*/ 9 w 40"/>
              <a:gd name="T17" fmla="*/ 20 h 40"/>
              <a:gd name="T18" fmla="*/ 19 w 40"/>
              <a:gd name="T19" fmla="*/ 29 h 40"/>
              <a:gd name="T20" fmla="*/ 29 w 40"/>
              <a:gd name="T21" fmla="*/ 20 h 40"/>
              <a:gd name="T22" fmla="*/ 19 w 40"/>
              <a:gd name="T23" fmla="*/ 1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19" y="39"/>
                </a:moveTo>
                <a:lnTo>
                  <a:pt x="19" y="39"/>
                </a:lnTo>
                <a:cubicBezTo>
                  <a:pt x="9" y="39"/>
                  <a:pt x="0" y="29"/>
                  <a:pt x="0" y="20"/>
                </a:cubicBezTo>
                <a:cubicBezTo>
                  <a:pt x="0" y="10"/>
                  <a:pt x="9" y="0"/>
                  <a:pt x="19" y="0"/>
                </a:cubicBezTo>
                <a:cubicBezTo>
                  <a:pt x="29" y="0"/>
                  <a:pt x="39" y="10"/>
                  <a:pt x="39" y="20"/>
                </a:cubicBezTo>
                <a:cubicBezTo>
                  <a:pt x="39" y="29"/>
                  <a:pt x="29" y="39"/>
                  <a:pt x="19" y="39"/>
                </a:cubicBezTo>
                <a:close/>
                <a:moveTo>
                  <a:pt x="19" y="10"/>
                </a:moveTo>
                <a:lnTo>
                  <a:pt x="19" y="10"/>
                </a:lnTo>
                <a:cubicBezTo>
                  <a:pt x="9" y="10"/>
                  <a:pt x="9" y="20"/>
                  <a:pt x="9" y="20"/>
                </a:cubicBezTo>
                <a:cubicBezTo>
                  <a:pt x="9" y="29"/>
                  <a:pt x="9" y="29"/>
                  <a:pt x="19" y="29"/>
                </a:cubicBezTo>
                <a:cubicBezTo>
                  <a:pt x="29" y="29"/>
                  <a:pt x="29" y="29"/>
                  <a:pt x="29" y="20"/>
                </a:cubicBezTo>
                <a:cubicBezTo>
                  <a:pt x="29" y="20"/>
                  <a:pt x="29" y="10"/>
                  <a:pt x="1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42">
            <a:extLst>
              <a:ext uri="{FF2B5EF4-FFF2-40B4-BE49-F238E27FC236}">
                <a16:creationId xmlns:a16="http://schemas.microsoft.com/office/drawing/2014/main" id="{4508CBAE-57B6-A949-ACD0-15C842FEB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5834" y="10785606"/>
            <a:ext cx="37249" cy="37247"/>
          </a:xfrm>
          <a:custGeom>
            <a:avLst/>
            <a:gdLst>
              <a:gd name="T0" fmla="*/ 20 w 40"/>
              <a:gd name="T1" fmla="*/ 39 h 40"/>
              <a:gd name="T2" fmla="*/ 20 w 40"/>
              <a:gd name="T3" fmla="*/ 39 h 40"/>
              <a:gd name="T4" fmla="*/ 0 w 40"/>
              <a:gd name="T5" fmla="*/ 20 h 40"/>
              <a:gd name="T6" fmla="*/ 20 w 40"/>
              <a:gd name="T7" fmla="*/ 0 h 40"/>
              <a:gd name="T8" fmla="*/ 39 w 40"/>
              <a:gd name="T9" fmla="*/ 20 h 40"/>
              <a:gd name="T10" fmla="*/ 20 w 40"/>
              <a:gd name="T11" fmla="*/ 39 h 40"/>
              <a:gd name="T12" fmla="*/ 20 w 40"/>
              <a:gd name="T13" fmla="*/ 10 h 40"/>
              <a:gd name="T14" fmla="*/ 20 w 40"/>
              <a:gd name="T15" fmla="*/ 10 h 40"/>
              <a:gd name="T16" fmla="*/ 0 w 40"/>
              <a:gd name="T17" fmla="*/ 20 h 40"/>
              <a:gd name="T18" fmla="*/ 20 w 40"/>
              <a:gd name="T19" fmla="*/ 29 h 40"/>
              <a:gd name="T20" fmla="*/ 30 w 40"/>
              <a:gd name="T21" fmla="*/ 20 h 40"/>
              <a:gd name="T22" fmla="*/ 20 w 40"/>
              <a:gd name="T23" fmla="*/ 1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20" y="39"/>
                </a:moveTo>
                <a:lnTo>
                  <a:pt x="20" y="39"/>
                </a:lnTo>
                <a:cubicBezTo>
                  <a:pt x="0" y="39"/>
                  <a:pt x="0" y="29"/>
                  <a:pt x="0" y="20"/>
                </a:cubicBezTo>
                <a:cubicBezTo>
                  <a:pt x="0" y="10"/>
                  <a:pt x="0" y="0"/>
                  <a:pt x="20" y="0"/>
                </a:cubicBezTo>
                <a:cubicBezTo>
                  <a:pt x="30" y="0"/>
                  <a:pt x="39" y="10"/>
                  <a:pt x="39" y="20"/>
                </a:cubicBezTo>
                <a:cubicBezTo>
                  <a:pt x="39" y="29"/>
                  <a:pt x="30" y="39"/>
                  <a:pt x="20" y="39"/>
                </a:cubicBezTo>
                <a:close/>
                <a:moveTo>
                  <a:pt x="20" y="10"/>
                </a:moveTo>
                <a:lnTo>
                  <a:pt x="20" y="10"/>
                </a:lnTo>
                <a:cubicBezTo>
                  <a:pt x="10" y="10"/>
                  <a:pt x="0" y="10"/>
                  <a:pt x="0" y="20"/>
                </a:cubicBezTo>
                <a:cubicBezTo>
                  <a:pt x="0" y="29"/>
                  <a:pt x="10" y="29"/>
                  <a:pt x="20" y="29"/>
                </a:cubicBezTo>
                <a:cubicBezTo>
                  <a:pt x="20" y="29"/>
                  <a:pt x="30" y="29"/>
                  <a:pt x="30" y="20"/>
                </a:cubicBezTo>
                <a:cubicBezTo>
                  <a:pt x="30" y="10"/>
                  <a:pt x="20" y="10"/>
                  <a:pt x="20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43">
            <a:extLst>
              <a:ext uri="{FF2B5EF4-FFF2-40B4-BE49-F238E27FC236}">
                <a16:creationId xmlns:a16="http://schemas.microsoft.com/office/drawing/2014/main" id="{0C3F3692-E6BD-B748-ADF4-243C8397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506" y="10785606"/>
            <a:ext cx="37249" cy="37247"/>
          </a:xfrm>
          <a:custGeom>
            <a:avLst/>
            <a:gdLst>
              <a:gd name="T0" fmla="*/ 19 w 40"/>
              <a:gd name="T1" fmla="*/ 39 h 40"/>
              <a:gd name="T2" fmla="*/ 19 w 40"/>
              <a:gd name="T3" fmla="*/ 39 h 40"/>
              <a:gd name="T4" fmla="*/ 0 w 40"/>
              <a:gd name="T5" fmla="*/ 20 h 40"/>
              <a:gd name="T6" fmla="*/ 19 w 40"/>
              <a:gd name="T7" fmla="*/ 0 h 40"/>
              <a:gd name="T8" fmla="*/ 39 w 40"/>
              <a:gd name="T9" fmla="*/ 20 h 40"/>
              <a:gd name="T10" fmla="*/ 19 w 40"/>
              <a:gd name="T11" fmla="*/ 39 h 40"/>
              <a:gd name="T12" fmla="*/ 19 w 40"/>
              <a:gd name="T13" fmla="*/ 10 h 40"/>
              <a:gd name="T14" fmla="*/ 19 w 40"/>
              <a:gd name="T15" fmla="*/ 10 h 40"/>
              <a:gd name="T16" fmla="*/ 10 w 40"/>
              <a:gd name="T17" fmla="*/ 20 h 40"/>
              <a:gd name="T18" fmla="*/ 19 w 40"/>
              <a:gd name="T19" fmla="*/ 29 h 40"/>
              <a:gd name="T20" fmla="*/ 39 w 40"/>
              <a:gd name="T21" fmla="*/ 20 h 40"/>
              <a:gd name="T22" fmla="*/ 19 w 40"/>
              <a:gd name="T23" fmla="*/ 1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19" y="39"/>
                </a:moveTo>
                <a:lnTo>
                  <a:pt x="19" y="39"/>
                </a:lnTo>
                <a:cubicBezTo>
                  <a:pt x="10" y="39"/>
                  <a:pt x="0" y="29"/>
                  <a:pt x="0" y="20"/>
                </a:cubicBezTo>
                <a:cubicBezTo>
                  <a:pt x="0" y="10"/>
                  <a:pt x="10" y="0"/>
                  <a:pt x="19" y="0"/>
                </a:cubicBezTo>
                <a:cubicBezTo>
                  <a:pt x="29" y="0"/>
                  <a:pt x="39" y="10"/>
                  <a:pt x="39" y="20"/>
                </a:cubicBezTo>
                <a:cubicBezTo>
                  <a:pt x="39" y="29"/>
                  <a:pt x="29" y="39"/>
                  <a:pt x="19" y="39"/>
                </a:cubicBezTo>
                <a:close/>
                <a:moveTo>
                  <a:pt x="19" y="10"/>
                </a:moveTo>
                <a:lnTo>
                  <a:pt x="19" y="10"/>
                </a:lnTo>
                <a:cubicBezTo>
                  <a:pt x="19" y="10"/>
                  <a:pt x="10" y="10"/>
                  <a:pt x="10" y="20"/>
                </a:cubicBezTo>
                <a:cubicBezTo>
                  <a:pt x="10" y="29"/>
                  <a:pt x="19" y="29"/>
                  <a:pt x="19" y="29"/>
                </a:cubicBezTo>
                <a:cubicBezTo>
                  <a:pt x="29" y="29"/>
                  <a:pt x="39" y="29"/>
                  <a:pt x="39" y="20"/>
                </a:cubicBezTo>
                <a:cubicBezTo>
                  <a:pt x="39" y="10"/>
                  <a:pt x="29" y="10"/>
                  <a:pt x="1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44">
            <a:extLst>
              <a:ext uri="{FF2B5EF4-FFF2-40B4-BE49-F238E27FC236}">
                <a16:creationId xmlns:a16="http://schemas.microsoft.com/office/drawing/2014/main" id="{9D9D2D5E-D1AC-C846-8DE0-5C9461BEC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455" y="10785606"/>
            <a:ext cx="37249" cy="37247"/>
          </a:xfrm>
          <a:custGeom>
            <a:avLst/>
            <a:gdLst>
              <a:gd name="T0" fmla="*/ 19 w 40"/>
              <a:gd name="T1" fmla="*/ 39 h 40"/>
              <a:gd name="T2" fmla="*/ 19 w 40"/>
              <a:gd name="T3" fmla="*/ 39 h 40"/>
              <a:gd name="T4" fmla="*/ 0 w 40"/>
              <a:gd name="T5" fmla="*/ 20 h 40"/>
              <a:gd name="T6" fmla="*/ 19 w 40"/>
              <a:gd name="T7" fmla="*/ 0 h 40"/>
              <a:gd name="T8" fmla="*/ 39 w 40"/>
              <a:gd name="T9" fmla="*/ 20 h 40"/>
              <a:gd name="T10" fmla="*/ 19 w 40"/>
              <a:gd name="T11" fmla="*/ 39 h 40"/>
              <a:gd name="T12" fmla="*/ 19 w 40"/>
              <a:gd name="T13" fmla="*/ 10 h 40"/>
              <a:gd name="T14" fmla="*/ 19 w 40"/>
              <a:gd name="T15" fmla="*/ 10 h 40"/>
              <a:gd name="T16" fmla="*/ 9 w 40"/>
              <a:gd name="T17" fmla="*/ 20 h 40"/>
              <a:gd name="T18" fmla="*/ 19 w 40"/>
              <a:gd name="T19" fmla="*/ 29 h 40"/>
              <a:gd name="T20" fmla="*/ 29 w 40"/>
              <a:gd name="T21" fmla="*/ 20 h 40"/>
              <a:gd name="T22" fmla="*/ 19 w 40"/>
              <a:gd name="T23" fmla="*/ 1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19" y="39"/>
                </a:moveTo>
                <a:lnTo>
                  <a:pt x="19" y="39"/>
                </a:lnTo>
                <a:cubicBezTo>
                  <a:pt x="9" y="39"/>
                  <a:pt x="0" y="29"/>
                  <a:pt x="0" y="20"/>
                </a:cubicBezTo>
                <a:cubicBezTo>
                  <a:pt x="0" y="10"/>
                  <a:pt x="9" y="0"/>
                  <a:pt x="19" y="0"/>
                </a:cubicBezTo>
                <a:cubicBezTo>
                  <a:pt x="29" y="0"/>
                  <a:pt x="39" y="10"/>
                  <a:pt x="39" y="20"/>
                </a:cubicBezTo>
                <a:cubicBezTo>
                  <a:pt x="39" y="29"/>
                  <a:pt x="29" y="39"/>
                  <a:pt x="19" y="39"/>
                </a:cubicBezTo>
                <a:close/>
                <a:moveTo>
                  <a:pt x="19" y="10"/>
                </a:moveTo>
                <a:lnTo>
                  <a:pt x="19" y="10"/>
                </a:lnTo>
                <a:cubicBezTo>
                  <a:pt x="9" y="10"/>
                  <a:pt x="9" y="10"/>
                  <a:pt x="9" y="20"/>
                </a:cubicBezTo>
                <a:cubicBezTo>
                  <a:pt x="9" y="29"/>
                  <a:pt x="9" y="29"/>
                  <a:pt x="19" y="29"/>
                </a:cubicBezTo>
                <a:cubicBezTo>
                  <a:pt x="29" y="29"/>
                  <a:pt x="29" y="29"/>
                  <a:pt x="29" y="20"/>
                </a:cubicBezTo>
                <a:cubicBezTo>
                  <a:pt x="29" y="10"/>
                  <a:pt x="29" y="10"/>
                  <a:pt x="1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45">
            <a:extLst>
              <a:ext uri="{FF2B5EF4-FFF2-40B4-BE49-F238E27FC236}">
                <a16:creationId xmlns:a16="http://schemas.microsoft.com/office/drawing/2014/main" id="{6D9D823A-71EF-C24D-A4CC-57E23BB93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4111" y="10740079"/>
            <a:ext cx="430423" cy="438700"/>
          </a:xfrm>
          <a:custGeom>
            <a:avLst/>
            <a:gdLst>
              <a:gd name="T0" fmla="*/ 233 w 457"/>
              <a:gd name="T1" fmla="*/ 465 h 466"/>
              <a:gd name="T2" fmla="*/ 233 w 457"/>
              <a:gd name="T3" fmla="*/ 465 h 466"/>
              <a:gd name="T4" fmla="*/ 68 w 457"/>
              <a:gd name="T5" fmla="*/ 397 h 466"/>
              <a:gd name="T6" fmla="*/ 0 w 457"/>
              <a:gd name="T7" fmla="*/ 233 h 466"/>
              <a:gd name="T8" fmla="*/ 68 w 457"/>
              <a:gd name="T9" fmla="*/ 68 h 466"/>
              <a:gd name="T10" fmla="*/ 233 w 457"/>
              <a:gd name="T11" fmla="*/ 0 h 466"/>
              <a:gd name="T12" fmla="*/ 388 w 457"/>
              <a:gd name="T13" fmla="*/ 68 h 466"/>
              <a:gd name="T14" fmla="*/ 456 w 457"/>
              <a:gd name="T15" fmla="*/ 233 h 466"/>
              <a:gd name="T16" fmla="*/ 388 w 457"/>
              <a:gd name="T17" fmla="*/ 397 h 466"/>
              <a:gd name="T18" fmla="*/ 233 w 457"/>
              <a:gd name="T19" fmla="*/ 465 h 466"/>
              <a:gd name="T20" fmla="*/ 233 w 457"/>
              <a:gd name="T21" fmla="*/ 29 h 466"/>
              <a:gd name="T22" fmla="*/ 233 w 457"/>
              <a:gd name="T23" fmla="*/ 29 h 466"/>
              <a:gd name="T24" fmla="*/ 20 w 457"/>
              <a:gd name="T25" fmla="*/ 233 h 466"/>
              <a:gd name="T26" fmla="*/ 233 w 457"/>
              <a:gd name="T27" fmla="*/ 436 h 466"/>
              <a:gd name="T28" fmla="*/ 437 w 457"/>
              <a:gd name="T29" fmla="*/ 233 h 466"/>
              <a:gd name="T30" fmla="*/ 233 w 457"/>
              <a:gd name="T31" fmla="*/ 29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7" h="466">
                <a:moveTo>
                  <a:pt x="233" y="465"/>
                </a:moveTo>
                <a:lnTo>
                  <a:pt x="233" y="465"/>
                </a:lnTo>
                <a:cubicBezTo>
                  <a:pt x="165" y="465"/>
                  <a:pt x="107" y="436"/>
                  <a:pt x="68" y="397"/>
                </a:cubicBezTo>
                <a:cubicBezTo>
                  <a:pt x="20" y="349"/>
                  <a:pt x="0" y="291"/>
                  <a:pt x="0" y="233"/>
                </a:cubicBezTo>
                <a:cubicBezTo>
                  <a:pt x="0" y="165"/>
                  <a:pt x="20" y="107"/>
                  <a:pt x="68" y="68"/>
                </a:cubicBezTo>
                <a:cubicBezTo>
                  <a:pt x="107" y="19"/>
                  <a:pt x="165" y="0"/>
                  <a:pt x="233" y="0"/>
                </a:cubicBezTo>
                <a:cubicBezTo>
                  <a:pt x="291" y="0"/>
                  <a:pt x="349" y="19"/>
                  <a:pt x="388" y="68"/>
                </a:cubicBezTo>
                <a:cubicBezTo>
                  <a:pt x="437" y="107"/>
                  <a:pt x="456" y="165"/>
                  <a:pt x="456" y="233"/>
                </a:cubicBezTo>
                <a:cubicBezTo>
                  <a:pt x="456" y="291"/>
                  <a:pt x="437" y="349"/>
                  <a:pt x="388" y="397"/>
                </a:cubicBezTo>
                <a:cubicBezTo>
                  <a:pt x="349" y="436"/>
                  <a:pt x="291" y="465"/>
                  <a:pt x="233" y="465"/>
                </a:cubicBezTo>
                <a:close/>
                <a:moveTo>
                  <a:pt x="233" y="29"/>
                </a:moveTo>
                <a:lnTo>
                  <a:pt x="233" y="29"/>
                </a:lnTo>
                <a:cubicBezTo>
                  <a:pt x="117" y="29"/>
                  <a:pt x="20" y="116"/>
                  <a:pt x="20" y="233"/>
                </a:cubicBezTo>
                <a:cubicBezTo>
                  <a:pt x="20" y="339"/>
                  <a:pt x="117" y="436"/>
                  <a:pt x="233" y="436"/>
                </a:cubicBezTo>
                <a:cubicBezTo>
                  <a:pt x="339" y="436"/>
                  <a:pt x="437" y="339"/>
                  <a:pt x="437" y="233"/>
                </a:cubicBezTo>
                <a:cubicBezTo>
                  <a:pt x="437" y="116"/>
                  <a:pt x="339" y="29"/>
                  <a:pt x="233" y="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46">
            <a:extLst>
              <a:ext uri="{FF2B5EF4-FFF2-40B4-BE49-F238E27FC236}">
                <a16:creationId xmlns:a16="http://schemas.microsoft.com/office/drawing/2014/main" id="{1742D89F-C02D-0C45-9B66-54BE8BDC4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3775" y="10798020"/>
            <a:ext cx="335234" cy="326957"/>
          </a:xfrm>
          <a:custGeom>
            <a:avLst/>
            <a:gdLst>
              <a:gd name="T0" fmla="*/ 184 w 359"/>
              <a:gd name="T1" fmla="*/ 349 h 350"/>
              <a:gd name="T2" fmla="*/ 184 w 359"/>
              <a:gd name="T3" fmla="*/ 349 h 350"/>
              <a:gd name="T4" fmla="*/ 0 w 359"/>
              <a:gd name="T5" fmla="*/ 175 h 350"/>
              <a:gd name="T6" fmla="*/ 184 w 359"/>
              <a:gd name="T7" fmla="*/ 0 h 350"/>
              <a:gd name="T8" fmla="*/ 358 w 359"/>
              <a:gd name="T9" fmla="*/ 175 h 350"/>
              <a:gd name="T10" fmla="*/ 184 w 359"/>
              <a:gd name="T11" fmla="*/ 349 h 350"/>
              <a:gd name="T12" fmla="*/ 184 w 359"/>
              <a:gd name="T13" fmla="*/ 29 h 350"/>
              <a:gd name="T14" fmla="*/ 184 w 359"/>
              <a:gd name="T15" fmla="*/ 29 h 350"/>
              <a:gd name="T16" fmla="*/ 29 w 359"/>
              <a:gd name="T17" fmla="*/ 175 h 350"/>
              <a:gd name="T18" fmla="*/ 184 w 359"/>
              <a:gd name="T19" fmla="*/ 320 h 350"/>
              <a:gd name="T20" fmla="*/ 329 w 359"/>
              <a:gd name="T21" fmla="*/ 175 h 350"/>
              <a:gd name="T22" fmla="*/ 184 w 359"/>
              <a:gd name="T23" fmla="*/ 29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9" h="350">
                <a:moveTo>
                  <a:pt x="184" y="349"/>
                </a:moveTo>
                <a:lnTo>
                  <a:pt x="184" y="349"/>
                </a:lnTo>
                <a:cubicBezTo>
                  <a:pt x="77" y="349"/>
                  <a:pt x="0" y="271"/>
                  <a:pt x="0" y="175"/>
                </a:cubicBezTo>
                <a:cubicBezTo>
                  <a:pt x="0" y="77"/>
                  <a:pt x="77" y="0"/>
                  <a:pt x="184" y="0"/>
                </a:cubicBezTo>
                <a:cubicBezTo>
                  <a:pt x="281" y="0"/>
                  <a:pt x="358" y="77"/>
                  <a:pt x="358" y="175"/>
                </a:cubicBezTo>
                <a:cubicBezTo>
                  <a:pt x="358" y="271"/>
                  <a:pt x="281" y="349"/>
                  <a:pt x="184" y="349"/>
                </a:cubicBezTo>
                <a:close/>
                <a:moveTo>
                  <a:pt x="184" y="29"/>
                </a:moveTo>
                <a:lnTo>
                  <a:pt x="184" y="29"/>
                </a:lnTo>
                <a:cubicBezTo>
                  <a:pt x="97" y="29"/>
                  <a:pt x="29" y="87"/>
                  <a:pt x="29" y="175"/>
                </a:cubicBezTo>
                <a:cubicBezTo>
                  <a:pt x="29" y="252"/>
                  <a:pt x="97" y="320"/>
                  <a:pt x="184" y="320"/>
                </a:cubicBezTo>
                <a:cubicBezTo>
                  <a:pt x="262" y="320"/>
                  <a:pt x="329" y="252"/>
                  <a:pt x="329" y="175"/>
                </a:cubicBezTo>
                <a:cubicBezTo>
                  <a:pt x="329" y="87"/>
                  <a:pt x="262" y="29"/>
                  <a:pt x="184" y="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47">
            <a:extLst>
              <a:ext uri="{FF2B5EF4-FFF2-40B4-BE49-F238E27FC236}">
                <a16:creationId xmlns:a16="http://schemas.microsoft.com/office/drawing/2014/main" id="{F44D9FD2-D29F-2E46-8F30-24D84872C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9658" y="10876657"/>
            <a:ext cx="99328" cy="165547"/>
          </a:xfrm>
          <a:custGeom>
            <a:avLst/>
            <a:gdLst>
              <a:gd name="T0" fmla="*/ 48 w 107"/>
              <a:gd name="T1" fmla="*/ 175 h 176"/>
              <a:gd name="T2" fmla="*/ 48 w 107"/>
              <a:gd name="T3" fmla="*/ 175 h 176"/>
              <a:gd name="T4" fmla="*/ 9 w 107"/>
              <a:gd name="T5" fmla="*/ 165 h 176"/>
              <a:gd name="T6" fmla="*/ 0 w 107"/>
              <a:gd name="T7" fmla="*/ 146 h 176"/>
              <a:gd name="T8" fmla="*/ 19 w 107"/>
              <a:gd name="T9" fmla="*/ 146 h 176"/>
              <a:gd name="T10" fmla="*/ 77 w 107"/>
              <a:gd name="T11" fmla="*/ 146 h 176"/>
              <a:gd name="T12" fmla="*/ 87 w 107"/>
              <a:gd name="T13" fmla="*/ 126 h 176"/>
              <a:gd name="T14" fmla="*/ 48 w 107"/>
              <a:gd name="T15" fmla="*/ 97 h 176"/>
              <a:gd name="T16" fmla="*/ 19 w 107"/>
              <a:gd name="T17" fmla="*/ 78 h 176"/>
              <a:gd name="T18" fmla="*/ 0 w 107"/>
              <a:gd name="T19" fmla="*/ 49 h 176"/>
              <a:gd name="T20" fmla="*/ 19 w 107"/>
              <a:gd name="T21" fmla="*/ 10 h 176"/>
              <a:gd name="T22" fmla="*/ 97 w 107"/>
              <a:gd name="T23" fmla="*/ 10 h 176"/>
              <a:gd name="T24" fmla="*/ 106 w 107"/>
              <a:gd name="T25" fmla="*/ 20 h 176"/>
              <a:gd name="T26" fmla="*/ 87 w 107"/>
              <a:gd name="T27" fmla="*/ 29 h 176"/>
              <a:gd name="T28" fmla="*/ 29 w 107"/>
              <a:gd name="T29" fmla="*/ 29 h 176"/>
              <a:gd name="T30" fmla="*/ 19 w 107"/>
              <a:gd name="T31" fmla="*/ 49 h 176"/>
              <a:gd name="T32" fmla="*/ 58 w 107"/>
              <a:gd name="T33" fmla="*/ 78 h 176"/>
              <a:gd name="T34" fmla="*/ 87 w 107"/>
              <a:gd name="T35" fmla="*/ 97 h 176"/>
              <a:gd name="T36" fmla="*/ 106 w 107"/>
              <a:gd name="T37" fmla="*/ 126 h 176"/>
              <a:gd name="T38" fmla="*/ 87 w 107"/>
              <a:gd name="T39" fmla="*/ 165 h 176"/>
              <a:gd name="T40" fmla="*/ 48 w 107"/>
              <a:gd name="T41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7" h="176">
                <a:moveTo>
                  <a:pt x="48" y="175"/>
                </a:moveTo>
                <a:lnTo>
                  <a:pt x="48" y="175"/>
                </a:lnTo>
                <a:cubicBezTo>
                  <a:pt x="38" y="175"/>
                  <a:pt x="19" y="165"/>
                  <a:pt x="9" y="165"/>
                </a:cubicBezTo>
                <a:cubicBezTo>
                  <a:pt x="0" y="155"/>
                  <a:pt x="0" y="155"/>
                  <a:pt x="0" y="146"/>
                </a:cubicBezTo>
                <a:cubicBezTo>
                  <a:pt x="0" y="146"/>
                  <a:pt x="9" y="136"/>
                  <a:pt x="19" y="146"/>
                </a:cubicBezTo>
                <a:cubicBezTo>
                  <a:pt x="38" y="155"/>
                  <a:pt x="58" y="155"/>
                  <a:pt x="77" y="146"/>
                </a:cubicBezTo>
                <a:cubicBezTo>
                  <a:pt x="77" y="136"/>
                  <a:pt x="87" y="136"/>
                  <a:pt x="87" y="126"/>
                </a:cubicBezTo>
                <a:cubicBezTo>
                  <a:pt x="87" y="117"/>
                  <a:pt x="68" y="107"/>
                  <a:pt x="48" y="97"/>
                </a:cubicBezTo>
                <a:cubicBezTo>
                  <a:pt x="38" y="88"/>
                  <a:pt x="29" y="88"/>
                  <a:pt x="19" y="78"/>
                </a:cubicBezTo>
                <a:cubicBezTo>
                  <a:pt x="9" y="68"/>
                  <a:pt x="0" y="58"/>
                  <a:pt x="0" y="49"/>
                </a:cubicBezTo>
                <a:cubicBezTo>
                  <a:pt x="0" y="29"/>
                  <a:pt x="9" y="20"/>
                  <a:pt x="19" y="10"/>
                </a:cubicBezTo>
                <a:cubicBezTo>
                  <a:pt x="38" y="0"/>
                  <a:pt x="68" y="0"/>
                  <a:pt x="97" y="10"/>
                </a:cubicBezTo>
                <a:cubicBezTo>
                  <a:pt x="106" y="10"/>
                  <a:pt x="106" y="20"/>
                  <a:pt x="106" y="20"/>
                </a:cubicBezTo>
                <a:cubicBezTo>
                  <a:pt x="106" y="29"/>
                  <a:pt x="97" y="29"/>
                  <a:pt x="87" y="29"/>
                </a:cubicBezTo>
                <a:cubicBezTo>
                  <a:pt x="68" y="20"/>
                  <a:pt x="48" y="20"/>
                  <a:pt x="29" y="29"/>
                </a:cubicBezTo>
                <a:cubicBezTo>
                  <a:pt x="29" y="29"/>
                  <a:pt x="19" y="39"/>
                  <a:pt x="19" y="49"/>
                </a:cubicBezTo>
                <a:cubicBezTo>
                  <a:pt x="19" y="58"/>
                  <a:pt x="38" y="68"/>
                  <a:pt x="58" y="78"/>
                </a:cubicBezTo>
                <a:cubicBezTo>
                  <a:pt x="68" y="78"/>
                  <a:pt x="77" y="88"/>
                  <a:pt x="87" y="97"/>
                </a:cubicBezTo>
                <a:cubicBezTo>
                  <a:pt x="97" y="97"/>
                  <a:pt x="106" y="117"/>
                  <a:pt x="106" y="126"/>
                </a:cubicBezTo>
                <a:cubicBezTo>
                  <a:pt x="106" y="136"/>
                  <a:pt x="97" y="155"/>
                  <a:pt x="87" y="165"/>
                </a:cubicBezTo>
                <a:cubicBezTo>
                  <a:pt x="77" y="165"/>
                  <a:pt x="68" y="175"/>
                  <a:pt x="48" y="1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48">
            <a:extLst>
              <a:ext uri="{FF2B5EF4-FFF2-40B4-BE49-F238E27FC236}">
                <a16:creationId xmlns:a16="http://schemas.microsoft.com/office/drawing/2014/main" id="{F67C7631-ADDB-BA46-B342-159C0F38C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6908" y="10843547"/>
            <a:ext cx="28969" cy="37247"/>
          </a:xfrm>
          <a:custGeom>
            <a:avLst/>
            <a:gdLst>
              <a:gd name="T0" fmla="*/ 10 w 31"/>
              <a:gd name="T1" fmla="*/ 38 h 39"/>
              <a:gd name="T2" fmla="*/ 10 w 31"/>
              <a:gd name="T3" fmla="*/ 38 h 39"/>
              <a:gd name="T4" fmla="*/ 0 w 31"/>
              <a:gd name="T5" fmla="*/ 19 h 39"/>
              <a:gd name="T6" fmla="*/ 0 w 31"/>
              <a:gd name="T7" fmla="*/ 9 h 39"/>
              <a:gd name="T8" fmla="*/ 10 w 31"/>
              <a:gd name="T9" fmla="*/ 0 h 39"/>
              <a:gd name="T10" fmla="*/ 30 w 31"/>
              <a:gd name="T11" fmla="*/ 9 h 39"/>
              <a:gd name="T12" fmla="*/ 30 w 31"/>
              <a:gd name="T13" fmla="*/ 19 h 39"/>
              <a:gd name="T14" fmla="*/ 10 w 31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39">
                <a:moveTo>
                  <a:pt x="10" y="38"/>
                </a:moveTo>
                <a:lnTo>
                  <a:pt x="10" y="38"/>
                </a:lnTo>
                <a:cubicBezTo>
                  <a:pt x="10" y="38"/>
                  <a:pt x="0" y="28"/>
                  <a:pt x="0" y="1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10" y="0"/>
                  <a:pt x="10" y="0"/>
                </a:cubicBezTo>
                <a:cubicBezTo>
                  <a:pt x="20" y="0"/>
                  <a:pt x="30" y="0"/>
                  <a:pt x="30" y="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28"/>
                  <a:pt x="20" y="38"/>
                  <a:pt x="10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49">
            <a:extLst>
              <a:ext uri="{FF2B5EF4-FFF2-40B4-BE49-F238E27FC236}">
                <a16:creationId xmlns:a16="http://schemas.microsoft.com/office/drawing/2014/main" id="{14530D19-9078-6040-82B1-8F5F605F1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6908" y="11042204"/>
            <a:ext cx="28969" cy="37247"/>
          </a:xfrm>
          <a:custGeom>
            <a:avLst/>
            <a:gdLst>
              <a:gd name="T0" fmla="*/ 10 w 31"/>
              <a:gd name="T1" fmla="*/ 39 h 40"/>
              <a:gd name="T2" fmla="*/ 10 w 31"/>
              <a:gd name="T3" fmla="*/ 39 h 40"/>
              <a:gd name="T4" fmla="*/ 0 w 31"/>
              <a:gd name="T5" fmla="*/ 29 h 40"/>
              <a:gd name="T6" fmla="*/ 0 w 31"/>
              <a:gd name="T7" fmla="*/ 9 h 40"/>
              <a:gd name="T8" fmla="*/ 10 w 31"/>
              <a:gd name="T9" fmla="*/ 0 h 40"/>
              <a:gd name="T10" fmla="*/ 30 w 31"/>
              <a:gd name="T11" fmla="*/ 9 h 40"/>
              <a:gd name="T12" fmla="*/ 30 w 31"/>
              <a:gd name="T13" fmla="*/ 29 h 40"/>
              <a:gd name="T14" fmla="*/ 10 w 31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40">
                <a:moveTo>
                  <a:pt x="10" y="39"/>
                </a:moveTo>
                <a:lnTo>
                  <a:pt x="10" y="39"/>
                </a:lnTo>
                <a:lnTo>
                  <a:pt x="0" y="29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10" y="0"/>
                  <a:pt x="10" y="0"/>
                </a:cubicBezTo>
                <a:cubicBezTo>
                  <a:pt x="20" y="0"/>
                  <a:pt x="30" y="0"/>
                  <a:pt x="30" y="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20" y="39"/>
                  <a:pt x="10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50">
            <a:extLst>
              <a:ext uri="{FF2B5EF4-FFF2-40B4-BE49-F238E27FC236}">
                <a16:creationId xmlns:a16="http://schemas.microsoft.com/office/drawing/2014/main" id="{19D058B9-4862-A64A-BA30-89ABE3A2E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619" y="9804738"/>
            <a:ext cx="2383879" cy="455255"/>
          </a:xfrm>
          <a:custGeom>
            <a:avLst/>
            <a:gdLst>
              <a:gd name="T0" fmla="*/ 0 w 2542"/>
              <a:gd name="T1" fmla="*/ 485 h 486"/>
              <a:gd name="T2" fmla="*/ 0 w 2542"/>
              <a:gd name="T3" fmla="*/ 0 h 486"/>
              <a:gd name="T4" fmla="*/ 2541 w 2542"/>
              <a:gd name="T5" fmla="*/ 0 h 486"/>
              <a:gd name="T6" fmla="*/ 2541 w 2542"/>
              <a:gd name="T7" fmla="*/ 485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2" h="486">
                <a:moveTo>
                  <a:pt x="0" y="485"/>
                </a:moveTo>
                <a:lnTo>
                  <a:pt x="0" y="0"/>
                </a:lnTo>
                <a:lnTo>
                  <a:pt x="2541" y="0"/>
                </a:lnTo>
                <a:lnTo>
                  <a:pt x="2541" y="485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9" name="Freeform 151">
            <a:extLst>
              <a:ext uri="{FF2B5EF4-FFF2-40B4-BE49-F238E27FC236}">
                <a16:creationId xmlns:a16="http://schemas.microsoft.com/office/drawing/2014/main" id="{AED40144-7AE6-A043-A8D0-5E0C4A18E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4102" y="9995117"/>
            <a:ext cx="1556143" cy="1705135"/>
          </a:xfrm>
          <a:custGeom>
            <a:avLst/>
            <a:gdLst>
              <a:gd name="T0" fmla="*/ 1658 w 1659"/>
              <a:gd name="T1" fmla="*/ 1135 h 1815"/>
              <a:gd name="T2" fmla="*/ 1658 w 1659"/>
              <a:gd name="T3" fmla="*/ 1135 h 1815"/>
              <a:gd name="T4" fmla="*/ 1658 w 1659"/>
              <a:gd name="T5" fmla="*/ 689 h 1815"/>
              <a:gd name="T6" fmla="*/ 1435 w 1659"/>
              <a:gd name="T7" fmla="*/ 311 h 1815"/>
              <a:gd name="T8" fmla="*/ 1047 w 1659"/>
              <a:gd name="T9" fmla="*/ 78 h 1815"/>
              <a:gd name="T10" fmla="*/ 611 w 1659"/>
              <a:gd name="T11" fmla="*/ 78 h 1815"/>
              <a:gd name="T12" fmla="*/ 213 w 1659"/>
              <a:gd name="T13" fmla="*/ 311 h 1815"/>
              <a:gd name="T14" fmla="*/ 0 w 1659"/>
              <a:gd name="T15" fmla="*/ 689 h 1815"/>
              <a:gd name="T16" fmla="*/ 0 w 1659"/>
              <a:gd name="T17" fmla="*/ 1135 h 1815"/>
              <a:gd name="T18" fmla="*/ 213 w 1659"/>
              <a:gd name="T19" fmla="*/ 1513 h 1815"/>
              <a:gd name="T20" fmla="*/ 611 w 1659"/>
              <a:gd name="T21" fmla="*/ 1736 h 1815"/>
              <a:gd name="T22" fmla="*/ 1047 w 1659"/>
              <a:gd name="T23" fmla="*/ 1736 h 1815"/>
              <a:gd name="T24" fmla="*/ 1435 w 1659"/>
              <a:gd name="T25" fmla="*/ 1513 h 1815"/>
              <a:gd name="T26" fmla="*/ 1658 w 1659"/>
              <a:gd name="T27" fmla="*/ 113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59" h="1815">
                <a:moveTo>
                  <a:pt x="1658" y="1135"/>
                </a:moveTo>
                <a:lnTo>
                  <a:pt x="1658" y="1135"/>
                </a:lnTo>
                <a:cubicBezTo>
                  <a:pt x="1658" y="689"/>
                  <a:pt x="1658" y="689"/>
                  <a:pt x="1658" y="689"/>
                </a:cubicBezTo>
                <a:cubicBezTo>
                  <a:pt x="1658" y="524"/>
                  <a:pt x="1571" y="388"/>
                  <a:pt x="1435" y="311"/>
                </a:cubicBezTo>
                <a:cubicBezTo>
                  <a:pt x="1047" y="78"/>
                  <a:pt x="1047" y="78"/>
                  <a:pt x="1047" y="78"/>
                </a:cubicBezTo>
                <a:cubicBezTo>
                  <a:pt x="911" y="0"/>
                  <a:pt x="747" y="0"/>
                  <a:pt x="611" y="78"/>
                </a:cubicBezTo>
                <a:cubicBezTo>
                  <a:pt x="213" y="311"/>
                  <a:pt x="213" y="311"/>
                  <a:pt x="213" y="311"/>
                </a:cubicBezTo>
                <a:cubicBezTo>
                  <a:pt x="87" y="388"/>
                  <a:pt x="0" y="524"/>
                  <a:pt x="0" y="689"/>
                </a:cubicBezTo>
                <a:cubicBezTo>
                  <a:pt x="0" y="1135"/>
                  <a:pt x="0" y="1135"/>
                  <a:pt x="0" y="1135"/>
                </a:cubicBezTo>
                <a:cubicBezTo>
                  <a:pt x="0" y="1290"/>
                  <a:pt x="87" y="1436"/>
                  <a:pt x="213" y="1513"/>
                </a:cubicBezTo>
                <a:cubicBezTo>
                  <a:pt x="611" y="1736"/>
                  <a:pt x="611" y="1736"/>
                  <a:pt x="611" y="1736"/>
                </a:cubicBezTo>
                <a:cubicBezTo>
                  <a:pt x="747" y="1814"/>
                  <a:pt x="911" y="1814"/>
                  <a:pt x="1047" y="1736"/>
                </a:cubicBezTo>
                <a:cubicBezTo>
                  <a:pt x="1435" y="1513"/>
                  <a:pt x="1435" y="1513"/>
                  <a:pt x="1435" y="1513"/>
                </a:cubicBezTo>
                <a:cubicBezTo>
                  <a:pt x="1571" y="1436"/>
                  <a:pt x="1658" y="1290"/>
                  <a:pt x="1658" y="1135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52">
            <a:extLst>
              <a:ext uri="{FF2B5EF4-FFF2-40B4-BE49-F238E27FC236}">
                <a16:creationId xmlns:a16="http://schemas.microsoft.com/office/drawing/2014/main" id="{10EC0DA1-2207-F446-9DFC-15AAEA386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7980" y="9995117"/>
            <a:ext cx="1556143" cy="1705135"/>
          </a:xfrm>
          <a:custGeom>
            <a:avLst/>
            <a:gdLst>
              <a:gd name="T0" fmla="*/ 1658 w 1659"/>
              <a:gd name="T1" fmla="*/ 1135 h 1815"/>
              <a:gd name="T2" fmla="*/ 1658 w 1659"/>
              <a:gd name="T3" fmla="*/ 1135 h 1815"/>
              <a:gd name="T4" fmla="*/ 1658 w 1659"/>
              <a:gd name="T5" fmla="*/ 689 h 1815"/>
              <a:gd name="T6" fmla="*/ 1435 w 1659"/>
              <a:gd name="T7" fmla="*/ 311 h 1815"/>
              <a:gd name="T8" fmla="*/ 1047 w 1659"/>
              <a:gd name="T9" fmla="*/ 78 h 1815"/>
              <a:gd name="T10" fmla="*/ 611 w 1659"/>
              <a:gd name="T11" fmla="*/ 78 h 1815"/>
              <a:gd name="T12" fmla="*/ 213 w 1659"/>
              <a:gd name="T13" fmla="*/ 311 h 1815"/>
              <a:gd name="T14" fmla="*/ 0 w 1659"/>
              <a:gd name="T15" fmla="*/ 689 h 1815"/>
              <a:gd name="T16" fmla="*/ 0 w 1659"/>
              <a:gd name="T17" fmla="*/ 1135 h 1815"/>
              <a:gd name="T18" fmla="*/ 213 w 1659"/>
              <a:gd name="T19" fmla="*/ 1513 h 1815"/>
              <a:gd name="T20" fmla="*/ 611 w 1659"/>
              <a:gd name="T21" fmla="*/ 1736 h 1815"/>
              <a:gd name="T22" fmla="*/ 1047 w 1659"/>
              <a:gd name="T23" fmla="*/ 1736 h 1815"/>
              <a:gd name="T24" fmla="*/ 1435 w 1659"/>
              <a:gd name="T25" fmla="*/ 1513 h 1815"/>
              <a:gd name="T26" fmla="*/ 1658 w 1659"/>
              <a:gd name="T27" fmla="*/ 113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59" h="1815">
                <a:moveTo>
                  <a:pt x="1658" y="1135"/>
                </a:moveTo>
                <a:lnTo>
                  <a:pt x="1658" y="1135"/>
                </a:lnTo>
                <a:cubicBezTo>
                  <a:pt x="1658" y="689"/>
                  <a:pt x="1658" y="689"/>
                  <a:pt x="1658" y="689"/>
                </a:cubicBezTo>
                <a:cubicBezTo>
                  <a:pt x="1658" y="524"/>
                  <a:pt x="1571" y="388"/>
                  <a:pt x="1435" y="311"/>
                </a:cubicBezTo>
                <a:cubicBezTo>
                  <a:pt x="1047" y="78"/>
                  <a:pt x="1047" y="78"/>
                  <a:pt x="1047" y="78"/>
                </a:cubicBezTo>
                <a:cubicBezTo>
                  <a:pt x="911" y="0"/>
                  <a:pt x="746" y="0"/>
                  <a:pt x="611" y="78"/>
                </a:cubicBezTo>
                <a:cubicBezTo>
                  <a:pt x="213" y="311"/>
                  <a:pt x="213" y="311"/>
                  <a:pt x="213" y="311"/>
                </a:cubicBezTo>
                <a:cubicBezTo>
                  <a:pt x="87" y="388"/>
                  <a:pt x="0" y="524"/>
                  <a:pt x="0" y="689"/>
                </a:cubicBezTo>
                <a:cubicBezTo>
                  <a:pt x="0" y="1135"/>
                  <a:pt x="0" y="1135"/>
                  <a:pt x="0" y="1135"/>
                </a:cubicBezTo>
                <a:cubicBezTo>
                  <a:pt x="0" y="1290"/>
                  <a:pt x="87" y="1436"/>
                  <a:pt x="213" y="1513"/>
                </a:cubicBezTo>
                <a:cubicBezTo>
                  <a:pt x="611" y="1736"/>
                  <a:pt x="611" y="1736"/>
                  <a:pt x="611" y="1736"/>
                </a:cubicBezTo>
                <a:cubicBezTo>
                  <a:pt x="746" y="1814"/>
                  <a:pt x="911" y="1814"/>
                  <a:pt x="1047" y="1736"/>
                </a:cubicBezTo>
                <a:cubicBezTo>
                  <a:pt x="1435" y="1513"/>
                  <a:pt x="1435" y="1513"/>
                  <a:pt x="1435" y="1513"/>
                </a:cubicBezTo>
                <a:cubicBezTo>
                  <a:pt x="1571" y="1436"/>
                  <a:pt x="1658" y="1290"/>
                  <a:pt x="1658" y="1135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48">
            <a:extLst>
              <a:ext uri="{FF2B5EF4-FFF2-40B4-BE49-F238E27FC236}">
                <a16:creationId xmlns:a16="http://schemas.microsoft.com/office/drawing/2014/main" id="{FE04BEFC-7CBD-CD4F-B60B-71618DB4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7990" y="10421402"/>
            <a:ext cx="484227" cy="856705"/>
          </a:xfrm>
          <a:custGeom>
            <a:avLst/>
            <a:gdLst>
              <a:gd name="T0" fmla="*/ 427 w 515"/>
              <a:gd name="T1" fmla="*/ 912 h 913"/>
              <a:gd name="T2" fmla="*/ 427 w 515"/>
              <a:gd name="T3" fmla="*/ 912 h 913"/>
              <a:gd name="T4" fmla="*/ 78 w 515"/>
              <a:gd name="T5" fmla="*/ 912 h 913"/>
              <a:gd name="T6" fmla="*/ 0 w 515"/>
              <a:gd name="T7" fmla="*/ 834 h 913"/>
              <a:gd name="T8" fmla="*/ 0 w 515"/>
              <a:gd name="T9" fmla="*/ 78 h 913"/>
              <a:gd name="T10" fmla="*/ 78 w 515"/>
              <a:gd name="T11" fmla="*/ 0 h 913"/>
              <a:gd name="T12" fmla="*/ 427 w 515"/>
              <a:gd name="T13" fmla="*/ 0 h 913"/>
              <a:gd name="T14" fmla="*/ 514 w 515"/>
              <a:gd name="T15" fmla="*/ 78 h 913"/>
              <a:gd name="T16" fmla="*/ 514 w 515"/>
              <a:gd name="T17" fmla="*/ 834 h 913"/>
              <a:gd name="T18" fmla="*/ 427 w 515"/>
              <a:gd name="T19" fmla="*/ 912 h 913"/>
              <a:gd name="T20" fmla="*/ 78 w 515"/>
              <a:gd name="T21" fmla="*/ 29 h 913"/>
              <a:gd name="T22" fmla="*/ 78 w 515"/>
              <a:gd name="T23" fmla="*/ 29 h 913"/>
              <a:gd name="T24" fmla="*/ 29 w 515"/>
              <a:gd name="T25" fmla="*/ 78 h 913"/>
              <a:gd name="T26" fmla="*/ 29 w 515"/>
              <a:gd name="T27" fmla="*/ 834 h 913"/>
              <a:gd name="T28" fmla="*/ 78 w 515"/>
              <a:gd name="T29" fmla="*/ 883 h 913"/>
              <a:gd name="T30" fmla="*/ 427 w 515"/>
              <a:gd name="T31" fmla="*/ 883 h 913"/>
              <a:gd name="T32" fmla="*/ 475 w 515"/>
              <a:gd name="T33" fmla="*/ 834 h 913"/>
              <a:gd name="T34" fmla="*/ 475 w 515"/>
              <a:gd name="T35" fmla="*/ 78 h 913"/>
              <a:gd name="T36" fmla="*/ 427 w 515"/>
              <a:gd name="T37" fmla="*/ 29 h 913"/>
              <a:gd name="T38" fmla="*/ 78 w 515"/>
              <a:gd name="T39" fmla="*/ 29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15" h="913">
                <a:moveTo>
                  <a:pt x="427" y="912"/>
                </a:moveTo>
                <a:lnTo>
                  <a:pt x="427" y="912"/>
                </a:lnTo>
                <a:cubicBezTo>
                  <a:pt x="78" y="912"/>
                  <a:pt x="78" y="912"/>
                  <a:pt x="78" y="912"/>
                </a:cubicBezTo>
                <a:cubicBezTo>
                  <a:pt x="39" y="912"/>
                  <a:pt x="0" y="873"/>
                  <a:pt x="0" y="834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29"/>
                  <a:pt x="39" y="0"/>
                  <a:pt x="78" y="0"/>
                </a:cubicBezTo>
                <a:cubicBezTo>
                  <a:pt x="427" y="0"/>
                  <a:pt x="427" y="0"/>
                  <a:pt x="427" y="0"/>
                </a:cubicBezTo>
                <a:cubicBezTo>
                  <a:pt x="475" y="0"/>
                  <a:pt x="514" y="29"/>
                  <a:pt x="514" y="78"/>
                </a:cubicBezTo>
                <a:cubicBezTo>
                  <a:pt x="514" y="834"/>
                  <a:pt x="514" y="834"/>
                  <a:pt x="514" y="834"/>
                </a:cubicBezTo>
                <a:cubicBezTo>
                  <a:pt x="514" y="873"/>
                  <a:pt x="475" y="912"/>
                  <a:pt x="427" y="912"/>
                </a:cubicBezTo>
                <a:close/>
                <a:moveTo>
                  <a:pt x="78" y="29"/>
                </a:moveTo>
                <a:lnTo>
                  <a:pt x="78" y="29"/>
                </a:lnTo>
                <a:cubicBezTo>
                  <a:pt x="58" y="29"/>
                  <a:pt x="29" y="49"/>
                  <a:pt x="29" y="78"/>
                </a:cubicBezTo>
                <a:cubicBezTo>
                  <a:pt x="29" y="834"/>
                  <a:pt x="29" y="834"/>
                  <a:pt x="29" y="834"/>
                </a:cubicBezTo>
                <a:cubicBezTo>
                  <a:pt x="29" y="854"/>
                  <a:pt x="58" y="883"/>
                  <a:pt x="78" y="883"/>
                </a:cubicBezTo>
                <a:cubicBezTo>
                  <a:pt x="427" y="883"/>
                  <a:pt x="427" y="883"/>
                  <a:pt x="427" y="883"/>
                </a:cubicBezTo>
                <a:cubicBezTo>
                  <a:pt x="456" y="883"/>
                  <a:pt x="475" y="854"/>
                  <a:pt x="475" y="834"/>
                </a:cubicBezTo>
                <a:cubicBezTo>
                  <a:pt x="475" y="78"/>
                  <a:pt x="475" y="78"/>
                  <a:pt x="475" y="78"/>
                </a:cubicBezTo>
                <a:cubicBezTo>
                  <a:pt x="475" y="49"/>
                  <a:pt x="456" y="29"/>
                  <a:pt x="427" y="29"/>
                </a:cubicBezTo>
                <a:lnTo>
                  <a:pt x="78" y="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49">
            <a:extLst>
              <a:ext uri="{FF2B5EF4-FFF2-40B4-BE49-F238E27FC236}">
                <a16:creationId xmlns:a16="http://schemas.microsoft.com/office/drawing/2014/main" id="{063563CA-460C-5645-9186-1965D216A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7341" y="11124977"/>
            <a:ext cx="37247" cy="37247"/>
          </a:xfrm>
          <a:custGeom>
            <a:avLst/>
            <a:gdLst>
              <a:gd name="T0" fmla="*/ 19 w 40"/>
              <a:gd name="T1" fmla="*/ 39 h 40"/>
              <a:gd name="T2" fmla="*/ 19 w 40"/>
              <a:gd name="T3" fmla="*/ 39 h 40"/>
              <a:gd name="T4" fmla="*/ 0 w 40"/>
              <a:gd name="T5" fmla="*/ 19 h 40"/>
              <a:gd name="T6" fmla="*/ 19 w 40"/>
              <a:gd name="T7" fmla="*/ 0 h 40"/>
              <a:gd name="T8" fmla="*/ 39 w 40"/>
              <a:gd name="T9" fmla="*/ 19 h 40"/>
              <a:gd name="T10" fmla="*/ 19 w 40"/>
              <a:gd name="T11" fmla="*/ 39 h 40"/>
              <a:gd name="T12" fmla="*/ 19 w 40"/>
              <a:gd name="T13" fmla="*/ 10 h 40"/>
              <a:gd name="T14" fmla="*/ 19 w 40"/>
              <a:gd name="T15" fmla="*/ 10 h 40"/>
              <a:gd name="T16" fmla="*/ 9 w 40"/>
              <a:gd name="T17" fmla="*/ 19 h 40"/>
              <a:gd name="T18" fmla="*/ 19 w 40"/>
              <a:gd name="T19" fmla="*/ 29 h 40"/>
              <a:gd name="T20" fmla="*/ 29 w 40"/>
              <a:gd name="T21" fmla="*/ 19 h 40"/>
              <a:gd name="T22" fmla="*/ 19 w 40"/>
              <a:gd name="T23" fmla="*/ 1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19" y="39"/>
                </a:moveTo>
                <a:lnTo>
                  <a:pt x="19" y="39"/>
                </a:lnTo>
                <a:cubicBezTo>
                  <a:pt x="9" y="39"/>
                  <a:pt x="0" y="29"/>
                  <a:pt x="0" y="19"/>
                </a:cubicBezTo>
                <a:cubicBezTo>
                  <a:pt x="0" y="10"/>
                  <a:pt x="9" y="0"/>
                  <a:pt x="19" y="0"/>
                </a:cubicBezTo>
                <a:cubicBezTo>
                  <a:pt x="29" y="0"/>
                  <a:pt x="39" y="10"/>
                  <a:pt x="39" y="19"/>
                </a:cubicBezTo>
                <a:cubicBezTo>
                  <a:pt x="39" y="29"/>
                  <a:pt x="29" y="39"/>
                  <a:pt x="19" y="39"/>
                </a:cubicBezTo>
                <a:close/>
                <a:moveTo>
                  <a:pt x="19" y="10"/>
                </a:moveTo>
                <a:lnTo>
                  <a:pt x="19" y="10"/>
                </a:lnTo>
                <a:cubicBezTo>
                  <a:pt x="19" y="10"/>
                  <a:pt x="9" y="10"/>
                  <a:pt x="9" y="19"/>
                </a:cubicBezTo>
                <a:cubicBezTo>
                  <a:pt x="9" y="29"/>
                  <a:pt x="19" y="29"/>
                  <a:pt x="19" y="29"/>
                </a:cubicBezTo>
                <a:cubicBezTo>
                  <a:pt x="29" y="29"/>
                  <a:pt x="29" y="29"/>
                  <a:pt x="29" y="19"/>
                </a:cubicBezTo>
                <a:cubicBezTo>
                  <a:pt x="29" y="10"/>
                  <a:pt x="29" y="10"/>
                  <a:pt x="1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50">
            <a:extLst>
              <a:ext uri="{FF2B5EF4-FFF2-40B4-BE49-F238E27FC236}">
                <a16:creationId xmlns:a16="http://schemas.microsoft.com/office/drawing/2014/main" id="{3EB6317D-6CF4-1C4A-810D-8B9E6D073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1814" y="10512453"/>
            <a:ext cx="136578" cy="37247"/>
          </a:xfrm>
          <a:custGeom>
            <a:avLst/>
            <a:gdLst>
              <a:gd name="T0" fmla="*/ 126 w 147"/>
              <a:gd name="T1" fmla="*/ 39 h 40"/>
              <a:gd name="T2" fmla="*/ 126 w 147"/>
              <a:gd name="T3" fmla="*/ 39 h 40"/>
              <a:gd name="T4" fmla="*/ 10 w 147"/>
              <a:gd name="T5" fmla="*/ 39 h 40"/>
              <a:gd name="T6" fmla="*/ 0 w 147"/>
              <a:gd name="T7" fmla="*/ 20 h 40"/>
              <a:gd name="T8" fmla="*/ 10 w 147"/>
              <a:gd name="T9" fmla="*/ 0 h 40"/>
              <a:gd name="T10" fmla="*/ 126 w 147"/>
              <a:gd name="T11" fmla="*/ 0 h 40"/>
              <a:gd name="T12" fmla="*/ 146 w 147"/>
              <a:gd name="T13" fmla="*/ 20 h 40"/>
              <a:gd name="T14" fmla="*/ 126 w 147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" h="40">
                <a:moveTo>
                  <a:pt x="126" y="39"/>
                </a:moveTo>
                <a:lnTo>
                  <a:pt x="126" y="39"/>
                </a:lnTo>
                <a:cubicBezTo>
                  <a:pt x="10" y="39"/>
                  <a:pt x="10" y="39"/>
                  <a:pt x="10" y="39"/>
                </a:cubicBezTo>
                <a:cubicBezTo>
                  <a:pt x="0" y="39"/>
                  <a:pt x="0" y="29"/>
                  <a:pt x="0" y="20"/>
                </a:cubicBezTo>
                <a:cubicBezTo>
                  <a:pt x="0" y="10"/>
                  <a:pt x="0" y="0"/>
                  <a:pt x="10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6" y="0"/>
                  <a:pt x="146" y="10"/>
                  <a:pt x="146" y="20"/>
                </a:cubicBezTo>
                <a:cubicBezTo>
                  <a:pt x="146" y="29"/>
                  <a:pt x="136" y="39"/>
                  <a:pt x="126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51">
            <a:extLst>
              <a:ext uri="{FF2B5EF4-FFF2-40B4-BE49-F238E27FC236}">
                <a16:creationId xmlns:a16="http://schemas.microsoft.com/office/drawing/2014/main" id="{5F9F3D19-1320-2146-8B2F-C47542F77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9041" y="10686277"/>
            <a:ext cx="293847" cy="331094"/>
          </a:xfrm>
          <a:custGeom>
            <a:avLst/>
            <a:gdLst>
              <a:gd name="T0" fmla="*/ 155 w 311"/>
              <a:gd name="T1" fmla="*/ 350 h 351"/>
              <a:gd name="T2" fmla="*/ 155 w 311"/>
              <a:gd name="T3" fmla="*/ 350 h 351"/>
              <a:gd name="T4" fmla="*/ 145 w 311"/>
              <a:gd name="T5" fmla="*/ 350 h 351"/>
              <a:gd name="T6" fmla="*/ 68 w 311"/>
              <a:gd name="T7" fmla="*/ 282 h 351"/>
              <a:gd name="T8" fmla="*/ 0 w 311"/>
              <a:gd name="T9" fmla="*/ 78 h 351"/>
              <a:gd name="T10" fmla="*/ 10 w 311"/>
              <a:gd name="T11" fmla="*/ 49 h 351"/>
              <a:gd name="T12" fmla="*/ 29 w 311"/>
              <a:gd name="T13" fmla="*/ 39 h 351"/>
              <a:gd name="T14" fmla="*/ 136 w 311"/>
              <a:gd name="T15" fmla="*/ 0 h 351"/>
              <a:gd name="T16" fmla="*/ 175 w 311"/>
              <a:gd name="T17" fmla="*/ 0 h 351"/>
              <a:gd name="T18" fmla="*/ 281 w 311"/>
              <a:gd name="T19" fmla="*/ 39 h 351"/>
              <a:gd name="T20" fmla="*/ 301 w 311"/>
              <a:gd name="T21" fmla="*/ 49 h 351"/>
              <a:gd name="T22" fmla="*/ 310 w 311"/>
              <a:gd name="T23" fmla="*/ 78 h 351"/>
              <a:gd name="T24" fmla="*/ 242 w 311"/>
              <a:gd name="T25" fmla="*/ 282 h 351"/>
              <a:gd name="T26" fmla="*/ 165 w 311"/>
              <a:gd name="T27" fmla="*/ 350 h 351"/>
              <a:gd name="T28" fmla="*/ 155 w 311"/>
              <a:gd name="T29" fmla="*/ 350 h 351"/>
              <a:gd name="T30" fmla="*/ 145 w 311"/>
              <a:gd name="T31" fmla="*/ 321 h 351"/>
              <a:gd name="T32" fmla="*/ 145 w 311"/>
              <a:gd name="T33" fmla="*/ 321 h 351"/>
              <a:gd name="T34" fmla="*/ 155 w 311"/>
              <a:gd name="T35" fmla="*/ 30 h 351"/>
              <a:gd name="T36" fmla="*/ 155 w 311"/>
              <a:gd name="T37" fmla="*/ 30 h 351"/>
              <a:gd name="T38" fmla="*/ 155 w 311"/>
              <a:gd name="T39" fmla="*/ 30 h 351"/>
              <a:gd name="T40" fmla="*/ 39 w 311"/>
              <a:gd name="T41" fmla="*/ 68 h 351"/>
              <a:gd name="T42" fmla="*/ 29 w 311"/>
              <a:gd name="T43" fmla="*/ 68 h 351"/>
              <a:gd name="T44" fmla="*/ 29 w 311"/>
              <a:gd name="T45" fmla="*/ 78 h 351"/>
              <a:gd name="T46" fmla="*/ 87 w 311"/>
              <a:gd name="T47" fmla="*/ 262 h 351"/>
              <a:gd name="T48" fmla="*/ 155 w 311"/>
              <a:gd name="T49" fmla="*/ 321 h 351"/>
              <a:gd name="T50" fmla="*/ 223 w 311"/>
              <a:gd name="T51" fmla="*/ 262 h 351"/>
              <a:gd name="T52" fmla="*/ 281 w 311"/>
              <a:gd name="T53" fmla="*/ 68 h 351"/>
              <a:gd name="T54" fmla="*/ 281 w 311"/>
              <a:gd name="T55" fmla="*/ 68 h 351"/>
              <a:gd name="T56" fmla="*/ 272 w 311"/>
              <a:gd name="T57" fmla="*/ 68 h 351"/>
              <a:gd name="T58" fmla="*/ 155 w 311"/>
              <a:gd name="T59" fmla="*/ 3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11" h="351">
                <a:moveTo>
                  <a:pt x="155" y="350"/>
                </a:moveTo>
                <a:lnTo>
                  <a:pt x="155" y="350"/>
                </a:lnTo>
                <a:cubicBezTo>
                  <a:pt x="155" y="350"/>
                  <a:pt x="155" y="350"/>
                  <a:pt x="145" y="350"/>
                </a:cubicBezTo>
                <a:cubicBezTo>
                  <a:pt x="145" y="350"/>
                  <a:pt x="87" y="321"/>
                  <a:pt x="68" y="282"/>
                </a:cubicBezTo>
                <a:cubicBezTo>
                  <a:pt x="19" y="214"/>
                  <a:pt x="10" y="117"/>
                  <a:pt x="0" y="78"/>
                </a:cubicBezTo>
                <a:cubicBezTo>
                  <a:pt x="0" y="68"/>
                  <a:pt x="0" y="59"/>
                  <a:pt x="10" y="49"/>
                </a:cubicBezTo>
                <a:cubicBezTo>
                  <a:pt x="19" y="49"/>
                  <a:pt x="19" y="39"/>
                  <a:pt x="29" y="39"/>
                </a:cubicBezTo>
                <a:cubicBezTo>
                  <a:pt x="87" y="39"/>
                  <a:pt x="116" y="20"/>
                  <a:pt x="136" y="0"/>
                </a:cubicBezTo>
                <a:cubicBezTo>
                  <a:pt x="145" y="0"/>
                  <a:pt x="165" y="0"/>
                  <a:pt x="175" y="0"/>
                </a:cubicBezTo>
                <a:cubicBezTo>
                  <a:pt x="194" y="20"/>
                  <a:pt x="223" y="39"/>
                  <a:pt x="281" y="39"/>
                </a:cubicBezTo>
                <a:cubicBezTo>
                  <a:pt x="281" y="39"/>
                  <a:pt x="291" y="49"/>
                  <a:pt x="301" y="49"/>
                </a:cubicBezTo>
                <a:cubicBezTo>
                  <a:pt x="301" y="59"/>
                  <a:pt x="310" y="68"/>
                  <a:pt x="310" y="78"/>
                </a:cubicBezTo>
                <a:cubicBezTo>
                  <a:pt x="301" y="117"/>
                  <a:pt x="291" y="214"/>
                  <a:pt x="242" y="282"/>
                </a:cubicBezTo>
                <a:cubicBezTo>
                  <a:pt x="223" y="321"/>
                  <a:pt x="165" y="350"/>
                  <a:pt x="165" y="350"/>
                </a:cubicBezTo>
                <a:cubicBezTo>
                  <a:pt x="155" y="350"/>
                  <a:pt x="155" y="350"/>
                  <a:pt x="155" y="350"/>
                </a:cubicBezTo>
                <a:close/>
                <a:moveTo>
                  <a:pt x="145" y="321"/>
                </a:moveTo>
                <a:lnTo>
                  <a:pt x="145" y="321"/>
                </a:lnTo>
                <a:close/>
                <a:moveTo>
                  <a:pt x="155" y="30"/>
                </a:moveTo>
                <a:lnTo>
                  <a:pt x="155" y="30"/>
                </a:lnTo>
                <a:lnTo>
                  <a:pt x="155" y="30"/>
                </a:lnTo>
                <a:cubicBezTo>
                  <a:pt x="136" y="39"/>
                  <a:pt x="97" y="68"/>
                  <a:pt x="39" y="68"/>
                </a:cubicBezTo>
                <a:cubicBezTo>
                  <a:pt x="29" y="68"/>
                  <a:pt x="29" y="68"/>
                  <a:pt x="29" y="68"/>
                </a:cubicBezTo>
                <a:cubicBezTo>
                  <a:pt x="29" y="68"/>
                  <a:pt x="29" y="68"/>
                  <a:pt x="29" y="78"/>
                </a:cubicBezTo>
                <a:cubicBezTo>
                  <a:pt x="39" y="107"/>
                  <a:pt x="49" y="204"/>
                  <a:pt x="87" y="262"/>
                </a:cubicBezTo>
                <a:cubicBezTo>
                  <a:pt x="107" y="292"/>
                  <a:pt x="145" y="311"/>
                  <a:pt x="155" y="321"/>
                </a:cubicBezTo>
                <a:cubicBezTo>
                  <a:pt x="165" y="311"/>
                  <a:pt x="204" y="292"/>
                  <a:pt x="223" y="262"/>
                </a:cubicBezTo>
                <a:cubicBezTo>
                  <a:pt x="262" y="204"/>
                  <a:pt x="272" y="107"/>
                  <a:pt x="281" y="68"/>
                </a:cubicBezTo>
                <a:lnTo>
                  <a:pt x="281" y="68"/>
                </a:lnTo>
                <a:lnTo>
                  <a:pt x="272" y="68"/>
                </a:lnTo>
                <a:cubicBezTo>
                  <a:pt x="213" y="68"/>
                  <a:pt x="175" y="39"/>
                  <a:pt x="155" y="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52">
            <a:extLst>
              <a:ext uri="{FF2B5EF4-FFF2-40B4-BE49-F238E27FC236}">
                <a16:creationId xmlns:a16="http://schemas.microsoft.com/office/drawing/2014/main" id="{2A7DEA4E-EFA6-A64E-AEC2-8E4027650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0092" y="10831130"/>
            <a:ext cx="111746" cy="91051"/>
          </a:xfrm>
          <a:custGeom>
            <a:avLst/>
            <a:gdLst>
              <a:gd name="T0" fmla="*/ 87 w 117"/>
              <a:gd name="T1" fmla="*/ 97 h 98"/>
              <a:gd name="T2" fmla="*/ 87 w 117"/>
              <a:gd name="T3" fmla="*/ 97 h 98"/>
              <a:gd name="T4" fmla="*/ 19 w 117"/>
              <a:gd name="T5" fmla="*/ 97 h 98"/>
              <a:gd name="T6" fmla="*/ 0 w 117"/>
              <a:gd name="T7" fmla="*/ 68 h 98"/>
              <a:gd name="T8" fmla="*/ 0 w 117"/>
              <a:gd name="T9" fmla="*/ 29 h 98"/>
              <a:gd name="T10" fmla="*/ 19 w 117"/>
              <a:gd name="T11" fmla="*/ 0 h 98"/>
              <a:gd name="T12" fmla="*/ 87 w 117"/>
              <a:gd name="T13" fmla="*/ 0 h 98"/>
              <a:gd name="T14" fmla="*/ 116 w 117"/>
              <a:gd name="T15" fmla="*/ 29 h 98"/>
              <a:gd name="T16" fmla="*/ 116 w 117"/>
              <a:gd name="T17" fmla="*/ 68 h 98"/>
              <a:gd name="T18" fmla="*/ 87 w 117"/>
              <a:gd name="T19" fmla="*/ 97 h 98"/>
              <a:gd name="T20" fmla="*/ 29 w 117"/>
              <a:gd name="T21" fmla="*/ 68 h 98"/>
              <a:gd name="T22" fmla="*/ 29 w 117"/>
              <a:gd name="T23" fmla="*/ 68 h 98"/>
              <a:gd name="T24" fmla="*/ 87 w 117"/>
              <a:gd name="T25" fmla="*/ 68 h 98"/>
              <a:gd name="T26" fmla="*/ 87 w 117"/>
              <a:gd name="T27" fmla="*/ 29 h 98"/>
              <a:gd name="T28" fmla="*/ 29 w 117"/>
              <a:gd name="T29" fmla="*/ 29 h 98"/>
              <a:gd name="T30" fmla="*/ 29 w 117"/>
              <a:gd name="T31" fmla="*/ 6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7" h="98">
                <a:moveTo>
                  <a:pt x="87" y="97"/>
                </a:moveTo>
                <a:lnTo>
                  <a:pt x="87" y="97"/>
                </a:lnTo>
                <a:cubicBezTo>
                  <a:pt x="19" y="97"/>
                  <a:pt x="19" y="97"/>
                  <a:pt x="19" y="97"/>
                </a:cubicBezTo>
                <a:cubicBezTo>
                  <a:pt x="10" y="97"/>
                  <a:pt x="0" y="77"/>
                  <a:pt x="0" y="68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10" y="0"/>
                  <a:pt x="19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107" y="0"/>
                  <a:pt x="116" y="19"/>
                  <a:pt x="116" y="29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77"/>
                  <a:pt x="107" y="97"/>
                  <a:pt x="87" y="97"/>
                </a:cubicBezTo>
                <a:close/>
                <a:moveTo>
                  <a:pt x="29" y="68"/>
                </a:moveTo>
                <a:lnTo>
                  <a:pt x="29" y="68"/>
                </a:lnTo>
                <a:cubicBezTo>
                  <a:pt x="87" y="68"/>
                  <a:pt x="87" y="68"/>
                  <a:pt x="87" y="68"/>
                </a:cubicBezTo>
                <a:cubicBezTo>
                  <a:pt x="87" y="29"/>
                  <a:pt x="87" y="29"/>
                  <a:pt x="87" y="29"/>
                </a:cubicBezTo>
                <a:cubicBezTo>
                  <a:pt x="29" y="29"/>
                  <a:pt x="29" y="29"/>
                  <a:pt x="29" y="29"/>
                </a:cubicBezTo>
                <a:lnTo>
                  <a:pt x="29" y="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53">
            <a:extLst>
              <a:ext uri="{FF2B5EF4-FFF2-40B4-BE49-F238E27FC236}">
                <a16:creationId xmlns:a16="http://schemas.microsoft.com/office/drawing/2014/main" id="{0EBC88BD-3C48-3545-B113-845643017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2509" y="10777328"/>
            <a:ext cx="91051" cy="82774"/>
          </a:xfrm>
          <a:custGeom>
            <a:avLst/>
            <a:gdLst>
              <a:gd name="T0" fmla="*/ 87 w 98"/>
              <a:gd name="T1" fmla="*/ 87 h 88"/>
              <a:gd name="T2" fmla="*/ 87 w 98"/>
              <a:gd name="T3" fmla="*/ 87 h 88"/>
              <a:gd name="T4" fmla="*/ 68 w 98"/>
              <a:gd name="T5" fmla="*/ 77 h 88"/>
              <a:gd name="T6" fmla="*/ 68 w 98"/>
              <a:gd name="T7" fmla="*/ 48 h 88"/>
              <a:gd name="T8" fmla="*/ 48 w 98"/>
              <a:gd name="T9" fmla="*/ 29 h 88"/>
              <a:gd name="T10" fmla="*/ 29 w 98"/>
              <a:gd name="T11" fmla="*/ 48 h 88"/>
              <a:gd name="T12" fmla="*/ 29 w 98"/>
              <a:gd name="T13" fmla="*/ 77 h 88"/>
              <a:gd name="T14" fmla="*/ 9 w 98"/>
              <a:gd name="T15" fmla="*/ 87 h 88"/>
              <a:gd name="T16" fmla="*/ 9 w 98"/>
              <a:gd name="T17" fmla="*/ 87 h 88"/>
              <a:gd name="T18" fmla="*/ 0 w 98"/>
              <a:gd name="T19" fmla="*/ 77 h 88"/>
              <a:gd name="T20" fmla="*/ 0 w 98"/>
              <a:gd name="T21" fmla="*/ 48 h 88"/>
              <a:gd name="T22" fmla="*/ 48 w 98"/>
              <a:gd name="T23" fmla="*/ 0 h 88"/>
              <a:gd name="T24" fmla="*/ 97 w 98"/>
              <a:gd name="T25" fmla="*/ 48 h 88"/>
              <a:gd name="T26" fmla="*/ 97 w 98"/>
              <a:gd name="T27" fmla="*/ 77 h 88"/>
              <a:gd name="T28" fmla="*/ 87 w 98"/>
              <a:gd name="T29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88">
                <a:moveTo>
                  <a:pt x="87" y="87"/>
                </a:moveTo>
                <a:lnTo>
                  <a:pt x="87" y="87"/>
                </a:lnTo>
                <a:cubicBezTo>
                  <a:pt x="77" y="87"/>
                  <a:pt x="68" y="87"/>
                  <a:pt x="68" y="77"/>
                </a:cubicBezTo>
                <a:cubicBezTo>
                  <a:pt x="68" y="48"/>
                  <a:pt x="68" y="48"/>
                  <a:pt x="68" y="48"/>
                </a:cubicBezTo>
                <a:cubicBezTo>
                  <a:pt x="68" y="38"/>
                  <a:pt x="58" y="29"/>
                  <a:pt x="48" y="29"/>
                </a:cubicBezTo>
                <a:cubicBezTo>
                  <a:pt x="38" y="29"/>
                  <a:pt x="29" y="38"/>
                  <a:pt x="29" y="48"/>
                </a:cubicBezTo>
                <a:cubicBezTo>
                  <a:pt x="29" y="77"/>
                  <a:pt x="29" y="77"/>
                  <a:pt x="29" y="77"/>
                </a:cubicBezTo>
                <a:cubicBezTo>
                  <a:pt x="29" y="87"/>
                  <a:pt x="19" y="87"/>
                  <a:pt x="9" y="87"/>
                </a:cubicBezTo>
                <a:lnTo>
                  <a:pt x="9" y="87"/>
                </a:lnTo>
                <a:cubicBezTo>
                  <a:pt x="0" y="87"/>
                  <a:pt x="0" y="87"/>
                  <a:pt x="0" y="7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9"/>
                  <a:pt x="19" y="0"/>
                  <a:pt x="48" y="0"/>
                </a:cubicBezTo>
                <a:cubicBezTo>
                  <a:pt x="77" y="0"/>
                  <a:pt x="97" y="19"/>
                  <a:pt x="97" y="48"/>
                </a:cubicBezTo>
                <a:cubicBezTo>
                  <a:pt x="97" y="77"/>
                  <a:pt x="97" y="77"/>
                  <a:pt x="97" y="77"/>
                </a:cubicBezTo>
                <a:cubicBezTo>
                  <a:pt x="97" y="87"/>
                  <a:pt x="97" y="87"/>
                  <a:pt x="87" y="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54">
            <a:extLst>
              <a:ext uri="{FF2B5EF4-FFF2-40B4-BE49-F238E27FC236}">
                <a16:creationId xmlns:a16="http://schemas.microsoft.com/office/drawing/2014/main" id="{1E9CFD28-208D-6745-9259-8DC9830E4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708" y="10524868"/>
            <a:ext cx="430423" cy="645634"/>
          </a:xfrm>
          <a:custGeom>
            <a:avLst/>
            <a:gdLst>
              <a:gd name="T0" fmla="*/ 388 w 457"/>
              <a:gd name="T1" fmla="*/ 689 h 690"/>
              <a:gd name="T2" fmla="*/ 388 w 457"/>
              <a:gd name="T3" fmla="*/ 689 h 690"/>
              <a:gd name="T4" fmla="*/ 68 w 457"/>
              <a:gd name="T5" fmla="*/ 689 h 690"/>
              <a:gd name="T6" fmla="*/ 0 w 457"/>
              <a:gd name="T7" fmla="*/ 630 h 690"/>
              <a:gd name="T8" fmla="*/ 0 w 457"/>
              <a:gd name="T9" fmla="*/ 58 h 690"/>
              <a:gd name="T10" fmla="*/ 68 w 457"/>
              <a:gd name="T11" fmla="*/ 0 h 690"/>
              <a:gd name="T12" fmla="*/ 388 w 457"/>
              <a:gd name="T13" fmla="*/ 0 h 690"/>
              <a:gd name="T14" fmla="*/ 456 w 457"/>
              <a:gd name="T15" fmla="*/ 58 h 690"/>
              <a:gd name="T16" fmla="*/ 456 w 457"/>
              <a:gd name="T17" fmla="*/ 252 h 690"/>
              <a:gd name="T18" fmla="*/ 436 w 457"/>
              <a:gd name="T19" fmla="*/ 272 h 690"/>
              <a:gd name="T20" fmla="*/ 427 w 457"/>
              <a:gd name="T21" fmla="*/ 252 h 690"/>
              <a:gd name="T22" fmla="*/ 427 w 457"/>
              <a:gd name="T23" fmla="*/ 58 h 690"/>
              <a:gd name="T24" fmla="*/ 388 w 457"/>
              <a:gd name="T25" fmla="*/ 29 h 690"/>
              <a:gd name="T26" fmla="*/ 68 w 457"/>
              <a:gd name="T27" fmla="*/ 29 h 690"/>
              <a:gd name="T28" fmla="*/ 29 w 457"/>
              <a:gd name="T29" fmla="*/ 58 h 690"/>
              <a:gd name="T30" fmla="*/ 29 w 457"/>
              <a:gd name="T31" fmla="*/ 630 h 690"/>
              <a:gd name="T32" fmla="*/ 68 w 457"/>
              <a:gd name="T33" fmla="*/ 659 h 690"/>
              <a:gd name="T34" fmla="*/ 388 w 457"/>
              <a:gd name="T35" fmla="*/ 659 h 690"/>
              <a:gd name="T36" fmla="*/ 408 w 457"/>
              <a:gd name="T37" fmla="*/ 650 h 690"/>
              <a:gd name="T38" fmla="*/ 427 w 457"/>
              <a:gd name="T39" fmla="*/ 659 h 690"/>
              <a:gd name="T40" fmla="*/ 417 w 457"/>
              <a:gd name="T41" fmla="*/ 679 h 690"/>
              <a:gd name="T42" fmla="*/ 388 w 457"/>
              <a:gd name="T43" fmla="*/ 689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57" h="690">
                <a:moveTo>
                  <a:pt x="388" y="689"/>
                </a:moveTo>
                <a:lnTo>
                  <a:pt x="388" y="689"/>
                </a:lnTo>
                <a:cubicBezTo>
                  <a:pt x="68" y="689"/>
                  <a:pt x="68" y="689"/>
                  <a:pt x="68" y="689"/>
                </a:cubicBezTo>
                <a:cubicBezTo>
                  <a:pt x="29" y="689"/>
                  <a:pt x="0" y="659"/>
                  <a:pt x="0" y="630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9"/>
                  <a:pt x="29" y="0"/>
                  <a:pt x="68" y="0"/>
                </a:cubicBezTo>
                <a:cubicBezTo>
                  <a:pt x="388" y="0"/>
                  <a:pt x="388" y="0"/>
                  <a:pt x="388" y="0"/>
                </a:cubicBezTo>
                <a:cubicBezTo>
                  <a:pt x="427" y="0"/>
                  <a:pt x="456" y="29"/>
                  <a:pt x="456" y="58"/>
                </a:cubicBezTo>
                <a:cubicBezTo>
                  <a:pt x="456" y="252"/>
                  <a:pt x="456" y="252"/>
                  <a:pt x="456" y="252"/>
                </a:cubicBezTo>
                <a:cubicBezTo>
                  <a:pt x="456" y="262"/>
                  <a:pt x="446" y="272"/>
                  <a:pt x="436" y="272"/>
                </a:cubicBezTo>
                <a:cubicBezTo>
                  <a:pt x="427" y="272"/>
                  <a:pt x="427" y="262"/>
                  <a:pt x="427" y="252"/>
                </a:cubicBezTo>
                <a:cubicBezTo>
                  <a:pt x="427" y="58"/>
                  <a:pt x="427" y="58"/>
                  <a:pt x="427" y="58"/>
                </a:cubicBezTo>
                <a:cubicBezTo>
                  <a:pt x="427" y="48"/>
                  <a:pt x="408" y="29"/>
                  <a:pt x="388" y="29"/>
                </a:cubicBezTo>
                <a:cubicBezTo>
                  <a:pt x="68" y="29"/>
                  <a:pt x="68" y="29"/>
                  <a:pt x="68" y="29"/>
                </a:cubicBezTo>
                <a:cubicBezTo>
                  <a:pt x="48" y="29"/>
                  <a:pt x="29" y="48"/>
                  <a:pt x="29" y="58"/>
                </a:cubicBezTo>
                <a:cubicBezTo>
                  <a:pt x="29" y="630"/>
                  <a:pt x="29" y="630"/>
                  <a:pt x="29" y="630"/>
                </a:cubicBezTo>
                <a:cubicBezTo>
                  <a:pt x="29" y="640"/>
                  <a:pt x="48" y="659"/>
                  <a:pt x="68" y="659"/>
                </a:cubicBezTo>
                <a:cubicBezTo>
                  <a:pt x="388" y="659"/>
                  <a:pt x="388" y="659"/>
                  <a:pt x="388" y="659"/>
                </a:cubicBezTo>
                <a:cubicBezTo>
                  <a:pt x="398" y="659"/>
                  <a:pt x="398" y="659"/>
                  <a:pt x="408" y="650"/>
                </a:cubicBezTo>
                <a:cubicBezTo>
                  <a:pt x="417" y="650"/>
                  <a:pt x="427" y="650"/>
                  <a:pt x="427" y="659"/>
                </a:cubicBezTo>
                <a:cubicBezTo>
                  <a:pt x="427" y="669"/>
                  <a:pt x="427" y="679"/>
                  <a:pt x="417" y="679"/>
                </a:cubicBezTo>
                <a:cubicBezTo>
                  <a:pt x="408" y="689"/>
                  <a:pt x="398" y="689"/>
                  <a:pt x="388" y="6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55">
            <a:extLst>
              <a:ext uri="{FF2B5EF4-FFF2-40B4-BE49-F238E27FC236}">
                <a16:creationId xmlns:a16="http://schemas.microsoft.com/office/drawing/2014/main" id="{99C2325E-593D-DD45-8000-B53A7F741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9138" y="11058758"/>
            <a:ext cx="37249" cy="37247"/>
          </a:xfrm>
          <a:custGeom>
            <a:avLst/>
            <a:gdLst>
              <a:gd name="T0" fmla="*/ 19 w 40"/>
              <a:gd name="T1" fmla="*/ 39 h 40"/>
              <a:gd name="T2" fmla="*/ 19 w 40"/>
              <a:gd name="T3" fmla="*/ 39 h 40"/>
              <a:gd name="T4" fmla="*/ 0 w 40"/>
              <a:gd name="T5" fmla="*/ 20 h 40"/>
              <a:gd name="T6" fmla="*/ 19 w 40"/>
              <a:gd name="T7" fmla="*/ 0 h 40"/>
              <a:gd name="T8" fmla="*/ 39 w 40"/>
              <a:gd name="T9" fmla="*/ 20 h 40"/>
              <a:gd name="T10" fmla="*/ 19 w 40"/>
              <a:gd name="T11" fmla="*/ 39 h 40"/>
              <a:gd name="T12" fmla="*/ 19 w 40"/>
              <a:gd name="T13" fmla="*/ 10 h 40"/>
              <a:gd name="T14" fmla="*/ 19 w 40"/>
              <a:gd name="T15" fmla="*/ 10 h 40"/>
              <a:gd name="T16" fmla="*/ 9 w 40"/>
              <a:gd name="T17" fmla="*/ 20 h 40"/>
              <a:gd name="T18" fmla="*/ 19 w 40"/>
              <a:gd name="T19" fmla="*/ 29 h 40"/>
              <a:gd name="T20" fmla="*/ 39 w 40"/>
              <a:gd name="T21" fmla="*/ 20 h 40"/>
              <a:gd name="T22" fmla="*/ 19 w 40"/>
              <a:gd name="T23" fmla="*/ 1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19" y="39"/>
                </a:moveTo>
                <a:lnTo>
                  <a:pt x="19" y="39"/>
                </a:lnTo>
                <a:cubicBezTo>
                  <a:pt x="9" y="39"/>
                  <a:pt x="0" y="29"/>
                  <a:pt x="0" y="20"/>
                </a:cubicBezTo>
                <a:cubicBezTo>
                  <a:pt x="0" y="10"/>
                  <a:pt x="9" y="0"/>
                  <a:pt x="19" y="0"/>
                </a:cubicBezTo>
                <a:cubicBezTo>
                  <a:pt x="39" y="0"/>
                  <a:pt x="39" y="10"/>
                  <a:pt x="39" y="20"/>
                </a:cubicBezTo>
                <a:cubicBezTo>
                  <a:pt x="39" y="29"/>
                  <a:pt x="39" y="39"/>
                  <a:pt x="19" y="39"/>
                </a:cubicBezTo>
                <a:close/>
                <a:moveTo>
                  <a:pt x="19" y="10"/>
                </a:moveTo>
                <a:lnTo>
                  <a:pt x="19" y="10"/>
                </a:lnTo>
                <a:cubicBezTo>
                  <a:pt x="19" y="10"/>
                  <a:pt x="9" y="10"/>
                  <a:pt x="9" y="20"/>
                </a:cubicBezTo>
                <a:cubicBezTo>
                  <a:pt x="9" y="29"/>
                  <a:pt x="19" y="29"/>
                  <a:pt x="19" y="29"/>
                </a:cubicBezTo>
                <a:cubicBezTo>
                  <a:pt x="29" y="29"/>
                  <a:pt x="39" y="29"/>
                  <a:pt x="39" y="20"/>
                </a:cubicBezTo>
                <a:cubicBezTo>
                  <a:pt x="39" y="10"/>
                  <a:pt x="29" y="10"/>
                  <a:pt x="1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56">
            <a:extLst>
              <a:ext uri="{FF2B5EF4-FFF2-40B4-BE49-F238E27FC236}">
                <a16:creationId xmlns:a16="http://schemas.microsoft.com/office/drawing/2014/main" id="{930C6B90-9FF0-C942-8784-DE811A8B5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7037" y="11058758"/>
            <a:ext cx="144855" cy="37247"/>
          </a:xfrm>
          <a:custGeom>
            <a:avLst/>
            <a:gdLst>
              <a:gd name="T0" fmla="*/ 145 w 156"/>
              <a:gd name="T1" fmla="*/ 39 h 40"/>
              <a:gd name="T2" fmla="*/ 145 w 156"/>
              <a:gd name="T3" fmla="*/ 39 h 40"/>
              <a:gd name="T4" fmla="*/ 19 w 156"/>
              <a:gd name="T5" fmla="*/ 39 h 40"/>
              <a:gd name="T6" fmla="*/ 0 w 156"/>
              <a:gd name="T7" fmla="*/ 20 h 40"/>
              <a:gd name="T8" fmla="*/ 19 w 156"/>
              <a:gd name="T9" fmla="*/ 0 h 40"/>
              <a:gd name="T10" fmla="*/ 145 w 156"/>
              <a:gd name="T11" fmla="*/ 0 h 40"/>
              <a:gd name="T12" fmla="*/ 155 w 156"/>
              <a:gd name="T13" fmla="*/ 20 h 40"/>
              <a:gd name="T14" fmla="*/ 145 w 156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" h="40">
                <a:moveTo>
                  <a:pt x="145" y="39"/>
                </a:moveTo>
                <a:lnTo>
                  <a:pt x="145" y="39"/>
                </a:lnTo>
                <a:cubicBezTo>
                  <a:pt x="19" y="39"/>
                  <a:pt x="19" y="39"/>
                  <a:pt x="19" y="39"/>
                </a:cubicBezTo>
                <a:cubicBezTo>
                  <a:pt x="9" y="39"/>
                  <a:pt x="0" y="29"/>
                  <a:pt x="0" y="20"/>
                </a:cubicBezTo>
                <a:cubicBezTo>
                  <a:pt x="0" y="10"/>
                  <a:pt x="9" y="0"/>
                  <a:pt x="19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5" y="0"/>
                  <a:pt x="155" y="10"/>
                  <a:pt x="155" y="20"/>
                </a:cubicBezTo>
                <a:cubicBezTo>
                  <a:pt x="155" y="29"/>
                  <a:pt x="155" y="39"/>
                  <a:pt x="145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57">
            <a:extLst>
              <a:ext uri="{FF2B5EF4-FFF2-40B4-BE49-F238E27FC236}">
                <a16:creationId xmlns:a16="http://schemas.microsoft.com/office/drawing/2014/main" id="{A63A9379-DFC1-D749-A6EB-DE90A8A91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1512" y="10566254"/>
            <a:ext cx="318677" cy="173824"/>
          </a:xfrm>
          <a:custGeom>
            <a:avLst/>
            <a:gdLst>
              <a:gd name="T0" fmla="*/ 320 w 341"/>
              <a:gd name="T1" fmla="*/ 185 h 186"/>
              <a:gd name="T2" fmla="*/ 320 w 341"/>
              <a:gd name="T3" fmla="*/ 185 h 186"/>
              <a:gd name="T4" fmla="*/ 10 w 341"/>
              <a:gd name="T5" fmla="*/ 185 h 186"/>
              <a:gd name="T6" fmla="*/ 0 w 341"/>
              <a:gd name="T7" fmla="*/ 175 h 186"/>
              <a:gd name="T8" fmla="*/ 0 w 341"/>
              <a:gd name="T9" fmla="*/ 20 h 186"/>
              <a:gd name="T10" fmla="*/ 10 w 341"/>
              <a:gd name="T11" fmla="*/ 0 h 186"/>
              <a:gd name="T12" fmla="*/ 320 w 341"/>
              <a:gd name="T13" fmla="*/ 0 h 186"/>
              <a:gd name="T14" fmla="*/ 340 w 341"/>
              <a:gd name="T15" fmla="*/ 20 h 186"/>
              <a:gd name="T16" fmla="*/ 340 w 341"/>
              <a:gd name="T17" fmla="*/ 175 h 186"/>
              <a:gd name="T18" fmla="*/ 320 w 341"/>
              <a:gd name="T19" fmla="*/ 185 h 186"/>
              <a:gd name="T20" fmla="*/ 29 w 341"/>
              <a:gd name="T21" fmla="*/ 156 h 186"/>
              <a:gd name="T22" fmla="*/ 29 w 341"/>
              <a:gd name="T23" fmla="*/ 156 h 186"/>
              <a:gd name="T24" fmla="*/ 311 w 341"/>
              <a:gd name="T25" fmla="*/ 156 h 186"/>
              <a:gd name="T26" fmla="*/ 311 w 341"/>
              <a:gd name="T27" fmla="*/ 30 h 186"/>
              <a:gd name="T28" fmla="*/ 29 w 341"/>
              <a:gd name="T29" fmla="*/ 30 h 186"/>
              <a:gd name="T30" fmla="*/ 29 w 341"/>
              <a:gd name="T31" fmla="*/ 15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1" h="186">
                <a:moveTo>
                  <a:pt x="320" y="185"/>
                </a:moveTo>
                <a:lnTo>
                  <a:pt x="320" y="185"/>
                </a:lnTo>
                <a:cubicBezTo>
                  <a:pt x="10" y="185"/>
                  <a:pt x="10" y="185"/>
                  <a:pt x="10" y="185"/>
                </a:cubicBezTo>
                <a:cubicBezTo>
                  <a:pt x="0" y="185"/>
                  <a:pt x="0" y="185"/>
                  <a:pt x="0" y="175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0" y="0"/>
                  <a:pt x="10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30" y="0"/>
                  <a:pt x="340" y="10"/>
                  <a:pt x="340" y="20"/>
                </a:cubicBezTo>
                <a:cubicBezTo>
                  <a:pt x="340" y="175"/>
                  <a:pt x="340" y="175"/>
                  <a:pt x="340" y="175"/>
                </a:cubicBezTo>
                <a:cubicBezTo>
                  <a:pt x="340" y="185"/>
                  <a:pt x="330" y="185"/>
                  <a:pt x="320" y="185"/>
                </a:cubicBezTo>
                <a:close/>
                <a:moveTo>
                  <a:pt x="29" y="156"/>
                </a:moveTo>
                <a:lnTo>
                  <a:pt x="29" y="156"/>
                </a:lnTo>
                <a:cubicBezTo>
                  <a:pt x="311" y="156"/>
                  <a:pt x="311" y="156"/>
                  <a:pt x="311" y="156"/>
                </a:cubicBezTo>
                <a:cubicBezTo>
                  <a:pt x="311" y="30"/>
                  <a:pt x="311" y="30"/>
                  <a:pt x="311" y="30"/>
                </a:cubicBezTo>
                <a:cubicBezTo>
                  <a:pt x="29" y="30"/>
                  <a:pt x="29" y="30"/>
                  <a:pt x="29" y="30"/>
                </a:cubicBezTo>
                <a:lnTo>
                  <a:pt x="29" y="1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58">
            <a:extLst>
              <a:ext uri="{FF2B5EF4-FFF2-40B4-BE49-F238E27FC236}">
                <a16:creationId xmlns:a16="http://schemas.microsoft.com/office/drawing/2014/main" id="{8868990A-EE31-AF4B-8271-9BD2DFB31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9138" y="10942875"/>
            <a:ext cx="37249" cy="37247"/>
          </a:xfrm>
          <a:custGeom>
            <a:avLst/>
            <a:gdLst>
              <a:gd name="T0" fmla="*/ 19 w 40"/>
              <a:gd name="T1" fmla="*/ 39 h 40"/>
              <a:gd name="T2" fmla="*/ 19 w 40"/>
              <a:gd name="T3" fmla="*/ 39 h 40"/>
              <a:gd name="T4" fmla="*/ 0 w 40"/>
              <a:gd name="T5" fmla="*/ 20 h 40"/>
              <a:gd name="T6" fmla="*/ 19 w 40"/>
              <a:gd name="T7" fmla="*/ 0 h 40"/>
              <a:gd name="T8" fmla="*/ 39 w 40"/>
              <a:gd name="T9" fmla="*/ 20 h 40"/>
              <a:gd name="T10" fmla="*/ 19 w 40"/>
              <a:gd name="T11" fmla="*/ 39 h 40"/>
              <a:gd name="T12" fmla="*/ 19 w 40"/>
              <a:gd name="T13" fmla="*/ 10 h 40"/>
              <a:gd name="T14" fmla="*/ 19 w 40"/>
              <a:gd name="T15" fmla="*/ 10 h 40"/>
              <a:gd name="T16" fmla="*/ 9 w 40"/>
              <a:gd name="T17" fmla="*/ 20 h 40"/>
              <a:gd name="T18" fmla="*/ 19 w 40"/>
              <a:gd name="T19" fmla="*/ 29 h 40"/>
              <a:gd name="T20" fmla="*/ 39 w 40"/>
              <a:gd name="T21" fmla="*/ 20 h 40"/>
              <a:gd name="T22" fmla="*/ 19 w 40"/>
              <a:gd name="T23" fmla="*/ 1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19" y="39"/>
                </a:moveTo>
                <a:lnTo>
                  <a:pt x="19" y="39"/>
                </a:lnTo>
                <a:cubicBezTo>
                  <a:pt x="9" y="39"/>
                  <a:pt x="0" y="29"/>
                  <a:pt x="0" y="20"/>
                </a:cubicBezTo>
                <a:cubicBezTo>
                  <a:pt x="0" y="10"/>
                  <a:pt x="9" y="0"/>
                  <a:pt x="19" y="0"/>
                </a:cubicBezTo>
                <a:cubicBezTo>
                  <a:pt x="39" y="0"/>
                  <a:pt x="39" y="10"/>
                  <a:pt x="39" y="20"/>
                </a:cubicBezTo>
                <a:cubicBezTo>
                  <a:pt x="39" y="29"/>
                  <a:pt x="39" y="39"/>
                  <a:pt x="19" y="39"/>
                </a:cubicBezTo>
                <a:close/>
                <a:moveTo>
                  <a:pt x="19" y="10"/>
                </a:moveTo>
                <a:lnTo>
                  <a:pt x="19" y="10"/>
                </a:lnTo>
                <a:lnTo>
                  <a:pt x="9" y="20"/>
                </a:lnTo>
                <a:cubicBezTo>
                  <a:pt x="9" y="29"/>
                  <a:pt x="19" y="29"/>
                  <a:pt x="19" y="29"/>
                </a:cubicBezTo>
                <a:cubicBezTo>
                  <a:pt x="29" y="29"/>
                  <a:pt x="39" y="29"/>
                  <a:pt x="39" y="20"/>
                </a:cubicBezTo>
                <a:cubicBezTo>
                  <a:pt x="39" y="20"/>
                  <a:pt x="29" y="10"/>
                  <a:pt x="1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59">
            <a:extLst>
              <a:ext uri="{FF2B5EF4-FFF2-40B4-BE49-F238E27FC236}">
                <a16:creationId xmlns:a16="http://schemas.microsoft.com/office/drawing/2014/main" id="{B187FEA0-1CD0-934A-9FD8-241550E6C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9138" y="10868379"/>
            <a:ext cx="45527" cy="37247"/>
          </a:xfrm>
          <a:custGeom>
            <a:avLst/>
            <a:gdLst>
              <a:gd name="T0" fmla="*/ 29 w 49"/>
              <a:gd name="T1" fmla="*/ 39 h 40"/>
              <a:gd name="T2" fmla="*/ 29 w 49"/>
              <a:gd name="T3" fmla="*/ 39 h 40"/>
              <a:gd name="T4" fmla="*/ 0 w 49"/>
              <a:gd name="T5" fmla="*/ 20 h 40"/>
              <a:gd name="T6" fmla="*/ 29 w 49"/>
              <a:gd name="T7" fmla="*/ 0 h 40"/>
              <a:gd name="T8" fmla="*/ 48 w 49"/>
              <a:gd name="T9" fmla="*/ 20 h 40"/>
              <a:gd name="T10" fmla="*/ 29 w 49"/>
              <a:gd name="T11" fmla="*/ 39 h 40"/>
              <a:gd name="T12" fmla="*/ 29 w 49"/>
              <a:gd name="T13" fmla="*/ 0 h 40"/>
              <a:gd name="T14" fmla="*/ 29 w 49"/>
              <a:gd name="T15" fmla="*/ 0 h 40"/>
              <a:gd name="T16" fmla="*/ 9 w 49"/>
              <a:gd name="T17" fmla="*/ 20 h 40"/>
              <a:gd name="T18" fmla="*/ 29 w 49"/>
              <a:gd name="T19" fmla="*/ 30 h 40"/>
              <a:gd name="T20" fmla="*/ 39 w 49"/>
              <a:gd name="T21" fmla="*/ 20 h 40"/>
              <a:gd name="T22" fmla="*/ 29 w 49"/>
              <a:gd name="T23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40">
                <a:moveTo>
                  <a:pt x="29" y="39"/>
                </a:moveTo>
                <a:lnTo>
                  <a:pt x="29" y="39"/>
                </a:lnTo>
                <a:cubicBezTo>
                  <a:pt x="9" y="39"/>
                  <a:pt x="0" y="30"/>
                  <a:pt x="0" y="20"/>
                </a:cubicBezTo>
                <a:cubicBezTo>
                  <a:pt x="0" y="0"/>
                  <a:pt x="9" y="0"/>
                  <a:pt x="29" y="0"/>
                </a:cubicBezTo>
                <a:cubicBezTo>
                  <a:pt x="39" y="0"/>
                  <a:pt x="48" y="0"/>
                  <a:pt x="48" y="20"/>
                </a:cubicBezTo>
                <a:cubicBezTo>
                  <a:pt x="48" y="30"/>
                  <a:pt x="39" y="39"/>
                  <a:pt x="29" y="39"/>
                </a:cubicBezTo>
                <a:close/>
                <a:moveTo>
                  <a:pt x="29" y="0"/>
                </a:moveTo>
                <a:lnTo>
                  <a:pt x="29" y="0"/>
                </a:lnTo>
                <a:cubicBezTo>
                  <a:pt x="19" y="0"/>
                  <a:pt x="9" y="10"/>
                  <a:pt x="9" y="20"/>
                </a:cubicBezTo>
                <a:cubicBezTo>
                  <a:pt x="9" y="20"/>
                  <a:pt x="19" y="30"/>
                  <a:pt x="29" y="30"/>
                </a:cubicBezTo>
                <a:lnTo>
                  <a:pt x="39" y="20"/>
                </a:lnTo>
                <a:cubicBezTo>
                  <a:pt x="39" y="10"/>
                  <a:pt x="29" y="0"/>
                  <a:pt x="2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60">
            <a:extLst>
              <a:ext uri="{FF2B5EF4-FFF2-40B4-BE49-F238E27FC236}">
                <a16:creationId xmlns:a16="http://schemas.microsoft.com/office/drawing/2014/main" id="{B1713892-1E3F-E74F-8ECC-56C622C25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88" y="10868379"/>
            <a:ext cx="37249" cy="37247"/>
          </a:xfrm>
          <a:custGeom>
            <a:avLst/>
            <a:gdLst>
              <a:gd name="T0" fmla="*/ 19 w 39"/>
              <a:gd name="T1" fmla="*/ 39 h 40"/>
              <a:gd name="T2" fmla="*/ 19 w 39"/>
              <a:gd name="T3" fmla="*/ 39 h 40"/>
              <a:gd name="T4" fmla="*/ 0 w 39"/>
              <a:gd name="T5" fmla="*/ 20 h 40"/>
              <a:gd name="T6" fmla="*/ 19 w 39"/>
              <a:gd name="T7" fmla="*/ 0 h 40"/>
              <a:gd name="T8" fmla="*/ 38 w 39"/>
              <a:gd name="T9" fmla="*/ 20 h 40"/>
              <a:gd name="T10" fmla="*/ 19 w 39"/>
              <a:gd name="T11" fmla="*/ 39 h 40"/>
              <a:gd name="T12" fmla="*/ 19 w 39"/>
              <a:gd name="T13" fmla="*/ 0 h 40"/>
              <a:gd name="T14" fmla="*/ 19 w 39"/>
              <a:gd name="T15" fmla="*/ 0 h 40"/>
              <a:gd name="T16" fmla="*/ 10 w 39"/>
              <a:gd name="T17" fmla="*/ 20 h 40"/>
              <a:gd name="T18" fmla="*/ 19 w 39"/>
              <a:gd name="T19" fmla="*/ 30 h 40"/>
              <a:gd name="T20" fmla="*/ 38 w 39"/>
              <a:gd name="T21" fmla="*/ 20 h 40"/>
              <a:gd name="T22" fmla="*/ 19 w 39"/>
              <a:gd name="T23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" h="40">
                <a:moveTo>
                  <a:pt x="19" y="39"/>
                </a:moveTo>
                <a:lnTo>
                  <a:pt x="19" y="39"/>
                </a:lnTo>
                <a:cubicBezTo>
                  <a:pt x="10" y="39"/>
                  <a:pt x="0" y="30"/>
                  <a:pt x="0" y="20"/>
                </a:cubicBezTo>
                <a:cubicBezTo>
                  <a:pt x="0" y="0"/>
                  <a:pt x="10" y="0"/>
                  <a:pt x="19" y="0"/>
                </a:cubicBezTo>
                <a:cubicBezTo>
                  <a:pt x="29" y="0"/>
                  <a:pt x="38" y="0"/>
                  <a:pt x="38" y="20"/>
                </a:cubicBezTo>
                <a:cubicBezTo>
                  <a:pt x="38" y="30"/>
                  <a:pt x="29" y="39"/>
                  <a:pt x="19" y="39"/>
                </a:cubicBezTo>
                <a:close/>
                <a:moveTo>
                  <a:pt x="19" y="0"/>
                </a:moveTo>
                <a:lnTo>
                  <a:pt x="19" y="0"/>
                </a:lnTo>
                <a:cubicBezTo>
                  <a:pt x="19" y="0"/>
                  <a:pt x="10" y="10"/>
                  <a:pt x="10" y="20"/>
                </a:cubicBezTo>
                <a:lnTo>
                  <a:pt x="19" y="30"/>
                </a:lnTo>
                <a:cubicBezTo>
                  <a:pt x="29" y="30"/>
                  <a:pt x="38" y="20"/>
                  <a:pt x="38" y="20"/>
                </a:cubicBezTo>
                <a:cubicBezTo>
                  <a:pt x="38" y="10"/>
                  <a:pt x="29" y="0"/>
                  <a:pt x="1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61">
            <a:extLst>
              <a:ext uri="{FF2B5EF4-FFF2-40B4-BE49-F238E27FC236}">
                <a16:creationId xmlns:a16="http://schemas.microsoft.com/office/drawing/2014/main" id="{27277303-6185-1948-B4A8-2CC8846C2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7037" y="10868379"/>
            <a:ext cx="37249" cy="37247"/>
          </a:xfrm>
          <a:custGeom>
            <a:avLst/>
            <a:gdLst>
              <a:gd name="T0" fmla="*/ 19 w 40"/>
              <a:gd name="T1" fmla="*/ 39 h 40"/>
              <a:gd name="T2" fmla="*/ 19 w 40"/>
              <a:gd name="T3" fmla="*/ 39 h 40"/>
              <a:gd name="T4" fmla="*/ 0 w 40"/>
              <a:gd name="T5" fmla="*/ 20 h 40"/>
              <a:gd name="T6" fmla="*/ 19 w 40"/>
              <a:gd name="T7" fmla="*/ 0 h 40"/>
              <a:gd name="T8" fmla="*/ 39 w 40"/>
              <a:gd name="T9" fmla="*/ 20 h 40"/>
              <a:gd name="T10" fmla="*/ 19 w 40"/>
              <a:gd name="T11" fmla="*/ 39 h 40"/>
              <a:gd name="T12" fmla="*/ 19 w 40"/>
              <a:gd name="T13" fmla="*/ 0 h 40"/>
              <a:gd name="T14" fmla="*/ 19 w 40"/>
              <a:gd name="T15" fmla="*/ 0 h 40"/>
              <a:gd name="T16" fmla="*/ 9 w 40"/>
              <a:gd name="T17" fmla="*/ 20 h 40"/>
              <a:gd name="T18" fmla="*/ 19 w 40"/>
              <a:gd name="T19" fmla="*/ 30 h 40"/>
              <a:gd name="T20" fmla="*/ 29 w 40"/>
              <a:gd name="T21" fmla="*/ 20 h 40"/>
              <a:gd name="T22" fmla="*/ 19 w 40"/>
              <a:gd name="T23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19" y="39"/>
                </a:moveTo>
                <a:lnTo>
                  <a:pt x="19" y="39"/>
                </a:lnTo>
                <a:cubicBezTo>
                  <a:pt x="9" y="39"/>
                  <a:pt x="0" y="30"/>
                  <a:pt x="0" y="20"/>
                </a:cubicBezTo>
                <a:cubicBezTo>
                  <a:pt x="0" y="0"/>
                  <a:pt x="9" y="0"/>
                  <a:pt x="19" y="0"/>
                </a:cubicBezTo>
                <a:cubicBezTo>
                  <a:pt x="29" y="0"/>
                  <a:pt x="39" y="0"/>
                  <a:pt x="39" y="20"/>
                </a:cubicBezTo>
                <a:cubicBezTo>
                  <a:pt x="39" y="30"/>
                  <a:pt x="29" y="39"/>
                  <a:pt x="19" y="39"/>
                </a:cubicBezTo>
                <a:close/>
                <a:moveTo>
                  <a:pt x="19" y="0"/>
                </a:moveTo>
                <a:lnTo>
                  <a:pt x="19" y="0"/>
                </a:lnTo>
                <a:cubicBezTo>
                  <a:pt x="9" y="0"/>
                  <a:pt x="9" y="10"/>
                  <a:pt x="9" y="20"/>
                </a:cubicBezTo>
                <a:cubicBezTo>
                  <a:pt x="9" y="20"/>
                  <a:pt x="9" y="30"/>
                  <a:pt x="19" y="30"/>
                </a:cubicBezTo>
                <a:cubicBezTo>
                  <a:pt x="29" y="30"/>
                  <a:pt x="29" y="20"/>
                  <a:pt x="29" y="20"/>
                </a:cubicBezTo>
                <a:cubicBezTo>
                  <a:pt x="29" y="10"/>
                  <a:pt x="29" y="0"/>
                  <a:pt x="1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62">
            <a:extLst>
              <a:ext uri="{FF2B5EF4-FFF2-40B4-BE49-F238E27FC236}">
                <a16:creationId xmlns:a16="http://schemas.microsoft.com/office/drawing/2014/main" id="{7B658399-481B-3D4D-9621-C7E1D2E0E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88" y="10942875"/>
            <a:ext cx="37249" cy="37247"/>
          </a:xfrm>
          <a:custGeom>
            <a:avLst/>
            <a:gdLst>
              <a:gd name="T0" fmla="*/ 19 w 39"/>
              <a:gd name="T1" fmla="*/ 39 h 40"/>
              <a:gd name="T2" fmla="*/ 19 w 39"/>
              <a:gd name="T3" fmla="*/ 39 h 40"/>
              <a:gd name="T4" fmla="*/ 0 w 39"/>
              <a:gd name="T5" fmla="*/ 20 h 40"/>
              <a:gd name="T6" fmla="*/ 19 w 39"/>
              <a:gd name="T7" fmla="*/ 0 h 40"/>
              <a:gd name="T8" fmla="*/ 38 w 39"/>
              <a:gd name="T9" fmla="*/ 20 h 40"/>
              <a:gd name="T10" fmla="*/ 19 w 39"/>
              <a:gd name="T11" fmla="*/ 39 h 40"/>
              <a:gd name="T12" fmla="*/ 19 w 39"/>
              <a:gd name="T13" fmla="*/ 10 h 40"/>
              <a:gd name="T14" fmla="*/ 19 w 39"/>
              <a:gd name="T15" fmla="*/ 10 h 40"/>
              <a:gd name="T16" fmla="*/ 10 w 39"/>
              <a:gd name="T17" fmla="*/ 20 h 40"/>
              <a:gd name="T18" fmla="*/ 19 w 39"/>
              <a:gd name="T19" fmla="*/ 29 h 40"/>
              <a:gd name="T20" fmla="*/ 38 w 39"/>
              <a:gd name="T21" fmla="*/ 20 h 40"/>
              <a:gd name="T22" fmla="*/ 19 w 39"/>
              <a:gd name="T23" fmla="*/ 1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" h="40">
                <a:moveTo>
                  <a:pt x="19" y="39"/>
                </a:moveTo>
                <a:lnTo>
                  <a:pt x="19" y="39"/>
                </a:lnTo>
                <a:cubicBezTo>
                  <a:pt x="10" y="39"/>
                  <a:pt x="0" y="29"/>
                  <a:pt x="0" y="20"/>
                </a:cubicBezTo>
                <a:cubicBezTo>
                  <a:pt x="0" y="10"/>
                  <a:pt x="10" y="0"/>
                  <a:pt x="19" y="0"/>
                </a:cubicBezTo>
                <a:cubicBezTo>
                  <a:pt x="29" y="0"/>
                  <a:pt x="38" y="10"/>
                  <a:pt x="38" y="20"/>
                </a:cubicBezTo>
                <a:cubicBezTo>
                  <a:pt x="38" y="29"/>
                  <a:pt x="29" y="39"/>
                  <a:pt x="19" y="39"/>
                </a:cubicBezTo>
                <a:close/>
                <a:moveTo>
                  <a:pt x="19" y="10"/>
                </a:moveTo>
                <a:lnTo>
                  <a:pt x="19" y="10"/>
                </a:lnTo>
                <a:lnTo>
                  <a:pt x="10" y="20"/>
                </a:lnTo>
                <a:cubicBezTo>
                  <a:pt x="10" y="29"/>
                  <a:pt x="19" y="29"/>
                  <a:pt x="19" y="29"/>
                </a:cubicBezTo>
                <a:cubicBezTo>
                  <a:pt x="29" y="29"/>
                  <a:pt x="38" y="29"/>
                  <a:pt x="38" y="20"/>
                </a:cubicBezTo>
                <a:cubicBezTo>
                  <a:pt x="38" y="20"/>
                  <a:pt x="29" y="10"/>
                  <a:pt x="1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63">
            <a:extLst>
              <a:ext uri="{FF2B5EF4-FFF2-40B4-BE49-F238E27FC236}">
                <a16:creationId xmlns:a16="http://schemas.microsoft.com/office/drawing/2014/main" id="{49BC0BB6-0197-D940-B285-2EC1BE411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7037" y="10942875"/>
            <a:ext cx="37249" cy="37247"/>
          </a:xfrm>
          <a:custGeom>
            <a:avLst/>
            <a:gdLst>
              <a:gd name="T0" fmla="*/ 19 w 40"/>
              <a:gd name="T1" fmla="*/ 39 h 40"/>
              <a:gd name="T2" fmla="*/ 19 w 40"/>
              <a:gd name="T3" fmla="*/ 39 h 40"/>
              <a:gd name="T4" fmla="*/ 0 w 40"/>
              <a:gd name="T5" fmla="*/ 20 h 40"/>
              <a:gd name="T6" fmla="*/ 19 w 40"/>
              <a:gd name="T7" fmla="*/ 0 h 40"/>
              <a:gd name="T8" fmla="*/ 39 w 40"/>
              <a:gd name="T9" fmla="*/ 20 h 40"/>
              <a:gd name="T10" fmla="*/ 19 w 40"/>
              <a:gd name="T11" fmla="*/ 39 h 40"/>
              <a:gd name="T12" fmla="*/ 19 w 40"/>
              <a:gd name="T13" fmla="*/ 10 h 40"/>
              <a:gd name="T14" fmla="*/ 19 w 40"/>
              <a:gd name="T15" fmla="*/ 10 h 40"/>
              <a:gd name="T16" fmla="*/ 9 w 40"/>
              <a:gd name="T17" fmla="*/ 20 h 40"/>
              <a:gd name="T18" fmla="*/ 19 w 40"/>
              <a:gd name="T19" fmla="*/ 29 h 40"/>
              <a:gd name="T20" fmla="*/ 29 w 40"/>
              <a:gd name="T21" fmla="*/ 20 h 40"/>
              <a:gd name="T22" fmla="*/ 19 w 40"/>
              <a:gd name="T23" fmla="*/ 1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19" y="39"/>
                </a:moveTo>
                <a:lnTo>
                  <a:pt x="19" y="39"/>
                </a:lnTo>
                <a:cubicBezTo>
                  <a:pt x="9" y="39"/>
                  <a:pt x="0" y="29"/>
                  <a:pt x="0" y="20"/>
                </a:cubicBezTo>
                <a:cubicBezTo>
                  <a:pt x="0" y="10"/>
                  <a:pt x="9" y="0"/>
                  <a:pt x="19" y="0"/>
                </a:cubicBezTo>
                <a:cubicBezTo>
                  <a:pt x="29" y="0"/>
                  <a:pt x="39" y="10"/>
                  <a:pt x="39" y="20"/>
                </a:cubicBezTo>
                <a:cubicBezTo>
                  <a:pt x="39" y="29"/>
                  <a:pt x="29" y="39"/>
                  <a:pt x="19" y="39"/>
                </a:cubicBezTo>
                <a:close/>
                <a:moveTo>
                  <a:pt x="19" y="10"/>
                </a:moveTo>
                <a:lnTo>
                  <a:pt x="19" y="10"/>
                </a:lnTo>
                <a:cubicBezTo>
                  <a:pt x="9" y="10"/>
                  <a:pt x="9" y="20"/>
                  <a:pt x="9" y="20"/>
                </a:cubicBezTo>
                <a:cubicBezTo>
                  <a:pt x="9" y="29"/>
                  <a:pt x="9" y="29"/>
                  <a:pt x="19" y="29"/>
                </a:cubicBezTo>
                <a:cubicBezTo>
                  <a:pt x="29" y="29"/>
                  <a:pt x="29" y="29"/>
                  <a:pt x="29" y="20"/>
                </a:cubicBezTo>
                <a:cubicBezTo>
                  <a:pt x="29" y="20"/>
                  <a:pt x="29" y="10"/>
                  <a:pt x="1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64">
            <a:extLst>
              <a:ext uri="{FF2B5EF4-FFF2-40B4-BE49-F238E27FC236}">
                <a16:creationId xmlns:a16="http://schemas.microsoft.com/office/drawing/2014/main" id="{A296212E-A7CB-2548-87B7-B476C105D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9138" y="10785606"/>
            <a:ext cx="45527" cy="37247"/>
          </a:xfrm>
          <a:custGeom>
            <a:avLst/>
            <a:gdLst>
              <a:gd name="T0" fmla="*/ 29 w 49"/>
              <a:gd name="T1" fmla="*/ 39 h 40"/>
              <a:gd name="T2" fmla="*/ 29 w 49"/>
              <a:gd name="T3" fmla="*/ 39 h 40"/>
              <a:gd name="T4" fmla="*/ 0 w 49"/>
              <a:gd name="T5" fmla="*/ 20 h 40"/>
              <a:gd name="T6" fmla="*/ 29 w 49"/>
              <a:gd name="T7" fmla="*/ 0 h 40"/>
              <a:gd name="T8" fmla="*/ 48 w 49"/>
              <a:gd name="T9" fmla="*/ 20 h 40"/>
              <a:gd name="T10" fmla="*/ 29 w 49"/>
              <a:gd name="T11" fmla="*/ 39 h 40"/>
              <a:gd name="T12" fmla="*/ 29 w 49"/>
              <a:gd name="T13" fmla="*/ 10 h 40"/>
              <a:gd name="T14" fmla="*/ 29 w 49"/>
              <a:gd name="T15" fmla="*/ 10 h 40"/>
              <a:gd name="T16" fmla="*/ 9 w 49"/>
              <a:gd name="T17" fmla="*/ 20 h 40"/>
              <a:gd name="T18" fmla="*/ 29 w 49"/>
              <a:gd name="T19" fmla="*/ 29 h 40"/>
              <a:gd name="T20" fmla="*/ 39 w 49"/>
              <a:gd name="T21" fmla="*/ 20 h 40"/>
              <a:gd name="T22" fmla="*/ 29 w 49"/>
              <a:gd name="T23" fmla="*/ 1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40">
                <a:moveTo>
                  <a:pt x="29" y="39"/>
                </a:moveTo>
                <a:lnTo>
                  <a:pt x="29" y="39"/>
                </a:lnTo>
                <a:cubicBezTo>
                  <a:pt x="9" y="39"/>
                  <a:pt x="0" y="29"/>
                  <a:pt x="0" y="20"/>
                </a:cubicBezTo>
                <a:cubicBezTo>
                  <a:pt x="0" y="10"/>
                  <a:pt x="9" y="0"/>
                  <a:pt x="29" y="0"/>
                </a:cubicBezTo>
                <a:cubicBezTo>
                  <a:pt x="39" y="0"/>
                  <a:pt x="48" y="10"/>
                  <a:pt x="48" y="20"/>
                </a:cubicBezTo>
                <a:cubicBezTo>
                  <a:pt x="48" y="29"/>
                  <a:pt x="39" y="39"/>
                  <a:pt x="29" y="39"/>
                </a:cubicBezTo>
                <a:close/>
                <a:moveTo>
                  <a:pt x="29" y="10"/>
                </a:moveTo>
                <a:lnTo>
                  <a:pt x="29" y="10"/>
                </a:lnTo>
                <a:cubicBezTo>
                  <a:pt x="19" y="10"/>
                  <a:pt x="9" y="10"/>
                  <a:pt x="9" y="20"/>
                </a:cubicBezTo>
                <a:cubicBezTo>
                  <a:pt x="9" y="29"/>
                  <a:pt x="19" y="29"/>
                  <a:pt x="29" y="29"/>
                </a:cubicBezTo>
                <a:cubicBezTo>
                  <a:pt x="29" y="29"/>
                  <a:pt x="39" y="29"/>
                  <a:pt x="39" y="20"/>
                </a:cubicBezTo>
                <a:cubicBezTo>
                  <a:pt x="39" y="10"/>
                  <a:pt x="29" y="10"/>
                  <a:pt x="2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65">
            <a:extLst>
              <a:ext uri="{FF2B5EF4-FFF2-40B4-BE49-F238E27FC236}">
                <a16:creationId xmlns:a16="http://schemas.microsoft.com/office/drawing/2014/main" id="{0BE7656A-5004-4D48-9D62-8849516FD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88" y="10785606"/>
            <a:ext cx="37249" cy="37247"/>
          </a:xfrm>
          <a:custGeom>
            <a:avLst/>
            <a:gdLst>
              <a:gd name="T0" fmla="*/ 19 w 39"/>
              <a:gd name="T1" fmla="*/ 39 h 40"/>
              <a:gd name="T2" fmla="*/ 19 w 39"/>
              <a:gd name="T3" fmla="*/ 39 h 40"/>
              <a:gd name="T4" fmla="*/ 0 w 39"/>
              <a:gd name="T5" fmla="*/ 20 h 40"/>
              <a:gd name="T6" fmla="*/ 19 w 39"/>
              <a:gd name="T7" fmla="*/ 0 h 40"/>
              <a:gd name="T8" fmla="*/ 38 w 39"/>
              <a:gd name="T9" fmla="*/ 20 h 40"/>
              <a:gd name="T10" fmla="*/ 19 w 39"/>
              <a:gd name="T11" fmla="*/ 39 h 40"/>
              <a:gd name="T12" fmla="*/ 19 w 39"/>
              <a:gd name="T13" fmla="*/ 10 h 40"/>
              <a:gd name="T14" fmla="*/ 19 w 39"/>
              <a:gd name="T15" fmla="*/ 10 h 40"/>
              <a:gd name="T16" fmla="*/ 10 w 39"/>
              <a:gd name="T17" fmla="*/ 20 h 40"/>
              <a:gd name="T18" fmla="*/ 19 w 39"/>
              <a:gd name="T19" fmla="*/ 29 h 40"/>
              <a:gd name="T20" fmla="*/ 38 w 39"/>
              <a:gd name="T21" fmla="*/ 20 h 40"/>
              <a:gd name="T22" fmla="*/ 19 w 39"/>
              <a:gd name="T23" fmla="*/ 1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" h="40">
                <a:moveTo>
                  <a:pt x="19" y="39"/>
                </a:moveTo>
                <a:lnTo>
                  <a:pt x="19" y="39"/>
                </a:lnTo>
                <a:cubicBezTo>
                  <a:pt x="10" y="39"/>
                  <a:pt x="0" y="29"/>
                  <a:pt x="0" y="20"/>
                </a:cubicBezTo>
                <a:cubicBezTo>
                  <a:pt x="0" y="10"/>
                  <a:pt x="10" y="0"/>
                  <a:pt x="19" y="0"/>
                </a:cubicBezTo>
                <a:cubicBezTo>
                  <a:pt x="29" y="0"/>
                  <a:pt x="38" y="10"/>
                  <a:pt x="38" y="20"/>
                </a:cubicBezTo>
                <a:cubicBezTo>
                  <a:pt x="38" y="29"/>
                  <a:pt x="29" y="39"/>
                  <a:pt x="19" y="39"/>
                </a:cubicBezTo>
                <a:close/>
                <a:moveTo>
                  <a:pt x="19" y="10"/>
                </a:moveTo>
                <a:lnTo>
                  <a:pt x="19" y="10"/>
                </a:lnTo>
                <a:cubicBezTo>
                  <a:pt x="19" y="10"/>
                  <a:pt x="10" y="10"/>
                  <a:pt x="10" y="20"/>
                </a:cubicBezTo>
                <a:cubicBezTo>
                  <a:pt x="10" y="29"/>
                  <a:pt x="19" y="29"/>
                  <a:pt x="19" y="29"/>
                </a:cubicBezTo>
                <a:cubicBezTo>
                  <a:pt x="29" y="29"/>
                  <a:pt x="38" y="29"/>
                  <a:pt x="38" y="20"/>
                </a:cubicBezTo>
                <a:cubicBezTo>
                  <a:pt x="38" y="10"/>
                  <a:pt x="29" y="10"/>
                  <a:pt x="1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66">
            <a:extLst>
              <a:ext uri="{FF2B5EF4-FFF2-40B4-BE49-F238E27FC236}">
                <a16:creationId xmlns:a16="http://schemas.microsoft.com/office/drawing/2014/main" id="{1E59DC0F-B874-444A-9F4C-0E4E85F99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7037" y="10785606"/>
            <a:ext cx="37249" cy="37247"/>
          </a:xfrm>
          <a:custGeom>
            <a:avLst/>
            <a:gdLst>
              <a:gd name="T0" fmla="*/ 19 w 40"/>
              <a:gd name="T1" fmla="*/ 39 h 40"/>
              <a:gd name="T2" fmla="*/ 19 w 40"/>
              <a:gd name="T3" fmla="*/ 39 h 40"/>
              <a:gd name="T4" fmla="*/ 0 w 40"/>
              <a:gd name="T5" fmla="*/ 20 h 40"/>
              <a:gd name="T6" fmla="*/ 19 w 40"/>
              <a:gd name="T7" fmla="*/ 0 h 40"/>
              <a:gd name="T8" fmla="*/ 39 w 40"/>
              <a:gd name="T9" fmla="*/ 20 h 40"/>
              <a:gd name="T10" fmla="*/ 19 w 40"/>
              <a:gd name="T11" fmla="*/ 39 h 40"/>
              <a:gd name="T12" fmla="*/ 19 w 40"/>
              <a:gd name="T13" fmla="*/ 10 h 40"/>
              <a:gd name="T14" fmla="*/ 19 w 40"/>
              <a:gd name="T15" fmla="*/ 10 h 40"/>
              <a:gd name="T16" fmla="*/ 9 w 40"/>
              <a:gd name="T17" fmla="*/ 20 h 40"/>
              <a:gd name="T18" fmla="*/ 19 w 40"/>
              <a:gd name="T19" fmla="*/ 29 h 40"/>
              <a:gd name="T20" fmla="*/ 29 w 40"/>
              <a:gd name="T21" fmla="*/ 20 h 40"/>
              <a:gd name="T22" fmla="*/ 19 w 40"/>
              <a:gd name="T23" fmla="*/ 1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19" y="39"/>
                </a:moveTo>
                <a:lnTo>
                  <a:pt x="19" y="39"/>
                </a:lnTo>
                <a:cubicBezTo>
                  <a:pt x="9" y="39"/>
                  <a:pt x="0" y="29"/>
                  <a:pt x="0" y="20"/>
                </a:cubicBezTo>
                <a:cubicBezTo>
                  <a:pt x="0" y="10"/>
                  <a:pt x="9" y="0"/>
                  <a:pt x="19" y="0"/>
                </a:cubicBezTo>
                <a:cubicBezTo>
                  <a:pt x="29" y="0"/>
                  <a:pt x="39" y="10"/>
                  <a:pt x="39" y="20"/>
                </a:cubicBezTo>
                <a:cubicBezTo>
                  <a:pt x="39" y="29"/>
                  <a:pt x="29" y="39"/>
                  <a:pt x="19" y="39"/>
                </a:cubicBezTo>
                <a:close/>
                <a:moveTo>
                  <a:pt x="19" y="10"/>
                </a:moveTo>
                <a:lnTo>
                  <a:pt x="19" y="10"/>
                </a:lnTo>
                <a:cubicBezTo>
                  <a:pt x="9" y="10"/>
                  <a:pt x="9" y="10"/>
                  <a:pt x="9" y="20"/>
                </a:cubicBezTo>
                <a:cubicBezTo>
                  <a:pt x="9" y="29"/>
                  <a:pt x="9" y="29"/>
                  <a:pt x="19" y="29"/>
                </a:cubicBezTo>
                <a:cubicBezTo>
                  <a:pt x="29" y="29"/>
                  <a:pt x="29" y="29"/>
                  <a:pt x="29" y="20"/>
                </a:cubicBezTo>
                <a:cubicBezTo>
                  <a:pt x="29" y="10"/>
                  <a:pt x="29" y="10"/>
                  <a:pt x="1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67">
            <a:extLst>
              <a:ext uri="{FF2B5EF4-FFF2-40B4-BE49-F238E27FC236}">
                <a16:creationId xmlns:a16="http://schemas.microsoft.com/office/drawing/2014/main" id="{581CA724-D500-C94D-9D06-A9BB005F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5693" y="10740079"/>
            <a:ext cx="430423" cy="438700"/>
          </a:xfrm>
          <a:custGeom>
            <a:avLst/>
            <a:gdLst>
              <a:gd name="T0" fmla="*/ 223 w 457"/>
              <a:gd name="T1" fmla="*/ 465 h 466"/>
              <a:gd name="T2" fmla="*/ 223 w 457"/>
              <a:gd name="T3" fmla="*/ 465 h 466"/>
              <a:gd name="T4" fmla="*/ 68 w 457"/>
              <a:gd name="T5" fmla="*/ 397 h 466"/>
              <a:gd name="T6" fmla="*/ 0 w 457"/>
              <a:gd name="T7" fmla="*/ 233 h 466"/>
              <a:gd name="T8" fmla="*/ 68 w 457"/>
              <a:gd name="T9" fmla="*/ 68 h 466"/>
              <a:gd name="T10" fmla="*/ 223 w 457"/>
              <a:gd name="T11" fmla="*/ 0 h 466"/>
              <a:gd name="T12" fmla="*/ 388 w 457"/>
              <a:gd name="T13" fmla="*/ 68 h 466"/>
              <a:gd name="T14" fmla="*/ 456 w 457"/>
              <a:gd name="T15" fmla="*/ 233 h 466"/>
              <a:gd name="T16" fmla="*/ 388 w 457"/>
              <a:gd name="T17" fmla="*/ 397 h 466"/>
              <a:gd name="T18" fmla="*/ 223 w 457"/>
              <a:gd name="T19" fmla="*/ 465 h 466"/>
              <a:gd name="T20" fmla="*/ 223 w 457"/>
              <a:gd name="T21" fmla="*/ 29 h 466"/>
              <a:gd name="T22" fmla="*/ 223 w 457"/>
              <a:gd name="T23" fmla="*/ 29 h 466"/>
              <a:gd name="T24" fmla="*/ 20 w 457"/>
              <a:gd name="T25" fmla="*/ 233 h 466"/>
              <a:gd name="T26" fmla="*/ 223 w 457"/>
              <a:gd name="T27" fmla="*/ 436 h 466"/>
              <a:gd name="T28" fmla="*/ 427 w 457"/>
              <a:gd name="T29" fmla="*/ 233 h 466"/>
              <a:gd name="T30" fmla="*/ 223 w 457"/>
              <a:gd name="T31" fmla="*/ 29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7" h="466">
                <a:moveTo>
                  <a:pt x="223" y="465"/>
                </a:moveTo>
                <a:lnTo>
                  <a:pt x="223" y="465"/>
                </a:lnTo>
                <a:cubicBezTo>
                  <a:pt x="165" y="465"/>
                  <a:pt x="107" y="436"/>
                  <a:pt x="68" y="397"/>
                </a:cubicBezTo>
                <a:cubicBezTo>
                  <a:pt x="20" y="349"/>
                  <a:pt x="0" y="291"/>
                  <a:pt x="0" y="233"/>
                </a:cubicBezTo>
                <a:cubicBezTo>
                  <a:pt x="0" y="165"/>
                  <a:pt x="20" y="107"/>
                  <a:pt x="68" y="68"/>
                </a:cubicBezTo>
                <a:cubicBezTo>
                  <a:pt x="107" y="19"/>
                  <a:pt x="165" y="0"/>
                  <a:pt x="223" y="0"/>
                </a:cubicBezTo>
                <a:cubicBezTo>
                  <a:pt x="291" y="0"/>
                  <a:pt x="349" y="19"/>
                  <a:pt x="388" y="68"/>
                </a:cubicBezTo>
                <a:cubicBezTo>
                  <a:pt x="437" y="107"/>
                  <a:pt x="456" y="165"/>
                  <a:pt x="456" y="233"/>
                </a:cubicBezTo>
                <a:cubicBezTo>
                  <a:pt x="456" y="291"/>
                  <a:pt x="437" y="349"/>
                  <a:pt x="388" y="397"/>
                </a:cubicBezTo>
                <a:cubicBezTo>
                  <a:pt x="349" y="436"/>
                  <a:pt x="291" y="465"/>
                  <a:pt x="223" y="465"/>
                </a:cubicBezTo>
                <a:close/>
                <a:moveTo>
                  <a:pt x="223" y="29"/>
                </a:moveTo>
                <a:lnTo>
                  <a:pt x="223" y="29"/>
                </a:lnTo>
                <a:cubicBezTo>
                  <a:pt x="116" y="29"/>
                  <a:pt x="20" y="116"/>
                  <a:pt x="20" y="233"/>
                </a:cubicBezTo>
                <a:cubicBezTo>
                  <a:pt x="20" y="339"/>
                  <a:pt x="116" y="436"/>
                  <a:pt x="223" y="436"/>
                </a:cubicBezTo>
                <a:cubicBezTo>
                  <a:pt x="340" y="436"/>
                  <a:pt x="427" y="339"/>
                  <a:pt x="427" y="233"/>
                </a:cubicBezTo>
                <a:cubicBezTo>
                  <a:pt x="427" y="116"/>
                  <a:pt x="340" y="29"/>
                  <a:pt x="223" y="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68">
            <a:extLst>
              <a:ext uri="{FF2B5EF4-FFF2-40B4-BE49-F238E27FC236}">
                <a16:creationId xmlns:a16="http://schemas.microsoft.com/office/drawing/2014/main" id="{77036BF9-ED0B-EA48-BBB4-1E8A918B8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5357" y="10798020"/>
            <a:ext cx="335234" cy="326957"/>
          </a:xfrm>
          <a:custGeom>
            <a:avLst/>
            <a:gdLst>
              <a:gd name="T0" fmla="*/ 184 w 359"/>
              <a:gd name="T1" fmla="*/ 349 h 350"/>
              <a:gd name="T2" fmla="*/ 184 w 359"/>
              <a:gd name="T3" fmla="*/ 349 h 350"/>
              <a:gd name="T4" fmla="*/ 0 w 359"/>
              <a:gd name="T5" fmla="*/ 175 h 350"/>
              <a:gd name="T6" fmla="*/ 184 w 359"/>
              <a:gd name="T7" fmla="*/ 0 h 350"/>
              <a:gd name="T8" fmla="*/ 358 w 359"/>
              <a:gd name="T9" fmla="*/ 175 h 350"/>
              <a:gd name="T10" fmla="*/ 184 w 359"/>
              <a:gd name="T11" fmla="*/ 349 h 350"/>
              <a:gd name="T12" fmla="*/ 184 w 359"/>
              <a:gd name="T13" fmla="*/ 29 h 350"/>
              <a:gd name="T14" fmla="*/ 184 w 359"/>
              <a:gd name="T15" fmla="*/ 29 h 350"/>
              <a:gd name="T16" fmla="*/ 29 w 359"/>
              <a:gd name="T17" fmla="*/ 175 h 350"/>
              <a:gd name="T18" fmla="*/ 184 w 359"/>
              <a:gd name="T19" fmla="*/ 320 h 350"/>
              <a:gd name="T20" fmla="*/ 329 w 359"/>
              <a:gd name="T21" fmla="*/ 175 h 350"/>
              <a:gd name="T22" fmla="*/ 184 w 359"/>
              <a:gd name="T23" fmla="*/ 29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9" h="350">
                <a:moveTo>
                  <a:pt x="184" y="349"/>
                </a:moveTo>
                <a:lnTo>
                  <a:pt x="184" y="349"/>
                </a:lnTo>
                <a:cubicBezTo>
                  <a:pt x="77" y="349"/>
                  <a:pt x="0" y="271"/>
                  <a:pt x="0" y="175"/>
                </a:cubicBezTo>
                <a:cubicBezTo>
                  <a:pt x="0" y="77"/>
                  <a:pt x="77" y="0"/>
                  <a:pt x="184" y="0"/>
                </a:cubicBezTo>
                <a:cubicBezTo>
                  <a:pt x="281" y="0"/>
                  <a:pt x="358" y="77"/>
                  <a:pt x="358" y="175"/>
                </a:cubicBezTo>
                <a:cubicBezTo>
                  <a:pt x="358" y="271"/>
                  <a:pt x="281" y="349"/>
                  <a:pt x="184" y="349"/>
                </a:cubicBezTo>
                <a:close/>
                <a:moveTo>
                  <a:pt x="184" y="29"/>
                </a:moveTo>
                <a:lnTo>
                  <a:pt x="184" y="29"/>
                </a:lnTo>
                <a:cubicBezTo>
                  <a:pt x="97" y="29"/>
                  <a:pt x="29" y="87"/>
                  <a:pt x="29" y="175"/>
                </a:cubicBezTo>
                <a:cubicBezTo>
                  <a:pt x="29" y="252"/>
                  <a:pt x="97" y="320"/>
                  <a:pt x="184" y="320"/>
                </a:cubicBezTo>
                <a:cubicBezTo>
                  <a:pt x="261" y="320"/>
                  <a:pt x="329" y="252"/>
                  <a:pt x="329" y="175"/>
                </a:cubicBezTo>
                <a:cubicBezTo>
                  <a:pt x="329" y="87"/>
                  <a:pt x="261" y="29"/>
                  <a:pt x="184" y="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69">
            <a:extLst>
              <a:ext uri="{FF2B5EF4-FFF2-40B4-BE49-F238E27FC236}">
                <a16:creationId xmlns:a16="http://schemas.microsoft.com/office/drawing/2014/main" id="{C33D4CC0-E596-A445-A375-6D764649A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1240" y="10876657"/>
            <a:ext cx="99328" cy="165547"/>
          </a:xfrm>
          <a:custGeom>
            <a:avLst/>
            <a:gdLst>
              <a:gd name="T0" fmla="*/ 48 w 107"/>
              <a:gd name="T1" fmla="*/ 175 h 176"/>
              <a:gd name="T2" fmla="*/ 48 w 107"/>
              <a:gd name="T3" fmla="*/ 175 h 176"/>
              <a:gd name="T4" fmla="*/ 9 w 107"/>
              <a:gd name="T5" fmla="*/ 165 h 176"/>
              <a:gd name="T6" fmla="*/ 0 w 107"/>
              <a:gd name="T7" fmla="*/ 146 h 176"/>
              <a:gd name="T8" fmla="*/ 19 w 107"/>
              <a:gd name="T9" fmla="*/ 146 h 176"/>
              <a:gd name="T10" fmla="*/ 77 w 107"/>
              <a:gd name="T11" fmla="*/ 146 h 176"/>
              <a:gd name="T12" fmla="*/ 87 w 107"/>
              <a:gd name="T13" fmla="*/ 126 h 176"/>
              <a:gd name="T14" fmla="*/ 48 w 107"/>
              <a:gd name="T15" fmla="*/ 97 h 176"/>
              <a:gd name="T16" fmla="*/ 19 w 107"/>
              <a:gd name="T17" fmla="*/ 78 h 176"/>
              <a:gd name="T18" fmla="*/ 0 w 107"/>
              <a:gd name="T19" fmla="*/ 49 h 176"/>
              <a:gd name="T20" fmla="*/ 19 w 107"/>
              <a:gd name="T21" fmla="*/ 10 h 176"/>
              <a:gd name="T22" fmla="*/ 97 w 107"/>
              <a:gd name="T23" fmla="*/ 10 h 176"/>
              <a:gd name="T24" fmla="*/ 106 w 107"/>
              <a:gd name="T25" fmla="*/ 20 h 176"/>
              <a:gd name="T26" fmla="*/ 87 w 107"/>
              <a:gd name="T27" fmla="*/ 29 h 176"/>
              <a:gd name="T28" fmla="*/ 29 w 107"/>
              <a:gd name="T29" fmla="*/ 29 h 176"/>
              <a:gd name="T30" fmla="*/ 19 w 107"/>
              <a:gd name="T31" fmla="*/ 49 h 176"/>
              <a:gd name="T32" fmla="*/ 58 w 107"/>
              <a:gd name="T33" fmla="*/ 78 h 176"/>
              <a:gd name="T34" fmla="*/ 87 w 107"/>
              <a:gd name="T35" fmla="*/ 97 h 176"/>
              <a:gd name="T36" fmla="*/ 106 w 107"/>
              <a:gd name="T37" fmla="*/ 126 h 176"/>
              <a:gd name="T38" fmla="*/ 87 w 107"/>
              <a:gd name="T39" fmla="*/ 165 h 176"/>
              <a:gd name="T40" fmla="*/ 48 w 107"/>
              <a:gd name="T41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7" h="176">
                <a:moveTo>
                  <a:pt x="48" y="175"/>
                </a:moveTo>
                <a:lnTo>
                  <a:pt x="48" y="175"/>
                </a:lnTo>
                <a:cubicBezTo>
                  <a:pt x="39" y="175"/>
                  <a:pt x="19" y="165"/>
                  <a:pt x="9" y="165"/>
                </a:cubicBezTo>
                <a:cubicBezTo>
                  <a:pt x="0" y="155"/>
                  <a:pt x="0" y="155"/>
                  <a:pt x="0" y="146"/>
                </a:cubicBezTo>
                <a:cubicBezTo>
                  <a:pt x="0" y="146"/>
                  <a:pt x="9" y="136"/>
                  <a:pt x="19" y="146"/>
                </a:cubicBezTo>
                <a:cubicBezTo>
                  <a:pt x="39" y="155"/>
                  <a:pt x="58" y="155"/>
                  <a:pt x="77" y="146"/>
                </a:cubicBezTo>
                <a:cubicBezTo>
                  <a:pt x="77" y="136"/>
                  <a:pt x="87" y="136"/>
                  <a:pt x="87" y="126"/>
                </a:cubicBezTo>
                <a:cubicBezTo>
                  <a:pt x="87" y="117"/>
                  <a:pt x="68" y="107"/>
                  <a:pt x="48" y="97"/>
                </a:cubicBezTo>
                <a:cubicBezTo>
                  <a:pt x="39" y="88"/>
                  <a:pt x="29" y="88"/>
                  <a:pt x="19" y="78"/>
                </a:cubicBezTo>
                <a:cubicBezTo>
                  <a:pt x="9" y="68"/>
                  <a:pt x="0" y="58"/>
                  <a:pt x="0" y="49"/>
                </a:cubicBezTo>
                <a:cubicBezTo>
                  <a:pt x="0" y="29"/>
                  <a:pt x="9" y="20"/>
                  <a:pt x="19" y="10"/>
                </a:cubicBezTo>
                <a:cubicBezTo>
                  <a:pt x="39" y="0"/>
                  <a:pt x="68" y="0"/>
                  <a:pt x="97" y="10"/>
                </a:cubicBezTo>
                <a:cubicBezTo>
                  <a:pt x="106" y="10"/>
                  <a:pt x="106" y="20"/>
                  <a:pt x="106" y="20"/>
                </a:cubicBezTo>
                <a:cubicBezTo>
                  <a:pt x="106" y="29"/>
                  <a:pt x="97" y="29"/>
                  <a:pt x="87" y="29"/>
                </a:cubicBezTo>
                <a:cubicBezTo>
                  <a:pt x="68" y="20"/>
                  <a:pt x="48" y="20"/>
                  <a:pt x="29" y="29"/>
                </a:cubicBezTo>
                <a:cubicBezTo>
                  <a:pt x="29" y="29"/>
                  <a:pt x="19" y="39"/>
                  <a:pt x="19" y="49"/>
                </a:cubicBezTo>
                <a:cubicBezTo>
                  <a:pt x="19" y="58"/>
                  <a:pt x="39" y="68"/>
                  <a:pt x="58" y="78"/>
                </a:cubicBezTo>
                <a:cubicBezTo>
                  <a:pt x="68" y="78"/>
                  <a:pt x="77" y="88"/>
                  <a:pt x="87" y="97"/>
                </a:cubicBezTo>
                <a:cubicBezTo>
                  <a:pt x="97" y="97"/>
                  <a:pt x="106" y="117"/>
                  <a:pt x="106" y="126"/>
                </a:cubicBezTo>
                <a:cubicBezTo>
                  <a:pt x="106" y="136"/>
                  <a:pt x="97" y="155"/>
                  <a:pt x="87" y="165"/>
                </a:cubicBezTo>
                <a:cubicBezTo>
                  <a:pt x="77" y="165"/>
                  <a:pt x="58" y="175"/>
                  <a:pt x="48" y="1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70">
            <a:extLst>
              <a:ext uri="{FF2B5EF4-FFF2-40B4-BE49-F238E27FC236}">
                <a16:creationId xmlns:a16="http://schemas.microsoft.com/office/drawing/2014/main" id="{5DE4B652-FCDB-CF4D-8201-4E2EACC78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8490" y="10843547"/>
            <a:ext cx="28969" cy="37247"/>
          </a:xfrm>
          <a:custGeom>
            <a:avLst/>
            <a:gdLst>
              <a:gd name="T0" fmla="*/ 9 w 30"/>
              <a:gd name="T1" fmla="*/ 38 h 39"/>
              <a:gd name="T2" fmla="*/ 9 w 30"/>
              <a:gd name="T3" fmla="*/ 38 h 39"/>
              <a:gd name="T4" fmla="*/ 0 w 30"/>
              <a:gd name="T5" fmla="*/ 19 h 39"/>
              <a:gd name="T6" fmla="*/ 0 w 30"/>
              <a:gd name="T7" fmla="*/ 9 h 39"/>
              <a:gd name="T8" fmla="*/ 9 w 30"/>
              <a:gd name="T9" fmla="*/ 0 h 39"/>
              <a:gd name="T10" fmla="*/ 29 w 30"/>
              <a:gd name="T11" fmla="*/ 9 h 39"/>
              <a:gd name="T12" fmla="*/ 29 w 30"/>
              <a:gd name="T13" fmla="*/ 19 h 39"/>
              <a:gd name="T14" fmla="*/ 9 w 30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39">
                <a:moveTo>
                  <a:pt x="9" y="38"/>
                </a:moveTo>
                <a:lnTo>
                  <a:pt x="9" y="38"/>
                </a:lnTo>
                <a:cubicBezTo>
                  <a:pt x="9" y="38"/>
                  <a:pt x="0" y="28"/>
                  <a:pt x="0" y="1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19" y="0"/>
                  <a:pt x="29" y="0"/>
                  <a:pt x="29" y="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28"/>
                  <a:pt x="19" y="38"/>
                  <a:pt x="9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71">
            <a:extLst>
              <a:ext uri="{FF2B5EF4-FFF2-40B4-BE49-F238E27FC236}">
                <a16:creationId xmlns:a16="http://schemas.microsoft.com/office/drawing/2014/main" id="{B34B0316-83BF-7E4B-BD9E-89DE2CD4F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8490" y="11042204"/>
            <a:ext cx="28969" cy="37247"/>
          </a:xfrm>
          <a:custGeom>
            <a:avLst/>
            <a:gdLst>
              <a:gd name="T0" fmla="*/ 9 w 30"/>
              <a:gd name="T1" fmla="*/ 39 h 40"/>
              <a:gd name="T2" fmla="*/ 9 w 30"/>
              <a:gd name="T3" fmla="*/ 39 h 40"/>
              <a:gd name="T4" fmla="*/ 0 w 30"/>
              <a:gd name="T5" fmla="*/ 29 h 40"/>
              <a:gd name="T6" fmla="*/ 0 w 30"/>
              <a:gd name="T7" fmla="*/ 9 h 40"/>
              <a:gd name="T8" fmla="*/ 9 w 30"/>
              <a:gd name="T9" fmla="*/ 0 h 40"/>
              <a:gd name="T10" fmla="*/ 29 w 30"/>
              <a:gd name="T11" fmla="*/ 9 h 40"/>
              <a:gd name="T12" fmla="*/ 29 w 30"/>
              <a:gd name="T13" fmla="*/ 29 h 40"/>
              <a:gd name="T14" fmla="*/ 9 w 30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40">
                <a:moveTo>
                  <a:pt x="9" y="39"/>
                </a:moveTo>
                <a:lnTo>
                  <a:pt x="9" y="39"/>
                </a:lnTo>
                <a:lnTo>
                  <a:pt x="0" y="29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19" y="0"/>
                  <a:pt x="29" y="0"/>
                  <a:pt x="29" y="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9"/>
                  <a:pt x="19" y="39"/>
                  <a:pt x="9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272">
            <a:extLst>
              <a:ext uri="{FF2B5EF4-FFF2-40B4-BE49-F238E27FC236}">
                <a16:creationId xmlns:a16="http://schemas.microsoft.com/office/drawing/2014/main" id="{19B796AF-041F-D94B-80BE-52CC68E0B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821" y="5864716"/>
            <a:ext cx="3968991" cy="1465092"/>
          </a:xfrm>
          <a:custGeom>
            <a:avLst/>
            <a:gdLst>
              <a:gd name="T0" fmla="*/ 3860 w 4229"/>
              <a:gd name="T1" fmla="*/ 1560 h 1561"/>
              <a:gd name="T2" fmla="*/ 3860 w 4229"/>
              <a:gd name="T3" fmla="*/ 1560 h 1561"/>
              <a:gd name="T4" fmla="*/ 378 w 4229"/>
              <a:gd name="T5" fmla="*/ 1560 h 1561"/>
              <a:gd name="T6" fmla="*/ 0 w 4229"/>
              <a:gd name="T7" fmla="*/ 1182 h 1561"/>
              <a:gd name="T8" fmla="*/ 0 w 4229"/>
              <a:gd name="T9" fmla="*/ 378 h 1561"/>
              <a:gd name="T10" fmla="*/ 378 w 4229"/>
              <a:gd name="T11" fmla="*/ 0 h 1561"/>
              <a:gd name="T12" fmla="*/ 3860 w 4229"/>
              <a:gd name="T13" fmla="*/ 0 h 1561"/>
              <a:gd name="T14" fmla="*/ 4228 w 4229"/>
              <a:gd name="T15" fmla="*/ 378 h 1561"/>
              <a:gd name="T16" fmla="*/ 4228 w 4229"/>
              <a:gd name="T17" fmla="*/ 1182 h 1561"/>
              <a:gd name="T18" fmla="*/ 3860 w 4229"/>
              <a:gd name="T19" fmla="*/ 156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29" h="1561">
                <a:moveTo>
                  <a:pt x="3860" y="1560"/>
                </a:moveTo>
                <a:lnTo>
                  <a:pt x="3860" y="1560"/>
                </a:lnTo>
                <a:cubicBezTo>
                  <a:pt x="378" y="1560"/>
                  <a:pt x="378" y="1560"/>
                  <a:pt x="378" y="1560"/>
                </a:cubicBezTo>
                <a:cubicBezTo>
                  <a:pt x="175" y="1560"/>
                  <a:pt x="0" y="1395"/>
                  <a:pt x="0" y="1182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174"/>
                  <a:pt x="175" y="0"/>
                  <a:pt x="378" y="0"/>
                </a:cubicBezTo>
                <a:cubicBezTo>
                  <a:pt x="3860" y="0"/>
                  <a:pt x="3860" y="0"/>
                  <a:pt x="3860" y="0"/>
                </a:cubicBezTo>
                <a:cubicBezTo>
                  <a:pt x="4063" y="0"/>
                  <a:pt x="4228" y="174"/>
                  <a:pt x="4228" y="378"/>
                </a:cubicBezTo>
                <a:cubicBezTo>
                  <a:pt x="4228" y="1182"/>
                  <a:pt x="4228" y="1182"/>
                  <a:pt x="4228" y="1182"/>
                </a:cubicBezTo>
                <a:cubicBezTo>
                  <a:pt x="4228" y="1395"/>
                  <a:pt x="4063" y="1560"/>
                  <a:pt x="3860" y="15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22">
            <a:extLst>
              <a:ext uri="{FF2B5EF4-FFF2-40B4-BE49-F238E27FC236}">
                <a16:creationId xmlns:a16="http://schemas.microsoft.com/office/drawing/2014/main" id="{813DFF1C-A427-9B4F-B5AF-F45B92D69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455" y="6382052"/>
            <a:ext cx="273153" cy="438700"/>
          </a:xfrm>
          <a:custGeom>
            <a:avLst/>
            <a:gdLst>
              <a:gd name="T0" fmla="*/ 135 w 291"/>
              <a:gd name="T1" fmla="*/ 465 h 466"/>
              <a:gd name="T2" fmla="*/ 135 w 291"/>
              <a:gd name="T3" fmla="*/ 465 h 466"/>
              <a:gd name="T4" fmla="*/ 29 w 291"/>
              <a:gd name="T5" fmla="*/ 436 h 466"/>
              <a:gd name="T6" fmla="*/ 9 w 291"/>
              <a:gd name="T7" fmla="*/ 397 h 466"/>
              <a:gd name="T8" fmla="*/ 48 w 291"/>
              <a:gd name="T9" fmla="*/ 387 h 466"/>
              <a:gd name="T10" fmla="*/ 203 w 291"/>
              <a:gd name="T11" fmla="*/ 387 h 466"/>
              <a:gd name="T12" fmla="*/ 223 w 291"/>
              <a:gd name="T13" fmla="*/ 339 h 466"/>
              <a:gd name="T14" fmla="*/ 135 w 291"/>
              <a:gd name="T15" fmla="*/ 261 h 466"/>
              <a:gd name="T16" fmla="*/ 58 w 291"/>
              <a:gd name="T17" fmla="*/ 213 h 466"/>
              <a:gd name="T18" fmla="*/ 9 w 291"/>
              <a:gd name="T19" fmla="*/ 135 h 466"/>
              <a:gd name="T20" fmla="*/ 58 w 291"/>
              <a:gd name="T21" fmla="*/ 38 h 466"/>
              <a:gd name="T22" fmla="*/ 262 w 291"/>
              <a:gd name="T23" fmla="*/ 29 h 466"/>
              <a:gd name="T24" fmla="*/ 281 w 291"/>
              <a:gd name="T25" fmla="*/ 68 h 466"/>
              <a:gd name="T26" fmla="*/ 242 w 291"/>
              <a:gd name="T27" fmla="*/ 87 h 466"/>
              <a:gd name="T28" fmla="*/ 96 w 291"/>
              <a:gd name="T29" fmla="*/ 87 h 466"/>
              <a:gd name="T30" fmla="*/ 68 w 291"/>
              <a:gd name="T31" fmla="*/ 135 h 466"/>
              <a:gd name="T32" fmla="*/ 155 w 291"/>
              <a:gd name="T33" fmla="*/ 213 h 466"/>
              <a:gd name="T34" fmla="*/ 242 w 291"/>
              <a:gd name="T35" fmla="*/ 252 h 466"/>
              <a:gd name="T36" fmla="*/ 281 w 291"/>
              <a:gd name="T37" fmla="*/ 339 h 466"/>
              <a:gd name="T38" fmla="*/ 232 w 291"/>
              <a:gd name="T39" fmla="*/ 436 h 466"/>
              <a:gd name="T40" fmla="*/ 135 w 291"/>
              <a:gd name="T41" fmla="*/ 46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1" h="466">
                <a:moveTo>
                  <a:pt x="135" y="465"/>
                </a:moveTo>
                <a:lnTo>
                  <a:pt x="135" y="465"/>
                </a:lnTo>
                <a:cubicBezTo>
                  <a:pt x="96" y="465"/>
                  <a:pt x="58" y="455"/>
                  <a:pt x="29" y="436"/>
                </a:cubicBezTo>
                <a:cubicBezTo>
                  <a:pt x="9" y="436"/>
                  <a:pt x="0" y="417"/>
                  <a:pt x="9" y="397"/>
                </a:cubicBezTo>
                <a:cubicBezTo>
                  <a:pt x="19" y="387"/>
                  <a:pt x="29" y="378"/>
                  <a:pt x="48" y="387"/>
                </a:cubicBezTo>
                <a:cubicBezTo>
                  <a:pt x="106" y="407"/>
                  <a:pt x="164" y="407"/>
                  <a:pt x="203" y="387"/>
                </a:cubicBezTo>
                <a:cubicBezTo>
                  <a:pt x="223" y="378"/>
                  <a:pt x="223" y="358"/>
                  <a:pt x="223" y="339"/>
                </a:cubicBezTo>
                <a:cubicBezTo>
                  <a:pt x="223" y="310"/>
                  <a:pt x="174" y="281"/>
                  <a:pt x="135" y="261"/>
                </a:cubicBezTo>
                <a:cubicBezTo>
                  <a:pt x="106" y="252"/>
                  <a:pt x="77" y="232"/>
                  <a:pt x="58" y="213"/>
                </a:cubicBezTo>
                <a:cubicBezTo>
                  <a:pt x="19" y="194"/>
                  <a:pt x="9" y="164"/>
                  <a:pt x="9" y="135"/>
                </a:cubicBezTo>
                <a:cubicBezTo>
                  <a:pt x="9" y="97"/>
                  <a:pt x="29" y="58"/>
                  <a:pt x="58" y="38"/>
                </a:cubicBezTo>
                <a:cubicBezTo>
                  <a:pt x="116" y="0"/>
                  <a:pt x="194" y="0"/>
                  <a:pt x="262" y="29"/>
                </a:cubicBezTo>
                <a:cubicBezTo>
                  <a:pt x="281" y="38"/>
                  <a:pt x="290" y="58"/>
                  <a:pt x="281" y="68"/>
                </a:cubicBezTo>
                <a:cubicBezTo>
                  <a:pt x="271" y="87"/>
                  <a:pt x="262" y="87"/>
                  <a:pt x="242" y="87"/>
                </a:cubicBezTo>
                <a:cubicBezTo>
                  <a:pt x="184" y="58"/>
                  <a:pt x="126" y="58"/>
                  <a:pt x="96" y="87"/>
                </a:cubicBezTo>
                <a:cubicBezTo>
                  <a:pt x="77" y="97"/>
                  <a:pt x="68" y="116"/>
                  <a:pt x="68" y="135"/>
                </a:cubicBezTo>
                <a:cubicBezTo>
                  <a:pt x="68" y="164"/>
                  <a:pt x="116" y="184"/>
                  <a:pt x="155" y="213"/>
                </a:cubicBezTo>
                <a:cubicBezTo>
                  <a:pt x="184" y="223"/>
                  <a:pt x="213" y="242"/>
                  <a:pt x="242" y="252"/>
                </a:cubicBezTo>
                <a:cubicBezTo>
                  <a:pt x="271" y="281"/>
                  <a:pt x="281" y="310"/>
                  <a:pt x="281" y="339"/>
                </a:cubicBezTo>
                <a:cubicBezTo>
                  <a:pt x="281" y="378"/>
                  <a:pt x="262" y="417"/>
                  <a:pt x="232" y="436"/>
                </a:cubicBezTo>
                <a:cubicBezTo>
                  <a:pt x="203" y="455"/>
                  <a:pt x="174" y="465"/>
                  <a:pt x="135" y="4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23">
            <a:extLst>
              <a:ext uri="{FF2B5EF4-FFF2-40B4-BE49-F238E27FC236}">
                <a16:creationId xmlns:a16="http://schemas.microsoft.com/office/drawing/2014/main" id="{1DBF03E9-3B3D-AA47-90B5-F12806C9F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198" y="6282724"/>
            <a:ext cx="53804" cy="99328"/>
          </a:xfrm>
          <a:custGeom>
            <a:avLst/>
            <a:gdLst>
              <a:gd name="T0" fmla="*/ 29 w 59"/>
              <a:gd name="T1" fmla="*/ 107 h 108"/>
              <a:gd name="T2" fmla="*/ 29 w 59"/>
              <a:gd name="T3" fmla="*/ 107 h 108"/>
              <a:gd name="T4" fmla="*/ 0 w 59"/>
              <a:gd name="T5" fmla="*/ 77 h 108"/>
              <a:gd name="T6" fmla="*/ 0 w 59"/>
              <a:gd name="T7" fmla="*/ 29 h 108"/>
              <a:gd name="T8" fmla="*/ 29 w 59"/>
              <a:gd name="T9" fmla="*/ 0 h 108"/>
              <a:gd name="T10" fmla="*/ 58 w 59"/>
              <a:gd name="T11" fmla="*/ 29 h 108"/>
              <a:gd name="T12" fmla="*/ 58 w 59"/>
              <a:gd name="T13" fmla="*/ 77 h 108"/>
              <a:gd name="T14" fmla="*/ 29 w 59"/>
              <a:gd name="T1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108">
                <a:moveTo>
                  <a:pt x="29" y="107"/>
                </a:moveTo>
                <a:lnTo>
                  <a:pt x="29" y="107"/>
                </a:lnTo>
                <a:cubicBezTo>
                  <a:pt x="10" y="107"/>
                  <a:pt x="0" y="97"/>
                  <a:pt x="0" y="7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10" y="0"/>
                  <a:pt x="29" y="0"/>
                </a:cubicBezTo>
                <a:cubicBezTo>
                  <a:pt x="48" y="0"/>
                  <a:pt x="58" y="19"/>
                  <a:pt x="58" y="29"/>
                </a:cubicBezTo>
                <a:cubicBezTo>
                  <a:pt x="58" y="77"/>
                  <a:pt x="58" y="77"/>
                  <a:pt x="58" y="77"/>
                </a:cubicBezTo>
                <a:cubicBezTo>
                  <a:pt x="58" y="97"/>
                  <a:pt x="48" y="107"/>
                  <a:pt x="29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24">
            <a:extLst>
              <a:ext uri="{FF2B5EF4-FFF2-40B4-BE49-F238E27FC236}">
                <a16:creationId xmlns:a16="http://schemas.microsoft.com/office/drawing/2014/main" id="{E35BE70F-FBB6-9843-82FF-8FEFC7B9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198" y="6829029"/>
            <a:ext cx="53804" cy="91051"/>
          </a:xfrm>
          <a:custGeom>
            <a:avLst/>
            <a:gdLst>
              <a:gd name="T0" fmla="*/ 29 w 59"/>
              <a:gd name="T1" fmla="*/ 96 h 97"/>
              <a:gd name="T2" fmla="*/ 29 w 59"/>
              <a:gd name="T3" fmla="*/ 96 h 97"/>
              <a:gd name="T4" fmla="*/ 0 w 59"/>
              <a:gd name="T5" fmla="*/ 67 h 97"/>
              <a:gd name="T6" fmla="*/ 0 w 59"/>
              <a:gd name="T7" fmla="*/ 29 h 97"/>
              <a:gd name="T8" fmla="*/ 29 w 59"/>
              <a:gd name="T9" fmla="*/ 0 h 97"/>
              <a:gd name="T10" fmla="*/ 58 w 59"/>
              <a:gd name="T11" fmla="*/ 29 h 97"/>
              <a:gd name="T12" fmla="*/ 58 w 59"/>
              <a:gd name="T13" fmla="*/ 67 h 97"/>
              <a:gd name="T14" fmla="*/ 29 w 59"/>
              <a:gd name="T15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97">
                <a:moveTo>
                  <a:pt x="29" y="96"/>
                </a:moveTo>
                <a:lnTo>
                  <a:pt x="29" y="96"/>
                </a:lnTo>
                <a:cubicBezTo>
                  <a:pt x="10" y="96"/>
                  <a:pt x="0" y="86"/>
                  <a:pt x="0" y="67"/>
                </a:cubicBezTo>
                <a:cubicBezTo>
                  <a:pt x="0" y="28"/>
                  <a:pt x="0" y="29"/>
                  <a:pt x="0" y="29"/>
                </a:cubicBezTo>
                <a:cubicBezTo>
                  <a:pt x="0" y="10"/>
                  <a:pt x="10" y="0"/>
                  <a:pt x="29" y="0"/>
                </a:cubicBezTo>
                <a:cubicBezTo>
                  <a:pt x="48" y="0"/>
                  <a:pt x="58" y="10"/>
                  <a:pt x="58" y="29"/>
                </a:cubicBezTo>
                <a:cubicBezTo>
                  <a:pt x="58" y="67"/>
                  <a:pt x="58" y="67"/>
                  <a:pt x="58" y="67"/>
                </a:cubicBezTo>
                <a:cubicBezTo>
                  <a:pt x="58" y="86"/>
                  <a:pt x="48" y="96"/>
                  <a:pt x="29" y="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25">
            <a:extLst>
              <a:ext uri="{FF2B5EF4-FFF2-40B4-BE49-F238E27FC236}">
                <a16:creationId xmlns:a16="http://schemas.microsoft.com/office/drawing/2014/main" id="{C9A8710C-4CC9-934F-9ACA-89152620A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825" y="5864716"/>
            <a:ext cx="3968994" cy="1465092"/>
          </a:xfrm>
          <a:custGeom>
            <a:avLst/>
            <a:gdLst>
              <a:gd name="T0" fmla="*/ 3850 w 4230"/>
              <a:gd name="T1" fmla="*/ 1560 h 1561"/>
              <a:gd name="T2" fmla="*/ 3850 w 4230"/>
              <a:gd name="T3" fmla="*/ 1560 h 1561"/>
              <a:gd name="T4" fmla="*/ 379 w 4230"/>
              <a:gd name="T5" fmla="*/ 1560 h 1561"/>
              <a:gd name="T6" fmla="*/ 0 w 4230"/>
              <a:gd name="T7" fmla="*/ 1182 h 1561"/>
              <a:gd name="T8" fmla="*/ 0 w 4230"/>
              <a:gd name="T9" fmla="*/ 378 h 1561"/>
              <a:gd name="T10" fmla="*/ 379 w 4230"/>
              <a:gd name="T11" fmla="*/ 0 h 1561"/>
              <a:gd name="T12" fmla="*/ 3850 w 4230"/>
              <a:gd name="T13" fmla="*/ 0 h 1561"/>
              <a:gd name="T14" fmla="*/ 4229 w 4230"/>
              <a:gd name="T15" fmla="*/ 378 h 1561"/>
              <a:gd name="T16" fmla="*/ 4229 w 4230"/>
              <a:gd name="T17" fmla="*/ 1182 h 1561"/>
              <a:gd name="T18" fmla="*/ 3850 w 4230"/>
              <a:gd name="T19" fmla="*/ 156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30" h="1561">
                <a:moveTo>
                  <a:pt x="3850" y="1560"/>
                </a:moveTo>
                <a:lnTo>
                  <a:pt x="3850" y="1560"/>
                </a:lnTo>
                <a:cubicBezTo>
                  <a:pt x="379" y="1560"/>
                  <a:pt x="379" y="1560"/>
                  <a:pt x="379" y="1560"/>
                </a:cubicBezTo>
                <a:cubicBezTo>
                  <a:pt x="175" y="1560"/>
                  <a:pt x="0" y="1395"/>
                  <a:pt x="0" y="1182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174"/>
                  <a:pt x="175" y="0"/>
                  <a:pt x="379" y="0"/>
                </a:cubicBezTo>
                <a:cubicBezTo>
                  <a:pt x="3850" y="0"/>
                  <a:pt x="3850" y="0"/>
                  <a:pt x="3850" y="0"/>
                </a:cubicBezTo>
                <a:cubicBezTo>
                  <a:pt x="4064" y="0"/>
                  <a:pt x="4229" y="174"/>
                  <a:pt x="4229" y="378"/>
                </a:cubicBezTo>
                <a:cubicBezTo>
                  <a:pt x="4229" y="1182"/>
                  <a:pt x="4229" y="1182"/>
                  <a:pt x="4229" y="1182"/>
                </a:cubicBezTo>
                <a:cubicBezTo>
                  <a:pt x="4229" y="1395"/>
                  <a:pt x="4064" y="1560"/>
                  <a:pt x="3850" y="15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72">
            <a:extLst>
              <a:ext uri="{FF2B5EF4-FFF2-40B4-BE49-F238E27FC236}">
                <a16:creationId xmlns:a16="http://schemas.microsoft.com/office/drawing/2014/main" id="{B91A49A0-5C66-E14C-8190-30ACD6E0E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599" y="6382052"/>
            <a:ext cx="264875" cy="438700"/>
          </a:xfrm>
          <a:custGeom>
            <a:avLst/>
            <a:gdLst>
              <a:gd name="T0" fmla="*/ 136 w 282"/>
              <a:gd name="T1" fmla="*/ 465 h 466"/>
              <a:gd name="T2" fmla="*/ 136 w 282"/>
              <a:gd name="T3" fmla="*/ 465 h 466"/>
              <a:gd name="T4" fmla="*/ 19 w 282"/>
              <a:gd name="T5" fmla="*/ 436 h 466"/>
              <a:gd name="T6" fmla="*/ 10 w 282"/>
              <a:gd name="T7" fmla="*/ 397 h 466"/>
              <a:gd name="T8" fmla="*/ 49 w 282"/>
              <a:gd name="T9" fmla="*/ 387 h 466"/>
              <a:gd name="T10" fmla="*/ 194 w 282"/>
              <a:gd name="T11" fmla="*/ 387 h 466"/>
              <a:gd name="T12" fmla="*/ 223 w 282"/>
              <a:gd name="T13" fmla="*/ 339 h 466"/>
              <a:gd name="T14" fmla="*/ 136 w 282"/>
              <a:gd name="T15" fmla="*/ 261 h 466"/>
              <a:gd name="T16" fmla="*/ 49 w 282"/>
              <a:gd name="T17" fmla="*/ 213 h 466"/>
              <a:gd name="T18" fmla="*/ 10 w 282"/>
              <a:gd name="T19" fmla="*/ 135 h 466"/>
              <a:gd name="T20" fmla="*/ 58 w 282"/>
              <a:gd name="T21" fmla="*/ 38 h 466"/>
              <a:gd name="T22" fmla="*/ 262 w 282"/>
              <a:gd name="T23" fmla="*/ 29 h 466"/>
              <a:gd name="T24" fmla="*/ 281 w 282"/>
              <a:gd name="T25" fmla="*/ 68 h 466"/>
              <a:gd name="T26" fmla="*/ 242 w 282"/>
              <a:gd name="T27" fmla="*/ 87 h 466"/>
              <a:gd name="T28" fmla="*/ 97 w 282"/>
              <a:gd name="T29" fmla="*/ 87 h 466"/>
              <a:gd name="T30" fmla="*/ 68 w 282"/>
              <a:gd name="T31" fmla="*/ 135 h 466"/>
              <a:gd name="T32" fmla="*/ 155 w 282"/>
              <a:gd name="T33" fmla="*/ 213 h 466"/>
              <a:gd name="T34" fmla="*/ 242 w 282"/>
              <a:gd name="T35" fmla="*/ 252 h 466"/>
              <a:gd name="T36" fmla="*/ 281 w 282"/>
              <a:gd name="T37" fmla="*/ 339 h 466"/>
              <a:gd name="T38" fmla="*/ 233 w 282"/>
              <a:gd name="T39" fmla="*/ 436 h 466"/>
              <a:gd name="T40" fmla="*/ 136 w 282"/>
              <a:gd name="T41" fmla="*/ 46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2" h="466">
                <a:moveTo>
                  <a:pt x="136" y="465"/>
                </a:moveTo>
                <a:lnTo>
                  <a:pt x="136" y="465"/>
                </a:lnTo>
                <a:cubicBezTo>
                  <a:pt x="97" y="465"/>
                  <a:pt x="58" y="455"/>
                  <a:pt x="19" y="436"/>
                </a:cubicBezTo>
                <a:cubicBezTo>
                  <a:pt x="10" y="436"/>
                  <a:pt x="0" y="417"/>
                  <a:pt x="10" y="397"/>
                </a:cubicBezTo>
                <a:cubicBezTo>
                  <a:pt x="19" y="387"/>
                  <a:pt x="29" y="378"/>
                  <a:pt x="49" y="387"/>
                </a:cubicBezTo>
                <a:cubicBezTo>
                  <a:pt x="107" y="407"/>
                  <a:pt x="165" y="407"/>
                  <a:pt x="194" y="387"/>
                </a:cubicBezTo>
                <a:cubicBezTo>
                  <a:pt x="213" y="378"/>
                  <a:pt x="223" y="358"/>
                  <a:pt x="223" y="339"/>
                </a:cubicBezTo>
                <a:cubicBezTo>
                  <a:pt x="223" y="310"/>
                  <a:pt x="175" y="281"/>
                  <a:pt x="136" y="261"/>
                </a:cubicBezTo>
                <a:cubicBezTo>
                  <a:pt x="107" y="252"/>
                  <a:pt x="78" y="232"/>
                  <a:pt x="49" y="213"/>
                </a:cubicBezTo>
                <a:cubicBezTo>
                  <a:pt x="19" y="194"/>
                  <a:pt x="10" y="164"/>
                  <a:pt x="10" y="135"/>
                </a:cubicBezTo>
                <a:cubicBezTo>
                  <a:pt x="10" y="97"/>
                  <a:pt x="29" y="58"/>
                  <a:pt x="58" y="38"/>
                </a:cubicBezTo>
                <a:cubicBezTo>
                  <a:pt x="116" y="0"/>
                  <a:pt x="194" y="0"/>
                  <a:pt x="262" y="29"/>
                </a:cubicBezTo>
                <a:cubicBezTo>
                  <a:pt x="281" y="38"/>
                  <a:pt x="281" y="58"/>
                  <a:pt x="281" y="68"/>
                </a:cubicBezTo>
                <a:cubicBezTo>
                  <a:pt x="272" y="87"/>
                  <a:pt x="252" y="87"/>
                  <a:pt x="242" y="87"/>
                </a:cubicBezTo>
                <a:cubicBezTo>
                  <a:pt x="184" y="58"/>
                  <a:pt x="126" y="58"/>
                  <a:pt x="97" y="87"/>
                </a:cubicBezTo>
                <a:cubicBezTo>
                  <a:pt x="78" y="97"/>
                  <a:pt x="68" y="116"/>
                  <a:pt x="68" y="135"/>
                </a:cubicBezTo>
                <a:cubicBezTo>
                  <a:pt x="68" y="164"/>
                  <a:pt x="116" y="184"/>
                  <a:pt x="155" y="213"/>
                </a:cubicBezTo>
                <a:cubicBezTo>
                  <a:pt x="184" y="223"/>
                  <a:pt x="213" y="242"/>
                  <a:pt x="242" y="252"/>
                </a:cubicBezTo>
                <a:cubicBezTo>
                  <a:pt x="272" y="281"/>
                  <a:pt x="281" y="310"/>
                  <a:pt x="281" y="339"/>
                </a:cubicBezTo>
                <a:cubicBezTo>
                  <a:pt x="281" y="378"/>
                  <a:pt x="262" y="417"/>
                  <a:pt x="233" y="436"/>
                </a:cubicBezTo>
                <a:cubicBezTo>
                  <a:pt x="204" y="455"/>
                  <a:pt x="175" y="465"/>
                  <a:pt x="136" y="4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73">
            <a:extLst>
              <a:ext uri="{FF2B5EF4-FFF2-40B4-BE49-F238E27FC236}">
                <a16:creationId xmlns:a16="http://schemas.microsoft.com/office/drawing/2014/main" id="{808741EF-ABE5-3B4D-876F-594E03768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9205" y="6282724"/>
            <a:ext cx="57941" cy="99328"/>
          </a:xfrm>
          <a:custGeom>
            <a:avLst/>
            <a:gdLst>
              <a:gd name="T0" fmla="*/ 30 w 60"/>
              <a:gd name="T1" fmla="*/ 107 h 108"/>
              <a:gd name="T2" fmla="*/ 30 w 60"/>
              <a:gd name="T3" fmla="*/ 107 h 108"/>
              <a:gd name="T4" fmla="*/ 0 w 60"/>
              <a:gd name="T5" fmla="*/ 77 h 108"/>
              <a:gd name="T6" fmla="*/ 0 w 60"/>
              <a:gd name="T7" fmla="*/ 29 h 108"/>
              <a:gd name="T8" fmla="*/ 30 w 60"/>
              <a:gd name="T9" fmla="*/ 0 h 108"/>
              <a:gd name="T10" fmla="*/ 59 w 60"/>
              <a:gd name="T11" fmla="*/ 29 h 108"/>
              <a:gd name="T12" fmla="*/ 59 w 60"/>
              <a:gd name="T13" fmla="*/ 77 h 108"/>
              <a:gd name="T14" fmla="*/ 30 w 60"/>
              <a:gd name="T1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108">
                <a:moveTo>
                  <a:pt x="30" y="107"/>
                </a:moveTo>
                <a:lnTo>
                  <a:pt x="30" y="107"/>
                </a:lnTo>
                <a:cubicBezTo>
                  <a:pt x="10" y="107"/>
                  <a:pt x="0" y="97"/>
                  <a:pt x="0" y="7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10" y="0"/>
                  <a:pt x="30" y="0"/>
                </a:cubicBezTo>
                <a:cubicBezTo>
                  <a:pt x="39" y="0"/>
                  <a:pt x="59" y="19"/>
                  <a:pt x="59" y="29"/>
                </a:cubicBezTo>
                <a:cubicBezTo>
                  <a:pt x="59" y="77"/>
                  <a:pt x="59" y="77"/>
                  <a:pt x="59" y="77"/>
                </a:cubicBezTo>
                <a:cubicBezTo>
                  <a:pt x="59" y="97"/>
                  <a:pt x="39" y="107"/>
                  <a:pt x="30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74">
            <a:extLst>
              <a:ext uri="{FF2B5EF4-FFF2-40B4-BE49-F238E27FC236}">
                <a16:creationId xmlns:a16="http://schemas.microsoft.com/office/drawing/2014/main" id="{2698AC25-F72C-BC46-ADAC-9C07B56CA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9205" y="6829029"/>
            <a:ext cx="57941" cy="91051"/>
          </a:xfrm>
          <a:custGeom>
            <a:avLst/>
            <a:gdLst>
              <a:gd name="T0" fmla="*/ 30 w 60"/>
              <a:gd name="T1" fmla="*/ 96 h 97"/>
              <a:gd name="T2" fmla="*/ 30 w 60"/>
              <a:gd name="T3" fmla="*/ 96 h 97"/>
              <a:gd name="T4" fmla="*/ 0 w 60"/>
              <a:gd name="T5" fmla="*/ 67 h 97"/>
              <a:gd name="T6" fmla="*/ 0 w 60"/>
              <a:gd name="T7" fmla="*/ 29 h 97"/>
              <a:gd name="T8" fmla="*/ 30 w 60"/>
              <a:gd name="T9" fmla="*/ 0 h 97"/>
              <a:gd name="T10" fmla="*/ 59 w 60"/>
              <a:gd name="T11" fmla="*/ 29 h 97"/>
              <a:gd name="T12" fmla="*/ 59 w 60"/>
              <a:gd name="T13" fmla="*/ 67 h 97"/>
              <a:gd name="T14" fmla="*/ 30 w 60"/>
              <a:gd name="T15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97">
                <a:moveTo>
                  <a:pt x="30" y="96"/>
                </a:moveTo>
                <a:lnTo>
                  <a:pt x="30" y="96"/>
                </a:lnTo>
                <a:cubicBezTo>
                  <a:pt x="10" y="96"/>
                  <a:pt x="0" y="86"/>
                  <a:pt x="0" y="67"/>
                </a:cubicBezTo>
                <a:cubicBezTo>
                  <a:pt x="0" y="28"/>
                  <a:pt x="0" y="29"/>
                  <a:pt x="0" y="29"/>
                </a:cubicBezTo>
                <a:cubicBezTo>
                  <a:pt x="0" y="10"/>
                  <a:pt x="10" y="0"/>
                  <a:pt x="30" y="0"/>
                </a:cubicBezTo>
                <a:cubicBezTo>
                  <a:pt x="39" y="0"/>
                  <a:pt x="59" y="10"/>
                  <a:pt x="59" y="29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86"/>
                  <a:pt x="39" y="96"/>
                  <a:pt x="30" y="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75">
            <a:extLst>
              <a:ext uri="{FF2B5EF4-FFF2-40B4-BE49-F238E27FC236}">
                <a16:creationId xmlns:a16="http://schemas.microsoft.com/office/drawing/2014/main" id="{5C8B50AE-89C3-634F-BEFA-BB0ADACD0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832" y="5864716"/>
            <a:ext cx="3968991" cy="1465092"/>
          </a:xfrm>
          <a:custGeom>
            <a:avLst/>
            <a:gdLst>
              <a:gd name="T0" fmla="*/ 3850 w 4229"/>
              <a:gd name="T1" fmla="*/ 1560 h 1561"/>
              <a:gd name="T2" fmla="*/ 3850 w 4229"/>
              <a:gd name="T3" fmla="*/ 1560 h 1561"/>
              <a:gd name="T4" fmla="*/ 378 w 4229"/>
              <a:gd name="T5" fmla="*/ 1560 h 1561"/>
              <a:gd name="T6" fmla="*/ 0 w 4229"/>
              <a:gd name="T7" fmla="*/ 1182 h 1561"/>
              <a:gd name="T8" fmla="*/ 0 w 4229"/>
              <a:gd name="T9" fmla="*/ 378 h 1561"/>
              <a:gd name="T10" fmla="*/ 378 w 4229"/>
              <a:gd name="T11" fmla="*/ 0 h 1561"/>
              <a:gd name="T12" fmla="*/ 3850 w 4229"/>
              <a:gd name="T13" fmla="*/ 0 h 1561"/>
              <a:gd name="T14" fmla="*/ 4228 w 4229"/>
              <a:gd name="T15" fmla="*/ 378 h 1561"/>
              <a:gd name="T16" fmla="*/ 4228 w 4229"/>
              <a:gd name="T17" fmla="*/ 1182 h 1561"/>
              <a:gd name="T18" fmla="*/ 3850 w 4229"/>
              <a:gd name="T19" fmla="*/ 156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29" h="1561">
                <a:moveTo>
                  <a:pt x="3850" y="1560"/>
                </a:moveTo>
                <a:lnTo>
                  <a:pt x="3850" y="1560"/>
                </a:lnTo>
                <a:cubicBezTo>
                  <a:pt x="378" y="1560"/>
                  <a:pt x="378" y="1560"/>
                  <a:pt x="378" y="1560"/>
                </a:cubicBezTo>
                <a:cubicBezTo>
                  <a:pt x="175" y="1560"/>
                  <a:pt x="0" y="1395"/>
                  <a:pt x="0" y="1182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174"/>
                  <a:pt x="175" y="0"/>
                  <a:pt x="378" y="0"/>
                </a:cubicBezTo>
                <a:cubicBezTo>
                  <a:pt x="3850" y="0"/>
                  <a:pt x="3850" y="0"/>
                  <a:pt x="3850" y="0"/>
                </a:cubicBezTo>
                <a:cubicBezTo>
                  <a:pt x="4063" y="0"/>
                  <a:pt x="4228" y="174"/>
                  <a:pt x="4228" y="378"/>
                </a:cubicBezTo>
                <a:cubicBezTo>
                  <a:pt x="4228" y="1182"/>
                  <a:pt x="4228" y="1182"/>
                  <a:pt x="4228" y="1182"/>
                </a:cubicBezTo>
                <a:cubicBezTo>
                  <a:pt x="4228" y="1395"/>
                  <a:pt x="4063" y="1560"/>
                  <a:pt x="3850" y="15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24">
            <a:extLst>
              <a:ext uri="{FF2B5EF4-FFF2-40B4-BE49-F238E27FC236}">
                <a16:creationId xmlns:a16="http://schemas.microsoft.com/office/drawing/2014/main" id="{FDA4D368-ADFF-494D-9CCD-33A835705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6603" y="6382052"/>
            <a:ext cx="264875" cy="438700"/>
          </a:xfrm>
          <a:custGeom>
            <a:avLst/>
            <a:gdLst>
              <a:gd name="T0" fmla="*/ 135 w 282"/>
              <a:gd name="T1" fmla="*/ 465 h 466"/>
              <a:gd name="T2" fmla="*/ 135 w 282"/>
              <a:gd name="T3" fmla="*/ 465 h 466"/>
              <a:gd name="T4" fmla="*/ 19 w 282"/>
              <a:gd name="T5" fmla="*/ 436 h 466"/>
              <a:gd name="T6" fmla="*/ 9 w 282"/>
              <a:gd name="T7" fmla="*/ 397 h 466"/>
              <a:gd name="T8" fmla="*/ 48 w 282"/>
              <a:gd name="T9" fmla="*/ 387 h 466"/>
              <a:gd name="T10" fmla="*/ 194 w 282"/>
              <a:gd name="T11" fmla="*/ 387 h 466"/>
              <a:gd name="T12" fmla="*/ 223 w 282"/>
              <a:gd name="T13" fmla="*/ 339 h 466"/>
              <a:gd name="T14" fmla="*/ 126 w 282"/>
              <a:gd name="T15" fmla="*/ 261 h 466"/>
              <a:gd name="T16" fmla="*/ 48 w 282"/>
              <a:gd name="T17" fmla="*/ 213 h 466"/>
              <a:gd name="T18" fmla="*/ 9 w 282"/>
              <a:gd name="T19" fmla="*/ 135 h 466"/>
              <a:gd name="T20" fmla="*/ 58 w 282"/>
              <a:gd name="T21" fmla="*/ 38 h 466"/>
              <a:gd name="T22" fmla="*/ 261 w 282"/>
              <a:gd name="T23" fmla="*/ 29 h 466"/>
              <a:gd name="T24" fmla="*/ 281 w 282"/>
              <a:gd name="T25" fmla="*/ 68 h 466"/>
              <a:gd name="T26" fmla="*/ 242 w 282"/>
              <a:gd name="T27" fmla="*/ 87 h 466"/>
              <a:gd name="T28" fmla="*/ 87 w 282"/>
              <a:gd name="T29" fmla="*/ 87 h 466"/>
              <a:gd name="T30" fmla="*/ 58 w 282"/>
              <a:gd name="T31" fmla="*/ 135 h 466"/>
              <a:gd name="T32" fmla="*/ 155 w 282"/>
              <a:gd name="T33" fmla="*/ 213 h 466"/>
              <a:gd name="T34" fmla="*/ 232 w 282"/>
              <a:gd name="T35" fmla="*/ 252 h 466"/>
              <a:gd name="T36" fmla="*/ 281 w 282"/>
              <a:gd name="T37" fmla="*/ 339 h 466"/>
              <a:gd name="T38" fmla="*/ 232 w 282"/>
              <a:gd name="T39" fmla="*/ 436 h 466"/>
              <a:gd name="T40" fmla="*/ 135 w 282"/>
              <a:gd name="T41" fmla="*/ 46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2" h="466">
                <a:moveTo>
                  <a:pt x="135" y="465"/>
                </a:moveTo>
                <a:lnTo>
                  <a:pt x="135" y="465"/>
                </a:lnTo>
                <a:cubicBezTo>
                  <a:pt x="96" y="465"/>
                  <a:pt x="58" y="455"/>
                  <a:pt x="19" y="436"/>
                </a:cubicBezTo>
                <a:cubicBezTo>
                  <a:pt x="9" y="436"/>
                  <a:pt x="0" y="417"/>
                  <a:pt x="9" y="397"/>
                </a:cubicBezTo>
                <a:cubicBezTo>
                  <a:pt x="9" y="387"/>
                  <a:pt x="29" y="378"/>
                  <a:pt x="48" y="387"/>
                </a:cubicBezTo>
                <a:cubicBezTo>
                  <a:pt x="106" y="407"/>
                  <a:pt x="164" y="407"/>
                  <a:pt x="194" y="387"/>
                </a:cubicBezTo>
                <a:cubicBezTo>
                  <a:pt x="213" y="378"/>
                  <a:pt x="223" y="358"/>
                  <a:pt x="223" y="339"/>
                </a:cubicBezTo>
                <a:cubicBezTo>
                  <a:pt x="223" y="310"/>
                  <a:pt x="174" y="281"/>
                  <a:pt x="126" y="261"/>
                </a:cubicBezTo>
                <a:cubicBezTo>
                  <a:pt x="106" y="252"/>
                  <a:pt x="77" y="232"/>
                  <a:pt x="48" y="213"/>
                </a:cubicBezTo>
                <a:cubicBezTo>
                  <a:pt x="19" y="194"/>
                  <a:pt x="9" y="164"/>
                  <a:pt x="9" y="135"/>
                </a:cubicBezTo>
                <a:cubicBezTo>
                  <a:pt x="9" y="97"/>
                  <a:pt x="29" y="58"/>
                  <a:pt x="58" y="38"/>
                </a:cubicBezTo>
                <a:cubicBezTo>
                  <a:pt x="106" y="0"/>
                  <a:pt x="184" y="0"/>
                  <a:pt x="261" y="29"/>
                </a:cubicBezTo>
                <a:cubicBezTo>
                  <a:pt x="281" y="38"/>
                  <a:pt x="281" y="58"/>
                  <a:pt x="281" y="68"/>
                </a:cubicBezTo>
                <a:cubicBezTo>
                  <a:pt x="271" y="87"/>
                  <a:pt x="252" y="87"/>
                  <a:pt x="242" y="87"/>
                </a:cubicBezTo>
                <a:cubicBezTo>
                  <a:pt x="184" y="58"/>
                  <a:pt x="126" y="58"/>
                  <a:pt x="87" y="87"/>
                </a:cubicBezTo>
                <a:cubicBezTo>
                  <a:pt x="68" y="97"/>
                  <a:pt x="58" y="116"/>
                  <a:pt x="58" y="135"/>
                </a:cubicBezTo>
                <a:cubicBezTo>
                  <a:pt x="58" y="164"/>
                  <a:pt x="116" y="184"/>
                  <a:pt x="155" y="213"/>
                </a:cubicBezTo>
                <a:cubicBezTo>
                  <a:pt x="184" y="223"/>
                  <a:pt x="213" y="242"/>
                  <a:pt x="232" y="252"/>
                </a:cubicBezTo>
                <a:cubicBezTo>
                  <a:pt x="271" y="281"/>
                  <a:pt x="281" y="310"/>
                  <a:pt x="281" y="339"/>
                </a:cubicBezTo>
                <a:cubicBezTo>
                  <a:pt x="281" y="378"/>
                  <a:pt x="261" y="417"/>
                  <a:pt x="232" y="436"/>
                </a:cubicBezTo>
                <a:cubicBezTo>
                  <a:pt x="203" y="455"/>
                  <a:pt x="164" y="465"/>
                  <a:pt x="135" y="4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25">
            <a:extLst>
              <a:ext uri="{FF2B5EF4-FFF2-40B4-BE49-F238E27FC236}">
                <a16:creationId xmlns:a16="http://schemas.microsoft.com/office/drawing/2014/main" id="{3AD05D5B-1E2D-F44F-897B-3FF9C12A5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4209" y="6282724"/>
            <a:ext cx="53804" cy="99328"/>
          </a:xfrm>
          <a:custGeom>
            <a:avLst/>
            <a:gdLst>
              <a:gd name="T0" fmla="*/ 29 w 59"/>
              <a:gd name="T1" fmla="*/ 107 h 108"/>
              <a:gd name="T2" fmla="*/ 29 w 59"/>
              <a:gd name="T3" fmla="*/ 107 h 108"/>
              <a:gd name="T4" fmla="*/ 0 w 59"/>
              <a:gd name="T5" fmla="*/ 77 h 108"/>
              <a:gd name="T6" fmla="*/ 0 w 59"/>
              <a:gd name="T7" fmla="*/ 29 h 108"/>
              <a:gd name="T8" fmla="*/ 29 w 59"/>
              <a:gd name="T9" fmla="*/ 0 h 108"/>
              <a:gd name="T10" fmla="*/ 58 w 59"/>
              <a:gd name="T11" fmla="*/ 29 h 108"/>
              <a:gd name="T12" fmla="*/ 58 w 59"/>
              <a:gd name="T13" fmla="*/ 77 h 108"/>
              <a:gd name="T14" fmla="*/ 29 w 59"/>
              <a:gd name="T1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108">
                <a:moveTo>
                  <a:pt x="29" y="107"/>
                </a:moveTo>
                <a:lnTo>
                  <a:pt x="29" y="107"/>
                </a:lnTo>
                <a:cubicBezTo>
                  <a:pt x="10" y="107"/>
                  <a:pt x="0" y="97"/>
                  <a:pt x="0" y="7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10" y="0"/>
                  <a:pt x="29" y="0"/>
                </a:cubicBezTo>
                <a:cubicBezTo>
                  <a:pt x="39" y="0"/>
                  <a:pt x="58" y="19"/>
                  <a:pt x="58" y="29"/>
                </a:cubicBezTo>
                <a:cubicBezTo>
                  <a:pt x="58" y="77"/>
                  <a:pt x="58" y="77"/>
                  <a:pt x="58" y="77"/>
                </a:cubicBezTo>
                <a:cubicBezTo>
                  <a:pt x="58" y="97"/>
                  <a:pt x="39" y="107"/>
                  <a:pt x="29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26">
            <a:extLst>
              <a:ext uri="{FF2B5EF4-FFF2-40B4-BE49-F238E27FC236}">
                <a16:creationId xmlns:a16="http://schemas.microsoft.com/office/drawing/2014/main" id="{888DF9AF-AB50-DB4C-8B40-952CE5DC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4209" y="6829029"/>
            <a:ext cx="53804" cy="91051"/>
          </a:xfrm>
          <a:custGeom>
            <a:avLst/>
            <a:gdLst>
              <a:gd name="T0" fmla="*/ 29 w 59"/>
              <a:gd name="T1" fmla="*/ 96 h 97"/>
              <a:gd name="T2" fmla="*/ 29 w 59"/>
              <a:gd name="T3" fmla="*/ 96 h 97"/>
              <a:gd name="T4" fmla="*/ 0 w 59"/>
              <a:gd name="T5" fmla="*/ 67 h 97"/>
              <a:gd name="T6" fmla="*/ 0 w 59"/>
              <a:gd name="T7" fmla="*/ 29 h 97"/>
              <a:gd name="T8" fmla="*/ 29 w 59"/>
              <a:gd name="T9" fmla="*/ 0 h 97"/>
              <a:gd name="T10" fmla="*/ 58 w 59"/>
              <a:gd name="T11" fmla="*/ 29 h 97"/>
              <a:gd name="T12" fmla="*/ 58 w 59"/>
              <a:gd name="T13" fmla="*/ 67 h 97"/>
              <a:gd name="T14" fmla="*/ 29 w 59"/>
              <a:gd name="T15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97">
                <a:moveTo>
                  <a:pt x="29" y="96"/>
                </a:moveTo>
                <a:lnTo>
                  <a:pt x="29" y="96"/>
                </a:lnTo>
                <a:cubicBezTo>
                  <a:pt x="10" y="96"/>
                  <a:pt x="0" y="86"/>
                  <a:pt x="0" y="67"/>
                </a:cubicBezTo>
                <a:cubicBezTo>
                  <a:pt x="0" y="28"/>
                  <a:pt x="0" y="29"/>
                  <a:pt x="0" y="29"/>
                </a:cubicBezTo>
                <a:cubicBezTo>
                  <a:pt x="0" y="10"/>
                  <a:pt x="10" y="0"/>
                  <a:pt x="29" y="0"/>
                </a:cubicBezTo>
                <a:cubicBezTo>
                  <a:pt x="39" y="0"/>
                  <a:pt x="58" y="10"/>
                  <a:pt x="58" y="29"/>
                </a:cubicBezTo>
                <a:cubicBezTo>
                  <a:pt x="58" y="67"/>
                  <a:pt x="58" y="67"/>
                  <a:pt x="58" y="67"/>
                </a:cubicBezTo>
                <a:cubicBezTo>
                  <a:pt x="58" y="86"/>
                  <a:pt x="39" y="96"/>
                  <a:pt x="29" y="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27">
            <a:extLst>
              <a:ext uri="{FF2B5EF4-FFF2-40B4-BE49-F238E27FC236}">
                <a16:creationId xmlns:a16="http://schemas.microsoft.com/office/drawing/2014/main" id="{2D518D25-101B-A548-83B1-6B2056617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1836" y="5864716"/>
            <a:ext cx="3968994" cy="1465092"/>
          </a:xfrm>
          <a:custGeom>
            <a:avLst/>
            <a:gdLst>
              <a:gd name="T0" fmla="*/ 3850 w 4230"/>
              <a:gd name="T1" fmla="*/ 1560 h 1561"/>
              <a:gd name="T2" fmla="*/ 3850 w 4230"/>
              <a:gd name="T3" fmla="*/ 1560 h 1561"/>
              <a:gd name="T4" fmla="*/ 379 w 4230"/>
              <a:gd name="T5" fmla="*/ 1560 h 1561"/>
              <a:gd name="T6" fmla="*/ 0 w 4230"/>
              <a:gd name="T7" fmla="*/ 1182 h 1561"/>
              <a:gd name="T8" fmla="*/ 0 w 4230"/>
              <a:gd name="T9" fmla="*/ 378 h 1561"/>
              <a:gd name="T10" fmla="*/ 379 w 4230"/>
              <a:gd name="T11" fmla="*/ 0 h 1561"/>
              <a:gd name="T12" fmla="*/ 3850 w 4230"/>
              <a:gd name="T13" fmla="*/ 0 h 1561"/>
              <a:gd name="T14" fmla="*/ 4229 w 4230"/>
              <a:gd name="T15" fmla="*/ 378 h 1561"/>
              <a:gd name="T16" fmla="*/ 4229 w 4230"/>
              <a:gd name="T17" fmla="*/ 1182 h 1561"/>
              <a:gd name="T18" fmla="*/ 3850 w 4230"/>
              <a:gd name="T19" fmla="*/ 156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30" h="1561">
                <a:moveTo>
                  <a:pt x="3850" y="1560"/>
                </a:moveTo>
                <a:lnTo>
                  <a:pt x="3850" y="1560"/>
                </a:lnTo>
                <a:cubicBezTo>
                  <a:pt x="379" y="1560"/>
                  <a:pt x="379" y="1560"/>
                  <a:pt x="379" y="1560"/>
                </a:cubicBezTo>
                <a:cubicBezTo>
                  <a:pt x="165" y="1560"/>
                  <a:pt x="0" y="1395"/>
                  <a:pt x="0" y="1182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174"/>
                  <a:pt x="165" y="0"/>
                  <a:pt x="379" y="0"/>
                </a:cubicBezTo>
                <a:cubicBezTo>
                  <a:pt x="3850" y="0"/>
                  <a:pt x="3850" y="0"/>
                  <a:pt x="3850" y="0"/>
                </a:cubicBezTo>
                <a:cubicBezTo>
                  <a:pt x="4064" y="0"/>
                  <a:pt x="4229" y="174"/>
                  <a:pt x="4229" y="378"/>
                </a:cubicBezTo>
                <a:cubicBezTo>
                  <a:pt x="4229" y="1182"/>
                  <a:pt x="4229" y="1182"/>
                  <a:pt x="4229" y="1182"/>
                </a:cubicBezTo>
                <a:cubicBezTo>
                  <a:pt x="4229" y="1395"/>
                  <a:pt x="4064" y="1560"/>
                  <a:pt x="3850" y="15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75">
            <a:extLst>
              <a:ext uri="{FF2B5EF4-FFF2-40B4-BE49-F238E27FC236}">
                <a16:creationId xmlns:a16="http://schemas.microsoft.com/office/drawing/2014/main" id="{C89EBAAD-F2D6-CF41-AAC1-1E8BEEE80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1610" y="6382052"/>
            <a:ext cx="264875" cy="438700"/>
          </a:xfrm>
          <a:custGeom>
            <a:avLst/>
            <a:gdLst>
              <a:gd name="T0" fmla="*/ 136 w 282"/>
              <a:gd name="T1" fmla="*/ 465 h 466"/>
              <a:gd name="T2" fmla="*/ 136 w 282"/>
              <a:gd name="T3" fmla="*/ 465 h 466"/>
              <a:gd name="T4" fmla="*/ 19 w 282"/>
              <a:gd name="T5" fmla="*/ 436 h 466"/>
              <a:gd name="T6" fmla="*/ 10 w 282"/>
              <a:gd name="T7" fmla="*/ 397 h 466"/>
              <a:gd name="T8" fmla="*/ 48 w 282"/>
              <a:gd name="T9" fmla="*/ 387 h 466"/>
              <a:gd name="T10" fmla="*/ 194 w 282"/>
              <a:gd name="T11" fmla="*/ 387 h 466"/>
              <a:gd name="T12" fmla="*/ 223 w 282"/>
              <a:gd name="T13" fmla="*/ 339 h 466"/>
              <a:gd name="T14" fmla="*/ 126 w 282"/>
              <a:gd name="T15" fmla="*/ 261 h 466"/>
              <a:gd name="T16" fmla="*/ 48 w 282"/>
              <a:gd name="T17" fmla="*/ 213 h 466"/>
              <a:gd name="T18" fmla="*/ 0 w 282"/>
              <a:gd name="T19" fmla="*/ 135 h 466"/>
              <a:gd name="T20" fmla="*/ 58 w 282"/>
              <a:gd name="T21" fmla="*/ 38 h 466"/>
              <a:gd name="T22" fmla="*/ 262 w 282"/>
              <a:gd name="T23" fmla="*/ 29 h 466"/>
              <a:gd name="T24" fmla="*/ 281 w 282"/>
              <a:gd name="T25" fmla="*/ 68 h 466"/>
              <a:gd name="T26" fmla="*/ 242 w 282"/>
              <a:gd name="T27" fmla="*/ 87 h 466"/>
              <a:gd name="T28" fmla="*/ 87 w 282"/>
              <a:gd name="T29" fmla="*/ 87 h 466"/>
              <a:gd name="T30" fmla="*/ 58 w 282"/>
              <a:gd name="T31" fmla="*/ 135 h 466"/>
              <a:gd name="T32" fmla="*/ 155 w 282"/>
              <a:gd name="T33" fmla="*/ 213 h 466"/>
              <a:gd name="T34" fmla="*/ 233 w 282"/>
              <a:gd name="T35" fmla="*/ 252 h 466"/>
              <a:gd name="T36" fmla="*/ 281 w 282"/>
              <a:gd name="T37" fmla="*/ 339 h 466"/>
              <a:gd name="T38" fmla="*/ 223 w 282"/>
              <a:gd name="T39" fmla="*/ 436 h 466"/>
              <a:gd name="T40" fmla="*/ 136 w 282"/>
              <a:gd name="T41" fmla="*/ 46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2" h="466">
                <a:moveTo>
                  <a:pt x="136" y="465"/>
                </a:moveTo>
                <a:lnTo>
                  <a:pt x="136" y="465"/>
                </a:lnTo>
                <a:cubicBezTo>
                  <a:pt x="97" y="465"/>
                  <a:pt x="58" y="455"/>
                  <a:pt x="19" y="436"/>
                </a:cubicBezTo>
                <a:cubicBezTo>
                  <a:pt x="10" y="436"/>
                  <a:pt x="0" y="417"/>
                  <a:pt x="10" y="397"/>
                </a:cubicBezTo>
                <a:cubicBezTo>
                  <a:pt x="10" y="387"/>
                  <a:pt x="29" y="378"/>
                  <a:pt x="48" y="387"/>
                </a:cubicBezTo>
                <a:cubicBezTo>
                  <a:pt x="97" y="407"/>
                  <a:pt x="165" y="407"/>
                  <a:pt x="194" y="387"/>
                </a:cubicBezTo>
                <a:cubicBezTo>
                  <a:pt x="213" y="378"/>
                  <a:pt x="223" y="358"/>
                  <a:pt x="223" y="339"/>
                </a:cubicBezTo>
                <a:cubicBezTo>
                  <a:pt x="223" y="310"/>
                  <a:pt x="174" y="281"/>
                  <a:pt x="126" y="261"/>
                </a:cubicBezTo>
                <a:cubicBezTo>
                  <a:pt x="97" y="252"/>
                  <a:pt x="68" y="232"/>
                  <a:pt x="48" y="213"/>
                </a:cubicBezTo>
                <a:cubicBezTo>
                  <a:pt x="19" y="194"/>
                  <a:pt x="0" y="164"/>
                  <a:pt x="0" y="135"/>
                </a:cubicBezTo>
                <a:cubicBezTo>
                  <a:pt x="0" y="97"/>
                  <a:pt x="19" y="58"/>
                  <a:pt x="58" y="38"/>
                </a:cubicBezTo>
                <a:cubicBezTo>
                  <a:pt x="107" y="0"/>
                  <a:pt x="184" y="0"/>
                  <a:pt x="262" y="29"/>
                </a:cubicBezTo>
                <a:cubicBezTo>
                  <a:pt x="272" y="38"/>
                  <a:pt x="281" y="58"/>
                  <a:pt x="281" y="68"/>
                </a:cubicBezTo>
                <a:cubicBezTo>
                  <a:pt x="272" y="87"/>
                  <a:pt x="252" y="87"/>
                  <a:pt x="242" y="87"/>
                </a:cubicBezTo>
                <a:cubicBezTo>
                  <a:pt x="184" y="58"/>
                  <a:pt x="126" y="58"/>
                  <a:pt x="87" y="87"/>
                </a:cubicBezTo>
                <a:cubicBezTo>
                  <a:pt x="68" y="97"/>
                  <a:pt x="58" y="116"/>
                  <a:pt x="58" y="135"/>
                </a:cubicBezTo>
                <a:cubicBezTo>
                  <a:pt x="58" y="164"/>
                  <a:pt x="107" y="184"/>
                  <a:pt x="155" y="213"/>
                </a:cubicBezTo>
                <a:cubicBezTo>
                  <a:pt x="184" y="223"/>
                  <a:pt x="213" y="242"/>
                  <a:pt x="233" y="252"/>
                </a:cubicBezTo>
                <a:cubicBezTo>
                  <a:pt x="262" y="281"/>
                  <a:pt x="281" y="310"/>
                  <a:pt x="281" y="339"/>
                </a:cubicBezTo>
                <a:cubicBezTo>
                  <a:pt x="281" y="378"/>
                  <a:pt x="262" y="417"/>
                  <a:pt x="223" y="436"/>
                </a:cubicBezTo>
                <a:cubicBezTo>
                  <a:pt x="204" y="455"/>
                  <a:pt x="165" y="465"/>
                  <a:pt x="136" y="4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76">
            <a:extLst>
              <a:ext uri="{FF2B5EF4-FFF2-40B4-BE49-F238E27FC236}">
                <a16:creationId xmlns:a16="http://schemas.microsoft.com/office/drawing/2014/main" id="{2AC00C9D-1036-E649-BF55-17C25B88A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9216" y="6282724"/>
            <a:ext cx="45524" cy="99328"/>
          </a:xfrm>
          <a:custGeom>
            <a:avLst/>
            <a:gdLst>
              <a:gd name="T0" fmla="*/ 30 w 50"/>
              <a:gd name="T1" fmla="*/ 107 h 108"/>
              <a:gd name="T2" fmla="*/ 30 w 50"/>
              <a:gd name="T3" fmla="*/ 107 h 108"/>
              <a:gd name="T4" fmla="*/ 0 w 50"/>
              <a:gd name="T5" fmla="*/ 77 h 108"/>
              <a:gd name="T6" fmla="*/ 0 w 50"/>
              <a:gd name="T7" fmla="*/ 29 h 108"/>
              <a:gd name="T8" fmla="*/ 30 w 50"/>
              <a:gd name="T9" fmla="*/ 0 h 108"/>
              <a:gd name="T10" fmla="*/ 49 w 50"/>
              <a:gd name="T11" fmla="*/ 29 h 108"/>
              <a:gd name="T12" fmla="*/ 49 w 50"/>
              <a:gd name="T13" fmla="*/ 77 h 108"/>
              <a:gd name="T14" fmla="*/ 30 w 50"/>
              <a:gd name="T1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108">
                <a:moveTo>
                  <a:pt x="30" y="107"/>
                </a:moveTo>
                <a:lnTo>
                  <a:pt x="30" y="107"/>
                </a:lnTo>
                <a:cubicBezTo>
                  <a:pt x="10" y="107"/>
                  <a:pt x="0" y="97"/>
                  <a:pt x="0" y="7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10" y="0"/>
                  <a:pt x="30" y="0"/>
                </a:cubicBezTo>
                <a:cubicBezTo>
                  <a:pt x="39" y="0"/>
                  <a:pt x="49" y="19"/>
                  <a:pt x="49" y="29"/>
                </a:cubicBezTo>
                <a:cubicBezTo>
                  <a:pt x="49" y="77"/>
                  <a:pt x="49" y="77"/>
                  <a:pt x="49" y="77"/>
                </a:cubicBezTo>
                <a:cubicBezTo>
                  <a:pt x="49" y="97"/>
                  <a:pt x="39" y="107"/>
                  <a:pt x="30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77">
            <a:extLst>
              <a:ext uri="{FF2B5EF4-FFF2-40B4-BE49-F238E27FC236}">
                <a16:creationId xmlns:a16="http://schemas.microsoft.com/office/drawing/2014/main" id="{D8EC58FB-575C-444E-938C-9B6301FCE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9216" y="6829029"/>
            <a:ext cx="45524" cy="91051"/>
          </a:xfrm>
          <a:custGeom>
            <a:avLst/>
            <a:gdLst>
              <a:gd name="T0" fmla="*/ 30 w 50"/>
              <a:gd name="T1" fmla="*/ 96 h 97"/>
              <a:gd name="T2" fmla="*/ 30 w 50"/>
              <a:gd name="T3" fmla="*/ 96 h 97"/>
              <a:gd name="T4" fmla="*/ 0 w 50"/>
              <a:gd name="T5" fmla="*/ 67 h 97"/>
              <a:gd name="T6" fmla="*/ 0 w 50"/>
              <a:gd name="T7" fmla="*/ 29 h 97"/>
              <a:gd name="T8" fmla="*/ 30 w 50"/>
              <a:gd name="T9" fmla="*/ 0 h 97"/>
              <a:gd name="T10" fmla="*/ 49 w 50"/>
              <a:gd name="T11" fmla="*/ 29 h 97"/>
              <a:gd name="T12" fmla="*/ 49 w 50"/>
              <a:gd name="T13" fmla="*/ 67 h 97"/>
              <a:gd name="T14" fmla="*/ 30 w 50"/>
              <a:gd name="T15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97">
                <a:moveTo>
                  <a:pt x="30" y="96"/>
                </a:moveTo>
                <a:lnTo>
                  <a:pt x="30" y="96"/>
                </a:lnTo>
                <a:cubicBezTo>
                  <a:pt x="10" y="96"/>
                  <a:pt x="0" y="86"/>
                  <a:pt x="0" y="67"/>
                </a:cubicBezTo>
                <a:cubicBezTo>
                  <a:pt x="0" y="28"/>
                  <a:pt x="0" y="29"/>
                  <a:pt x="0" y="29"/>
                </a:cubicBezTo>
                <a:cubicBezTo>
                  <a:pt x="0" y="10"/>
                  <a:pt x="10" y="0"/>
                  <a:pt x="30" y="0"/>
                </a:cubicBezTo>
                <a:cubicBezTo>
                  <a:pt x="39" y="0"/>
                  <a:pt x="49" y="10"/>
                  <a:pt x="49" y="29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86"/>
                  <a:pt x="39" y="96"/>
                  <a:pt x="30" y="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78">
            <a:extLst>
              <a:ext uri="{FF2B5EF4-FFF2-40B4-BE49-F238E27FC236}">
                <a16:creationId xmlns:a16="http://schemas.microsoft.com/office/drawing/2014/main" id="{A78F8681-DDBF-7C40-9996-E0FDDC648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821" y="7946472"/>
            <a:ext cx="3968991" cy="1465092"/>
          </a:xfrm>
          <a:custGeom>
            <a:avLst/>
            <a:gdLst>
              <a:gd name="T0" fmla="*/ 3860 w 4229"/>
              <a:gd name="T1" fmla="*/ 1561 h 1562"/>
              <a:gd name="T2" fmla="*/ 3860 w 4229"/>
              <a:gd name="T3" fmla="*/ 1561 h 1562"/>
              <a:gd name="T4" fmla="*/ 378 w 4229"/>
              <a:gd name="T5" fmla="*/ 1561 h 1562"/>
              <a:gd name="T6" fmla="*/ 0 w 4229"/>
              <a:gd name="T7" fmla="*/ 1183 h 1562"/>
              <a:gd name="T8" fmla="*/ 0 w 4229"/>
              <a:gd name="T9" fmla="*/ 378 h 1562"/>
              <a:gd name="T10" fmla="*/ 378 w 4229"/>
              <a:gd name="T11" fmla="*/ 0 h 1562"/>
              <a:gd name="T12" fmla="*/ 3860 w 4229"/>
              <a:gd name="T13" fmla="*/ 0 h 1562"/>
              <a:gd name="T14" fmla="*/ 4228 w 4229"/>
              <a:gd name="T15" fmla="*/ 378 h 1562"/>
              <a:gd name="T16" fmla="*/ 4228 w 4229"/>
              <a:gd name="T17" fmla="*/ 1183 h 1562"/>
              <a:gd name="T18" fmla="*/ 3860 w 4229"/>
              <a:gd name="T19" fmla="*/ 1561 h 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29" h="1562">
                <a:moveTo>
                  <a:pt x="3860" y="1561"/>
                </a:moveTo>
                <a:lnTo>
                  <a:pt x="3860" y="1561"/>
                </a:lnTo>
                <a:cubicBezTo>
                  <a:pt x="378" y="1561"/>
                  <a:pt x="378" y="1561"/>
                  <a:pt x="378" y="1561"/>
                </a:cubicBezTo>
                <a:cubicBezTo>
                  <a:pt x="175" y="1561"/>
                  <a:pt x="0" y="1396"/>
                  <a:pt x="0" y="1183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174"/>
                  <a:pt x="175" y="0"/>
                  <a:pt x="378" y="0"/>
                </a:cubicBezTo>
                <a:cubicBezTo>
                  <a:pt x="3860" y="0"/>
                  <a:pt x="3860" y="0"/>
                  <a:pt x="3860" y="0"/>
                </a:cubicBezTo>
                <a:cubicBezTo>
                  <a:pt x="4063" y="0"/>
                  <a:pt x="4228" y="174"/>
                  <a:pt x="4228" y="378"/>
                </a:cubicBezTo>
                <a:cubicBezTo>
                  <a:pt x="4228" y="1183"/>
                  <a:pt x="4228" y="1183"/>
                  <a:pt x="4228" y="1183"/>
                </a:cubicBezTo>
                <a:cubicBezTo>
                  <a:pt x="4228" y="1396"/>
                  <a:pt x="4063" y="1561"/>
                  <a:pt x="3860" y="15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525">
            <a:extLst>
              <a:ext uri="{FF2B5EF4-FFF2-40B4-BE49-F238E27FC236}">
                <a16:creationId xmlns:a16="http://schemas.microsoft.com/office/drawing/2014/main" id="{C87AEC4E-32EE-4D44-821F-FF02B9B4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455" y="8463806"/>
            <a:ext cx="273153" cy="438700"/>
          </a:xfrm>
          <a:custGeom>
            <a:avLst/>
            <a:gdLst>
              <a:gd name="T0" fmla="*/ 135 w 291"/>
              <a:gd name="T1" fmla="*/ 466 h 467"/>
              <a:gd name="T2" fmla="*/ 135 w 291"/>
              <a:gd name="T3" fmla="*/ 466 h 467"/>
              <a:gd name="T4" fmla="*/ 29 w 291"/>
              <a:gd name="T5" fmla="*/ 437 h 467"/>
              <a:gd name="T6" fmla="*/ 9 w 291"/>
              <a:gd name="T7" fmla="*/ 398 h 467"/>
              <a:gd name="T8" fmla="*/ 48 w 291"/>
              <a:gd name="T9" fmla="*/ 388 h 467"/>
              <a:gd name="T10" fmla="*/ 203 w 291"/>
              <a:gd name="T11" fmla="*/ 388 h 467"/>
              <a:gd name="T12" fmla="*/ 223 w 291"/>
              <a:gd name="T13" fmla="*/ 340 h 467"/>
              <a:gd name="T14" fmla="*/ 135 w 291"/>
              <a:gd name="T15" fmla="*/ 262 h 467"/>
              <a:gd name="T16" fmla="*/ 58 w 291"/>
              <a:gd name="T17" fmla="*/ 214 h 467"/>
              <a:gd name="T18" fmla="*/ 9 w 291"/>
              <a:gd name="T19" fmla="*/ 136 h 467"/>
              <a:gd name="T20" fmla="*/ 58 w 291"/>
              <a:gd name="T21" fmla="*/ 39 h 467"/>
              <a:gd name="T22" fmla="*/ 262 w 291"/>
              <a:gd name="T23" fmla="*/ 29 h 467"/>
              <a:gd name="T24" fmla="*/ 281 w 291"/>
              <a:gd name="T25" fmla="*/ 68 h 467"/>
              <a:gd name="T26" fmla="*/ 242 w 291"/>
              <a:gd name="T27" fmla="*/ 88 h 467"/>
              <a:gd name="T28" fmla="*/ 96 w 291"/>
              <a:gd name="T29" fmla="*/ 88 h 467"/>
              <a:gd name="T30" fmla="*/ 68 w 291"/>
              <a:gd name="T31" fmla="*/ 136 h 467"/>
              <a:gd name="T32" fmla="*/ 155 w 291"/>
              <a:gd name="T33" fmla="*/ 214 h 467"/>
              <a:gd name="T34" fmla="*/ 242 w 291"/>
              <a:gd name="T35" fmla="*/ 262 h 467"/>
              <a:gd name="T36" fmla="*/ 281 w 291"/>
              <a:gd name="T37" fmla="*/ 340 h 467"/>
              <a:gd name="T38" fmla="*/ 232 w 291"/>
              <a:gd name="T39" fmla="*/ 437 h 467"/>
              <a:gd name="T40" fmla="*/ 135 w 291"/>
              <a:gd name="T41" fmla="*/ 466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1" h="467">
                <a:moveTo>
                  <a:pt x="135" y="466"/>
                </a:moveTo>
                <a:lnTo>
                  <a:pt x="135" y="466"/>
                </a:lnTo>
                <a:cubicBezTo>
                  <a:pt x="96" y="466"/>
                  <a:pt x="58" y="456"/>
                  <a:pt x="29" y="437"/>
                </a:cubicBezTo>
                <a:cubicBezTo>
                  <a:pt x="9" y="437"/>
                  <a:pt x="0" y="417"/>
                  <a:pt x="9" y="398"/>
                </a:cubicBezTo>
                <a:cubicBezTo>
                  <a:pt x="19" y="388"/>
                  <a:pt x="29" y="379"/>
                  <a:pt x="48" y="388"/>
                </a:cubicBezTo>
                <a:cubicBezTo>
                  <a:pt x="106" y="408"/>
                  <a:pt x="164" y="408"/>
                  <a:pt x="203" y="388"/>
                </a:cubicBezTo>
                <a:cubicBezTo>
                  <a:pt x="223" y="379"/>
                  <a:pt x="223" y="359"/>
                  <a:pt x="223" y="340"/>
                </a:cubicBezTo>
                <a:cubicBezTo>
                  <a:pt x="223" y="311"/>
                  <a:pt x="174" y="282"/>
                  <a:pt x="135" y="262"/>
                </a:cubicBezTo>
                <a:cubicBezTo>
                  <a:pt x="106" y="253"/>
                  <a:pt x="77" y="233"/>
                  <a:pt x="58" y="214"/>
                </a:cubicBezTo>
                <a:cubicBezTo>
                  <a:pt x="19" y="194"/>
                  <a:pt x="9" y="165"/>
                  <a:pt x="9" y="136"/>
                </a:cubicBezTo>
                <a:cubicBezTo>
                  <a:pt x="9" y="97"/>
                  <a:pt x="29" y="59"/>
                  <a:pt x="58" y="39"/>
                </a:cubicBezTo>
                <a:cubicBezTo>
                  <a:pt x="116" y="0"/>
                  <a:pt x="194" y="0"/>
                  <a:pt x="262" y="29"/>
                </a:cubicBezTo>
                <a:cubicBezTo>
                  <a:pt x="281" y="39"/>
                  <a:pt x="290" y="59"/>
                  <a:pt x="281" y="68"/>
                </a:cubicBezTo>
                <a:cubicBezTo>
                  <a:pt x="271" y="88"/>
                  <a:pt x="262" y="88"/>
                  <a:pt x="242" y="88"/>
                </a:cubicBezTo>
                <a:cubicBezTo>
                  <a:pt x="184" y="59"/>
                  <a:pt x="126" y="59"/>
                  <a:pt x="96" y="88"/>
                </a:cubicBezTo>
                <a:cubicBezTo>
                  <a:pt x="77" y="97"/>
                  <a:pt x="68" y="117"/>
                  <a:pt x="68" y="136"/>
                </a:cubicBezTo>
                <a:cubicBezTo>
                  <a:pt x="68" y="165"/>
                  <a:pt x="116" y="185"/>
                  <a:pt x="155" y="214"/>
                </a:cubicBezTo>
                <a:cubicBezTo>
                  <a:pt x="184" y="223"/>
                  <a:pt x="213" y="243"/>
                  <a:pt x="242" y="262"/>
                </a:cubicBezTo>
                <a:cubicBezTo>
                  <a:pt x="271" y="282"/>
                  <a:pt x="281" y="311"/>
                  <a:pt x="281" y="340"/>
                </a:cubicBezTo>
                <a:cubicBezTo>
                  <a:pt x="281" y="379"/>
                  <a:pt x="262" y="417"/>
                  <a:pt x="232" y="437"/>
                </a:cubicBezTo>
                <a:cubicBezTo>
                  <a:pt x="203" y="456"/>
                  <a:pt x="174" y="466"/>
                  <a:pt x="135" y="4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526">
            <a:extLst>
              <a:ext uri="{FF2B5EF4-FFF2-40B4-BE49-F238E27FC236}">
                <a16:creationId xmlns:a16="http://schemas.microsoft.com/office/drawing/2014/main" id="{F61D4DE6-7EAA-824D-ACAB-40B0434E4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198" y="8364478"/>
            <a:ext cx="53804" cy="99328"/>
          </a:xfrm>
          <a:custGeom>
            <a:avLst/>
            <a:gdLst>
              <a:gd name="T0" fmla="*/ 29 w 59"/>
              <a:gd name="T1" fmla="*/ 106 h 107"/>
              <a:gd name="T2" fmla="*/ 29 w 59"/>
              <a:gd name="T3" fmla="*/ 106 h 107"/>
              <a:gd name="T4" fmla="*/ 0 w 59"/>
              <a:gd name="T5" fmla="*/ 77 h 107"/>
              <a:gd name="T6" fmla="*/ 0 w 59"/>
              <a:gd name="T7" fmla="*/ 29 h 107"/>
              <a:gd name="T8" fmla="*/ 29 w 59"/>
              <a:gd name="T9" fmla="*/ 0 h 107"/>
              <a:gd name="T10" fmla="*/ 58 w 59"/>
              <a:gd name="T11" fmla="*/ 29 h 107"/>
              <a:gd name="T12" fmla="*/ 58 w 59"/>
              <a:gd name="T13" fmla="*/ 77 h 107"/>
              <a:gd name="T14" fmla="*/ 29 w 59"/>
              <a:gd name="T15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107">
                <a:moveTo>
                  <a:pt x="29" y="106"/>
                </a:moveTo>
                <a:lnTo>
                  <a:pt x="29" y="106"/>
                </a:lnTo>
                <a:cubicBezTo>
                  <a:pt x="10" y="106"/>
                  <a:pt x="0" y="97"/>
                  <a:pt x="0" y="7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10" y="0"/>
                  <a:pt x="29" y="0"/>
                </a:cubicBezTo>
                <a:cubicBezTo>
                  <a:pt x="48" y="0"/>
                  <a:pt x="58" y="19"/>
                  <a:pt x="58" y="29"/>
                </a:cubicBezTo>
                <a:cubicBezTo>
                  <a:pt x="58" y="77"/>
                  <a:pt x="58" y="77"/>
                  <a:pt x="58" y="77"/>
                </a:cubicBezTo>
                <a:cubicBezTo>
                  <a:pt x="58" y="97"/>
                  <a:pt x="48" y="106"/>
                  <a:pt x="29" y="1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527">
            <a:extLst>
              <a:ext uri="{FF2B5EF4-FFF2-40B4-BE49-F238E27FC236}">
                <a16:creationId xmlns:a16="http://schemas.microsoft.com/office/drawing/2014/main" id="{EA884E1E-BE69-2749-B729-C2CA66A58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198" y="8910783"/>
            <a:ext cx="53804" cy="91051"/>
          </a:xfrm>
          <a:custGeom>
            <a:avLst/>
            <a:gdLst>
              <a:gd name="T0" fmla="*/ 29 w 59"/>
              <a:gd name="T1" fmla="*/ 96 h 97"/>
              <a:gd name="T2" fmla="*/ 29 w 59"/>
              <a:gd name="T3" fmla="*/ 96 h 97"/>
              <a:gd name="T4" fmla="*/ 0 w 59"/>
              <a:gd name="T5" fmla="*/ 67 h 97"/>
              <a:gd name="T6" fmla="*/ 0 w 59"/>
              <a:gd name="T7" fmla="*/ 29 h 97"/>
              <a:gd name="T8" fmla="*/ 29 w 59"/>
              <a:gd name="T9" fmla="*/ 0 h 97"/>
              <a:gd name="T10" fmla="*/ 58 w 59"/>
              <a:gd name="T11" fmla="*/ 29 h 97"/>
              <a:gd name="T12" fmla="*/ 58 w 59"/>
              <a:gd name="T13" fmla="*/ 67 h 97"/>
              <a:gd name="T14" fmla="*/ 29 w 59"/>
              <a:gd name="T15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97">
                <a:moveTo>
                  <a:pt x="29" y="96"/>
                </a:moveTo>
                <a:lnTo>
                  <a:pt x="29" y="96"/>
                </a:lnTo>
                <a:cubicBezTo>
                  <a:pt x="10" y="96"/>
                  <a:pt x="0" y="87"/>
                  <a:pt x="0" y="6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9"/>
                  <a:pt x="10" y="0"/>
                  <a:pt x="29" y="0"/>
                </a:cubicBezTo>
                <a:cubicBezTo>
                  <a:pt x="48" y="0"/>
                  <a:pt x="58" y="9"/>
                  <a:pt x="58" y="29"/>
                </a:cubicBezTo>
                <a:cubicBezTo>
                  <a:pt x="58" y="67"/>
                  <a:pt x="58" y="67"/>
                  <a:pt x="58" y="67"/>
                </a:cubicBezTo>
                <a:cubicBezTo>
                  <a:pt x="58" y="87"/>
                  <a:pt x="48" y="96"/>
                  <a:pt x="29" y="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528">
            <a:extLst>
              <a:ext uri="{FF2B5EF4-FFF2-40B4-BE49-F238E27FC236}">
                <a16:creationId xmlns:a16="http://schemas.microsoft.com/office/drawing/2014/main" id="{ACBA535B-D45C-7F48-B1E8-1D93BDA16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825" y="7946472"/>
            <a:ext cx="3968994" cy="1465092"/>
          </a:xfrm>
          <a:custGeom>
            <a:avLst/>
            <a:gdLst>
              <a:gd name="T0" fmla="*/ 3850 w 4230"/>
              <a:gd name="T1" fmla="*/ 1561 h 1562"/>
              <a:gd name="T2" fmla="*/ 3850 w 4230"/>
              <a:gd name="T3" fmla="*/ 1561 h 1562"/>
              <a:gd name="T4" fmla="*/ 379 w 4230"/>
              <a:gd name="T5" fmla="*/ 1561 h 1562"/>
              <a:gd name="T6" fmla="*/ 0 w 4230"/>
              <a:gd name="T7" fmla="*/ 1183 h 1562"/>
              <a:gd name="T8" fmla="*/ 0 w 4230"/>
              <a:gd name="T9" fmla="*/ 378 h 1562"/>
              <a:gd name="T10" fmla="*/ 379 w 4230"/>
              <a:gd name="T11" fmla="*/ 0 h 1562"/>
              <a:gd name="T12" fmla="*/ 3850 w 4230"/>
              <a:gd name="T13" fmla="*/ 0 h 1562"/>
              <a:gd name="T14" fmla="*/ 4229 w 4230"/>
              <a:gd name="T15" fmla="*/ 378 h 1562"/>
              <a:gd name="T16" fmla="*/ 4229 w 4230"/>
              <a:gd name="T17" fmla="*/ 1183 h 1562"/>
              <a:gd name="T18" fmla="*/ 3850 w 4230"/>
              <a:gd name="T19" fmla="*/ 1561 h 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30" h="1562">
                <a:moveTo>
                  <a:pt x="3850" y="1561"/>
                </a:moveTo>
                <a:lnTo>
                  <a:pt x="3850" y="1561"/>
                </a:lnTo>
                <a:cubicBezTo>
                  <a:pt x="379" y="1561"/>
                  <a:pt x="379" y="1561"/>
                  <a:pt x="379" y="1561"/>
                </a:cubicBezTo>
                <a:cubicBezTo>
                  <a:pt x="175" y="1561"/>
                  <a:pt x="0" y="1396"/>
                  <a:pt x="0" y="1183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174"/>
                  <a:pt x="175" y="0"/>
                  <a:pt x="379" y="0"/>
                </a:cubicBezTo>
                <a:cubicBezTo>
                  <a:pt x="3850" y="0"/>
                  <a:pt x="3850" y="0"/>
                  <a:pt x="3850" y="0"/>
                </a:cubicBezTo>
                <a:cubicBezTo>
                  <a:pt x="4064" y="0"/>
                  <a:pt x="4229" y="174"/>
                  <a:pt x="4229" y="378"/>
                </a:cubicBezTo>
                <a:cubicBezTo>
                  <a:pt x="4229" y="1183"/>
                  <a:pt x="4229" y="1183"/>
                  <a:pt x="4229" y="1183"/>
                </a:cubicBezTo>
                <a:cubicBezTo>
                  <a:pt x="4229" y="1396"/>
                  <a:pt x="4064" y="1561"/>
                  <a:pt x="3850" y="15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75">
            <a:extLst>
              <a:ext uri="{FF2B5EF4-FFF2-40B4-BE49-F238E27FC236}">
                <a16:creationId xmlns:a16="http://schemas.microsoft.com/office/drawing/2014/main" id="{75CB0D8D-4A92-5842-A3DC-34D964AAE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599" y="8463806"/>
            <a:ext cx="264875" cy="438700"/>
          </a:xfrm>
          <a:custGeom>
            <a:avLst/>
            <a:gdLst>
              <a:gd name="T0" fmla="*/ 136 w 282"/>
              <a:gd name="T1" fmla="*/ 466 h 467"/>
              <a:gd name="T2" fmla="*/ 136 w 282"/>
              <a:gd name="T3" fmla="*/ 466 h 467"/>
              <a:gd name="T4" fmla="*/ 19 w 282"/>
              <a:gd name="T5" fmla="*/ 437 h 467"/>
              <a:gd name="T6" fmla="*/ 10 w 282"/>
              <a:gd name="T7" fmla="*/ 398 h 467"/>
              <a:gd name="T8" fmla="*/ 49 w 282"/>
              <a:gd name="T9" fmla="*/ 388 h 467"/>
              <a:gd name="T10" fmla="*/ 194 w 282"/>
              <a:gd name="T11" fmla="*/ 388 h 467"/>
              <a:gd name="T12" fmla="*/ 223 w 282"/>
              <a:gd name="T13" fmla="*/ 340 h 467"/>
              <a:gd name="T14" fmla="*/ 136 w 282"/>
              <a:gd name="T15" fmla="*/ 262 h 467"/>
              <a:gd name="T16" fmla="*/ 49 w 282"/>
              <a:gd name="T17" fmla="*/ 214 h 467"/>
              <a:gd name="T18" fmla="*/ 10 w 282"/>
              <a:gd name="T19" fmla="*/ 136 h 467"/>
              <a:gd name="T20" fmla="*/ 58 w 282"/>
              <a:gd name="T21" fmla="*/ 39 h 467"/>
              <a:gd name="T22" fmla="*/ 262 w 282"/>
              <a:gd name="T23" fmla="*/ 29 h 467"/>
              <a:gd name="T24" fmla="*/ 281 w 282"/>
              <a:gd name="T25" fmla="*/ 68 h 467"/>
              <a:gd name="T26" fmla="*/ 242 w 282"/>
              <a:gd name="T27" fmla="*/ 88 h 467"/>
              <a:gd name="T28" fmla="*/ 97 w 282"/>
              <a:gd name="T29" fmla="*/ 88 h 467"/>
              <a:gd name="T30" fmla="*/ 68 w 282"/>
              <a:gd name="T31" fmla="*/ 136 h 467"/>
              <a:gd name="T32" fmla="*/ 155 w 282"/>
              <a:gd name="T33" fmla="*/ 214 h 467"/>
              <a:gd name="T34" fmla="*/ 242 w 282"/>
              <a:gd name="T35" fmla="*/ 262 h 467"/>
              <a:gd name="T36" fmla="*/ 281 w 282"/>
              <a:gd name="T37" fmla="*/ 340 h 467"/>
              <a:gd name="T38" fmla="*/ 233 w 282"/>
              <a:gd name="T39" fmla="*/ 437 h 467"/>
              <a:gd name="T40" fmla="*/ 136 w 282"/>
              <a:gd name="T41" fmla="*/ 466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2" h="467">
                <a:moveTo>
                  <a:pt x="136" y="466"/>
                </a:moveTo>
                <a:lnTo>
                  <a:pt x="136" y="466"/>
                </a:lnTo>
                <a:cubicBezTo>
                  <a:pt x="97" y="466"/>
                  <a:pt x="58" y="456"/>
                  <a:pt x="19" y="437"/>
                </a:cubicBezTo>
                <a:cubicBezTo>
                  <a:pt x="10" y="437"/>
                  <a:pt x="0" y="417"/>
                  <a:pt x="10" y="398"/>
                </a:cubicBezTo>
                <a:cubicBezTo>
                  <a:pt x="19" y="388"/>
                  <a:pt x="29" y="379"/>
                  <a:pt x="49" y="388"/>
                </a:cubicBezTo>
                <a:cubicBezTo>
                  <a:pt x="107" y="408"/>
                  <a:pt x="165" y="408"/>
                  <a:pt x="194" y="388"/>
                </a:cubicBezTo>
                <a:cubicBezTo>
                  <a:pt x="213" y="379"/>
                  <a:pt x="223" y="359"/>
                  <a:pt x="223" y="340"/>
                </a:cubicBezTo>
                <a:cubicBezTo>
                  <a:pt x="223" y="311"/>
                  <a:pt x="175" y="282"/>
                  <a:pt x="136" y="262"/>
                </a:cubicBezTo>
                <a:cubicBezTo>
                  <a:pt x="107" y="253"/>
                  <a:pt x="78" y="233"/>
                  <a:pt x="49" y="214"/>
                </a:cubicBezTo>
                <a:cubicBezTo>
                  <a:pt x="19" y="194"/>
                  <a:pt x="10" y="165"/>
                  <a:pt x="10" y="136"/>
                </a:cubicBezTo>
                <a:cubicBezTo>
                  <a:pt x="10" y="97"/>
                  <a:pt x="29" y="59"/>
                  <a:pt x="58" y="39"/>
                </a:cubicBezTo>
                <a:cubicBezTo>
                  <a:pt x="116" y="0"/>
                  <a:pt x="194" y="0"/>
                  <a:pt x="262" y="29"/>
                </a:cubicBezTo>
                <a:cubicBezTo>
                  <a:pt x="281" y="39"/>
                  <a:pt x="281" y="59"/>
                  <a:pt x="281" y="68"/>
                </a:cubicBezTo>
                <a:cubicBezTo>
                  <a:pt x="272" y="88"/>
                  <a:pt x="252" y="88"/>
                  <a:pt x="242" y="88"/>
                </a:cubicBezTo>
                <a:cubicBezTo>
                  <a:pt x="184" y="59"/>
                  <a:pt x="126" y="59"/>
                  <a:pt x="97" y="88"/>
                </a:cubicBezTo>
                <a:cubicBezTo>
                  <a:pt x="78" y="97"/>
                  <a:pt x="68" y="117"/>
                  <a:pt x="68" y="136"/>
                </a:cubicBezTo>
                <a:cubicBezTo>
                  <a:pt x="68" y="165"/>
                  <a:pt x="116" y="185"/>
                  <a:pt x="155" y="214"/>
                </a:cubicBezTo>
                <a:cubicBezTo>
                  <a:pt x="184" y="223"/>
                  <a:pt x="213" y="243"/>
                  <a:pt x="242" y="262"/>
                </a:cubicBezTo>
                <a:cubicBezTo>
                  <a:pt x="272" y="282"/>
                  <a:pt x="281" y="311"/>
                  <a:pt x="281" y="340"/>
                </a:cubicBezTo>
                <a:cubicBezTo>
                  <a:pt x="281" y="379"/>
                  <a:pt x="262" y="417"/>
                  <a:pt x="233" y="437"/>
                </a:cubicBezTo>
                <a:cubicBezTo>
                  <a:pt x="204" y="456"/>
                  <a:pt x="175" y="466"/>
                  <a:pt x="136" y="4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76">
            <a:extLst>
              <a:ext uri="{FF2B5EF4-FFF2-40B4-BE49-F238E27FC236}">
                <a16:creationId xmlns:a16="http://schemas.microsoft.com/office/drawing/2014/main" id="{537CCAB4-6861-864E-89CD-2DD7935F8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9205" y="8364478"/>
            <a:ext cx="57941" cy="99328"/>
          </a:xfrm>
          <a:custGeom>
            <a:avLst/>
            <a:gdLst>
              <a:gd name="T0" fmla="*/ 30 w 60"/>
              <a:gd name="T1" fmla="*/ 106 h 107"/>
              <a:gd name="T2" fmla="*/ 30 w 60"/>
              <a:gd name="T3" fmla="*/ 106 h 107"/>
              <a:gd name="T4" fmla="*/ 0 w 60"/>
              <a:gd name="T5" fmla="*/ 77 h 107"/>
              <a:gd name="T6" fmla="*/ 0 w 60"/>
              <a:gd name="T7" fmla="*/ 29 h 107"/>
              <a:gd name="T8" fmla="*/ 30 w 60"/>
              <a:gd name="T9" fmla="*/ 0 h 107"/>
              <a:gd name="T10" fmla="*/ 59 w 60"/>
              <a:gd name="T11" fmla="*/ 29 h 107"/>
              <a:gd name="T12" fmla="*/ 59 w 60"/>
              <a:gd name="T13" fmla="*/ 77 h 107"/>
              <a:gd name="T14" fmla="*/ 30 w 60"/>
              <a:gd name="T15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107">
                <a:moveTo>
                  <a:pt x="30" y="106"/>
                </a:moveTo>
                <a:lnTo>
                  <a:pt x="30" y="106"/>
                </a:lnTo>
                <a:cubicBezTo>
                  <a:pt x="10" y="106"/>
                  <a:pt x="0" y="97"/>
                  <a:pt x="0" y="7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10" y="0"/>
                  <a:pt x="30" y="0"/>
                </a:cubicBezTo>
                <a:cubicBezTo>
                  <a:pt x="39" y="0"/>
                  <a:pt x="59" y="19"/>
                  <a:pt x="59" y="29"/>
                </a:cubicBezTo>
                <a:cubicBezTo>
                  <a:pt x="59" y="77"/>
                  <a:pt x="59" y="77"/>
                  <a:pt x="59" y="77"/>
                </a:cubicBezTo>
                <a:cubicBezTo>
                  <a:pt x="59" y="97"/>
                  <a:pt x="39" y="106"/>
                  <a:pt x="30" y="1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77">
            <a:extLst>
              <a:ext uri="{FF2B5EF4-FFF2-40B4-BE49-F238E27FC236}">
                <a16:creationId xmlns:a16="http://schemas.microsoft.com/office/drawing/2014/main" id="{DEF1AA55-7CF3-1B4A-B330-F0FC10808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9205" y="8910783"/>
            <a:ext cx="57941" cy="91051"/>
          </a:xfrm>
          <a:custGeom>
            <a:avLst/>
            <a:gdLst>
              <a:gd name="T0" fmla="*/ 30 w 60"/>
              <a:gd name="T1" fmla="*/ 96 h 97"/>
              <a:gd name="T2" fmla="*/ 30 w 60"/>
              <a:gd name="T3" fmla="*/ 96 h 97"/>
              <a:gd name="T4" fmla="*/ 0 w 60"/>
              <a:gd name="T5" fmla="*/ 67 h 97"/>
              <a:gd name="T6" fmla="*/ 0 w 60"/>
              <a:gd name="T7" fmla="*/ 29 h 97"/>
              <a:gd name="T8" fmla="*/ 30 w 60"/>
              <a:gd name="T9" fmla="*/ 0 h 97"/>
              <a:gd name="T10" fmla="*/ 59 w 60"/>
              <a:gd name="T11" fmla="*/ 29 h 97"/>
              <a:gd name="T12" fmla="*/ 59 w 60"/>
              <a:gd name="T13" fmla="*/ 67 h 97"/>
              <a:gd name="T14" fmla="*/ 30 w 60"/>
              <a:gd name="T15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97">
                <a:moveTo>
                  <a:pt x="30" y="96"/>
                </a:moveTo>
                <a:lnTo>
                  <a:pt x="30" y="96"/>
                </a:lnTo>
                <a:cubicBezTo>
                  <a:pt x="10" y="96"/>
                  <a:pt x="0" y="87"/>
                  <a:pt x="0" y="6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9"/>
                  <a:pt x="10" y="0"/>
                  <a:pt x="30" y="0"/>
                </a:cubicBezTo>
                <a:cubicBezTo>
                  <a:pt x="39" y="0"/>
                  <a:pt x="59" y="9"/>
                  <a:pt x="59" y="29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87"/>
                  <a:pt x="39" y="96"/>
                  <a:pt x="30" y="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78">
            <a:extLst>
              <a:ext uri="{FF2B5EF4-FFF2-40B4-BE49-F238E27FC236}">
                <a16:creationId xmlns:a16="http://schemas.microsoft.com/office/drawing/2014/main" id="{DFA0F05C-295F-B24B-9B70-D07FF62D6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832" y="7946472"/>
            <a:ext cx="3968991" cy="1465092"/>
          </a:xfrm>
          <a:custGeom>
            <a:avLst/>
            <a:gdLst>
              <a:gd name="T0" fmla="*/ 3850 w 4229"/>
              <a:gd name="T1" fmla="*/ 1561 h 1562"/>
              <a:gd name="T2" fmla="*/ 3850 w 4229"/>
              <a:gd name="T3" fmla="*/ 1561 h 1562"/>
              <a:gd name="T4" fmla="*/ 378 w 4229"/>
              <a:gd name="T5" fmla="*/ 1561 h 1562"/>
              <a:gd name="T6" fmla="*/ 0 w 4229"/>
              <a:gd name="T7" fmla="*/ 1183 h 1562"/>
              <a:gd name="T8" fmla="*/ 0 w 4229"/>
              <a:gd name="T9" fmla="*/ 378 h 1562"/>
              <a:gd name="T10" fmla="*/ 378 w 4229"/>
              <a:gd name="T11" fmla="*/ 0 h 1562"/>
              <a:gd name="T12" fmla="*/ 3850 w 4229"/>
              <a:gd name="T13" fmla="*/ 0 h 1562"/>
              <a:gd name="T14" fmla="*/ 4228 w 4229"/>
              <a:gd name="T15" fmla="*/ 378 h 1562"/>
              <a:gd name="T16" fmla="*/ 4228 w 4229"/>
              <a:gd name="T17" fmla="*/ 1183 h 1562"/>
              <a:gd name="T18" fmla="*/ 3850 w 4229"/>
              <a:gd name="T19" fmla="*/ 1561 h 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29" h="1562">
                <a:moveTo>
                  <a:pt x="3850" y="1561"/>
                </a:moveTo>
                <a:lnTo>
                  <a:pt x="3850" y="1561"/>
                </a:lnTo>
                <a:cubicBezTo>
                  <a:pt x="378" y="1561"/>
                  <a:pt x="378" y="1561"/>
                  <a:pt x="378" y="1561"/>
                </a:cubicBezTo>
                <a:cubicBezTo>
                  <a:pt x="175" y="1561"/>
                  <a:pt x="0" y="1396"/>
                  <a:pt x="0" y="1183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174"/>
                  <a:pt x="175" y="0"/>
                  <a:pt x="378" y="0"/>
                </a:cubicBezTo>
                <a:cubicBezTo>
                  <a:pt x="3850" y="0"/>
                  <a:pt x="3850" y="0"/>
                  <a:pt x="3850" y="0"/>
                </a:cubicBezTo>
                <a:cubicBezTo>
                  <a:pt x="4063" y="0"/>
                  <a:pt x="4228" y="174"/>
                  <a:pt x="4228" y="378"/>
                </a:cubicBezTo>
                <a:cubicBezTo>
                  <a:pt x="4228" y="1183"/>
                  <a:pt x="4228" y="1183"/>
                  <a:pt x="4228" y="1183"/>
                </a:cubicBezTo>
                <a:cubicBezTo>
                  <a:pt x="4228" y="1396"/>
                  <a:pt x="4063" y="1561"/>
                  <a:pt x="3850" y="156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1" name="Freeform 626">
            <a:extLst>
              <a:ext uri="{FF2B5EF4-FFF2-40B4-BE49-F238E27FC236}">
                <a16:creationId xmlns:a16="http://schemas.microsoft.com/office/drawing/2014/main" id="{654442B8-C9B5-B649-B20E-971C264B6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6603" y="8463806"/>
            <a:ext cx="264875" cy="438700"/>
          </a:xfrm>
          <a:custGeom>
            <a:avLst/>
            <a:gdLst>
              <a:gd name="T0" fmla="*/ 135 w 282"/>
              <a:gd name="T1" fmla="*/ 466 h 467"/>
              <a:gd name="T2" fmla="*/ 135 w 282"/>
              <a:gd name="T3" fmla="*/ 466 h 467"/>
              <a:gd name="T4" fmla="*/ 19 w 282"/>
              <a:gd name="T5" fmla="*/ 437 h 467"/>
              <a:gd name="T6" fmla="*/ 9 w 282"/>
              <a:gd name="T7" fmla="*/ 398 h 467"/>
              <a:gd name="T8" fmla="*/ 48 w 282"/>
              <a:gd name="T9" fmla="*/ 388 h 467"/>
              <a:gd name="T10" fmla="*/ 194 w 282"/>
              <a:gd name="T11" fmla="*/ 388 h 467"/>
              <a:gd name="T12" fmla="*/ 223 w 282"/>
              <a:gd name="T13" fmla="*/ 340 h 467"/>
              <a:gd name="T14" fmla="*/ 126 w 282"/>
              <a:gd name="T15" fmla="*/ 262 h 467"/>
              <a:gd name="T16" fmla="*/ 48 w 282"/>
              <a:gd name="T17" fmla="*/ 214 h 467"/>
              <a:gd name="T18" fmla="*/ 9 w 282"/>
              <a:gd name="T19" fmla="*/ 136 h 467"/>
              <a:gd name="T20" fmla="*/ 58 w 282"/>
              <a:gd name="T21" fmla="*/ 39 h 467"/>
              <a:gd name="T22" fmla="*/ 261 w 282"/>
              <a:gd name="T23" fmla="*/ 29 h 467"/>
              <a:gd name="T24" fmla="*/ 281 w 282"/>
              <a:gd name="T25" fmla="*/ 68 h 467"/>
              <a:gd name="T26" fmla="*/ 242 w 282"/>
              <a:gd name="T27" fmla="*/ 88 h 467"/>
              <a:gd name="T28" fmla="*/ 87 w 282"/>
              <a:gd name="T29" fmla="*/ 88 h 467"/>
              <a:gd name="T30" fmla="*/ 58 w 282"/>
              <a:gd name="T31" fmla="*/ 136 h 467"/>
              <a:gd name="T32" fmla="*/ 155 w 282"/>
              <a:gd name="T33" fmla="*/ 214 h 467"/>
              <a:gd name="T34" fmla="*/ 232 w 282"/>
              <a:gd name="T35" fmla="*/ 262 h 467"/>
              <a:gd name="T36" fmla="*/ 281 w 282"/>
              <a:gd name="T37" fmla="*/ 340 h 467"/>
              <a:gd name="T38" fmla="*/ 232 w 282"/>
              <a:gd name="T39" fmla="*/ 437 h 467"/>
              <a:gd name="T40" fmla="*/ 135 w 282"/>
              <a:gd name="T41" fmla="*/ 466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2" h="467">
                <a:moveTo>
                  <a:pt x="135" y="466"/>
                </a:moveTo>
                <a:lnTo>
                  <a:pt x="135" y="466"/>
                </a:lnTo>
                <a:cubicBezTo>
                  <a:pt x="96" y="466"/>
                  <a:pt x="58" y="456"/>
                  <a:pt x="19" y="437"/>
                </a:cubicBezTo>
                <a:cubicBezTo>
                  <a:pt x="9" y="437"/>
                  <a:pt x="0" y="417"/>
                  <a:pt x="9" y="398"/>
                </a:cubicBezTo>
                <a:cubicBezTo>
                  <a:pt x="9" y="388"/>
                  <a:pt x="29" y="379"/>
                  <a:pt x="48" y="388"/>
                </a:cubicBezTo>
                <a:cubicBezTo>
                  <a:pt x="106" y="408"/>
                  <a:pt x="164" y="408"/>
                  <a:pt x="194" y="388"/>
                </a:cubicBezTo>
                <a:cubicBezTo>
                  <a:pt x="213" y="379"/>
                  <a:pt x="223" y="359"/>
                  <a:pt x="223" y="340"/>
                </a:cubicBezTo>
                <a:cubicBezTo>
                  <a:pt x="223" y="311"/>
                  <a:pt x="174" y="282"/>
                  <a:pt x="126" y="262"/>
                </a:cubicBezTo>
                <a:cubicBezTo>
                  <a:pt x="106" y="253"/>
                  <a:pt x="77" y="233"/>
                  <a:pt x="48" y="214"/>
                </a:cubicBezTo>
                <a:cubicBezTo>
                  <a:pt x="19" y="194"/>
                  <a:pt x="9" y="165"/>
                  <a:pt x="9" y="136"/>
                </a:cubicBezTo>
                <a:cubicBezTo>
                  <a:pt x="9" y="97"/>
                  <a:pt x="29" y="59"/>
                  <a:pt x="58" y="39"/>
                </a:cubicBezTo>
                <a:cubicBezTo>
                  <a:pt x="106" y="0"/>
                  <a:pt x="184" y="0"/>
                  <a:pt x="261" y="29"/>
                </a:cubicBezTo>
                <a:cubicBezTo>
                  <a:pt x="281" y="39"/>
                  <a:pt x="281" y="59"/>
                  <a:pt x="281" y="68"/>
                </a:cubicBezTo>
                <a:cubicBezTo>
                  <a:pt x="271" y="88"/>
                  <a:pt x="252" y="88"/>
                  <a:pt x="242" y="88"/>
                </a:cubicBezTo>
                <a:cubicBezTo>
                  <a:pt x="184" y="59"/>
                  <a:pt x="126" y="59"/>
                  <a:pt x="87" y="88"/>
                </a:cubicBezTo>
                <a:cubicBezTo>
                  <a:pt x="68" y="97"/>
                  <a:pt x="58" y="117"/>
                  <a:pt x="58" y="136"/>
                </a:cubicBezTo>
                <a:cubicBezTo>
                  <a:pt x="58" y="165"/>
                  <a:pt x="116" y="185"/>
                  <a:pt x="155" y="214"/>
                </a:cubicBezTo>
                <a:cubicBezTo>
                  <a:pt x="184" y="223"/>
                  <a:pt x="213" y="243"/>
                  <a:pt x="232" y="262"/>
                </a:cubicBezTo>
                <a:cubicBezTo>
                  <a:pt x="271" y="282"/>
                  <a:pt x="281" y="311"/>
                  <a:pt x="281" y="340"/>
                </a:cubicBezTo>
                <a:cubicBezTo>
                  <a:pt x="281" y="379"/>
                  <a:pt x="261" y="417"/>
                  <a:pt x="232" y="437"/>
                </a:cubicBezTo>
                <a:cubicBezTo>
                  <a:pt x="203" y="456"/>
                  <a:pt x="164" y="466"/>
                  <a:pt x="135" y="4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2" name="Freeform 627">
            <a:extLst>
              <a:ext uri="{FF2B5EF4-FFF2-40B4-BE49-F238E27FC236}">
                <a16:creationId xmlns:a16="http://schemas.microsoft.com/office/drawing/2014/main" id="{1449885F-AA49-2D49-9F63-635D9583D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4209" y="8364478"/>
            <a:ext cx="53804" cy="99328"/>
          </a:xfrm>
          <a:custGeom>
            <a:avLst/>
            <a:gdLst>
              <a:gd name="T0" fmla="*/ 29 w 59"/>
              <a:gd name="T1" fmla="*/ 106 h 107"/>
              <a:gd name="T2" fmla="*/ 29 w 59"/>
              <a:gd name="T3" fmla="*/ 106 h 107"/>
              <a:gd name="T4" fmla="*/ 0 w 59"/>
              <a:gd name="T5" fmla="*/ 77 h 107"/>
              <a:gd name="T6" fmla="*/ 0 w 59"/>
              <a:gd name="T7" fmla="*/ 29 h 107"/>
              <a:gd name="T8" fmla="*/ 29 w 59"/>
              <a:gd name="T9" fmla="*/ 0 h 107"/>
              <a:gd name="T10" fmla="*/ 58 w 59"/>
              <a:gd name="T11" fmla="*/ 29 h 107"/>
              <a:gd name="T12" fmla="*/ 58 w 59"/>
              <a:gd name="T13" fmla="*/ 77 h 107"/>
              <a:gd name="T14" fmla="*/ 29 w 59"/>
              <a:gd name="T15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107">
                <a:moveTo>
                  <a:pt x="29" y="106"/>
                </a:moveTo>
                <a:lnTo>
                  <a:pt x="29" y="106"/>
                </a:lnTo>
                <a:cubicBezTo>
                  <a:pt x="10" y="106"/>
                  <a:pt x="0" y="97"/>
                  <a:pt x="0" y="7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10" y="0"/>
                  <a:pt x="29" y="0"/>
                </a:cubicBezTo>
                <a:cubicBezTo>
                  <a:pt x="39" y="0"/>
                  <a:pt x="58" y="19"/>
                  <a:pt x="58" y="29"/>
                </a:cubicBezTo>
                <a:cubicBezTo>
                  <a:pt x="58" y="77"/>
                  <a:pt x="58" y="77"/>
                  <a:pt x="58" y="77"/>
                </a:cubicBezTo>
                <a:cubicBezTo>
                  <a:pt x="58" y="97"/>
                  <a:pt x="39" y="106"/>
                  <a:pt x="29" y="1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628">
            <a:extLst>
              <a:ext uri="{FF2B5EF4-FFF2-40B4-BE49-F238E27FC236}">
                <a16:creationId xmlns:a16="http://schemas.microsoft.com/office/drawing/2014/main" id="{C8F3B863-2EAA-7949-8823-A35390451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4209" y="8910783"/>
            <a:ext cx="53804" cy="91051"/>
          </a:xfrm>
          <a:custGeom>
            <a:avLst/>
            <a:gdLst>
              <a:gd name="T0" fmla="*/ 29 w 59"/>
              <a:gd name="T1" fmla="*/ 96 h 97"/>
              <a:gd name="T2" fmla="*/ 29 w 59"/>
              <a:gd name="T3" fmla="*/ 96 h 97"/>
              <a:gd name="T4" fmla="*/ 0 w 59"/>
              <a:gd name="T5" fmla="*/ 67 h 97"/>
              <a:gd name="T6" fmla="*/ 0 w 59"/>
              <a:gd name="T7" fmla="*/ 29 h 97"/>
              <a:gd name="T8" fmla="*/ 29 w 59"/>
              <a:gd name="T9" fmla="*/ 0 h 97"/>
              <a:gd name="T10" fmla="*/ 58 w 59"/>
              <a:gd name="T11" fmla="*/ 29 h 97"/>
              <a:gd name="T12" fmla="*/ 58 w 59"/>
              <a:gd name="T13" fmla="*/ 67 h 97"/>
              <a:gd name="T14" fmla="*/ 29 w 59"/>
              <a:gd name="T15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97">
                <a:moveTo>
                  <a:pt x="29" y="96"/>
                </a:moveTo>
                <a:lnTo>
                  <a:pt x="29" y="96"/>
                </a:lnTo>
                <a:cubicBezTo>
                  <a:pt x="10" y="96"/>
                  <a:pt x="0" y="87"/>
                  <a:pt x="0" y="6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9"/>
                  <a:pt x="10" y="0"/>
                  <a:pt x="29" y="0"/>
                </a:cubicBezTo>
                <a:cubicBezTo>
                  <a:pt x="39" y="0"/>
                  <a:pt x="58" y="9"/>
                  <a:pt x="58" y="29"/>
                </a:cubicBezTo>
                <a:cubicBezTo>
                  <a:pt x="58" y="67"/>
                  <a:pt x="58" y="67"/>
                  <a:pt x="58" y="67"/>
                </a:cubicBezTo>
                <a:cubicBezTo>
                  <a:pt x="58" y="87"/>
                  <a:pt x="39" y="96"/>
                  <a:pt x="29" y="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629">
            <a:extLst>
              <a:ext uri="{FF2B5EF4-FFF2-40B4-BE49-F238E27FC236}">
                <a16:creationId xmlns:a16="http://schemas.microsoft.com/office/drawing/2014/main" id="{5DCEF52F-DBC4-2E4F-8FD0-7505B9AE2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1836" y="7946472"/>
            <a:ext cx="3968994" cy="1465092"/>
          </a:xfrm>
          <a:custGeom>
            <a:avLst/>
            <a:gdLst>
              <a:gd name="T0" fmla="*/ 3850 w 4230"/>
              <a:gd name="T1" fmla="*/ 1561 h 1562"/>
              <a:gd name="T2" fmla="*/ 3850 w 4230"/>
              <a:gd name="T3" fmla="*/ 1561 h 1562"/>
              <a:gd name="T4" fmla="*/ 379 w 4230"/>
              <a:gd name="T5" fmla="*/ 1561 h 1562"/>
              <a:gd name="T6" fmla="*/ 0 w 4230"/>
              <a:gd name="T7" fmla="*/ 1183 h 1562"/>
              <a:gd name="T8" fmla="*/ 0 w 4230"/>
              <a:gd name="T9" fmla="*/ 378 h 1562"/>
              <a:gd name="T10" fmla="*/ 379 w 4230"/>
              <a:gd name="T11" fmla="*/ 0 h 1562"/>
              <a:gd name="T12" fmla="*/ 3850 w 4230"/>
              <a:gd name="T13" fmla="*/ 0 h 1562"/>
              <a:gd name="T14" fmla="*/ 4229 w 4230"/>
              <a:gd name="T15" fmla="*/ 378 h 1562"/>
              <a:gd name="T16" fmla="*/ 4229 w 4230"/>
              <a:gd name="T17" fmla="*/ 1183 h 1562"/>
              <a:gd name="T18" fmla="*/ 3850 w 4230"/>
              <a:gd name="T19" fmla="*/ 1561 h 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30" h="1562">
                <a:moveTo>
                  <a:pt x="3850" y="1561"/>
                </a:moveTo>
                <a:lnTo>
                  <a:pt x="3850" y="1561"/>
                </a:lnTo>
                <a:cubicBezTo>
                  <a:pt x="379" y="1561"/>
                  <a:pt x="379" y="1561"/>
                  <a:pt x="379" y="1561"/>
                </a:cubicBezTo>
                <a:cubicBezTo>
                  <a:pt x="165" y="1561"/>
                  <a:pt x="0" y="1396"/>
                  <a:pt x="0" y="1183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174"/>
                  <a:pt x="165" y="0"/>
                  <a:pt x="379" y="0"/>
                </a:cubicBezTo>
                <a:cubicBezTo>
                  <a:pt x="3850" y="0"/>
                  <a:pt x="3850" y="0"/>
                  <a:pt x="3850" y="0"/>
                </a:cubicBezTo>
                <a:cubicBezTo>
                  <a:pt x="4064" y="0"/>
                  <a:pt x="4229" y="174"/>
                  <a:pt x="4229" y="378"/>
                </a:cubicBezTo>
                <a:cubicBezTo>
                  <a:pt x="4229" y="1183"/>
                  <a:pt x="4229" y="1183"/>
                  <a:pt x="4229" y="1183"/>
                </a:cubicBezTo>
                <a:cubicBezTo>
                  <a:pt x="4229" y="1396"/>
                  <a:pt x="4064" y="1561"/>
                  <a:pt x="3850" y="156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0" name="Freeform 677">
            <a:extLst>
              <a:ext uri="{FF2B5EF4-FFF2-40B4-BE49-F238E27FC236}">
                <a16:creationId xmlns:a16="http://schemas.microsoft.com/office/drawing/2014/main" id="{B6F8F023-A232-D24F-AA78-2D3FDCB27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1610" y="8463806"/>
            <a:ext cx="264875" cy="438700"/>
          </a:xfrm>
          <a:custGeom>
            <a:avLst/>
            <a:gdLst>
              <a:gd name="T0" fmla="*/ 136 w 282"/>
              <a:gd name="T1" fmla="*/ 466 h 467"/>
              <a:gd name="T2" fmla="*/ 136 w 282"/>
              <a:gd name="T3" fmla="*/ 466 h 467"/>
              <a:gd name="T4" fmla="*/ 19 w 282"/>
              <a:gd name="T5" fmla="*/ 437 h 467"/>
              <a:gd name="T6" fmla="*/ 10 w 282"/>
              <a:gd name="T7" fmla="*/ 398 h 467"/>
              <a:gd name="T8" fmla="*/ 48 w 282"/>
              <a:gd name="T9" fmla="*/ 388 h 467"/>
              <a:gd name="T10" fmla="*/ 194 w 282"/>
              <a:gd name="T11" fmla="*/ 388 h 467"/>
              <a:gd name="T12" fmla="*/ 223 w 282"/>
              <a:gd name="T13" fmla="*/ 340 h 467"/>
              <a:gd name="T14" fmla="*/ 126 w 282"/>
              <a:gd name="T15" fmla="*/ 262 h 467"/>
              <a:gd name="T16" fmla="*/ 48 w 282"/>
              <a:gd name="T17" fmla="*/ 214 h 467"/>
              <a:gd name="T18" fmla="*/ 0 w 282"/>
              <a:gd name="T19" fmla="*/ 136 h 467"/>
              <a:gd name="T20" fmla="*/ 58 w 282"/>
              <a:gd name="T21" fmla="*/ 39 h 467"/>
              <a:gd name="T22" fmla="*/ 262 w 282"/>
              <a:gd name="T23" fmla="*/ 29 h 467"/>
              <a:gd name="T24" fmla="*/ 281 w 282"/>
              <a:gd name="T25" fmla="*/ 68 h 467"/>
              <a:gd name="T26" fmla="*/ 242 w 282"/>
              <a:gd name="T27" fmla="*/ 88 h 467"/>
              <a:gd name="T28" fmla="*/ 87 w 282"/>
              <a:gd name="T29" fmla="*/ 88 h 467"/>
              <a:gd name="T30" fmla="*/ 58 w 282"/>
              <a:gd name="T31" fmla="*/ 136 h 467"/>
              <a:gd name="T32" fmla="*/ 155 w 282"/>
              <a:gd name="T33" fmla="*/ 214 h 467"/>
              <a:gd name="T34" fmla="*/ 233 w 282"/>
              <a:gd name="T35" fmla="*/ 262 h 467"/>
              <a:gd name="T36" fmla="*/ 281 w 282"/>
              <a:gd name="T37" fmla="*/ 340 h 467"/>
              <a:gd name="T38" fmla="*/ 223 w 282"/>
              <a:gd name="T39" fmla="*/ 437 h 467"/>
              <a:gd name="T40" fmla="*/ 136 w 282"/>
              <a:gd name="T41" fmla="*/ 466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2" h="467">
                <a:moveTo>
                  <a:pt x="136" y="466"/>
                </a:moveTo>
                <a:lnTo>
                  <a:pt x="136" y="466"/>
                </a:lnTo>
                <a:cubicBezTo>
                  <a:pt x="97" y="466"/>
                  <a:pt x="58" y="456"/>
                  <a:pt x="19" y="437"/>
                </a:cubicBezTo>
                <a:cubicBezTo>
                  <a:pt x="10" y="437"/>
                  <a:pt x="0" y="417"/>
                  <a:pt x="10" y="398"/>
                </a:cubicBezTo>
                <a:cubicBezTo>
                  <a:pt x="10" y="388"/>
                  <a:pt x="29" y="379"/>
                  <a:pt x="48" y="388"/>
                </a:cubicBezTo>
                <a:cubicBezTo>
                  <a:pt x="97" y="408"/>
                  <a:pt x="165" y="408"/>
                  <a:pt x="194" y="388"/>
                </a:cubicBezTo>
                <a:cubicBezTo>
                  <a:pt x="213" y="379"/>
                  <a:pt x="223" y="359"/>
                  <a:pt x="223" y="340"/>
                </a:cubicBezTo>
                <a:cubicBezTo>
                  <a:pt x="223" y="311"/>
                  <a:pt x="174" y="282"/>
                  <a:pt x="126" y="262"/>
                </a:cubicBezTo>
                <a:cubicBezTo>
                  <a:pt x="97" y="253"/>
                  <a:pt x="68" y="233"/>
                  <a:pt x="48" y="214"/>
                </a:cubicBezTo>
                <a:cubicBezTo>
                  <a:pt x="19" y="194"/>
                  <a:pt x="0" y="165"/>
                  <a:pt x="0" y="136"/>
                </a:cubicBezTo>
                <a:cubicBezTo>
                  <a:pt x="0" y="97"/>
                  <a:pt x="19" y="59"/>
                  <a:pt x="58" y="39"/>
                </a:cubicBezTo>
                <a:cubicBezTo>
                  <a:pt x="107" y="0"/>
                  <a:pt x="184" y="0"/>
                  <a:pt x="262" y="29"/>
                </a:cubicBezTo>
                <a:cubicBezTo>
                  <a:pt x="272" y="39"/>
                  <a:pt x="281" y="59"/>
                  <a:pt x="281" y="68"/>
                </a:cubicBezTo>
                <a:cubicBezTo>
                  <a:pt x="272" y="88"/>
                  <a:pt x="252" y="88"/>
                  <a:pt x="242" y="88"/>
                </a:cubicBezTo>
                <a:cubicBezTo>
                  <a:pt x="184" y="59"/>
                  <a:pt x="126" y="59"/>
                  <a:pt x="87" y="88"/>
                </a:cubicBezTo>
                <a:cubicBezTo>
                  <a:pt x="68" y="97"/>
                  <a:pt x="58" y="117"/>
                  <a:pt x="58" y="136"/>
                </a:cubicBezTo>
                <a:cubicBezTo>
                  <a:pt x="58" y="165"/>
                  <a:pt x="107" y="185"/>
                  <a:pt x="155" y="214"/>
                </a:cubicBezTo>
                <a:cubicBezTo>
                  <a:pt x="184" y="223"/>
                  <a:pt x="213" y="243"/>
                  <a:pt x="233" y="262"/>
                </a:cubicBezTo>
                <a:cubicBezTo>
                  <a:pt x="262" y="282"/>
                  <a:pt x="281" y="311"/>
                  <a:pt x="281" y="340"/>
                </a:cubicBezTo>
                <a:cubicBezTo>
                  <a:pt x="281" y="379"/>
                  <a:pt x="262" y="417"/>
                  <a:pt x="223" y="437"/>
                </a:cubicBezTo>
                <a:cubicBezTo>
                  <a:pt x="204" y="456"/>
                  <a:pt x="165" y="466"/>
                  <a:pt x="136" y="4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1" name="Freeform 678">
            <a:extLst>
              <a:ext uri="{FF2B5EF4-FFF2-40B4-BE49-F238E27FC236}">
                <a16:creationId xmlns:a16="http://schemas.microsoft.com/office/drawing/2014/main" id="{650CA5E8-5401-354A-B74F-D32D15021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9216" y="8364478"/>
            <a:ext cx="45524" cy="99328"/>
          </a:xfrm>
          <a:custGeom>
            <a:avLst/>
            <a:gdLst>
              <a:gd name="T0" fmla="*/ 30 w 50"/>
              <a:gd name="T1" fmla="*/ 106 h 107"/>
              <a:gd name="T2" fmla="*/ 30 w 50"/>
              <a:gd name="T3" fmla="*/ 106 h 107"/>
              <a:gd name="T4" fmla="*/ 0 w 50"/>
              <a:gd name="T5" fmla="*/ 77 h 107"/>
              <a:gd name="T6" fmla="*/ 0 w 50"/>
              <a:gd name="T7" fmla="*/ 29 h 107"/>
              <a:gd name="T8" fmla="*/ 30 w 50"/>
              <a:gd name="T9" fmla="*/ 0 h 107"/>
              <a:gd name="T10" fmla="*/ 49 w 50"/>
              <a:gd name="T11" fmla="*/ 29 h 107"/>
              <a:gd name="T12" fmla="*/ 49 w 50"/>
              <a:gd name="T13" fmla="*/ 77 h 107"/>
              <a:gd name="T14" fmla="*/ 30 w 50"/>
              <a:gd name="T15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107">
                <a:moveTo>
                  <a:pt x="30" y="106"/>
                </a:moveTo>
                <a:lnTo>
                  <a:pt x="30" y="106"/>
                </a:lnTo>
                <a:cubicBezTo>
                  <a:pt x="10" y="106"/>
                  <a:pt x="0" y="97"/>
                  <a:pt x="0" y="7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10" y="0"/>
                  <a:pt x="30" y="0"/>
                </a:cubicBezTo>
                <a:cubicBezTo>
                  <a:pt x="39" y="0"/>
                  <a:pt x="49" y="19"/>
                  <a:pt x="49" y="29"/>
                </a:cubicBezTo>
                <a:cubicBezTo>
                  <a:pt x="49" y="77"/>
                  <a:pt x="49" y="77"/>
                  <a:pt x="49" y="77"/>
                </a:cubicBezTo>
                <a:cubicBezTo>
                  <a:pt x="49" y="97"/>
                  <a:pt x="39" y="106"/>
                  <a:pt x="30" y="1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2" name="Freeform 679">
            <a:extLst>
              <a:ext uri="{FF2B5EF4-FFF2-40B4-BE49-F238E27FC236}">
                <a16:creationId xmlns:a16="http://schemas.microsoft.com/office/drawing/2014/main" id="{7F1F7ED4-20FC-0942-81EF-33DC46CDB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9216" y="8910783"/>
            <a:ext cx="45524" cy="91051"/>
          </a:xfrm>
          <a:custGeom>
            <a:avLst/>
            <a:gdLst>
              <a:gd name="T0" fmla="*/ 30 w 50"/>
              <a:gd name="T1" fmla="*/ 96 h 97"/>
              <a:gd name="T2" fmla="*/ 30 w 50"/>
              <a:gd name="T3" fmla="*/ 96 h 97"/>
              <a:gd name="T4" fmla="*/ 0 w 50"/>
              <a:gd name="T5" fmla="*/ 67 h 97"/>
              <a:gd name="T6" fmla="*/ 0 w 50"/>
              <a:gd name="T7" fmla="*/ 29 h 97"/>
              <a:gd name="T8" fmla="*/ 30 w 50"/>
              <a:gd name="T9" fmla="*/ 0 h 97"/>
              <a:gd name="T10" fmla="*/ 49 w 50"/>
              <a:gd name="T11" fmla="*/ 29 h 97"/>
              <a:gd name="T12" fmla="*/ 49 w 50"/>
              <a:gd name="T13" fmla="*/ 67 h 97"/>
              <a:gd name="T14" fmla="*/ 30 w 50"/>
              <a:gd name="T15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97">
                <a:moveTo>
                  <a:pt x="30" y="96"/>
                </a:moveTo>
                <a:lnTo>
                  <a:pt x="30" y="96"/>
                </a:lnTo>
                <a:cubicBezTo>
                  <a:pt x="10" y="96"/>
                  <a:pt x="0" y="87"/>
                  <a:pt x="0" y="6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9"/>
                  <a:pt x="10" y="0"/>
                  <a:pt x="30" y="0"/>
                </a:cubicBezTo>
                <a:cubicBezTo>
                  <a:pt x="39" y="0"/>
                  <a:pt x="49" y="9"/>
                  <a:pt x="49" y="29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87"/>
                  <a:pt x="39" y="96"/>
                  <a:pt x="30" y="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3" name="Freeform 680">
            <a:extLst>
              <a:ext uri="{FF2B5EF4-FFF2-40B4-BE49-F238E27FC236}">
                <a16:creationId xmlns:a16="http://schemas.microsoft.com/office/drawing/2014/main" id="{A78A2236-08A0-AE44-8E39-FEE803D1A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1674" y="2504109"/>
            <a:ext cx="2859828" cy="2859828"/>
          </a:xfrm>
          <a:custGeom>
            <a:avLst/>
            <a:gdLst>
              <a:gd name="T0" fmla="*/ 3044 w 3045"/>
              <a:gd name="T1" fmla="*/ 1522 h 3045"/>
              <a:gd name="T2" fmla="*/ 3044 w 3045"/>
              <a:gd name="T3" fmla="*/ 1522 h 3045"/>
              <a:gd name="T4" fmla="*/ 1521 w 3045"/>
              <a:gd name="T5" fmla="*/ 3044 h 3045"/>
              <a:gd name="T6" fmla="*/ 0 w 3045"/>
              <a:gd name="T7" fmla="*/ 1522 h 3045"/>
              <a:gd name="T8" fmla="*/ 1521 w 3045"/>
              <a:gd name="T9" fmla="*/ 0 h 3045"/>
              <a:gd name="T10" fmla="*/ 3044 w 3045"/>
              <a:gd name="T11" fmla="*/ 1522 h 3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45" h="3045">
                <a:moveTo>
                  <a:pt x="3044" y="1522"/>
                </a:moveTo>
                <a:lnTo>
                  <a:pt x="3044" y="1522"/>
                </a:lnTo>
                <a:cubicBezTo>
                  <a:pt x="3044" y="2366"/>
                  <a:pt x="2365" y="3044"/>
                  <a:pt x="1521" y="3044"/>
                </a:cubicBezTo>
                <a:cubicBezTo>
                  <a:pt x="678" y="3044"/>
                  <a:pt x="0" y="2366"/>
                  <a:pt x="0" y="1522"/>
                </a:cubicBezTo>
                <a:cubicBezTo>
                  <a:pt x="0" y="688"/>
                  <a:pt x="678" y="0"/>
                  <a:pt x="1521" y="0"/>
                </a:cubicBezTo>
                <a:cubicBezTo>
                  <a:pt x="2365" y="0"/>
                  <a:pt x="3044" y="688"/>
                  <a:pt x="3044" y="15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2" name="Freeform 729">
            <a:extLst>
              <a:ext uri="{FF2B5EF4-FFF2-40B4-BE49-F238E27FC236}">
                <a16:creationId xmlns:a16="http://schemas.microsoft.com/office/drawing/2014/main" id="{0BC2C83C-99F7-BB48-B161-D0FB6BF78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0147" y="3079387"/>
            <a:ext cx="674603" cy="554583"/>
          </a:xfrm>
          <a:custGeom>
            <a:avLst/>
            <a:gdLst>
              <a:gd name="T0" fmla="*/ 358 w 718"/>
              <a:gd name="T1" fmla="*/ 592 h 593"/>
              <a:gd name="T2" fmla="*/ 358 w 718"/>
              <a:gd name="T3" fmla="*/ 592 h 593"/>
              <a:gd name="T4" fmla="*/ 358 w 718"/>
              <a:gd name="T5" fmla="*/ 592 h 593"/>
              <a:gd name="T6" fmla="*/ 349 w 718"/>
              <a:gd name="T7" fmla="*/ 592 h 593"/>
              <a:gd name="T8" fmla="*/ 10 w 718"/>
              <a:gd name="T9" fmla="*/ 136 h 593"/>
              <a:gd name="T10" fmla="*/ 10 w 718"/>
              <a:gd name="T11" fmla="*/ 117 h 593"/>
              <a:gd name="T12" fmla="*/ 126 w 718"/>
              <a:gd name="T13" fmla="*/ 10 h 593"/>
              <a:gd name="T14" fmla="*/ 136 w 718"/>
              <a:gd name="T15" fmla="*/ 0 h 593"/>
              <a:gd name="T16" fmla="*/ 136 w 718"/>
              <a:gd name="T17" fmla="*/ 0 h 593"/>
              <a:gd name="T18" fmla="*/ 581 w 718"/>
              <a:gd name="T19" fmla="*/ 0 h 593"/>
              <a:gd name="T20" fmla="*/ 591 w 718"/>
              <a:gd name="T21" fmla="*/ 10 h 593"/>
              <a:gd name="T22" fmla="*/ 707 w 718"/>
              <a:gd name="T23" fmla="*/ 117 h 593"/>
              <a:gd name="T24" fmla="*/ 707 w 718"/>
              <a:gd name="T25" fmla="*/ 146 h 593"/>
              <a:gd name="T26" fmla="*/ 368 w 718"/>
              <a:gd name="T27" fmla="*/ 592 h 593"/>
              <a:gd name="T28" fmla="*/ 358 w 718"/>
              <a:gd name="T29" fmla="*/ 592 h 593"/>
              <a:gd name="T30" fmla="*/ 49 w 718"/>
              <a:gd name="T31" fmla="*/ 126 h 593"/>
              <a:gd name="T32" fmla="*/ 49 w 718"/>
              <a:gd name="T33" fmla="*/ 126 h 593"/>
              <a:gd name="T34" fmla="*/ 358 w 718"/>
              <a:gd name="T35" fmla="*/ 553 h 593"/>
              <a:gd name="T36" fmla="*/ 669 w 718"/>
              <a:gd name="T37" fmla="*/ 136 h 593"/>
              <a:gd name="T38" fmla="*/ 572 w 718"/>
              <a:gd name="T39" fmla="*/ 39 h 593"/>
              <a:gd name="T40" fmla="*/ 146 w 718"/>
              <a:gd name="T41" fmla="*/ 29 h 593"/>
              <a:gd name="T42" fmla="*/ 49 w 718"/>
              <a:gd name="T43" fmla="*/ 12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18" h="593">
                <a:moveTo>
                  <a:pt x="358" y="592"/>
                </a:moveTo>
                <a:lnTo>
                  <a:pt x="358" y="592"/>
                </a:lnTo>
                <a:lnTo>
                  <a:pt x="358" y="592"/>
                </a:lnTo>
                <a:lnTo>
                  <a:pt x="349" y="592"/>
                </a:lnTo>
                <a:cubicBezTo>
                  <a:pt x="10" y="136"/>
                  <a:pt x="10" y="136"/>
                  <a:pt x="10" y="136"/>
                </a:cubicBezTo>
                <a:cubicBezTo>
                  <a:pt x="0" y="136"/>
                  <a:pt x="10" y="126"/>
                  <a:pt x="10" y="117"/>
                </a:cubicBezTo>
                <a:cubicBezTo>
                  <a:pt x="126" y="10"/>
                  <a:pt x="126" y="10"/>
                  <a:pt x="126" y="10"/>
                </a:cubicBezTo>
                <a:cubicBezTo>
                  <a:pt x="126" y="0"/>
                  <a:pt x="126" y="0"/>
                  <a:pt x="136" y="0"/>
                </a:cubicBezTo>
                <a:lnTo>
                  <a:pt x="136" y="0"/>
                </a:lnTo>
                <a:cubicBezTo>
                  <a:pt x="581" y="0"/>
                  <a:pt x="581" y="0"/>
                  <a:pt x="581" y="0"/>
                </a:cubicBezTo>
                <a:cubicBezTo>
                  <a:pt x="591" y="0"/>
                  <a:pt x="591" y="0"/>
                  <a:pt x="591" y="10"/>
                </a:cubicBezTo>
                <a:cubicBezTo>
                  <a:pt x="707" y="117"/>
                  <a:pt x="707" y="117"/>
                  <a:pt x="707" y="117"/>
                </a:cubicBezTo>
                <a:cubicBezTo>
                  <a:pt x="707" y="126"/>
                  <a:pt x="717" y="136"/>
                  <a:pt x="707" y="146"/>
                </a:cubicBezTo>
                <a:cubicBezTo>
                  <a:pt x="368" y="592"/>
                  <a:pt x="368" y="592"/>
                  <a:pt x="368" y="592"/>
                </a:cubicBezTo>
                <a:cubicBezTo>
                  <a:pt x="368" y="592"/>
                  <a:pt x="368" y="592"/>
                  <a:pt x="358" y="592"/>
                </a:cubicBezTo>
                <a:close/>
                <a:moveTo>
                  <a:pt x="49" y="126"/>
                </a:moveTo>
                <a:lnTo>
                  <a:pt x="49" y="126"/>
                </a:lnTo>
                <a:cubicBezTo>
                  <a:pt x="358" y="553"/>
                  <a:pt x="358" y="553"/>
                  <a:pt x="358" y="553"/>
                </a:cubicBezTo>
                <a:cubicBezTo>
                  <a:pt x="669" y="136"/>
                  <a:pt x="669" y="136"/>
                  <a:pt x="669" y="136"/>
                </a:cubicBezTo>
                <a:cubicBezTo>
                  <a:pt x="572" y="39"/>
                  <a:pt x="572" y="39"/>
                  <a:pt x="572" y="39"/>
                </a:cubicBezTo>
                <a:cubicBezTo>
                  <a:pt x="146" y="29"/>
                  <a:pt x="146" y="29"/>
                  <a:pt x="146" y="29"/>
                </a:cubicBezTo>
                <a:lnTo>
                  <a:pt x="49" y="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9B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3" name="Freeform 730">
            <a:extLst>
              <a:ext uri="{FF2B5EF4-FFF2-40B4-BE49-F238E27FC236}">
                <a16:creationId xmlns:a16="http://schemas.microsoft.com/office/drawing/2014/main" id="{2374B93F-E62C-274C-AF9B-8360E9606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1890" y="3079387"/>
            <a:ext cx="455255" cy="136575"/>
          </a:xfrm>
          <a:custGeom>
            <a:avLst/>
            <a:gdLst>
              <a:gd name="T0" fmla="*/ 126 w 485"/>
              <a:gd name="T1" fmla="*/ 146 h 147"/>
              <a:gd name="T2" fmla="*/ 126 w 485"/>
              <a:gd name="T3" fmla="*/ 146 h 147"/>
              <a:gd name="T4" fmla="*/ 116 w 485"/>
              <a:gd name="T5" fmla="*/ 146 h 147"/>
              <a:gd name="T6" fmla="*/ 9 w 485"/>
              <a:gd name="T7" fmla="*/ 29 h 147"/>
              <a:gd name="T8" fmla="*/ 9 w 485"/>
              <a:gd name="T9" fmla="*/ 10 h 147"/>
              <a:gd name="T10" fmla="*/ 29 w 485"/>
              <a:gd name="T11" fmla="*/ 10 h 147"/>
              <a:gd name="T12" fmla="*/ 126 w 485"/>
              <a:gd name="T13" fmla="*/ 107 h 147"/>
              <a:gd name="T14" fmla="*/ 232 w 485"/>
              <a:gd name="T15" fmla="*/ 10 h 147"/>
              <a:gd name="T16" fmla="*/ 251 w 485"/>
              <a:gd name="T17" fmla="*/ 10 h 147"/>
              <a:gd name="T18" fmla="*/ 358 w 485"/>
              <a:gd name="T19" fmla="*/ 107 h 147"/>
              <a:gd name="T20" fmla="*/ 455 w 485"/>
              <a:gd name="T21" fmla="*/ 10 h 147"/>
              <a:gd name="T22" fmla="*/ 474 w 485"/>
              <a:gd name="T23" fmla="*/ 10 h 147"/>
              <a:gd name="T24" fmla="*/ 474 w 485"/>
              <a:gd name="T25" fmla="*/ 29 h 147"/>
              <a:gd name="T26" fmla="*/ 367 w 485"/>
              <a:gd name="T27" fmla="*/ 146 h 147"/>
              <a:gd name="T28" fmla="*/ 338 w 485"/>
              <a:gd name="T29" fmla="*/ 146 h 147"/>
              <a:gd name="T30" fmla="*/ 241 w 485"/>
              <a:gd name="T31" fmla="*/ 39 h 147"/>
              <a:gd name="T32" fmla="*/ 145 w 485"/>
              <a:gd name="T33" fmla="*/ 146 h 147"/>
              <a:gd name="T34" fmla="*/ 126 w 485"/>
              <a:gd name="T35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5" h="147">
                <a:moveTo>
                  <a:pt x="126" y="146"/>
                </a:moveTo>
                <a:lnTo>
                  <a:pt x="126" y="146"/>
                </a:lnTo>
                <a:cubicBezTo>
                  <a:pt x="126" y="146"/>
                  <a:pt x="126" y="146"/>
                  <a:pt x="116" y="146"/>
                </a:cubicBezTo>
                <a:cubicBezTo>
                  <a:pt x="9" y="29"/>
                  <a:pt x="9" y="29"/>
                  <a:pt x="9" y="29"/>
                </a:cubicBezTo>
                <a:cubicBezTo>
                  <a:pt x="0" y="20"/>
                  <a:pt x="0" y="10"/>
                  <a:pt x="9" y="10"/>
                </a:cubicBezTo>
                <a:cubicBezTo>
                  <a:pt x="9" y="0"/>
                  <a:pt x="19" y="0"/>
                  <a:pt x="29" y="10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232" y="10"/>
                  <a:pt x="232" y="10"/>
                  <a:pt x="232" y="10"/>
                </a:cubicBezTo>
                <a:cubicBezTo>
                  <a:pt x="241" y="0"/>
                  <a:pt x="251" y="0"/>
                  <a:pt x="251" y="10"/>
                </a:cubicBezTo>
                <a:cubicBezTo>
                  <a:pt x="358" y="107"/>
                  <a:pt x="358" y="107"/>
                  <a:pt x="358" y="107"/>
                </a:cubicBezTo>
                <a:cubicBezTo>
                  <a:pt x="455" y="10"/>
                  <a:pt x="455" y="10"/>
                  <a:pt x="455" y="10"/>
                </a:cubicBezTo>
                <a:cubicBezTo>
                  <a:pt x="464" y="0"/>
                  <a:pt x="474" y="0"/>
                  <a:pt x="474" y="10"/>
                </a:cubicBezTo>
                <a:cubicBezTo>
                  <a:pt x="484" y="10"/>
                  <a:pt x="484" y="20"/>
                  <a:pt x="474" y="29"/>
                </a:cubicBezTo>
                <a:cubicBezTo>
                  <a:pt x="367" y="146"/>
                  <a:pt x="367" y="146"/>
                  <a:pt x="367" y="146"/>
                </a:cubicBezTo>
                <a:cubicBezTo>
                  <a:pt x="358" y="146"/>
                  <a:pt x="348" y="146"/>
                  <a:pt x="338" y="146"/>
                </a:cubicBezTo>
                <a:cubicBezTo>
                  <a:pt x="241" y="39"/>
                  <a:pt x="241" y="39"/>
                  <a:pt x="241" y="39"/>
                </a:cubicBezTo>
                <a:cubicBezTo>
                  <a:pt x="145" y="146"/>
                  <a:pt x="145" y="146"/>
                  <a:pt x="145" y="146"/>
                </a:cubicBezTo>
                <a:cubicBezTo>
                  <a:pt x="135" y="146"/>
                  <a:pt x="135" y="146"/>
                  <a:pt x="126" y="1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4" name="Freeform 731">
            <a:extLst>
              <a:ext uri="{FF2B5EF4-FFF2-40B4-BE49-F238E27FC236}">
                <a16:creationId xmlns:a16="http://schemas.microsoft.com/office/drawing/2014/main" id="{10FBDB73-A7E7-1843-9534-E59E012AE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9496" y="3178715"/>
            <a:ext cx="235906" cy="455255"/>
          </a:xfrm>
          <a:custGeom>
            <a:avLst/>
            <a:gdLst>
              <a:gd name="T0" fmla="*/ 125 w 252"/>
              <a:gd name="T1" fmla="*/ 485 h 486"/>
              <a:gd name="T2" fmla="*/ 125 w 252"/>
              <a:gd name="T3" fmla="*/ 485 h 486"/>
              <a:gd name="T4" fmla="*/ 107 w 252"/>
              <a:gd name="T5" fmla="*/ 475 h 486"/>
              <a:gd name="T6" fmla="*/ 0 w 252"/>
              <a:gd name="T7" fmla="*/ 29 h 486"/>
              <a:gd name="T8" fmla="*/ 10 w 252"/>
              <a:gd name="T9" fmla="*/ 10 h 486"/>
              <a:gd name="T10" fmla="*/ 29 w 252"/>
              <a:gd name="T11" fmla="*/ 19 h 486"/>
              <a:gd name="T12" fmla="*/ 125 w 252"/>
              <a:gd name="T13" fmla="*/ 407 h 486"/>
              <a:gd name="T14" fmla="*/ 222 w 252"/>
              <a:gd name="T15" fmla="*/ 19 h 486"/>
              <a:gd name="T16" fmla="*/ 242 w 252"/>
              <a:gd name="T17" fmla="*/ 10 h 486"/>
              <a:gd name="T18" fmla="*/ 251 w 252"/>
              <a:gd name="T19" fmla="*/ 29 h 486"/>
              <a:gd name="T20" fmla="*/ 145 w 252"/>
              <a:gd name="T21" fmla="*/ 475 h 486"/>
              <a:gd name="T22" fmla="*/ 125 w 252"/>
              <a:gd name="T23" fmla="*/ 485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2" h="486">
                <a:moveTo>
                  <a:pt x="125" y="485"/>
                </a:moveTo>
                <a:lnTo>
                  <a:pt x="125" y="485"/>
                </a:lnTo>
                <a:cubicBezTo>
                  <a:pt x="116" y="485"/>
                  <a:pt x="116" y="485"/>
                  <a:pt x="107" y="475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0" y="10"/>
                  <a:pt x="10" y="10"/>
                </a:cubicBezTo>
                <a:cubicBezTo>
                  <a:pt x="19" y="0"/>
                  <a:pt x="29" y="10"/>
                  <a:pt x="29" y="19"/>
                </a:cubicBezTo>
                <a:cubicBezTo>
                  <a:pt x="125" y="407"/>
                  <a:pt x="125" y="407"/>
                  <a:pt x="125" y="407"/>
                </a:cubicBezTo>
                <a:cubicBezTo>
                  <a:pt x="222" y="19"/>
                  <a:pt x="222" y="19"/>
                  <a:pt x="222" y="19"/>
                </a:cubicBezTo>
                <a:cubicBezTo>
                  <a:pt x="222" y="10"/>
                  <a:pt x="232" y="0"/>
                  <a:pt x="242" y="10"/>
                </a:cubicBezTo>
                <a:cubicBezTo>
                  <a:pt x="251" y="10"/>
                  <a:pt x="251" y="19"/>
                  <a:pt x="251" y="29"/>
                </a:cubicBezTo>
                <a:cubicBezTo>
                  <a:pt x="145" y="475"/>
                  <a:pt x="145" y="475"/>
                  <a:pt x="145" y="475"/>
                </a:cubicBezTo>
                <a:cubicBezTo>
                  <a:pt x="145" y="485"/>
                  <a:pt x="135" y="485"/>
                  <a:pt x="125" y="48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9B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5" name="Freeform 732">
            <a:extLst>
              <a:ext uri="{FF2B5EF4-FFF2-40B4-BE49-F238E27FC236}">
                <a16:creationId xmlns:a16="http://schemas.microsoft.com/office/drawing/2014/main" id="{762B9254-855E-1E4F-9B37-5A42011A5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2562" y="3186992"/>
            <a:ext cx="653911" cy="28969"/>
          </a:xfrm>
          <a:custGeom>
            <a:avLst/>
            <a:gdLst>
              <a:gd name="T0" fmla="*/ 688 w 698"/>
              <a:gd name="T1" fmla="*/ 29 h 30"/>
              <a:gd name="T2" fmla="*/ 688 w 698"/>
              <a:gd name="T3" fmla="*/ 29 h 30"/>
              <a:gd name="T4" fmla="*/ 688 w 698"/>
              <a:gd name="T5" fmla="*/ 29 h 30"/>
              <a:gd name="T6" fmla="*/ 10 w 698"/>
              <a:gd name="T7" fmla="*/ 29 h 30"/>
              <a:gd name="T8" fmla="*/ 0 w 698"/>
              <a:gd name="T9" fmla="*/ 9 h 30"/>
              <a:gd name="T10" fmla="*/ 10 w 698"/>
              <a:gd name="T11" fmla="*/ 0 h 30"/>
              <a:gd name="T12" fmla="*/ 10 w 698"/>
              <a:gd name="T13" fmla="*/ 0 h 30"/>
              <a:gd name="T14" fmla="*/ 688 w 698"/>
              <a:gd name="T15" fmla="*/ 0 h 30"/>
              <a:gd name="T16" fmla="*/ 697 w 698"/>
              <a:gd name="T17" fmla="*/ 19 h 30"/>
              <a:gd name="T18" fmla="*/ 688 w 698"/>
              <a:gd name="T19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8" h="30">
                <a:moveTo>
                  <a:pt x="688" y="29"/>
                </a:moveTo>
                <a:lnTo>
                  <a:pt x="688" y="29"/>
                </a:lnTo>
                <a:lnTo>
                  <a:pt x="688" y="29"/>
                </a:lnTo>
                <a:cubicBezTo>
                  <a:pt x="10" y="29"/>
                  <a:pt x="10" y="29"/>
                  <a:pt x="10" y="29"/>
                </a:cubicBezTo>
                <a:cubicBezTo>
                  <a:pt x="0" y="29"/>
                  <a:pt x="0" y="19"/>
                  <a:pt x="0" y="9"/>
                </a:cubicBezTo>
                <a:cubicBezTo>
                  <a:pt x="0" y="0"/>
                  <a:pt x="0" y="0"/>
                  <a:pt x="10" y="0"/>
                </a:cubicBezTo>
                <a:lnTo>
                  <a:pt x="10" y="0"/>
                </a:lnTo>
                <a:cubicBezTo>
                  <a:pt x="688" y="0"/>
                  <a:pt x="688" y="0"/>
                  <a:pt x="688" y="0"/>
                </a:cubicBezTo>
                <a:cubicBezTo>
                  <a:pt x="697" y="0"/>
                  <a:pt x="697" y="9"/>
                  <a:pt x="697" y="19"/>
                </a:cubicBezTo>
                <a:cubicBezTo>
                  <a:pt x="697" y="29"/>
                  <a:pt x="697" y="29"/>
                  <a:pt x="688" y="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6" name="CuadroTexto 915">
            <a:extLst>
              <a:ext uri="{FF2B5EF4-FFF2-40B4-BE49-F238E27FC236}">
                <a16:creationId xmlns:a16="http://schemas.microsoft.com/office/drawing/2014/main" id="{91AE6A6B-DB02-EF4D-B4E8-3534B115AE16}"/>
              </a:ext>
            </a:extLst>
          </p:cNvPr>
          <p:cNvSpPr txBox="1"/>
          <p:nvPr/>
        </p:nvSpPr>
        <p:spPr>
          <a:xfrm>
            <a:off x="7318742" y="828176"/>
            <a:ext cx="97401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</a:t>
            </a:r>
          </a:p>
        </p:txBody>
      </p:sp>
      <p:grpSp>
        <p:nvGrpSpPr>
          <p:cNvPr id="917" name="Group 38">
            <a:extLst>
              <a:ext uri="{FF2B5EF4-FFF2-40B4-BE49-F238E27FC236}">
                <a16:creationId xmlns:a16="http://schemas.microsoft.com/office/drawing/2014/main" id="{2CDBB1EF-24C2-BB4B-B306-10981BD48F4A}"/>
              </a:ext>
            </a:extLst>
          </p:cNvPr>
          <p:cNvGrpSpPr/>
          <p:nvPr/>
        </p:nvGrpSpPr>
        <p:grpSpPr>
          <a:xfrm>
            <a:off x="4212925" y="6069314"/>
            <a:ext cx="2621158" cy="980927"/>
            <a:chOff x="5999600" y="11104223"/>
            <a:chExt cx="2621158" cy="980927"/>
          </a:xfrm>
        </p:grpSpPr>
        <p:sp>
          <p:nvSpPr>
            <p:cNvPr id="918" name="CuadroTexto 395">
              <a:extLst>
                <a:ext uri="{FF2B5EF4-FFF2-40B4-BE49-F238E27FC236}">
                  <a16:creationId xmlns:a16="http://schemas.microsoft.com/office/drawing/2014/main" id="{90705A68-0837-594F-96CD-3334CD75F6DA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19" name="Rectangle 40">
              <a:extLst>
                <a:ext uri="{FF2B5EF4-FFF2-40B4-BE49-F238E27FC236}">
                  <a16:creationId xmlns:a16="http://schemas.microsoft.com/office/drawing/2014/main" id="{CA4025F3-C271-8E4D-9823-AC4BF8DAB40A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20" name="Group 38">
            <a:extLst>
              <a:ext uri="{FF2B5EF4-FFF2-40B4-BE49-F238E27FC236}">
                <a16:creationId xmlns:a16="http://schemas.microsoft.com/office/drawing/2014/main" id="{36552A9D-BB10-5E43-B36E-09E086342079}"/>
              </a:ext>
            </a:extLst>
          </p:cNvPr>
          <p:cNvGrpSpPr/>
          <p:nvPr/>
        </p:nvGrpSpPr>
        <p:grpSpPr>
          <a:xfrm>
            <a:off x="8985487" y="6096481"/>
            <a:ext cx="2621158" cy="980927"/>
            <a:chOff x="5999600" y="11104223"/>
            <a:chExt cx="2621158" cy="980927"/>
          </a:xfrm>
        </p:grpSpPr>
        <p:sp>
          <p:nvSpPr>
            <p:cNvPr id="921" name="CuadroTexto 395">
              <a:extLst>
                <a:ext uri="{FF2B5EF4-FFF2-40B4-BE49-F238E27FC236}">
                  <a16:creationId xmlns:a16="http://schemas.microsoft.com/office/drawing/2014/main" id="{C5BD127A-68D7-1344-87B5-3F14D67D020F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22" name="Rectangle 40">
              <a:extLst>
                <a:ext uri="{FF2B5EF4-FFF2-40B4-BE49-F238E27FC236}">
                  <a16:creationId xmlns:a16="http://schemas.microsoft.com/office/drawing/2014/main" id="{EE406E1A-F591-6147-B78D-39357381DD97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23" name="Group 38">
            <a:extLst>
              <a:ext uri="{FF2B5EF4-FFF2-40B4-BE49-F238E27FC236}">
                <a16:creationId xmlns:a16="http://schemas.microsoft.com/office/drawing/2014/main" id="{4552716E-ED52-654C-8072-0704F5BEC217}"/>
              </a:ext>
            </a:extLst>
          </p:cNvPr>
          <p:cNvGrpSpPr/>
          <p:nvPr/>
        </p:nvGrpSpPr>
        <p:grpSpPr>
          <a:xfrm>
            <a:off x="13882881" y="6079118"/>
            <a:ext cx="2621158" cy="980927"/>
            <a:chOff x="5999600" y="11104223"/>
            <a:chExt cx="2621158" cy="980927"/>
          </a:xfrm>
        </p:grpSpPr>
        <p:sp>
          <p:nvSpPr>
            <p:cNvPr id="924" name="CuadroTexto 395">
              <a:extLst>
                <a:ext uri="{FF2B5EF4-FFF2-40B4-BE49-F238E27FC236}">
                  <a16:creationId xmlns:a16="http://schemas.microsoft.com/office/drawing/2014/main" id="{201BBBEA-8074-464D-B57C-70B035DF3AFB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25" name="Rectangle 40">
              <a:extLst>
                <a:ext uri="{FF2B5EF4-FFF2-40B4-BE49-F238E27FC236}">
                  <a16:creationId xmlns:a16="http://schemas.microsoft.com/office/drawing/2014/main" id="{4998016F-0CD3-4D4F-AC64-34940C41E288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26" name="Group 38">
            <a:extLst>
              <a:ext uri="{FF2B5EF4-FFF2-40B4-BE49-F238E27FC236}">
                <a16:creationId xmlns:a16="http://schemas.microsoft.com/office/drawing/2014/main" id="{B915CDBF-55CC-1541-9029-A8572CBA23B3}"/>
              </a:ext>
            </a:extLst>
          </p:cNvPr>
          <p:cNvGrpSpPr/>
          <p:nvPr/>
        </p:nvGrpSpPr>
        <p:grpSpPr>
          <a:xfrm>
            <a:off x="18647254" y="6094028"/>
            <a:ext cx="2621158" cy="980927"/>
            <a:chOff x="5999600" y="11104223"/>
            <a:chExt cx="2621158" cy="980927"/>
          </a:xfrm>
        </p:grpSpPr>
        <p:sp>
          <p:nvSpPr>
            <p:cNvPr id="927" name="CuadroTexto 395">
              <a:extLst>
                <a:ext uri="{FF2B5EF4-FFF2-40B4-BE49-F238E27FC236}">
                  <a16:creationId xmlns:a16="http://schemas.microsoft.com/office/drawing/2014/main" id="{4E60E0A4-D1CA-D444-8259-3E59A004C448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28" name="Rectangle 40">
              <a:extLst>
                <a:ext uri="{FF2B5EF4-FFF2-40B4-BE49-F238E27FC236}">
                  <a16:creationId xmlns:a16="http://schemas.microsoft.com/office/drawing/2014/main" id="{D372A84E-A7ED-DC49-A034-4AB603C8F709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29" name="Group 38">
            <a:extLst>
              <a:ext uri="{FF2B5EF4-FFF2-40B4-BE49-F238E27FC236}">
                <a16:creationId xmlns:a16="http://schemas.microsoft.com/office/drawing/2014/main" id="{42B4E4B0-C8B7-6942-8B62-34BEE836C0EE}"/>
              </a:ext>
            </a:extLst>
          </p:cNvPr>
          <p:cNvGrpSpPr/>
          <p:nvPr/>
        </p:nvGrpSpPr>
        <p:grpSpPr>
          <a:xfrm>
            <a:off x="18676086" y="8172708"/>
            <a:ext cx="2621158" cy="980927"/>
            <a:chOff x="5999600" y="11104223"/>
            <a:chExt cx="2621158" cy="980927"/>
          </a:xfrm>
        </p:grpSpPr>
        <p:sp>
          <p:nvSpPr>
            <p:cNvPr id="930" name="CuadroTexto 395">
              <a:extLst>
                <a:ext uri="{FF2B5EF4-FFF2-40B4-BE49-F238E27FC236}">
                  <a16:creationId xmlns:a16="http://schemas.microsoft.com/office/drawing/2014/main" id="{20411F0B-ADED-9149-8D3B-FEBF68BFC791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31" name="Rectangle 40">
              <a:extLst>
                <a:ext uri="{FF2B5EF4-FFF2-40B4-BE49-F238E27FC236}">
                  <a16:creationId xmlns:a16="http://schemas.microsoft.com/office/drawing/2014/main" id="{1A560B3E-2162-6C4F-B1A5-2B8EB4DF896F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32" name="Group 38">
            <a:extLst>
              <a:ext uri="{FF2B5EF4-FFF2-40B4-BE49-F238E27FC236}">
                <a16:creationId xmlns:a16="http://schemas.microsoft.com/office/drawing/2014/main" id="{FF61D5FA-F6FF-6345-8B68-0373DC3CB5F7}"/>
              </a:ext>
            </a:extLst>
          </p:cNvPr>
          <p:cNvGrpSpPr/>
          <p:nvPr/>
        </p:nvGrpSpPr>
        <p:grpSpPr>
          <a:xfrm>
            <a:off x="13885783" y="8140693"/>
            <a:ext cx="2621158" cy="980927"/>
            <a:chOff x="5999600" y="11104223"/>
            <a:chExt cx="2621158" cy="980927"/>
          </a:xfrm>
        </p:grpSpPr>
        <p:sp>
          <p:nvSpPr>
            <p:cNvPr id="933" name="CuadroTexto 395">
              <a:extLst>
                <a:ext uri="{FF2B5EF4-FFF2-40B4-BE49-F238E27FC236}">
                  <a16:creationId xmlns:a16="http://schemas.microsoft.com/office/drawing/2014/main" id="{C1F07D37-B5EF-1747-B723-9C2F5A14B100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34" name="Rectangle 40">
              <a:extLst>
                <a:ext uri="{FF2B5EF4-FFF2-40B4-BE49-F238E27FC236}">
                  <a16:creationId xmlns:a16="http://schemas.microsoft.com/office/drawing/2014/main" id="{B1979CA9-E7D3-5343-9BCF-693BE1244A0F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35" name="Group 38">
            <a:extLst>
              <a:ext uri="{FF2B5EF4-FFF2-40B4-BE49-F238E27FC236}">
                <a16:creationId xmlns:a16="http://schemas.microsoft.com/office/drawing/2014/main" id="{DFAA0ADA-6B17-8C49-9E44-D2C1103C07F5}"/>
              </a:ext>
            </a:extLst>
          </p:cNvPr>
          <p:cNvGrpSpPr/>
          <p:nvPr/>
        </p:nvGrpSpPr>
        <p:grpSpPr>
          <a:xfrm>
            <a:off x="9022737" y="8169931"/>
            <a:ext cx="2621158" cy="980927"/>
            <a:chOff x="5999600" y="11104223"/>
            <a:chExt cx="2621158" cy="980927"/>
          </a:xfrm>
        </p:grpSpPr>
        <p:sp>
          <p:nvSpPr>
            <p:cNvPr id="936" name="CuadroTexto 395">
              <a:extLst>
                <a:ext uri="{FF2B5EF4-FFF2-40B4-BE49-F238E27FC236}">
                  <a16:creationId xmlns:a16="http://schemas.microsoft.com/office/drawing/2014/main" id="{6B30AFA6-7C25-2A4E-B928-732232F05098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37" name="Rectangle 40">
              <a:extLst>
                <a:ext uri="{FF2B5EF4-FFF2-40B4-BE49-F238E27FC236}">
                  <a16:creationId xmlns:a16="http://schemas.microsoft.com/office/drawing/2014/main" id="{F4CF343C-79B1-F34E-9CCC-2855D0728E00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38" name="Group 38">
            <a:extLst>
              <a:ext uri="{FF2B5EF4-FFF2-40B4-BE49-F238E27FC236}">
                <a16:creationId xmlns:a16="http://schemas.microsoft.com/office/drawing/2014/main" id="{826A774C-7186-5E4B-8F62-7E22B00DD5F7}"/>
              </a:ext>
            </a:extLst>
          </p:cNvPr>
          <p:cNvGrpSpPr/>
          <p:nvPr/>
        </p:nvGrpSpPr>
        <p:grpSpPr>
          <a:xfrm>
            <a:off x="4257147" y="8158697"/>
            <a:ext cx="2621158" cy="980927"/>
            <a:chOff x="5999600" y="11104223"/>
            <a:chExt cx="2621158" cy="980927"/>
          </a:xfrm>
        </p:grpSpPr>
        <p:sp>
          <p:nvSpPr>
            <p:cNvPr id="939" name="CuadroTexto 395">
              <a:extLst>
                <a:ext uri="{FF2B5EF4-FFF2-40B4-BE49-F238E27FC236}">
                  <a16:creationId xmlns:a16="http://schemas.microsoft.com/office/drawing/2014/main" id="{2F810699-6E5A-2D4C-8082-CF207535E5BF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40" name="Rectangle 40">
              <a:extLst>
                <a:ext uri="{FF2B5EF4-FFF2-40B4-BE49-F238E27FC236}">
                  <a16:creationId xmlns:a16="http://schemas.microsoft.com/office/drawing/2014/main" id="{AF0CCBB3-876A-EE44-B2CF-36F1A9596A20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942" name="CuadroTexto 395">
            <a:extLst>
              <a:ext uri="{FF2B5EF4-FFF2-40B4-BE49-F238E27FC236}">
                <a16:creationId xmlns:a16="http://schemas.microsoft.com/office/drawing/2014/main" id="{2D640676-D514-1049-BAD9-6968A38E82ED}"/>
              </a:ext>
            </a:extLst>
          </p:cNvPr>
          <p:cNvSpPr txBox="1"/>
          <p:nvPr/>
        </p:nvSpPr>
        <p:spPr>
          <a:xfrm>
            <a:off x="7448644" y="11818169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</a:t>
            </a:r>
          </a:p>
        </p:txBody>
      </p:sp>
      <p:sp>
        <p:nvSpPr>
          <p:cNvPr id="943" name="Rectangle 40">
            <a:extLst>
              <a:ext uri="{FF2B5EF4-FFF2-40B4-BE49-F238E27FC236}">
                <a16:creationId xmlns:a16="http://schemas.microsoft.com/office/drawing/2014/main" id="{2C8D2978-BE3F-7B42-A864-DDF62DF405EB}"/>
              </a:ext>
            </a:extLst>
          </p:cNvPr>
          <p:cNvSpPr/>
          <p:nvPr/>
        </p:nvSpPr>
        <p:spPr>
          <a:xfrm>
            <a:off x="7461524" y="12328621"/>
            <a:ext cx="22657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945" name="CuadroTexto 395">
            <a:extLst>
              <a:ext uri="{FF2B5EF4-FFF2-40B4-BE49-F238E27FC236}">
                <a16:creationId xmlns:a16="http://schemas.microsoft.com/office/drawing/2014/main" id="{EEBCF77B-E56E-C249-8B78-D75ED20C99A9}"/>
              </a:ext>
            </a:extLst>
          </p:cNvPr>
          <p:cNvSpPr txBox="1"/>
          <p:nvPr/>
        </p:nvSpPr>
        <p:spPr>
          <a:xfrm>
            <a:off x="9838044" y="11806659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B</a:t>
            </a:r>
          </a:p>
        </p:txBody>
      </p:sp>
      <p:sp>
        <p:nvSpPr>
          <p:cNvPr id="946" name="Rectangle 40">
            <a:extLst>
              <a:ext uri="{FF2B5EF4-FFF2-40B4-BE49-F238E27FC236}">
                <a16:creationId xmlns:a16="http://schemas.microsoft.com/office/drawing/2014/main" id="{8C1F4B6D-FD84-C04B-96BA-69376DF62AFA}"/>
              </a:ext>
            </a:extLst>
          </p:cNvPr>
          <p:cNvSpPr/>
          <p:nvPr/>
        </p:nvSpPr>
        <p:spPr>
          <a:xfrm>
            <a:off x="9850924" y="12317111"/>
            <a:ext cx="22657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948" name="CuadroTexto 395">
            <a:extLst>
              <a:ext uri="{FF2B5EF4-FFF2-40B4-BE49-F238E27FC236}">
                <a16:creationId xmlns:a16="http://schemas.microsoft.com/office/drawing/2014/main" id="{AD21D6C9-2729-654A-A7F9-554F045F8012}"/>
              </a:ext>
            </a:extLst>
          </p:cNvPr>
          <p:cNvSpPr txBox="1"/>
          <p:nvPr/>
        </p:nvSpPr>
        <p:spPr>
          <a:xfrm>
            <a:off x="12459202" y="11816195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</a:t>
            </a:r>
          </a:p>
        </p:txBody>
      </p:sp>
      <p:sp>
        <p:nvSpPr>
          <p:cNvPr id="949" name="Rectangle 40">
            <a:extLst>
              <a:ext uri="{FF2B5EF4-FFF2-40B4-BE49-F238E27FC236}">
                <a16:creationId xmlns:a16="http://schemas.microsoft.com/office/drawing/2014/main" id="{CF229C45-6C2C-1F4A-BB9E-13227F250CE0}"/>
              </a:ext>
            </a:extLst>
          </p:cNvPr>
          <p:cNvSpPr/>
          <p:nvPr/>
        </p:nvSpPr>
        <p:spPr>
          <a:xfrm>
            <a:off x="12472082" y="12326647"/>
            <a:ext cx="22657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951" name="CuadroTexto 395">
            <a:extLst>
              <a:ext uri="{FF2B5EF4-FFF2-40B4-BE49-F238E27FC236}">
                <a16:creationId xmlns:a16="http://schemas.microsoft.com/office/drawing/2014/main" id="{11BA4990-B083-5D47-A184-4D9CE3ABBEB5}"/>
              </a:ext>
            </a:extLst>
          </p:cNvPr>
          <p:cNvSpPr txBox="1"/>
          <p:nvPr/>
        </p:nvSpPr>
        <p:spPr>
          <a:xfrm>
            <a:off x="14780313" y="11815612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B</a:t>
            </a:r>
          </a:p>
        </p:txBody>
      </p:sp>
      <p:sp>
        <p:nvSpPr>
          <p:cNvPr id="952" name="Rectangle 40">
            <a:extLst>
              <a:ext uri="{FF2B5EF4-FFF2-40B4-BE49-F238E27FC236}">
                <a16:creationId xmlns:a16="http://schemas.microsoft.com/office/drawing/2014/main" id="{4EC99179-EEBA-ED4F-BDDF-FDDC2C3E7F2A}"/>
              </a:ext>
            </a:extLst>
          </p:cNvPr>
          <p:cNvSpPr/>
          <p:nvPr/>
        </p:nvSpPr>
        <p:spPr>
          <a:xfrm>
            <a:off x="14793193" y="12326064"/>
            <a:ext cx="22657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953" name="Group 38">
            <a:extLst>
              <a:ext uri="{FF2B5EF4-FFF2-40B4-BE49-F238E27FC236}">
                <a16:creationId xmlns:a16="http://schemas.microsoft.com/office/drawing/2014/main" id="{845F69A6-60B7-934A-9944-5D0D55430E1F}"/>
              </a:ext>
            </a:extLst>
          </p:cNvPr>
          <p:cNvGrpSpPr/>
          <p:nvPr/>
        </p:nvGrpSpPr>
        <p:grpSpPr>
          <a:xfrm>
            <a:off x="10896183" y="3760265"/>
            <a:ext cx="2621158" cy="980927"/>
            <a:chOff x="5999600" y="11104223"/>
            <a:chExt cx="2621158" cy="980927"/>
          </a:xfrm>
        </p:grpSpPr>
        <p:sp>
          <p:nvSpPr>
            <p:cNvPr id="954" name="CuadroTexto 395">
              <a:extLst>
                <a:ext uri="{FF2B5EF4-FFF2-40B4-BE49-F238E27FC236}">
                  <a16:creationId xmlns:a16="http://schemas.microsoft.com/office/drawing/2014/main" id="{CD225BC2-5267-5C47-AACB-009483B98B37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55" name="Rectangle 40">
              <a:extLst>
                <a:ext uri="{FF2B5EF4-FFF2-40B4-BE49-F238E27FC236}">
                  <a16:creationId xmlns:a16="http://schemas.microsoft.com/office/drawing/2014/main" id="{7B94F10B-6FD2-384A-8DA1-55B8D4292A43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657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Line 1">
            <a:extLst>
              <a:ext uri="{FF2B5EF4-FFF2-40B4-BE49-F238E27FC236}">
                <a16:creationId xmlns:a16="http://schemas.microsoft.com/office/drawing/2014/main" id="{8191F341-2397-174A-9D51-8ABFCDF8E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19644" y="4476854"/>
            <a:ext cx="4465" cy="2378916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7" name="Freeform 21">
            <a:extLst>
              <a:ext uri="{FF2B5EF4-FFF2-40B4-BE49-F238E27FC236}">
                <a16:creationId xmlns:a16="http://schemas.microsoft.com/office/drawing/2014/main" id="{B33A7138-9D09-0846-9094-C9B0B7B00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706" y="9480163"/>
            <a:ext cx="2811850" cy="2811850"/>
          </a:xfrm>
          <a:custGeom>
            <a:avLst/>
            <a:gdLst>
              <a:gd name="T0" fmla="*/ 2777 w 2778"/>
              <a:gd name="T1" fmla="*/ 1388 h 2778"/>
              <a:gd name="T2" fmla="*/ 2777 w 2778"/>
              <a:gd name="T3" fmla="*/ 1388 h 2778"/>
              <a:gd name="T4" fmla="*/ 1388 w 2778"/>
              <a:gd name="T5" fmla="*/ 2777 h 2778"/>
              <a:gd name="T6" fmla="*/ 0 w 2778"/>
              <a:gd name="T7" fmla="*/ 1388 h 2778"/>
              <a:gd name="T8" fmla="*/ 1388 w 2778"/>
              <a:gd name="T9" fmla="*/ 0 h 2778"/>
              <a:gd name="T10" fmla="*/ 2777 w 2778"/>
              <a:gd name="T11" fmla="*/ 1388 h 2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78" h="2778">
                <a:moveTo>
                  <a:pt x="2777" y="1388"/>
                </a:moveTo>
                <a:lnTo>
                  <a:pt x="2777" y="1388"/>
                </a:lnTo>
                <a:cubicBezTo>
                  <a:pt x="2777" y="2149"/>
                  <a:pt x="2158" y="2777"/>
                  <a:pt x="1388" y="2777"/>
                </a:cubicBezTo>
                <a:cubicBezTo>
                  <a:pt x="619" y="2777"/>
                  <a:pt x="0" y="2149"/>
                  <a:pt x="0" y="1388"/>
                </a:cubicBezTo>
                <a:cubicBezTo>
                  <a:pt x="0" y="619"/>
                  <a:pt x="619" y="0"/>
                  <a:pt x="1388" y="0"/>
                </a:cubicBezTo>
                <a:cubicBezTo>
                  <a:pt x="2158" y="0"/>
                  <a:pt x="2777" y="619"/>
                  <a:pt x="2777" y="13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69">
            <a:extLst>
              <a:ext uri="{FF2B5EF4-FFF2-40B4-BE49-F238E27FC236}">
                <a16:creationId xmlns:a16="http://schemas.microsoft.com/office/drawing/2014/main" id="{A6B20907-5123-3347-ABF9-59C8A1BCA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188" y="9480163"/>
            <a:ext cx="2811850" cy="2811850"/>
          </a:xfrm>
          <a:custGeom>
            <a:avLst/>
            <a:gdLst>
              <a:gd name="T0" fmla="*/ 2777 w 2778"/>
              <a:gd name="T1" fmla="*/ 1388 h 2778"/>
              <a:gd name="T2" fmla="*/ 2777 w 2778"/>
              <a:gd name="T3" fmla="*/ 1388 h 2778"/>
              <a:gd name="T4" fmla="*/ 1388 w 2778"/>
              <a:gd name="T5" fmla="*/ 2777 h 2778"/>
              <a:gd name="T6" fmla="*/ 0 w 2778"/>
              <a:gd name="T7" fmla="*/ 1388 h 2778"/>
              <a:gd name="T8" fmla="*/ 1388 w 2778"/>
              <a:gd name="T9" fmla="*/ 0 h 2778"/>
              <a:gd name="T10" fmla="*/ 2777 w 2778"/>
              <a:gd name="T11" fmla="*/ 1388 h 2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78" h="2778">
                <a:moveTo>
                  <a:pt x="2777" y="1388"/>
                </a:moveTo>
                <a:lnTo>
                  <a:pt x="2777" y="1388"/>
                </a:lnTo>
                <a:cubicBezTo>
                  <a:pt x="2777" y="2149"/>
                  <a:pt x="2158" y="2777"/>
                  <a:pt x="1388" y="2777"/>
                </a:cubicBezTo>
                <a:cubicBezTo>
                  <a:pt x="628" y="2777"/>
                  <a:pt x="0" y="2149"/>
                  <a:pt x="0" y="1388"/>
                </a:cubicBezTo>
                <a:cubicBezTo>
                  <a:pt x="0" y="619"/>
                  <a:pt x="628" y="0"/>
                  <a:pt x="1388" y="0"/>
                </a:cubicBezTo>
                <a:cubicBezTo>
                  <a:pt x="2158" y="0"/>
                  <a:pt x="2777" y="619"/>
                  <a:pt x="2777" y="13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16">
            <a:extLst>
              <a:ext uri="{FF2B5EF4-FFF2-40B4-BE49-F238E27FC236}">
                <a16:creationId xmlns:a16="http://schemas.microsoft.com/office/drawing/2014/main" id="{75671752-D84D-2F46-9B77-BAB4F2037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668" y="9480163"/>
            <a:ext cx="2811850" cy="2811850"/>
          </a:xfrm>
          <a:custGeom>
            <a:avLst/>
            <a:gdLst>
              <a:gd name="T0" fmla="*/ 2776 w 2777"/>
              <a:gd name="T1" fmla="*/ 1388 h 2778"/>
              <a:gd name="T2" fmla="*/ 2776 w 2777"/>
              <a:gd name="T3" fmla="*/ 1388 h 2778"/>
              <a:gd name="T4" fmla="*/ 1388 w 2777"/>
              <a:gd name="T5" fmla="*/ 2777 h 2778"/>
              <a:gd name="T6" fmla="*/ 0 w 2777"/>
              <a:gd name="T7" fmla="*/ 1388 h 2778"/>
              <a:gd name="T8" fmla="*/ 1388 w 2777"/>
              <a:gd name="T9" fmla="*/ 0 h 2778"/>
              <a:gd name="T10" fmla="*/ 2776 w 2777"/>
              <a:gd name="T11" fmla="*/ 1388 h 2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77" h="2778">
                <a:moveTo>
                  <a:pt x="2776" y="1388"/>
                </a:moveTo>
                <a:lnTo>
                  <a:pt x="2776" y="1388"/>
                </a:lnTo>
                <a:cubicBezTo>
                  <a:pt x="2776" y="2149"/>
                  <a:pt x="2157" y="2777"/>
                  <a:pt x="1388" y="2777"/>
                </a:cubicBezTo>
                <a:cubicBezTo>
                  <a:pt x="628" y="2777"/>
                  <a:pt x="0" y="2149"/>
                  <a:pt x="0" y="1388"/>
                </a:cubicBezTo>
                <a:cubicBezTo>
                  <a:pt x="0" y="619"/>
                  <a:pt x="628" y="0"/>
                  <a:pt x="1388" y="0"/>
                </a:cubicBezTo>
                <a:cubicBezTo>
                  <a:pt x="2157" y="0"/>
                  <a:pt x="2776" y="619"/>
                  <a:pt x="2776" y="13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165">
            <a:extLst>
              <a:ext uri="{FF2B5EF4-FFF2-40B4-BE49-F238E27FC236}">
                <a16:creationId xmlns:a16="http://schemas.microsoft.com/office/drawing/2014/main" id="{854E634D-58E9-084B-91CE-2D14344E8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9686" y="9480163"/>
            <a:ext cx="2820777" cy="2811850"/>
          </a:xfrm>
          <a:custGeom>
            <a:avLst/>
            <a:gdLst>
              <a:gd name="T0" fmla="*/ 2786 w 2787"/>
              <a:gd name="T1" fmla="*/ 1388 h 2778"/>
              <a:gd name="T2" fmla="*/ 2786 w 2787"/>
              <a:gd name="T3" fmla="*/ 1388 h 2778"/>
              <a:gd name="T4" fmla="*/ 1397 w 2787"/>
              <a:gd name="T5" fmla="*/ 2777 h 2778"/>
              <a:gd name="T6" fmla="*/ 0 w 2787"/>
              <a:gd name="T7" fmla="*/ 1388 h 2778"/>
              <a:gd name="T8" fmla="*/ 1397 w 2787"/>
              <a:gd name="T9" fmla="*/ 0 h 2778"/>
              <a:gd name="T10" fmla="*/ 2786 w 2787"/>
              <a:gd name="T11" fmla="*/ 1388 h 2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7" h="2778">
                <a:moveTo>
                  <a:pt x="2786" y="1388"/>
                </a:moveTo>
                <a:lnTo>
                  <a:pt x="2786" y="1388"/>
                </a:lnTo>
                <a:cubicBezTo>
                  <a:pt x="2786" y="2149"/>
                  <a:pt x="2158" y="2777"/>
                  <a:pt x="1397" y="2777"/>
                </a:cubicBezTo>
                <a:cubicBezTo>
                  <a:pt x="628" y="2777"/>
                  <a:pt x="0" y="2149"/>
                  <a:pt x="0" y="1388"/>
                </a:cubicBezTo>
                <a:cubicBezTo>
                  <a:pt x="0" y="619"/>
                  <a:pt x="628" y="0"/>
                  <a:pt x="1397" y="0"/>
                </a:cubicBezTo>
                <a:cubicBezTo>
                  <a:pt x="2158" y="0"/>
                  <a:pt x="2786" y="619"/>
                  <a:pt x="2786" y="138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215">
            <a:extLst>
              <a:ext uri="{FF2B5EF4-FFF2-40B4-BE49-F238E27FC236}">
                <a16:creationId xmlns:a16="http://schemas.microsoft.com/office/drawing/2014/main" id="{F70C995E-A369-A140-99E6-FF1CF1FFF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2095" y="9480163"/>
            <a:ext cx="2811850" cy="2811850"/>
          </a:xfrm>
          <a:custGeom>
            <a:avLst/>
            <a:gdLst>
              <a:gd name="T0" fmla="*/ 2777 w 2778"/>
              <a:gd name="T1" fmla="*/ 1388 h 2778"/>
              <a:gd name="T2" fmla="*/ 2777 w 2778"/>
              <a:gd name="T3" fmla="*/ 1388 h 2778"/>
              <a:gd name="T4" fmla="*/ 1388 w 2778"/>
              <a:gd name="T5" fmla="*/ 2777 h 2778"/>
              <a:gd name="T6" fmla="*/ 0 w 2778"/>
              <a:gd name="T7" fmla="*/ 1388 h 2778"/>
              <a:gd name="T8" fmla="*/ 1388 w 2778"/>
              <a:gd name="T9" fmla="*/ 0 h 2778"/>
              <a:gd name="T10" fmla="*/ 2777 w 2778"/>
              <a:gd name="T11" fmla="*/ 1388 h 2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78" h="2778">
                <a:moveTo>
                  <a:pt x="2777" y="1388"/>
                </a:moveTo>
                <a:lnTo>
                  <a:pt x="2777" y="1388"/>
                </a:lnTo>
                <a:cubicBezTo>
                  <a:pt x="2777" y="2149"/>
                  <a:pt x="2149" y="2777"/>
                  <a:pt x="1388" y="2777"/>
                </a:cubicBezTo>
                <a:cubicBezTo>
                  <a:pt x="619" y="2777"/>
                  <a:pt x="0" y="2149"/>
                  <a:pt x="0" y="1388"/>
                </a:cubicBezTo>
                <a:cubicBezTo>
                  <a:pt x="0" y="619"/>
                  <a:pt x="619" y="0"/>
                  <a:pt x="1388" y="0"/>
                </a:cubicBezTo>
                <a:cubicBezTo>
                  <a:pt x="2149" y="0"/>
                  <a:pt x="2777" y="619"/>
                  <a:pt x="2777" y="138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268">
            <a:extLst>
              <a:ext uri="{FF2B5EF4-FFF2-40B4-BE49-F238E27FC236}">
                <a16:creationId xmlns:a16="http://schemas.microsoft.com/office/drawing/2014/main" id="{C6F86DC9-BFF1-B944-98DD-9110BD22E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3101" y="6855770"/>
            <a:ext cx="3900884" cy="1441630"/>
          </a:xfrm>
          <a:custGeom>
            <a:avLst/>
            <a:gdLst>
              <a:gd name="T0" fmla="*/ 3855 w 3856"/>
              <a:gd name="T1" fmla="*/ 1423 h 1424"/>
              <a:gd name="T2" fmla="*/ 0 w 3856"/>
              <a:gd name="T3" fmla="*/ 1423 h 1424"/>
              <a:gd name="T4" fmla="*/ 0 w 3856"/>
              <a:gd name="T5" fmla="*/ 0 h 1424"/>
              <a:gd name="T6" fmla="*/ 3855 w 3856"/>
              <a:gd name="T7" fmla="*/ 0 h 1424"/>
              <a:gd name="T8" fmla="*/ 3855 w 3856"/>
              <a:gd name="T9" fmla="*/ 1423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6" h="1424">
                <a:moveTo>
                  <a:pt x="3855" y="1423"/>
                </a:moveTo>
                <a:lnTo>
                  <a:pt x="0" y="1423"/>
                </a:lnTo>
                <a:lnTo>
                  <a:pt x="0" y="0"/>
                </a:lnTo>
                <a:lnTo>
                  <a:pt x="3855" y="0"/>
                </a:lnTo>
                <a:lnTo>
                  <a:pt x="3855" y="142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317">
            <a:extLst>
              <a:ext uri="{FF2B5EF4-FFF2-40B4-BE49-F238E27FC236}">
                <a16:creationId xmlns:a16="http://schemas.microsoft.com/office/drawing/2014/main" id="{1D78EFBF-9457-B34D-A932-B9EF0A5FB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8670" y="6855770"/>
            <a:ext cx="3896422" cy="1441630"/>
          </a:xfrm>
          <a:custGeom>
            <a:avLst/>
            <a:gdLst>
              <a:gd name="T0" fmla="*/ 3847 w 3848"/>
              <a:gd name="T1" fmla="*/ 1423 h 1424"/>
              <a:gd name="T2" fmla="*/ 0 w 3848"/>
              <a:gd name="T3" fmla="*/ 1423 h 1424"/>
              <a:gd name="T4" fmla="*/ 0 w 3848"/>
              <a:gd name="T5" fmla="*/ 0 h 1424"/>
              <a:gd name="T6" fmla="*/ 3847 w 3848"/>
              <a:gd name="T7" fmla="*/ 0 h 1424"/>
              <a:gd name="T8" fmla="*/ 3847 w 3848"/>
              <a:gd name="T9" fmla="*/ 1423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8" h="1424">
                <a:moveTo>
                  <a:pt x="3847" y="1423"/>
                </a:moveTo>
                <a:lnTo>
                  <a:pt x="0" y="1423"/>
                </a:lnTo>
                <a:lnTo>
                  <a:pt x="0" y="0"/>
                </a:lnTo>
                <a:lnTo>
                  <a:pt x="3847" y="0"/>
                </a:lnTo>
                <a:lnTo>
                  <a:pt x="3847" y="142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360">
            <a:extLst>
              <a:ext uri="{FF2B5EF4-FFF2-40B4-BE49-F238E27FC236}">
                <a16:creationId xmlns:a16="http://schemas.microsoft.com/office/drawing/2014/main" id="{6C55A8F7-FF84-6447-BB3C-8AAE901A9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089" y="6855770"/>
            <a:ext cx="3905349" cy="1441630"/>
          </a:xfrm>
          <a:custGeom>
            <a:avLst/>
            <a:gdLst>
              <a:gd name="T0" fmla="*/ 3856 w 3857"/>
              <a:gd name="T1" fmla="*/ 1423 h 1424"/>
              <a:gd name="T2" fmla="*/ 0 w 3857"/>
              <a:gd name="T3" fmla="*/ 1423 h 1424"/>
              <a:gd name="T4" fmla="*/ 0 w 3857"/>
              <a:gd name="T5" fmla="*/ 0 h 1424"/>
              <a:gd name="T6" fmla="*/ 3856 w 3857"/>
              <a:gd name="T7" fmla="*/ 0 h 1424"/>
              <a:gd name="T8" fmla="*/ 3856 w 3857"/>
              <a:gd name="T9" fmla="*/ 1423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7" h="1424">
                <a:moveTo>
                  <a:pt x="3856" y="1423"/>
                </a:moveTo>
                <a:lnTo>
                  <a:pt x="0" y="1423"/>
                </a:lnTo>
                <a:lnTo>
                  <a:pt x="0" y="0"/>
                </a:lnTo>
                <a:lnTo>
                  <a:pt x="3856" y="0"/>
                </a:lnTo>
                <a:lnTo>
                  <a:pt x="3856" y="142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09">
            <a:extLst>
              <a:ext uri="{FF2B5EF4-FFF2-40B4-BE49-F238E27FC236}">
                <a16:creationId xmlns:a16="http://schemas.microsoft.com/office/drawing/2014/main" id="{5E6A9CF8-4FA6-3947-A348-C29EA208B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9485" y="2803135"/>
            <a:ext cx="3240322" cy="3079645"/>
          </a:xfrm>
          <a:custGeom>
            <a:avLst/>
            <a:gdLst>
              <a:gd name="T0" fmla="*/ 1273 w 3201"/>
              <a:gd name="T1" fmla="*/ 141 h 3043"/>
              <a:gd name="T2" fmla="*/ 1273 w 3201"/>
              <a:gd name="T3" fmla="*/ 141 h 3043"/>
              <a:gd name="T4" fmla="*/ 274 w 3201"/>
              <a:gd name="T5" fmla="*/ 866 h 3043"/>
              <a:gd name="T6" fmla="*/ 79 w 3201"/>
              <a:gd name="T7" fmla="*/ 1485 h 3043"/>
              <a:gd name="T8" fmla="*/ 460 w 3201"/>
              <a:gd name="T9" fmla="*/ 2662 h 3043"/>
              <a:gd name="T10" fmla="*/ 982 w 3201"/>
              <a:gd name="T11" fmla="*/ 3042 h 3043"/>
              <a:gd name="T12" fmla="*/ 2219 w 3201"/>
              <a:gd name="T13" fmla="*/ 3042 h 3043"/>
              <a:gd name="T14" fmla="*/ 2740 w 3201"/>
              <a:gd name="T15" fmla="*/ 2662 h 3043"/>
              <a:gd name="T16" fmla="*/ 3121 w 3201"/>
              <a:gd name="T17" fmla="*/ 1485 h 3043"/>
              <a:gd name="T18" fmla="*/ 2926 w 3201"/>
              <a:gd name="T19" fmla="*/ 866 h 3043"/>
              <a:gd name="T20" fmla="*/ 1927 w 3201"/>
              <a:gd name="T21" fmla="*/ 141 h 3043"/>
              <a:gd name="T22" fmla="*/ 1273 w 3201"/>
              <a:gd name="T23" fmla="*/ 141 h 3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01" h="3043">
                <a:moveTo>
                  <a:pt x="1273" y="141"/>
                </a:moveTo>
                <a:lnTo>
                  <a:pt x="1273" y="141"/>
                </a:lnTo>
                <a:cubicBezTo>
                  <a:pt x="274" y="866"/>
                  <a:pt x="274" y="866"/>
                  <a:pt x="274" y="866"/>
                </a:cubicBezTo>
                <a:cubicBezTo>
                  <a:pt x="79" y="1008"/>
                  <a:pt x="0" y="1255"/>
                  <a:pt x="79" y="1485"/>
                </a:cubicBezTo>
                <a:cubicBezTo>
                  <a:pt x="460" y="2662"/>
                  <a:pt x="460" y="2662"/>
                  <a:pt x="460" y="2662"/>
                </a:cubicBezTo>
                <a:cubicBezTo>
                  <a:pt x="530" y="2892"/>
                  <a:pt x="743" y="3042"/>
                  <a:pt x="982" y="3042"/>
                </a:cubicBezTo>
                <a:cubicBezTo>
                  <a:pt x="2219" y="3042"/>
                  <a:pt x="2219" y="3042"/>
                  <a:pt x="2219" y="3042"/>
                </a:cubicBezTo>
                <a:cubicBezTo>
                  <a:pt x="2457" y="3042"/>
                  <a:pt x="2670" y="2892"/>
                  <a:pt x="2740" y="2662"/>
                </a:cubicBezTo>
                <a:cubicBezTo>
                  <a:pt x="3121" y="1485"/>
                  <a:pt x="3121" y="1485"/>
                  <a:pt x="3121" y="1485"/>
                </a:cubicBezTo>
                <a:cubicBezTo>
                  <a:pt x="3200" y="1255"/>
                  <a:pt x="3121" y="1008"/>
                  <a:pt x="2926" y="866"/>
                </a:cubicBezTo>
                <a:cubicBezTo>
                  <a:pt x="1927" y="141"/>
                  <a:pt x="1927" y="141"/>
                  <a:pt x="1927" y="141"/>
                </a:cubicBezTo>
                <a:cubicBezTo>
                  <a:pt x="1732" y="0"/>
                  <a:pt x="1468" y="0"/>
                  <a:pt x="1273" y="1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454">
            <a:extLst>
              <a:ext uri="{FF2B5EF4-FFF2-40B4-BE49-F238E27FC236}">
                <a16:creationId xmlns:a16="http://schemas.microsoft.com/office/drawing/2014/main" id="{C39EDBD0-CED2-0F4C-BED6-0E39D58A3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876" y="6364812"/>
            <a:ext cx="9051479" cy="490958"/>
          </a:xfrm>
          <a:custGeom>
            <a:avLst/>
            <a:gdLst>
              <a:gd name="T0" fmla="*/ 0 w 8942"/>
              <a:gd name="T1" fmla="*/ 486 h 487"/>
              <a:gd name="T2" fmla="*/ 0 w 8942"/>
              <a:gd name="T3" fmla="*/ 0 h 487"/>
              <a:gd name="T4" fmla="*/ 8941 w 8942"/>
              <a:gd name="T5" fmla="*/ 0 h 487"/>
              <a:gd name="T6" fmla="*/ 8941 w 8942"/>
              <a:gd name="T7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42" h="487">
                <a:moveTo>
                  <a:pt x="0" y="486"/>
                </a:moveTo>
                <a:lnTo>
                  <a:pt x="0" y="0"/>
                </a:lnTo>
                <a:lnTo>
                  <a:pt x="8941" y="0"/>
                </a:lnTo>
                <a:lnTo>
                  <a:pt x="8941" y="486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1" name="Freeform 455">
            <a:extLst>
              <a:ext uri="{FF2B5EF4-FFF2-40B4-BE49-F238E27FC236}">
                <a16:creationId xmlns:a16="http://schemas.microsoft.com/office/drawing/2014/main" id="{4D1ACC0C-0288-6548-ABF2-9B9771894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876" y="8297399"/>
            <a:ext cx="9051479" cy="504349"/>
          </a:xfrm>
          <a:custGeom>
            <a:avLst/>
            <a:gdLst>
              <a:gd name="T0" fmla="*/ 0 w 8942"/>
              <a:gd name="T1" fmla="*/ 0 h 497"/>
              <a:gd name="T2" fmla="*/ 0 w 8942"/>
              <a:gd name="T3" fmla="*/ 496 h 497"/>
              <a:gd name="T4" fmla="*/ 8941 w 8942"/>
              <a:gd name="T5" fmla="*/ 496 h 497"/>
              <a:gd name="T6" fmla="*/ 8941 w 8942"/>
              <a:gd name="T7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42" h="497">
                <a:moveTo>
                  <a:pt x="0" y="0"/>
                </a:moveTo>
                <a:lnTo>
                  <a:pt x="0" y="496"/>
                </a:lnTo>
                <a:lnTo>
                  <a:pt x="8941" y="496"/>
                </a:lnTo>
                <a:lnTo>
                  <a:pt x="8941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2" name="Freeform 456">
            <a:extLst>
              <a:ext uri="{FF2B5EF4-FFF2-40B4-BE49-F238E27FC236}">
                <a16:creationId xmlns:a16="http://schemas.microsoft.com/office/drawing/2014/main" id="{DC573ED6-FC3D-D34A-8665-A92C75A8E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632" y="9123103"/>
            <a:ext cx="17018386" cy="361522"/>
          </a:xfrm>
          <a:custGeom>
            <a:avLst/>
            <a:gdLst>
              <a:gd name="T0" fmla="*/ 0 w 16813"/>
              <a:gd name="T1" fmla="*/ 354 h 355"/>
              <a:gd name="T2" fmla="*/ 0 w 16813"/>
              <a:gd name="T3" fmla="*/ 0 h 355"/>
              <a:gd name="T4" fmla="*/ 16812 w 16813"/>
              <a:gd name="T5" fmla="*/ 0 h 355"/>
              <a:gd name="T6" fmla="*/ 16812 w 16813"/>
              <a:gd name="T7" fmla="*/ 35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13" h="355">
                <a:moveTo>
                  <a:pt x="0" y="354"/>
                </a:moveTo>
                <a:lnTo>
                  <a:pt x="0" y="0"/>
                </a:lnTo>
                <a:lnTo>
                  <a:pt x="16812" y="0"/>
                </a:lnTo>
                <a:lnTo>
                  <a:pt x="16812" y="354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3" name="Line 457">
            <a:extLst>
              <a:ext uri="{FF2B5EF4-FFF2-40B4-BE49-F238E27FC236}">
                <a16:creationId xmlns:a16="http://schemas.microsoft.com/office/drawing/2014/main" id="{640BF36F-5ED3-BB45-B84D-2CD0C5EC8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15183" y="8801748"/>
            <a:ext cx="4462" cy="678415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4" name="Line 458">
            <a:extLst>
              <a:ext uri="{FF2B5EF4-FFF2-40B4-BE49-F238E27FC236}">
                <a16:creationId xmlns:a16="http://schemas.microsoft.com/office/drawing/2014/main" id="{7A3DE2E1-E580-DA46-AA1A-F734B82FD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44539" y="9123103"/>
            <a:ext cx="4462" cy="357060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5" name="Line 459">
            <a:extLst>
              <a:ext uri="{FF2B5EF4-FFF2-40B4-BE49-F238E27FC236}">
                <a16:creationId xmlns:a16="http://schemas.microsoft.com/office/drawing/2014/main" id="{17D56C81-1CE2-2F43-A0FA-99B1CD17C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3112" y="9123103"/>
            <a:ext cx="4465" cy="357060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6" name="Freeform 460">
            <a:extLst>
              <a:ext uri="{FF2B5EF4-FFF2-40B4-BE49-F238E27FC236}">
                <a16:creationId xmlns:a16="http://schemas.microsoft.com/office/drawing/2014/main" id="{CCBED0E6-B92A-B845-ADEB-13CCE511D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9272" y="9997900"/>
            <a:ext cx="727512" cy="611464"/>
          </a:xfrm>
          <a:custGeom>
            <a:avLst/>
            <a:gdLst>
              <a:gd name="T0" fmla="*/ 363 w 718"/>
              <a:gd name="T1" fmla="*/ 601 h 602"/>
              <a:gd name="T2" fmla="*/ 363 w 718"/>
              <a:gd name="T3" fmla="*/ 601 h 602"/>
              <a:gd name="T4" fmla="*/ 363 w 718"/>
              <a:gd name="T5" fmla="*/ 601 h 602"/>
              <a:gd name="T6" fmla="*/ 345 w 718"/>
              <a:gd name="T7" fmla="*/ 592 h 602"/>
              <a:gd name="T8" fmla="*/ 9 w 718"/>
              <a:gd name="T9" fmla="*/ 133 h 602"/>
              <a:gd name="T10" fmla="*/ 9 w 718"/>
              <a:gd name="T11" fmla="*/ 115 h 602"/>
              <a:gd name="T12" fmla="*/ 124 w 718"/>
              <a:gd name="T13" fmla="*/ 0 h 602"/>
              <a:gd name="T14" fmla="*/ 133 w 718"/>
              <a:gd name="T15" fmla="*/ 0 h 602"/>
              <a:gd name="T16" fmla="*/ 133 w 718"/>
              <a:gd name="T17" fmla="*/ 0 h 602"/>
              <a:gd name="T18" fmla="*/ 584 w 718"/>
              <a:gd name="T19" fmla="*/ 0 h 602"/>
              <a:gd name="T20" fmla="*/ 601 w 718"/>
              <a:gd name="T21" fmla="*/ 0 h 602"/>
              <a:gd name="T22" fmla="*/ 708 w 718"/>
              <a:gd name="T23" fmla="*/ 115 h 602"/>
              <a:gd name="T24" fmla="*/ 717 w 718"/>
              <a:gd name="T25" fmla="*/ 141 h 602"/>
              <a:gd name="T26" fmla="*/ 372 w 718"/>
              <a:gd name="T27" fmla="*/ 592 h 602"/>
              <a:gd name="T28" fmla="*/ 363 w 718"/>
              <a:gd name="T29" fmla="*/ 601 h 602"/>
              <a:gd name="T30" fmla="*/ 45 w 718"/>
              <a:gd name="T31" fmla="*/ 123 h 602"/>
              <a:gd name="T32" fmla="*/ 45 w 718"/>
              <a:gd name="T33" fmla="*/ 123 h 602"/>
              <a:gd name="T34" fmla="*/ 363 w 718"/>
              <a:gd name="T35" fmla="*/ 557 h 602"/>
              <a:gd name="T36" fmla="*/ 681 w 718"/>
              <a:gd name="T37" fmla="*/ 133 h 602"/>
              <a:gd name="T38" fmla="*/ 584 w 718"/>
              <a:gd name="T39" fmla="*/ 26 h 602"/>
              <a:gd name="T40" fmla="*/ 142 w 718"/>
              <a:gd name="T41" fmla="*/ 26 h 602"/>
              <a:gd name="T42" fmla="*/ 45 w 718"/>
              <a:gd name="T43" fmla="*/ 123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18" h="602">
                <a:moveTo>
                  <a:pt x="363" y="601"/>
                </a:moveTo>
                <a:lnTo>
                  <a:pt x="363" y="601"/>
                </a:lnTo>
                <a:lnTo>
                  <a:pt x="363" y="601"/>
                </a:lnTo>
                <a:cubicBezTo>
                  <a:pt x="354" y="601"/>
                  <a:pt x="354" y="592"/>
                  <a:pt x="345" y="592"/>
                </a:cubicBezTo>
                <a:cubicBezTo>
                  <a:pt x="9" y="133"/>
                  <a:pt x="9" y="133"/>
                  <a:pt x="9" y="133"/>
                </a:cubicBezTo>
                <a:cubicBezTo>
                  <a:pt x="0" y="133"/>
                  <a:pt x="0" y="123"/>
                  <a:pt x="9" y="115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0"/>
                  <a:pt x="124" y="0"/>
                  <a:pt x="133" y="0"/>
                </a:cubicBezTo>
                <a:lnTo>
                  <a:pt x="133" y="0"/>
                </a:lnTo>
                <a:cubicBezTo>
                  <a:pt x="584" y="0"/>
                  <a:pt x="584" y="0"/>
                  <a:pt x="584" y="0"/>
                </a:cubicBezTo>
                <a:cubicBezTo>
                  <a:pt x="593" y="0"/>
                  <a:pt x="593" y="0"/>
                  <a:pt x="601" y="0"/>
                </a:cubicBezTo>
                <a:cubicBezTo>
                  <a:pt x="708" y="115"/>
                  <a:pt x="708" y="115"/>
                  <a:pt x="708" y="115"/>
                </a:cubicBezTo>
                <a:cubicBezTo>
                  <a:pt x="717" y="123"/>
                  <a:pt x="717" y="133"/>
                  <a:pt x="717" y="141"/>
                </a:cubicBezTo>
                <a:cubicBezTo>
                  <a:pt x="372" y="592"/>
                  <a:pt x="372" y="592"/>
                  <a:pt x="372" y="592"/>
                </a:cubicBezTo>
                <a:lnTo>
                  <a:pt x="363" y="601"/>
                </a:lnTo>
                <a:close/>
                <a:moveTo>
                  <a:pt x="45" y="123"/>
                </a:moveTo>
                <a:lnTo>
                  <a:pt x="45" y="123"/>
                </a:lnTo>
                <a:cubicBezTo>
                  <a:pt x="363" y="557"/>
                  <a:pt x="363" y="557"/>
                  <a:pt x="363" y="557"/>
                </a:cubicBezTo>
                <a:cubicBezTo>
                  <a:pt x="681" y="133"/>
                  <a:pt x="681" y="133"/>
                  <a:pt x="681" y="133"/>
                </a:cubicBezTo>
                <a:cubicBezTo>
                  <a:pt x="584" y="26"/>
                  <a:pt x="584" y="26"/>
                  <a:pt x="584" y="26"/>
                </a:cubicBezTo>
                <a:cubicBezTo>
                  <a:pt x="142" y="26"/>
                  <a:pt x="142" y="26"/>
                  <a:pt x="142" y="26"/>
                </a:cubicBezTo>
                <a:lnTo>
                  <a:pt x="45" y="1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461">
            <a:extLst>
              <a:ext uri="{FF2B5EF4-FFF2-40B4-BE49-F238E27FC236}">
                <a16:creationId xmlns:a16="http://schemas.microsoft.com/office/drawing/2014/main" id="{665BDDA8-842F-2C47-AD85-4BB4EBBF7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317" y="9988974"/>
            <a:ext cx="490958" cy="151751"/>
          </a:xfrm>
          <a:custGeom>
            <a:avLst/>
            <a:gdLst>
              <a:gd name="T0" fmla="*/ 133 w 487"/>
              <a:gd name="T1" fmla="*/ 150 h 151"/>
              <a:gd name="T2" fmla="*/ 133 w 487"/>
              <a:gd name="T3" fmla="*/ 150 h 151"/>
              <a:gd name="T4" fmla="*/ 115 w 487"/>
              <a:gd name="T5" fmla="*/ 150 h 151"/>
              <a:gd name="T6" fmla="*/ 9 w 487"/>
              <a:gd name="T7" fmla="*/ 35 h 151"/>
              <a:gd name="T8" fmla="*/ 9 w 487"/>
              <a:gd name="T9" fmla="*/ 9 h 151"/>
              <a:gd name="T10" fmla="*/ 27 w 487"/>
              <a:gd name="T11" fmla="*/ 9 h 151"/>
              <a:gd name="T12" fmla="*/ 133 w 487"/>
              <a:gd name="T13" fmla="*/ 115 h 151"/>
              <a:gd name="T14" fmla="*/ 230 w 487"/>
              <a:gd name="T15" fmla="*/ 9 h 151"/>
              <a:gd name="T16" fmla="*/ 257 w 487"/>
              <a:gd name="T17" fmla="*/ 9 h 151"/>
              <a:gd name="T18" fmla="*/ 363 w 487"/>
              <a:gd name="T19" fmla="*/ 115 h 151"/>
              <a:gd name="T20" fmla="*/ 460 w 487"/>
              <a:gd name="T21" fmla="*/ 9 h 151"/>
              <a:gd name="T22" fmla="*/ 486 w 487"/>
              <a:gd name="T23" fmla="*/ 9 h 151"/>
              <a:gd name="T24" fmla="*/ 486 w 487"/>
              <a:gd name="T25" fmla="*/ 35 h 151"/>
              <a:gd name="T26" fmla="*/ 372 w 487"/>
              <a:gd name="T27" fmla="*/ 150 h 151"/>
              <a:gd name="T28" fmla="*/ 345 w 487"/>
              <a:gd name="T29" fmla="*/ 150 h 151"/>
              <a:gd name="T30" fmla="*/ 248 w 487"/>
              <a:gd name="T31" fmla="*/ 44 h 151"/>
              <a:gd name="T32" fmla="*/ 142 w 487"/>
              <a:gd name="T33" fmla="*/ 150 h 151"/>
              <a:gd name="T34" fmla="*/ 133 w 487"/>
              <a:gd name="T35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7" h="151">
                <a:moveTo>
                  <a:pt x="133" y="150"/>
                </a:moveTo>
                <a:lnTo>
                  <a:pt x="133" y="150"/>
                </a:lnTo>
                <a:cubicBezTo>
                  <a:pt x="124" y="150"/>
                  <a:pt x="124" y="150"/>
                  <a:pt x="115" y="150"/>
                </a:cubicBezTo>
                <a:cubicBezTo>
                  <a:pt x="9" y="35"/>
                  <a:pt x="9" y="35"/>
                  <a:pt x="9" y="35"/>
                </a:cubicBezTo>
                <a:cubicBezTo>
                  <a:pt x="0" y="26"/>
                  <a:pt x="0" y="18"/>
                  <a:pt x="9" y="9"/>
                </a:cubicBezTo>
                <a:cubicBezTo>
                  <a:pt x="9" y="0"/>
                  <a:pt x="27" y="0"/>
                  <a:pt x="27" y="9"/>
                </a:cubicBezTo>
                <a:cubicBezTo>
                  <a:pt x="133" y="115"/>
                  <a:pt x="133" y="115"/>
                  <a:pt x="133" y="115"/>
                </a:cubicBezTo>
                <a:cubicBezTo>
                  <a:pt x="230" y="9"/>
                  <a:pt x="230" y="9"/>
                  <a:pt x="230" y="9"/>
                </a:cubicBezTo>
                <a:cubicBezTo>
                  <a:pt x="239" y="0"/>
                  <a:pt x="248" y="0"/>
                  <a:pt x="257" y="9"/>
                </a:cubicBezTo>
                <a:cubicBezTo>
                  <a:pt x="363" y="115"/>
                  <a:pt x="363" y="115"/>
                  <a:pt x="363" y="115"/>
                </a:cubicBezTo>
                <a:cubicBezTo>
                  <a:pt x="460" y="9"/>
                  <a:pt x="460" y="9"/>
                  <a:pt x="460" y="9"/>
                </a:cubicBezTo>
                <a:cubicBezTo>
                  <a:pt x="469" y="0"/>
                  <a:pt x="478" y="0"/>
                  <a:pt x="486" y="9"/>
                </a:cubicBezTo>
                <a:cubicBezTo>
                  <a:pt x="486" y="18"/>
                  <a:pt x="486" y="26"/>
                  <a:pt x="486" y="35"/>
                </a:cubicBezTo>
                <a:cubicBezTo>
                  <a:pt x="372" y="150"/>
                  <a:pt x="372" y="150"/>
                  <a:pt x="372" y="150"/>
                </a:cubicBezTo>
                <a:cubicBezTo>
                  <a:pt x="363" y="150"/>
                  <a:pt x="354" y="150"/>
                  <a:pt x="345" y="150"/>
                </a:cubicBezTo>
                <a:cubicBezTo>
                  <a:pt x="248" y="44"/>
                  <a:pt x="248" y="44"/>
                  <a:pt x="248" y="44"/>
                </a:cubicBezTo>
                <a:cubicBezTo>
                  <a:pt x="142" y="150"/>
                  <a:pt x="142" y="150"/>
                  <a:pt x="142" y="150"/>
                </a:cubicBezTo>
                <a:lnTo>
                  <a:pt x="133" y="1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462">
            <a:extLst>
              <a:ext uri="{FF2B5EF4-FFF2-40B4-BE49-F238E27FC236}">
                <a16:creationId xmlns:a16="http://schemas.microsoft.com/office/drawing/2014/main" id="{3382CB26-FE43-244F-8915-B1D7DCA5B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361" y="10105019"/>
            <a:ext cx="267795" cy="499884"/>
          </a:xfrm>
          <a:custGeom>
            <a:avLst/>
            <a:gdLst>
              <a:gd name="T0" fmla="*/ 133 w 266"/>
              <a:gd name="T1" fmla="*/ 495 h 496"/>
              <a:gd name="T2" fmla="*/ 133 w 266"/>
              <a:gd name="T3" fmla="*/ 495 h 496"/>
              <a:gd name="T4" fmla="*/ 115 w 266"/>
              <a:gd name="T5" fmla="*/ 477 h 496"/>
              <a:gd name="T6" fmla="*/ 0 w 266"/>
              <a:gd name="T7" fmla="*/ 27 h 496"/>
              <a:gd name="T8" fmla="*/ 9 w 266"/>
              <a:gd name="T9" fmla="*/ 9 h 496"/>
              <a:gd name="T10" fmla="*/ 36 w 266"/>
              <a:gd name="T11" fmla="*/ 17 h 496"/>
              <a:gd name="T12" fmla="*/ 133 w 266"/>
              <a:gd name="T13" fmla="*/ 407 h 496"/>
              <a:gd name="T14" fmla="*/ 230 w 266"/>
              <a:gd name="T15" fmla="*/ 17 h 496"/>
              <a:gd name="T16" fmla="*/ 248 w 266"/>
              <a:gd name="T17" fmla="*/ 9 h 496"/>
              <a:gd name="T18" fmla="*/ 257 w 266"/>
              <a:gd name="T19" fmla="*/ 27 h 496"/>
              <a:gd name="T20" fmla="*/ 142 w 266"/>
              <a:gd name="T21" fmla="*/ 477 h 496"/>
              <a:gd name="T22" fmla="*/ 133 w 266"/>
              <a:gd name="T23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6" h="496">
                <a:moveTo>
                  <a:pt x="133" y="495"/>
                </a:moveTo>
                <a:lnTo>
                  <a:pt x="133" y="495"/>
                </a:lnTo>
                <a:cubicBezTo>
                  <a:pt x="124" y="495"/>
                  <a:pt x="115" y="486"/>
                  <a:pt x="115" y="47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7"/>
                  <a:pt x="0" y="9"/>
                  <a:pt x="9" y="9"/>
                </a:cubicBezTo>
                <a:cubicBezTo>
                  <a:pt x="18" y="0"/>
                  <a:pt x="27" y="9"/>
                  <a:pt x="36" y="17"/>
                </a:cubicBezTo>
                <a:cubicBezTo>
                  <a:pt x="133" y="407"/>
                  <a:pt x="133" y="407"/>
                  <a:pt x="133" y="407"/>
                </a:cubicBezTo>
                <a:cubicBezTo>
                  <a:pt x="230" y="17"/>
                  <a:pt x="230" y="17"/>
                  <a:pt x="230" y="17"/>
                </a:cubicBezTo>
                <a:cubicBezTo>
                  <a:pt x="230" y="9"/>
                  <a:pt x="239" y="0"/>
                  <a:pt x="248" y="9"/>
                </a:cubicBezTo>
                <a:cubicBezTo>
                  <a:pt x="257" y="9"/>
                  <a:pt x="265" y="17"/>
                  <a:pt x="257" y="27"/>
                </a:cubicBezTo>
                <a:cubicBezTo>
                  <a:pt x="142" y="477"/>
                  <a:pt x="142" y="477"/>
                  <a:pt x="142" y="477"/>
                </a:cubicBezTo>
                <a:cubicBezTo>
                  <a:pt x="142" y="486"/>
                  <a:pt x="142" y="495"/>
                  <a:pt x="133" y="4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463">
            <a:extLst>
              <a:ext uri="{FF2B5EF4-FFF2-40B4-BE49-F238E27FC236}">
                <a16:creationId xmlns:a16="http://schemas.microsoft.com/office/drawing/2014/main" id="{E05F86F7-3157-7441-8D72-6D2C6FAFB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9272" y="10105019"/>
            <a:ext cx="727512" cy="35706"/>
          </a:xfrm>
          <a:custGeom>
            <a:avLst/>
            <a:gdLst>
              <a:gd name="T0" fmla="*/ 699 w 718"/>
              <a:gd name="T1" fmla="*/ 35 h 36"/>
              <a:gd name="T2" fmla="*/ 699 w 718"/>
              <a:gd name="T3" fmla="*/ 35 h 36"/>
              <a:gd name="T4" fmla="*/ 699 w 718"/>
              <a:gd name="T5" fmla="*/ 35 h 36"/>
              <a:gd name="T6" fmla="*/ 18 w 718"/>
              <a:gd name="T7" fmla="*/ 35 h 36"/>
              <a:gd name="T8" fmla="*/ 0 w 718"/>
              <a:gd name="T9" fmla="*/ 17 h 36"/>
              <a:gd name="T10" fmla="*/ 18 w 718"/>
              <a:gd name="T11" fmla="*/ 0 h 36"/>
              <a:gd name="T12" fmla="*/ 18 w 718"/>
              <a:gd name="T13" fmla="*/ 0 h 36"/>
              <a:gd name="T14" fmla="*/ 699 w 718"/>
              <a:gd name="T15" fmla="*/ 9 h 36"/>
              <a:gd name="T16" fmla="*/ 717 w 718"/>
              <a:gd name="T17" fmla="*/ 27 h 36"/>
              <a:gd name="T18" fmla="*/ 699 w 718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8" h="36">
                <a:moveTo>
                  <a:pt x="699" y="35"/>
                </a:moveTo>
                <a:lnTo>
                  <a:pt x="699" y="35"/>
                </a:lnTo>
                <a:lnTo>
                  <a:pt x="699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7"/>
                  <a:pt x="0" y="17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699" y="9"/>
                  <a:pt x="699" y="9"/>
                  <a:pt x="699" y="9"/>
                </a:cubicBezTo>
                <a:cubicBezTo>
                  <a:pt x="708" y="9"/>
                  <a:pt x="717" y="17"/>
                  <a:pt x="717" y="27"/>
                </a:cubicBezTo>
                <a:cubicBezTo>
                  <a:pt x="717" y="35"/>
                  <a:pt x="708" y="35"/>
                  <a:pt x="699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464">
            <a:extLst>
              <a:ext uri="{FF2B5EF4-FFF2-40B4-BE49-F238E27FC236}">
                <a16:creationId xmlns:a16="http://schemas.microsoft.com/office/drawing/2014/main" id="{9733FE8A-4793-F94E-8DDB-2D138B071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687" y="7261924"/>
            <a:ext cx="611464" cy="718585"/>
          </a:xfrm>
          <a:custGeom>
            <a:avLst/>
            <a:gdLst>
              <a:gd name="T0" fmla="*/ 575 w 603"/>
              <a:gd name="T1" fmla="*/ 707 h 708"/>
              <a:gd name="T2" fmla="*/ 575 w 603"/>
              <a:gd name="T3" fmla="*/ 707 h 708"/>
              <a:gd name="T4" fmla="*/ 27 w 603"/>
              <a:gd name="T5" fmla="*/ 707 h 708"/>
              <a:gd name="T6" fmla="*/ 0 w 603"/>
              <a:gd name="T7" fmla="*/ 681 h 708"/>
              <a:gd name="T8" fmla="*/ 0 w 603"/>
              <a:gd name="T9" fmla="*/ 26 h 708"/>
              <a:gd name="T10" fmla="*/ 27 w 603"/>
              <a:gd name="T11" fmla="*/ 0 h 708"/>
              <a:gd name="T12" fmla="*/ 133 w 603"/>
              <a:gd name="T13" fmla="*/ 0 h 708"/>
              <a:gd name="T14" fmla="*/ 151 w 603"/>
              <a:gd name="T15" fmla="*/ 17 h 708"/>
              <a:gd name="T16" fmla="*/ 133 w 603"/>
              <a:gd name="T17" fmla="*/ 35 h 708"/>
              <a:gd name="T18" fmla="*/ 36 w 603"/>
              <a:gd name="T19" fmla="*/ 35 h 708"/>
              <a:gd name="T20" fmla="*/ 36 w 603"/>
              <a:gd name="T21" fmla="*/ 672 h 708"/>
              <a:gd name="T22" fmla="*/ 566 w 603"/>
              <a:gd name="T23" fmla="*/ 672 h 708"/>
              <a:gd name="T24" fmla="*/ 566 w 603"/>
              <a:gd name="T25" fmla="*/ 35 h 708"/>
              <a:gd name="T26" fmla="*/ 469 w 603"/>
              <a:gd name="T27" fmla="*/ 35 h 708"/>
              <a:gd name="T28" fmla="*/ 451 w 603"/>
              <a:gd name="T29" fmla="*/ 17 h 708"/>
              <a:gd name="T30" fmla="*/ 469 w 603"/>
              <a:gd name="T31" fmla="*/ 0 h 708"/>
              <a:gd name="T32" fmla="*/ 575 w 603"/>
              <a:gd name="T33" fmla="*/ 0 h 708"/>
              <a:gd name="T34" fmla="*/ 602 w 603"/>
              <a:gd name="T35" fmla="*/ 26 h 708"/>
              <a:gd name="T36" fmla="*/ 602 w 603"/>
              <a:gd name="T37" fmla="*/ 681 h 708"/>
              <a:gd name="T38" fmla="*/ 575 w 603"/>
              <a:gd name="T39" fmla="*/ 707 h 708"/>
              <a:gd name="T40" fmla="*/ 575 w 603"/>
              <a:gd name="T41" fmla="*/ 35 h 708"/>
              <a:gd name="T42" fmla="*/ 575 w 603"/>
              <a:gd name="T43" fmla="*/ 35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3" h="708">
                <a:moveTo>
                  <a:pt x="575" y="707"/>
                </a:moveTo>
                <a:lnTo>
                  <a:pt x="575" y="707"/>
                </a:lnTo>
                <a:cubicBezTo>
                  <a:pt x="27" y="707"/>
                  <a:pt x="27" y="707"/>
                  <a:pt x="27" y="707"/>
                </a:cubicBezTo>
                <a:cubicBezTo>
                  <a:pt x="18" y="707"/>
                  <a:pt x="0" y="698"/>
                  <a:pt x="0" y="68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8" y="0"/>
                  <a:pt x="27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42" y="0"/>
                  <a:pt x="151" y="9"/>
                  <a:pt x="151" y="17"/>
                </a:cubicBezTo>
                <a:cubicBezTo>
                  <a:pt x="151" y="26"/>
                  <a:pt x="142" y="35"/>
                  <a:pt x="133" y="35"/>
                </a:cubicBezTo>
                <a:cubicBezTo>
                  <a:pt x="36" y="35"/>
                  <a:pt x="36" y="35"/>
                  <a:pt x="36" y="35"/>
                </a:cubicBezTo>
                <a:cubicBezTo>
                  <a:pt x="36" y="672"/>
                  <a:pt x="36" y="672"/>
                  <a:pt x="36" y="672"/>
                </a:cubicBezTo>
                <a:cubicBezTo>
                  <a:pt x="566" y="672"/>
                  <a:pt x="566" y="672"/>
                  <a:pt x="566" y="672"/>
                </a:cubicBezTo>
                <a:cubicBezTo>
                  <a:pt x="566" y="35"/>
                  <a:pt x="566" y="35"/>
                  <a:pt x="566" y="35"/>
                </a:cubicBezTo>
                <a:cubicBezTo>
                  <a:pt x="469" y="35"/>
                  <a:pt x="469" y="35"/>
                  <a:pt x="469" y="35"/>
                </a:cubicBezTo>
                <a:cubicBezTo>
                  <a:pt x="460" y="35"/>
                  <a:pt x="451" y="26"/>
                  <a:pt x="451" y="17"/>
                </a:cubicBezTo>
                <a:cubicBezTo>
                  <a:pt x="451" y="9"/>
                  <a:pt x="460" y="0"/>
                  <a:pt x="469" y="0"/>
                </a:cubicBezTo>
                <a:cubicBezTo>
                  <a:pt x="575" y="0"/>
                  <a:pt x="575" y="0"/>
                  <a:pt x="575" y="0"/>
                </a:cubicBezTo>
                <a:cubicBezTo>
                  <a:pt x="593" y="0"/>
                  <a:pt x="602" y="9"/>
                  <a:pt x="602" y="26"/>
                </a:cubicBezTo>
                <a:cubicBezTo>
                  <a:pt x="602" y="681"/>
                  <a:pt x="602" y="681"/>
                  <a:pt x="602" y="681"/>
                </a:cubicBezTo>
                <a:cubicBezTo>
                  <a:pt x="602" y="698"/>
                  <a:pt x="593" y="707"/>
                  <a:pt x="575" y="707"/>
                </a:cubicBezTo>
                <a:close/>
                <a:moveTo>
                  <a:pt x="575" y="35"/>
                </a:moveTo>
                <a:lnTo>
                  <a:pt x="575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465">
            <a:extLst>
              <a:ext uri="{FF2B5EF4-FFF2-40B4-BE49-F238E27FC236}">
                <a16:creationId xmlns:a16="http://schemas.microsoft.com/office/drawing/2014/main" id="{824A957D-B25D-F940-9FC9-D4918BDD9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9732" y="7431528"/>
            <a:ext cx="116045" cy="116045"/>
          </a:xfrm>
          <a:custGeom>
            <a:avLst/>
            <a:gdLst>
              <a:gd name="T0" fmla="*/ 106 w 116"/>
              <a:gd name="T1" fmla="*/ 115 h 116"/>
              <a:gd name="T2" fmla="*/ 106 w 116"/>
              <a:gd name="T3" fmla="*/ 115 h 116"/>
              <a:gd name="T4" fmla="*/ 18 w 116"/>
              <a:gd name="T5" fmla="*/ 115 h 116"/>
              <a:gd name="T6" fmla="*/ 0 w 116"/>
              <a:gd name="T7" fmla="*/ 97 h 116"/>
              <a:gd name="T8" fmla="*/ 0 w 116"/>
              <a:gd name="T9" fmla="*/ 18 h 116"/>
              <a:gd name="T10" fmla="*/ 18 w 116"/>
              <a:gd name="T11" fmla="*/ 0 h 116"/>
              <a:gd name="T12" fmla="*/ 106 w 116"/>
              <a:gd name="T13" fmla="*/ 0 h 116"/>
              <a:gd name="T14" fmla="*/ 115 w 116"/>
              <a:gd name="T15" fmla="*/ 18 h 116"/>
              <a:gd name="T16" fmla="*/ 115 w 116"/>
              <a:gd name="T17" fmla="*/ 97 h 116"/>
              <a:gd name="T18" fmla="*/ 106 w 116"/>
              <a:gd name="T19" fmla="*/ 115 h 116"/>
              <a:gd name="T20" fmla="*/ 36 w 116"/>
              <a:gd name="T21" fmla="*/ 79 h 116"/>
              <a:gd name="T22" fmla="*/ 36 w 116"/>
              <a:gd name="T23" fmla="*/ 79 h 116"/>
              <a:gd name="T24" fmla="*/ 89 w 116"/>
              <a:gd name="T25" fmla="*/ 79 h 116"/>
              <a:gd name="T26" fmla="*/ 89 w 116"/>
              <a:gd name="T27" fmla="*/ 35 h 116"/>
              <a:gd name="T28" fmla="*/ 36 w 116"/>
              <a:gd name="T29" fmla="*/ 35 h 116"/>
              <a:gd name="T30" fmla="*/ 36 w 116"/>
              <a:gd name="T31" fmla="*/ 7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16">
                <a:moveTo>
                  <a:pt x="106" y="115"/>
                </a:moveTo>
                <a:lnTo>
                  <a:pt x="106" y="115"/>
                </a:lnTo>
                <a:cubicBezTo>
                  <a:pt x="18" y="115"/>
                  <a:pt x="18" y="115"/>
                  <a:pt x="18" y="115"/>
                </a:cubicBezTo>
                <a:cubicBezTo>
                  <a:pt x="9" y="115"/>
                  <a:pt x="0" y="106"/>
                  <a:pt x="0" y="9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9" y="0"/>
                  <a:pt x="18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5" y="0"/>
                  <a:pt x="115" y="8"/>
                  <a:pt x="115" y="18"/>
                </a:cubicBezTo>
                <a:cubicBezTo>
                  <a:pt x="115" y="97"/>
                  <a:pt x="115" y="97"/>
                  <a:pt x="115" y="97"/>
                </a:cubicBezTo>
                <a:cubicBezTo>
                  <a:pt x="115" y="106"/>
                  <a:pt x="115" y="115"/>
                  <a:pt x="106" y="115"/>
                </a:cubicBezTo>
                <a:close/>
                <a:moveTo>
                  <a:pt x="36" y="79"/>
                </a:moveTo>
                <a:lnTo>
                  <a:pt x="36" y="79"/>
                </a:lnTo>
                <a:cubicBezTo>
                  <a:pt x="89" y="79"/>
                  <a:pt x="89" y="79"/>
                  <a:pt x="89" y="79"/>
                </a:cubicBezTo>
                <a:cubicBezTo>
                  <a:pt x="89" y="35"/>
                  <a:pt x="89" y="35"/>
                  <a:pt x="89" y="35"/>
                </a:cubicBezTo>
                <a:cubicBezTo>
                  <a:pt x="36" y="35"/>
                  <a:pt x="36" y="35"/>
                  <a:pt x="36" y="35"/>
                </a:cubicBezTo>
                <a:lnTo>
                  <a:pt x="36" y="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466">
            <a:extLst>
              <a:ext uri="{FF2B5EF4-FFF2-40B4-BE49-F238E27FC236}">
                <a16:creationId xmlns:a16="http://schemas.microsoft.com/office/drawing/2014/main" id="{0A315403-92E5-F544-8F5C-52DCC8F6F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9732" y="7601132"/>
            <a:ext cx="116045" cy="116045"/>
          </a:xfrm>
          <a:custGeom>
            <a:avLst/>
            <a:gdLst>
              <a:gd name="T0" fmla="*/ 106 w 116"/>
              <a:gd name="T1" fmla="*/ 115 h 116"/>
              <a:gd name="T2" fmla="*/ 106 w 116"/>
              <a:gd name="T3" fmla="*/ 115 h 116"/>
              <a:gd name="T4" fmla="*/ 18 w 116"/>
              <a:gd name="T5" fmla="*/ 115 h 116"/>
              <a:gd name="T6" fmla="*/ 0 w 116"/>
              <a:gd name="T7" fmla="*/ 97 h 116"/>
              <a:gd name="T8" fmla="*/ 0 w 116"/>
              <a:gd name="T9" fmla="*/ 17 h 116"/>
              <a:gd name="T10" fmla="*/ 18 w 116"/>
              <a:gd name="T11" fmla="*/ 0 h 116"/>
              <a:gd name="T12" fmla="*/ 106 w 116"/>
              <a:gd name="T13" fmla="*/ 0 h 116"/>
              <a:gd name="T14" fmla="*/ 115 w 116"/>
              <a:gd name="T15" fmla="*/ 17 h 116"/>
              <a:gd name="T16" fmla="*/ 115 w 116"/>
              <a:gd name="T17" fmla="*/ 97 h 116"/>
              <a:gd name="T18" fmla="*/ 106 w 116"/>
              <a:gd name="T19" fmla="*/ 115 h 116"/>
              <a:gd name="T20" fmla="*/ 36 w 116"/>
              <a:gd name="T21" fmla="*/ 79 h 116"/>
              <a:gd name="T22" fmla="*/ 36 w 116"/>
              <a:gd name="T23" fmla="*/ 79 h 116"/>
              <a:gd name="T24" fmla="*/ 89 w 116"/>
              <a:gd name="T25" fmla="*/ 79 h 116"/>
              <a:gd name="T26" fmla="*/ 89 w 116"/>
              <a:gd name="T27" fmla="*/ 35 h 116"/>
              <a:gd name="T28" fmla="*/ 36 w 116"/>
              <a:gd name="T29" fmla="*/ 35 h 116"/>
              <a:gd name="T30" fmla="*/ 36 w 116"/>
              <a:gd name="T31" fmla="*/ 7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16">
                <a:moveTo>
                  <a:pt x="106" y="115"/>
                </a:moveTo>
                <a:lnTo>
                  <a:pt x="106" y="115"/>
                </a:lnTo>
                <a:cubicBezTo>
                  <a:pt x="18" y="115"/>
                  <a:pt x="18" y="115"/>
                  <a:pt x="18" y="115"/>
                </a:cubicBezTo>
                <a:cubicBezTo>
                  <a:pt x="9" y="115"/>
                  <a:pt x="0" y="106"/>
                  <a:pt x="0" y="9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5" y="0"/>
                  <a:pt x="115" y="9"/>
                  <a:pt x="115" y="17"/>
                </a:cubicBezTo>
                <a:cubicBezTo>
                  <a:pt x="115" y="97"/>
                  <a:pt x="115" y="97"/>
                  <a:pt x="115" y="97"/>
                </a:cubicBezTo>
                <a:cubicBezTo>
                  <a:pt x="115" y="106"/>
                  <a:pt x="115" y="115"/>
                  <a:pt x="106" y="115"/>
                </a:cubicBezTo>
                <a:close/>
                <a:moveTo>
                  <a:pt x="36" y="79"/>
                </a:moveTo>
                <a:lnTo>
                  <a:pt x="36" y="79"/>
                </a:lnTo>
                <a:cubicBezTo>
                  <a:pt x="89" y="79"/>
                  <a:pt x="89" y="79"/>
                  <a:pt x="89" y="79"/>
                </a:cubicBezTo>
                <a:cubicBezTo>
                  <a:pt x="89" y="35"/>
                  <a:pt x="89" y="35"/>
                  <a:pt x="89" y="35"/>
                </a:cubicBezTo>
                <a:cubicBezTo>
                  <a:pt x="36" y="35"/>
                  <a:pt x="36" y="35"/>
                  <a:pt x="36" y="35"/>
                </a:cubicBezTo>
                <a:lnTo>
                  <a:pt x="36" y="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467">
            <a:extLst>
              <a:ext uri="{FF2B5EF4-FFF2-40B4-BE49-F238E27FC236}">
                <a16:creationId xmlns:a16="http://schemas.microsoft.com/office/drawing/2014/main" id="{1F14BFCA-D532-944F-9796-264288FC3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9732" y="7770735"/>
            <a:ext cx="116045" cy="116045"/>
          </a:xfrm>
          <a:custGeom>
            <a:avLst/>
            <a:gdLst>
              <a:gd name="T0" fmla="*/ 106 w 116"/>
              <a:gd name="T1" fmla="*/ 115 h 116"/>
              <a:gd name="T2" fmla="*/ 106 w 116"/>
              <a:gd name="T3" fmla="*/ 115 h 116"/>
              <a:gd name="T4" fmla="*/ 18 w 116"/>
              <a:gd name="T5" fmla="*/ 115 h 116"/>
              <a:gd name="T6" fmla="*/ 0 w 116"/>
              <a:gd name="T7" fmla="*/ 97 h 116"/>
              <a:gd name="T8" fmla="*/ 0 w 116"/>
              <a:gd name="T9" fmla="*/ 17 h 116"/>
              <a:gd name="T10" fmla="*/ 18 w 116"/>
              <a:gd name="T11" fmla="*/ 0 h 116"/>
              <a:gd name="T12" fmla="*/ 106 w 116"/>
              <a:gd name="T13" fmla="*/ 0 h 116"/>
              <a:gd name="T14" fmla="*/ 115 w 116"/>
              <a:gd name="T15" fmla="*/ 17 h 116"/>
              <a:gd name="T16" fmla="*/ 115 w 116"/>
              <a:gd name="T17" fmla="*/ 97 h 116"/>
              <a:gd name="T18" fmla="*/ 106 w 116"/>
              <a:gd name="T19" fmla="*/ 115 h 116"/>
              <a:gd name="T20" fmla="*/ 36 w 116"/>
              <a:gd name="T21" fmla="*/ 79 h 116"/>
              <a:gd name="T22" fmla="*/ 36 w 116"/>
              <a:gd name="T23" fmla="*/ 79 h 116"/>
              <a:gd name="T24" fmla="*/ 89 w 116"/>
              <a:gd name="T25" fmla="*/ 79 h 116"/>
              <a:gd name="T26" fmla="*/ 89 w 116"/>
              <a:gd name="T27" fmla="*/ 35 h 116"/>
              <a:gd name="T28" fmla="*/ 36 w 116"/>
              <a:gd name="T29" fmla="*/ 35 h 116"/>
              <a:gd name="T30" fmla="*/ 36 w 116"/>
              <a:gd name="T31" fmla="*/ 7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16">
                <a:moveTo>
                  <a:pt x="106" y="115"/>
                </a:moveTo>
                <a:lnTo>
                  <a:pt x="106" y="115"/>
                </a:lnTo>
                <a:cubicBezTo>
                  <a:pt x="18" y="115"/>
                  <a:pt x="18" y="115"/>
                  <a:pt x="18" y="115"/>
                </a:cubicBezTo>
                <a:cubicBezTo>
                  <a:pt x="9" y="115"/>
                  <a:pt x="0" y="106"/>
                  <a:pt x="0" y="9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5" y="0"/>
                  <a:pt x="115" y="9"/>
                  <a:pt x="115" y="17"/>
                </a:cubicBezTo>
                <a:cubicBezTo>
                  <a:pt x="115" y="97"/>
                  <a:pt x="115" y="97"/>
                  <a:pt x="115" y="97"/>
                </a:cubicBezTo>
                <a:cubicBezTo>
                  <a:pt x="115" y="106"/>
                  <a:pt x="115" y="115"/>
                  <a:pt x="106" y="115"/>
                </a:cubicBezTo>
                <a:close/>
                <a:moveTo>
                  <a:pt x="36" y="79"/>
                </a:moveTo>
                <a:lnTo>
                  <a:pt x="36" y="79"/>
                </a:lnTo>
                <a:cubicBezTo>
                  <a:pt x="89" y="79"/>
                  <a:pt x="89" y="79"/>
                  <a:pt x="89" y="79"/>
                </a:cubicBezTo>
                <a:cubicBezTo>
                  <a:pt x="89" y="35"/>
                  <a:pt x="89" y="35"/>
                  <a:pt x="89" y="35"/>
                </a:cubicBezTo>
                <a:cubicBezTo>
                  <a:pt x="36" y="35"/>
                  <a:pt x="36" y="35"/>
                  <a:pt x="36" y="35"/>
                </a:cubicBezTo>
                <a:lnTo>
                  <a:pt x="36" y="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468">
            <a:extLst>
              <a:ext uri="{FF2B5EF4-FFF2-40B4-BE49-F238E27FC236}">
                <a16:creationId xmlns:a16="http://schemas.microsoft.com/office/drawing/2014/main" id="{00868D79-8415-9B4B-BEF6-0E2FAC3EC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335" y="7476160"/>
            <a:ext cx="205310" cy="26780"/>
          </a:xfrm>
          <a:custGeom>
            <a:avLst/>
            <a:gdLst>
              <a:gd name="T0" fmla="*/ 186 w 205"/>
              <a:gd name="T1" fmla="*/ 26 h 27"/>
              <a:gd name="T2" fmla="*/ 186 w 205"/>
              <a:gd name="T3" fmla="*/ 26 h 27"/>
              <a:gd name="T4" fmla="*/ 18 w 205"/>
              <a:gd name="T5" fmla="*/ 26 h 27"/>
              <a:gd name="T6" fmla="*/ 0 w 205"/>
              <a:gd name="T7" fmla="*/ 18 h 27"/>
              <a:gd name="T8" fmla="*/ 18 w 205"/>
              <a:gd name="T9" fmla="*/ 0 h 27"/>
              <a:gd name="T10" fmla="*/ 186 w 205"/>
              <a:gd name="T11" fmla="*/ 0 h 27"/>
              <a:gd name="T12" fmla="*/ 204 w 205"/>
              <a:gd name="T13" fmla="*/ 18 h 27"/>
              <a:gd name="T14" fmla="*/ 186 w 205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27">
                <a:moveTo>
                  <a:pt x="186" y="26"/>
                </a:moveTo>
                <a:lnTo>
                  <a:pt x="186" y="26"/>
                </a:lnTo>
                <a:cubicBezTo>
                  <a:pt x="18" y="26"/>
                  <a:pt x="18" y="26"/>
                  <a:pt x="18" y="26"/>
                </a:cubicBezTo>
                <a:cubicBezTo>
                  <a:pt x="9" y="26"/>
                  <a:pt x="0" y="2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95" y="0"/>
                  <a:pt x="204" y="9"/>
                  <a:pt x="204" y="18"/>
                </a:cubicBezTo>
                <a:cubicBezTo>
                  <a:pt x="204" y="26"/>
                  <a:pt x="195" y="26"/>
                  <a:pt x="186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469">
            <a:extLst>
              <a:ext uri="{FF2B5EF4-FFF2-40B4-BE49-F238E27FC236}">
                <a16:creationId xmlns:a16="http://schemas.microsoft.com/office/drawing/2014/main" id="{053ED9AF-E455-2146-8637-2F1A6DAB4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335" y="7645764"/>
            <a:ext cx="205310" cy="26780"/>
          </a:xfrm>
          <a:custGeom>
            <a:avLst/>
            <a:gdLst>
              <a:gd name="T0" fmla="*/ 186 w 205"/>
              <a:gd name="T1" fmla="*/ 27 h 28"/>
              <a:gd name="T2" fmla="*/ 186 w 205"/>
              <a:gd name="T3" fmla="*/ 27 h 28"/>
              <a:gd name="T4" fmla="*/ 18 w 205"/>
              <a:gd name="T5" fmla="*/ 27 h 28"/>
              <a:gd name="T6" fmla="*/ 0 w 205"/>
              <a:gd name="T7" fmla="*/ 9 h 28"/>
              <a:gd name="T8" fmla="*/ 18 w 205"/>
              <a:gd name="T9" fmla="*/ 0 h 28"/>
              <a:gd name="T10" fmla="*/ 186 w 205"/>
              <a:gd name="T11" fmla="*/ 0 h 28"/>
              <a:gd name="T12" fmla="*/ 204 w 205"/>
              <a:gd name="T13" fmla="*/ 9 h 28"/>
              <a:gd name="T14" fmla="*/ 186 w 205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28">
                <a:moveTo>
                  <a:pt x="186" y="27"/>
                </a:moveTo>
                <a:lnTo>
                  <a:pt x="186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95" y="0"/>
                  <a:pt x="204" y="0"/>
                  <a:pt x="204" y="9"/>
                </a:cubicBezTo>
                <a:cubicBezTo>
                  <a:pt x="204" y="18"/>
                  <a:pt x="195" y="27"/>
                  <a:pt x="186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470">
            <a:extLst>
              <a:ext uri="{FF2B5EF4-FFF2-40B4-BE49-F238E27FC236}">
                <a16:creationId xmlns:a16="http://schemas.microsoft.com/office/drawing/2014/main" id="{1BD11B00-A1E6-FD4F-A437-0B09A322B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335" y="7815368"/>
            <a:ext cx="205310" cy="26780"/>
          </a:xfrm>
          <a:custGeom>
            <a:avLst/>
            <a:gdLst>
              <a:gd name="T0" fmla="*/ 186 w 205"/>
              <a:gd name="T1" fmla="*/ 27 h 28"/>
              <a:gd name="T2" fmla="*/ 186 w 205"/>
              <a:gd name="T3" fmla="*/ 27 h 28"/>
              <a:gd name="T4" fmla="*/ 18 w 205"/>
              <a:gd name="T5" fmla="*/ 27 h 28"/>
              <a:gd name="T6" fmla="*/ 0 w 205"/>
              <a:gd name="T7" fmla="*/ 9 h 28"/>
              <a:gd name="T8" fmla="*/ 18 w 205"/>
              <a:gd name="T9" fmla="*/ 0 h 28"/>
              <a:gd name="T10" fmla="*/ 186 w 205"/>
              <a:gd name="T11" fmla="*/ 0 h 28"/>
              <a:gd name="T12" fmla="*/ 204 w 205"/>
              <a:gd name="T13" fmla="*/ 9 h 28"/>
              <a:gd name="T14" fmla="*/ 186 w 205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28">
                <a:moveTo>
                  <a:pt x="186" y="27"/>
                </a:moveTo>
                <a:lnTo>
                  <a:pt x="186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95" y="0"/>
                  <a:pt x="204" y="0"/>
                  <a:pt x="204" y="9"/>
                </a:cubicBezTo>
                <a:cubicBezTo>
                  <a:pt x="204" y="18"/>
                  <a:pt x="195" y="27"/>
                  <a:pt x="186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471">
            <a:extLst>
              <a:ext uri="{FF2B5EF4-FFF2-40B4-BE49-F238E27FC236}">
                <a16:creationId xmlns:a16="http://schemas.microsoft.com/office/drawing/2014/main" id="{33551EED-2E6F-3440-90C9-63F70FFBD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364" y="7181586"/>
            <a:ext cx="285648" cy="187457"/>
          </a:xfrm>
          <a:custGeom>
            <a:avLst/>
            <a:gdLst>
              <a:gd name="T0" fmla="*/ 265 w 284"/>
              <a:gd name="T1" fmla="*/ 186 h 187"/>
              <a:gd name="T2" fmla="*/ 265 w 284"/>
              <a:gd name="T3" fmla="*/ 186 h 187"/>
              <a:gd name="T4" fmla="*/ 26 w 284"/>
              <a:gd name="T5" fmla="*/ 186 h 187"/>
              <a:gd name="T6" fmla="*/ 0 w 284"/>
              <a:gd name="T7" fmla="*/ 168 h 187"/>
              <a:gd name="T8" fmla="*/ 0 w 284"/>
              <a:gd name="T9" fmla="*/ 97 h 187"/>
              <a:gd name="T10" fmla="*/ 0 w 284"/>
              <a:gd name="T11" fmla="*/ 89 h 187"/>
              <a:gd name="T12" fmla="*/ 61 w 284"/>
              <a:gd name="T13" fmla="*/ 27 h 187"/>
              <a:gd name="T14" fmla="*/ 141 w 284"/>
              <a:gd name="T15" fmla="*/ 0 h 187"/>
              <a:gd name="T16" fmla="*/ 229 w 284"/>
              <a:gd name="T17" fmla="*/ 27 h 187"/>
              <a:gd name="T18" fmla="*/ 283 w 284"/>
              <a:gd name="T19" fmla="*/ 89 h 187"/>
              <a:gd name="T20" fmla="*/ 283 w 284"/>
              <a:gd name="T21" fmla="*/ 97 h 187"/>
              <a:gd name="T22" fmla="*/ 283 w 284"/>
              <a:gd name="T23" fmla="*/ 168 h 187"/>
              <a:gd name="T24" fmla="*/ 265 w 284"/>
              <a:gd name="T25" fmla="*/ 186 h 187"/>
              <a:gd name="T26" fmla="*/ 35 w 284"/>
              <a:gd name="T27" fmla="*/ 150 h 187"/>
              <a:gd name="T28" fmla="*/ 35 w 284"/>
              <a:gd name="T29" fmla="*/ 150 h 187"/>
              <a:gd name="T30" fmla="*/ 247 w 284"/>
              <a:gd name="T31" fmla="*/ 150 h 187"/>
              <a:gd name="T32" fmla="*/ 247 w 284"/>
              <a:gd name="T33" fmla="*/ 97 h 187"/>
              <a:gd name="T34" fmla="*/ 212 w 284"/>
              <a:gd name="T35" fmla="*/ 53 h 187"/>
              <a:gd name="T36" fmla="*/ 141 w 284"/>
              <a:gd name="T37" fmla="*/ 27 h 187"/>
              <a:gd name="T38" fmla="*/ 79 w 284"/>
              <a:gd name="T39" fmla="*/ 53 h 187"/>
              <a:gd name="T40" fmla="*/ 35 w 284"/>
              <a:gd name="T41" fmla="*/ 97 h 187"/>
              <a:gd name="T42" fmla="*/ 35 w 284"/>
              <a:gd name="T43" fmla="*/ 15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4" h="187">
                <a:moveTo>
                  <a:pt x="265" y="186"/>
                </a:moveTo>
                <a:lnTo>
                  <a:pt x="265" y="186"/>
                </a:lnTo>
                <a:cubicBezTo>
                  <a:pt x="26" y="186"/>
                  <a:pt x="26" y="186"/>
                  <a:pt x="26" y="186"/>
                </a:cubicBezTo>
                <a:cubicBezTo>
                  <a:pt x="8" y="186"/>
                  <a:pt x="0" y="177"/>
                  <a:pt x="0" y="168"/>
                </a:cubicBezTo>
                <a:cubicBezTo>
                  <a:pt x="0" y="97"/>
                  <a:pt x="0" y="97"/>
                  <a:pt x="0" y="97"/>
                </a:cubicBezTo>
                <a:lnTo>
                  <a:pt x="0" y="89"/>
                </a:lnTo>
                <a:cubicBezTo>
                  <a:pt x="17" y="62"/>
                  <a:pt x="35" y="44"/>
                  <a:pt x="61" y="27"/>
                </a:cubicBezTo>
                <a:cubicBezTo>
                  <a:pt x="79" y="9"/>
                  <a:pt x="114" y="0"/>
                  <a:pt x="141" y="0"/>
                </a:cubicBezTo>
                <a:cubicBezTo>
                  <a:pt x="176" y="0"/>
                  <a:pt x="203" y="9"/>
                  <a:pt x="229" y="27"/>
                </a:cubicBezTo>
                <a:cubicBezTo>
                  <a:pt x="256" y="44"/>
                  <a:pt x="274" y="62"/>
                  <a:pt x="283" y="89"/>
                </a:cubicBezTo>
                <a:lnTo>
                  <a:pt x="283" y="97"/>
                </a:lnTo>
                <a:cubicBezTo>
                  <a:pt x="283" y="168"/>
                  <a:pt x="283" y="168"/>
                  <a:pt x="283" y="168"/>
                </a:cubicBezTo>
                <a:cubicBezTo>
                  <a:pt x="283" y="177"/>
                  <a:pt x="274" y="186"/>
                  <a:pt x="265" y="186"/>
                </a:cubicBezTo>
                <a:close/>
                <a:moveTo>
                  <a:pt x="35" y="150"/>
                </a:moveTo>
                <a:lnTo>
                  <a:pt x="35" y="150"/>
                </a:lnTo>
                <a:cubicBezTo>
                  <a:pt x="247" y="150"/>
                  <a:pt x="247" y="150"/>
                  <a:pt x="247" y="150"/>
                </a:cubicBezTo>
                <a:cubicBezTo>
                  <a:pt x="247" y="97"/>
                  <a:pt x="247" y="97"/>
                  <a:pt x="247" y="97"/>
                </a:cubicBezTo>
                <a:cubicBezTo>
                  <a:pt x="238" y="80"/>
                  <a:pt x="229" y="62"/>
                  <a:pt x="212" y="53"/>
                </a:cubicBezTo>
                <a:cubicBezTo>
                  <a:pt x="194" y="35"/>
                  <a:pt x="168" y="27"/>
                  <a:pt x="141" y="27"/>
                </a:cubicBezTo>
                <a:cubicBezTo>
                  <a:pt x="114" y="27"/>
                  <a:pt x="97" y="35"/>
                  <a:pt x="79" y="53"/>
                </a:cubicBezTo>
                <a:cubicBezTo>
                  <a:pt x="61" y="62"/>
                  <a:pt x="44" y="80"/>
                  <a:pt x="35" y="97"/>
                </a:cubicBezTo>
                <a:lnTo>
                  <a:pt x="35" y="1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472">
            <a:extLst>
              <a:ext uri="{FF2B5EF4-FFF2-40B4-BE49-F238E27FC236}">
                <a16:creationId xmlns:a16="http://schemas.microsoft.com/office/drawing/2014/main" id="{7F68E88B-0A22-E643-866F-E2212B6BB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9537" y="7244071"/>
            <a:ext cx="107118" cy="276722"/>
          </a:xfrm>
          <a:custGeom>
            <a:avLst/>
            <a:gdLst>
              <a:gd name="T0" fmla="*/ 9 w 108"/>
              <a:gd name="T1" fmla="*/ 274 h 275"/>
              <a:gd name="T2" fmla="*/ 9 w 108"/>
              <a:gd name="T3" fmla="*/ 274 h 275"/>
              <a:gd name="T4" fmla="*/ 9 w 108"/>
              <a:gd name="T5" fmla="*/ 274 h 275"/>
              <a:gd name="T6" fmla="*/ 0 w 108"/>
              <a:gd name="T7" fmla="*/ 265 h 275"/>
              <a:gd name="T8" fmla="*/ 0 w 108"/>
              <a:gd name="T9" fmla="*/ 97 h 275"/>
              <a:gd name="T10" fmla="*/ 27 w 108"/>
              <a:gd name="T11" fmla="*/ 27 h 275"/>
              <a:gd name="T12" fmla="*/ 98 w 108"/>
              <a:gd name="T13" fmla="*/ 0 h 275"/>
              <a:gd name="T14" fmla="*/ 98 w 108"/>
              <a:gd name="T15" fmla="*/ 0 h 275"/>
              <a:gd name="T16" fmla="*/ 107 w 108"/>
              <a:gd name="T17" fmla="*/ 9 h 275"/>
              <a:gd name="T18" fmla="*/ 98 w 108"/>
              <a:gd name="T19" fmla="*/ 18 h 275"/>
              <a:gd name="T20" fmla="*/ 45 w 108"/>
              <a:gd name="T21" fmla="*/ 44 h 275"/>
              <a:gd name="T22" fmla="*/ 27 w 108"/>
              <a:gd name="T23" fmla="*/ 97 h 275"/>
              <a:gd name="T24" fmla="*/ 27 w 108"/>
              <a:gd name="T25" fmla="*/ 97 h 275"/>
              <a:gd name="T26" fmla="*/ 27 w 108"/>
              <a:gd name="T27" fmla="*/ 265 h 275"/>
              <a:gd name="T28" fmla="*/ 9 w 108"/>
              <a:gd name="T29" fmla="*/ 27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" h="275">
                <a:moveTo>
                  <a:pt x="9" y="274"/>
                </a:moveTo>
                <a:lnTo>
                  <a:pt x="9" y="274"/>
                </a:lnTo>
                <a:lnTo>
                  <a:pt x="9" y="274"/>
                </a:lnTo>
                <a:lnTo>
                  <a:pt x="0" y="265"/>
                </a:ln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53"/>
                  <a:pt x="27" y="27"/>
                </a:cubicBezTo>
                <a:cubicBezTo>
                  <a:pt x="45" y="9"/>
                  <a:pt x="71" y="0"/>
                  <a:pt x="98" y="0"/>
                </a:cubicBezTo>
                <a:lnTo>
                  <a:pt x="98" y="0"/>
                </a:lnTo>
                <a:lnTo>
                  <a:pt x="107" y="9"/>
                </a:lnTo>
                <a:cubicBezTo>
                  <a:pt x="107" y="18"/>
                  <a:pt x="98" y="18"/>
                  <a:pt x="98" y="18"/>
                </a:cubicBezTo>
                <a:cubicBezTo>
                  <a:pt x="71" y="18"/>
                  <a:pt x="53" y="27"/>
                  <a:pt x="45" y="44"/>
                </a:cubicBezTo>
                <a:cubicBezTo>
                  <a:pt x="18" y="62"/>
                  <a:pt x="27" y="97"/>
                  <a:pt x="27" y="97"/>
                </a:cubicBezTo>
                <a:lnTo>
                  <a:pt x="27" y="97"/>
                </a:lnTo>
                <a:cubicBezTo>
                  <a:pt x="27" y="265"/>
                  <a:pt x="27" y="265"/>
                  <a:pt x="27" y="265"/>
                </a:cubicBezTo>
                <a:cubicBezTo>
                  <a:pt x="27" y="265"/>
                  <a:pt x="18" y="274"/>
                  <a:pt x="9" y="2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473">
            <a:extLst>
              <a:ext uri="{FF2B5EF4-FFF2-40B4-BE49-F238E27FC236}">
                <a16:creationId xmlns:a16="http://schemas.microsoft.com/office/drawing/2014/main" id="{9DCE232F-4DFF-AC47-A6FF-32754EA6B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8860" y="7315483"/>
            <a:ext cx="187457" cy="124971"/>
          </a:xfrm>
          <a:custGeom>
            <a:avLst/>
            <a:gdLst>
              <a:gd name="T0" fmla="*/ 168 w 187"/>
              <a:gd name="T1" fmla="*/ 123 h 124"/>
              <a:gd name="T2" fmla="*/ 168 w 187"/>
              <a:gd name="T3" fmla="*/ 123 h 124"/>
              <a:gd name="T4" fmla="*/ 168 w 187"/>
              <a:gd name="T5" fmla="*/ 123 h 124"/>
              <a:gd name="T6" fmla="*/ 159 w 187"/>
              <a:gd name="T7" fmla="*/ 115 h 124"/>
              <a:gd name="T8" fmla="*/ 159 w 187"/>
              <a:gd name="T9" fmla="*/ 115 h 124"/>
              <a:gd name="T10" fmla="*/ 142 w 187"/>
              <a:gd name="T11" fmla="*/ 53 h 124"/>
              <a:gd name="T12" fmla="*/ 89 w 187"/>
              <a:gd name="T13" fmla="*/ 35 h 124"/>
              <a:gd name="T14" fmla="*/ 89 w 187"/>
              <a:gd name="T15" fmla="*/ 35 h 124"/>
              <a:gd name="T16" fmla="*/ 18 w 187"/>
              <a:gd name="T17" fmla="*/ 26 h 124"/>
              <a:gd name="T18" fmla="*/ 0 w 187"/>
              <a:gd name="T19" fmla="*/ 17 h 124"/>
              <a:gd name="T20" fmla="*/ 9 w 187"/>
              <a:gd name="T21" fmla="*/ 9 h 124"/>
              <a:gd name="T22" fmla="*/ 89 w 187"/>
              <a:gd name="T23" fmla="*/ 17 h 124"/>
              <a:gd name="T24" fmla="*/ 159 w 187"/>
              <a:gd name="T25" fmla="*/ 44 h 124"/>
              <a:gd name="T26" fmla="*/ 186 w 187"/>
              <a:gd name="T27" fmla="*/ 115 h 124"/>
              <a:gd name="T28" fmla="*/ 168 w 187"/>
              <a:gd name="T29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7" h="124">
                <a:moveTo>
                  <a:pt x="168" y="123"/>
                </a:moveTo>
                <a:lnTo>
                  <a:pt x="168" y="123"/>
                </a:lnTo>
                <a:lnTo>
                  <a:pt x="168" y="123"/>
                </a:lnTo>
                <a:lnTo>
                  <a:pt x="159" y="115"/>
                </a:lnTo>
                <a:lnTo>
                  <a:pt x="159" y="115"/>
                </a:lnTo>
                <a:cubicBezTo>
                  <a:pt x="159" y="115"/>
                  <a:pt x="159" y="79"/>
                  <a:pt x="142" y="53"/>
                </a:cubicBezTo>
                <a:cubicBezTo>
                  <a:pt x="133" y="44"/>
                  <a:pt x="115" y="35"/>
                  <a:pt x="89" y="35"/>
                </a:cubicBezTo>
                <a:lnTo>
                  <a:pt x="89" y="35"/>
                </a:lnTo>
                <a:cubicBezTo>
                  <a:pt x="71" y="35"/>
                  <a:pt x="35" y="26"/>
                  <a:pt x="18" y="26"/>
                </a:cubicBezTo>
                <a:cubicBezTo>
                  <a:pt x="9" y="26"/>
                  <a:pt x="0" y="26"/>
                  <a:pt x="0" y="17"/>
                </a:cubicBezTo>
                <a:cubicBezTo>
                  <a:pt x="0" y="17"/>
                  <a:pt x="0" y="9"/>
                  <a:pt x="9" y="9"/>
                </a:cubicBezTo>
                <a:cubicBezTo>
                  <a:pt x="35" y="0"/>
                  <a:pt x="80" y="9"/>
                  <a:pt x="89" y="17"/>
                </a:cubicBezTo>
                <a:cubicBezTo>
                  <a:pt x="115" y="17"/>
                  <a:pt x="142" y="26"/>
                  <a:pt x="159" y="44"/>
                </a:cubicBezTo>
                <a:cubicBezTo>
                  <a:pt x="186" y="71"/>
                  <a:pt x="186" y="115"/>
                  <a:pt x="186" y="115"/>
                </a:cubicBezTo>
                <a:cubicBezTo>
                  <a:pt x="186" y="115"/>
                  <a:pt x="177" y="123"/>
                  <a:pt x="168" y="1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474">
            <a:extLst>
              <a:ext uri="{FF2B5EF4-FFF2-40B4-BE49-F238E27FC236}">
                <a16:creationId xmlns:a16="http://schemas.microsoft.com/office/drawing/2014/main" id="{2BBB99B7-91E5-D94B-9BDA-E9AE2D6FE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9875" y="7181586"/>
            <a:ext cx="276722" cy="151751"/>
          </a:xfrm>
          <a:custGeom>
            <a:avLst/>
            <a:gdLst>
              <a:gd name="T0" fmla="*/ 79 w 275"/>
              <a:gd name="T1" fmla="*/ 150 h 151"/>
              <a:gd name="T2" fmla="*/ 79 w 275"/>
              <a:gd name="T3" fmla="*/ 150 h 151"/>
              <a:gd name="T4" fmla="*/ 62 w 275"/>
              <a:gd name="T5" fmla="*/ 142 h 151"/>
              <a:gd name="T6" fmla="*/ 9 w 275"/>
              <a:gd name="T7" fmla="*/ 71 h 151"/>
              <a:gd name="T8" fmla="*/ 71 w 275"/>
              <a:gd name="T9" fmla="*/ 9 h 151"/>
              <a:gd name="T10" fmla="*/ 186 w 275"/>
              <a:gd name="T11" fmla="*/ 18 h 151"/>
              <a:gd name="T12" fmla="*/ 265 w 275"/>
              <a:gd name="T13" fmla="*/ 71 h 151"/>
              <a:gd name="T14" fmla="*/ 265 w 275"/>
              <a:gd name="T15" fmla="*/ 89 h 151"/>
              <a:gd name="T16" fmla="*/ 256 w 275"/>
              <a:gd name="T17" fmla="*/ 89 h 151"/>
              <a:gd name="T18" fmla="*/ 159 w 275"/>
              <a:gd name="T19" fmla="*/ 106 h 151"/>
              <a:gd name="T20" fmla="*/ 141 w 275"/>
              <a:gd name="T21" fmla="*/ 115 h 151"/>
              <a:gd name="T22" fmla="*/ 97 w 275"/>
              <a:gd name="T23" fmla="*/ 142 h 151"/>
              <a:gd name="T24" fmla="*/ 79 w 275"/>
              <a:gd name="T25" fmla="*/ 150 h 151"/>
              <a:gd name="T26" fmla="*/ 106 w 275"/>
              <a:gd name="T27" fmla="*/ 27 h 151"/>
              <a:gd name="T28" fmla="*/ 106 w 275"/>
              <a:gd name="T29" fmla="*/ 27 h 151"/>
              <a:gd name="T30" fmla="*/ 71 w 275"/>
              <a:gd name="T31" fmla="*/ 27 h 151"/>
              <a:gd name="T32" fmla="*/ 71 w 275"/>
              <a:gd name="T33" fmla="*/ 27 h 151"/>
              <a:gd name="T34" fmla="*/ 27 w 275"/>
              <a:gd name="T35" fmla="*/ 71 h 151"/>
              <a:gd name="T36" fmla="*/ 62 w 275"/>
              <a:gd name="T37" fmla="*/ 124 h 151"/>
              <a:gd name="T38" fmla="*/ 62 w 275"/>
              <a:gd name="T39" fmla="*/ 124 h 151"/>
              <a:gd name="T40" fmla="*/ 89 w 275"/>
              <a:gd name="T41" fmla="*/ 124 h 151"/>
              <a:gd name="T42" fmla="*/ 133 w 275"/>
              <a:gd name="T43" fmla="*/ 97 h 151"/>
              <a:gd name="T44" fmla="*/ 141 w 275"/>
              <a:gd name="T45" fmla="*/ 89 h 151"/>
              <a:gd name="T46" fmla="*/ 230 w 275"/>
              <a:gd name="T47" fmla="*/ 71 h 151"/>
              <a:gd name="T48" fmla="*/ 177 w 275"/>
              <a:gd name="T49" fmla="*/ 35 h 151"/>
              <a:gd name="T50" fmla="*/ 106 w 275"/>
              <a:gd name="T51" fmla="*/ 27 h 151"/>
              <a:gd name="T52" fmla="*/ 71 w 275"/>
              <a:gd name="T53" fmla="*/ 18 h 151"/>
              <a:gd name="T54" fmla="*/ 71 w 275"/>
              <a:gd name="T55" fmla="*/ 18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75" h="151">
                <a:moveTo>
                  <a:pt x="79" y="150"/>
                </a:moveTo>
                <a:lnTo>
                  <a:pt x="79" y="150"/>
                </a:lnTo>
                <a:cubicBezTo>
                  <a:pt x="71" y="150"/>
                  <a:pt x="71" y="142"/>
                  <a:pt x="62" y="142"/>
                </a:cubicBezTo>
                <a:cubicBezTo>
                  <a:pt x="27" y="133"/>
                  <a:pt x="0" y="106"/>
                  <a:pt x="9" y="71"/>
                </a:cubicBezTo>
                <a:cubicBezTo>
                  <a:pt x="9" y="35"/>
                  <a:pt x="35" y="9"/>
                  <a:pt x="71" y="9"/>
                </a:cubicBezTo>
                <a:cubicBezTo>
                  <a:pt x="97" y="0"/>
                  <a:pt x="141" y="0"/>
                  <a:pt x="186" y="18"/>
                </a:cubicBezTo>
                <a:cubicBezTo>
                  <a:pt x="221" y="35"/>
                  <a:pt x="248" y="53"/>
                  <a:pt x="265" y="71"/>
                </a:cubicBezTo>
                <a:cubicBezTo>
                  <a:pt x="274" y="80"/>
                  <a:pt x="274" y="80"/>
                  <a:pt x="265" y="89"/>
                </a:cubicBezTo>
                <a:cubicBezTo>
                  <a:pt x="265" y="89"/>
                  <a:pt x="265" y="97"/>
                  <a:pt x="256" y="89"/>
                </a:cubicBezTo>
                <a:cubicBezTo>
                  <a:pt x="212" y="80"/>
                  <a:pt x="177" y="89"/>
                  <a:pt x="159" y="106"/>
                </a:cubicBezTo>
                <a:cubicBezTo>
                  <a:pt x="150" y="106"/>
                  <a:pt x="150" y="115"/>
                  <a:pt x="141" y="115"/>
                </a:cubicBezTo>
                <a:cubicBezTo>
                  <a:pt x="133" y="124"/>
                  <a:pt x="124" y="142"/>
                  <a:pt x="97" y="142"/>
                </a:cubicBezTo>
                <a:cubicBezTo>
                  <a:pt x="89" y="142"/>
                  <a:pt x="89" y="150"/>
                  <a:pt x="79" y="150"/>
                </a:cubicBezTo>
                <a:close/>
                <a:moveTo>
                  <a:pt x="106" y="27"/>
                </a:moveTo>
                <a:lnTo>
                  <a:pt x="106" y="27"/>
                </a:lnTo>
                <a:cubicBezTo>
                  <a:pt x="97" y="27"/>
                  <a:pt x="79" y="27"/>
                  <a:pt x="71" y="27"/>
                </a:cubicBezTo>
                <a:lnTo>
                  <a:pt x="71" y="27"/>
                </a:lnTo>
                <a:cubicBezTo>
                  <a:pt x="44" y="27"/>
                  <a:pt x="27" y="53"/>
                  <a:pt x="27" y="71"/>
                </a:cubicBezTo>
                <a:cubicBezTo>
                  <a:pt x="27" y="97"/>
                  <a:pt x="44" y="115"/>
                  <a:pt x="62" y="124"/>
                </a:cubicBezTo>
                <a:lnTo>
                  <a:pt x="62" y="124"/>
                </a:lnTo>
                <a:cubicBezTo>
                  <a:pt x="71" y="124"/>
                  <a:pt x="79" y="124"/>
                  <a:pt x="89" y="124"/>
                </a:cubicBezTo>
                <a:cubicBezTo>
                  <a:pt x="106" y="124"/>
                  <a:pt x="124" y="106"/>
                  <a:pt x="133" y="97"/>
                </a:cubicBezTo>
                <a:lnTo>
                  <a:pt x="141" y="89"/>
                </a:lnTo>
                <a:cubicBezTo>
                  <a:pt x="159" y="71"/>
                  <a:pt x="195" y="62"/>
                  <a:pt x="230" y="71"/>
                </a:cubicBezTo>
                <a:cubicBezTo>
                  <a:pt x="212" y="53"/>
                  <a:pt x="195" y="44"/>
                  <a:pt x="177" y="35"/>
                </a:cubicBezTo>
                <a:cubicBezTo>
                  <a:pt x="150" y="27"/>
                  <a:pt x="124" y="27"/>
                  <a:pt x="106" y="27"/>
                </a:cubicBezTo>
                <a:close/>
                <a:moveTo>
                  <a:pt x="71" y="18"/>
                </a:moveTo>
                <a:lnTo>
                  <a:pt x="71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475">
            <a:extLst>
              <a:ext uri="{FF2B5EF4-FFF2-40B4-BE49-F238E27FC236}">
                <a16:creationId xmlns:a16="http://schemas.microsoft.com/office/drawing/2014/main" id="{D711D643-AF5A-3B49-821F-11FD56719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2815" y="7279777"/>
            <a:ext cx="214236" cy="124971"/>
          </a:xfrm>
          <a:custGeom>
            <a:avLst/>
            <a:gdLst>
              <a:gd name="T0" fmla="*/ 124 w 213"/>
              <a:gd name="T1" fmla="*/ 18 h 125"/>
              <a:gd name="T2" fmla="*/ 124 w 213"/>
              <a:gd name="T3" fmla="*/ 18 h 125"/>
              <a:gd name="T4" fmla="*/ 150 w 213"/>
              <a:gd name="T5" fmla="*/ 18 h 125"/>
              <a:gd name="T6" fmla="*/ 186 w 213"/>
              <a:gd name="T7" fmla="*/ 62 h 125"/>
              <a:gd name="T8" fmla="*/ 160 w 213"/>
              <a:gd name="T9" fmla="*/ 98 h 125"/>
              <a:gd name="T10" fmla="*/ 142 w 213"/>
              <a:gd name="T11" fmla="*/ 107 h 125"/>
              <a:gd name="T12" fmla="*/ 133 w 213"/>
              <a:gd name="T13" fmla="*/ 98 h 125"/>
              <a:gd name="T14" fmla="*/ 98 w 213"/>
              <a:gd name="T15" fmla="*/ 71 h 125"/>
              <a:gd name="T16" fmla="*/ 53 w 213"/>
              <a:gd name="T17" fmla="*/ 62 h 125"/>
              <a:gd name="T18" fmla="*/ 18 w 213"/>
              <a:gd name="T19" fmla="*/ 62 h 125"/>
              <a:gd name="T20" fmla="*/ 71 w 213"/>
              <a:gd name="T21" fmla="*/ 27 h 125"/>
              <a:gd name="T22" fmla="*/ 124 w 213"/>
              <a:gd name="T23" fmla="*/ 18 h 125"/>
              <a:gd name="T24" fmla="*/ 124 w 213"/>
              <a:gd name="T25" fmla="*/ 0 h 125"/>
              <a:gd name="T26" fmla="*/ 124 w 213"/>
              <a:gd name="T27" fmla="*/ 0 h 125"/>
              <a:gd name="T28" fmla="*/ 124 w 213"/>
              <a:gd name="T29" fmla="*/ 18 h 125"/>
              <a:gd name="T30" fmla="*/ 124 w 213"/>
              <a:gd name="T31" fmla="*/ 0 h 125"/>
              <a:gd name="T32" fmla="*/ 124 w 213"/>
              <a:gd name="T33" fmla="*/ 0 h 125"/>
              <a:gd name="T34" fmla="*/ 62 w 213"/>
              <a:gd name="T35" fmla="*/ 9 h 125"/>
              <a:gd name="T36" fmla="*/ 9 w 213"/>
              <a:gd name="T37" fmla="*/ 53 h 125"/>
              <a:gd name="T38" fmla="*/ 0 w 213"/>
              <a:gd name="T39" fmla="*/ 80 h 125"/>
              <a:gd name="T40" fmla="*/ 18 w 213"/>
              <a:gd name="T41" fmla="*/ 89 h 125"/>
              <a:gd name="T42" fmla="*/ 27 w 213"/>
              <a:gd name="T43" fmla="*/ 89 h 125"/>
              <a:gd name="T44" fmla="*/ 53 w 213"/>
              <a:gd name="T45" fmla="*/ 80 h 125"/>
              <a:gd name="T46" fmla="*/ 80 w 213"/>
              <a:gd name="T47" fmla="*/ 89 h 125"/>
              <a:gd name="T48" fmla="*/ 89 w 213"/>
              <a:gd name="T49" fmla="*/ 98 h 125"/>
              <a:gd name="T50" fmla="*/ 133 w 213"/>
              <a:gd name="T51" fmla="*/ 124 h 125"/>
              <a:gd name="T52" fmla="*/ 142 w 213"/>
              <a:gd name="T53" fmla="*/ 124 h 125"/>
              <a:gd name="T54" fmla="*/ 160 w 213"/>
              <a:gd name="T55" fmla="*/ 124 h 125"/>
              <a:gd name="T56" fmla="*/ 195 w 213"/>
              <a:gd name="T57" fmla="*/ 98 h 125"/>
              <a:gd name="T58" fmla="*/ 212 w 213"/>
              <a:gd name="T59" fmla="*/ 62 h 125"/>
              <a:gd name="T60" fmla="*/ 150 w 213"/>
              <a:gd name="T61" fmla="*/ 0 h 125"/>
              <a:gd name="T62" fmla="*/ 124 w 213"/>
              <a:gd name="T63" fmla="*/ 0 h 125"/>
              <a:gd name="T64" fmla="*/ 124 w 213"/>
              <a:gd name="T65" fmla="*/ 18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3" h="125">
                <a:moveTo>
                  <a:pt x="124" y="18"/>
                </a:moveTo>
                <a:lnTo>
                  <a:pt x="124" y="18"/>
                </a:lnTo>
                <a:cubicBezTo>
                  <a:pt x="133" y="18"/>
                  <a:pt x="142" y="18"/>
                  <a:pt x="150" y="18"/>
                </a:cubicBezTo>
                <a:cubicBezTo>
                  <a:pt x="168" y="18"/>
                  <a:pt x="186" y="36"/>
                  <a:pt x="186" y="62"/>
                </a:cubicBezTo>
                <a:cubicBezTo>
                  <a:pt x="186" y="80"/>
                  <a:pt x="177" y="98"/>
                  <a:pt x="160" y="98"/>
                </a:cubicBezTo>
                <a:cubicBezTo>
                  <a:pt x="150" y="98"/>
                  <a:pt x="150" y="107"/>
                  <a:pt x="142" y="107"/>
                </a:cubicBezTo>
                <a:cubicBezTo>
                  <a:pt x="142" y="107"/>
                  <a:pt x="133" y="107"/>
                  <a:pt x="133" y="98"/>
                </a:cubicBezTo>
                <a:cubicBezTo>
                  <a:pt x="115" y="98"/>
                  <a:pt x="106" y="80"/>
                  <a:pt x="98" y="71"/>
                </a:cubicBezTo>
                <a:cubicBezTo>
                  <a:pt x="89" y="71"/>
                  <a:pt x="71" y="62"/>
                  <a:pt x="53" y="62"/>
                </a:cubicBezTo>
                <a:cubicBezTo>
                  <a:pt x="44" y="62"/>
                  <a:pt x="36" y="62"/>
                  <a:pt x="18" y="62"/>
                </a:cubicBezTo>
                <a:cubicBezTo>
                  <a:pt x="27" y="53"/>
                  <a:pt x="44" y="36"/>
                  <a:pt x="71" y="27"/>
                </a:cubicBezTo>
                <a:cubicBezTo>
                  <a:pt x="89" y="18"/>
                  <a:pt x="115" y="18"/>
                  <a:pt x="124" y="18"/>
                </a:cubicBezTo>
                <a:lnTo>
                  <a:pt x="124" y="0"/>
                </a:lnTo>
                <a:lnTo>
                  <a:pt x="124" y="0"/>
                </a:lnTo>
                <a:cubicBezTo>
                  <a:pt x="124" y="18"/>
                  <a:pt x="124" y="18"/>
                  <a:pt x="124" y="18"/>
                </a:cubicBezTo>
                <a:cubicBezTo>
                  <a:pt x="124" y="0"/>
                  <a:pt x="124" y="0"/>
                  <a:pt x="124" y="0"/>
                </a:cubicBezTo>
                <a:lnTo>
                  <a:pt x="124" y="0"/>
                </a:lnTo>
                <a:cubicBezTo>
                  <a:pt x="106" y="0"/>
                  <a:pt x="80" y="0"/>
                  <a:pt x="62" y="9"/>
                </a:cubicBezTo>
                <a:cubicBezTo>
                  <a:pt x="44" y="18"/>
                  <a:pt x="18" y="36"/>
                  <a:pt x="9" y="53"/>
                </a:cubicBezTo>
                <a:cubicBezTo>
                  <a:pt x="0" y="62"/>
                  <a:pt x="0" y="71"/>
                  <a:pt x="0" y="80"/>
                </a:cubicBezTo>
                <a:cubicBezTo>
                  <a:pt x="9" y="80"/>
                  <a:pt x="9" y="89"/>
                  <a:pt x="18" y="89"/>
                </a:cubicBezTo>
                <a:lnTo>
                  <a:pt x="27" y="89"/>
                </a:lnTo>
                <a:cubicBezTo>
                  <a:pt x="36" y="80"/>
                  <a:pt x="44" y="80"/>
                  <a:pt x="53" y="80"/>
                </a:cubicBezTo>
                <a:cubicBezTo>
                  <a:pt x="62" y="80"/>
                  <a:pt x="80" y="89"/>
                  <a:pt x="80" y="89"/>
                </a:cubicBezTo>
                <a:cubicBezTo>
                  <a:pt x="89" y="89"/>
                  <a:pt x="89" y="98"/>
                  <a:pt x="89" y="98"/>
                </a:cubicBezTo>
                <a:cubicBezTo>
                  <a:pt x="98" y="107"/>
                  <a:pt x="106" y="115"/>
                  <a:pt x="133" y="124"/>
                </a:cubicBezTo>
                <a:lnTo>
                  <a:pt x="142" y="124"/>
                </a:lnTo>
                <a:cubicBezTo>
                  <a:pt x="150" y="124"/>
                  <a:pt x="160" y="124"/>
                  <a:pt x="160" y="124"/>
                </a:cubicBezTo>
                <a:cubicBezTo>
                  <a:pt x="177" y="115"/>
                  <a:pt x="186" y="107"/>
                  <a:pt x="195" y="98"/>
                </a:cubicBezTo>
                <a:cubicBezTo>
                  <a:pt x="204" y="89"/>
                  <a:pt x="212" y="71"/>
                  <a:pt x="212" y="62"/>
                </a:cubicBezTo>
                <a:cubicBezTo>
                  <a:pt x="212" y="27"/>
                  <a:pt x="186" y="0"/>
                  <a:pt x="150" y="0"/>
                </a:cubicBezTo>
                <a:cubicBezTo>
                  <a:pt x="142" y="0"/>
                  <a:pt x="133" y="0"/>
                  <a:pt x="124" y="0"/>
                </a:cubicBezTo>
                <a:lnTo>
                  <a:pt x="124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476">
            <a:extLst>
              <a:ext uri="{FF2B5EF4-FFF2-40B4-BE49-F238E27FC236}">
                <a16:creationId xmlns:a16="http://schemas.microsoft.com/office/drawing/2014/main" id="{00F08D20-EFD9-144D-B780-2AE12CF59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9875" y="7226218"/>
            <a:ext cx="124971" cy="44633"/>
          </a:xfrm>
          <a:custGeom>
            <a:avLst/>
            <a:gdLst>
              <a:gd name="T0" fmla="*/ 18 w 125"/>
              <a:gd name="T1" fmla="*/ 45 h 46"/>
              <a:gd name="T2" fmla="*/ 18 w 125"/>
              <a:gd name="T3" fmla="*/ 45 h 46"/>
              <a:gd name="T4" fmla="*/ 9 w 125"/>
              <a:gd name="T5" fmla="*/ 36 h 46"/>
              <a:gd name="T6" fmla="*/ 9 w 125"/>
              <a:gd name="T7" fmla="*/ 18 h 46"/>
              <a:gd name="T8" fmla="*/ 115 w 125"/>
              <a:gd name="T9" fmla="*/ 0 h 46"/>
              <a:gd name="T10" fmla="*/ 124 w 125"/>
              <a:gd name="T11" fmla="*/ 18 h 46"/>
              <a:gd name="T12" fmla="*/ 115 w 125"/>
              <a:gd name="T13" fmla="*/ 27 h 46"/>
              <a:gd name="T14" fmla="*/ 18 w 125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5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9" y="36"/>
                  <a:pt x="9" y="36"/>
                </a:cubicBezTo>
                <a:cubicBezTo>
                  <a:pt x="0" y="27"/>
                  <a:pt x="9" y="18"/>
                  <a:pt x="9" y="18"/>
                </a:cubicBezTo>
                <a:cubicBezTo>
                  <a:pt x="18" y="18"/>
                  <a:pt x="79" y="0"/>
                  <a:pt x="115" y="0"/>
                </a:cubicBezTo>
                <a:cubicBezTo>
                  <a:pt x="124" y="0"/>
                  <a:pt x="124" y="9"/>
                  <a:pt x="124" y="18"/>
                </a:cubicBezTo>
                <a:cubicBezTo>
                  <a:pt x="124" y="18"/>
                  <a:pt x="124" y="27"/>
                  <a:pt x="115" y="27"/>
                </a:cubicBezTo>
                <a:cubicBezTo>
                  <a:pt x="79" y="27"/>
                  <a:pt x="18" y="36"/>
                  <a:pt x="1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477">
            <a:extLst>
              <a:ext uri="{FF2B5EF4-FFF2-40B4-BE49-F238E27FC236}">
                <a16:creationId xmlns:a16="http://schemas.microsoft.com/office/drawing/2014/main" id="{8DA9B4F3-7856-3D44-AD0A-F1E9EA4F1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4508" y="7235145"/>
            <a:ext cx="53559" cy="53559"/>
          </a:xfrm>
          <a:custGeom>
            <a:avLst/>
            <a:gdLst>
              <a:gd name="T0" fmla="*/ 45 w 54"/>
              <a:gd name="T1" fmla="*/ 53 h 54"/>
              <a:gd name="T2" fmla="*/ 45 w 54"/>
              <a:gd name="T3" fmla="*/ 53 h 54"/>
              <a:gd name="T4" fmla="*/ 35 w 54"/>
              <a:gd name="T5" fmla="*/ 44 h 54"/>
              <a:gd name="T6" fmla="*/ 0 w 54"/>
              <a:gd name="T7" fmla="*/ 18 h 54"/>
              <a:gd name="T8" fmla="*/ 0 w 54"/>
              <a:gd name="T9" fmla="*/ 9 h 54"/>
              <a:gd name="T10" fmla="*/ 18 w 54"/>
              <a:gd name="T11" fmla="*/ 0 h 54"/>
              <a:gd name="T12" fmla="*/ 53 w 54"/>
              <a:gd name="T13" fmla="*/ 27 h 54"/>
              <a:gd name="T14" fmla="*/ 53 w 54"/>
              <a:gd name="T15" fmla="*/ 44 h 54"/>
              <a:gd name="T16" fmla="*/ 45 w 54"/>
              <a:gd name="T17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54">
                <a:moveTo>
                  <a:pt x="45" y="53"/>
                </a:moveTo>
                <a:lnTo>
                  <a:pt x="45" y="53"/>
                </a:lnTo>
                <a:lnTo>
                  <a:pt x="35" y="44"/>
                </a:lnTo>
                <a:cubicBezTo>
                  <a:pt x="0" y="18"/>
                  <a:pt x="0" y="18"/>
                  <a:pt x="0" y="18"/>
                </a:cubicBezTo>
                <a:lnTo>
                  <a:pt x="0" y="9"/>
                </a:lnTo>
                <a:cubicBezTo>
                  <a:pt x="9" y="0"/>
                  <a:pt x="9" y="0"/>
                  <a:pt x="18" y="0"/>
                </a:cubicBezTo>
                <a:cubicBezTo>
                  <a:pt x="53" y="27"/>
                  <a:pt x="53" y="27"/>
                  <a:pt x="53" y="27"/>
                </a:cubicBezTo>
                <a:cubicBezTo>
                  <a:pt x="53" y="36"/>
                  <a:pt x="53" y="44"/>
                  <a:pt x="53" y="44"/>
                </a:cubicBezTo>
                <a:cubicBezTo>
                  <a:pt x="45" y="44"/>
                  <a:pt x="45" y="53"/>
                  <a:pt x="45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478">
            <a:extLst>
              <a:ext uri="{FF2B5EF4-FFF2-40B4-BE49-F238E27FC236}">
                <a16:creationId xmlns:a16="http://schemas.microsoft.com/office/drawing/2014/main" id="{9C28BC6F-CFA7-CF48-B440-B9C352284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6941" y="7413675"/>
            <a:ext cx="629317" cy="499884"/>
          </a:xfrm>
          <a:custGeom>
            <a:avLst/>
            <a:gdLst>
              <a:gd name="T0" fmla="*/ 478 w 621"/>
              <a:gd name="T1" fmla="*/ 495 h 496"/>
              <a:gd name="T2" fmla="*/ 425 w 621"/>
              <a:gd name="T3" fmla="*/ 451 h 496"/>
              <a:gd name="T4" fmla="*/ 416 w 621"/>
              <a:gd name="T5" fmla="*/ 398 h 496"/>
              <a:gd name="T6" fmla="*/ 328 w 621"/>
              <a:gd name="T7" fmla="*/ 407 h 496"/>
              <a:gd name="T8" fmla="*/ 248 w 621"/>
              <a:gd name="T9" fmla="*/ 442 h 496"/>
              <a:gd name="T10" fmla="*/ 160 w 621"/>
              <a:gd name="T11" fmla="*/ 460 h 496"/>
              <a:gd name="T12" fmla="*/ 107 w 621"/>
              <a:gd name="T13" fmla="*/ 336 h 496"/>
              <a:gd name="T14" fmla="*/ 36 w 621"/>
              <a:gd name="T15" fmla="*/ 292 h 496"/>
              <a:gd name="T16" fmla="*/ 0 w 621"/>
              <a:gd name="T17" fmla="*/ 257 h 496"/>
              <a:gd name="T18" fmla="*/ 36 w 621"/>
              <a:gd name="T19" fmla="*/ 159 h 496"/>
              <a:gd name="T20" fmla="*/ 107 w 621"/>
              <a:gd name="T21" fmla="*/ 80 h 496"/>
              <a:gd name="T22" fmla="*/ 71 w 621"/>
              <a:gd name="T23" fmla="*/ 9 h 496"/>
              <a:gd name="T24" fmla="*/ 195 w 621"/>
              <a:gd name="T25" fmla="*/ 18 h 496"/>
              <a:gd name="T26" fmla="*/ 328 w 621"/>
              <a:gd name="T27" fmla="*/ 26 h 496"/>
              <a:gd name="T28" fmla="*/ 620 w 621"/>
              <a:gd name="T29" fmla="*/ 221 h 496"/>
              <a:gd name="T30" fmla="*/ 575 w 621"/>
              <a:gd name="T31" fmla="*/ 327 h 496"/>
              <a:gd name="T32" fmla="*/ 531 w 621"/>
              <a:gd name="T33" fmla="*/ 425 h 496"/>
              <a:gd name="T34" fmla="*/ 478 w 621"/>
              <a:gd name="T35" fmla="*/ 495 h 496"/>
              <a:gd name="T36" fmla="*/ 460 w 621"/>
              <a:gd name="T37" fmla="*/ 451 h 496"/>
              <a:gd name="T38" fmla="*/ 496 w 621"/>
              <a:gd name="T39" fmla="*/ 442 h 496"/>
              <a:gd name="T40" fmla="*/ 504 w 621"/>
              <a:gd name="T41" fmla="*/ 380 h 496"/>
              <a:gd name="T42" fmla="*/ 558 w 621"/>
              <a:gd name="T43" fmla="*/ 292 h 496"/>
              <a:gd name="T44" fmla="*/ 514 w 621"/>
              <a:gd name="T45" fmla="*/ 106 h 496"/>
              <a:gd name="T46" fmla="*/ 292 w 621"/>
              <a:gd name="T47" fmla="*/ 62 h 496"/>
              <a:gd name="T48" fmla="*/ 177 w 621"/>
              <a:gd name="T49" fmla="*/ 53 h 496"/>
              <a:gd name="T50" fmla="*/ 142 w 621"/>
              <a:gd name="T51" fmla="*/ 71 h 496"/>
              <a:gd name="T52" fmla="*/ 142 w 621"/>
              <a:gd name="T53" fmla="*/ 97 h 496"/>
              <a:gd name="T54" fmla="*/ 36 w 621"/>
              <a:gd name="T55" fmla="*/ 195 h 496"/>
              <a:gd name="T56" fmla="*/ 36 w 621"/>
              <a:gd name="T57" fmla="*/ 257 h 496"/>
              <a:gd name="T58" fmla="*/ 45 w 621"/>
              <a:gd name="T59" fmla="*/ 257 h 496"/>
              <a:gd name="T60" fmla="*/ 115 w 621"/>
              <a:gd name="T61" fmla="*/ 301 h 496"/>
              <a:gd name="T62" fmla="*/ 186 w 621"/>
              <a:gd name="T63" fmla="*/ 451 h 496"/>
              <a:gd name="T64" fmla="*/ 221 w 621"/>
              <a:gd name="T65" fmla="*/ 442 h 496"/>
              <a:gd name="T66" fmla="*/ 221 w 621"/>
              <a:gd name="T67" fmla="*/ 363 h 496"/>
              <a:gd name="T68" fmla="*/ 328 w 621"/>
              <a:gd name="T69" fmla="*/ 371 h 496"/>
              <a:gd name="T70" fmla="*/ 434 w 621"/>
              <a:gd name="T71" fmla="*/ 363 h 496"/>
              <a:gd name="T72" fmla="*/ 452 w 621"/>
              <a:gd name="T73" fmla="*/ 407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21" h="496">
                <a:moveTo>
                  <a:pt x="478" y="495"/>
                </a:moveTo>
                <a:lnTo>
                  <a:pt x="478" y="495"/>
                </a:lnTo>
                <a:cubicBezTo>
                  <a:pt x="452" y="495"/>
                  <a:pt x="434" y="478"/>
                  <a:pt x="425" y="460"/>
                </a:cubicBezTo>
                <a:cubicBezTo>
                  <a:pt x="425" y="460"/>
                  <a:pt x="425" y="460"/>
                  <a:pt x="425" y="451"/>
                </a:cubicBezTo>
                <a:cubicBezTo>
                  <a:pt x="425" y="407"/>
                  <a:pt x="425" y="407"/>
                  <a:pt x="425" y="407"/>
                </a:cubicBezTo>
                <a:lnTo>
                  <a:pt x="416" y="398"/>
                </a:lnTo>
                <a:lnTo>
                  <a:pt x="416" y="398"/>
                </a:lnTo>
                <a:cubicBezTo>
                  <a:pt x="390" y="398"/>
                  <a:pt x="354" y="407"/>
                  <a:pt x="328" y="407"/>
                </a:cubicBezTo>
                <a:cubicBezTo>
                  <a:pt x="301" y="407"/>
                  <a:pt x="275" y="398"/>
                  <a:pt x="248" y="398"/>
                </a:cubicBezTo>
                <a:cubicBezTo>
                  <a:pt x="248" y="442"/>
                  <a:pt x="248" y="442"/>
                  <a:pt x="248" y="442"/>
                </a:cubicBezTo>
                <a:cubicBezTo>
                  <a:pt x="248" y="469"/>
                  <a:pt x="231" y="495"/>
                  <a:pt x="204" y="495"/>
                </a:cubicBezTo>
                <a:cubicBezTo>
                  <a:pt x="177" y="495"/>
                  <a:pt x="160" y="478"/>
                  <a:pt x="160" y="460"/>
                </a:cubicBezTo>
                <a:cubicBezTo>
                  <a:pt x="133" y="345"/>
                  <a:pt x="133" y="345"/>
                  <a:pt x="133" y="345"/>
                </a:cubicBezTo>
                <a:cubicBezTo>
                  <a:pt x="124" y="336"/>
                  <a:pt x="115" y="336"/>
                  <a:pt x="107" y="336"/>
                </a:cubicBezTo>
                <a:cubicBezTo>
                  <a:pt x="98" y="327"/>
                  <a:pt x="80" y="327"/>
                  <a:pt x="71" y="318"/>
                </a:cubicBezTo>
                <a:cubicBezTo>
                  <a:pt x="62" y="301"/>
                  <a:pt x="45" y="292"/>
                  <a:pt x="36" y="292"/>
                </a:cubicBezTo>
                <a:cubicBezTo>
                  <a:pt x="27" y="292"/>
                  <a:pt x="27" y="283"/>
                  <a:pt x="27" y="283"/>
                </a:cubicBezTo>
                <a:cubicBezTo>
                  <a:pt x="9" y="283"/>
                  <a:pt x="0" y="265"/>
                  <a:pt x="0" y="2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77"/>
                  <a:pt x="18" y="168"/>
                  <a:pt x="36" y="159"/>
                </a:cubicBezTo>
                <a:cubicBezTo>
                  <a:pt x="45" y="159"/>
                  <a:pt x="54" y="150"/>
                  <a:pt x="62" y="133"/>
                </a:cubicBezTo>
                <a:cubicBezTo>
                  <a:pt x="71" y="124"/>
                  <a:pt x="89" y="106"/>
                  <a:pt x="107" y="80"/>
                </a:cubicBezTo>
                <a:cubicBezTo>
                  <a:pt x="80" y="44"/>
                  <a:pt x="80" y="44"/>
                  <a:pt x="80" y="44"/>
                </a:cubicBezTo>
                <a:cubicBezTo>
                  <a:pt x="71" y="36"/>
                  <a:pt x="71" y="18"/>
                  <a:pt x="71" y="9"/>
                </a:cubicBezTo>
                <a:cubicBezTo>
                  <a:pt x="80" y="0"/>
                  <a:pt x="89" y="0"/>
                  <a:pt x="98" y="0"/>
                </a:cubicBezTo>
                <a:cubicBezTo>
                  <a:pt x="133" y="0"/>
                  <a:pt x="177" y="18"/>
                  <a:pt x="195" y="18"/>
                </a:cubicBezTo>
                <a:cubicBezTo>
                  <a:pt x="204" y="26"/>
                  <a:pt x="266" y="26"/>
                  <a:pt x="292" y="26"/>
                </a:cubicBezTo>
                <a:cubicBezTo>
                  <a:pt x="301" y="26"/>
                  <a:pt x="319" y="26"/>
                  <a:pt x="328" y="26"/>
                </a:cubicBezTo>
                <a:cubicBezTo>
                  <a:pt x="407" y="26"/>
                  <a:pt x="478" y="44"/>
                  <a:pt x="531" y="80"/>
                </a:cubicBezTo>
                <a:cubicBezTo>
                  <a:pt x="584" y="115"/>
                  <a:pt x="620" y="168"/>
                  <a:pt x="620" y="221"/>
                </a:cubicBezTo>
                <a:cubicBezTo>
                  <a:pt x="620" y="257"/>
                  <a:pt x="602" y="283"/>
                  <a:pt x="584" y="318"/>
                </a:cubicBezTo>
                <a:cubicBezTo>
                  <a:pt x="575" y="318"/>
                  <a:pt x="575" y="327"/>
                  <a:pt x="575" y="327"/>
                </a:cubicBezTo>
                <a:cubicBezTo>
                  <a:pt x="558" y="354"/>
                  <a:pt x="540" y="363"/>
                  <a:pt x="540" y="389"/>
                </a:cubicBezTo>
                <a:cubicBezTo>
                  <a:pt x="531" y="398"/>
                  <a:pt x="531" y="416"/>
                  <a:pt x="531" y="425"/>
                </a:cubicBezTo>
                <a:cubicBezTo>
                  <a:pt x="531" y="425"/>
                  <a:pt x="531" y="433"/>
                  <a:pt x="531" y="442"/>
                </a:cubicBezTo>
                <a:cubicBezTo>
                  <a:pt x="522" y="469"/>
                  <a:pt x="504" y="495"/>
                  <a:pt x="478" y="495"/>
                </a:cubicBezTo>
                <a:close/>
                <a:moveTo>
                  <a:pt x="460" y="451"/>
                </a:moveTo>
                <a:lnTo>
                  <a:pt x="460" y="451"/>
                </a:lnTo>
                <a:cubicBezTo>
                  <a:pt x="460" y="460"/>
                  <a:pt x="469" y="460"/>
                  <a:pt x="478" y="460"/>
                </a:cubicBezTo>
                <a:cubicBezTo>
                  <a:pt x="487" y="460"/>
                  <a:pt x="496" y="451"/>
                  <a:pt x="496" y="442"/>
                </a:cubicBezTo>
                <a:cubicBezTo>
                  <a:pt x="496" y="433"/>
                  <a:pt x="496" y="425"/>
                  <a:pt x="496" y="416"/>
                </a:cubicBezTo>
                <a:cubicBezTo>
                  <a:pt x="496" y="407"/>
                  <a:pt x="504" y="389"/>
                  <a:pt x="504" y="380"/>
                </a:cubicBezTo>
                <a:cubicBezTo>
                  <a:pt x="514" y="354"/>
                  <a:pt x="531" y="327"/>
                  <a:pt x="549" y="309"/>
                </a:cubicBezTo>
                <a:cubicBezTo>
                  <a:pt x="549" y="301"/>
                  <a:pt x="558" y="301"/>
                  <a:pt x="558" y="292"/>
                </a:cubicBezTo>
                <a:cubicBezTo>
                  <a:pt x="575" y="274"/>
                  <a:pt x="584" y="248"/>
                  <a:pt x="584" y="221"/>
                </a:cubicBezTo>
                <a:cubicBezTo>
                  <a:pt x="584" y="177"/>
                  <a:pt x="558" y="142"/>
                  <a:pt x="514" y="106"/>
                </a:cubicBezTo>
                <a:cubicBezTo>
                  <a:pt x="460" y="80"/>
                  <a:pt x="398" y="62"/>
                  <a:pt x="328" y="62"/>
                </a:cubicBezTo>
                <a:cubicBezTo>
                  <a:pt x="319" y="62"/>
                  <a:pt x="310" y="62"/>
                  <a:pt x="292" y="62"/>
                </a:cubicBezTo>
                <a:lnTo>
                  <a:pt x="292" y="62"/>
                </a:lnTo>
                <a:cubicBezTo>
                  <a:pt x="283" y="62"/>
                  <a:pt x="204" y="62"/>
                  <a:pt x="177" y="53"/>
                </a:cubicBezTo>
                <a:cubicBezTo>
                  <a:pt x="169" y="44"/>
                  <a:pt x="133" y="36"/>
                  <a:pt x="115" y="36"/>
                </a:cubicBezTo>
                <a:cubicBezTo>
                  <a:pt x="142" y="71"/>
                  <a:pt x="142" y="71"/>
                  <a:pt x="142" y="71"/>
                </a:cubicBezTo>
                <a:cubicBezTo>
                  <a:pt x="151" y="80"/>
                  <a:pt x="151" y="80"/>
                  <a:pt x="151" y="88"/>
                </a:cubicBezTo>
                <a:cubicBezTo>
                  <a:pt x="151" y="88"/>
                  <a:pt x="151" y="97"/>
                  <a:pt x="142" y="97"/>
                </a:cubicBezTo>
                <a:cubicBezTo>
                  <a:pt x="115" y="115"/>
                  <a:pt x="107" y="142"/>
                  <a:pt x="89" y="150"/>
                </a:cubicBezTo>
                <a:cubicBezTo>
                  <a:pt x="80" y="177"/>
                  <a:pt x="62" y="195"/>
                  <a:pt x="36" y="195"/>
                </a:cubicBezTo>
                <a:lnTo>
                  <a:pt x="36" y="195"/>
                </a:lnTo>
                <a:cubicBezTo>
                  <a:pt x="36" y="257"/>
                  <a:pt x="36" y="257"/>
                  <a:pt x="36" y="257"/>
                </a:cubicBezTo>
                <a:lnTo>
                  <a:pt x="36" y="257"/>
                </a:lnTo>
                <a:lnTo>
                  <a:pt x="45" y="257"/>
                </a:lnTo>
                <a:cubicBezTo>
                  <a:pt x="62" y="265"/>
                  <a:pt x="80" y="274"/>
                  <a:pt x="98" y="292"/>
                </a:cubicBezTo>
                <a:cubicBezTo>
                  <a:pt x="98" y="301"/>
                  <a:pt x="115" y="301"/>
                  <a:pt x="115" y="301"/>
                </a:cubicBezTo>
                <a:cubicBezTo>
                  <a:pt x="133" y="309"/>
                  <a:pt x="160" y="318"/>
                  <a:pt x="160" y="336"/>
                </a:cubicBezTo>
                <a:cubicBezTo>
                  <a:pt x="186" y="451"/>
                  <a:pt x="186" y="451"/>
                  <a:pt x="186" y="451"/>
                </a:cubicBezTo>
                <a:cubicBezTo>
                  <a:pt x="186" y="460"/>
                  <a:pt x="195" y="460"/>
                  <a:pt x="204" y="460"/>
                </a:cubicBezTo>
                <a:cubicBezTo>
                  <a:pt x="213" y="460"/>
                  <a:pt x="221" y="451"/>
                  <a:pt x="221" y="442"/>
                </a:cubicBezTo>
                <a:cubicBezTo>
                  <a:pt x="221" y="371"/>
                  <a:pt x="221" y="371"/>
                  <a:pt x="221" y="371"/>
                </a:cubicBezTo>
                <a:lnTo>
                  <a:pt x="221" y="363"/>
                </a:lnTo>
                <a:cubicBezTo>
                  <a:pt x="231" y="363"/>
                  <a:pt x="231" y="363"/>
                  <a:pt x="239" y="363"/>
                </a:cubicBezTo>
                <a:cubicBezTo>
                  <a:pt x="266" y="363"/>
                  <a:pt x="301" y="371"/>
                  <a:pt x="328" y="371"/>
                </a:cubicBezTo>
                <a:cubicBezTo>
                  <a:pt x="354" y="371"/>
                  <a:pt x="390" y="363"/>
                  <a:pt x="416" y="363"/>
                </a:cubicBezTo>
                <a:cubicBezTo>
                  <a:pt x="425" y="363"/>
                  <a:pt x="425" y="363"/>
                  <a:pt x="434" y="363"/>
                </a:cubicBezTo>
                <a:cubicBezTo>
                  <a:pt x="443" y="371"/>
                  <a:pt x="443" y="371"/>
                  <a:pt x="443" y="371"/>
                </a:cubicBezTo>
                <a:cubicBezTo>
                  <a:pt x="452" y="380"/>
                  <a:pt x="452" y="398"/>
                  <a:pt x="452" y="407"/>
                </a:cubicBezTo>
                <a:lnTo>
                  <a:pt x="460" y="4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479">
            <a:extLst>
              <a:ext uri="{FF2B5EF4-FFF2-40B4-BE49-F238E27FC236}">
                <a16:creationId xmlns:a16="http://schemas.microsoft.com/office/drawing/2014/main" id="{F938467E-97AC-5844-A288-D3C0414CB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2700" y="7494013"/>
            <a:ext cx="142824" cy="98192"/>
          </a:xfrm>
          <a:custGeom>
            <a:avLst/>
            <a:gdLst>
              <a:gd name="T0" fmla="*/ 18 w 143"/>
              <a:gd name="T1" fmla="*/ 97 h 98"/>
              <a:gd name="T2" fmla="*/ 18 w 143"/>
              <a:gd name="T3" fmla="*/ 97 h 98"/>
              <a:gd name="T4" fmla="*/ 0 w 143"/>
              <a:gd name="T5" fmla="*/ 88 h 98"/>
              <a:gd name="T6" fmla="*/ 9 w 143"/>
              <a:gd name="T7" fmla="*/ 70 h 98"/>
              <a:gd name="T8" fmla="*/ 45 w 143"/>
              <a:gd name="T9" fmla="*/ 62 h 98"/>
              <a:gd name="T10" fmla="*/ 36 w 143"/>
              <a:gd name="T11" fmla="*/ 53 h 98"/>
              <a:gd name="T12" fmla="*/ 36 w 143"/>
              <a:gd name="T13" fmla="*/ 17 h 98"/>
              <a:gd name="T14" fmla="*/ 62 w 143"/>
              <a:gd name="T15" fmla="*/ 0 h 98"/>
              <a:gd name="T16" fmla="*/ 98 w 143"/>
              <a:gd name="T17" fmla="*/ 17 h 98"/>
              <a:gd name="T18" fmla="*/ 89 w 143"/>
              <a:gd name="T19" fmla="*/ 44 h 98"/>
              <a:gd name="T20" fmla="*/ 124 w 143"/>
              <a:gd name="T21" fmla="*/ 44 h 98"/>
              <a:gd name="T22" fmla="*/ 142 w 143"/>
              <a:gd name="T23" fmla="*/ 53 h 98"/>
              <a:gd name="T24" fmla="*/ 133 w 143"/>
              <a:gd name="T25" fmla="*/ 62 h 98"/>
              <a:gd name="T26" fmla="*/ 98 w 143"/>
              <a:gd name="T27" fmla="*/ 62 h 98"/>
              <a:gd name="T28" fmla="*/ 80 w 143"/>
              <a:gd name="T29" fmla="*/ 62 h 98"/>
              <a:gd name="T30" fmla="*/ 45 w 143"/>
              <a:gd name="T31" fmla="*/ 79 h 98"/>
              <a:gd name="T32" fmla="*/ 18 w 143"/>
              <a:gd name="T33" fmla="*/ 97 h 98"/>
              <a:gd name="T34" fmla="*/ 62 w 143"/>
              <a:gd name="T35" fmla="*/ 26 h 98"/>
              <a:gd name="T36" fmla="*/ 62 w 143"/>
              <a:gd name="T37" fmla="*/ 26 h 98"/>
              <a:gd name="T38" fmla="*/ 62 w 143"/>
              <a:gd name="T39" fmla="*/ 26 h 98"/>
              <a:gd name="T40" fmla="*/ 54 w 143"/>
              <a:gd name="T41" fmla="*/ 26 h 98"/>
              <a:gd name="T42" fmla="*/ 54 w 143"/>
              <a:gd name="T43" fmla="*/ 35 h 98"/>
              <a:gd name="T44" fmla="*/ 71 w 143"/>
              <a:gd name="T45" fmla="*/ 44 h 98"/>
              <a:gd name="T46" fmla="*/ 71 w 143"/>
              <a:gd name="T47" fmla="*/ 35 h 98"/>
              <a:gd name="T48" fmla="*/ 71 w 143"/>
              <a:gd name="T49" fmla="*/ 26 h 98"/>
              <a:gd name="T50" fmla="*/ 62 w 143"/>
              <a:gd name="T51" fmla="*/ 26 h 98"/>
              <a:gd name="T52" fmla="*/ 71 w 143"/>
              <a:gd name="T53" fmla="*/ 26 h 98"/>
              <a:gd name="T54" fmla="*/ 71 w 143"/>
              <a:gd name="T55" fmla="*/ 26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3" h="98">
                <a:moveTo>
                  <a:pt x="18" y="97"/>
                </a:moveTo>
                <a:lnTo>
                  <a:pt x="18" y="97"/>
                </a:lnTo>
                <a:cubicBezTo>
                  <a:pt x="9" y="97"/>
                  <a:pt x="9" y="88"/>
                  <a:pt x="0" y="88"/>
                </a:cubicBezTo>
                <a:cubicBezTo>
                  <a:pt x="0" y="79"/>
                  <a:pt x="9" y="79"/>
                  <a:pt x="9" y="70"/>
                </a:cubicBezTo>
                <a:cubicBezTo>
                  <a:pt x="18" y="70"/>
                  <a:pt x="36" y="70"/>
                  <a:pt x="45" y="62"/>
                </a:cubicBezTo>
                <a:cubicBezTo>
                  <a:pt x="45" y="53"/>
                  <a:pt x="45" y="53"/>
                  <a:pt x="36" y="53"/>
                </a:cubicBezTo>
                <a:cubicBezTo>
                  <a:pt x="36" y="44"/>
                  <a:pt x="27" y="35"/>
                  <a:pt x="36" y="17"/>
                </a:cubicBezTo>
                <a:cubicBezTo>
                  <a:pt x="45" y="8"/>
                  <a:pt x="54" y="0"/>
                  <a:pt x="62" y="0"/>
                </a:cubicBezTo>
                <a:cubicBezTo>
                  <a:pt x="80" y="0"/>
                  <a:pt x="89" y="8"/>
                  <a:pt x="98" y="17"/>
                </a:cubicBezTo>
                <a:cubicBezTo>
                  <a:pt x="98" y="26"/>
                  <a:pt x="98" y="35"/>
                  <a:pt x="89" y="44"/>
                </a:cubicBezTo>
                <a:cubicBezTo>
                  <a:pt x="107" y="44"/>
                  <a:pt x="115" y="44"/>
                  <a:pt x="124" y="44"/>
                </a:cubicBezTo>
                <a:cubicBezTo>
                  <a:pt x="133" y="44"/>
                  <a:pt x="142" y="44"/>
                  <a:pt x="142" y="53"/>
                </a:cubicBezTo>
                <a:lnTo>
                  <a:pt x="133" y="62"/>
                </a:lnTo>
                <a:cubicBezTo>
                  <a:pt x="133" y="62"/>
                  <a:pt x="115" y="62"/>
                  <a:pt x="98" y="62"/>
                </a:cubicBezTo>
                <a:cubicBezTo>
                  <a:pt x="89" y="62"/>
                  <a:pt x="80" y="62"/>
                  <a:pt x="80" y="62"/>
                </a:cubicBezTo>
                <a:cubicBezTo>
                  <a:pt x="71" y="70"/>
                  <a:pt x="62" y="79"/>
                  <a:pt x="45" y="79"/>
                </a:cubicBezTo>
                <a:cubicBezTo>
                  <a:pt x="27" y="88"/>
                  <a:pt x="18" y="97"/>
                  <a:pt x="18" y="97"/>
                </a:cubicBezTo>
                <a:close/>
                <a:moveTo>
                  <a:pt x="62" y="26"/>
                </a:moveTo>
                <a:lnTo>
                  <a:pt x="62" y="26"/>
                </a:lnTo>
                <a:lnTo>
                  <a:pt x="62" y="26"/>
                </a:lnTo>
                <a:lnTo>
                  <a:pt x="54" y="26"/>
                </a:lnTo>
                <a:cubicBezTo>
                  <a:pt x="54" y="35"/>
                  <a:pt x="54" y="35"/>
                  <a:pt x="54" y="35"/>
                </a:cubicBezTo>
                <a:cubicBezTo>
                  <a:pt x="54" y="44"/>
                  <a:pt x="62" y="44"/>
                  <a:pt x="71" y="44"/>
                </a:cubicBezTo>
                <a:cubicBezTo>
                  <a:pt x="71" y="44"/>
                  <a:pt x="71" y="44"/>
                  <a:pt x="71" y="35"/>
                </a:cubicBezTo>
                <a:cubicBezTo>
                  <a:pt x="71" y="35"/>
                  <a:pt x="80" y="26"/>
                  <a:pt x="71" y="26"/>
                </a:cubicBezTo>
                <a:cubicBezTo>
                  <a:pt x="71" y="26"/>
                  <a:pt x="71" y="26"/>
                  <a:pt x="62" y="26"/>
                </a:cubicBezTo>
                <a:close/>
                <a:moveTo>
                  <a:pt x="71" y="26"/>
                </a:moveTo>
                <a:lnTo>
                  <a:pt x="71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480">
            <a:extLst>
              <a:ext uri="{FF2B5EF4-FFF2-40B4-BE49-F238E27FC236}">
                <a16:creationId xmlns:a16="http://schemas.microsoft.com/office/drawing/2014/main" id="{7916DE66-DEA3-FE4B-90E1-BAF4BC05C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374" y="7574352"/>
            <a:ext cx="35706" cy="35706"/>
          </a:xfrm>
          <a:custGeom>
            <a:avLst/>
            <a:gdLst>
              <a:gd name="T0" fmla="*/ 0 w 37"/>
              <a:gd name="T1" fmla="*/ 18 h 37"/>
              <a:gd name="T2" fmla="*/ 0 w 37"/>
              <a:gd name="T3" fmla="*/ 18 h 37"/>
              <a:gd name="T4" fmla="*/ 18 w 37"/>
              <a:gd name="T5" fmla="*/ 0 h 37"/>
              <a:gd name="T6" fmla="*/ 36 w 37"/>
              <a:gd name="T7" fmla="*/ 18 h 37"/>
              <a:gd name="T8" fmla="*/ 18 w 37"/>
              <a:gd name="T9" fmla="*/ 36 h 37"/>
              <a:gd name="T10" fmla="*/ 0 w 37"/>
              <a:gd name="T11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37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36" y="0"/>
                  <a:pt x="36" y="9"/>
                  <a:pt x="36" y="18"/>
                </a:cubicBezTo>
                <a:cubicBezTo>
                  <a:pt x="36" y="27"/>
                  <a:pt x="36" y="36"/>
                  <a:pt x="18" y="36"/>
                </a:cubicBezTo>
                <a:cubicBezTo>
                  <a:pt x="9" y="36"/>
                  <a:pt x="0" y="27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481">
            <a:extLst>
              <a:ext uri="{FF2B5EF4-FFF2-40B4-BE49-F238E27FC236}">
                <a16:creationId xmlns:a16="http://schemas.microsoft.com/office/drawing/2014/main" id="{C8E504E0-0761-744C-8FC9-325867CF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8125" y="7502940"/>
            <a:ext cx="160677" cy="53559"/>
          </a:xfrm>
          <a:custGeom>
            <a:avLst/>
            <a:gdLst>
              <a:gd name="T0" fmla="*/ 141 w 160"/>
              <a:gd name="T1" fmla="*/ 54 h 55"/>
              <a:gd name="T2" fmla="*/ 141 w 160"/>
              <a:gd name="T3" fmla="*/ 54 h 55"/>
              <a:gd name="T4" fmla="*/ 132 w 160"/>
              <a:gd name="T5" fmla="*/ 54 h 55"/>
              <a:gd name="T6" fmla="*/ 70 w 160"/>
              <a:gd name="T7" fmla="*/ 36 h 55"/>
              <a:gd name="T8" fmla="*/ 26 w 160"/>
              <a:gd name="T9" fmla="*/ 36 h 55"/>
              <a:gd name="T10" fmla="*/ 8 w 160"/>
              <a:gd name="T11" fmla="*/ 27 h 55"/>
              <a:gd name="T12" fmla="*/ 17 w 160"/>
              <a:gd name="T13" fmla="*/ 9 h 55"/>
              <a:gd name="T14" fmla="*/ 79 w 160"/>
              <a:gd name="T15" fmla="*/ 0 h 55"/>
              <a:gd name="T16" fmla="*/ 141 w 160"/>
              <a:gd name="T17" fmla="*/ 18 h 55"/>
              <a:gd name="T18" fmla="*/ 159 w 160"/>
              <a:gd name="T19" fmla="*/ 36 h 55"/>
              <a:gd name="T20" fmla="*/ 141 w 160"/>
              <a:gd name="T21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0" h="55">
                <a:moveTo>
                  <a:pt x="141" y="54"/>
                </a:moveTo>
                <a:lnTo>
                  <a:pt x="141" y="54"/>
                </a:lnTo>
                <a:lnTo>
                  <a:pt x="132" y="54"/>
                </a:lnTo>
                <a:cubicBezTo>
                  <a:pt x="115" y="45"/>
                  <a:pt x="97" y="36"/>
                  <a:pt x="70" y="36"/>
                </a:cubicBezTo>
                <a:cubicBezTo>
                  <a:pt x="62" y="36"/>
                  <a:pt x="35" y="36"/>
                  <a:pt x="26" y="36"/>
                </a:cubicBezTo>
                <a:cubicBezTo>
                  <a:pt x="17" y="36"/>
                  <a:pt x="8" y="36"/>
                  <a:pt x="8" y="27"/>
                </a:cubicBezTo>
                <a:cubicBezTo>
                  <a:pt x="0" y="18"/>
                  <a:pt x="8" y="9"/>
                  <a:pt x="17" y="9"/>
                </a:cubicBezTo>
                <a:cubicBezTo>
                  <a:pt x="35" y="0"/>
                  <a:pt x="62" y="0"/>
                  <a:pt x="79" y="0"/>
                </a:cubicBezTo>
                <a:cubicBezTo>
                  <a:pt x="106" y="9"/>
                  <a:pt x="123" y="9"/>
                  <a:pt x="141" y="18"/>
                </a:cubicBezTo>
                <a:cubicBezTo>
                  <a:pt x="150" y="18"/>
                  <a:pt x="159" y="27"/>
                  <a:pt x="159" y="36"/>
                </a:cubicBezTo>
                <a:cubicBezTo>
                  <a:pt x="150" y="45"/>
                  <a:pt x="150" y="54"/>
                  <a:pt x="141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482">
            <a:extLst>
              <a:ext uri="{FF2B5EF4-FFF2-40B4-BE49-F238E27FC236}">
                <a16:creationId xmlns:a16="http://schemas.microsoft.com/office/drawing/2014/main" id="{CADCA706-45D1-644D-B082-8F120121F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996" y="10140725"/>
            <a:ext cx="620394" cy="504346"/>
          </a:xfrm>
          <a:custGeom>
            <a:avLst/>
            <a:gdLst>
              <a:gd name="T0" fmla="*/ 468 w 611"/>
              <a:gd name="T1" fmla="*/ 496 h 497"/>
              <a:gd name="T2" fmla="*/ 415 w 611"/>
              <a:gd name="T3" fmla="*/ 460 h 497"/>
              <a:gd name="T4" fmla="*/ 406 w 611"/>
              <a:gd name="T5" fmla="*/ 398 h 497"/>
              <a:gd name="T6" fmla="*/ 319 w 611"/>
              <a:gd name="T7" fmla="*/ 407 h 497"/>
              <a:gd name="T8" fmla="*/ 248 w 611"/>
              <a:gd name="T9" fmla="*/ 451 h 497"/>
              <a:gd name="T10" fmla="*/ 151 w 611"/>
              <a:gd name="T11" fmla="*/ 460 h 497"/>
              <a:gd name="T12" fmla="*/ 107 w 611"/>
              <a:gd name="T13" fmla="*/ 336 h 497"/>
              <a:gd name="T14" fmla="*/ 27 w 611"/>
              <a:gd name="T15" fmla="*/ 292 h 497"/>
              <a:gd name="T16" fmla="*/ 0 w 611"/>
              <a:gd name="T17" fmla="*/ 257 h 497"/>
              <a:gd name="T18" fmla="*/ 27 w 611"/>
              <a:gd name="T19" fmla="*/ 168 h 497"/>
              <a:gd name="T20" fmla="*/ 107 w 611"/>
              <a:gd name="T21" fmla="*/ 89 h 497"/>
              <a:gd name="T22" fmla="*/ 71 w 611"/>
              <a:gd name="T23" fmla="*/ 18 h 497"/>
              <a:gd name="T24" fmla="*/ 186 w 611"/>
              <a:gd name="T25" fmla="*/ 27 h 497"/>
              <a:gd name="T26" fmla="*/ 319 w 611"/>
              <a:gd name="T27" fmla="*/ 27 h 497"/>
              <a:gd name="T28" fmla="*/ 610 w 611"/>
              <a:gd name="T29" fmla="*/ 230 h 497"/>
              <a:gd name="T30" fmla="*/ 566 w 611"/>
              <a:gd name="T31" fmla="*/ 336 h 497"/>
              <a:gd name="T32" fmla="*/ 521 w 611"/>
              <a:gd name="T33" fmla="*/ 425 h 497"/>
              <a:gd name="T34" fmla="*/ 468 w 611"/>
              <a:gd name="T35" fmla="*/ 496 h 497"/>
              <a:gd name="T36" fmla="*/ 451 w 611"/>
              <a:gd name="T37" fmla="*/ 451 h 497"/>
              <a:gd name="T38" fmla="*/ 486 w 611"/>
              <a:gd name="T39" fmla="*/ 451 h 497"/>
              <a:gd name="T40" fmla="*/ 495 w 611"/>
              <a:gd name="T41" fmla="*/ 389 h 497"/>
              <a:gd name="T42" fmla="*/ 548 w 611"/>
              <a:gd name="T43" fmla="*/ 301 h 497"/>
              <a:gd name="T44" fmla="*/ 504 w 611"/>
              <a:gd name="T45" fmla="*/ 115 h 497"/>
              <a:gd name="T46" fmla="*/ 292 w 611"/>
              <a:gd name="T47" fmla="*/ 62 h 497"/>
              <a:gd name="T48" fmla="*/ 177 w 611"/>
              <a:gd name="T49" fmla="*/ 53 h 497"/>
              <a:gd name="T50" fmla="*/ 142 w 611"/>
              <a:gd name="T51" fmla="*/ 80 h 497"/>
              <a:gd name="T52" fmla="*/ 133 w 611"/>
              <a:gd name="T53" fmla="*/ 106 h 497"/>
              <a:gd name="T54" fmla="*/ 36 w 611"/>
              <a:gd name="T55" fmla="*/ 204 h 497"/>
              <a:gd name="T56" fmla="*/ 27 w 611"/>
              <a:gd name="T57" fmla="*/ 257 h 497"/>
              <a:gd name="T58" fmla="*/ 36 w 611"/>
              <a:gd name="T59" fmla="*/ 265 h 497"/>
              <a:gd name="T60" fmla="*/ 115 w 611"/>
              <a:gd name="T61" fmla="*/ 310 h 497"/>
              <a:gd name="T62" fmla="*/ 186 w 611"/>
              <a:gd name="T63" fmla="*/ 451 h 497"/>
              <a:gd name="T64" fmla="*/ 213 w 611"/>
              <a:gd name="T65" fmla="*/ 451 h 497"/>
              <a:gd name="T66" fmla="*/ 222 w 611"/>
              <a:gd name="T67" fmla="*/ 372 h 497"/>
              <a:gd name="T68" fmla="*/ 319 w 611"/>
              <a:gd name="T69" fmla="*/ 372 h 497"/>
              <a:gd name="T70" fmla="*/ 424 w 611"/>
              <a:gd name="T71" fmla="*/ 372 h 497"/>
              <a:gd name="T72" fmla="*/ 451 w 611"/>
              <a:gd name="T73" fmla="*/ 416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11" h="497">
                <a:moveTo>
                  <a:pt x="468" y="496"/>
                </a:moveTo>
                <a:lnTo>
                  <a:pt x="468" y="496"/>
                </a:lnTo>
                <a:cubicBezTo>
                  <a:pt x="451" y="496"/>
                  <a:pt x="424" y="487"/>
                  <a:pt x="424" y="460"/>
                </a:cubicBezTo>
                <a:lnTo>
                  <a:pt x="415" y="460"/>
                </a:lnTo>
                <a:cubicBezTo>
                  <a:pt x="415" y="416"/>
                  <a:pt x="415" y="416"/>
                  <a:pt x="415" y="416"/>
                </a:cubicBezTo>
                <a:cubicBezTo>
                  <a:pt x="415" y="407"/>
                  <a:pt x="415" y="407"/>
                  <a:pt x="406" y="398"/>
                </a:cubicBezTo>
                <a:lnTo>
                  <a:pt x="406" y="398"/>
                </a:lnTo>
                <a:cubicBezTo>
                  <a:pt x="380" y="407"/>
                  <a:pt x="353" y="407"/>
                  <a:pt x="319" y="407"/>
                </a:cubicBezTo>
                <a:cubicBezTo>
                  <a:pt x="292" y="407"/>
                  <a:pt x="275" y="407"/>
                  <a:pt x="248" y="398"/>
                </a:cubicBezTo>
                <a:cubicBezTo>
                  <a:pt x="248" y="451"/>
                  <a:pt x="248" y="451"/>
                  <a:pt x="248" y="451"/>
                </a:cubicBezTo>
                <a:cubicBezTo>
                  <a:pt x="248" y="478"/>
                  <a:pt x="222" y="496"/>
                  <a:pt x="195" y="496"/>
                </a:cubicBezTo>
                <a:cubicBezTo>
                  <a:pt x="177" y="496"/>
                  <a:pt x="160" y="487"/>
                  <a:pt x="151" y="460"/>
                </a:cubicBezTo>
                <a:cubicBezTo>
                  <a:pt x="124" y="345"/>
                  <a:pt x="124" y="345"/>
                  <a:pt x="124" y="345"/>
                </a:cubicBezTo>
                <a:cubicBezTo>
                  <a:pt x="124" y="345"/>
                  <a:pt x="107" y="345"/>
                  <a:pt x="107" y="336"/>
                </a:cubicBezTo>
                <a:cubicBezTo>
                  <a:pt x="89" y="336"/>
                  <a:pt x="71" y="327"/>
                  <a:pt x="62" y="319"/>
                </a:cubicBezTo>
                <a:cubicBezTo>
                  <a:pt x="54" y="310"/>
                  <a:pt x="45" y="301"/>
                  <a:pt x="27" y="292"/>
                </a:cubicBezTo>
                <a:lnTo>
                  <a:pt x="18" y="292"/>
                </a:lnTo>
                <a:cubicBezTo>
                  <a:pt x="9" y="283"/>
                  <a:pt x="0" y="275"/>
                  <a:pt x="0" y="257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186"/>
                  <a:pt x="9" y="168"/>
                  <a:pt x="27" y="168"/>
                </a:cubicBezTo>
                <a:cubicBezTo>
                  <a:pt x="36" y="168"/>
                  <a:pt x="45" y="159"/>
                  <a:pt x="62" y="142"/>
                </a:cubicBezTo>
                <a:cubicBezTo>
                  <a:pt x="71" y="124"/>
                  <a:pt x="80" y="106"/>
                  <a:pt x="107" y="89"/>
                </a:cubicBezTo>
                <a:cubicBezTo>
                  <a:pt x="71" y="44"/>
                  <a:pt x="71" y="44"/>
                  <a:pt x="71" y="44"/>
                </a:cubicBezTo>
                <a:cubicBezTo>
                  <a:pt x="62" y="36"/>
                  <a:pt x="62" y="27"/>
                  <a:pt x="71" y="18"/>
                </a:cubicBezTo>
                <a:cubicBezTo>
                  <a:pt x="71" y="9"/>
                  <a:pt x="89" y="0"/>
                  <a:pt x="98" y="9"/>
                </a:cubicBezTo>
                <a:cubicBezTo>
                  <a:pt x="124" y="9"/>
                  <a:pt x="177" y="18"/>
                  <a:pt x="186" y="27"/>
                </a:cubicBezTo>
                <a:cubicBezTo>
                  <a:pt x="204" y="36"/>
                  <a:pt x="257" y="36"/>
                  <a:pt x="283" y="36"/>
                </a:cubicBezTo>
                <a:cubicBezTo>
                  <a:pt x="301" y="36"/>
                  <a:pt x="310" y="27"/>
                  <a:pt x="319" y="27"/>
                </a:cubicBezTo>
                <a:cubicBezTo>
                  <a:pt x="397" y="27"/>
                  <a:pt x="468" y="53"/>
                  <a:pt x="521" y="89"/>
                </a:cubicBezTo>
                <a:cubicBezTo>
                  <a:pt x="574" y="124"/>
                  <a:pt x="610" y="177"/>
                  <a:pt x="610" y="230"/>
                </a:cubicBezTo>
                <a:cubicBezTo>
                  <a:pt x="610" y="257"/>
                  <a:pt x="601" y="292"/>
                  <a:pt x="574" y="319"/>
                </a:cubicBezTo>
                <a:cubicBezTo>
                  <a:pt x="574" y="327"/>
                  <a:pt x="566" y="327"/>
                  <a:pt x="566" y="336"/>
                </a:cubicBezTo>
                <a:cubicBezTo>
                  <a:pt x="548" y="354"/>
                  <a:pt x="539" y="372"/>
                  <a:pt x="530" y="398"/>
                </a:cubicBezTo>
                <a:cubicBezTo>
                  <a:pt x="530" y="407"/>
                  <a:pt x="521" y="416"/>
                  <a:pt x="521" y="425"/>
                </a:cubicBezTo>
                <a:cubicBezTo>
                  <a:pt x="521" y="434"/>
                  <a:pt x="521" y="434"/>
                  <a:pt x="521" y="451"/>
                </a:cubicBezTo>
                <a:cubicBezTo>
                  <a:pt x="521" y="478"/>
                  <a:pt x="495" y="496"/>
                  <a:pt x="468" y="496"/>
                </a:cubicBezTo>
                <a:close/>
                <a:moveTo>
                  <a:pt x="451" y="451"/>
                </a:moveTo>
                <a:lnTo>
                  <a:pt x="451" y="451"/>
                </a:lnTo>
                <a:cubicBezTo>
                  <a:pt x="451" y="460"/>
                  <a:pt x="459" y="469"/>
                  <a:pt x="468" y="469"/>
                </a:cubicBezTo>
                <a:cubicBezTo>
                  <a:pt x="477" y="469"/>
                  <a:pt x="486" y="460"/>
                  <a:pt x="486" y="451"/>
                </a:cubicBezTo>
                <a:cubicBezTo>
                  <a:pt x="486" y="434"/>
                  <a:pt x="486" y="425"/>
                  <a:pt x="486" y="425"/>
                </a:cubicBezTo>
                <a:cubicBezTo>
                  <a:pt x="495" y="407"/>
                  <a:pt x="495" y="398"/>
                  <a:pt x="495" y="389"/>
                </a:cubicBezTo>
                <a:cubicBezTo>
                  <a:pt x="504" y="354"/>
                  <a:pt x="521" y="336"/>
                  <a:pt x="539" y="319"/>
                </a:cubicBezTo>
                <a:cubicBezTo>
                  <a:pt x="539" y="310"/>
                  <a:pt x="548" y="301"/>
                  <a:pt x="548" y="301"/>
                </a:cubicBezTo>
                <a:cubicBezTo>
                  <a:pt x="566" y="275"/>
                  <a:pt x="574" y="257"/>
                  <a:pt x="574" y="230"/>
                </a:cubicBezTo>
                <a:cubicBezTo>
                  <a:pt x="574" y="186"/>
                  <a:pt x="548" y="142"/>
                  <a:pt x="504" y="115"/>
                </a:cubicBezTo>
                <a:cubicBezTo>
                  <a:pt x="459" y="80"/>
                  <a:pt x="389" y="62"/>
                  <a:pt x="319" y="62"/>
                </a:cubicBezTo>
                <a:cubicBezTo>
                  <a:pt x="310" y="62"/>
                  <a:pt x="301" y="62"/>
                  <a:pt x="292" y="62"/>
                </a:cubicBezTo>
                <a:lnTo>
                  <a:pt x="292" y="62"/>
                </a:lnTo>
                <a:cubicBezTo>
                  <a:pt x="283" y="62"/>
                  <a:pt x="204" y="71"/>
                  <a:pt x="177" y="53"/>
                </a:cubicBezTo>
                <a:cubicBezTo>
                  <a:pt x="169" y="53"/>
                  <a:pt x="133" y="44"/>
                  <a:pt x="107" y="36"/>
                </a:cubicBezTo>
                <a:cubicBezTo>
                  <a:pt x="142" y="80"/>
                  <a:pt x="142" y="80"/>
                  <a:pt x="142" y="80"/>
                </a:cubicBezTo>
                <a:lnTo>
                  <a:pt x="142" y="89"/>
                </a:lnTo>
                <a:cubicBezTo>
                  <a:pt x="142" y="98"/>
                  <a:pt x="142" y="98"/>
                  <a:pt x="133" y="106"/>
                </a:cubicBezTo>
                <a:cubicBezTo>
                  <a:pt x="115" y="124"/>
                  <a:pt x="98" y="142"/>
                  <a:pt x="89" y="159"/>
                </a:cubicBezTo>
                <a:cubicBezTo>
                  <a:pt x="71" y="177"/>
                  <a:pt x="54" y="195"/>
                  <a:pt x="36" y="204"/>
                </a:cubicBezTo>
                <a:lnTo>
                  <a:pt x="27" y="204"/>
                </a:lnTo>
                <a:cubicBezTo>
                  <a:pt x="27" y="257"/>
                  <a:pt x="27" y="257"/>
                  <a:pt x="27" y="257"/>
                </a:cubicBezTo>
                <a:lnTo>
                  <a:pt x="27" y="257"/>
                </a:lnTo>
                <a:cubicBezTo>
                  <a:pt x="36" y="265"/>
                  <a:pt x="36" y="265"/>
                  <a:pt x="36" y="265"/>
                </a:cubicBezTo>
                <a:cubicBezTo>
                  <a:pt x="54" y="275"/>
                  <a:pt x="71" y="275"/>
                  <a:pt x="89" y="301"/>
                </a:cubicBezTo>
                <a:cubicBezTo>
                  <a:pt x="98" y="301"/>
                  <a:pt x="107" y="310"/>
                  <a:pt x="115" y="310"/>
                </a:cubicBezTo>
                <a:cubicBezTo>
                  <a:pt x="133" y="310"/>
                  <a:pt x="151" y="319"/>
                  <a:pt x="160" y="345"/>
                </a:cubicBezTo>
                <a:cubicBezTo>
                  <a:pt x="186" y="451"/>
                  <a:pt x="186" y="451"/>
                  <a:pt x="186" y="451"/>
                </a:cubicBezTo>
                <a:cubicBezTo>
                  <a:pt x="186" y="460"/>
                  <a:pt x="186" y="469"/>
                  <a:pt x="195" y="469"/>
                </a:cubicBezTo>
                <a:cubicBezTo>
                  <a:pt x="204" y="469"/>
                  <a:pt x="213" y="460"/>
                  <a:pt x="213" y="451"/>
                </a:cubicBezTo>
                <a:cubicBezTo>
                  <a:pt x="213" y="381"/>
                  <a:pt x="213" y="381"/>
                  <a:pt x="213" y="381"/>
                </a:cubicBezTo>
                <a:cubicBezTo>
                  <a:pt x="213" y="372"/>
                  <a:pt x="213" y="372"/>
                  <a:pt x="222" y="372"/>
                </a:cubicBezTo>
                <a:cubicBezTo>
                  <a:pt x="222" y="363"/>
                  <a:pt x="231" y="363"/>
                  <a:pt x="231" y="363"/>
                </a:cubicBezTo>
                <a:cubicBezTo>
                  <a:pt x="266" y="372"/>
                  <a:pt x="292" y="372"/>
                  <a:pt x="319" y="372"/>
                </a:cubicBezTo>
                <a:cubicBezTo>
                  <a:pt x="353" y="372"/>
                  <a:pt x="380" y="372"/>
                  <a:pt x="406" y="363"/>
                </a:cubicBezTo>
                <a:cubicBezTo>
                  <a:pt x="415" y="363"/>
                  <a:pt x="424" y="363"/>
                  <a:pt x="424" y="372"/>
                </a:cubicBezTo>
                <a:cubicBezTo>
                  <a:pt x="433" y="381"/>
                  <a:pt x="433" y="381"/>
                  <a:pt x="433" y="381"/>
                </a:cubicBezTo>
                <a:cubicBezTo>
                  <a:pt x="442" y="389"/>
                  <a:pt x="442" y="398"/>
                  <a:pt x="451" y="416"/>
                </a:cubicBezTo>
                <a:lnTo>
                  <a:pt x="451" y="4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483">
            <a:extLst>
              <a:ext uri="{FF2B5EF4-FFF2-40B4-BE49-F238E27FC236}">
                <a16:creationId xmlns:a16="http://schemas.microsoft.com/office/drawing/2014/main" id="{1BCD8AB6-6D24-AD44-906B-C94709E04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9757" y="10234451"/>
            <a:ext cx="133898" cy="89265"/>
          </a:xfrm>
          <a:custGeom>
            <a:avLst/>
            <a:gdLst>
              <a:gd name="T0" fmla="*/ 8 w 133"/>
              <a:gd name="T1" fmla="*/ 88 h 89"/>
              <a:gd name="T2" fmla="*/ 8 w 133"/>
              <a:gd name="T3" fmla="*/ 88 h 89"/>
              <a:gd name="T4" fmla="*/ 0 w 133"/>
              <a:gd name="T5" fmla="*/ 88 h 89"/>
              <a:gd name="T6" fmla="*/ 8 w 133"/>
              <a:gd name="T7" fmla="*/ 70 h 89"/>
              <a:gd name="T8" fmla="*/ 44 w 133"/>
              <a:gd name="T9" fmla="*/ 53 h 89"/>
              <a:gd name="T10" fmla="*/ 35 w 133"/>
              <a:gd name="T11" fmla="*/ 44 h 89"/>
              <a:gd name="T12" fmla="*/ 26 w 133"/>
              <a:gd name="T13" fmla="*/ 17 h 89"/>
              <a:gd name="T14" fmla="*/ 61 w 133"/>
              <a:gd name="T15" fmla="*/ 0 h 89"/>
              <a:gd name="T16" fmla="*/ 88 w 133"/>
              <a:gd name="T17" fmla="*/ 17 h 89"/>
              <a:gd name="T18" fmla="*/ 88 w 133"/>
              <a:gd name="T19" fmla="*/ 44 h 89"/>
              <a:gd name="T20" fmla="*/ 123 w 133"/>
              <a:gd name="T21" fmla="*/ 35 h 89"/>
              <a:gd name="T22" fmla="*/ 132 w 133"/>
              <a:gd name="T23" fmla="*/ 44 h 89"/>
              <a:gd name="T24" fmla="*/ 123 w 133"/>
              <a:gd name="T25" fmla="*/ 62 h 89"/>
              <a:gd name="T26" fmla="*/ 88 w 133"/>
              <a:gd name="T27" fmla="*/ 62 h 89"/>
              <a:gd name="T28" fmla="*/ 70 w 133"/>
              <a:gd name="T29" fmla="*/ 62 h 89"/>
              <a:gd name="T30" fmla="*/ 44 w 133"/>
              <a:gd name="T31" fmla="*/ 79 h 89"/>
              <a:gd name="T32" fmla="*/ 8 w 133"/>
              <a:gd name="T33" fmla="*/ 88 h 89"/>
              <a:gd name="T34" fmla="*/ 61 w 133"/>
              <a:gd name="T35" fmla="*/ 17 h 89"/>
              <a:gd name="T36" fmla="*/ 61 w 133"/>
              <a:gd name="T37" fmla="*/ 17 h 89"/>
              <a:gd name="T38" fmla="*/ 53 w 133"/>
              <a:gd name="T39" fmla="*/ 17 h 89"/>
              <a:gd name="T40" fmla="*/ 53 w 133"/>
              <a:gd name="T41" fmla="*/ 26 h 89"/>
              <a:gd name="T42" fmla="*/ 44 w 133"/>
              <a:gd name="T43" fmla="*/ 35 h 89"/>
              <a:gd name="T44" fmla="*/ 61 w 133"/>
              <a:gd name="T45" fmla="*/ 44 h 89"/>
              <a:gd name="T46" fmla="*/ 70 w 133"/>
              <a:gd name="T47" fmla="*/ 35 h 89"/>
              <a:gd name="T48" fmla="*/ 70 w 133"/>
              <a:gd name="T49" fmla="*/ 17 h 89"/>
              <a:gd name="T50" fmla="*/ 61 w 133"/>
              <a:gd name="T51" fmla="*/ 17 h 89"/>
              <a:gd name="T52" fmla="*/ 70 w 133"/>
              <a:gd name="T53" fmla="*/ 17 h 89"/>
              <a:gd name="T54" fmla="*/ 70 w 133"/>
              <a:gd name="T55" fmla="*/ 1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3" h="89">
                <a:moveTo>
                  <a:pt x="8" y="88"/>
                </a:moveTo>
                <a:lnTo>
                  <a:pt x="8" y="88"/>
                </a:lnTo>
                <a:cubicBezTo>
                  <a:pt x="0" y="88"/>
                  <a:pt x="0" y="88"/>
                  <a:pt x="0" y="88"/>
                </a:cubicBezTo>
                <a:cubicBezTo>
                  <a:pt x="0" y="79"/>
                  <a:pt x="0" y="70"/>
                  <a:pt x="8" y="70"/>
                </a:cubicBezTo>
                <a:cubicBezTo>
                  <a:pt x="8" y="70"/>
                  <a:pt x="26" y="62"/>
                  <a:pt x="44" y="53"/>
                </a:cubicBezTo>
                <a:cubicBezTo>
                  <a:pt x="35" y="53"/>
                  <a:pt x="35" y="53"/>
                  <a:pt x="35" y="44"/>
                </a:cubicBezTo>
                <a:cubicBezTo>
                  <a:pt x="26" y="44"/>
                  <a:pt x="26" y="35"/>
                  <a:pt x="26" y="17"/>
                </a:cubicBezTo>
                <a:cubicBezTo>
                  <a:pt x="35" y="0"/>
                  <a:pt x="44" y="0"/>
                  <a:pt x="61" y="0"/>
                </a:cubicBezTo>
                <a:cubicBezTo>
                  <a:pt x="70" y="0"/>
                  <a:pt x="88" y="0"/>
                  <a:pt x="88" y="17"/>
                </a:cubicBezTo>
                <a:cubicBezTo>
                  <a:pt x="88" y="26"/>
                  <a:pt x="88" y="35"/>
                  <a:pt x="88" y="44"/>
                </a:cubicBezTo>
                <a:cubicBezTo>
                  <a:pt x="97" y="44"/>
                  <a:pt x="114" y="35"/>
                  <a:pt x="123" y="35"/>
                </a:cubicBezTo>
                <a:lnTo>
                  <a:pt x="132" y="44"/>
                </a:lnTo>
                <a:cubicBezTo>
                  <a:pt x="132" y="53"/>
                  <a:pt x="132" y="53"/>
                  <a:pt x="123" y="62"/>
                </a:cubicBezTo>
                <a:cubicBezTo>
                  <a:pt x="123" y="62"/>
                  <a:pt x="106" y="62"/>
                  <a:pt x="88" y="62"/>
                </a:cubicBezTo>
                <a:cubicBezTo>
                  <a:pt x="79" y="62"/>
                  <a:pt x="79" y="62"/>
                  <a:pt x="70" y="62"/>
                </a:cubicBezTo>
                <a:cubicBezTo>
                  <a:pt x="61" y="70"/>
                  <a:pt x="53" y="70"/>
                  <a:pt x="44" y="79"/>
                </a:cubicBezTo>
                <a:cubicBezTo>
                  <a:pt x="26" y="88"/>
                  <a:pt x="8" y="88"/>
                  <a:pt x="8" y="88"/>
                </a:cubicBezTo>
                <a:close/>
                <a:moveTo>
                  <a:pt x="61" y="17"/>
                </a:moveTo>
                <a:lnTo>
                  <a:pt x="61" y="17"/>
                </a:lnTo>
                <a:lnTo>
                  <a:pt x="53" y="17"/>
                </a:lnTo>
                <a:cubicBezTo>
                  <a:pt x="53" y="17"/>
                  <a:pt x="53" y="17"/>
                  <a:pt x="53" y="26"/>
                </a:cubicBezTo>
                <a:cubicBezTo>
                  <a:pt x="44" y="26"/>
                  <a:pt x="44" y="35"/>
                  <a:pt x="44" y="35"/>
                </a:cubicBezTo>
                <a:cubicBezTo>
                  <a:pt x="53" y="35"/>
                  <a:pt x="53" y="35"/>
                  <a:pt x="61" y="44"/>
                </a:cubicBezTo>
                <a:cubicBezTo>
                  <a:pt x="61" y="35"/>
                  <a:pt x="61" y="35"/>
                  <a:pt x="70" y="35"/>
                </a:cubicBezTo>
                <a:cubicBezTo>
                  <a:pt x="70" y="26"/>
                  <a:pt x="70" y="26"/>
                  <a:pt x="70" y="17"/>
                </a:cubicBezTo>
                <a:lnTo>
                  <a:pt x="61" y="17"/>
                </a:lnTo>
                <a:close/>
                <a:moveTo>
                  <a:pt x="70" y="17"/>
                </a:moveTo>
                <a:lnTo>
                  <a:pt x="70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484">
            <a:extLst>
              <a:ext uri="{FF2B5EF4-FFF2-40B4-BE49-F238E27FC236}">
                <a16:creationId xmlns:a16="http://schemas.microsoft.com/office/drawing/2014/main" id="{55ACF408-C65A-134B-99E9-626C5466D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8967" y="10301402"/>
            <a:ext cx="35706" cy="35706"/>
          </a:xfrm>
          <a:custGeom>
            <a:avLst/>
            <a:gdLst>
              <a:gd name="T0" fmla="*/ 0 w 37"/>
              <a:gd name="T1" fmla="*/ 18 h 37"/>
              <a:gd name="T2" fmla="*/ 0 w 37"/>
              <a:gd name="T3" fmla="*/ 18 h 37"/>
              <a:gd name="T4" fmla="*/ 18 w 37"/>
              <a:gd name="T5" fmla="*/ 0 h 37"/>
              <a:gd name="T6" fmla="*/ 36 w 37"/>
              <a:gd name="T7" fmla="*/ 18 h 37"/>
              <a:gd name="T8" fmla="*/ 18 w 37"/>
              <a:gd name="T9" fmla="*/ 36 h 37"/>
              <a:gd name="T10" fmla="*/ 0 w 37"/>
              <a:gd name="T11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37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7"/>
                  <a:pt x="27" y="36"/>
                  <a:pt x="18" y="36"/>
                </a:cubicBezTo>
                <a:cubicBezTo>
                  <a:pt x="9" y="36"/>
                  <a:pt x="0" y="27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485">
            <a:extLst>
              <a:ext uri="{FF2B5EF4-FFF2-40B4-BE49-F238E27FC236}">
                <a16:creationId xmlns:a16="http://schemas.microsoft.com/office/drawing/2014/main" id="{2E66A3E3-C1CA-8B48-A5AB-75ED673A9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5183" y="10243378"/>
            <a:ext cx="151751" cy="44633"/>
          </a:xfrm>
          <a:custGeom>
            <a:avLst/>
            <a:gdLst>
              <a:gd name="T0" fmla="*/ 131 w 150"/>
              <a:gd name="T1" fmla="*/ 44 h 45"/>
              <a:gd name="T2" fmla="*/ 131 w 150"/>
              <a:gd name="T3" fmla="*/ 44 h 45"/>
              <a:gd name="T4" fmla="*/ 131 w 150"/>
              <a:gd name="T5" fmla="*/ 44 h 45"/>
              <a:gd name="T6" fmla="*/ 70 w 150"/>
              <a:gd name="T7" fmla="*/ 35 h 45"/>
              <a:gd name="T8" fmla="*/ 17 w 150"/>
              <a:gd name="T9" fmla="*/ 35 h 45"/>
              <a:gd name="T10" fmla="*/ 0 w 150"/>
              <a:gd name="T11" fmla="*/ 17 h 45"/>
              <a:gd name="T12" fmla="*/ 8 w 150"/>
              <a:gd name="T13" fmla="*/ 0 h 45"/>
              <a:gd name="T14" fmla="*/ 70 w 150"/>
              <a:gd name="T15" fmla="*/ 0 h 45"/>
              <a:gd name="T16" fmla="*/ 140 w 150"/>
              <a:gd name="T17" fmla="*/ 17 h 45"/>
              <a:gd name="T18" fmla="*/ 149 w 150"/>
              <a:gd name="T19" fmla="*/ 35 h 45"/>
              <a:gd name="T20" fmla="*/ 131 w 150"/>
              <a:gd name="T21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" h="45">
                <a:moveTo>
                  <a:pt x="131" y="44"/>
                </a:moveTo>
                <a:lnTo>
                  <a:pt x="131" y="44"/>
                </a:lnTo>
                <a:lnTo>
                  <a:pt x="131" y="44"/>
                </a:lnTo>
                <a:cubicBezTo>
                  <a:pt x="105" y="35"/>
                  <a:pt x="87" y="35"/>
                  <a:pt x="70" y="35"/>
                </a:cubicBezTo>
                <a:cubicBezTo>
                  <a:pt x="53" y="26"/>
                  <a:pt x="26" y="35"/>
                  <a:pt x="17" y="35"/>
                </a:cubicBezTo>
                <a:cubicBezTo>
                  <a:pt x="8" y="35"/>
                  <a:pt x="0" y="26"/>
                  <a:pt x="0" y="17"/>
                </a:cubicBezTo>
                <a:cubicBezTo>
                  <a:pt x="0" y="8"/>
                  <a:pt x="0" y="0"/>
                  <a:pt x="8" y="0"/>
                </a:cubicBezTo>
                <a:cubicBezTo>
                  <a:pt x="26" y="0"/>
                  <a:pt x="62" y="0"/>
                  <a:pt x="70" y="0"/>
                </a:cubicBezTo>
                <a:cubicBezTo>
                  <a:pt x="96" y="0"/>
                  <a:pt x="114" y="8"/>
                  <a:pt x="140" y="17"/>
                </a:cubicBezTo>
                <a:cubicBezTo>
                  <a:pt x="149" y="17"/>
                  <a:pt x="149" y="26"/>
                  <a:pt x="149" y="35"/>
                </a:cubicBezTo>
                <a:cubicBezTo>
                  <a:pt x="149" y="44"/>
                  <a:pt x="140" y="44"/>
                  <a:pt x="131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486">
            <a:extLst>
              <a:ext uri="{FF2B5EF4-FFF2-40B4-BE49-F238E27FC236}">
                <a16:creationId xmlns:a16="http://schemas.microsoft.com/office/drawing/2014/main" id="{C81C1CB6-324A-4140-956F-9752F7E29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1791" y="9917562"/>
            <a:ext cx="232089" cy="223163"/>
          </a:xfrm>
          <a:custGeom>
            <a:avLst/>
            <a:gdLst>
              <a:gd name="T0" fmla="*/ 87 w 230"/>
              <a:gd name="T1" fmla="*/ 213 h 222"/>
              <a:gd name="T2" fmla="*/ 87 w 230"/>
              <a:gd name="T3" fmla="*/ 213 h 222"/>
              <a:gd name="T4" fmla="*/ 17 w 230"/>
              <a:gd name="T5" fmla="*/ 168 h 222"/>
              <a:gd name="T6" fmla="*/ 9 w 230"/>
              <a:gd name="T7" fmla="*/ 80 h 222"/>
              <a:gd name="T8" fmla="*/ 62 w 230"/>
              <a:gd name="T9" fmla="*/ 18 h 222"/>
              <a:gd name="T10" fmla="*/ 140 w 230"/>
              <a:gd name="T11" fmla="*/ 9 h 222"/>
              <a:gd name="T12" fmla="*/ 202 w 230"/>
              <a:gd name="T13" fmla="*/ 53 h 222"/>
              <a:gd name="T14" fmla="*/ 220 w 230"/>
              <a:gd name="T15" fmla="*/ 142 h 222"/>
              <a:gd name="T16" fmla="*/ 167 w 230"/>
              <a:gd name="T17" fmla="*/ 203 h 222"/>
              <a:gd name="T18" fmla="*/ 87 w 230"/>
              <a:gd name="T19" fmla="*/ 213 h 222"/>
              <a:gd name="T20" fmla="*/ 140 w 230"/>
              <a:gd name="T21" fmla="*/ 18 h 222"/>
              <a:gd name="T22" fmla="*/ 140 w 230"/>
              <a:gd name="T23" fmla="*/ 18 h 222"/>
              <a:gd name="T24" fmla="*/ 26 w 230"/>
              <a:gd name="T25" fmla="*/ 89 h 222"/>
              <a:gd name="T26" fmla="*/ 87 w 230"/>
              <a:gd name="T27" fmla="*/ 203 h 222"/>
              <a:gd name="T28" fmla="*/ 202 w 230"/>
              <a:gd name="T29" fmla="*/ 133 h 222"/>
              <a:gd name="T30" fmla="*/ 140 w 230"/>
              <a:gd name="T31" fmla="*/ 18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0" h="222">
                <a:moveTo>
                  <a:pt x="87" y="213"/>
                </a:moveTo>
                <a:lnTo>
                  <a:pt x="87" y="213"/>
                </a:lnTo>
                <a:cubicBezTo>
                  <a:pt x="62" y="203"/>
                  <a:pt x="35" y="186"/>
                  <a:pt x="17" y="168"/>
                </a:cubicBezTo>
                <a:cubicBezTo>
                  <a:pt x="9" y="142"/>
                  <a:pt x="0" y="106"/>
                  <a:pt x="9" y="80"/>
                </a:cubicBezTo>
                <a:cubicBezTo>
                  <a:pt x="17" y="53"/>
                  <a:pt x="35" y="27"/>
                  <a:pt x="62" y="18"/>
                </a:cubicBezTo>
                <a:cubicBezTo>
                  <a:pt x="87" y="0"/>
                  <a:pt x="114" y="0"/>
                  <a:pt x="140" y="9"/>
                </a:cubicBezTo>
                <a:cubicBezTo>
                  <a:pt x="167" y="9"/>
                  <a:pt x="193" y="27"/>
                  <a:pt x="202" y="53"/>
                </a:cubicBezTo>
                <a:cubicBezTo>
                  <a:pt x="220" y="80"/>
                  <a:pt x="229" y="106"/>
                  <a:pt x="220" y="142"/>
                </a:cubicBezTo>
                <a:cubicBezTo>
                  <a:pt x="211" y="168"/>
                  <a:pt x="193" y="186"/>
                  <a:pt x="167" y="203"/>
                </a:cubicBezTo>
                <a:cubicBezTo>
                  <a:pt x="140" y="221"/>
                  <a:pt x="114" y="221"/>
                  <a:pt x="87" y="213"/>
                </a:cubicBezTo>
                <a:close/>
                <a:moveTo>
                  <a:pt x="140" y="18"/>
                </a:moveTo>
                <a:lnTo>
                  <a:pt x="140" y="18"/>
                </a:lnTo>
                <a:cubicBezTo>
                  <a:pt x="87" y="9"/>
                  <a:pt x="35" y="36"/>
                  <a:pt x="26" y="89"/>
                </a:cubicBezTo>
                <a:cubicBezTo>
                  <a:pt x="9" y="133"/>
                  <a:pt x="35" y="186"/>
                  <a:pt x="87" y="203"/>
                </a:cubicBezTo>
                <a:cubicBezTo>
                  <a:pt x="140" y="213"/>
                  <a:pt x="193" y="186"/>
                  <a:pt x="202" y="133"/>
                </a:cubicBezTo>
                <a:cubicBezTo>
                  <a:pt x="220" y="80"/>
                  <a:pt x="185" y="36"/>
                  <a:pt x="140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487">
            <a:extLst>
              <a:ext uri="{FF2B5EF4-FFF2-40B4-BE49-F238E27FC236}">
                <a16:creationId xmlns:a16="http://schemas.microsoft.com/office/drawing/2014/main" id="{F2ED0304-1698-0744-A127-5AA42C09B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571" y="9935415"/>
            <a:ext cx="178530" cy="187457"/>
          </a:xfrm>
          <a:custGeom>
            <a:avLst/>
            <a:gdLst>
              <a:gd name="T0" fmla="*/ 61 w 177"/>
              <a:gd name="T1" fmla="*/ 168 h 186"/>
              <a:gd name="T2" fmla="*/ 61 w 177"/>
              <a:gd name="T3" fmla="*/ 168 h 186"/>
              <a:gd name="T4" fmla="*/ 9 w 177"/>
              <a:gd name="T5" fmla="*/ 71 h 186"/>
              <a:gd name="T6" fmla="*/ 105 w 177"/>
              <a:gd name="T7" fmla="*/ 9 h 186"/>
              <a:gd name="T8" fmla="*/ 167 w 177"/>
              <a:gd name="T9" fmla="*/ 115 h 186"/>
              <a:gd name="T10" fmla="*/ 61 w 177"/>
              <a:gd name="T11" fmla="*/ 168 h 186"/>
              <a:gd name="T12" fmla="*/ 105 w 177"/>
              <a:gd name="T13" fmla="*/ 26 h 186"/>
              <a:gd name="T14" fmla="*/ 105 w 177"/>
              <a:gd name="T15" fmla="*/ 26 h 186"/>
              <a:gd name="T16" fmla="*/ 18 w 177"/>
              <a:gd name="T17" fmla="*/ 71 h 186"/>
              <a:gd name="T18" fmla="*/ 70 w 177"/>
              <a:gd name="T19" fmla="*/ 159 h 186"/>
              <a:gd name="T20" fmla="*/ 150 w 177"/>
              <a:gd name="T21" fmla="*/ 106 h 186"/>
              <a:gd name="T22" fmla="*/ 105 w 177"/>
              <a:gd name="T23" fmla="*/ 2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7" h="186">
                <a:moveTo>
                  <a:pt x="61" y="168"/>
                </a:moveTo>
                <a:lnTo>
                  <a:pt x="61" y="168"/>
                </a:lnTo>
                <a:cubicBezTo>
                  <a:pt x="27" y="159"/>
                  <a:pt x="0" y="115"/>
                  <a:pt x="9" y="71"/>
                </a:cubicBezTo>
                <a:cubicBezTo>
                  <a:pt x="18" y="26"/>
                  <a:pt x="61" y="0"/>
                  <a:pt x="105" y="9"/>
                </a:cubicBezTo>
                <a:cubicBezTo>
                  <a:pt x="150" y="26"/>
                  <a:pt x="176" y="71"/>
                  <a:pt x="167" y="115"/>
                </a:cubicBezTo>
                <a:cubicBezTo>
                  <a:pt x="159" y="159"/>
                  <a:pt x="105" y="185"/>
                  <a:pt x="61" y="168"/>
                </a:cubicBezTo>
                <a:close/>
                <a:moveTo>
                  <a:pt x="105" y="26"/>
                </a:moveTo>
                <a:lnTo>
                  <a:pt x="105" y="26"/>
                </a:lnTo>
                <a:cubicBezTo>
                  <a:pt x="70" y="18"/>
                  <a:pt x="27" y="35"/>
                  <a:pt x="18" y="71"/>
                </a:cubicBezTo>
                <a:cubicBezTo>
                  <a:pt x="9" y="115"/>
                  <a:pt x="36" y="150"/>
                  <a:pt x="70" y="159"/>
                </a:cubicBezTo>
                <a:cubicBezTo>
                  <a:pt x="105" y="168"/>
                  <a:pt x="141" y="150"/>
                  <a:pt x="150" y="106"/>
                </a:cubicBezTo>
                <a:cubicBezTo>
                  <a:pt x="167" y="71"/>
                  <a:pt x="141" y="35"/>
                  <a:pt x="105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488">
            <a:extLst>
              <a:ext uri="{FF2B5EF4-FFF2-40B4-BE49-F238E27FC236}">
                <a16:creationId xmlns:a16="http://schemas.microsoft.com/office/drawing/2014/main" id="{DC2AF065-5275-CA42-9C5C-EA4BCADD8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056" y="9988974"/>
            <a:ext cx="53559" cy="71412"/>
          </a:xfrm>
          <a:custGeom>
            <a:avLst/>
            <a:gdLst>
              <a:gd name="T0" fmla="*/ 18 w 54"/>
              <a:gd name="T1" fmla="*/ 71 h 72"/>
              <a:gd name="T2" fmla="*/ 18 w 54"/>
              <a:gd name="T3" fmla="*/ 71 h 72"/>
              <a:gd name="T4" fmla="*/ 0 w 54"/>
              <a:gd name="T5" fmla="*/ 62 h 72"/>
              <a:gd name="T6" fmla="*/ 0 w 54"/>
              <a:gd name="T7" fmla="*/ 62 h 72"/>
              <a:gd name="T8" fmla="*/ 9 w 54"/>
              <a:gd name="T9" fmla="*/ 53 h 72"/>
              <a:gd name="T10" fmla="*/ 27 w 54"/>
              <a:gd name="T11" fmla="*/ 62 h 72"/>
              <a:gd name="T12" fmla="*/ 36 w 54"/>
              <a:gd name="T13" fmla="*/ 53 h 72"/>
              <a:gd name="T14" fmla="*/ 27 w 54"/>
              <a:gd name="T15" fmla="*/ 44 h 72"/>
              <a:gd name="T16" fmla="*/ 18 w 54"/>
              <a:gd name="T17" fmla="*/ 35 h 72"/>
              <a:gd name="T18" fmla="*/ 9 w 54"/>
              <a:gd name="T19" fmla="*/ 18 h 72"/>
              <a:gd name="T20" fmla="*/ 18 w 54"/>
              <a:gd name="T21" fmla="*/ 9 h 72"/>
              <a:gd name="T22" fmla="*/ 53 w 54"/>
              <a:gd name="T23" fmla="*/ 18 h 72"/>
              <a:gd name="T24" fmla="*/ 53 w 54"/>
              <a:gd name="T25" fmla="*/ 18 h 72"/>
              <a:gd name="T26" fmla="*/ 44 w 54"/>
              <a:gd name="T27" fmla="*/ 18 h 72"/>
              <a:gd name="T28" fmla="*/ 27 w 54"/>
              <a:gd name="T29" fmla="*/ 18 h 72"/>
              <a:gd name="T30" fmla="*/ 18 w 54"/>
              <a:gd name="T31" fmla="*/ 18 h 72"/>
              <a:gd name="T32" fmla="*/ 27 w 54"/>
              <a:gd name="T33" fmla="*/ 35 h 72"/>
              <a:gd name="T34" fmla="*/ 36 w 54"/>
              <a:gd name="T35" fmla="*/ 44 h 72"/>
              <a:gd name="T36" fmla="*/ 44 w 54"/>
              <a:gd name="T37" fmla="*/ 62 h 72"/>
              <a:gd name="T38" fmla="*/ 27 w 54"/>
              <a:gd name="T39" fmla="*/ 71 h 72"/>
              <a:gd name="T40" fmla="*/ 18 w 54"/>
              <a:gd name="T41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" h="72">
                <a:moveTo>
                  <a:pt x="18" y="71"/>
                </a:moveTo>
                <a:lnTo>
                  <a:pt x="18" y="71"/>
                </a:lnTo>
                <a:cubicBezTo>
                  <a:pt x="9" y="71"/>
                  <a:pt x="9" y="71"/>
                  <a:pt x="0" y="62"/>
                </a:cubicBezTo>
                <a:lnTo>
                  <a:pt x="0" y="62"/>
                </a:lnTo>
                <a:cubicBezTo>
                  <a:pt x="0" y="53"/>
                  <a:pt x="0" y="53"/>
                  <a:pt x="9" y="53"/>
                </a:cubicBezTo>
                <a:cubicBezTo>
                  <a:pt x="9" y="62"/>
                  <a:pt x="18" y="62"/>
                  <a:pt x="27" y="62"/>
                </a:cubicBezTo>
                <a:cubicBezTo>
                  <a:pt x="36" y="62"/>
                  <a:pt x="36" y="62"/>
                  <a:pt x="36" y="53"/>
                </a:cubicBezTo>
                <a:lnTo>
                  <a:pt x="27" y="44"/>
                </a:lnTo>
                <a:cubicBezTo>
                  <a:pt x="18" y="35"/>
                  <a:pt x="18" y="35"/>
                  <a:pt x="18" y="35"/>
                </a:cubicBezTo>
                <a:cubicBezTo>
                  <a:pt x="9" y="26"/>
                  <a:pt x="9" y="26"/>
                  <a:pt x="9" y="18"/>
                </a:cubicBezTo>
                <a:cubicBezTo>
                  <a:pt x="9" y="9"/>
                  <a:pt x="18" y="9"/>
                  <a:pt x="18" y="9"/>
                </a:cubicBezTo>
                <a:cubicBezTo>
                  <a:pt x="27" y="0"/>
                  <a:pt x="44" y="9"/>
                  <a:pt x="53" y="18"/>
                </a:cubicBezTo>
                <a:lnTo>
                  <a:pt x="53" y="18"/>
                </a:lnTo>
                <a:lnTo>
                  <a:pt x="44" y="18"/>
                </a:lnTo>
                <a:cubicBezTo>
                  <a:pt x="36" y="18"/>
                  <a:pt x="27" y="9"/>
                  <a:pt x="27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26"/>
                  <a:pt x="27" y="26"/>
                  <a:pt x="27" y="35"/>
                </a:cubicBezTo>
                <a:cubicBezTo>
                  <a:pt x="36" y="35"/>
                  <a:pt x="36" y="44"/>
                  <a:pt x="36" y="44"/>
                </a:cubicBezTo>
                <a:cubicBezTo>
                  <a:pt x="44" y="53"/>
                  <a:pt x="44" y="53"/>
                  <a:pt x="44" y="62"/>
                </a:cubicBezTo>
                <a:cubicBezTo>
                  <a:pt x="44" y="62"/>
                  <a:pt x="36" y="71"/>
                  <a:pt x="27" y="71"/>
                </a:cubicBezTo>
                <a:lnTo>
                  <a:pt x="18" y="7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489">
            <a:extLst>
              <a:ext uri="{FF2B5EF4-FFF2-40B4-BE49-F238E27FC236}">
                <a16:creationId xmlns:a16="http://schemas.microsoft.com/office/drawing/2014/main" id="{BE3BCB1A-FB07-D24E-8570-F137D4215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6762" y="9980047"/>
            <a:ext cx="8927" cy="8927"/>
          </a:xfrm>
          <a:custGeom>
            <a:avLst/>
            <a:gdLst>
              <a:gd name="T0" fmla="*/ 0 w 9"/>
              <a:gd name="T1" fmla="*/ 9 h 10"/>
              <a:gd name="T2" fmla="*/ 0 w 9"/>
              <a:gd name="T3" fmla="*/ 9 h 10"/>
              <a:gd name="T4" fmla="*/ 0 w 9"/>
              <a:gd name="T5" fmla="*/ 9 h 10"/>
              <a:gd name="T6" fmla="*/ 0 w 9"/>
              <a:gd name="T7" fmla="*/ 0 h 10"/>
              <a:gd name="T8" fmla="*/ 0 w 9"/>
              <a:gd name="T9" fmla="*/ 0 h 10"/>
              <a:gd name="T10" fmla="*/ 8 w 9"/>
              <a:gd name="T11" fmla="*/ 0 h 10"/>
              <a:gd name="T12" fmla="*/ 8 w 9"/>
              <a:gd name="T13" fmla="*/ 9 h 10"/>
              <a:gd name="T14" fmla="*/ 0 w 9"/>
              <a:gd name="T15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10">
                <a:moveTo>
                  <a:pt x="0" y="9"/>
                </a:moveTo>
                <a:lnTo>
                  <a:pt x="0" y="9"/>
                </a:lnTo>
                <a:lnTo>
                  <a:pt x="0" y="9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8" y="0"/>
                  <a:pt x="8" y="0"/>
                  <a:pt x="8" y="0"/>
                </a:cubicBezTo>
                <a:cubicBezTo>
                  <a:pt x="8" y="9"/>
                  <a:pt x="8" y="9"/>
                  <a:pt x="8" y="9"/>
                </a:cubicBezTo>
                <a:cubicBezTo>
                  <a:pt x="0" y="9"/>
                  <a:pt x="0" y="9"/>
                  <a:pt x="0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490">
            <a:extLst>
              <a:ext uri="{FF2B5EF4-FFF2-40B4-BE49-F238E27FC236}">
                <a16:creationId xmlns:a16="http://schemas.microsoft.com/office/drawing/2014/main" id="{BD47CBD9-BFE0-6142-A1F2-BA2848FAA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9983" y="10060386"/>
            <a:ext cx="8927" cy="17853"/>
          </a:xfrm>
          <a:custGeom>
            <a:avLst/>
            <a:gdLst>
              <a:gd name="T0" fmla="*/ 0 w 10"/>
              <a:gd name="T1" fmla="*/ 17 h 18"/>
              <a:gd name="T2" fmla="*/ 0 w 10"/>
              <a:gd name="T3" fmla="*/ 17 h 18"/>
              <a:gd name="T4" fmla="*/ 0 w 10"/>
              <a:gd name="T5" fmla="*/ 9 h 18"/>
              <a:gd name="T6" fmla="*/ 0 w 10"/>
              <a:gd name="T7" fmla="*/ 9 h 18"/>
              <a:gd name="T8" fmla="*/ 9 w 10"/>
              <a:gd name="T9" fmla="*/ 0 h 18"/>
              <a:gd name="T10" fmla="*/ 9 w 10"/>
              <a:gd name="T11" fmla="*/ 9 h 18"/>
              <a:gd name="T12" fmla="*/ 9 w 10"/>
              <a:gd name="T13" fmla="*/ 17 h 18"/>
              <a:gd name="T14" fmla="*/ 0 w 10"/>
              <a:gd name="T1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18">
                <a:moveTo>
                  <a:pt x="0" y="17"/>
                </a:moveTo>
                <a:lnTo>
                  <a:pt x="0" y="17"/>
                </a:lnTo>
                <a:cubicBezTo>
                  <a:pt x="0" y="17"/>
                  <a:pt x="0" y="17"/>
                  <a:pt x="0" y="9"/>
                </a:cubicBezTo>
                <a:lnTo>
                  <a:pt x="0" y="9"/>
                </a:lnTo>
                <a:cubicBezTo>
                  <a:pt x="0" y="0"/>
                  <a:pt x="9" y="0"/>
                  <a:pt x="9" y="0"/>
                </a:cubicBezTo>
                <a:lnTo>
                  <a:pt x="9" y="9"/>
                </a:ln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0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491">
            <a:extLst>
              <a:ext uri="{FF2B5EF4-FFF2-40B4-BE49-F238E27FC236}">
                <a16:creationId xmlns:a16="http://schemas.microsoft.com/office/drawing/2014/main" id="{CC4436B1-1832-9E48-8E6E-1A404A471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3584" y="7270851"/>
            <a:ext cx="44633" cy="633782"/>
          </a:xfrm>
          <a:custGeom>
            <a:avLst/>
            <a:gdLst>
              <a:gd name="T0" fmla="*/ 18 w 46"/>
              <a:gd name="T1" fmla="*/ 627 h 628"/>
              <a:gd name="T2" fmla="*/ 18 w 46"/>
              <a:gd name="T3" fmla="*/ 627 h 628"/>
              <a:gd name="T4" fmla="*/ 18 w 46"/>
              <a:gd name="T5" fmla="*/ 627 h 628"/>
              <a:gd name="T6" fmla="*/ 0 w 46"/>
              <a:gd name="T7" fmla="*/ 610 h 628"/>
              <a:gd name="T8" fmla="*/ 0 w 46"/>
              <a:gd name="T9" fmla="*/ 26 h 628"/>
              <a:gd name="T10" fmla="*/ 27 w 46"/>
              <a:gd name="T11" fmla="*/ 0 h 628"/>
              <a:gd name="T12" fmla="*/ 27 w 46"/>
              <a:gd name="T13" fmla="*/ 0 h 628"/>
              <a:gd name="T14" fmla="*/ 45 w 46"/>
              <a:gd name="T15" fmla="*/ 26 h 628"/>
              <a:gd name="T16" fmla="*/ 45 w 46"/>
              <a:gd name="T17" fmla="*/ 610 h 628"/>
              <a:gd name="T18" fmla="*/ 18 w 46"/>
              <a:gd name="T19" fmla="*/ 627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628">
                <a:moveTo>
                  <a:pt x="18" y="627"/>
                </a:moveTo>
                <a:lnTo>
                  <a:pt x="18" y="627"/>
                </a:lnTo>
                <a:lnTo>
                  <a:pt x="18" y="627"/>
                </a:lnTo>
                <a:cubicBezTo>
                  <a:pt x="9" y="627"/>
                  <a:pt x="0" y="619"/>
                  <a:pt x="0" y="61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8"/>
                  <a:pt x="45" y="26"/>
                </a:cubicBezTo>
                <a:cubicBezTo>
                  <a:pt x="45" y="610"/>
                  <a:pt x="45" y="610"/>
                  <a:pt x="45" y="610"/>
                </a:cubicBezTo>
                <a:cubicBezTo>
                  <a:pt x="45" y="619"/>
                  <a:pt x="36" y="627"/>
                  <a:pt x="18" y="6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492">
            <a:extLst>
              <a:ext uri="{FF2B5EF4-FFF2-40B4-BE49-F238E27FC236}">
                <a16:creationId xmlns:a16="http://schemas.microsoft.com/office/drawing/2014/main" id="{3D348A55-1EFC-B041-B570-40121D81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3584" y="7860000"/>
            <a:ext cx="638247" cy="44633"/>
          </a:xfrm>
          <a:custGeom>
            <a:avLst/>
            <a:gdLst>
              <a:gd name="T0" fmla="*/ 18 w 629"/>
              <a:gd name="T1" fmla="*/ 44 h 45"/>
              <a:gd name="T2" fmla="*/ 18 w 629"/>
              <a:gd name="T3" fmla="*/ 44 h 45"/>
              <a:gd name="T4" fmla="*/ 0 w 629"/>
              <a:gd name="T5" fmla="*/ 27 h 45"/>
              <a:gd name="T6" fmla="*/ 18 w 629"/>
              <a:gd name="T7" fmla="*/ 0 h 45"/>
              <a:gd name="T8" fmla="*/ 602 w 629"/>
              <a:gd name="T9" fmla="*/ 0 h 45"/>
              <a:gd name="T10" fmla="*/ 628 w 629"/>
              <a:gd name="T11" fmla="*/ 27 h 45"/>
              <a:gd name="T12" fmla="*/ 602 w 629"/>
              <a:gd name="T13" fmla="*/ 44 h 45"/>
              <a:gd name="T14" fmla="*/ 18 w 629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9" h="45">
                <a:moveTo>
                  <a:pt x="18" y="44"/>
                </a:moveTo>
                <a:lnTo>
                  <a:pt x="18" y="44"/>
                </a:lnTo>
                <a:cubicBezTo>
                  <a:pt x="9" y="44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602" y="0"/>
                  <a:pt x="602" y="0"/>
                  <a:pt x="602" y="0"/>
                </a:cubicBezTo>
                <a:cubicBezTo>
                  <a:pt x="620" y="0"/>
                  <a:pt x="628" y="9"/>
                  <a:pt x="628" y="27"/>
                </a:cubicBezTo>
                <a:cubicBezTo>
                  <a:pt x="628" y="36"/>
                  <a:pt x="620" y="44"/>
                  <a:pt x="602" y="44"/>
                </a:cubicBezTo>
                <a:lnTo>
                  <a:pt x="18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493">
            <a:extLst>
              <a:ext uri="{FF2B5EF4-FFF2-40B4-BE49-F238E27FC236}">
                <a16:creationId xmlns:a16="http://schemas.microsoft.com/office/drawing/2014/main" id="{3ABED315-1010-904C-A349-28A02E8A0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9628" y="7627911"/>
            <a:ext cx="165142" cy="276722"/>
          </a:xfrm>
          <a:custGeom>
            <a:avLst/>
            <a:gdLst>
              <a:gd name="T0" fmla="*/ 142 w 161"/>
              <a:gd name="T1" fmla="*/ 274 h 275"/>
              <a:gd name="T2" fmla="*/ 142 w 161"/>
              <a:gd name="T3" fmla="*/ 274 h 275"/>
              <a:gd name="T4" fmla="*/ 27 w 161"/>
              <a:gd name="T5" fmla="*/ 274 h 275"/>
              <a:gd name="T6" fmla="*/ 0 w 161"/>
              <a:gd name="T7" fmla="*/ 257 h 275"/>
              <a:gd name="T8" fmla="*/ 0 w 161"/>
              <a:gd name="T9" fmla="*/ 18 h 275"/>
              <a:gd name="T10" fmla="*/ 27 w 161"/>
              <a:gd name="T11" fmla="*/ 0 h 275"/>
              <a:gd name="T12" fmla="*/ 142 w 161"/>
              <a:gd name="T13" fmla="*/ 0 h 275"/>
              <a:gd name="T14" fmla="*/ 160 w 161"/>
              <a:gd name="T15" fmla="*/ 18 h 275"/>
              <a:gd name="T16" fmla="*/ 160 w 161"/>
              <a:gd name="T17" fmla="*/ 257 h 275"/>
              <a:gd name="T18" fmla="*/ 142 w 161"/>
              <a:gd name="T19" fmla="*/ 274 h 275"/>
              <a:gd name="T20" fmla="*/ 45 w 161"/>
              <a:gd name="T21" fmla="*/ 230 h 275"/>
              <a:gd name="T22" fmla="*/ 45 w 161"/>
              <a:gd name="T23" fmla="*/ 230 h 275"/>
              <a:gd name="T24" fmla="*/ 116 w 161"/>
              <a:gd name="T25" fmla="*/ 230 h 275"/>
              <a:gd name="T26" fmla="*/ 116 w 161"/>
              <a:gd name="T27" fmla="*/ 45 h 275"/>
              <a:gd name="T28" fmla="*/ 45 w 161"/>
              <a:gd name="T29" fmla="*/ 45 h 275"/>
              <a:gd name="T30" fmla="*/ 45 w 161"/>
              <a:gd name="T31" fmla="*/ 23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1" h="275">
                <a:moveTo>
                  <a:pt x="142" y="274"/>
                </a:moveTo>
                <a:lnTo>
                  <a:pt x="142" y="274"/>
                </a:lnTo>
                <a:cubicBezTo>
                  <a:pt x="27" y="274"/>
                  <a:pt x="27" y="274"/>
                  <a:pt x="27" y="274"/>
                </a:cubicBezTo>
                <a:cubicBezTo>
                  <a:pt x="9" y="274"/>
                  <a:pt x="0" y="266"/>
                  <a:pt x="0" y="25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51" y="0"/>
                  <a:pt x="160" y="9"/>
                  <a:pt x="160" y="18"/>
                </a:cubicBezTo>
                <a:cubicBezTo>
                  <a:pt x="160" y="257"/>
                  <a:pt x="160" y="257"/>
                  <a:pt x="160" y="257"/>
                </a:cubicBezTo>
                <a:cubicBezTo>
                  <a:pt x="160" y="266"/>
                  <a:pt x="151" y="274"/>
                  <a:pt x="142" y="274"/>
                </a:cubicBezTo>
                <a:close/>
                <a:moveTo>
                  <a:pt x="45" y="230"/>
                </a:moveTo>
                <a:lnTo>
                  <a:pt x="45" y="230"/>
                </a:lnTo>
                <a:cubicBezTo>
                  <a:pt x="116" y="230"/>
                  <a:pt x="116" y="230"/>
                  <a:pt x="116" y="230"/>
                </a:cubicBezTo>
                <a:cubicBezTo>
                  <a:pt x="116" y="45"/>
                  <a:pt x="116" y="45"/>
                  <a:pt x="116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2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494">
            <a:extLst>
              <a:ext uri="{FF2B5EF4-FFF2-40B4-BE49-F238E27FC236}">
                <a16:creationId xmlns:a16="http://schemas.microsoft.com/office/drawing/2014/main" id="{78521E4D-C59A-3A44-8A5F-904B9411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5673" y="7502940"/>
            <a:ext cx="169604" cy="401693"/>
          </a:xfrm>
          <a:custGeom>
            <a:avLst/>
            <a:gdLst>
              <a:gd name="T0" fmla="*/ 141 w 168"/>
              <a:gd name="T1" fmla="*/ 398 h 399"/>
              <a:gd name="T2" fmla="*/ 141 w 168"/>
              <a:gd name="T3" fmla="*/ 398 h 399"/>
              <a:gd name="T4" fmla="*/ 26 w 168"/>
              <a:gd name="T5" fmla="*/ 398 h 399"/>
              <a:gd name="T6" fmla="*/ 0 w 168"/>
              <a:gd name="T7" fmla="*/ 381 h 399"/>
              <a:gd name="T8" fmla="*/ 0 w 168"/>
              <a:gd name="T9" fmla="*/ 27 h 399"/>
              <a:gd name="T10" fmla="*/ 26 w 168"/>
              <a:gd name="T11" fmla="*/ 0 h 399"/>
              <a:gd name="T12" fmla="*/ 141 w 168"/>
              <a:gd name="T13" fmla="*/ 0 h 399"/>
              <a:gd name="T14" fmla="*/ 167 w 168"/>
              <a:gd name="T15" fmla="*/ 27 h 399"/>
              <a:gd name="T16" fmla="*/ 167 w 168"/>
              <a:gd name="T17" fmla="*/ 381 h 399"/>
              <a:gd name="T18" fmla="*/ 141 w 168"/>
              <a:gd name="T19" fmla="*/ 398 h 399"/>
              <a:gd name="T20" fmla="*/ 44 w 168"/>
              <a:gd name="T21" fmla="*/ 354 h 399"/>
              <a:gd name="T22" fmla="*/ 44 w 168"/>
              <a:gd name="T23" fmla="*/ 354 h 399"/>
              <a:gd name="T24" fmla="*/ 114 w 168"/>
              <a:gd name="T25" fmla="*/ 354 h 399"/>
              <a:gd name="T26" fmla="*/ 114 w 168"/>
              <a:gd name="T27" fmla="*/ 54 h 399"/>
              <a:gd name="T28" fmla="*/ 44 w 168"/>
              <a:gd name="T29" fmla="*/ 54 h 399"/>
              <a:gd name="T30" fmla="*/ 44 w 168"/>
              <a:gd name="T31" fmla="*/ 354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8" h="399">
                <a:moveTo>
                  <a:pt x="141" y="398"/>
                </a:moveTo>
                <a:lnTo>
                  <a:pt x="141" y="398"/>
                </a:lnTo>
                <a:cubicBezTo>
                  <a:pt x="26" y="398"/>
                  <a:pt x="26" y="398"/>
                  <a:pt x="26" y="398"/>
                </a:cubicBezTo>
                <a:cubicBezTo>
                  <a:pt x="8" y="398"/>
                  <a:pt x="0" y="390"/>
                  <a:pt x="0" y="38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8" y="0"/>
                  <a:pt x="2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50" y="0"/>
                  <a:pt x="167" y="18"/>
                  <a:pt x="167" y="27"/>
                </a:cubicBezTo>
                <a:cubicBezTo>
                  <a:pt x="167" y="381"/>
                  <a:pt x="167" y="381"/>
                  <a:pt x="167" y="381"/>
                </a:cubicBezTo>
                <a:cubicBezTo>
                  <a:pt x="167" y="390"/>
                  <a:pt x="150" y="398"/>
                  <a:pt x="141" y="398"/>
                </a:cubicBezTo>
                <a:close/>
                <a:moveTo>
                  <a:pt x="44" y="354"/>
                </a:moveTo>
                <a:lnTo>
                  <a:pt x="44" y="354"/>
                </a:lnTo>
                <a:cubicBezTo>
                  <a:pt x="114" y="354"/>
                  <a:pt x="114" y="354"/>
                  <a:pt x="114" y="354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44" y="54"/>
                  <a:pt x="44" y="54"/>
                  <a:pt x="44" y="54"/>
                </a:cubicBezTo>
                <a:lnTo>
                  <a:pt x="44" y="3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495">
            <a:extLst>
              <a:ext uri="{FF2B5EF4-FFF2-40B4-BE49-F238E27FC236}">
                <a16:creationId xmlns:a16="http://schemas.microsoft.com/office/drawing/2014/main" id="{7803AE26-B632-BE4F-9AD1-53CE91E7A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1717" y="7547573"/>
            <a:ext cx="174068" cy="357060"/>
          </a:xfrm>
          <a:custGeom>
            <a:avLst/>
            <a:gdLst>
              <a:gd name="T0" fmla="*/ 142 w 170"/>
              <a:gd name="T1" fmla="*/ 353 h 354"/>
              <a:gd name="T2" fmla="*/ 142 w 170"/>
              <a:gd name="T3" fmla="*/ 353 h 354"/>
              <a:gd name="T4" fmla="*/ 27 w 170"/>
              <a:gd name="T5" fmla="*/ 353 h 354"/>
              <a:gd name="T6" fmla="*/ 0 w 170"/>
              <a:gd name="T7" fmla="*/ 336 h 354"/>
              <a:gd name="T8" fmla="*/ 0 w 170"/>
              <a:gd name="T9" fmla="*/ 26 h 354"/>
              <a:gd name="T10" fmla="*/ 27 w 170"/>
              <a:gd name="T11" fmla="*/ 0 h 354"/>
              <a:gd name="T12" fmla="*/ 142 w 170"/>
              <a:gd name="T13" fmla="*/ 0 h 354"/>
              <a:gd name="T14" fmla="*/ 169 w 170"/>
              <a:gd name="T15" fmla="*/ 26 h 354"/>
              <a:gd name="T16" fmla="*/ 169 w 170"/>
              <a:gd name="T17" fmla="*/ 336 h 354"/>
              <a:gd name="T18" fmla="*/ 142 w 170"/>
              <a:gd name="T19" fmla="*/ 353 h 354"/>
              <a:gd name="T20" fmla="*/ 53 w 170"/>
              <a:gd name="T21" fmla="*/ 309 h 354"/>
              <a:gd name="T22" fmla="*/ 53 w 170"/>
              <a:gd name="T23" fmla="*/ 309 h 354"/>
              <a:gd name="T24" fmla="*/ 124 w 170"/>
              <a:gd name="T25" fmla="*/ 309 h 354"/>
              <a:gd name="T26" fmla="*/ 124 w 170"/>
              <a:gd name="T27" fmla="*/ 44 h 354"/>
              <a:gd name="T28" fmla="*/ 53 w 170"/>
              <a:gd name="T29" fmla="*/ 44 h 354"/>
              <a:gd name="T30" fmla="*/ 53 w 170"/>
              <a:gd name="T31" fmla="*/ 309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0" h="354">
                <a:moveTo>
                  <a:pt x="142" y="353"/>
                </a:moveTo>
                <a:lnTo>
                  <a:pt x="142" y="353"/>
                </a:lnTo>
                <a:cubicBezTo>
                  <a:pt x="27" y="353"/>
                  <a:pt x="27" y="353"/>
                  <a:pt x="27" y="353"/>
                </a:cubicBezTo>
                <a:cubicBezTo>
                  <a:pt x="18" y="353"/>
                  <a:pt x="0" y="345"/>
                  <a:pt x="0" y="33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8" y="0"/>
                  <a:pt x="27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60" y="0"/>
                  <a:pt x="169" y="9"/>
                  <a:pt x="169" y="26"/>
                </a:cubicBezTo>
                <a:cubicBezTo>
                  <a:pt x="169" y="336"/>
                  <a:pt x="169" y="336"/>
                  <a:pt x="169" y="336"/>
                </a:cubicBezTo>
                <a:cubicBezTo>
                  <a:pt x="169" y="345"/>
                  <a:pt x="160" y="353"/>
                  <a:pt x="142" y="353"/>
                </a:cubicBezTo>
                <a:close/>
                <a:moveTo>
                  <a:pt x="53" y="309"/>
                </a:moveTo>
                <a:lnTo>
                  <a:pt x="53" y="309"/>
                </a:lnTo>
                <a:cubicBezTo>
                  <a:pt x="124" y="309"/>
                  <a:pt x="124" y="309"/>
                  <a:pt x="124" y="309"/>
                </a:cubicBezTo>
                <a:cubicBezTo>
                  <a:pt x="124" y="44"/>
                  <a:pt x="124" y="44"/>
                  <a:pt x="124" y="44"/>
                </a:cubicBezTo>
                <a:cubicBezTo>
                  <a:pt x="53" y="44"/>
                  <a:pt x="53" y="44"/>
                  <a:pt x="53" y="44"/>
                </a:cubicBezTo>
                <a:lnTo>
                  <a:pt x="53" y="30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496">
            <a:extLst>
              <a:ext uri="{FF2B5EF4-FFF2-40B4-BE49-F238E27FC236}">
                <a16:creationId xmlns:a16="http://schemas.microsoft.com/office/drawing/2014/main" id="{7A71D1FD-BE9A-4A45-BC52-5B9BCBF2C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3187" y="7279777"/>
            <a:ext cx="459717" cy="223163"/>
          </a:xfrm>
          <a:custGeom>
            <a:avLst/>
            <a:gdLst>
              <a:gd name="T0" fmla="*/ 17 w 452"/>
              <a:gd name="T1" fmla="*/ 221 h 222"/>
              <a:gd name="T2" fmla="*/ 17 w 452"/>
              <a:gd name="T3" fmla="*/ 221 h 222"/>
              <a:gd name="T4" fmla="*/ 8 w 452"/>
              <a:gd name="T5" fmla="*/ 213 h 222"/>
              <a:gd name="T6" fmla="*/ 8 w 452"/>
              <a:gd name="T7" fmla="*/ 195 h 222"/>
              <a:gd name="T8" fmla="*/ 132 w 452"/>
              <a:gd name="T9" fmla="*/ 80 h 222"/>
              <a:gd name="T10" fmla="*/ 150 w 452"/>
              <a:gd name="T11" fmla="*/ 80 h 222"/>
              <a:gd name="T12" fmla="*/ 265 w 452"/>
              <a:gd name="T13" fmla="*/ 186 h 222"/>
              <a:gd name="T14" fmla="*/ 424 w 452"/>
              <a:gd name="T15" fmla="*/ 9 h 222"/>
              <a:gd name="T16" fmla="*/ 442 w 452"/>
              <a:gd name="T17" fmla="*/ 9 h 222"/>
              <a:gd name="T18" fmla="*/ 442 w 452"/>
              <a:gd name="T19" fmla="*/ 27 h 222"/>
              <a:gd name="T20" fmla="*/ 283 w 452"/>
              <a:gd name="T21" fmla="*/ 213 h 222"/>
              <a:gd name="T22" fmla="*/ 274 w 452"/>
              <a:gd name="T23" fmla="*/ 221 h 222"/>
              <a:gd name="T24" fmla="*/ 256 w 452"/>
              <a:gd name="T25" fmla="*/ 213 h 222"/>
              <a:gd name="T26" fmla="*/ 141 w 452"/>
              <a:gd name="T27" fmla="*/ 107 h 222"/>
              <a:gd name="T28" fmla="*/ 26 w 452"/>
              <a:gd name="T29" fmla="*/ 213 h 222"/>
              <a:gd name="T30" fmla="*/ 17 w 452"/>
              <a:gd name="T31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2" h="222">
                <a:moveTo>
                  <a:pt x="17" y="221"/>
                </a:moveTo>
                <a:lnTo>
                  <a:pt x="17" y="221"/>
                </a:lnTo>
                <a:cubicBezTo>
                  <a:pt x="17" y="221"/>
                  <a:pt x="8" y="221"/>
                  <a:pt x="8" y="213"/>
                </a:cubicBezTo>
                <a:cubicBezTo>
                  <a:pt x="0" y="213"/>
                  <a:pt x="0" y="204"/>
                  <a:pt x="8" y="195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41" y="71"/>
                  <a:pt x="150" y="71"/>
                  <a:pt x="150" y="80"/>
                </a:cubicBezTo>
                <a:cubicBezTo>
                  <a:pt x="265" y="186"/>
                  <a:pt x="265" y="186"/>
                  <a:pt x="265" y="186"/>
                </a:cubicBezTo>
                <a:cubicBezTo>
                  <a:pt x="424" y="9"/>
                  <a:pt x="424" y="9"/>
                  <a:pt x="424" y="9"/>
                </a:cubicBezTo>
                <a:cubicBezTo>
                  <a:pt x="433" y="0"/>
                  <a:pt x="442" y="0"/>
                  <a:pt x="442" y="9"/>
                </a:cubicBezTo>
                <a:cubicBezTo>
                  <a:pt x="451" y="9"/>
                  <a:pt x="451" y="18"/>
                  <a:pt x="442" y="27"/>
                </a:cubicBezTo>
                <a:cubicBezTo>
                  <a:pt x="283" y="213"/>
                  <a:pt x="283" y="213"/>
                  <a:pt x="283" y="213"/>
                </a:cubicBezTo>
                <a:cubicBezTo>
                  <a:pt x="283" y="221"/>
                  <a:pt x="274" y="221"/>
                  <a:pt x="274" y="221"/>
                </a:cubicBezTo>
                <a:cubicBezTo>
                  <a:pt x="265" y="221"/>
                  <a:pt x="265" y="221"/>
                  <a:pt x="256" y="213"/>
                </a:cubicBezTo>
                <a:cubicBezTo>
                  <a:pt x="141" y="107"/>
                  <a:pt x="141" y="107"/>
                  <a:pt x="141" y="107"/>
                </a:cubicBezTo>
                <a:cubicBezTo>
                  <a:pt x="26" y="213"/>
                  <a:pt x="26" y="213"/>
                  <a:pt x="26" y="213"/>
                </a:cubicBezTo>
                <a:cubicBezTo>
                  <a:pt x="26" y="221"/>
                  <a:pt x="26" y="221"/>
                  <a:pt x="17" y="2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497">
            <a:extLst>
              <a:ext uri="{FF2B5EF4-FFF2-40B4-BE49-F238E27FC236}">
                <a16:creationId xmlns:a16="http://schemas.microsoft.com/office/drawing/2014/main" id="{B96EDF31-343D-B040-A8BC-A464D6C37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2733" y="7279777"/>
            <a:ext cx="44633" cy="116045"/>
          </a:xfrm>
          <a:custGeom>
            <a:avLst/>
            <a:gdLst>
              <a:gd name="T0" fmla="*/ 27 w 45"/>
              <a:gd name="T1" fmla="*/ 115 h 116"/>
              <a:gd name="T2" fmla="*/ 27 w 45"/>
              <a:gd name="T3" fmla="*/ 115 h 116"/>
              <a:gd name="T4" fmla="*/ 9 w 45"/>
              <a:gd name="T5" fmla="*/ 98 h 116"/>
              <a:gd name="T6" fmla="*/ 0 w 45"/>
              <a:gd name="T7" fmla="*/ 18 h 116"/>
              <a:gd name="T8" fmla="*/ 18 w 45"/>
              <a:gd name="T9" fmla="*/ 0 h 116"/>
              <a:gd name="T10" fmla="*/ 36 w 45"/>
              <a:gd name="T11" fmla="*/ 9 h 116"/>
              <a:gd name="T12" fmla="*/ 44 w 45"/>
              <a:gd name="T13" fmla="*/ 98 h 116"/>
              <a:gd name="T14" fmla="*/ 27 w 45"/>
              <a:gd name="T15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116">
                <a:moveTo>
                  <a:pt x="27" y="115"/>
                </a:moveTo>
                <a:lnTo>
                  <a:pt x="27" y="115"/>
                </a:lnTo>
                <a:cubicBezTo>
                  <a:pt x="18" y="115"/>
                  <a:pt x="9" y="107"/>
                  <a:pt x="9" y="9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9"/>
                </a:cubicBezTo>
                <a:cubicBezTo>
                  <a:pt x="44" y="98"/>
                  <a:pt x="44" y="98"/>
                  <a:pt x="44" y="98"/>
                </a:cubicBezTo>
                <a:cubicBezTo>
                  <a:pt x="44" y="107"/>
                  <a:pt x="36" y="115"/>
                  <a:pt x="27" y="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498">
            <a:extLst>
              <a:ext uri="{FF2B5EF4-FFF2-40B4-BE49-F238E27FC236}">
                <a16:creationId xmlns:a16="http://schemas.microsoft.com/office/drawing/2014/main" id="{44370E3D-443F-3741-B58F-76251EA6F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6859" y="7279777"/>
            <a:ext cx="116045" cy="35706"/>
          </a:xfrm>
          <a:custGeom>
            <a:avLst/>
            <a:gdLst>
              <a:gd name="T0" fmla="*/ 9 w 116"/>
              <a:gd name="T1" fmla="*/ 36 h 37"/>
              <a:gd name="T2" fmla="*/ 9 w 116"/>
              <a:gd name="T3" fmla="*/ 36 h 37"/>
              <a:gd name="T4" fmla="*/ 0 w 116"/>
              <a:gd name="T5" fmla="*/ 27 h 37"/>
              <a:gd name="T6" fmla="*/ 9 w 116"/>
              <a:gd name="T7" fmla="*/ 9 h 37"/>
              <a:gd name="T8" fmla="*/ 97 w 116"/>
              <a:gd name="T9" fmla="*/ 0 h 37"/>
              <a:gd name="T10" fmla="*/ 115 w 116"/>
              <a:gd name="T11" fmla="*/ 9 h 37"/>
              <a:gd name="T12" fmla="*/ 97 w 116"/>
              <a:gd name="T13" fmla="*/ 27 h 37"/>
              <a:gd name="T14" fmla="*/ 17 w 116"/>
              <a:gd name="T15" fmla="*/ 36 h 37"/>
              <a:gd name="T16" fmla="*/ 9 w 116"/>
              <a:gd name="T17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37">
                <a:moveTo>
                  <a:pt x="9" y="36"/>
                </a:moveTo>
                <a:lnTo>
                  <a:pt x="9" y="36"/>
                </a:lnTo>
                <a:lnTo>
                  <a:pt x="0" y="27"/>
                </a:lnTo>
                <a:cubicBezTo>
                  <a:pt x="0" y="18"/>
                  <a:pt x="0" y="9"/>
                  <a:pt x="9" y="9"/>
                </a:cubicBezTo>
                <a:cubicBezTo>
                  <a:pt x="97" y="0"/>
                  <a:pt x="97" y="0"/>
                  <a:pt x="97" y="0"/>
                </a:cubicBezTo>
                <a:cubicBezTo>
                  <a:pt x="106" y="0"/>
                  <a:pt x="115" y="9"/>
                  <a:pt x="115" y="9"/>
                </a:cubicBezTo>
                <a:cubicBezTo>
                  <a:pt x="115" y="18"/>
                  <a:pt x="106" y="27"/>
                  <a:pt x="97" y="27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7" y="36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499">
            <a:extLst>
              <a:ext uri="{FF2B5EF4-FFF2-40B4-BE49-F238E27FC236}">
                <a16:creationId xmlns:a16="http://schemas.microsoft.com/office/drawing/2014/main" id="{2275A79D-8288-7649-A45E-1321DA53F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4731" y="3477085"/>
            <a:ext cx="205310" cy="709659"/>
          </a:xfrm>
          <a:custGeom>
            <a:avLst/>
            <a:gdLst>
              <a:gd name="T0" fmla="*/ 186 w 204"/>
              <a:gd name="T1" fmla="*/ 698 h 699"/>
              <a:gd name="T2" fmla="*/ 186 w 204"/>
              <a:gd name="T3" fmla="*/ 698 h 699"/>
              <a:gd name="T4" fmla="*/ 18 w 204"/>
              <a:gd name="T5" fmla="*/ 698 h 699"/>
              <a:gd name="T6" fmla="*/ 0 w 204"/>
              <a:gd name="T7" fmla="*/ 681 h 699"/>
              <a:gd name="T8" fmla="*/ 0 w 204"/>
              <a:gd name="T9" fmla="*/ 18 h 699"/>
              <a:gd name="T10" fmla="*/ 18 w 204"/>
              <a:gd name="T11" fmla="*/ 0 h 699"/>
              <a:gd name="T12" fmla="*/ 186 w 204"/>
              <a:gd name="T13" fmla="*/ 0 h 699"/>
              <a:gd name="T14" fmla="*/ 203 w 204"/>
              <a:gd name="T15" fmla="*/ 18 h 699"/>
              <a:gd name="T16" fmla="*/ 203 w 204"/>
              <a:gd name="T17" fmla="*/ 681 h 699"/>
              <a:gd name="T18" fmla="*/ 186 w 204"/>
              <a:gd name="T19" fmla="*/ 698 h 699"/>
              <a:gd name="T20" fmla="*/ 36 w 204"/>
              <a:gd name="T21" fmla="*/ 672 h 699"/>
              <a:gd name="T22" fmla="*/ 36 w 204"/>
              <a:gd name="T23" fmla="*/ 672 h 699"/>
              <a:gd name="T24" fmla="*/ 168 w 204"/>
              <a:gd name="T25" fmla="*/ 672 h 699"/>
              <a:gd name="T26" fmla="*/ 168 w 204"/>
              <a:gd name="T27" fmla="*/ 26 h 699"/>
              <a:gd name="T28" fmla="*/ 36 w 204"/>
              <a:gd name="T29" fmla="*/ 26 h 699"/>
              <a:gd name="T30" fmla="*/ 36 w 204"/>
              <a:gd name="T31" fmla="*/ 672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4" h="699">
                <a:moveTo>
                  <a:pt x="186" y="698"/>
                </a:moveTo>
                <a:lnTo>
                  <a:pt x="186" y="698"/>
                </a:lnTo>
                <a:cubicBezTo>
                  <a:pt x="18" y="698"/>
                  <a:pt x="18" y="698"/>
                  <a:pt x="18" y="698"/>
                </a:cubicBezTo>
                <a:cubicBezTo>
                  <a:pt x="9" y="698"/>
                  <a:pt x="0" y="690"/>
                  <a:pt x="0" y="68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95" y="0"/>
                  <a:pt x="203" y="9"/>
                  <a:pt x="203" y="18"/>
                </a:cubicBezTo>
                <a:cubicBezTo>
                  <a:pt x="203" y="681"/>
                  <a:pt x="203" y="681"/>
                  <a:pt x="203" y="681"/>
                </a:cubicBezTo>
                <a:cubicBezTo>
                  <a:pt x="203" y="690"/>
                  <a:pt x="195" y="698"/>
                  <a:pt x="186" y="698"/>
                </a:cubicBezTo>
                <a:close/>
                <a:moveTo>
                  <a:pt x="36" y="672"/>
                </a:moveTo>
                <a:lnTo>
                  <a:pt x="36" y="672"/>
                </a:lnTo>
                <a:cubicBezTo>
                  <a:pt x="168" y="672"/>
                  <a:pt x="168" y="672"/>
                  <a:pt x="168" y="672"/>
                </a:cubicBezTo>
                <a:cubicBezTo>
                  <a:pt x="168" y="26"/>
                  <a:pt x="168" y="26"/>
                  <a:pt x="168" y="26"/>
                </a:cubicBezTo>
                <a:cubicBezTo>
                  <a:pt x="36" y="26"/>
                  <a:pt x="36" y="26"/>
                  <a:pt x="36" y="26"/>
                </a:cubicBezTo>
                <a:lnTo>
                  <a:pt x="36" y="6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00">
            <a:extLst>
              <a:ext uri="{FF2B5EF4-FFF2-40B4-BE49-F238E27FC236}">
                <a16:creationId xmlns:a16="http://schemas.microsoft.com/office/drawing/2014/main" id="{56B86DE0-F84B-F744-B9C2-07975AC1E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9364" y="3557423"/>
            <a:ext cx="116045" cy="116045"/>
          </a:xfrm>
          <a:custGeom>
            <a:avLst/>
            <a:gdLst>
              <a:gd name="T0" fmla="*/ 62 w 116"/>
              <a:gd name="T1" fmla="*/ 114 h 115"/>
              <a:gd name="T2" fmla="*/ 62 w 116"/>
              <a:gd name="T3" fmla="*/ 114 h 115"/>
              <a:gd name="T4" fmla="*/ 0 w 116"/>
              <a:gd name="T5" fmla="*/ 62 h 115"/>
              <a:gd name="T6" fmla="*/ 62 w 116"/>
              <a:gd name="T7" fmla="*/ 0 h 115"/>
              <a:gd name="T8" fmla="*/ 115 w 116"/>
              <a:gd name="T9" fmla="*/ 62 h 115"/>
              <a:gd name="T10" fmla="*/ 62 w 116"/>
              <a:gd name="T11" fmla="*/ 114 h 115"/>
              <a:gd name="T12" fmla="*/ 62 w 116"/>
              <a:gd name="T13" fmla="*/ 35 h 115"/>
              <a:gd name="T14" fmla="*/ 62 w 116"/>
              <a:gd name="T15" fmla="*/ 35 h 115"/>
              <a:gd name="T16" fmla="*/ 36 w 116"/>
              <a:gd name="T17" fmla="*/ 62 h 115"/>
              <a:gd name="T18" fmla="*/ 62 w 116"/>
              <a:gd name="T19" fmla="*/ 88 h 115"/>
              <a:gd name="T20" fmla="*/ 80 w 116"/>
              <a:gd name="T21" fmla="*/ 62 h 115"/>
              <a:gd name="T22" fmla="*/ 62 w 116"/>
              <a:gd name="T23" fmla="*/ 3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" h="115">
                <a:moveTo>
                  <a:pt x="62" y="114"/>
                </a:moveTo>
                <a:lnTo>
                  <a:pt x="62" y="114"/>
                </a:lnTo>
                <a:cubicBezTo>
                  <a:pt x="27" y="114"/>
                  <a:pt x="0" y="97"/>
                  <a:pt x="0" y="62"/>
                </a:cubicBezTo>
                <a:cubicBezTo>
                  <a:pt x="0" y="26"/>
                  <a:pt x="27" y="0"/>
                  <a:pt x="62" y="0"/>
                </a:cubicBezTo>
                <a:cubicBezTo>
                  <a:pt x="89" y="0"/>
                  <a:pt x="115" y="26"/>
                  <a:pt x="115" y="62"/>
                </a:cubicBezTo>
                <a:cubicBezTo>
                  <a:pt x="115" y="97"/>
                  <a:pt x="89" y="114"/>
                  <a:pt x="62" y="114"/>
                </a:cubicBezTo>
                <a:close/>
                <a:moveTo>
                  <a:pt x="62" y="35"/>
                </a:moveTo>
                <a:lnTo>
                  <a:pt x="62" y="35"/>
                </a:lnTo>
                <a:cubicBezTo>
                  <a:pt x="44" y="35"/>
                  <a:pt x="36" y="44"/>
                  <a:pt x="36" y="62"/>
                </a:cubicBezTo>
                <a:cubicBezTo>
                  <a:pt x="36" y="70"/>
                  <a:pt x="44" y="88"/>
                  <a:pt x="62" y="88"/>
                </a:cubicBezTo>
                <a:cubicBezTo>
                  <a:pt x="71" y="88"/>
                  <a:pt x="80" y="70"/>
                  <a:pt x="80" y="62"/>
                </a:cubicBezTo>
                <a:cubicBezTo>
                  <a:pt x="80" y="44"/>
                  <a:pt x="71" y="35"/>
                  <a:pt x="62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01">
            <a:extLst>
              <a:ext uri="{FF2B5EF4-FFF2-40B4-BE49-F238E27FC236}">
                <a16:creationId xmlns:a16="http://schemas.microsoft.com/office/drawing/2014/main" id="{F2FC64EF-B321-4F4F-9033-6E3788A3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8290" y="3718101"/>
            <a:ext cx="98192" cy="419546"/>
          </a:xfrm>
          <a:custGeom>
            <a:avLst/>
            <a:gdLst>
              <a:gd name="T0" fmla="*/ 89 w 98"/>
              <a:gd name="T1" fmla="*/ 415 h 416"/>
              <a:gd name="T2" fmla="*/ 89 w 98"/>
              <a:gd name="T3" fmla="*/ 415 h 416"/>
              <a:gd name="T4" fmla="*/ 18 w 98"/>
              <a:gd name="T5" fmla="*/ 415 h 416"/>
              <a:gd name="T6" fmla="*/ 0 w 98"/>
              <a:gd name="T7" fmla="*/ 397 h 416"/>
              <a:gd name="T8" fmla="*/ 0 w 98"/>
              <a:gd name="T9" fmla="*/ 17 h 416"/>
              <a:gd name="T10" fmla="*/ 18 w 98"/>
              <a:gd name="T11" fmla="*/ 0 h 416"/>
              <a:gd name="T12" fmla="*/ 89 w 98"/>
              <a:gd name="T13" fmla="*/ 0 h 416"/>
              <a:gd name="T14" fmla="*/ 97 w 98"/>
              <a:gd name="T15" fmla="*/ 17 h 416"/>
              <a:gd name="T16" fmla="*/ 97 w 98"/>
              <a:gd name="T17" fmla="*/ 397 h 416"/>
              <a:gd name="T18" fmla="*/ 89 w 98"/>
              <a:gd name="T19" fmla="*/ 415 h 416"/>
              <a:gd name="T20" fmla="*/ 27 w 98"/>
              <a:gd name="T21" fmla="*/ 380 h 416"/>
              <a:gd name="T22" fmla="*/ 27 w 98"/>
              <a:gd name="T23" fmla="*/ 380 h 416"/>
              <a:gd name="T24" fmla="*/ 71 w 98"/>
              <a:gd name="T25" fmla="*/ 380 h 416"/>
              <a:gd name="T26" fmla="*/ 71 w 98"/>
              <a:gd name="T27" fmla="*/ 35 h 416"/>
              <a:gd name="T28" fmla="*/ 27 w 98"/>
              <a:gd name="T29" fmla="*/ 35 h 416"/>
              <a:gd name="T30" fmla="*/ 27 w 98"/>
              <a:gd name="T31" fmla="*/ 38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8" h="416">
                <a:moveTo>
                  <a:pt x="89" y="415"/>
                </a:moveTo>
                <a:lnTo>
                  <a:pt x="89" y="415"/>
                </a:lnTo>
                <a:cubicBezTo>
                  <a:pt x="18" y="415"/>
                  <a:pt x="18" y="415"/>
                  <a:pt x="18" y="415"/>
                </a:cubicBezTo>
                <a:cubicBezTo>
                  <a:pt x="9" y="415"/>
                  <a:pt x="0" y="407"/>
                  <a:pt x="0" y="39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7" y="0"/>
                  <a:pt x="97" y="9"/>
                  <a:pt x="97" y="17"/>
                </a:cubicBezTo>
                <a:cubicBezTo>
                  <a:pt x="97" y="397"/>
                  <a:pt x="97" y="397"/>
                  <a:pt x="97" y="397"/>
                </a:cubicBezTo>
                <a:cubicBezTo>
                  <a:pt x="97" y="407"/>
                  <a:pt x="97" y="415"/>
                  <a:pt x="89" y="415"/>
                </a:cubicBezTo>
                <a:close/>
                <a:moveTo>
                  <a:pt x="27" y="380"/>
                </a:moveTo>
                <a:lnTo>
                  <a:pt x="27" y="380"/>
                </a:lnTo>
                <a:cubicBezTo>
                  <a:pt x="71" y="380"/>
                  <a:pt x="71" y="380"/>
                  <a:pt x="71" y="380"/>
                </a:cubicBezTo>
                <a:cubicBezTo>
                  <a:pt x="71" y="35"/>
                  <a:pt x="71" y="35"/>
                  <a:pt x="71" y="35"/>
                </a:cubicBezTo>
                <a:cubicBezTo>
                  <a:pt x="27" y="35"/>
                  <a:pt x="27" y="35"/>
                  <a:pt x="27" y="35"/>
                </a:cubicBezTo>
                <a:lnTo>
                  <a:pt x="27" y="3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02">
            <a:extLst>
              <a:ext uri="{FF2B5EF4-FFF2-40B4-BE49-F238E27FC236}">
                <a16:creationId xmlns:a16="http://schemas.microsoft.com/office/drawing/2014/main" id="{01F118D3-0A64-CC44-9D1E-E11B4338A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4335" y="3477085"/>
            <a:ext cx="205310" cy="709659"/>
          </a:xfrm>
          <a:custGeom>
            <a:avLst/>
            <a:gdLst>
              <a:gd name="T0" fmla="*/ 186 w 204"/>
              <a:gd name="T1" fmla="*/ 698 h 699"/>
              <a:gd name="T2" fmla="*/ 186 w 204"/>
              <a:gd name="T3" fmla="*/ 698 h 699"/>
              <a:gd name="T4" fmla="*/ 18 w 204"/>
              <a:gd name="T5" fmla="*/ 698 h 699"/>
              <a:gd name="T6" fmla="*/ 0 w 204"/>
              <a:gd name="T7" fmla="*/ 681 h 699"/>
              <a:gd name="T8" fmla="*/ 0 w 204"/>
              <a:gd name="T9" fmla="*/ 18 h 699"/>
              <a:gd name="T10" fmla="*/ 18 w 204"/>
              <a:gd name="T11" fmla="*/ 0 h 699"/>
              <a:gd name="T12" fmla="*/ 186 w 204"/>
              <a:gd name="T13" fmla="*/ 0 h 699"/>
              <a:gd name="T14" fmla="*/ 203 w 204"/>
              <a:gd name="T15" fmla="*/ 18 h 699"/>
              <a:gd name="T16" fmla="*/ 203 w 204"/>
              <a:gd name="T17" fmla="*/ 681 h 699"/>
              <a:gd name="T18" fmla="*/ 186 w 204"/>
              <a:gd name="T19" fmla="*/ 698 h 699"/>
              <a:gd name="T20" fmla="*/ 35 w 204"/>
              <a:gd name="T21" fmla="*/ 672 h 699"/>
              <a:gd name="T22" fmla="*/ 35 w 204"/>
              <a:gd name="T23" fmla="*/ 672 h 699"/>
              <a:gd name="T24" fmla="*/ 168 w 204"/>
              <a:gd name="T25" fmla="*/ 672 h 699"/>
              <a:gd name="T26" fmla="*/ 168 w 204"/>
              <a:gd name="T27" fmla="*/ 35 h 699"/>
              <a:gd name="T28" fmla="*/ 35 w 204"/>
              <a:gd name="T29" fmla="*/ 35 h 699"/>
              <a:gd name="T30" fmla="*/ 35 w 204"/>
              <a:gd name="T31" fmla="*/ 672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4" h="699">
                <a:moveTo>
                  <a:pt x="186" y="698"/>
                </a:moveTo>
                <a:lnTo>
                  <a:pt x="186" y="698"/>
                </a:lnTo>
                <a:cubicBezTo>
                  <a:pt x="18" y="698"/>
                  <a:pt x="18" y="698"/>
                  <a:pt x="18" y="698"/>
                </a:cubicBezTo>
                <a:cubicBezTo>
                  <a:pt x="9" y="698"/>
                  <a:pt x="0" y="690"/>
                  <a:pt x="0" y="68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95" y="0"/>
                  <a:pt x="203" y="9"/>
                  <a:pt x="203" y="18"/>
                </a:cubicBezTo>
                <a:cubicBezTo>
                  <a:pt x="203" y="681"/>
                  <a:pt x="203" y="681"/>
                  <a:pt x="203" y="681"/>
                </a:cubicBezTo>
                <a:cubicBezTo>
                  <a:pt x="203" y="690"/>
                  <a:pt x="195" y="698"/>
                  <a:pt x="186" y="698"/>
                </a:cubicBezTo>
                <a:close/>
                <a:moveTo>
                  <a:pt x="35" y="672"/>
                </a:moveTo>
                <a:lnTo>
                  <a:pt x="35" y="672"/>
                </a:lnTo>
                <a:cubicBezTo>
                  <a:pt x="168" y="672"/>
                  <a:pt x="168" y="672"/>
                  <a:pt x="168" y="672"/>
                </a:cubicBezTo>
                <a:cubicBezTo>
                  <a:pt x="168" y="35"/>
                  <a:pt x="168" y="35"/>
                  <a:pt x="168" y="35"/>
                </a:cubicBezTo>
                <a:cubicBezTo>
                  <a:pt x="35" y="35"/>
                  <a:pt x="35" y="35"/>
                  <a:pt x="35" y="35"/>
                </a:cubicBezTo>
                <a:lnTo>
                  <a:pt x="35" y="6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03">
            <a:extLst>
              <a:ext uri="{FF2B5EF4-FFF2-40B4-BE49-F238E27FC236}">
                <a16:creationId xmlns:a16="http://schemas.microsoft.com/office/drawing/2014/main" id="{79385C3A-3A70-6A45-9495-12E2398E1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8967" y="3557423"/>
            <a:ext cx="116045" cy="116045"/>
          </a:xfrm>
          <a:custGeom>
            <a:avLst/>
            <a:gdLst>
              <a:gd name="T0" fmla="*/ 53 w 116"/>
              <a:gd name="T1" fmla="*/ 114 h 115"/>
              <a:gd name="T2" fmla="*/ 53 w 116"/>
              <a:gd name="T3" fmla="*/ 114 h 115"/>
              <a:gd name="T4" fmla="*/ 0 w 116"/>
              <a:gd name="T5" fmla="*/ 62 h 115"/>
              <a:gd name="T6" fmla="*/ 53 w 116"/>
              <a:gd name="T7" fmla="*/ 0 h 115"/>
              <a:gd name="T8" fmla="*/ 115 w 116"/>
              <a:gd name="T9" fmla="*/ 62 h 115"/>
              <a:gd name="T10" fmla="*/ 53 w 116"/>
              <a:gd name="T11" fmla="*/ 114 h 115"/>
              <a:gd name="T12" fmla="*/ 53 w 116"/>
              <a:gd name="T13" fmla="*/ 35 h 115"/>
              <a:gd name="T14" fmla="*/ 53 w 116"/>
              <a:gd name="T15" fmla="*/ 35 h 115"/>
              <a:gd name="T16" fmla="*/ 36 w 116"/>
              <a:gd name="T17" fmla="*/ 62 h 115"/>
              <a:gd name="T18" fmla="*/ 53 w 116"/>
              <a:gd name="T19" fmla="*/ 88 h 115"/>
              <a:gd name="T20" fmla="*/ 80 w 116"/>
              <a:gd name="T21" fmla="*/ 62 h 115"/>
              <a:gd name="T22" fmla="*/ 53 w 116"/>
              <a:gd name="T23" fmla="*/ 3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" h="115">
                <a:moveTo>
                  <a:pt x="53" y="114"/>
                </a:moveTo>
                <a:lnTo>
                  <a:pt x="53" y="114"/>
                </a:lnTo>
                <a:cubicBezTo>
                  <a:pt x="27" y="114"/>
                  <a:pt x="0" y="97"/>
                  <a:pt x="0" y="62"/>
                </a:cubicBezTo>
                <a:cubicBezTo>
                  <a:pt x="0" y="26"/>
                  <a:pt x="27" y="0"/>
                  <a:pt x="53" y="0"/>
                </a:cubicBezTo>
                <a:cubicBezTo>
                  <a:pt x="89" y="0"/>
                  <a:pt x="115" y="26"/>
                  <a:pt x="115" y="62"/>
                </a:cubicBezTo>
                <a:cubicBezTo>
                  <a:pt x="115" y="97"/>
                  <a:pt x="89" y="114"/>
                  <a:pt x="53" y="114"/>
                </a:cubicBezTo>
                <a:close/>
                <a:moveTo>
                  <a:pt x="53" y="35"/>
                </a:moveTo>
                <a:lnTo>
                  <a:pt x="53" y="35"/>
                </a:lnTo>
                <a:cubicBezTo>
                  <a:pt x="45" y="35"/>
                  <a:pt x="36" y="44"/>
                  <a:pt x="36" y="62"/>
                </a:cubicBezTo>
                <a:cubicBezTo>
                  <a:pt x="36" y="79"/>
                  <a:pt x="45" y="88"/>
                  <a:pt x="53" y="88"/>
                </a:cubicBezTo>
                <a:cubicBezTo>
                  <a:pt x="71" y="88"/>
                  <a:pt x="80" y="79"/>
                  <a:pt x="80" y="62"/>
                </a:cubicBezTo>
                <a:cubicBezTo>
                  <a:pt x="80" y="44"/>
                  <a:pt x="71" y="35"/>
                  <a:pt x="53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04">
            <a:extLst>
              <a:ext uri="{FF2B5EF4-FFF2-40B4-BE49-F238E27FC236}">
                <a16:creationId xmlns:a16="http://schemas.microsoft.com/office/drawing/2014/main" id="{19D1D2BB-ADF3-4245-A8F4-70279E145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7894" y="3727027"/>
            <a:ext cx="98192" cy="410619"/>
          </a:xfrm>
          <a:custGeom>
            <a:avLst/>
            <a:gdLst>
              <a:gd name="T0" fmla="*/ 80 w 99"/>
              <a:gd name="T1" fmla="*/ 406 h 407"/>
              <a:gd name="T2" fmla="*/ 80 w 99"/>
              <a:gd name="T3" fmla="*/ 406 h 407"/>
              <a:gd name="T4" fmla="*/ 9 w 99"/>
              <a:gd name="T5" fmla="*/ 406 h 407"/>
              <a:gd name="T6" fmla="*/ 0 w 99"/>
              <a:gd name="T7" fmla="*/ 388 h 407"/>
              <a:gd name="T8" fmla="*/ 0 w 99"/>
              <a:gd name="T9" fmla="*/ 8 h 407"/>
              <a:gd name="T10" fmla="*/ 9 w 99"/>
              <a:gd name="T11" fmla="*/ 0 h 407"/>
              <a:gd name="T12" fmla="*/ 80 w 99"/>
              <a:gd name="T13" fmla="*/ 0 h 407"/>
              <a:gd name="T14" fmla="*/ 98 w 99"/>
              <a:gd name="T15" fmla="*/ 8 h 407"/>
              <a:gd name="T16" fmla="*/ 98 w 99"/>
              <a:gd name="T17" fmla="*/ 388 h 407"/>
              <a:gd name="T18" fmla="*/ 80 w 99"/>
              <a:gd name="T19" fmla="*/ 406 h 407"/>
              <a:gd name="T20" fmla="*/ 27 w 99"/>
              <a:gd name="T21" fmla="*/ 371 h 407"/>
              <a:gd name="T22" fmla="*/ 27 w 99"/>
              <a:gd name="T23" fmla="*/ 371 h 407"/>
              <a:gd name="T24" fmla="*/ 71 w 99"/>
              <a:gd name="T25" fmla="*/ 371 h 407"/>
              <a:gd name="T26" fmla="*/ 71 w 99"/>
              <a:gd name="T27" fmla="*/ 26 h 407"/>
              <a:gd name="T28" fmla="*/ 27 w 99"/>
              <a:gd name="T29" fmla="*/ 26 h 407"/>
              <a:gd name="T30" fmla="*/ 27 w 99"/>
              <a:gd name="T31" fmla="*/ 371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9" h="407">
                <a:moveTo>
                  <a:pt x="80" y="406"/>
                </a:moveTo>
                <a:lnTo>
                  <a:pt x="80" y="406"/>
                </a:lnTo>
                <a:cubicBezTo>
                  <a:pt x="9" y="406"/>
                  <a:pt x="9" y="406"/>
                  <a:pt x="9" y="406"/>
                </a:cubicBezTo>
                <a:cubicBezTo>
                  <a:pt x="0" y="406"/>
                  <a:pt x="0" y="398"/>
                  <a:pt x="0" y="388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9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9" y="0"/>
                  <a:pt x="98" y="0"/>
                  <a:pt x="98" y="8"/>
                </a:cubicBezTo>
                <a:cubicBezTo>
                  <a:pt x="98" y="388"/>
                  <a:pt x="98" y="388"/>
                  <a:pt x="98" y="388"/>
                </a:cubicBezTo>
                <a:cubicBezTo>
                  <a:pt x="98" y="398"/>
                  <a:pt x="89" y="406"/>
                  <a:pt x="80" y="406"/>
                </a:cubicBezTo>
                <a:close/>
                <a:moveTo>
                  <a:pt x="27" y="371"/>
                </a:moveTo>
                <a:lnTo>
                  <a:pt x="27" y="371"/>
                </a:lnTo>
                <a:cubicBezTo>
                  <a:pt x="71" y="371"/>
                  <a:pt x="71" y="371"/>
                  <a:pt x="71" y="371"/>
                </a:cubicBezTo>
                <a:cubicBezTo>
                  <a:pt x="71" y="26"/>
                  <a:pt x="71" y="26"/>
                  <a:pt x="71" y="26"/>
                </a:cubicBezTo>
                <a:cubicBezTo>
                  <a:pt x="27" y="26"/>
                  <a:pt x="27" y="26"/>
                  <a:pt x="27" y="26"/>
                </a:cubicBezTo>
                <a:lnTo>
                  <a:pt x="27" y="3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05">
            <a:extLst>
              <a:ext uri="{FF2B5EF4-FFF2-40B4-BE49-F238E27FC236}">
                <a16:creationId xmlns:a16="http://schemas.microsoft.com/office/drawing/2014/main" id="{DE8E9BCD-3812-024E-AE95-8E90BA815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2865" y="3459232"/>
            <a:ext cx="401693" cy="727512"/>
          </a:xfrm>
          <a:custGeom>
            <a:avLst/>
            <a:gdLst>
              <a:gd name="T0" fmla="*/ 220 w 398"/>
              <a:gd name="T1" fmla="*/ 716 h 717"/>
              <a:gd name="T2" fmla="*/ 220 w 398"/>
              <a:gd name="T3" fmla="*/ 716 h 717"/>
              <a:gd name="T4" fmla="*/ 202 w 398"/>
              <a:gd name="T5" fmla="*/ 708 h 717"/>
              <a:gd name="T6" fmla="*/ 0 w 398"/>
              <a:gd name="T7" fmla="*/ 71 h 717"/>
              <a:gd name="T8" fmla="*/ 0 w 398"/>
              <a:gd name="T9" fmla="*/ 53 h 717"/>
              <a:gd name="T10" fmla="*/ 9 w 398"/>
              <a:gd name="T11" fmla="*/ 44 h 717"/>
              <a:gd name="T12" fmla="*/ 167 w 398"/>
              <a:gd name="T13" fmla="*/ 0 h 717"/>
              <a:gd name="T14" fmla="*/ 194 w 398"/>
              <a:gd name="T15" fmla="*/ 9 h 717"/>
              <a:gd name="T16" fmla="*/ 388 w 398"/>
              <a:gd name="T17" fmla="*/ 646 h 717"/>
              <a:gd name="T18" fmla="*/ 388 w 398"/>
              <a:gd name="T19" fmla="*/ 664 h 717"/>
              <a:gd name="T20" fmla="*/ 379 w 398"/>
              <a:gd name="T21" fmla="*/ 672 h 717"/>
              <a:gd name="T22" fmla="*/ 220 w 398"/>
              <a:gd name="T23" fmla="*/ 716 h 717"/>
              <a:gd name="T24" fmla="*/ 35 w 398"/>
              <a:gd name="T25" fmla="*/ 71 h 717"/>
              <a:gd name="T26" fmla="*/ 35 w 398"/>
              <a:gd name="T27" fmla="*/ 71 h 717"/>
              <a:gd name="T28" fmla="*/ 229 w 398"/>
              <a:gd name="T29" fmla="*/ 681 h 717"/>
              <a:gd name="T30" fmla="*/ 353 w 398"/>
              <a:gd name="T31" fmla="*/ 646 h 717"/>
              <a:gd name="T32" fmla="*/ 167 w 398"/>
              <a:gd name="T33" fmla="*/ 36 h 717"/>
              <a:gd name="T34" fmla="*/ 35 w 398"/>
              <a:gd name="T35" fmla="*/ 71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98" h="717">
                <a:moveTo>
                  <a:pt x="220" y="716"/>
                </a:moveTo>
                <a:lnTo>
                  <a:pt x="220" y="716"/>
                </a:lnTo>
                <a:cubicBezTo>
                  <a:pt x="211" y="716"/>
                  <a:pt x="202" y="716"/>
                  <a:pt x="202" y="708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2"/>
                  <a:pt x="0" y="62"/>
                  <a:pt x="0" y="53"/>
                </a:cubicBezTo>
                <a:cubicBezTo>
                  <a:pt x="9" y="53"/>
                  <a:pt x="9" y="53"/>
                  <a:pt x="9" y="44"/>
                </a:cubicBezTo>
                <a:cubicBezTo>
                  <a:pt x="167" y="0"/>
                  <a:pt x="167" y="0"/>
                  <a:pt x="167" y="0"/>
                </a:cubicBezTo>
                <a:cubicBezTo>
                  <a:pt x="176" y="0"/>
                  <a:pt x="185" y="0"/>
                  <a:pt x="194" y="9"/>
                </a:cubicBezTo>
                <a:cubicBezTo>
                  <a:pt x="388" y="646"/>
                  <a:pt x="388" y="646"/>
                  <a:pt x="388" y="646"/>
                </a:cubicBezTo>
                <a:cubicBezTo>
                  <a:pt x="397" y="654"/>
                  <a:pt x="397" y="654"/>
                  <a:pt x="388" y="664"/>
                </a:cubicBezTo>
                <a:cubicBezTo>
                  <a:pt x="388" y="664"/>
                  <a:pt x="388" y="664"/>
                  <a:pt x="379" y="672"/>
                </a:cubicBezTo>
                <a:cubicBezTo>
                  <a:pt x="220" y="716"/>
                  <a:pt x="220" y="716"/>
                  <a:pt x="220" y="716"/>
                </a:cubicBezTo>
                <a:close/>
                <a:moveTo>
                  <a:pt x="35" y="71"/>
                </a:moveTo>
                <a:lnTo>
                  <a:pt x="35" y="71"/>
                </a:lnTo>
                <a:cubicBezTo>
                  <a:pt x="229" y="681"/>
                  <a:pt x="229" y="681"/>
                  <a:pt x="229" y="681"/>
                </a:cubicBezTo>
                <a:cubicBezTo>
                  <a:pt x="353" y="646"/>
                  <a:pt x="353" y="646"/>
                  <a:pt x="353" y="646"/>
                </a:cubicBezTo>
                <a:cubicBezTo>
                  <a:pt x="167" y="36"/>
                  <a:pt x="167" y="36"/>
                  <a:pt x="167" y="36"/>
                </a:cubicBezTo>
                <a:lnTo>
                  <a:pt x="35" y="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06">
            <a:extLst>
              <a:ext uri="{FF2B5EF4-FFF2-40B4-BE49-F238E27FC236}">
                <a16:creationId xmlns:a16="http://schemas.microsoft.com/office/drawing/2014/main" id="{42B10D74-9609-3040-9794-6C8D1B407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8742" y="3557423"/>
            <a:ext cx="124971" cy="124971"/>
          </a:xfrm>
          <a:custGeom>
            <a:avLst/>
            <a:gdLst>
              <a:gd name="T0" fmla="*/ 61 w 124"/>
              <a:gd name="T1" fmla="*/ 123 h 124"/>
              <a:gd name="T2" fmla="*/ 61 w 124"/>
              <a:gd name="T3" fmla="*/ 123 h 124"/>
              <a:gd name="T4" fmla="*/ 34 w 124"/>
              <a:gd name="T5" fmla="*/ 114 h 124"/>
              <a:gd name="T6" fmla="*/ 9 w 124"/>
              <a:gd name="T7" fmla="*/ 79 h 124"/>
              <a:gd name="T8" fmla="*/ 43 w 124"/>
              <a:gd name="T9" fmla="*/ 8 h 124"/>
              <a:gd name="T10" fmla="*/ 114 w 124"/>
              <a:gd name="T11" fmla="*/ 44 h 124"/>
              <a:gd name="T12" fmla="*/ 114 w 124"/>
              <a:gd name="T13" fmla="*/ 44 h 124"/>
              <a:gd name="T14" fmla="*/ 114 w 124"/>
              <a:gd name="T15" fmla="*/ 88 h 124"/>
              <a:gd name="T16" fmla="*/ 78 w 124"/>
              <a:gd name="T17" fmla="*/ 114 h 124"/>
              <a:gd name="T18" fmla="*/ 61 w 124"/>
              <a:gd name="T19" fmla="*/ 123 h 124"/>
              <a:gd name="T20" fmla="*/ 61 w 124"/>
              <a:gd name="T21" fmla="*/ 35 h 124"/>
              <a:gd name="T22" fmla="*/ 61 w 124"/>
              <a:gd name="T23" fmla="*/ 35 h 124"/>
              <a:gd name="T24" fmla="*/ 52 w 124"/>
              <a:gd name="T25" fmla="*/ 35 h 124"/>
              <a:gd name="T26" fmla="*/ 34 w 124"/>
              <a:gd name="T27" fmla="*/ 70 h 124"/>
              <a:gd name="T28" fmla="*/ 52 w 124"/>
              <a:gd name="T29" fmla="*/ 88 h 124"/>
              <a:gd name="T30" fmla="*/ 69 w 124"/>
              <a:gd name="T31" fmla="*/ 88 h 124"/>
              <a:gd name="T32" fmla="*/ 87 w 124"/>
              <a:gd name="T33" fmla="*/ 70 h 124"/>
              <a:gd name="T34" fmla="*/ 87 w 124"/>
              <a:gd name="T35" fmla="*/ 52 h 124"/>
              <a:gd name="T36" fmla="*/ 87 w 124"/>
              <a:gd name="T37" fmla="*/ 52 h 124"/>
              <a:gd name="T38" fmla="*/ 61 w 124"/>
              <a:gd name="T39" fmla="*/ 3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4" h="124">
                <a:moveTo>
                  <a:pt x="61" y="123"/>
                </a:moveTo>
                <a:lnTo>
                  <a:pt x="61" y="123"/>
                </a:lnTo>
                <a:cubicBezTo>
                  <a:pt x="52" y="123"/>
                  <a:pt x="43" y="114"/>
                  <a:pt x="34" y="114"/>
                </a:cubicBezTo>
                <a:cubicBezTo>
                  <a:pt x="25" y="106"/>
                  <a:pt x="9" y="97"/>
                  <a:pt x="9" y="79"/>
                </a:cubicBezTo>
                <a:cubicBezTo>
                  <a:pt x="0" y="52"/>
                  <a:pt x="17" y="17"/>
                  <a:pt x="43" y="8"/>
                </a:cubicBezTo>
                <a:cubicBezTo>
                  <a:pt x="78" y="0"/>
                  <a:pt x="105" y="17"/>
                  <a:pt x="114" y="44"/>
                </a:cubicBezTo>
                <a:lnTo>
                  <a:pt x="114" y="44"/>
                </a:lnTo>
                <a:cubicBezTo>
                  <a:pt x="123" y="62"/>
                  <a:pt x="123" y="70"/>
                  <a:pt x="114" y="88"/>
                </a:cubicBezTo>
                <a:cubicBezTo>
                  <a:pt x="105" y="106"/>
                  <a:pt x="96" y="114"/>
                  <a:pt x="78" y="114"/>
                </a:cubicBezTo>
                <a:cubicBezTo>
                  <a:pt x="69" y="114"/>
                  <a:pt x="69" y="123"/>
                  <a:pt x="61" y="123"/>
                </a:cubicBezTo>
                <a:close/>
                <a:moveTo>
                  <a:pt x="61" y="35"/>
                </a:moveTo>
                <a:lnTo>
                  <a:pt x="61" y="35"/>
                </a:lnTo>
                <a:cubicBezTo>
                  <a:pt x="61" y="35"/>
                  <a:pt x="61" y="35"/>
                  <a:pt x="52" y="35"/>
                </a:cubicBezTo>
                <a:cubicBezTo>
                  <a:pt x="43" y="44"/>
                  <a:pt x="34" y="52"/>
                  <a:pt x="34" y="70"/>
                </a:cubicBezTo>
                <a:cubicBezTo>
                  <a:pt x="43" y="79"/>
                  <a:pt x="43" y="79"/>
                  <a:pt x="52" y="88"/>
                </a:cubicBezTo>
                <a:cubicBezTo>
                  <a:pt x="61" y="88"/>
                  <a:pt x="61" y="88"/>
                  <a:pt x="69" y="88"/>
                </a:cubicBezTo>
                <a:cubicBezTo>
                  <a:pt x="78" y="79"/>
                  <a:pt x="78" y="79"/>
                  <a:pt x="87" y="70"/>
                </a:cubicBezTo>
                <a:cubicBezTo>
                  <a:pt x="87" y="70"/>
                  <a:pt x="87" y="62"/>
                  <a:pt x="87" y="52"/>
                </a:cubicBezTo>
                <a:lnTo>
                  <a:pt x="87" y="52"/>
                </a:lnTo>
                <a:cubicBezTo>
                  <a:pt x="78" y="44"/>
                  <a:pt x="69" y="35"/>
                  <a:pt x="61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07">
            <a:extLst>
              <a:ext uri="{FF2B5EF4-FFF2-40B4-BE49-F238E27FC236}">
                <a16:creationId xmlns:a16="http://schemas.microsoft.com/office/drawing/2014/main" id="{371CEF06-03EA-3246-8473-F462BB073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7836" y="3709174"/>
            <a:ext cx="214236" cy="424011"/>
          </a:xfrm>
          <a:custGeom>
            <a:avLst/>
            <a:gdLst>
              <a:gd name="T0" fmla="*/ 124 w 213"/>
              <a:gd name="T1" fmla="*/ 416 h 417"/>
              <a:gd name="T2" fmla="*/ 124 w 213"/>
              <a:gd name="T3" fmla="*/ 416 h 417"/>
              <a:gd name="T4" fmla="*/ 115 w 213"/>
              <a:gd name="T5" fmla="*/ 406 h 417"/>
              <a:gd name="T6" fmla="*/ 0 w 213"/>
              <a:gd name="T7" fmla="*/ 44 h 417"/>
              <a:gd name="T8" fmla="*/ 0 w 213"/>
              <a:gd name="T9" fmla="*/ 26 h 417"/>
              <a:gd name="T10" fmla="*/ 9 w 213"/>
              <a:gd name="T11" fmla="*/ 18 h 417"/>
              <a:gd name="T12" fmla="*/ 71 w 213"/>
              <a:gd name="T13" fmla="*/ 0 h 417"/>
              <a:gd name="T14" fmla="*/ 97 w 213"/>
              <a:gd name="T15" fmla="*/ 9 h 417"/>
              <a:gd name="T16" fmla="*/ 212 w 213"/>
              <a:gd name="T17" fmla="*/ 371 h 417"/>
              <a:gd name="T18" fmla="*/ 212 w 213"/>
              <a:gd name="T19" fmla="*/ 380 h 417"/>
              <a:gd name="T20" fmla="*/ 203 w 213"/>
              <a:gd name="T21" fmla="*/ 389 h 417"/>
              <a:gd name="T22" fmla="*/ 133 w 213"/>
              <a:gd name="T23" fmla="*/ 416 h 417"/>
              <a:gd name="T24" fmla="*/ 124 w 213"/>
              <a:gd name="T25" fmla="*/ 416 h 417"/>
              <a:gd name="T26" fmla="*/ 35 w 213"/>
              <a:gd name="T27" fmla="*/ 44 h 417"/>
              <a:gd name="T28" fmla="*/ 35 w 213"/>
              <a:gd name="T29" fmla="*/ 44 h 417"/>
              <a:gd name="T30" fmla="*/ 141 w 213"/>
              <a:gd name="T31" fmla="*/ 380 h 417"/>
              <a:gd name="T32" fmla="*/ 177 w 213"/>
              <a:gd name="T33" fmla="*/ 362 h 417"/>
              <a:gd name="T34" fmla="*/ 71 w 213"/>
              <a:gd name="T35" fmla="*/ 35 h 417"/>
              <a:gd name="T36" fmla="*/ 35 w 213"/>
              <a:gd name="T37" fmla="*/ 44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3" h="417">
                <a:moveTo>
                  <a:pt x="124" y="416"/>
                </a:moveTo>
                <a:lnTo>
                  <a:pt x="124" y="416"/>
                </a:lnTo>
                <a:lnTo>
                  <a:pt x="115" y="406"/>
                </a:lnTo>
                <a:cubicBezTo>
                  <a:pt x="0" y="44"/>
                  <a:pt x="0" y="44"/>
                  <a:pt x="0" y="44"/>
                </a:cubicBezTo>
                <a:cubicBezTo>
                  <a:pt x="0" y="35"/>
                  <a:pt x="0" y="35"/>
                  <a:pt x="0" y="26"/>
                </a:cubicBezTo>
                <a:cubicBezTo>
                  <a:pt x="0" y="26"/>
                  <a:pt x="0" y="18"/>
                  <a:pt x="9" y="18"/>
                </a:cubicBezTo>
                <a:cubicBezTo>
                  <a:pt x="71" y="0"/>
                  <a:pt x="71" y="0"/>
                  <a:pt x="71" y="0"/>
                </a:cubicBezTo>
                <a:cubicBezTo>
                  <a:pt x="79" y="0"/>
                  <a:pt x="88" y="0"/>
                  <a:pt x="97" y="9"/>
                </a:cubicBezTo>
                <a:cubicBezTo>
                  <a:pt x="212" y="371"/>
                  <a:pt x="212" y="371"/>
                  <a:pt x="212" y="371"/>
                </a:cubicBezTo>
                <a:lnTo>
                  <a:pt x="212" y="380"/>
                </a:lnTo>
                <a:cubicBezTo>
                  <a:pt x="203" y="389"/>
                  <a:pt x="203" y="389"/>
                  <a:pt x="203" y="389"/>
                </a:cubicBezTo>
                <a:cubicBezTo>
                  <a:pt x="133" y="416"/>
                  <a:pt x="133" y="416"/>
                  <a:pt x="133" y="416"/>
                </a:cubicBezTo>
                <a:cubicBezTo>
                  <a:pt x="133" y="416"/>
                  <a:pt x="133" y="416"/>
                  <a:pt x="124" y="416"/>
                </a:cubicBezTo>
                <a:close/>
                <a:moveTo>
                  <a:pt x="35" y="44"/>
                </a:moveTo>
                <a:lnTo>
                  <a:pt x="35" y="44"/>
                </a:lnTo>
                <a:cubicBezTo>
                  <a:pt x="141" y="380"/>
                  <a:pt x="141" y="380"/>
                  <a:pt x="141" y="380"/>
                </a:cubicBezTo>
                <a:cubicBezTo>
                  <a:pt x="177" y="362"/>
                  <a:pt x="177" y="362"/>
                  <a:pt x="177" y="362"/>
                </a:cubicBezTo>
                <a:cubicBezTo>
                  <a:pt x="71" y="35"/>
                  <a:pt x="71" y="35"/>
                  <a:pt x="71" y="35"/>
                </a:cubicBezTo>
                <a:lnTo>
                  <a:pt x="35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08">
            <a:extLst>
              <a:ext uri="{FF2B5EF4-FFF2-40B4-BE49-F238E27FC236}">
                <a16:creationId xmlns:a16="http://schemas.microsoft.com/office/drawing/2014/main" id="{6D2E9C2E-5A11-5744-BAEE-7FF22D5D6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2111" y="9997900"/>
            <a:ext cx="544517" cy="544517"/>
          </a:xfrm>
          <a:custGeom>
            <a:avLst/>
            <a:gdLst>
              <a:gd name="T0" fmla="*/ 265 w 540"/>
              <a:gd name="T1" fmla="*/ 539 h 540"/>
              <a:gd name="T2" fmla="*/ 265 w 540"/>
              <a:gd name="T3" fmla="*/ 539 h 540"/>
              <a:gd name="T4" fmla="*/ 79 w 540"/>
              <a:gd name="T5" fmla="*/ 460 h 540"/>
              <a:gd name="T6" fmla="*/ 0 w 540"/>
              <a:gd name="T7" fmla="*/ 274 h 540"/>
              <a:gd name="T8" fmla="*/ 79 w 540"/>
              <a:gd name="T9" fmla="*/ 79 h 540"/>
              <a:gd name="T10" fmla="*/ 265 w 540"/>
              <a:gd name="T11" fmla="*/ 0 h 540"/>
              <a:gd name="T12" fmla="*/ 460 w 540"/>
              <a:gd name="T13" fmla="*/ 79 h 540"/>
              <a:gd name="T14" fmla="*/ 539 w 540"/>
              <a:gd name="T15" fmla="*/ 274 h 540"/>
              <a:gd name="T16" fmla="*/ 460 w 540"/>
              <a:gd name="T17" fmla="*/ 460 h 540"/>
              <a:gd name="T18" fmla="*/ 265 w 540"/>
              <a:gd name="T19" fmla="*/ 539 h 540"/>
              <a:gd name="T20" fmla="*/ 265 w 540"/>
              <a:gd name="T21" fmla="*/ 35 h 540"/>
              <a:gd name="T22" fmla="*/ 265 w 540"/>
              <a:gd name="T23" fmla="*/ 35 h 540"/>
              <a:gd name="T24" fmla="*/ 35 w 540"/>
              <a:gd name="T25" fmla="*/ 274 h 540"/>
              <a:gd name="T26" fmla="*/ 265 w 540"/>
              <a:gd name="T27" fmla="*/ 504 h 540"/>
              <a:gd name="T28" fmla="*/ 504 w 540"/>
              <a:gd name="T29" fmla="*/ 274 h 540"/>
              <a:gd name="T30" fmla="*/ 265 w 540"/>
              <a:gd name="T31" fmla="*/ 35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0" h="540">
                <a:moveTo>
                  <a:pt x="265" y="539"/>
                </a:moveTo>
                <a:lnTo>
                  <a:pt x="265" y="539"/>
                </a:lnTo>
                <a:cubicBezTo>
                  <a:pt x="194" y="539"/>
                  <a:pt x="132" y="513"/>
                  <a:pt x="79" y="460"/>
                </a:cubicBezTo>
                <a:cubicBezTo>
                  <a:pt x="26" y="406"/>
                  <a:pt x="0" y="345"/>
                  <a:pt x="0" y="274"/>
                </a:cubicBezTo>
                <a:cubicBezTo>
                  <a:pt x="0" y="203"/>
                  <a:pt x="26" y="133"/>
                  <a:pt x="79" y="79"/>
                </a:cubicBezTo>
                <a:cubicBezTo>
                  <a:pt x="132" y="35"/>
                  <a:pt x="194" y="0"/>
                  <a:pt x="265" y="0"/>
                </a:cubicBezTo>
                <a:cubicBezTo>
                  <a:pt x="336" y="0"/>
                  <a:pt x="407" y="35"/>
                  <a:pt x="460" y="79"/>
                </a:cubicBezTo>
                <a:cubicBezTo>
                  <a:pt x="504" y="133"/>
                  <a:pt x="539" y="203"/>
                  <a:pt x="539" y="274"/>
                </a:cubicBezTo>
                <a:cubicBezTo>
                  <a:pt x="539" y="345"/>
                  <a:pt x="504" y="406"/>
                  <a:pt x="460" y="460"/>
                </a:cubicBezTo>
                <a:cubicBezTo>
                  <a:pt x="407" y="513"/>
                  <a:pt x="336" y="539"/>
                  <a:pt x="265" y="539"/>
                </a:cubicBezTo>
                <a:close/>
                <a:moveTo>
                  <a:pt x="265" y="35"/>
                </a:moveTo>
                <a:lnTo>
                  <a:pt x="265" y="35"/>
                </a:lnTo>
                <a:cubicBezTo>
                  <a:pt x="141" y="35"/>
                  <a:pt x="35" y="141"/>
                  <a:pt x="35" y="274"/>
                </a:cubicBezTo>
                <a:cubicBezTo>
                  <a:pt x="35" y="398"/>
                  <a:pt x="141" y="504"/>
                  <a:pt x="265" y="504"/>
                </a:cubicBezTo>
                <a:cubicBezTo>
                  <a:pt x="398" y="504"/>
                  <a:pt x="504" y="398"/>
                  <a:pt x="504" y="274"/>
                </a:cubicBezTo>
                <a:cubicBezTo>
                  <a:pt x="504" y="141"/>
                  <a:pt x="398" y="35"/>
                  <a:pt x="265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09">
            <a:extLst>
              <a:ext uri="{FF2B5EF4-FFF2-40B4-BE49-F238E27FC236}">
                <a16:creationId xmlns:a16="http://schemas.microsoft.com/office/drawing/2014/main" id="{045B2D0C-576F-B94E-A650-D3C75100F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4597" y="10069312"/>
            <a:ext cx="410619" cy="410619"/>
          </a:xfrm>
          <a:custGeom>
            <a:avLst/>
            <a:gdLst>
              <a:gd name="T0" fmla="*/ 203 w 407"/>
              <a:gd name="T1" fmla="*/ 406 h 407"/>
              <a:gd name="T2" fmla="*/ 203 w 407"/>
              <a:gd name="T3" fmla="*/ 406 h 407"/>
              <a:gd name="T4" fmla="*/ 0 w 407"/>
              <a:gd name="T5" fmla="*/ 203 h 407"/>
              <a:gd name="T6" fmla="*/ 203 w 407"/>
              <a:gd name="T7" fmla="*/ 0 h 407"/>
              <a:gd name="T8" fmla="*/ 406 w 407"/>
              <a:gd name="T9" fmla="*/ 203 h 407"/>
              <a:gd name="T10" fmla="*/ 203 w 407"/>
              <a:gd name="T11" fmla="*/ 406 h 407"/>
              <a:gd name="T12" fmla="*/ 203 w 407"/>
              <a:gd name="T13" fmla="*/ 26 h 407"/>
              <a:gd name="T14" fmla="*/ 203 w 407"/>
              <a:gd name="T15" fmla="*/ 26 h 407"/>
              <a:gd name="T16" fmla="*/ 35 w 407"/>
              <a:gd name="T17" fmla="*/ 203 h 407"/>
              <a:gd name="T18" fmla="*/ 203 w 407"/>
              <a:gd name="T19" fmla="*/ 371 h 407"/>
              <a:gd name="T20" fmla="*/ 380 w 407"/>
              <a:gd name="T21" fmla="*/ 203 h 407"/>
              <a:gd name="T22" fmla="*/ 203 w 407"/>
              <a:gd name="T23" fmla="*/ 26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7" h="407">
                <a:moveTo>
                  <a:pt x="203" y="406"/>
                </a:moveTo>
                <a:lnTo>
                  <a:pt x="203" y="406"/>
                </a:lnTo>
                <a:cubicBezTo>
                  <a:pt x="97" y="406"/>
                  <a:pt x="0" y="309"/>
                  <a:pt x="0" y="203"/>
                </a:cubicBezTo>
                <a:cubicBezTo>
                  <a:pt x="0" y="88"/>
                  <a:pt x="97" y="0"/>
                  <a:pt x="203" y="0"/>
                </a:cubicBezTo>
                <a:cubicBezTo>
                  <a:pt x="318" y="0"/>
                  <a:pt x="406" y="88"/>
                  <a:pt x="406" y="203"/>
                </a:cubicBezTo>
                <a:cubicBezTo>
                  <a:pt x="406" y="309"/>
                  <a:pt x="318" y="406"/>
                  <a:pt x="203" y="406"/>
                </a:cubicBezTo>
                <a:close/>
                <a:moveTo>
                  <a:pt x="203" y="26"/>
                </a:moveTo>
                <a:lnTo>
                  <a:pt x="203" y="26"/>
                </a:lnTo>
                <a:cubicBezTo>
                  <a:pt x="115" y="26"/>
                  <a:pt x="35" y="106"/>
                  <a:pt x="35" y="203"/>
                </a:cubicBezTo>
                <a:cubicBezTo>
                  <a:pt x="35" y="291"/>
                  <a:pt x="115" y="371"/>
                  <a:pt x="203" y="371"/>
                </a:cubicBezTo>
                <a:cubicBezTo>
                  <a:pt x="300" y="371"/>
                  <a:pt x="380" y="291"/>
                  <a:pt x="380" y="203"/>
                </a:cubicBezTo>
                <a:cubicBezTo>
                  <a:pt x="380" y="106"/>
                  <a:pt x="300" y="26"/>
                  <a:pt x="203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10">
            <a:extLst>
              <a:ext uri="{FF2B5EF4-FFF2-40B4-BE49-F238E27FC236}">
                <a16:creationId xmlns:a16="http://schemas.microsoft.com/office/drawing/2014/main" id="{3D5C4BBC-6607-6C4D-B92D-A2B18952A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8494" y="10149651"/>
            <a:ext cx="169604" cy="241016"/>
          </a:xfrm>
          <a:custGeom>
            <a:avLst/>
            <a:gdLst>
              <a:gd name="T0" fmla="*/ 124 w 169"/>
              <a:gd name="T1" fmla="*/ 239 h 240"/>
              <a:gd name="T2" fmla="*/ 124 w 169"/>
              <a:gd name="T3" fmla="*/ 239 h 240"/>
              <a:gd name="T4" fmla="*/ 0 w 169"/>
              <a:gd name="T5" fmla="*/ 124 h 240"/>
              <a:gd name="T6" fmla="*/ 124 w 169"/>
              <a:gd name="T7" fmla="*/ 0 h 240"/>
              <a:gd name="T8" fmla="*/ 151 w 169"/>
              <a:gd name="T9" fmla="*/ 0 h 240"/>
              <a:gd name="T10" fmla="*/ 168 w 169"/>
              <a:gd name="T11" fmla="*/ 18 h 240"/>
              <a:gd name="T12" fmla="*/ 151 w 169"/>
              <a:gd name="T13" fmla="*/ 35 h 240"/>
              <a:gd name="T14" fmla="*/ 124 w 169"/>
              <a:gd name="T15" fmla="*/ 27 h 240"/>
              <a:gd name="T16" fmla="*/ 36 w 169"/>
              <a:gd name="T17" fmla="*/ 124 h 240"/>
              <a:gd name="T18" fmla="*/ 124 w 169"/>
              <a:gd name="T19" fmla="*/ 212 h 240"/>
              <a:gd name="T20" fmla="*/ 151 w 169"/>
              <a:gd name="T21" fmla="*/ 212 h 240"/>
              <a:gd name="T22" fmla="*/ 168 w 169"/>
              <a:gd name="T23" fmla="*/ 221 h 240"/>
              <a:gd name="T24" fmla="*/ 151 w 169"/>
              <a:gd name="T25" fmla="*/ 239 h 240"/>
              <a:gd name="T26" fmla="*/ 124 w 169"/>
              <a:gd name="T27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9" h="240">
                <a:moveTo>
                  <a:pt x="124" y="239"/>
                </a:moveTo>
                <a:lnTo>
                  <a:pt x="124" y="239"/>
                </a:lnTo>
                <a:cubicBezTo>
                  <a:pt x="62" y="239"/>
                  <a:pt x="0" y="186"/>
                  <a:pt x="0" y="124"/>
                </a:cubicBezTo>
                <a:cubicBezTo>
                  <a:pt x="0" y="53"/>
                  <a:pt x="62" y="0"/>
                  <a:pt x="124" y="0"/>
                </a:cubicBezTo>
                <a:cubicBezTo>
                  <a:pt x="133" y="0"/>
                  <a:pt x="142" y="0"/>
                  <a:pt x="151" y="0"/>
                </a:cubicBezTo>
                <a:cubicBezTo>
                  <a:pt x="159" y="9"/>
                  <a:pt x="168" y="18"/>
                  <a:pt x="168" y="18"/>
                </a:cubicBezTo>
                <a:cubicBezTo>
                  <a:pt x="159" y="27"/>
                  <a:pt x="159" y="35"/>
                  <a:pt x="151" y="35"/>
                </a:cubicBezTo>
                <a:cubicBezTo>
                  <a:pt x="142" y="27"/>
                  <a:pt x="133" y="27"/>
                  <a:pt x="124" y="27"/>
                </a:cubicBezTo>
                <a:cubicBezTo>
                  <a:pt x="71" y="27"/>
                  <a:pt x="36" y="71"/>
                  <a:pt x="36" y="124"/>
                </a:cubicBezTo>
                <a:cubicBezTo>
                  <a:pt x="36" y="168"/>
                  <a:pt x="71" y="212"/>
                  <a:pt x="124" y="212"/>
                </a:cubicBezTo>
                <a:cubicBezTo>
                  <a:pt x="133" y="212"/>
                  <a:pt x="142" y="212"/>
                  <a:pt x="151" y="212"/>
                </a:cubicBezTo>
                <a:cubicBezTo>
                  <a:pt x="151" y="204"/>
                  <a:pt x="159" y="212"/>
                  <a:pt x="168" y="221"/>
                </a:cubicBezTo>
                <a:cubicBezTo>
                  <a:pt x="168" y="230"/>
                  <a:pt x="159" y="239"/>
                  <a:pt x="151" y="239"/>
                </a:cubicBezTo>
                <a:cubicBezTo>
                  <a:pt x="142" y="239"/>
                  <a:pt x="133" y="239"/>
                  <a:pt x="124" y="2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11">
            <a:extLst>
              <a:ext uri="{FF2B5EF4-FFF2-40B4-BE49-F238E27FC236}">
                <a16:creationId xmlns:a16="http://schemas.microsoft.com/office/drawing/2014/main" id="{F1B8CD6D-AF07-3448-8256-84D0C4D26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3862" y="10234451"/>
            <a:ext cx="133898" cy="26780"/>
          </a:xfrm>
          <a:custGeom>
            <a:avLst/>
            <a:gdLst>
              <a:gd name="T0" fmla="*/ 115 w 134"/>
              <a:gd name="T1" fmla="*/ 26 h 27"/>
              <a:gd name="T2" fmla="*/ 115 w 134"/>
              <a:gd name="T3" fmla="*/ 26 h 27"/>
              <a:gd name="T4" fmla="*/ 9 w 134"/>
              <a:gd name="T5" fmla="*/ 26 h 27"/>
              <a:gd name="T6" fmla="*/ 0 w 134"/>
              <a:gd name="T7" fmla="*/ 9 h 27"/>
              <a:gd name="T8" fmla="*/ 9 w 134"/>
              <a:gd name="T9" fmla="*/ 0 h 27"/>
              <a:gd name="T10" fmla="*/ 115 w 134"/>
              <a:gd name="T11" fmla="*/ 0 h 27"/>
              <a:gd name="T12" fmla="*/ 133 w 134"/>
              <a:gd name="T13" fmla="*/ 9 h 27"/>
              <a:gd name="T14" fmla="*/ 115 w 134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27">
                <a:moveTo>
                  <a:pt x="115" y="26"/>
                </a:moveTo>
                <a:lnTo>
                  <a:pt x="115" y="26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7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24" y="0"/>
                  <a:pt x="133" y="9"/>
                  <a:pt x="133" y="9"/>
                </a:cubicBezTo>
                <a:cubicBezTo>
                  <a:pt x="133" y="17"/>
                  <a:pt x="124" y="26"/>
                  <a:pt x="115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12">
            <a:extLst>
              <a:ext uri="{FF2B5EF4-FFF2-40B4-BE49-F238E27FC236}">
                <a16:creationId xmlns:a16="http://schemas.microsoft.com/office/drawing/2014/main" id="{27FE93BB-BF91-E146-AE46-74B290EC3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3862" y="10288011"/>
            <a:ext cx="133898" cy="26780"/>
          </a:xfrm>
          <a:custGeom>
            <a:avLst/>
            <a:gdLst>
              <a:gd name="T0" fmla="*/ 115 w 134"/>
              <a:gd name="T1" fmla="*/ 26 h 27"/>
              <a:gd name="T2" fmla="*/ 115 w 134"/>
              <a:gd name="T3" fmla="*/ 26 h 27"/>
              <a:gd name="T4" fmla="*/ 9 w 134"/>
              <a:gd name="T5" fmla="*/ 26 h 27"/>
              <a:gd name="T6" fmla="*/ 0 w 134"/>
              <a:gd name="T7" fmla="*/ 9 h 27"/>
              <a:gd name="T8" fmla="*/ 9 w 134"/>
              <a:gd name="T9" fmla="*/ 0 h 27"/>
              <a:gd name="T10" fmla="*/ 115 w 134"/>
              <a:gd name="T11" fmla="*/ 0 h 27"/>
              <a:gd name="T12" fmla="*/ 133 w 134"/>
              <a:gd name="T13" fmla="*/ 9 h 27"/>
              <a:gd name="T14" fmla="*/ 115 w 134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27">
                <a:moveTo>
                  <a:pt x="115" y="26"/>
                </a:moveTo>
                <a:lnTo>
                  <a:pt x="115" y="26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7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24" y="0"/>
                  <a:pt x="133" y="9"/>
                  <a:pt x="133" y="9"/>
                </a:cubicBezTo>
                <a:cubicBezTo>
                  <a:pt x="133" y="17"/>
                  <a:pt x="124" y="26"/>
                  <a:pt x="115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13">
            <a:extLst>
              <a:ext uri="{FF2B5EF4-FFF2-40B4-BE49-F238E27FC236}">
                <a16:creationId xmlns:a16="http://schemas.microsoft.com/office/drawing/2014/main" id="{58286362-69C7-E745-98C2-6A9BBB240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6835" y="10042533"/>
            <a:ext cx="285648" cy="379375"/>
          </a:xfrm>
          <a:custGeom>
            <a:avLst/>
            <a:gdLst>
              <a:gd name="T0" fmla="*/ 265 w 284"/>
              <a:gd name="T1" fmla="*/ 372 h 373"/>
              <a:gd name="T2" fmla="*/ 265 w 284"/>
              <a:gd name="T3" fmla="*/ 372 h 373"/>
              <a:gd name="T4" fmla="*/ 80 w 284"/>
              <a:gd name="T5" fmla="*/ 292 h 373"/>
              <a:gd name="T6" fmla="*/ 0 w 284"/>
              <a:gd name="T7" fmla="*/ 97 h 373"/>
              <a:gd name="T8" fmla="*/ 9 w 284"/>
              <a:gd name="T9" fmla="*/ 9 h 373"/>
              <a:gd name="T10" fmla="*/ 35 w 284"/>
              <a:gd name="T11" fmla="*/ 0 h 373"/>
              <a:gd name="T12" fmla="*/ 44 w 284"/>
              <a:gd name="T13" fmla="*/ 27 h 373"/>
              <a:gd name="T14" fmla="*/ 27 w 284"/>
              <a:gd name="T15" fmla="*/ 97 h 373"/>
              <a:gd name="T16" fmla="*/ 97 w 284"/>
              <a:gd name="T17" fmla="*/ 265 h 373"/>
              <a:gd name="T18" fmla="*/ 265 w 284"/>
              <a:gd name="T19" fmla="*/ 336 h 373"/>
              <a:gd name="T20" fmla="*/ 283 w 284"/>
              <a:gd name="T21" fmla="*/ 354 h 373"/>
              <a:gd name="T22" fmla="*/ 265 w 284"/>
              <a:gd name="T23" fmla="*/ 372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4" h="373">
                <a:moveTo>
                  <a:pt x="265" y="372"/>
                </a:moveTo>
                <a:lnTo>
                  <a:pt x="265" y="372"/>
                </a:lnTo>
                <a:cubicBezTo>
                  <a:pt x="194" y="372"/>
                  <a:pt x="124" y="336"/>
                  <a:pt x="80" y="292"/>
                </a:cubicBezTo>
                <a:cubicBezTo>
                  <a:pt x="27" y="239"/>
                  <a:pt x="0" y="177"/>
                  <a:pt x="0" y="97"/>
                </a:cubicBezTo>
                <a:cubicBezTo>
                  <a:pt x="0" y="71"/>
                  <a:pt x="0" y="44"/>
                  <a:pt x="9" y="9"/>
                </a:cubicBezTo>
                <a:cubicBezTo>
                  <a:pt x="18" y="0"/>
                  <a:pt x="27" y="0"/>
                  <a:pt x="35" y="0"/>
                </a:cubicBezTo>
                <a:cubicBezTo>
                  <a:pt x="44" y="9"/>
                  <a:pt x="44" y="18"/>
                  <a:pt x="44" y="27"/>
                </a:cubicBezTo>
                <a:cubicBezTo>
                  <a:pt x="35" y="44"/>
                  <a:pt x="27" y="71"/>
                  <a:pt x="27" y="97"/>
                </a:cubicBezTo>
                <a:cubicBezTo>
                  <a:pt x="27" y="168"/>
                  <a:pt x="53" y="221"/>
                  <a:pt x="97" y="265"/>
                </a:cubicBezTo>
                <a:cubicBezTo>
                  <a:pt x="142" y="310"/>
                  <a:pt x="204" y="336"/>
                  <a:pt x="265" y="336"/>
                </a:cubicBezTo>
                <a:cubicBezTo>
                  <a:pt x="274" y="336"/>
                  <a:pt x="283" y="345"/>
                  <a:pt x="283" y="354"/>
                </a:cubicBezTo>
                <a:cubicBezTo>
                  <a:pt x="283" y="362"/>
                  <a:pt x="274" y="372"/>
                  <a:pt x="265" y="3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14">
            <a:extLst>
              <a:ext uri="{FF2B5EF4-FFF2-40B4-BE49-F238E27FC236}">
                <a16:creationId xmlns:a16="http://schemas.microsoft.com/office/drawing/2014/main" id="{117DC24C-BC72-B34B-975B-D20D3840E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8753" y="9872929"/>
            <a:ext cx="348134" cy="285648"/>
          </a:xfrm>
          <a:custGeom>
            <a:avLst/>
            <a:gdLst>
              <a:gd name="T0" fmla="*/ 327 w 346"/>
              <a:gd name="T1" fmla="*/ 283 h 284"/>
              <a:gd name="T2" fmla="*/ 327 w 346"/>
              <a:gd name="T3" fmla="*/ 283 h 284"/>
              <a:gd name="T4" fmla="*/ 309 w 346"/>
              <a:gd name="T5" fmla="*/ 265 h 284"/>
              <a:gd name="T6" fmla="*/ 247 w 346"/>
              <a:gd name="T7" fmla="*/ 106 h 284"/>
              <a:gd name="T8" fmla="*/ 79 w 346"/>
              <a:gd name="T9" fmla="*/ 35 h 284"/>
              <a:gd name="T10" fmla="*/ 26 w 346"/>
              <a:gd name="T11" fmla="*/ 44 h 284"/>
              <a:gd name="T12" fmla="*/ 0 w 346"/>
              <a:gd name="T13" fmla="*/ 26 h 284"/>
              <a:gd name="T14" fmla="*/ 18 w 346"/>
              <a:gd name="T15" fmla="*/ 9 h 284"/>
              <a:gd name="T16" fmla="*/ 79 w 346"/>
              <a:gd name="T17" fmla="*/ 0 h 284"/>
              <a:gd name="T18" fmla="*/ 265 w 346"/>
              <a:gd name="T19" fmla="*/ 80 h 284"/>
              <a:gd name="T20" fmla="*/ 345 w 346"/>
              <a:gd name="T21" fmla="*/ 265 h 284"/>
              <a:gd name="T22" fmla="*/ 327 w 346"/>
              <a:gd name="T23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284">
                <a:moveTo>
                  <a:pt x="327" y="283"/>
                </a:moveTo>
                <a:lnTo>
                  <a:pt x="327" y="283"/>
                </a:lnTo>
                <a:cubicBezTo>
                  <a:pt x="318" y="283"/>
                  <a:pt x="309" y="274"/>
                  <a:pt x="309" y="265"/>
                </a:cubicBezTo>
                <a:cubicBezTo>
                  <a:pt x="309" y="203"/>
                  <a:pt x="291" y="150"/>
                  <a:pt x="247" y="106"/>
                </a:cubicBezTo>
                <a:cubicBezTo>
                  <a:pt x="203" y="62"/>
                  <a:pt x="141" y="35"/>
                  <a:pt x="79" y="35"/>
                </a:cubicBezTo>
                <a:cubicBezTo>
                  <a:pt x="62" y="35"/>
                  <a:pt x="44" y="35"/>
                  <a:pt x="26" y="44"/>
                </a:cubicBezTo>
                <a:cubicBezTo>
                  <a:pt x="18" y="44"/>
                  <a:pt x="8" y="35"/>
                  <a:pt x="0" y="26"/>
                </a:cubicBezTo>
                <a:cubicBezTo>
                  <a:pt x="0" y="18"/>
                  <a:pt x="8" y="9"/>
                  <a:pt x="18" y="9"/>
                </a:cubicBezTo>
                <a:cubicBezTo>
                  <a:pt x="35" y="9"/>
                  <a:pt x="53" y="0"/>
                  <a:pt x="79" y="0"/>
                </a:cubicBezTo>
                <a:cubicBezTo>
                  <a:pt x="150" y="0"/>
                  <a:pt x="212" y="26"/>
                  <a:pt x="265" y="80"/>
                </a:cubicBezTo>
                <a:cubicBezTo>
                  <a:pt x="318" y="133"/>
                  <a:pt x="345" y="195"/>
                  <a:pt x="345" y="265"/>
                </a:cubicBezTo>
                <a:cubicBezTo>
                  <a:pt x="345" y="274"/>
                  <a:pt x="336" y="283"/>
                  <a:pt x="327" y="2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15">
            <a:extLst>
              <a:ext uri="{FF2B5EF4-FFF2-40B4-BE49-F238E27FC236}">
                <a16:creationId xmlns:a16="http://schemas.microsoft.com/office/drawing/2014/main" id="{AD355750-E693-7740-B03F-9F00EB3C2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5761" y="9881856"/>
            <a:ext cx="160677" cy="169604"/>
          </a:xfrm>
          <a:custGeom>
            <a:avLst/>
            <a:gdLst>
              <a:gd name="T0" fmla="*/ 141 w 160"/>
              <a:gd name="T1" fmla="*/ 26 h 169"/>
              <a:gd name="T2" fmla="*/ 141 w 160"/>
              <a:gd name="T3" fmla="*/ 26 h 169"/>
              <a:gd name="T4" fmla="*/ 79 w 160"/>
              <a:gd name="T5" fmla="*/ 0 h 169"/>
              <a:gd name="T6" fmla="*/ 18 w 160"/>
              <a:gd name="T7" fmla="*/ 26 h 169"/>
              <a:gd name="T8" fmla="*/ 0 w 160"/>
              <a:gd name="T9" fmla="*/ 79 h 169"/>
              <a:gd name="T10" fmla="*/ 18 w 160"/>
              <a:gd name="T11" fmla="*/ 141 h 169"/>
              <a:gd name="T12" fmla="*/ 79 w 160"/>
              <a:gd name="T13" fmla="*/ 168 h 169"/>
              <a:gd name="T14" fmla="*/ 141 w 160"/>
              <a:gd name="T15" fmla="*/ 141 h 169"/>
              <a:gd name="T16" fmla="*/ 159 w 160"/>
              <a:gd name="T17" fmla="*/ 79 h 169"/>
              <a:gd name="T18" fmla="*/ 141 w 160"/>
              <a:gd name="T19" fmla="*/ 26 h 169"/>
              <a:gd name="T20" fmla="*/ 79 w 160"/>
              <a:gd name="T21" fmla="*/ 150 h 169"/>
              <a:gd name="T22" fmla="*/ 79 w 160"/>
              <a:gd name="T23" fmla="*/ 150 h 169"/>
              <a:gd name="T24" fmla="*/ 9 w 160"/>
              <a:gd name="T25" fmla="*/ 79 h 169"/>
              <a:gd name="T26" fmla="*/ 79 w 160"/>
              <a:gd name="T27" fmla="*/ 9 h 169"/>
              <a:gd name="T28" fmla="*/ 150 w 160"/>
              <a:gd name="T29" fmla="*/ 79 h 169"/>
              <a:gd name="T30" fmla="*/ 79 w 160"/>
              <a:gd name="T31" fmla="*/ 15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0" h="169">
                <a:moveTo>
                  <a:pt x="141" y="26"/>
                </a:moveTo>
                <a:lnTo>
                  <a:pt x="141" y="26"/>
                </a:lnTo>
                <a:cubicBezTo>
                  <a:pt x="124" y="9"/>
                  <a:pt x="97" y="0"/>
                  <a:pt x="79" y="0"/>
                </a:cubicBezTo>
                <a:cubicBezTo>
                  <a:pt x="53" y="0"/>
                  <a:pt x="35" y="9"/>
                  <a:pt x="18" y="26"/>
                </a:cubicBezTo>
                <a:cubicBezTo>
                  <a:pt x="9" y="35"/>
                  <a:pt x="0" y="62"/>
                  <a:pt x="0" y="79"/>
                </a:cubicBezTo>
                <a:cubicBezTo>
                  <a:pt x="0" y="106"/>
                  <a:pt x="9" y="124"/>
                  <a:pt x="18" y="141"/>
                </a:cubicBezTo>
                <a:cubicBezTo>
                  <a:pt x="35" y="159"/>
                  <a:pt x="53" y="168"/>
                  <a:pt x="79" y="168"/>
                </a:cubicBezTo>
                <a:cubicBezTo>
                  <a:pt x="97" y="168"/>
                  <a:pt x="124" y="159"/>
                  <a:pt x="141" y="141"/>
                </a:cubicBezTo>
                <a:cubicBezTo>
                  <a:pt x="150" y="124"/>
                  <a:pt x="159" y="106"/>
                  <a:pt x="159" y="79"/>
                </a:cubicBezTo>
                <a:cubicBezTo>
                  <a:pt x="159" y="62"/>
                  <a:pt x="150" y="35"/>
                  <a:pt x="141" y="26"/>
                </a:cubicBezTo>
                <a:close/>
                <a:moveTo>
                  <a:pt x="79" y="150"/>
                </a:moveTo>
                <a:lnTo>
                  <a:pt x="79" y="150"/>
                </a:lnTo>
                <a:cubicBezTo>
                  <a:pt x="35" y="150"/>
                  <a:pt x="9" y="124"/>
                  <a:pt x="9" y="79"/>
                </a:cubicBezTo>
                <a:cubicBezTo>
                  <a:pt x="9" y="44"/>
                  <a:pt x="35" y="9"/>
                  <a:pt x="79" y="9"/>
                </a:cubicBezTo>
                <a:cubicBezTo>
                  <a:pt x="115" y="9"/>
                  <a:pt x="150" y="44"/>
                  <a:pt x="150" y="79"/>
                </a:cubicBezTo>
                <a:cubicBezTo>
                  <a:pt x="150" y="124"/>
                  <a:pt x="115" y="150"/>
                  <a:pt x="79" y="1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16">
            <a:extLst>
              <a:ext uri="{FF2B5EF4-FFF2-40B4-BE49-F238E27FC236}">
                <a16:creationId xmlns:a16="http://schemas.microsoft.com/office/drawing/2014/main" id="{85F36260-56CB-6F48-B15D-BB3A51156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8076" y="9899709"/>
            <a:ext cx="124971" cy="124971"/>
          </a:xfrm>
          <a:custGeom>
            <a:avLst/>
            <a:gdLst>
              <a:gd name="T0" fmla="*/ 61 w 124"/>
              <a:gd name="T1" fmla="*/ 0 h 125"/>
              <a:gd name="T2" fmla="*/ 61 w 124"/>
              <a:gd name="T3" fmla="*/ 0 h 125"/>
              <a:gd name="T4" fmla="*/ 0 w 124"/>
              <a:gd name="T5" fmla="*/ 62 h 125"/>
              <a:gd name="T6" fmla="*/ 61 w 124"/>
              <a:gd name="T7" fmla="*/ 124 h 125"/>
              <a:gd name="T8" fmla="*/ 123 w 124"/>
              <a:gd name="T9" fmla="*/ 62 h 125"/>
              <a:gd name="T10" fmla="*/ 61 w 124"/>
              <a:gd name="T11" fmla="*/ 0 h 125"/>
              <a:gd name="T12" fmla="*/ 61 w 124"/>
              <a:gd name="T13" fmla="*/ 115 h 125"/>
              <a:gd name="T14" fmla="*/ 61 w 124"/>
              <a:gd name="T15" fmla="*/ 115 h 125"/>
              <a:gd name="T16" fmla="*/ 8 w 124"/>
              <a:gd name="T17" fmla="*/ 62 h 125"/>
              <a:gd name="T18" fmla="*/ 61 w 124"/>
              <a:gd name="T19" fmla="*/ 9 h 125"/>
              <a:gd name="T20" fmla="*/ 115 w 124"/>
              <a:gd name="T21" fmla="*/ 62 h 125"/>
              <a:gd name="T22" fmla="*/ 61 w 124"/>
              <a:gd name="T23" fmla="*/ 11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4" h="125">
                <a:moveTo>
                  <a:pt x="61" y="0"/>
                </a:moveTo>
                <a:lnTo>
                  <a:pt x="61" y="0"/>
                </a:lnTo>
                <a:cubicBezTo>
                  <a:pt x="26" y="0"/>
                  <a:pt x="0" y="27"/>
                  <a:pt x="0" y="62"/>
                </a:cubicBezTo>
                <a:cubicBezTo>
                  <a:pt x="0" y="98"/>
                  <a:pt x="26" y="124"/>
                  <a:pt x="61" y="124"/>
                </a:cubicBezTo>
                <a:cubicBezTo>
                  <a:pt x="97" y="124"/>
                  <a:pt x="123" y="98"/>
                  <a:pt x="123" y="62"/>
                </a:cubicBezTo>
                <a:cubicBezTo>
                  <a:pt x="123" y="27"/>
                  <a:pt x="97" y="0"/>
                  <a:pt x="61" y="0"/>
                </a:cubicBezTo>
                <a:close/>
                <a:moveTo>
                  <a:pt x="61" y="115"/>
                </a:moveTo>
                <a:lnTo>
                  <a:pt x="61" y="115"/>
                </a:lnTo>
                <a:cubicBezTo>
                  <a:pt x="35" y="115"/>
                  <a:pt x="8" y="98"/>
                  <a:pt x="8" y="62"/>
                </a:cubicBezTo>
                <a:cubicBezTo>
                  <a:pt x="8" y="36"/>
                  <a:pt x="35" y="9"/>
                  <a:pt x="61" y="9"/>
                </a:cubicBezTo>
                <a:cubicBezTo>
                  <a:pt x="88" y="9"/>
                  <a:pt x="115" y="36"/>
                  <a:pt x="115" y="62"/>
                </a:cubicBezTo>
                <a:cubicBezTo>
                  <a:pt x="115" y="98"/>
                  <a:pt x="88" y="115"/>
                  <a:pt x="61" y="11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17">
            <a:extLst>
              <a:ext uri="{FF2B5EF4-FFF2-40B4-BE49-F238E27FC236}">
                <a16:creationId xmlns:a16="http://schemas.microsoft.com/office/drawing/2014/main" id="{7BF2EAE7-FF8E-C94E-B0D8-84AF9021F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0394" y="9926488"/>
            <a:ext cx="62486" cy="80339"/>
          </a:xfrm>
          <a:custGeom>
            <a:avLst/>
            <a:gdLst>
              <a:gd name="T0" fmla="*/ 62 w 63"/>
              <a:gd name="T1" fmla="*/ 0 h 81"/>
              <a:gd name="T2" fmla="*/ 62 w 63"/>
              <a:gd name="T3" fmla="*/ 0 h 81"/>
              <a:gd name="T4" fmla="*/ 53 w 63"/>
              <a:gd name="T5" fmla="*/ 0 h 81"/>
              <a:gd name="T6" fmla="*/ 18 w 63"/>
              <a:gd name="T7" fmla="*/ 27 h 81"/>
              <a:gd name="T8" fmla="*/ 0 w 63"/>
              <a:gd name="T9" fmla="*/ 27 h 81"/>
              <a:gd name="T10" fmla="*/ 0 w 63"/>
              <a:gd name="T11" fmla="*/ 27 h 81"/>
              <a:gd name="T12" fmla="*/ 0 w 63"/>
              <a:gd name="T13" fmla="*/ 35 h 81"/>
              <a:gd name="T14" fmla="*/ 9 w 63"/>
              <a:gd name="T15" fmla="*/ 35 h 81"/>
              <a:gd name="T16" fmla="*/ 9 w 63"/>
              <a:gd name="T17" fmla="*/ 35 h 81"/>
              <a:gd name="T18" fmla="*/ 9 w 63"/>
              <a:gd name="T19" fmla="*/ 44 h 81"/>
              <a:gd name="T20" fmla="*/ 0 w 63"/>
              <a:gd name="T21" fmla="*/ 44 h 81"/>
              <a:gd name="T22" fmla="*/ 0 w 63"/>
              <a:gd name="T23" fmla="*/ 44 h 81"/>
              <a:gd name="T24" fmla="*/ 0 w 63"/>
              <a:gd name="T25" fmla="*/ 53 h 81"/>
              <a:gd name="T26" fmla="*/ 18 w 63"/>
              <a:gd name="T27" fmla="*/ 53 h 81"/>
              <a:gd name="T28" fmla="*/ 53 w 63"/>
              <a:gd name="T29" fmla="*/ 80 h 81"/>
              <a:gd name="T30" fmla="*/ 62 w 63"/>
              <a:gd name="T31" fmla="*/ 71 h 81"/>
              <a:gd name="T32" fmla="*/ 62 w 63"/>
              <a:gd name="T33" fmla="*/ 71 h 81"/>
              <a:gd name="T34" fmla="*/ 53 w 63"/>
              <a:gd name="T35" fmla="*/ 62 h 81"/>
              <a:gd name="T36" fmla="*/ 53 w 63"/>
              <a:gd name="T37" fmla="*/ 62 h 81"/>
              <a:gd name="T38" fmla="*/ 27 w 63"/>
              <a:gd name="T39" fmla="*/ 53 h 81"/>
              <a:gd name="T40" fmla="*/ 35 w 63"/>
              <a:gd name="T41" fmla="*/ 53 h 81"/>
              <a:gd name="T42" fmla="*/ 35 w 63"/>
              <a:gd name="T43" fmla="*/ 44 h 81"/>
              <a:gd name="T44" fmla="*/ 35 w 63"/>
              <a:gd name="T45" fmla="*/ 44 h 81"/>
              <a:gd name="T46" fmla="*/ 18 w 63"/>
              <a:gd name="T47" fmla="*/ 44 h 81"/>
              <a:gd name="T48" fmla="*/ 18 w 63"/>
              <a:gd name="T49" fmla="*/ 35 h 81"/>
              <a:gd name="T50" fmla="*/ 18 w 63"/>
              <a:gd name="T51" fmla="*/ 35 h 81"/>
              <a:gd name="T52" fmla="*/ 35 w 63"/>
              <a:gd name="T53" fmla="*/ 35 h 81"/>
              <a:gd name="T54" fmla="*/ 35 w 63"/>
              <a:gd name="T55" fmla="*/ 27 h 81"/>
              <a:gd name="T56" fmla="*/ 35 w 63"/>
              <a:gd name="T57" fmla="*/ 27 h 81"/>
              <a:gd name="T58" fmla="*/ 27 w 63"/>
              <a:gd name="T59" fmla="*/ 27 h 81"/>
              <a:gd name="T60" fmla="*/ 53 w 63"/>
              <a:gd name="T61" fmla="*/ 9 h 81"/>
              <a:gd name="T62" fmla="*/ 53 w 63"/>
              <a:gd name="T63" fmla="*/ 9 h 81"/>
              <a:gd name="T64" fmla="*/ 62 w 63"/>
              <a:gd name="T65" fmla="*/ 9 h 81"/>
              <a:gd name="T66" fmla="*/ 62 w 63"/>
              <a:gd name="T6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3" h="81">
                <a:moveTo>
                  <a:pt x="62" y="0"/>
                </a:moveTo>
                <a:lnTo>
                  <a:pt x="62" y="0"/>
                </a:lnTo>
                <a:cubicBezTo>
                  <a:pt x="53" y="0"/>
                  <a:pt x="53" y="0"/>
                  <a:pt x="53" y="0"/>
                </a:cubicBezTo>
                <a:cubicBezTo>
                  <a:pt x="35" y="0"/>
                  <a:pt x="18" y="9"/>
                  <a:pt x="18" y="27"/>
                </a:cubicBezTo>
                <a:cubicBezTo>
                  <a:pt x="0" y="27"/>
                  <a:pt x="0" y="27"/>
                  <a:pt x="0" y="27"/>
                </a:cubicBezTo>
                <a:lnTo>
                  <a:pt x="0" y="27"/>
                </a:lnTo>
                <a:cubicBezTo>
                  <a:pt x="0" y="35"/>
                  <a:pt x="0" y="35"/>
                  <a:pt x="0" y="35"/>
                </a:cubicBezTo>
                <a:cubicBezTo>
                  <a:pt x="9" y="35"/>
                  <a:pt x="9" y="35"/>
                  <a:pt x="9" y="35"/>
                </a:cubicBezTo>
                <a:lnTo>
                  <a:pt x="9" y="35"/>
                </a:lnTo>
                <a:lnTo>
                  <a:pt x="9" y="44"/>
                </a:lnTo>
                <a:cubicBezTo>
                  <a:pt x="0" y="44"/>
                  <a:pt x="0" y="44"/>
                  <a:pt x="0" y="44"/>
                </a:cubicBezTo>
                <a:lnTo>
                  <a:pt x="0" y="44"/>
                </a:lnTo>
                <a:lnTo>
                  <a:pt x="0" y="53"/>
                </a:lnTo>
                <a:cubicBezTo>
                  <a:pt x="18" y="53"/>
                  <a:pt x="18" y="53"/>
                  <a:pt x="18" y="53"/>
                </a:cubicBezTo>
                <a:cubicBezTo>
                  <a:pt x="18" y="62"/>
                  <a:pt x="35" y="80"/>
                  <a:pt x="53" y="80"/>
                </a:cubicBezTo>
                <a:cubicBezTo>
                  <a:pt x="53" y="80"/>
                  <a:pt x="53" y="71"/>
                  <a:pt x="62" y="71"/>
                </a:cubicBezTo>
                <a:lnTo>
                  <a:pt x="62" y="71"/>
                </a:lnTo>
                <a:cubicBezTo>
                  <a:pt x="62" y="62"/>
                  <a:pt x="62" y="62"/>
                  <a:pt x="53" y="62"/>
                </a:cubicBezTo>
                <a:lnTo>
                  <a:pt x="53" y="62"/>
                </a:lnTo>
                <a:cubicBezTo>
                  <a:pt x="35" y="62"/>
                  <a:pt x="27" y="62"/>
                  <a:pt x="27" y="53"/>
                </a:cubicBezTo>
                <a:cubicBezTo>
                  <a:pt x="35" y="53"/>
                  <a:pt x="35" y="53"/>
                  <a:pt x="35" y="53"/>
                </a:cubicBezTo>
                <a:lnTo>
                  <a:pt x="35" y="44"/>
                </a:lnTo>
                <a:lnTo>
                  <a:pt x="35" y="44"/>
                </a:lnTo>
                <a:cubicBezTo>
                  <a:pt x="18" y="44"/>
                  <a:pt x="18" y="44"/>
                  <a:pt x="18" y="44"/>
                </a:cubicBezTo>
                <a:lnTo>
                  <a:pt x="18" y="35"/>
                </a:lnTo>
                <a:lnTo>
                  <a:pt x="18" y="35"/>
                </a:lnTo>
                <a:cubicBezTo>
                  <a:pt x="35" y="35"/>
                  <a:pt x="35" y="35"/>
                  <a:pt x="35" y="35"/>
                </a:cubicBezTo>
                <a:cubicBezTo>
                  <a:pt x="35" y="35"/>
                  <a:pt x="35" y="35"/>
                  <a:pt x="35" y="27"/>
                </a:cubicBezTo>
                <a:lnTo>
                  <a:pt x="35" y="27"/>
                </a:lnTo>
                <a:cubicBezTo>
                  <a:pt x="27" y="27"/>
                  <a:pt x="27" y="27"/>
                  <a:pt x="27" y="27"/>
                </a:cubicBezTo>
                <a:cubicBezTo>
                  <a:pt x="27" y="18"/>
                  <a:pt x="35" y="9"/>
                  <a:pt x="53" y="9"/>
                </a:cubicBezTo>
                <a:lnTo>
                  <a:pt x="53" y="9"/>
                </a:lnTo>
                <a:cubicBezTo>
                  <a:pt x="62" y="9"/>
                  <a:pt x="62" y="9"/>
                  <a:pt x="62" y="9"/>
                </a:cubicBezTo>
                <a:lnTo>
                  <a:pt x="62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18">
            <a:extLst>
              <a:ext uri="{FF2B5EF4-FFF2-40B4-BE49-F238E27FC236}">
                <a16:creationId xmlns:a16="http://schemas.microsoft.com/office/drawing/2014/main" id="{E6B8F1C7-BC6E-7C45-B2B3-0ED2834A6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5872" y="10180892"/>
            <a:ext cx="258869" cy="249942"/>
          </a:xfrm>
          <a:custGeom>
            <a:avLst/>
            <a:gdLst>
              <a:gd name="T0" fmla="*/ 124 w 257"/>
              <a:gd name="T1" fmla="*/ 247 h 248"/>
              <a:gd name="T2" fmla="*/ 124 w 257"/>
              <a:gd name="T3" fmla="*/ 247 h 248"/>
              <a:gd name="T4" fmla="*/ 35 w 257"/>
              <a:gd name="T5" fmla="*/ 212 h 248"/>
              <a:gd name="T6" fmla="*/ 0 w 257"/>
              <a:gd name="T7" fmla="*/ 123 h 248"/>
              <a:gd name="T8" fmla="*/ 35 w 257"/>
              <a:gd name="T9" fmla="*/ 35 h 248"/>
              <a:gd name="T10" fmla="*/ 124 w 257"/>
              <a:gd name="T11" fmla="*/ 0 h 248"/>
              <a:gd name="T12" fmla="*/ 212 w 257"/>
              <a:gd name="T13" fmla="*/ 35 h 248"/>
              <a:gd name="T14" fmla="*/ 256 w 257"/>
              <a:gd name="T15" fmla="*/ 123 h 248"/>
              <a:gd name="T16" fmla="*/ 212 w 257"/>
              <a:gd name="T17" fmla="*/ 212 h 248"/>
              <a:gd name="T18" fmla="*/ 124 w 257"/>
              <a:gd name="T19" fmla="*/ 247 h 248"/>
              <a:gd name="T20" fmla="*/ 124 w 257"/>
              <a:gd name="T21" fmla="*/ 17 h 248"/>
              <a:gd name="T22" fmla="*/ 124 w 257"/>
              <a:gd name="T23" fmla="*/ 17 h 248"/>
              <a:gd name="T24" fmla="*/ 18 w 257"/>
              <a:gd name="T25" fmla="*/ 123 h 248"/>
              <a:gd name="T26" fmla="*/ 124 w 257"/>
              <a:gd name="T27" fmla="*/ 229 h 248"/>
              <a:gd name="T28" fmla="*/ 239 w 257"/>
              <a:gd name="T29" fmla="*/ 123 h 248"/>
              <a:gd name="T30" fmla="*/ 124 w 257"/>
              <a:gd name="T31" fmla="*/ 1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7" h="248">
                <a:moveTo>
                  <a:pt x="124" y="247"/>
                </a:moveTo>
                <a:lnTo>
                  <a:pt x="124" y="247"/>
                </a:lnTo>
                <a:cubicBezTo>
                  <a:pt x="97" y="247"/>
                  <a:pt x="62" y="239"/>
                  <a:pt x="35" y="212"/>
                </a:cubicBezTo>
                <a:cubicBezTo>
                  <a:pt x="18" y="185"/>
                  <a:pt x="0" y="159"/>
                  <a:pt x="0" y="123"/>
                </a:cubicBezTo>
                <a:cubicBezTo>
                  <a:pt x="0" y="88"/>
                  <a:pt x="18" y="62"/>
                  <a:pt x="35" y="35"/>
                </a:cubicBezTo>
                <a:cubicBezTo>
                  <a:pt x="62" y="8"/>
                  <a:pt x="97" y="0"/>
                  <a:pt x="124" y="0"/>
                </a:cubicBezTo>
                <a:cubicBezTo>
                  <a:pt x="159" y="0"/>
                  <a:pt x="195" y="8"/>
                  <a:pt x="212" y="35"/>
                </a:cubicBezTo>
                <a:cubicBezTo>
                  <a:pt x="239" y="62"/>
                  <a:pt x="256" y="88"/>
                  <a:pt x="256" y="123"/>
                </a:cubicBezTo>
                <a:cubicBezTo>
                  <a:pt x="256" y="159"/>
                  <a:pt x="239" y="185"/>
                  <a:pt x="212" y="212"/>
                </a:cubicBezTo>
                <a:cubicBezTo>
                  <a:pt x="195" y="239"/>
                  <a:pt x="159" y="247"/>
                  <a:pt x="124" y="247"/>
                </a:cubicBezTo>
                <a:close/>
                <a:moveTo>
                  <a:pt x="124" y="17"/>
                </a:moveTo>
                <a:lnTo>
                  <a:pt x="124" y="17"/>
                </a:lnTo>
                <a:cubicBezTo>
                  <a:pt x="71" y="17"/>
                  <a:pt x="18" y="62"/>
                  <a:pt x="18" y="123"/>
                </a:cubicBezTo>
                <a:cubicBezTo>
                  <a:pt x="18" y="185"/>
                  <a:pt x="71" y="229"/>
                  <a:pt x="124" y="229"/>
                </a:cubicBezTo>
                <a:cubicBezTo>
                  <a:pt x="185" y="229"/>
                  <a:pt x="239" y="185"/>
                  <a:pt x="239" y="123"/>
                </a:cubicBezTo>
                <a:cubicBezTo>
                  <a:pt x="239" y="62"/>
                  <a:pt x="185" y="17"/>
                  <a:pt x="124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19">
            <a:extLst>
              <a:ext uri="{FF2B5EF4-FFF2-40B4-BE49-F238E27FC236}">
                <a16:creationId xmlns:a16="http://schemas.microsoft.com/office/drawing/2014/main" id="{662B6152-F107-FE44-9AB4-825C901AB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1578" y="10203210"/>
            <a:ext cx="187457" cy="196383"/>
          </a:xfrm>
          <a:custGeom>
            <a:avLst/>
            <a:gdLst>
              <a:gd name="T0" fmla="*/ 89 w 187"/>
              <a:gd name="T1" fmla="*/ 195 h 196"/>
              <a:gd name="T2" fmla="*/ 89 w 187"/>
              <a:gd name="T3" fmla="*/ 195 h 196"/>
              <a:gd name="T4" fmla="*/ 0 w 187"/>
              <a:gd name="T5" fmla="*/ 97 h 196"/>
              <a:gd name="T6" fmla="*/ 89 w 187"/>
              <a:gd name="T7" fmla="*/ 0 h 196"/>
              <a:gd name="T8" fmla="*/ 186 w 187"/>
              <a:gd name="T9" fmla="*/ 97 h 196"/>
              <a:gd name="T10" fmla="*/ 89 w 187"/>
              <a:gd name="T11" fmla="*/ 195 h 196"/>
              <a:gd name="T12" fmla="*/ 89 w 187"/>
              <a:gd name="T13" fmla="*/ 18 h 196"/>
              <a:gd name="T14" fmla="*/ 89 w 187"/>
              <a:gd name="T15" fmla="*/ 18 h 196"/>
              <a:gd name="T16" fmla="*/ 9 w 187"/>
              <a:gd name="T17" fmla="*/ 97 h 196"/>
              <a:gd name="T18" fmla="*/ 89 w 187"/>
              <a:gd name="T19" fmla="*/ 177 h 196"/>
              <a:gd name="T20" fmla="*/ 177 w 187"/>
              <a:gd name="T21" fmla="*/ 97 h 196"/>
              <a:gd name="T22" fmla="*/ 89 w 187"/>
              <a:gd name="T23" fmla="*/ 18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196">
                <a:moveTo>
                  <a:pt x="89" y="195"/>
                </a:moveTo>
                <a:lnTo>
                  <a:pt x="89" y="195"/>
                </a:lnTo>
                <a:cubicBezTo>
                  <a:pt x="36" y="195"/>
                  <a:pt x="0" y="151"/>
                  <a:pt x="0" y="97"/>
                </a:cubicBezTo>
                <a:cubicBezTo>
                  <a:pt x="0" y="44"/>
                  <a:pt x="36" y="0"/>
                  <a:pt x="89" y="0"/>
                </a:cubicBezTo>
                <a:cubicBezTo>
                  <a:pt x="142" y="0"/>
                  <a:pt x="186" y="44"/>
                  <a:pt x="186" y="97"/>
                </a:cubicBezTo>
                <a:cubicBezTo>
                  <a:pt x="186" y="151"/>
                  <a:pt x="142" y="195"/>
                  <a:pt x="89" y="195"/>
                </a:cubicBezTo>
                <a:close/>
                <a:moveTo>
                  <a:pt x="89" y="18"/>
                </a:moveTo>
                <a:lnTo>
                  <a:pt x="89" y="18"/>
                </a:lnTo>
                <a:cubicBezTo>
                  <a:pt x="44" y="18"/>
                  <a:pt x="9" y="53"/>
                  <a:pt x="9" y="97"/>
                </a:cubicBezTo>
                <a:cubicBezTo>
                  <a:pt x="9" y="142"/>
                  <a:pt x="44" y="177"/>
                  <a:pt x="89" y="177"/>
                </a:cubicBezTo>
                <a:cubicBezTo>
                  <a:pt x="133" y="177"/>
                  <a:pt x="177" y="142"/>
                  <a:pt x="177" y="97"/>
                </a:cubicBezTo>
                <a:cubicBezTo>
                  <a:pt x="177" y="53"/>
                  <a:pt x="133" y="18"/>
                  <a:pt x="89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20">
            <a:extLst>
              <a:ext uri="{FF2B5EF4-FFF2-40B4-BE49-F238E27FC236}">
                <a16:creationId xmlns:a16="http://schemas.microsoft.com/office/drawing/2014/main" id="{DF6B340A-F10E-6647-B977-AB1412D6B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210" y="10247843"/>
            <a:ext cx="98192" cy="107118"/>
          </a:xfrm>
          <a:custGeom>
            <a:avLst/>
            <a:gdLst>
              <a:gd name="T0" fmla="*/ 89 w 99"/>
              <a:gd name="T1" fmla="*/ 9 h 108"/>
              <a:gd name="T2" fmla="*/ 89 w 99"/>
              <a:gd name="T3" fmla="*/ 9 h 108"/>
              <a:gd name="T4" fmla="*/ 89 w 99"/>
              <a:gd name="T5" fmla="*/ 0 h 108"/>
              <a:gd name="T6" fmla="*/ 80 w 99"/>
              <a:gd name="T7" fmla="*/ 0 h 108"/>
              <a:gd name="T8" fmla="*/ 45 w 99"/>
              <a:gd name="T9" fmla="*/ 36 h 108"/>
              <a:gd name="T10" fmla="*/ 18 w 99"/>
              <a:gd name="T11" fmla="*/ 0 h 108"/>
              <a:gd name="T12" fmla="*/ 0 w 99"/>
              <a:gd name="T13" fmla="*/ 0 h 108"/>
              <a:gd name="T14" fmla="*/ 0 w 99"/>
              <a:gd name="T15" fmla="*/ 9 h 108"/>
              <a:gd name="T16" fmla="*/ 45 w 99"/>
              <a:gd name="T17" fmla="*/ 45 h 108"/>
              <a:gd name="T18" fmla="*/ 45 w 99"/>
              <a:gd name="T19" fmla="*/ 53 h 108"/>
              <a:gd name="T20" fmla="*/ 27 w 99"/>
              <a:gd name="T21" fmla="*/ 53 h 108"/>
              <a:gd name="T22" fmla="*/ 18 w 99"/>
              <a:gd name="T23" fmla="*/ 62 h 108"/>
              <a:gd name="T24" fmla="*/ 27 w 99"/>
              <a:gd name="T25" fmla="*/ 71 h 108"/>
              <a:gd name="T26" fmla="*/ 45 w 99"/>
              <a:gd name="T27" fmla="*/ 71 h 108"/>
              <a:gd name="T28" fmla="*/ 45 w 99"/>
              <a:gd name="T29" fmla="*/ 80 h 108"/>
              <a:gd name="T30" fmla="*/ 27 w 99"/>
              <a:gd name="T31" fmla="*/ 80 h 108"/>
              <a:gd name="T32" fmla="*/ 18 w 99"/>
              <a:gd name="T33" fmla="*/ 80 h 108"/>
              <a:gd name="T34" fmla="*/ 27 w 99"/>
              <a:gd name="T35" fmla="*/ 89 h 108"/>
              <a:gd name="T36" fmla="*/ 45 w 99"/>
              <a:gd name="T37" fmla="*/ 89 h 108"/>
              <a:gd name="T38" fmla="*/ 45 w 99"/>
              <a:gd name="T39" fmla="*/ 107 h 108"/>
              <a:gd name="T40" fmla="*/ 45 w 99"/>
              <a:gd name="T41" fmla="*/ 107 h 108"/>
              <a:gd name="T42" fmla="*/ 45 w 99"/>
              <a:gd name="T43" fmla="*/ 107 h 108"/>
              <a:gd name="T44" fmla="*/ 54 w 99"/>
              <a:gd name="T45" fmla="*/ 107 h 108"/>
              <a:gd name="T46" fmla="*/ 54 w 99"/>
              <a:gd name="T47" fmla="*/ 89 h 108"/>
              <a:gd name="T48" fmla="*/ 71 w 99"/>
              <a:gd name="T49" fmla="*/ 89 h 108"/>
              <a:gd name="T50" fmla="*/ 71 w 99"/>
              <a:gd name="T51" fmla="*/ 80 h 108"/>
              <a:gd name="T52" fmla="*/ 71 w 99"/>
              <a:gd name="T53" fmla="*/ 80 h 108"/>
              <a:gd name="T54" fmla="*/ 54 w 99"/>
              <a:gd name="T55" fmla="*/ 80 h 108"/>
              <a:gd name="T56" fmla="*/ 54 w 99"/>
              <a:gd name="T57" fmla="*/ 71 h 108"/>
              <a:gd name="T58" fmla="*/ 71 w 99"/>
              <a:gd name="T59" fmla="*/ 71 h 108"/>
              <a:gd name="T60" fmla="*/ 71 w 99"/>
              <a:gd name="T61" fmla="*/ 62 h 108"/>
              <a:gd name="T62" fmla="*/ 71 w 99"/>
              <a:gd name="T63" fmla="*/ 53 h 108"/>
              <a:gd name="T64" fmla="*/ 54 w 99"/>
              <a:gd name="T65" fmla="*/ 53 h 108"/>
              <a:gd name="T66" fmla="*/ 54 w 99"/>
              <a:gd name="T67" fmla="*/ 45 h 108"/>
              <a:gd name="T68" fmla="*/ 89 w 99"/>
              <a:gd name="T69" fmla="*/ 9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9" h="108">
                <a:moveTo>
                  <a:pt x="89" y="9"/>
                </a:moveTo>
                <a:lnTo>
                  <a:pt x="89" y="9"/>
                </a:lnTo>
                <a:cubicBezTo>
                  <a:pt x="98" y="9"/>
                  <a:pt x="98" y="0"/>
                  <a:pt x="89" y="0"/>
                </a:cubicBezTo>
                <a:cubicBezTo>
                  <a:pt x="89" y="0"/>
                  <a:pt x="89" y="0"/>
                  <a:pt x="80" y="0"/>
                </a:cubicBezTo>
                <a:cubicBezTo>
                  <a:pt x="45" y="36"/>
                  <a:pt x="45" y="36"/>
                  <a:pt x="45" y="36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9" y="0"/>
                  <a:pt x="0" y="0"/>
                </a:cubicBezTo>
                <a:lnTo>
                  <a:pt x="0" y="9"/>
                </a:lnTo>
                <a:cubicBezTo>
                  <a:pt x="45" y="45"/>
                  <a:pt x="45" y="45"/>
                  <a:pt x="45" y="45"/>
                </a:cubicBezTo>
                <a:cubicBezTo>
                  <a:pt x="45" y="53"/>
                  <a:pt x="45" y="53"/>
                  <a:pt x="45" y="53"/>
                </a:cubicBezTo>
                <a:cubicBezTo>
                  <a:pt x="27" y="53"/>
                  <a:pt x="27" y="53"/>
                  <a:pt x="27" y="53"/>
                </a:cubicBezTo>
                <a:lnTo>
                  <a:pt x="18" y="62"/>
                </a:lnTo>
                <a:cubicBezTo>
                  <a:pt x="18" y="71"/>
                  <a:pt x="27" y="71"/>
                  <a:pt x="27" y="71"/>
                </a:cubicBezTo>
                <a:cubicBezTo>
                  <a:pt x="45" y="71"/>
                  <a:pt x="45" y="71"/>
                  <a:pt x="45" y="71"/>
                </a:cubicBezTo>
                <a:cubicBezTo>
                  <a:pt x="45" y="80"/>
                  <a:pt x="45" y="80"/>
                  <a:pt x="45" y="80"/>
                </a:cubicBezTo>
                <a:cubicBezTo>
                  <a:pt x="27" y="80"/>
                  <a:pt x="27" y="80"/>
                  <a:pt x="27" y="80"/>
                </a:cubicBezTo>
                <a:lnTo>
                  <a:pt x="18" y="80"/>
                </a:lnTo>
                <a:cubicBezTo>
                  <a:pt x="18" y="89"/>
                  <a:pt x="27" y="89"/>
                  <a:pt x="27" y="89"/>
                </a:cubicBezTo>
                <a:cubicBezTo>
                  <a:pt x="45" y="89"/>
                  <a:pt x="45" y="89"/>
                  <a:pt x="45" y="89"/>
                </a:cubicBezTo>
                <a:cubicBezTo>
                  <a:pt x="45" y="107"/>
                  <a:pt x="45" y="107"/>
                  <a:pt x="45" y="107"/>
                </a:cubicBezTo>
                <a:lnTo>
                  <a:pt x="45" y="107"/>
                </a:lnTo>
                <a:lnTo>
                  <a:pt x="45" y="107"/>
                </a:lnTo>
                <a:cubicBezTo>
                  <a:pt x="54" y="107"/>
                  <a:pt x="54" y="107"/>
                  <a:pt x="54" y="107"/>
                </a:cubicBezTo>
                <a:cubicBezTo>
                  <a:pt x="54" y="89"/>
                  <a:pt x="54" y="89"/>
                  <a:pt x="54" y="89"/>
                </a:cubicBezTo>
                <a:cubicBezTo>
                  <a:pt x="71" y="89"/>
                  <a:pt x="71" y="89"/>
                  <a:pt x="71" y="89"/>
                </a:cubicBezTo>
                <a:cubicBezTo>
                  <a:pt x="71" y="89"/>
                  <a:pt x="71" y="89"/>
                  <a:pt x="71" y="80"/>
                </a:cubicBezTo>
                <a:lnTo>
                  <a:pt x="71" y="80"/>
                </a:lnTo>
                <a:cubicBezTo>
                  <a:pt x="54" y="80"/>
                  <a:pt x="54" y="80"/>
                  <a:pt x="54" y="80"/>
                </a:cubicBezTo>
                <a:cubicBezTo>
                  <a:pt x="54" y="71"/>
                  <a:pt x="54" y="71"/>
                  <a:pt x="54" y="71"/>
                </a:cubicBezTo>
                <a:cubicBezTo>
                  <a:pt x="71" y="71"/>
                  <a:pt x="71" y="71"/>
                  <a:pt x="71" y="71"/>
                </a:cubicBezTo>
                <a:cubicBezTo>
                  <a:pt x="71" y="71"/>
                  <a:pt x="71" y="71"/>
                  <a:pt x="71" y="62"/>
                </a:cubicBezTo>
                <a:lnTo>
                  <a:pt x="71" y="53"/>
                </a:lnTo>
                <a:cubicBezTo>
                  <a:pt x="54" y="53"/>
                  <a:pt x="54" y="53"/>
                  <a:pt x="54" y="53"/>
                </a:cubicBezTo>
                <a:cubicBezTo>
                  <a:pt x="54" y="45"/>
                  <a:pt x="54" y="45"/>
                  <a:pt x="54" y="45"/>
                </a:cubicBezTo>
                <a:lnTo>
                  <a:pt x="89" y="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21">
            <a:extLst>
              <a:ext uri="{FF2B5EF4-FFF2-40B4-BE49-F238E27FC236}">
                <a16:creationId xmlns:a16="http://schemas.microsoft.com/office/drawing/2014/main" id="{F1114AF1-7E76-CA40-A36B-36DBE0B2F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160" y="10363887"/>
            <a:ext cx="370449" cy="133898"/>
          </a:xfrm>
          <a:custGeom>
            <a:avLst/>
            <a:gdLst>
              <a:gd name="T0" fmla="*/ 177 w 364"/>
              <a:gd name="T1" fmla="*/ 133 h 134"/>
              <a:gd name="T2" fmla="*/ 177 w 364"/>
              <a:gd name="T3" fmla="*/ 133 h 134"/>
              <a:gd name="T4" fmla="*/ 62 w 364"/>
              <a:gd name="T5" fmla="*/ 124 h 134"/>
              <a:gd name="T6" fmla="*/ 18 w 364"/>
              <a:gd name="T7" fmla="*/ 106 h 134"/>
              <a:gd name="T8" fmla="*/ 0 w 364"/>
              <a:gd name="T9" fmla="*/ 80 h 134"/>
              <a:gd name="T10" fmla="*/ 0 w 364"/>
              <a:gd name="T11" fmla="*/ 9 h 134"/>
              <a:gd name="T12" fmla="*/ 9 w 364"/>
              <a:gd name="T13" fmla="*/ 0 h 134"/>
              <a:gd name="T14" fmla="*/ 9 w 364"/>
              <a:gd name="T15" fmla="*/ 0 h 134"/>
              <a:gd name="T16" fmla="*/ 27 w 364"/>
              <a:gd name="T17" fmla="*/ 9 h 134"/>
              <a:gd name="T18" fmla="*/ 71 w 364"/>
              <a:gd name="T19" fmla="*/ 27 h 134"/>
              <a:gd name="T20" fmla="*/ 168 w 364"/>
              <a:gd name="T21" fmla="*/ 27 h 134"/>
              <a:gd name="T22" fmla="*/ 195 w 364"/>
              <a:gd name="T23" fmla="*/ 27 h 134"/>
              <a:gd name="T24" fmla="*/ 283 w 364"/>
              <a:gd name="T25" fmla="*/ 27 h 134"/>
              <a:gd name="T26" fmla="*/ 327 w 364"/>
              <a:gd name="T27" fmla="*/ 9 h 134"/>
              <a:gd name="T28" fmla="*/ 345 w 364"/>
              <a:gd name="T29" fmla="*/ 0 h 134"/>
              <a:gd name="T30" fmla="*/ 345 w 364"/>
              <a:gd name="T31" fmla="*/ 0 h 134"/>
              <a:gd name="T32" fmla="*/ 363 w 364"/>
              <a:gd name="T33" fmla="*/ 9 h 134"/>
              <a:gd name="T34" fmla="*/ 363 w 364"/>
              <a:gd name="T35" fmla="*/ 9 h 134"/>
              <a:gd name="T36" fmla="*/ 363 w 364"/>
              <a:gd name="T37" fmla="*/ 9 h 134"/>
              <a:gd name="T38" fmla="*/ 363 w 364"/>
              <a:gd name="T39" fmla="*/ 9 h 134"/>
              <a:gd name="T40" fmla="*/ 363 w 364"/>
              <a:gd name="T41" fmla="*/ 80 h 134"/>
              <a:gd name="T42" fmla="*/ 301 w 364"/>
              <a:gd name="T43" fmla="*/ 124 h 134"/>
              <a:gd name="T44" fmla="*/ 177 w 364"/>
              <a:gd name="T45" fmla="*/ 133 h 134"/>
              <a:gd name="T46" fmla="*/ 27 w 364"/>
              <a:gd name="T47" fmla="*/ 80 h 134"/>
              <a:gd name="T48" fmla="*/ 27 w 364"/>
              <a:gd name="T49" fmla="*/ 80 h 134"/>
              <a:gd name="T50" fmla="*/ 71 w 364"/>
              <a:gd name="T51" fmla="*/ 89 h 134"/>
              <a:gd name="T52" fmla="*/ 177 w 364"/>
              <a:gd name="T53" fmla="*/ 98 h 134"/>
              <a:gd name="T54" fmla="*/ 283 w 364"/>
              <a:gd name="T55" fmla="*/ 89 h 134"/>
              <a:gd name="T56" fmla="*/ 327 w 364"/>
              <a:gd name="T57" fmla="*/ 80 h 134"/>
              <a:gd name="T58" fmla="*/ 327 w 364"/>
              <a:gd name="T59" fmla="*/ 44 h 134"/>
              <a:gd name="T60" fmla="*/ 301 w 364"/>
              <a:gd name="T61" fmla="*/ 54 h 134"/>
              <a:gd name="T62" fmla="*/ 195 w 364"/>
              <a:gd name="T63" fmla="*/ 62 h 134"/>
              <a:gd name="T64" fmla="*/ 168 w 364"/>
              <a:gd name="T65" fmla="*/ 62 h 134"/>
              <a:gd name="T66" fmla="*/ 53 w 364"/>
              <a:gd name="T67" fmla="*/ 54 h 134"/>
              <a:gd name="T68" fmla="*/ 27 w 364"/>
              <a:gd name="T69" fmla="*/ 44 h 134"/>
              <a:gd name="T70" fmla="*/ 27 w 364"/>
              <a:gd name="T71" fmla="*/ 80 h 134"/>
              <a:gd name="T72" fmla="*/ 327 w 364"/>
              <a:gd name="T73" fmla="*/ 80 h 134"/>
              <a:gd name="T74" fmla="*/ 327 w 364"/>
              <a:gd name="T75" fmla="*/ 80 h 134"/>
              <a:gd name="T76" fmla="*/ 27 w 364"/>
              <a:gd name="T77" fmla="*/ 9 h 134"/>
              <a:gd name="T78" fmla="*/ 27 w 364"/>
              <a:gd name="T79" fmla="*/ 9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64" h="134">
                <a:moveTo>
                  <a:pt x="177" y="133"/>
                </a:moveTo>
                <a:lnTo>
                  <a:pt x="177" y="133"/>
                </a:lnTo>
                <a:cubicBezTo>
                  <a:pt x="133" y="133"/>
                  <a:pt x="89" y="133"/>
                  <a:pt x="62" y="124"/>
                </a:cubicBezTo>
                <a:cubicBezTo>
                  <a:pt x="44" y="115"/>
                  <a:pt x="27" y="115"/>
                  <a:pt x="18" y="106"/>
                </a:cubicBezTo>
                <a:cubicBezTo>
                  <a:pt x="0" y="106"/>
                  <a:pt x="0" y="89"/>
                  <a:pt x="0" y="80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lnTo>
                  <a:pt x="9" y="0"/>
                </a:lnTo>
                <a:cubicBezTo>
                  <a:pt x="18" y="0"/>
                  <a:pt x="27" y="0"/>
                  <a:pt x="27" y="9"/>
                </a:cubicBezTo>
                <a:cubicBezTo>
                  <a:pt x="35" y="9"/>
                  <a:pt x="44" y="18"/>
                  <a:pt x="71" y="27"/>
                </a:cubicBezTo>
                <a:cubicBezTo>
                  <a:pt x="97" y="27"/>
                  <a:pt x="133" y="27"/>
                  <a:pt x="168" y="27"/>
                </a:cubicBezTo>
                <a:cubicBezTo>
                  <a:pt x="177" y="27"/>
                  <a:pt x="186" y="27"/>
                  <a:pt x="195" y="27"/>
                </a:cubicBezTo>
                <a:cubicBezTo>
                  <a:pt x="230" y="27"/>
                  <a:pt x="257" y="27"/>
                  <a:pt x="283" y="27"/>
                </a:cubicBezTo>
                <a:cubicBezTo>
                  <a:pt x="318" y="18"/>
                  <a:pt x="327" y="9"/>
                  <a:pt x="327" y="9"/>
                </a:cubicBezTo>
                <a:cubicBezTo>
                  <a:pt x="327" y="0"/>
                  <a:pt x="336" y="0"/>
                  <a:pt x="345" y="0"/>
                </a:cubicBezTo>
                <a:lnTo>
                  <a:pt x="345" y="0"/>
                </a:lnTo>
                <a:cubicBezTo>
                  <a:pt x="354" y="0"/>
                  <a:pt x="363" y="0"/>
                  <a:pt x="363" y="9"/>
                </a:cubicBezTo>
                <a:lnTo>
                  <a:pt x="363" y="9"/>
                </a:lnTo>
                <a:lnTo>
                  <a:pt x="363" y="9"/>
                </a:lnTo>
                <a:lnTo>
                  <a:pt x="363" y="9"/>
                </a:lnTo>
                <a:cubicBezTo>
                  <a:pt x="363" y="80"/>
                  <a:pt x="363" y="80"/>
                  <a:pt x="363" y="80"/>
                </a:cubicBezTo>
                <a:cubicBezTo>
                  <a:pt x="363" y="106"/>
                  <a:pt x="327" y="115"/>
                  <a:pt x="301" y="124"/>
                </a:cubicBezTo>
                <a:cubicBezTo>
                  <a:pt x="265" y="133"/>
                  <a:pt x="221" y="133"/>
                  <a:pt x="177" y="133"/>
                </a:cubicBezTo>
                <a:close/>
                <a:moveTo>
                  <a:pt x="27" y="80"/>
                </a:moveTo>
                <a:lnTo>
                  <a:pt x="27" y="80"/>
                </a:lnTo>
                <a:cubicBezTo>
                  <a:pt x="35" y="80"/>
                  <a:pt x="44" y="89"/>
                  <a:pt x="71" y="89"/>
                </a:cubicBezTo>
                <a:cubicBezTo>
                  <a:pt x="106" y="98"/>
                  <a:pt x="141" y="98"/>
                  <a:pt x="177" y="98"/>
                </a:cubicBezTo>
                <a:cubicBezTo>
                  <a:pt x="212" y="98"/>
                  <a:pt x="257" y="98"/>
                  <a:pt x="283" y="89"/>
                </a:cubicBezTo>
                <a:cubicBezTo>
                  <a:pt x="310" y="89"/>
                  <a:pt x="327" y="80"/>
                  <a:pt x="327" y="80"/>
                </a:cubicBezTo>
                <a:cubicBezTo>
                  <a:pt x="327" y="44"/>
                  <a:pt x="327" y="44"/>
                  <a:pt x="327" y="44"/>
                </a:cubicBezTo>
                <a:cubicBezTo>
                  <a:pt x="318" y="44"/>
                  <a:pt x="310" y="54"/>
                  <a:pt x="301" y="54"/>
                </a:cubicBezTo>
                <a:cubicBezTo>
                  <a:pt x="274" y="62"/>
                  <a:pt x="230" y="62"/>
                  <a:pt x="195" y="62"/>
                </a:cubicBezTo>
                <a:cubicBezTo>
                  <a:pt x="186" y="62"/>
                  <a:pt x="177" y="62"/>
                  <a:pt x="168" y="62"/>
                </a:cubicBezTo>
                <a:cubicBezTo>
                  <a:pt x="124" y="62"/>
                  <a:pt x="80" y="62"/>
                  <a:pt x="53" y="54"/>
                </a:cubicBezTo>
                <a:cubicBezTo>
                  <a:pt x="44" y="54"/>
                  <a:pt x="35" y="44"/>
                  <a:pt x="27" y="44"/>
                </a:cubicBezTo>
                <a:lnTo>
                  <a:pt x="27" y="80"/>
                </a:lnTo>
                <a:close/>
                <a:moveTo>
                  <a:pt x="327" y="80"/>
                </a:moveTo>
                <a:lnTo>
                  <a:pt x="327" y="80"/>
                </a:lnTo>
                <a:close/>
                <a:moveTo>
                  <a:pt x="27" y="9"/>
                </a:moveTo>
                <a:lnTo>
                  <a:pt x="27" y="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22">
            <a:extLst>
              <a:ext uri="{FF2B5EF4-FFF2-40B4-BE49-F238E27FC236}">
                <a16:creationId xmlns:a16="http://schemas.microsoft.com/office/drawing/2014/main" id="{F6959F4E-FEFC-914A-84E5-41D564743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160" y="10296937"/>
            <a:ext cx="370449" cy="133898"/>
          </a:xfrm>
          <a:custGeom>
            <a:avLst/>
            <a:gdLst>
              <a:gd name="T0" fmla="*/ 177 w 364"/>
              <a:gd name="T1" fmla="*/ 132 h 133"/>
              <a:gd name="T2" fmla="*/ 177 w 364"/>
              <a:gd name="T3" fmla="*/ 132 h 133"/>
              <a:gd name="T4" fmla="*/ 62 w 364"/>
              <a:gd name="T5" fmla="*/ 124 h 133"/>
              <a:gd name="T6" fmla="*/ 18 w 364"/>
              <a:gd name="T7" fmla="*/ 114 h 133"/>
              <a:gd name="T8" fmla="*/ 0 w 364"/>
              <a:gd name="T9" fmla="*/ 79 h 133"/>
              <a:gd name="T10" fmla="*/ 0 w 364"/>
              <a:gd name="T11" fmla="*/ 17 h 133"/>
              <a:gd name="T12" fmla="*/ 9 w 364"/>
              <a:gd name="T13" fmla="*/ 0 h 133"/>
              <a:gd name="T14" fmla="*/ 9 w 364"/>
              <a:gd name="T15" fmla="*/ 0 h 133"/>
              <a:gd name="T16" fmla="*/ 27 w 364"/>
              <a:gd name="T17" fmla="*/ 8 h 133"/>
              <a:gd name="T18" fmla="*/ 71 w 364"/>
              <a:gd name="T19" fmla="*/ 26 h 133"/>
              <a:gd name="T20" fmla="*/ 168 w 364"/>
              <a:gd name="T21" fmla="*/ 35 h 133"/>
              <a:gd name="T22" fmla="*/ 195 w 364"/>
              <a:gd name="T23" fmla="*/ 35 h 133"/>
              <a:gd name="T24" fmla="*/ 283 w 364"/>
              <a:gd name="T25" fmla="*/ 26 h 133"/>
              <a:gd name="T26" fmla="*/ 327 w 364"/>
              <a:gd name="T27" fmla="*/ 8 h 133"/>
              <a:gd name="T28" fmla="*/ 345 w 364"/>
              <a:gd name="T29" fmla="*/ 0 h 133"/>
              <a:gd name="T30" fmla="*/ 345 w 364"/>
              <a:gd name="T31" fmla="*/ 0 h 133"/>
              <a:gd name="T32" fmla="*/ 363 w 364"/>
              <a:gd name="T33" fmla="*/ 17 h 133"/>
              <a:gd name="T34" fmla="*/ 363 w 364"/>
              <a:gd name="T35" fmla="*/ 17 h 133"/>
              <a:gd name="T36" fmla="*/ 363 w 364"/>
              <a:gd name="T37" fmla="*/ 17 h 133"/>
              <a:gd name="T38" fmla="*/ 363 w 364"/>
              <a:gd name="T39" fmla="*/ 17 h 133"/>
              <a:gd name="T40" fmla="*/ 363 w 364"/>
              <a:gd name="T41" fmla="*/ 79 h 133"/>
              <a:gd name="T42" fmla="*/ 301 w 364"/>
              <a:gd name="T43" fmla="*/ 124 h 133"/>
              <a:gd name="T44" fmla="*/ 177 w 364"/>
              <a:gd name="T45" fmla="*/ 132 h 133"/>
              <a:gd name="T46" fmla="*/ 27 w 364"/>
              <a:gd name="T47" fmla="*/ 79 h 133"/>
              <a:gd name="T48" fmla="*/ 27 w 364"/>
              <a:gd name="T49" fmla="*/ 79 h 133"/>
              <a:gd name="T50" fmla="*/ 71 w 364"/>
              <a:gd name="T51" fmla="*/ 97 h 133"/>
              <a:gd name="T52" fmla="*/ 177 w 364"/>
              <a:gd name="T53" fmla="*/ 97 h 133"/>
              <a:gd name="T54" fmla="*/ 283 w 364"/>
              <a:gd name="T55" fmla="*/ 97 h 133"/>
              <a:gd name="T56" fmla="*/ 327 w 364"/>
              <a:gd name="T57" fmla="*/ 79 h 133"/>
              <a:gd name="T58" fmla="*/ 327 w 364"/>
              <a:gd name="T59" fmla="*/ 44 h 133"/>
              <a:gd name="T60" fmla="*/ 301 w 364"/>
              <a:gd name="T61" fmla="*/ 53 h 133"/>
              <a:gd name="T62" fmla="*/ 195 w 364"/>
              <a:gd name="T63" fmla="*/ 62 h 133"/>
              <a:gd name="T64" fmla="*/ 168 w 364"/>
              <a:gd name="T65" fmla="*/ 62 h 133"/>
              <a:gd name="T66" fmla="*/ 53 w 364"/>
              <a:gd name="T67" fmla="*/ 53 h 133"/>
              <a:gd name="T68" fmla="*/ 27 w 364"/>
              <a:gd name="T69" fmla="*/ 44 h 133"/>
              <a:gd name="T70" fmla="*/ 27 w 364"/>
              <a:gd name="T71" fmla="*/ 79 h 133"/>
              <a:gd name="T72" fmla="*/ 327 w 364"/>
              <a:gd name="T73" fmla="*/ 79 h 133"/>
              <a:gd name="T74" fmla="*/ 327 w 364"/>
              <a:gd name="T75" fmla="*/ 79 h 133"/>
              <a:gd name="T76" fmla="*/ 27 w 364"/>
              <a:gd name="T77" fmla="*/ 17 h 133"/>
              <a:gd name="T78" fmla="*/ 27 w 364"/>
              <a:gd name="T79" fmla="*/ 17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64" h="133">
                <a:moveTo>
                  <a:pt x="177" y="132"/>
                </a:moveTo>
                <a:lnTo>
                  <a:pt x="177" y="132"/>
                </a:lnTo>
                <a:cubicBezTo>
                  <a:pt x="133" y="132"/>
                  <a:pt x="89" y="132"/>
                  <a:pt x="62" y="124"/>
                </a:cubicBezTo>
                <a:cubicBezTo>
                  <a:pt x="44" y="124"/>
                  <a:pt x="27" y="114"/>
                  <a:pt x="18" y="114"/>
                </a:cubicBezTo>
                <a:cubicBezTo>
                  <a:pt x="0" y="106"/>
                  <a:pt x="0" y="97"/>
                  <a:pt x="0" y="7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9" y="0"/>
                </a:cubicBezTo>
                <a:lnTo>
                  <a:pt x="9" y="0"/>
                </a:lnTo>
                <a:cubicBezTo>
                  <a:pt x="18" y="0"/>
                  <a:pt x="27" y="0"/>
                  <a:pt x="27" y="8"/>
                </a:cubicBezTo>
                <a:cubicBezTo>
                  <a:pt x="35" y="8"/>
                  <a:pt x="44" y="17"/>
                  <a:pt x="71" y="26"/>
                </a:cubicBezTo>
                <a:cubicBezTo>
                  <a:pt x="97" y="26"/>
                  <a:pt x="133" y="35"/>
                  <a:pt x="168" y="35"/>
                </a:cubicBezTo>
                <a:cubicBezTo>
                  <a:pt x="177" y="35"/>
                  <a:pt x="186" y="35"/>
                  <a:pt x="195" y="35"/>
                </a:cubicBezTo>
                <a:cubicBezTo>
                  <a:pt x="230" y="35"/>
                  <a:pt x="257" y="26"/>
                  <a:pt x="283" y="26"/>
                </a:cubicBezTo>
                <a:cubicBezTo>
                  <a:pt x="318" y="17"/>
                  <a:pt x="327" y="8"/>
                  <a:pt x="327" y="8"/>
                </a:cubicBezTo>
                <a:cubicBezTo>
                  <a:pt x="327" y="0"/>
                  <a:pt x="336" y="0"/>
                  <a:pt x="345" y="0"/>
                </a:cubicBezTo>
                <a:lnTo>
                  <a:pt x="345" y="0"/>
                </a:lnTo>
                <a:cubicBezTo>
                  <a:pt x="354" y="0"/>
                  <a:pt x="363" y="8"/>
                  <a:pt x="363" y="17"/>
                </a:cubicBezTo>
                <a:lnTo>
                  <a:pt x="363" y="17"/>
                </a:lnTo>
                <a:lnTo>
                  <a:pt x="363" y="17"/>
                </a:lnTo>
                <a:lnTo>
                  <a:pt x="363" y="17"/>
                </a:lnTo>
                <a:cubicBezTo>
                  <a:pt x="363" y="79"/>
                  <a:pt x="363" y="79"/>
                  <a:pt x="363" y="79"/>
                </a:cubicBezTo>
                <a:cubicBezTo>
                  <a:pt x="363" y="106"/>
                  <a:pt x="327" y="114"/>
                  <a:pt x="301" y="124"/>
                </a:cubicBezTo>
                <a:cubicBezTo>
                  <a:pt x="265" y="132"/>
                  <a:pt x="221" y="132"/>
                  <a:pt x="177" y="132"/>
                </a:cubicBezTo>
                <a:close/>
                <a:moveTo>
                  <a:pt x="27" y="79"/>
                </a:moveTo>
                <a:lnTo>
                  <a:pt x="27" y="79"/>
                </a:lnTo>
                <a:cubicBezTo>
                  <a:pt x="35" y="79"/>
                  <a:pt x="44" y="88"/>
                  <a:pt x="71" y="97"/>
                </a:cubicBezTo>
                <a:cubicBezTo>
                  <a:pt x="106" y="97"/>
                  <a:pt x="141" y="97"/>
                  <a:pt x="177" y="97"/>
                </a:cubicBezTo>
                <a:cubicBezTo>
                  <a:pt x="212" y="97"/>
                  <a:pt x="257" y="97"/>
                  <a:pt x="283" y="97"/>
                </a:cubicBezTo>
                <a:cubicBezTo>
                  <a:pt x="310" y="88"/>
                  <a:pt x="327" y="79"/>
                  <a:pt x="327" y="79"/>
                </a:cubicBezTo>
                <a:cubicBezTo>
                  <a:pt x="327" y="44"/>
                  <a:pt x="327" y="44"/>
                  <a:pt x="327" y="44"/>
                </a:cubicBezTo>
                <a:cubicBezTo>
                  <a:pt x="318" y="53"/>
                  <a:pt x="310" y="53"/>
                  <a:pt x="301" y="53"/>
                </a:cubicBezTo>
                <a:cubicBezTo>
                  <a:pt x="274" y="62"/>
                  <a:pt x="230" y="62"/>
                  <a:pt x="195" y="62"/>
                </a:cubicBezTo>
                <a:cubicBezTo>
                  <a:pt x="186" y="62"/>
                  <a:pt x="177" y="62"/>
                  <a:pt x="168" y="62"/>
                </a:cubicBezTo>
                <a:cubicBezTo>
                  <a:pt x="124" y="62"/>
                  <a:pt x="80" y="62"/>
                  <a:pt x="53" y="53"/>
                </a:cubicBezTo>
                <a:cubicBezTo>
                  <a:pt x="44" y="53"/>
                  <a:pt x="35" y="53"/>
                  <a:pt x="27" y="44"/>
                </a:cubicBezTo>
                <a:lnTo>
                  <a:pt x="27" y="79"/>
                </a:lnTo>
                <a:close/>
                <a:moveTo>
                  <a:pt x="327" y="79"/>
                </a:moveTo>
                <a:lnTo>
                  <a:pt x="327" y="79"/>
                </a:lnTo>
                <a:close/>
                <a:moveTo>
                  <a:pt x="27" y="17"/>
                </a:moveTo>
                <a:lnTo>
                  <a:pt x="27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23">
            <a:extLst>
              <a:ext uri="{FF2B5EF4-FFF2-40B4-BE49-F238E27FC236}">
                <a16:creationId xmlns:a16="http://schemas.microsoft.com/office/drawing/2014/main" id="{9320CBCA-9F2C-464A-895B-5851151AE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160" y="10185357"/>
            <a:ext cx="370449" cy="107118"/>
          </a:xfrm>
          <a:custGeom>
            <a:avLst/>
            <a:gdLst>
              <a:gd name="T0" fmla="*/ 177 w 364"/>
              <a:gd name="T1" fmla="*/ 107 h 108"/>
              <a:gd name="T2" fmla="*/ 177 w 364"/>
              <a:gd name="T3" fmla="*/ 107 h 108"/>
              <a:gd name="T4" fmla="*/ 168 w 364"/>
              <a:gd name="T5" fmla="*/ 107 h 108"/>
              <a:gd name="T6" fmla="*/ 53 w 364"/>
              <a:gd name="T7" fmla="*/ 89 h 108"/>
              <a:gd name="T8" fmla="*/ 0 w 364"/>
              <a:gd name="T9" fmla="*/ 54 h 108"/>
              <a:gd name="T10" fmla="*/ 62 w 364"/>
              <a:gd name="T11" fmla="*/ 9 h 108"/>
              <a:gd name="T12" fmla="*/ 177 w 364"/>
              <a:gd name="T13" fmla="*/ 0 h 108"/>
              <a:gd name="T14" fmla="*/ 301 w 364"/>
              <a:gd name="T15" fmla="*/ 9 h 108"/>
              <a:gd name="T16" fmla="*/ 336 w 364"/>
              <a:gd name="T17" fmla="*/ 27 h 108"/>
              <a:gd name="T18" fmla="*/ 363 w 364"/>
              <a:gd name="T19" fmla="*/ 54 h 108"/>
              <a:gd name="T20" fmla="*/ 301 w 364"/>
              <a:gd name="T21" fmla="*/ 89 h 108"/>
              <a:gd name="T22" fmla="*/ 195 w 364"/>
              <a:gd name="T23" fmla="*/ 107 h 108"/>
              <a:gd name="T24" fmla="*/ 177 w 364"/>
              <a:gd name="T25" fmla="*/ 107 h 108"/>
              <a:gd name="T26" fmla="*/ 35 w 364"/>
              <a:gd name="T27" fmla="*/ 54 h 108"/>
              <a:gd name="T28" fmla="*/ 35 w 364"/>
              <a:gd name="T29" fmla="*/ 54 h 108"/>
              <a:gd name="T30" fmla="*/ 71 w 364"/>
              <a:gd name="T31" fmla="*/ 62 h 108"/>
              <a:gd name="T32" fmla="*/ 168 w 364"/>
              <a:gd name="T33" fmla="*/ 71 h 108"/>
              <a:gd name="T34" fmla="*/ 195 w 364"/>
              <a:gd name="T35" fmla="*/ 71 h 108"/>
              <a:gd name="T36" fmla="*/ 283 w 364"/>
              <a:gd name="T37" fmla="*/ 62 h 108"/>
              <a:gd name="T38" fmla="*/ 318 w 364"/>
              <a:gd name="T39" fmla="*/ 54 h 108"/>
              <a:gd name="T40" fmla="*/ 283 w 364"/>
              <a:gd name="T41" fmla="*/ 45 h 108"/>
              <a:gd name="T42" fmla="*/ 177 w 364"/>
              <a:gd name="T43" fmla="*/ 36 h 108"/>
              <a:gd name="T44" fmla="*/ 71 w 364"/>
              <a:gd name="T45" fmla="*/ 45 h 108"/>
              <a:gd name="T46" fmla="*/ 35 w 364"/>
              <a:gd name="T47" fmla="*/ 54 h 108"/>
              <a:gd name="T48" fmla="*/ 327 w 364"/>
              <a:gd name="T49" fmla="*/ 54 h 108"/>
              <a:gd name="T50" fmla="*/ 327 w 364"/>
              <a:gd name="T5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64" h="108">
                <a:moveTo>
                  <a:pt x="177" y="107"/>
                </a:moveTo>
                <a:lnTo>
                  <a:pt x="177" y="107"/>
                </a:lnTo>
                <a:lnTo>
                  <a:pt x="168" y="107"/>
                </a:lnTo>
                <a:cubicBezTo>
                  <a:pt x="124" y="98"/>
                  <a:pt x="80" y="98"/>
                  <a:pt x="53" y="89"/>
                </a:cubicBezTo>
                <a:cubicBezTo>
                  <a:pt x="27" y="89"/>
                  <a:pt x="0" y="80"/>
                  <a:pt x="0" y="54"/>
                </a:cubicBezTo>
                <a:cubicBezTo>
                  <a:pt x="0" y="27"/>
                  <a:pt x="35" y="18"/>
                  <a:pt x="62" y="9"/>
                </a:cubicBezTo>
                <a:cubicBezTo>
                  <a:pt x="89" y="0"/>
                  <a:pt x="133" y="0"/>
                  <a:pt x="177" y="0"/>
                </a:cubicBezTo>
                <a:cubicBezTo>
                  <a:pt x="221" y="0"/>
                  <a:pt x="265" y="0"/>
                  <a:pt x="301" y="9"/>
                </a:cubicBezTo>
                <a:cubicBezTo>
                  <a:pt x="318" y="18"/>
                  <a:pt x="327" y="18"/>
                  <a:pt x="336" y="27"/>
                </a:cubicBezTo>
                <a:cubicBezTo>
                  <a:pt x="354" y="27"/>
                  <a:pt x="363" y="45"/>
                  <a:pt x="363" y="54"/>
                </a:cubicBezTo>
                <a:cubicBezTo>
                  <a:pt x="363" y="80"/>
                  <a:pt x="327" y="89"/>
                  <a:pt x="301" y="89"/>
                </a:cubicBezTo>
                <a:cubicBezTo>
                  <a:pt x="274" y="98"/>
                  <a:pt x="230" y="98"/>
                  <a:pt x="195" y="107"/>
                </a:cubicBezTo>
                <a:cubicBezTo>
                  <a:pt x="186" y="107"/>
                  <a:pt x="186" y="107"/>
                  <a:pt x="177" y="107"/>
                </a:cubicBezTo>
                <a:close/>
                <a:moveTo>
                  <a:pt x="35" y="54"/>
                </a:moveTo>
                <a:lnTo>
                  <a:pt x="35" y="54"/>
                </a:lnTo>
                <a:cubicBezTo>
                  <a:pt x="44" y="54"/>
                  <a:pt x="53" y="62"/>
                  <a:pt x="71" y="62"/>
                </a:cubicBezTo>
                <a:cubicBezTo>
                  <a:pt x="97" y="62"/>
                  <a:pt x="133" y="71"/>
                  <a:pt x="168" y="71"/>
                </a:cubicBezTo>
                <a:cubicBezTo>
                  <a:pt x="177" y="71"/>
                  <a:pt x="186" y="71"/>
                  <a:pt x="195" y="71"/>
                </a:cubicBezTo>
                <a:cubicBezTo>
                  <a:pt x="230" y="71"/>
                  <a:pt x="257" y="62"/>
                  <a:pt x="283" y="62"/>
                </a:cubicBezTo>
                <a:cubicBezTo>
                  <a:pt x="301" y="62"/>
                  <a:pt x="318" y="54"/>
                  <a:pt x="318" y="54"/>
                </a:cubicBezTo>
                <a:cubicBezTo>
                  <a:pt x="318" y="45"/>
                  <a:pt x="301" y="45"/>
                  <a:pt x="283" y="45"/>
                </a:cubicBezTo>
                <a:cubicBezTo>
                  <a:pt x="257" y="36"/>
                  <a:pt x="221" y="36"/>
                  <a:pt x="177" y="36"/>
                </a:cubicBezTo>
                <a:cubicBezTo>
                  <a:pt x="141" y="36"/>
                  <a:pt x="106" y="36"/>
                  <a:pt x="71" y="45"/>
                </a:cubicBezTo>
                <a:cubicBezTo>
                  <a:pt x="53" y="45"/>
                  <a:pt x="44" y="45"/>
                  <a:pt x="35" y="54"/>
                </a:cubicBezTo>
                <a:close/>
                <a:moveTo>
                  <a:pt x="327" y="54"/>
                </a:moveTo>
                <a:lnTo>
                  <a:pt x="327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24">
            <a:extLst>
              <a:ext uri="{FF2B5EF4-FFF2-40B4-BE49-F238E27FC236}">
                <a16:creationId xmlns:a16="http://schemas.microsoft.com/office/drawing/2014/main" id="{CD86890B-2190-C14C-A71B-62FBD7E64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160" y="10225525"/>
            <a:ext cx="370449" cy="133898"/>
          </a:xfrm>
          <a:custGeom>
            <a:avLst/>
            <a:gdLst>
              <a:gd name="T0" fmla="*/ 177 w 364"/>
              <a:gd name="T1" fmla="*/ 133 h 134"/>
              <a:gd name="T2" fmla="*/ 177 w 364"/>
              <a:gd name="T3" fmla="*/ 133 h 134"/>
              <a:gd name="T4" fmla="*/ 62 w 364"/>
              <a:gd name="T5" fmla="*/ 124 h 134"/>
              <a:gd name="T6" fmla="*/ 18 w 364"/>
              <a:gd name="T7" fmla="*/ 115 h 134"/>
              <a:gd name="T8" fmla="*/ 0 w 364"/>
              <a:gd name="T9" fmla="*/ 88 h 134"/>
              <a:gd name="T10" fmla="*/ 0 w 364"/>
              <a:gd name="T11" fmla="*/ 18 h 134"/>
              <a:gd name="T12" fmla="*/ 9 w 364"/>
              <a:gd name="T13" fmla="*/ 0 h 134"/>
              <a:gd name="T14" fmla="*/ 9 w 364"/>
              <a:gd name="T15" fmla="*/ 0 h 134"/>
              <a:gd name="T16" fmla="*/ 27 w 364"/>
              <a:gd name="T17" fmla="*/ 9 h 134"/>
              <a:gd name="T18" fmla="*/ 71 w 364"/>
              <a:gd name="T19" fmla="*/ 26 h 134"/>
              <a:gd name="T20" fmla="*/ 168 w 364"/>
              <a:gd name="T21" fmla="*/ 35 h 134"/>
              <a:gd name="T22" fmla="*/ 195 w 364"/>
              <a:gd name="T23" fmla="*/ 35 h 134"/>
              <a:gd name="T24" fmla="*/ 283 w 364"/>
              <a:gd name="T25" fmla="*/ 26 h 134"/>
              <a:gd name="T26" fmla="*/ 327 w 364"/>
              <a:gd name="T27" fmla="*/ 9 h 134"/>
              <a:gd name="T28" fmla="*/ 345 w 364"/>
              <a:gd name="T29" fmla="*/ 0 h 134"/>
              <a:gd name="T30" fmla="*/ 345 w 364"/>
              <a:gd name="T31" fmla="*/ 0 h 134"/>
              <a:gd name="T32" fmla="*/ 363 w 364"/>
              <a:gd name="T33" fmla="*/ 18 h 134"/>
              <a:gd name="T34" fmla="*/ 363 w 364"/>
              <a:gd name="T35" fmla="*/ 18 h 134"/>
              <a:gd name="T36" fmla="*/ 363 w 364"/>
              <a:gd name="T37" fmla="*/ 18 h 134"/>
              <a:gd name="T38" fmla="*/ 363 w 364"/>
              <a:gd name="T39" fmla="*/ 18 h 134"/>
              <a:gd name="T40" fmla="*/ 363 w 364"/>
              <a:gd name="T41" fmla="*/ 88 h 134"/>
              <a:gd name="T42" fmla="*/ 301 w 364"/>
              <a:gd name="T43" fmla="*/ 124 h 134"/>
              <a:gd name="T44" fmla="*/ 177 w 364"/>
              <a:gd name="T45" fmla="*/ 133 h 134"/>
              <a:gd name="T46" fmla="*/ 27 w 364"/>
              <a:gd name="T47" fmla="*/ 79 h 134"/>
              <a:gd name="T48" fmla="*/ 27 w 364"/>
              <a:gd name="T49" fmla="*/ 79 h 134"/>
              <a:gd name="T50" fmla="*/ 71 w 364"/>
              <a:gd name="T51" fmla="*/ 97 h 134"/>
              <a:gd name="T52" fmla="*/ 177 w 364"/>
              <a:gd name="T53" fmla="*/ 106 h 134"/>
              <a:gd name="T54" fmla="*/ 283 w 364"/>
              <a:gd name="T55" fmla="*/ 97 h 134"/>
              <a:gd name="T56" fmla="*/ 327 w 364"/>
              <a:gd name="T57" fmla="*/ 79 h 134"/>
              <a:gd name="T58" fmla="*/ 327 w 364"/>
              <a:gd name="T59" fmla="*/ 44 h 134"/>
              <a:gd name="T60" fmla="*/ 301 w 364"/>
              <a:gd name="T61" fmla="*/ 53 h 134"/>
              <a:gd name="T62" fmla="*/ 195 w 364"/>
              <a:gd name="T63" fmla="*/ 71 h 134"/>
              <a:gd name="T64" fmla="*/ 168 w 364"/>
              <a:gd name="T65" fmla="*/ 71 h 134"/>
              <a:gd name="T66" fmla="*/ 53 w 364"/>
              <a:gd name="T67" fmla="*/ 53 h 134"/>
              <a:gd name="T68" fmla="*/ 27 w 364"/>
              <a:gd name="T69" fmla="*/ 44 h 134"/>
              <a:gd name="T70" fmla="*/ 27 w 364"/>
              <a:gd name="T71" fmla="*/ 79 h 134"/>
              <a:gd name="T72" fmla="*/ 327 w 364"/>
              <a:gd name="T73" fmla="*/ 88 h 134"/>
              <a:gd name="T74" fmla="*/ 327 w 364"/>
              <a:gd name="T75" fmla="*/ 88 h 134"/>
              <a:gd name="T76" fmla="*/ 27 w 364"/>
              <a:gd name="T77" fmla="*/ 18 h 134"/>
              <a:gd name="T78" fmla="*/ 27 w 364"/>
              <a:gd name="T79" fmla="*/ 1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64" h="134">
                <a:moveTo>
                  <a:pt x="177" y="133"/>
                </a:moveTo>
                <a:lnTo>
                  <a:pt x="177" y="133"/>
                </a:lnTo>
                <a:cubicBezTo>
                  <a:pt x="133" y="133"/>
                  <a:pt x="89" y="133"/>
                  <a:pt x="62" y="124"/>
                </a:cubicBezTo>
                <a:cubicBezTo>
                  <a:pt x="44" y="124"/>
                  <a:pt x="27" y="115"/>
                  <a:pt x="18" y="115"/>
                </a:cubicBezTo>
                <a:cubicBezTo>
                  <a:pt x="0" y="106"/>
                  <a:pt x="0" y="97"/>
                  <a:pt x="0" y="8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lnTo>
                  <a:pt x="9" y="0"/>
                </a:lnTo>
                <a:cubicBezTo>
                  <a:pt x="18" y="0"/>
                  <a:pt x="27" y="9"/>
                  <a:pt x="27" y="9"/>
                </a:cubicBezTo>
                <a:cubicBezTo>
                  <a:pt x="35" y="18"/>
                  <a:pt x="44" y="18"/>
                  <a:pt x="71" y="26"/>
                </a:cubicBezTo>
                <a:cubicBezTo>
                  <a:pt x="97" y="26"/>
                  <a:pt x="133" y="35"/>
                  <a:pt x="168" y="35"/>
                </a:cubicBezTo>
                <a:cubicBezTo>
                  <a:pt x="177" y="35"/>
                  <a:pt x="186" y="35"/>
                  <a:pt x="195" y="35"/>
                </a:cubicBezTo>
                <a:cubicBezTo>
                  <a:pt x="230" y="35"/>
                  <a:pt x="257" y="26"/>
                  <a:pt x="283" y="26"/>
                </a:cubicBezTo>
                <a:cubicBezTo>
                  <a:pt x="318" y="18"/>
                  <a:pt x="327" y="18"/>
                  <a:pt x="327" y="9"/>
                </a:cubicBezTo>
                <a:cubicBezTo>
                  <a:pt x="327" y="9"/>
                  <a:pt x="336" y="0"/>
                  <a:pt x="345" y="0"/>
                </a:cubicBezTo>
                <a:lnTo>
                  <a:pt x="345" y="0"/>
                </a:lnTo>
                <a:cubicBezTo>
                  <a:pt x="354" y="0"/>
                  <a:pt x="363" y="9"/>
                  <a:pt x="363" y="18"/>
                </a:cubicBezTo>
                <a:lnTo>
                  <a:pt x="363" y="18"/>
                </a:lnTo>
                <a:lnTo>
                  <a:pt x="363" y="18"/>
                </a:lnTo>
                <a:lnTo>
                  <a:pt x="363" y="18"/>
                </a:lnTo>
                <a:cubicBezTo>
                  <a:pt x="363" y="88"/>
                  <a:pt x="363" y="88"/>
                  <a:pt x="363" y="88"/>
                </a:cubicBezTo>
                <a:cubicBezTo>
                  <a:pt x="363" y="106"/>
                  <a:pt x="327" y="124"/>
                  <a:pt x="301" y="124"/>
                </a:cubicBezTo>
                <a:cubicBezTo>
                  <a:pt x="265" y="133"/>
                  <a:pt x="221" y="133"/>
                  <a:pt x="177" y="133"/>
                </a:cubicBezTo>
                <a:close/>
                <a:moveTo>
                  <a:pt x="27" y="79"/>
                </a:moveTo>
                <a:lnTo>
                  <a:pt x="27" y="79"/>
                </a:lnTo>
                <a:cubicBezTo>
                  <a:pt x="35" y="79"/>
                  <a:pt x="44" y="88"/>
                  <a:pt x="71" y="97"/>
                </a:cubicBezTo>
                <a:cubicBezTo>
                  <a:pt x="106" y="97"/>
                  <a:pt x="141" y="106"/>
                  <a:pt x="177" y="106"/>
                </a:cubicBezTo>
                <a:cubicBezTo>
                  <a:pt x="212" y="106"/>
                  <a:pt x="257" y="97"/>
                  <a:pt x="283" y="97"/>
                </a:cubicBezTo>
                <a:cubicBezTo>
                  <a:pt x="310" y="88"/>
                  <a:pt x="327" y="79"/>
                  <a:pt x="327" y="79"/>
                </a:cubicBezTo>
                <a:cubicBezTo>
                  <a:pt x="327" y="44"/>
                  <a:pt x="327" y="44"/>
                  <a:pt x="327" y="44"/>
                </a:cubicBezTo>
                <a:cubicBezTo>
                  <a:pt x="318" y="53"/>
                  <a:pt x="310" y="53"/>
                  <a:pt x="301" y="53"/>
                </a:cubicBezTo>
                <a:cubicBezTo>
                  <a:pt x="274" y="62"/>
                  <a:pt x="230" y="62"/>
                  <a:pt x="195" y="71"/>
                </a:cubicBezTo>
                <a:cubicBezTo>
                  <a:pt x="186" y="71"/>
                  <a:pt x="177" y="71"/>
                  <a:pt x="168" y="71"/>
                </a:cubicBezTo>
                <a:cubicBezTo>
                  <a:pt x="124" y="62"/>
                  <a:pt x="80" y="62"/>
                  <a:pt x="53" y="53"/>
                </a:cubicBezTo>
                <a:cubicBezTo>
                  <a:pt x="44" y="53"/>
                  <a:pt x="35" y="53"/>
                  <a:pt x="27" y="44"/>
                </a:cubicBezTo>
                <a:lnTo>
                  <a:pt x="27" y="79"/>
                </a:lnTo>
                <a:close/>
                <a:moveTo>
                  <a:pt x="327" y="88"/>
                </a:moveTo>
                <a:lnTo>
                  <a:pt x="327" y="88"/>
                </a:lnTo>
                <a:close/>
                <a:moveTo>
                  <a:pt x="27" y="18"/>
                </a:moveTo>
                <a:lnTo>
                  <a:pt x="27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525">
            <a:extLst>
              <a:ext uri="{FF2B5EF4-FFF2-40B4-BE49-F238E27FC236}">
                <a16:creationId xmlns:a16="http://schemas.microsoft.com/office/drawing/2014/main" id="{4DEA54FC-F143-204B-8297-79ECF48B5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926" y="10006827"/>
            <a:ext cx="477567" cy="473105"/>
          </a:xfrm>
          <a:custGeom>
            <a:avLst/>
            <a:gdLst>
              <a:gd name="T0" fmla="*/ 230 w 470"/>
              <a:gd name="T1" fmla="*/ 468 h 469"/>
              <a:gd name="T2" fmla="*/ 230 w 470"/>
              <a:gd name="T3" fmla="*/ 468 h 469"/>
              <a:gd name="T4" fmla="*/ 62 w 470"/>
              <a:gd name="T5" fmla="*/ 397 h 469"/>
              <a:gd name="T6" fmla="*/ 0 w 470"/>
              <a:gd name="T7" fmla="*/ 238 h 469"/>
              <a:gd name="T8" fmla="*/ 62 w 470"/>
              <a:gd name="T9" fmla="*/ 70 h 469"/>
              <a:gd name="T10" fmla="*/ 230 w 470"/>
              <a:gd name="T11" fmla="*/ 0 h 469"/>
              <a:gd name="T12" fmla="*/ 398 w 470"/>
              <a:gd name="T13" fmla="*/ 70 h 469"/>
              <a:gd name="T14" fmla="*/ 469 w 470"/>
              <a:gd name="T15" fmla="*/ 238 h 469"/>
              <a:gd name="T16" fmla="*/ 398 w 470"/>
              <a:gd name="T17" fmla="*/ 397 h 469"/>
              <a:gd name="T18" fmla="*/ 230 w 470"/>
              <a:gd name="T19" fmla="*/ 468 h 469"/>
              <a:gd name="T20" fmla="*/ 230 w 470"/>
              <a:gd name="T21" fmla="*/ 26 h 469"/>
              <a:gd name="T22" fmla="*/ 230 w 470"/>
              <a:gd name="T23" fmla="*/ 26 h 469"/>
              <a:gd name="T24" fmla="*/ 27 w 470"/>
              <a:gd name="T25" fmla="*/ 238 h 469"/>
              <a:gd name="T26" fmla="*/ 230 w 470"/>
              <a:gd name="T27" fmla="*/ 442 h 469"/>
              <a:gd name="T28" fmla="*/ 434 w 470"/>
              <a:gd name="T29" fmla="*/ 238 h 469"/>
              <a:gd name="T30" fmla="*/ 230 w 470"/>
              <a:gd name="T31" fmla="*/ 26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0" h="469">
                <a:moveTo>
                  <a:pt x="230" y="468"/>
                </a:moveTo>
                <a:lnTo>
                  <a:pt x="230" y="468"/>
                </a:lnTo>
                <a:cubicBezTo>
                  <a:pt x="168" y="468"/>
                  <a:pt x="106" y="442"/>
                  <a:pt x="62" y="397"/>
                </a:cubicBezTo>
                <a:cubicBezTo>
                  <a:pt x="18" y="353"/>
                  <a:pt x="0" y="300"/>
                  <a:pt x="0" y="238"/>
                </a:cubicBezTo>
                <a:cubicBezTo>
                  <a:pt x="0" y="176"/>
                  <a:pt x="18" y="114"/>
                  <a:pt x="62" y="70"/>
                </a:cubicBezTo>
                <a:cubicBezTo>
                  <a:pt x="106" y="26"/>
                  <a:pt x="168" y="0"/>
                  <a:pt x="230" y="0"/>
                </a:cubicBezTo>
                <a:cubicBezTo>
                  <a:pt x="292" y="0"/>
                  <a:pt x="354" y="26"/>
                  <a:pt x="398" y="70"/>
                </a:cubicBezTo>
                <a:cubicBezTo>
                  <a:pt x="442" y="114"/>
                  <a:pt x="469" y="176"/>
                  <a:pt x="469" y="238"/>
                </a:cubicBezTo>
                <a:cubicBezTo>
                  <a:pt x="469" y="300"/>
                  <a:pt x="442" y="353"/>
                  <a:pt x="398" y="397"/>
                </a:cubicBezTo>
                <a:cubicBezTo>
                  <a:pt x="354" y="442"/>
                  <a:pt x="292" y="468"/>
                  <a:pt x="230" y="468"/>
                </a:cubicBezTo>
                <a:close/>
                <a:moveTo>
                  <a:pt x="230" y="26"/>
                </a:moveTo>
                <a:lnTo>
                  <a:pt x="230" y="26"/>
                </a:lnTo>
                <a:cubicBezTo>
                  <a:pt x="115" y="26"/>
                  <a:pt x="27" y="124"/>
                  <a:pt x="27" y="238"/>
                </a:cubicBezTo>
                <a:cubicBezTo>
                  <a:pt x="27" y="345"/>
                  <a:pt x="115" y="442"/>
                  <a:pt x="230" y="442"/>
                </a:cubicBezTo>
                <a:cubicBezTo>
                  <a:pt x="345" y="442"/>
                  <a:pt x="434" y="345"/>
                  <a:pt x="434" y="238"/>
                </a:cubicBezTo>
                <a:cubicBezTo>
                  <a:pt x="434" y="124"/>
                  <a:pt x="345" y="26"/>
                  <a:pt x="230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526">
            <a:extLst>
              <a:ext uri="{FF2B5EF4-FFF2-40B4-BE49-F238E27FC236}">
                <a16:creationId xmlns:a16="http://schemas.microsoft.com/office/drawing/2014/main" id="{2015F038-9D0D-9141-8D47-9F73019A0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485" y="10060386"/>
            <a:ext cx="361522" cy="365987"/>
          </a:xfrm>
          <a:custGeom>
            <a:avLst/>
            <a:gdLst>
              <a:gd name="T0" fmla="*/ 177 w 355"/>
              <a:gd name="T1" fmla="*/ 362 h 363"/>
              <a:gd name="T2" fmla="*/ 177 w 355"/>
              <a:gd name="T3" fmla="*/ 362 h 363"/>
              <a:gd name="T4" fmla="*/ 0 w 355"/>
              <a:gd name="T5" fmla="*/ 185 h 363"/>
              <a:gd name="T6" fmla="*/ 177 w 355"/>
              <a:gd name="T7" fmla="*/ 0 h 363"/>
              <a:gd name="T8" fmla="*/ 354 w 355"/>
              <a:gd name="T9" fmla="*/ 185 h 363"/>
              <a:gd name="T10" fmla="*/ 177 w 355"/>
              <a:gd name="T11" fmla="*/ 362 h 363"/>
              <a:gd name="T12" fmla="*/ 177 w 355"/>
              <a:gd name="T13" fmla="*/ 35 h 363"/>
              <a:gd name="T14" fmla="*/ 177 w 355"/>
              <a:gd name="T15" fmla="*/ 35 h 363"/>
              <a:gd name="T16" fmla="*/ 27 w 355"/>
              <a:gd name="T17" fmla="*/ 185 h 363"/>
              <a:gd name="T18" fmla="*/ 177 w 355"/>
              <a:gd name="T19" fmla="*/ 336 h 363"/>
              <a:gd name="T20" fmla="*/ 327 w 355"/>
              <a:gd name="T21" fmla="*/ 185 h 363"/>
              <a:gd name="T22" fmla="*/ 177 w 355"/>
              <a:gd name="T23" fmla="*/ 35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5" h="363">
                <a:moveTo>
                  <a:pt x="177" y="362"/>
                </a:moveTo>
                <a:lnTo>
                  <a:pt x="177" y="362"/>
                </a:lnTo>
                <a:cubicBezTo>
                  <a:pt x="80" y="362"/>
                  <a:pt x="0" y="283"/>
                  <a:pt x="0" y="185"/>
                </a:cubicBezTo>
                <a:cubicBezTo>
                  <a:pt x="0" y="79"/>
                  <a:pt x="80" y="0"/>
                  <a:pt x="177" y="0"/>
                </a:cubicBezTo>
                <a:cubicBezTo>
                  <a:pt x="275" y="0"/>
                  <a:pt x="354" y="79"/>
                  <a:pt x="354" y="185"/>
                </a:cubicBezTo>
                <a:cubicBezTo>
                  <a:pt x="354" y="283"/>
                  <a:pt x="275" y="362"/>
                  <a:pt x="177" y="362"/>
                </a:cubicBezTo>
                <a:close/>
                <a:moveTo>
                  <a:pt x="177" y="35"/>
                </a:moveTo>
                <a:lnTo>
                  <a:pt x="177" y="35"/>
                </a:lnTo>
                <a:cubicBezTo>
                  <a:pt x="98" y="35"/>
                  <a:pt x="27" y="97"/>
                  <a:pt x="27" y="185"/>
                </a:cubicBezTo>
                <a:cubicBezTo>
                  <a:pt x="27" y="265"/>
                  <a:pt x="98" y="336"/>
                  <a:pt x="177" y="336"/>
                </a:cubicBezTo>
                <a:cubicBezTo>
                  <a:pt x="265" y="336"/>
                  <a:pt x="327" y="265"/>
                  <a:pt x="327" y="185"/>
                </a:cubicBezTo>
                <a:cubicBezTo>
                  <a:pt x="327" y="97"/>
                  <a:pt x="265" y="35"/>
                  <a:pt x="177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527">
            <a:extLst>
              <a:ext uri="{FF2B5EF4-FFF2-40B4-BE49-F238E27FC236}">
                <a16:creationId xmlns:a16="http://schemas.microsoft.com/office/drawing/2014/main" id="{46498944-BB23-AE47-A485-DD953D963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457" y="10149651"/>
            <a:ext cx="107118" cy="178530"/>
          </a:xfrm>
          <a:custGeom>
            <a:avLst/>
            <a:gdLst>
              <a:gd name="T0" fmla="*/ 53 w 107"/>
              <a:gd name="T1" fmla="*/ 177 h 178"/>
              <a:gd name="T2" fmla="*/ 53 w 107"/>
              <a:gd name="T3" fmla="*/ 177 h 178"/>
              <a:gd name="T4" fmla="*/ 9 w 107"/>
              <a:gd name="T5" fmla="*/ 168 h 178"/>
              <a:gd name="T6" fmla="*/ 0 w 107"/>
              <a:gd name="T7" fmla="*/ 159 h 178"/>
              <a:gd name="T8" fmla="*/ 18 w 107"/>
              <a:gd name="T9" fmla="*/ 150 h 178"/>
              <a:gd name="T10" fmla="*/ 71 w 107"/>
              <a:gd name="T11" fmla="*/ 150 h 178"/>
              <a:gd name="T12" fmla="*/ 89 w 107"/>
              <a:gd name="T13" fmla="*/ 133 h 178"/>
              <a:gd name="T14" fmla="*/ 53 w 107"/>
              <a:gd name="T15" fmla="*/ 106 h 178"/>
              <a:gd name="T16" fmla="*/ 18 w 107"/>
              <a:gd name="T17" fmla="*/ 89 h 178"/>
              <a:gd name="T18" fmla="*/ 0 w 107"/>
              <a:gd name="T19" fmla="*/ 53 h 178"/>
              <a:gd name="T20" fmla="*/ 27 w 107"/>
              <a:gd name="T21" fmla="*/ 18 h 178"/>
              <a:gd name="T22" fmla="*/ 97 w 107"/>
              <a:gd name="T23" fmla="*/ 18 h 178"/>
              <a:gd name="T24" fmla="*/ 106 w 107"/>
              <a:gd name="T25" fmla="*/ 27 h 178"/>
              <a:gd name="T26" fmla="*/ 89 w 107"/>
              <a:gd name="T27" fmla="*/ 35 h 178"/>
              <a:gd name="T28" fmla="*/ 35 w 107"/>
              <a:gd name="T29" fmla="*/ 35 h 178"/>
              <a:gd name="T30" fmla="*/ 27 w 107"/>
              <a:gd name="T31" fmla="*/ 53 h 178"/>
              <a:gd name="T32" fmla="*/ 62 w 107"/>
              <a:gd name="T33" fmla="*/ 80 h 178"/>
              <a:gd name="T34" fmla="*/ 89 w 107"/>
              <a:gd name="T35" fmla="*/ 97 h 178"/>
              <a:gd name="T36" fmla="*/ 106 w 107"/>
              <a:gd name="T37" fmla="*/ 133 h 178"/>
              <a:gd name="T38" fmla="*/ 89 w 107"/>
              <a:gd name="T39" fmla="*/ 168 h 178"/>
              <a:gd name="T40" fmla="*/ 53 w 107"/>
              <a:gd name="T41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7" h="178">
                <a:moveTo>
                  <a:pt x="53" y="177"/>
                </a:moveTo>
                <a:lnTo>
                  <a:pt x="53" y="177"/>
                </a:lnTo>
                <a:cubicBezTo>
                  <a:pt x="35" y="177"/>
                  <a:pt x="27" y="177"/>
                  <a:pt x="9" y="168"/>
                </a:cubicBezTo>
                <a:cubicBezTo>
                  <a:pt x="0" y="168"/>
                  <a:pt x="0" y="159"/>
                  <a:pt x="0" y="159"/>
                </a:cubicBezTo>
                <a:cubicBezTo>
                  <a:pt x="9" y="150"/>
                  <a:pt x="9" y="150"/>
                  <a:pt x="18" y="150"/>
                </a:cubicBezTo>
                <a:cubicBezTo>
                  <a:pt x="35" y="159"/>
                  <a:pt x="62" y="159"/>
                  <a:pt x="71" y="150"/>
                </a:cubicBezTo>
                <a:cubicBezTo>
                  <a:pt x="80" y="150"/>
                  <a:pt x="89" y="142"/>
                  <a:pt x="89" y="133"/>
                </a:cubicBezTo>
                <a:cubicBezTo>
                  <a:pt x="89" y="124"/>
                  <a:pt x="71" y="115"/>
                  <a:pt x="53" y="106"/>
                </a:cubicBezTo>
                <a:cubicBezTo>
                  <a:pt x="35" y="97"/>
                  <a:pt x="27" y="89"/>
                  <a:pt x="18" y="89"/>
                </a:cubicBezTo>
                <a:cubicBezTo>
                  <a:pt x="9" y="80"/>
                  <a:pt x="0" y="62"/>
                  <a:pt x="0" y="53"/>
                </a:cubicBezTo>
                <a:cubicBezTo>
                  <a:pt x="0" y="35"/>
                  <a:pt x="9" y="27"/>
                  <a:pt x="27" y="18"/>
                </a:cubicBezTo>
                <a:cubicBezTo>
                  <a:pt x="44" y="0"/>
                  <a:pt x="71" y="0"/>
                  <a:pt x="97" y="18"/>
                </a:cubicBezTo>
                <a:cubicBezTo>
                  <a:pt x="106" y="18"/>
                  <a:pt x="106" y="27"/>
                  <a:pt x="106" y="27"/>
                </a:cubicBezTo>
                <a:cubicBezTo>
                  <a:pt x="106" y="35"/>
                  <a:pt x="97" y="35"/>
                  <a:pt x="89" y="35"/>
                </a:cubicBezTo>
                <a:cubicBezTo>
                  <a:pt x="71" y="27"/>
                  <a:pt x="44" y="27"/>
                  <a:pt x="35" y="35"/>
                </a:cubicBezTo>
                <a:cubicBezTo>
                  <a:pt x="27" y="35"/>
                  <a:pt x="27" y="44"/>
                  <a:pt x="27" y="53"/>
                </a:cubicBezTo>
                <a:cubicBezTo>
                  <a:pt x="27" y="62"/>
                  <a:pt x="44" y="71"/>
                  <a:pt x="62" y="80"/>
                </a:cubicBezTo>
                <a:cubicBezTo>
                  <a:pt x="71" y="89"/>
                  <a:pt x="80" y="97"/>
                  <a:pt x="89" y="97"/>
                </a:cubicBezTo>
                <a:cubicBezTo>
                  <a:pt x="106" y="106"/>
                  <a:pt x="106" y="124"/>
                  <a:pt x="106" y="133"/>
                </a:cubicBezTo>
                <a:cubicBezTo>
                  <a:pt x="106" y="150"/>
                  <a:pt x="97" y="159"/>
                  <a:pt x="89" y="168"/>
                </a:cubicBezTo>
                <a:cubicBezTo>
                  <a:pt x="80" y="177"/>
                  <a:pt x="62" y="177"/>
                  <a:pt x="53" y="1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528">
            <a:extLst>
              <a:ext uri="{FF2B5EF4-FFF2-40B4-BE49-F238E27FC236}">
                <a16:creationId xmlns:a16="http://schemas.microsoft.com/office/drawing/2014/main" id="{24188DFF-33CD-1C49-B8E3-CB5891858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089" y="10113945"/>
            <a:ext cx="17853" cy="35706"/>
          </a:xfrm>
          <a:custGeom>
            <a:avLst/>
            <a:gdLst>
              <a:gd name="T0" fmla="*/ 9 w 19"/>
              <a:gd name="T1" fmla="*/ 35 h 36"/>
              <a:gd name="T2" fmla="*/ 9 w 19"/>
              <a:gd name="T3" fmla="*/ 35 h 36"/>
              <a:gd name="T4" fmla="*/ 0 w 19"/>
              <a:gd name="T5" fmla="*/ 26 h 36"/>
              <a:gd name="T6" fmla="*/ 0 w 19"/>
              <a:gd name="T7" fmla="*/ 8 h 36"/>
              <a:gd name="T8" fmla="*/ 9 w 19"/>
              <a:gd name="T9" fmla="*/ 0 h 36"/>
              <a:gd name="T10" fmla="*/ 18 w 19"/>
              <a:gd name="T11" fmla="*/ 8 h 36"/>
              <a:gd name="T12" fmla="*/ 18 w 19"/>
              <a:gd name="T13" fmla="*/ 26 h 36"/>
              <a:gd name="T14" fmla="*/ 9 w 19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6">
                <a:moveTo>
                  <a:pt x="9" y="35"/>
                </a:moveTo>
                <a:lnTo>
                  <a:pt x="9" y="35"/>
                </a:lnTo>
                <a:cubicBezTo>
                  <a:pt x="0" y="35"/>
                  <a:pt x="0" y="35"/>
                  <a:pt x="0" y="26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18" y="0"/>
                  <a:pt x="18" y="8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5"/>
                  <a:pt x="18" y="35"/>
                  <a:pt x="9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529">
            <a:extLst>
              <a:ext uri="{FF2B5EF4-FFF2-40B4-BE49-F238E27FC236}">
                <a16:creationId xmlns:a16="http://schemas.microsoft.com/office/drawing/2014/main" id="{1FE09EC0-06D0-2F47-85C4-A67EFCD07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089" y="10341570"/>
            <a:ext cx="17853" cy="35706"/>
          </a:xfrm>
          <a:custGeom>
            <a:avLst/>
            <a:gdLst>
              <a:gd name="T0" fmla="*/ 9 w 19"/>
              <a:gd name="T1" fmla="*/ 35 h 36"/>
              <a:gd name="T2" fmla="*/ 9 w 19"/>
              <a:gd name="T3" fmla="*/ 35 h 36"/>
              <a:gd name="T4" fmla="*/ 0 w 19"/>
              <a:gd name="T5" fmla="*/ 26 h 36"/>
              <a:gd name="T6" fmla="*/ 0 w 19"/>
              <a:gd name="T7" fmla="*/ 9 h 36"/>
              <a:gd name="T8" fmla="*/ 9 w 19"/>
              <a:gd name="T9" fmla="*/ 0 h 36"/>
              <a:gd name="T10" fmla="*/ 18 w 19"/>
              <a:gd name="T11" fmla="*/ 9 h 36"/>
              <a:gd name="T12" fmla="*/ 18 w 19"/>
              <a:gd name="T13" fmla="*/ 26 h 36"/>
              <a:gd name="T14" fmla="*/ 9 w 19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6">
                <a:moveTo>
                  <a:pt x="9" y="35"/>
                </a:moveTo>
                <a:lnTo>
                  <a:pt x="9" y="35"/>
                </a:lnTo>
                <a:cubicBezTo>
                  <a:pt x="0" y="35"/>
                  <a:pt x="0" y="35"/>
                  <a:pt x="0" y="2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18" y="0"/>
                  <a:pt x="18" y="9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5"/>
                  <a:pt x="18" y="35"/>
                  <a:pt x="9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CuadroTexto 706">
            <a:extLst>
              <a:ext uri="{FF2B5EF4-FFF2-40B4-BE49-F238E27FC236}">
                <a16:creationId xmlns:a16="http://schemas.microsoft.com/office/drawing/2014/main" id="{D3459BF5-BCE8-DF4A-9B0D-1B8EB6AE25A1}"/>
              </a:ext>
            </a:extLst>
          </p:cNvPr>
          <p:cNvSpPr txBox="1"/>
          <p:nvPr/>
        </p:nvSpPr>
        <p:spPr>
          <a:xfrm>
            <a:off x="7318742" y="889136"/>
            <a:ext cx="97401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</a:t>
            </a:r>
          </a:p>
        </p:txBody>
      </p:sp>
      <p:grpSp>
        <p:nvGrpSpPr>
          <p:cNvPr id="708" name="Group 38">
            <a:extLst>
              <a:ext uri="{FF2B5EF4-FFF2-40B4-BE49-F238E27FC236}">
                <a16:creationId xmlns:a16="http://schemas.microsoft.com/office/drawing/2014/main" id="{3B95B3A1-3960-7840-92FB-5D4FCF994C72}"/>
              </a:ext>
            </a:extLst>
          </p:cNvPr>
          <p:cNvGrpSpPr/>
          <p:nvPr/>
        </p:nvGrpSpPr>
        <p:grpSpPr>
          <a:xfrm>
            <a:off x="10809065" y="4316176"/>
            <a:ext cx="2621158" cy="980927"/>
            <a:chOff x="5999600" y="11104223"/>
            <a:chExt cx="2621158" cy="980927"/>
          </a:xfrm>
        </p:grpSpPr>
        <p:sp>
          <p:nvSpPr>
            <p:cNvPr id="709" name="CuadroTexto 395">
              <a:extLst>
                <a:ext uri="{FF2B5EF4-FFF2-40B4-BE49-F238E27FC236}">
                  <a16:creationId xmlns:a16="http://schemas.microsoft.com/office/drawing/2014/main" id="{8C49D7A1-1ED0-A24D-B6F5-F6DAF58FD93A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10" name="Rectangle 40">
              <a:extLst>
                <a:ext uri="{FF2B5EF4-FFF2-40B4-BE49-F238E27FC236}">
                  <a16:creationId xmlns:a16="http://schemas.microsoft.com/office/drawing/2014/main" id="{84A1DD26-AC7B-4C4A-9124-711B6E76C3EE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11" name="Group 38">
            <a:extLst>
              <a:ext uri="{FF2B5EF4-FFF2-40B4-BE49-F238E27FC236}">
                <a16:creationId xmlns:a16="http://schemas.microsoft.com/office/drawing/2014/main" id="{9C5103C7-635D-9C4B-90E1-FE913F85DF1F}"/>
              </a:ext>
            </a:extLst>
          </p:cNvPr>
          <p:cNvGrpSpPr/>
          <p:nvPr/>
        </p:nvGrpSpPr>
        <p:grpSpPr>
          <a:xfrm>
            <a:off x="2369052" y="10651663"/>
            <a:ext cx="2621158" cy="980927"/>
            <a:chOff x="5999600" y="11104223"/>
            <a:chExt cx="2621158" cy="980927"/>
          </a:xfrm>
        </p:grpSpPr>
        <p:sp>
          <p:nvSpPr>
            <p:cNvPr id="712" name="CuadroTexto 395">
              <a:extLst>
                <a:ext uri="{FF2B5EF4-FFF2-40B4-BE49-F238E27FC236}">
                  <a16:creationId xmlns:a16="http://schemas.microsoft.com/office/drawing/2014/main" id="{8412383D-BEEC-7B4D-9A23-2A2E0A9628FE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13" name="Rectangle 40">
              <a:extLst>
                <a:ext uri="{FF2B5EF4-FFF2-40B4-BE49-F238E27FC236}">
                  <a16:creationId xmlns:a16="http://schemas.microsoft.com/office/drawing/2014/main" id="{5A979404-6FDF-7848-AC35-C521C7C504EA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14" name="Group 38">
            <a:extLst>
              <a:ext uri="{FF2B5EF4-FFF2-40B4-BE49-F238E27FC236}">
                <a16:creationId xmlns:a16="http://schemas.microsoft.com/office/drawing/2014/main" id="{16286E7D-3CA3-1549-9C3D-E0C19B3AC3D8}"/>
              </a:ext>
            </a:extLst>
          </p:cNvPr>
          <p:cNvGrpSpPr/>
          <p:nvPr/>
        </p:nvGrpSpPr>
        <p:grpSpPr>
          <a:xfrm>
            <a:off x="6613607" y="10658703"/>
            <a:ext cx="2621158" cy="980927"/>
            <a:chOff x="5999600" y="11104223"/>
            <a:chExt cx="2621158" cy="980927"/>
          </a:xfrm>
        </p:grpSpPr>
        <p:sp>
          <p:nvSpPr>
            <p:cNvPr id="715" name="CuadroTexto 395">
              <a:extLst>
                <a:ext uri="{FF2B5EF4-FFF2-40B4-BE49-F238E27FC236}">
                  <a16:creationId xmlns:a16="http://schemas.microsoft.com/office/drawing/2014/main" id="{EC7BD38A-E0D2-D846-BFBF-874CC276B998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16" name="Rectangle 40">
              <a:extLst>
                <a:ext uri="{FF2B5EF4-FFF2-40B4-BE49-F238E27FC236}">
                  <a16:creationId xmlns:a16="http://schemas.microsoft.com/office/drawing/2014/main" id="{7B48588E-1CEC-414C-9C7C-40EC20470AFB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17" name="Group 38">
            <a:extLst>
              <a:ext uri="{FF2B5EF4-FFF2-40B4-BE49-F238E27FC236}">
                <a16:creationId xmlns:a16="http://schemas.microsoft.com/office/drawing/2014/main" id="{3F7DE7BD-D1E2-904B-B96E-931E7D54042D}"/>
              </a:ext>
            </a:extLst>
          </p:cNvPr>
          <p:cNvGrpSpPr/>
          <p:nvPr/>
        </p:nvGrpSpPr>
        <p:grpSpPr>
          <a:xfrm>
            <a:off x="10862624" y="10646982"/>
            <a:ext cx="2621158" cy="980927"/>
            <a:chOff x="5999600" y="11104223"/>
            <a:chExt cx="2621158" cy="980927"/>
          </a:xfrm>
        </p:grpSpPr>
        <p:sp>
          <p:nvSpPr>
            <p:cNvPr id="718" name="CuadroTexto 395">
              <a:extLst>
                <a:ext uri="{FF2B5EF4-FFF2-40B4-BE49-F238E27FC236}">
                  <a16:creationId xmlns:a16="http://schemas.microsoft.com/office/drawing/2014/main" id="{51D45D9F-7C0A-154F-807C-5CF893528A88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19" name="Rectangle 40">
              <a:extLst>
                <a:ext uri="{FF2B5EF4-FFF2-40B4-BE49-F238E27FC236}">
                  <a16:creationId xmlns:a16="http://schemas.microsoft.com/office/drawing/2014/main" id="{AF46B296-48BC-B840-B400-3C2501A5F27C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20" name="Group 38">
            <a:extLst>
              <a:ext uri="{FF2B5EF4-FFF2-40B4-BE49-F238E27FC236}">
                <a16:creationId xmlns:a16="http://schemas.microsoft.com/office/drawing/2014/main" id="{4B0404DA-92E4-5845-B2E5-9BF9401D0666}"/>
              </a:ext>
            </a:extLst>
          </p:cNvPr>
          <p:cNvGrpSpPr/>
          <p:nvPr/>
        </p:nvGrpSpPr>
        <p:grpSpPr>
          <a:xfrm>
            <a:off x="15129495" y="10646978"/>
            <a:ext cx="2621158" cy="980927"/>
            <a:chOff x="5999600" y="11104223"/>
            <a:chExt cx="2621158" cy="980927"/>
          </a:xfrm>
        </p:grpSpPr>
        <p:sp>
          <p:nvSpPr>
            <p:cNvPr id="721" name="CuadroTexto 395">
              <a:extLst>
                <a:ext uri="{FF2B5EF4-FFF2-40B4-BE49-F238E27FC236}">
                  <a16:creationId xmlns:a16="http://schemas.microsoft.com/office/drawing/2014/main" id="{90A4BAFA-133F-1A4D-B79B-042BE12F7693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22" name="Rectangle 40">
              <a:extLst>
                <a:ext uri="{FF2B5EF4-FFF2-40B4-BE49-F238E27FC236}">
                  <a16:creationId xmlns:a16="http://schemas.microsoft.com/office/drawing/2014/main" id="{23B60966-FD62-FB42-8FF0-168D420922D8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23" name="Group 38">
            <a:extLst>
              <a:ext uri="{FF2B5EF4-FFF2-40B4-BE49-F238E27FC236}">
                <a16:creationId xmlns:a16="http://schemas.microsoft.com/office/drawing/2014/main" id="{6093AF98-A7A9-9244-A010-FC05488E0226}"/>
              </a:ext>
            </a:extLst>
          </p:cNvPr>
          <p:cNvGrpSpPr/>
          <p:nvPr/>
        </p:nvGrpSpPr>
        <p:grpSpPr>
          <a:xfrm>
            <a:off x="19387441" y="10646607"/>
            <a:ext cx="2621158" cy="980927"/>
            <a:chOff x="5999600" y="11104223"/>
            <a:chExt cx="2621158" cy="980927"/>
          </a:xfrm>
        </p:grpSpPr>
        <p:sp>
          <p:nvSpPr>
            <p:cNvPr id="724" name="CuadroTexto 395">
              <a:extLst>
                <a:ext uri="{FF2B5EF4-FFF2-40B4-BE49-F238E27FC236}">
                  <a16:creationId xmlns:a16="http://schemas.microsoft.com/office/drawing/2014/main" id="{E2A8F83C-A68F-8447-A129-259EB8940F49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25" name="Rectangle 40">
              <a:extLst>
                <a:ext uri="{FF2B5EF4-FFF2-40B4-BE49-F238E27FC236}">
                  <a16:creationId xmlns:a16="http://schemas.microsoft.com/office/drawing/2014/main" id="{3333537E-DD9C-054A-888E-47463296CC3E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26" name="Group 38">
            <a:extLst>
              <a:ext uri="{FF2B5EF4-FFF2-40B4-BE49-F238E27FC236}">
                <a16:creationId xmlns:a16="http://schemas.microsoft.com/office/drawing/2014/main" id="{6124C0B4-1197-3E46-9852-599648702095}"/>
              </a:ext>
            </a:extLst>
          </p:cNvPr>
          <p:cNvGrpSpPr/>
          <p:nvPr/>
        </p:nvGrpSpPr>
        <p:grpSpPr>
          <a:xfrm>
            <a:off x="7175679" y="7097278"/>
            <a:ext cx="2621158" cy="980927"/>
            <a:chOff x="5999600" y="11104223"/>
            <a:chExt cx="2621158" cy="980927"/>
          </a:xfrm>
        </p:grpSpPr>
        <p:sp>
          <p:nvSpPr>
            <p:cNvPr id="727" name="CuadroTexto 395">
              <a:extLst>
                <a:ext uri="{FF2B5EF4-FFF2-40B4-BE49-F238E27FC236}">
                  <a16:creationId xmlns:a16="http://schemas.microsoft.com/office/drawing/2014/main" id="{396E4C36-677A-024F-AD9C-9B1DB7B83522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28" name="Rectangle 40">
              <a:extLst>
                <a:ext uri="{FF2B5EF4-FFF2-40B4-BE49-F238E27FC236}">
                  <a16:creationId xmlns:a16="http://schemas.microsoft.com/office/drawing/2014/main" id="{43BE1344-A477-A74B-A6F3-0D9D4DC4E0F8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29" name="Group 38">
            <a:extLst>
              <a:ext uri="{FF2B5EF4-FFF2-40B4-BE49-F238E27FC236}">
                <a16:creationId xmlns:a16="http://schemas.microsoft.com/office/drawing/2014/main" id="{FCF1630C-4D50-F946-9762-78D0DE5E1132}"/>
              </a:ext>
            </a:extLst>
          </p:cNvPr>
          <p:cNvGrpSpPr/>
          <p:nvPr/>
        </p:nvGrpSpPr>
        <p:grpSpPr>
          <a:xfrm>
            <a:off x="11573332" y="7097278"/>
            <a:ext cx="2621158" cy="980927"/>
            <a:chOff x="5999600" y="11104223"/>
            <a:chExt cx="2621158" cy="980927"/>
          </a:xfrm>
        </p:grpSpPr>
        <p:sp>
          <p:nvSpPr>
            <p:cNvPr id="730" name="CuadroTexto 395">
              <a:extLst>
                <a:ext uri="{FF2B5EF4-FFF2-40B4-BE49-F238E27FC236}">
                  <a16:creationId xmlns:a16="http://schemas.microsoft.com/office/drawing/2014/main" id="{AB505BCD-A075-3843-B421-2434FB052AE6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31" name="Rectangle 40">
              <a:extLst>
                <a:ext uri="{FF2B5EF4-FFF2-40B4-BE49-F238E27FC236}">
                  <a16:creationId xmlns:a16="http://schemas.microsoft.com/office/drawing/2014/main" id="{C7603B84-F493-C044-8D97-1DC2240EC60B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2" name="Group 38">
            <a:extLst>
              <a:ext uri="{FF2B5EF4-FFF2-40B4-BE49-F238E27FC236}">
                <a16:creationId xmlns:a16="http://schemas.microsoft.com/office/drawing/2014/main" id="{0B1EAE00-75A8-C446-9B6D-C02E22F69976}"/>
              </a:ext>
            </a:extLst>
          </p:cNvPr>
          <p:cNvGrpSpPr/>
          <p:nvPr/>
        </p:nvGrpSpPr>
        <p:grpSpPr>
          <a:xfrm>
            <a:off x="16104559" y="7097278"/>
            <a:ext cx="2621158" cy="980927"/>
            <a:chOff x="5999600" y="11104223"/>
            <a:chExt cx="2621158" cy="980927"/>
          </a:xfrm>
        </p:grpSpPr>
        <p:sp>
          <p:nvSpPr>
            <p:cNvPr id="733" name="CuadroTexto 395">
              <a:extLst>
                <a:ext uri="{FF2B5EF4-FFF2-40B4-BE49-F238E27FC236}">
                  <a16:creationId xmlns:a16="http://schemas.microsoft.com/office/drawing/2014/main" id="{7F7F80A8-E687-2641-B4CF-8EDB143240D4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34" name="Rectangle 40">
              <a:extLst>
                <a:ext uri="{FF2B5EF4-FFF2-40B4-BE49-F238E27FC236}">
                  <a16:creationId xmlns:a16="http://schemas.microsoft.com/office/drawing/2014/main" id="{C1A7DBD0-30E6-BA4E-9A7A-47CE4439A27A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7483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Line 1">
            <a:extLst>
              <a:ext uri="{FF2B5EF4-FFF2-40B4-BE49-F238E27FC236}">
                <a16:creationId xmlns:a16="http://schemas.microsoft.com/office/drawing/2014/main" id="{DF463D2F-7A4D-4A4A-8CD1-9E5DAA59C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35976" y="11328410"/>
            <a:ext cx="2944454" cy="3583"/>
          </a:xfrm>
          <a:prstGeom prst="line">
            <a:avLst/>
          </a:prstGeom>
          <a:noFill/>
          <a:ln w="12240" cap="flat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3" name="Freeform 2">
            <a:extLst>
              <a:ext uri="{FF2B5EF4-FFF2-40B4-BE49-F238E27FC236}">
                <a16:creationId xmlns:a16="http://schemas.microsoft.com/office/drawing/2014/main" id="{F1F11BA9-FD3B-6440-901A-4BC85BFC0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7320" y="4214438"/>
            <a:ext cx="3574896" cy="7013674"/>
          </a:xfrm>
          <a:custGeom>
            <a:avLst/>
            <a:gdLst>
              <a:gd name="T0" fmla="*/ 0 w 4403"/>
              <a:gd name="T1" fmla="*/ 8633 h 8634"/>
              <a:gd name="T2" fmla="*/ 0 w 4403"/>
              <a:gd name="T3" fmla="*/ 0 h 8634"/>
              <a:gd name="T4" fmla="*/ 4402 w 4403"/>
              <a:gd name="T5" fmla="*/ 0 h 8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03" h="8634">
                <a:moveTo>
                  <a:pt x="0" y="8633"/>
                </a:moveTo>
                <a:lnTo>
                  <a:pt x="0" y="0"/>
                </a:lnTo>
                <a:lnTo>
                  <a:pt x="4402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4" name="Freeform 3">
            <a:extLst>
              <a:ext uri="{FF2B5EF4-FFF2-40B4-BE49-F238E27FC236}">
                <a16:creationId xmlns:a16="http://schemas.microsoft.com/office/drawing/2014/main" id="{69646327-3B9C-3D40-B130-C8E43376A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9278" y="7760678"/>
            <a:ext cx="6103831" cy="3583"/>
          </a:xfrm>
          <a:custGeom>
            <a:avLst/>
            <a:gdLst>
              <a:gd name="T0" fmla="*/ 0 w 7513"/>
              <a:gd name="T1" fmla="*/ 0 h 1"/>
              <a:gd name="T2" fmla="*/ 2789 w 7513"/>
              <a:gd name="T3" fmla="*/ 0 h 1"/>
              <a:gd name="T4" fmla="*/ 7512 w 751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13" h="1">
                <a:moveTo>
                  <a:pt x="0" y="0"/>
                </a:moveTo>
                <a:lnTo>
                  <a:pt x="2789" y="0"/>
                </a:lnTo>
                <a:lnTo>
                  <a:pt x="7512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5" name="Freeform 4">
            <a:extLst>
              <a:ext uri="{FF2B5EF4-FFF2-40B4-BE49-F238E27FC236}">
                <a16:creationId xmlns:a16="http://schemas.microsoft.com/office/drawing/2014/main" id="{6395A542-1DD8-6340-BCA1-680A6EFAF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5279" y="5450250"/>
            <a:ext cx="3753999" cy="4624439"/>
          </a:xfrm>
          <a:custGeom>
            <a:avLst/>
            <a:gdLst>
              <a:gd name="T0" fmla="*/ 4620 w 4621"/>
              <a:gd name="T1" fmla="*/ 5694 h 5695"/>
              <a:gd name="T2" fmla="*/ 0 w 4621"/>
              <a:gd name="T3" fmla="*/ 5694 h 5695"/>
              <a:gd name="T4" fmla="*/ 0 w 4621"/>
              <a:gd name="T5" fmla="*/ 0 h 5695"/>
              <a:gd name="T6" fmla="*/ 4620 w 4621"/>
              <a:gd name="T7" fmla="*/ 0 h 5695"/>
              <a:gd name="T8" fmla="*/ 4620 w 4621"/>
              <a:gd name="T9" fmla="*/ 5694 h 5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1" h="5695">
                <a:moveTo>
                  <a:pt x="4620" y="5694"/>
                </a:moveTo>
                <a:lnTo>
                  <a:pt x="0" y="5694"/>
                </a:lnTo>
                <a:lnTo>
                  <a:pt x="0" y="0"/>
                </a:lnTo>
                <a:lnTo>
                  <a:pt x="4620" y="0"/>
                </a:lnTo>
                <a:lnTo>
                  <a:pt x="4620" y="5694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24">
            <a:extLst>
              <a:ext uri="{FF2B5EF4-FFF2-40B4-BE49-F238E27FC236}">
                <a16:creationId xmlns:a16="http://schemas.microsoft.com/office/drawing/2014/main" id="{93E7BD64-28FE-AD4B-BCE2-B82FA8B11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069" y="6463972"/>
            <a:ext cx="2639977" cy="2944454"/>
          </a:xfrm>
          <a:custGeom>
            <a:avLst/>
            <a:gdLst>
              <a:gd name="T0" fmla="*/ 3248 w 3249"/>
              <a:gd name="T1" fmla="*/ 2446 h 3625"/>
              <a:gd name="T2" fmla="*/ 3248 w 3249"/>
              <a:gd name="T3" fmla="*/ 2446 h 3625"/>
              <a:gd name="T4" fmla="*/ 3248 w 3249"/>
              <a:gd name="T5" fmla="*/ 1177 h 3625"/>
              <a:gd name="T6" fmla="*/ 2985 w 3249"/>
              <a:gd name="T7" fmla="*/ 730 h 3625"/>
              <a:gd name="T8" fmla="*/ 1875 w 3249"/>
              <a:gd name="T9" fmla="*/ 91 h 3625"/>
              <a:gd name="T10" fmla="*/ 1361 w 3249"/>
              <a:gd name="T11" fmla="*/ 91 h 3625"/>
              <a:gd name="T12" fmla="*/ 263 w 3249"/>
              <a:gd name="T13" fmla="*/ 730 h 3625"/>
              <a:gd name="T14" fmla="*/ 0 w 3249"/>
              <a:gd name="T15" fmla="*/ 1177 h 3625"/>
              <a:gd name="T16" fmla="*/ 0 w 3249"/>
              <a:gd name="T17" fmla="*/ 2446 h 3625"/>
              <a:gd name="T18" fmla="*/ 263 w 3249"/>
              <a:gd name="T19" fmla="*/ 2892 h 3625"/>
              <a:gd name="T20" fmla="*/ 1361 w 3249"/>
              <a:gd name="T21" fmla="*/ 3532 h 3625"/>
              <a:gd name="T22" fmla="*/ 1875 w 3249"/>
              <a:gd name="T23" fmla="*/ 3532 h 3625"/>
              <a:gd name="T24" fmla="*/ 2985 w 3249"/>
              <a:gd name="T25" fmla="*/ 2892 h 3625"/>
              <a:gd name="T26" fmla="*/ 3248 w 3249"/>
              <a:gd name="T27" fmla="*/ 2446 h 3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49" h="3625">
                <a:moveTo>
                  <a:pt x="3248" y="2446"/>
                </a:moveTo>
                <a:lnTo>
                  <a:pt x="3248" y="2446"/>
                </a:lnTo>
                <a:cubicBezTo>
                  <a:pt x="3248" y="1177"/>
                  <a:pt x="3248" y="1177"/>
                  <a:pt x="3248" y="1177"/>
                </a:cubicBezTo>
                <a:cubicBezTo>
                  <a:pt x="3248" y="982"/>
                  <a:pt x="3145" y="822"/>
                  <a:pt x="2985" y="730"/>
                </a:cubicBezTo>
                <a:cubicBezTo>
                  <a:pt x="1875" y="91"/>
                  <a:pt x="1875" y="91"/>
                  <a:pt x="1875" y="91"/>
                </a:cubicBezTo>
                <a:cubicBezTo>
                  <a:pt x="1715" y="0"/>
                  <a:pt x="1521" y="0"/>
                  <a:pt x="1361" y="91"/>
                </a:cubicBezTo>
                <a:cubicBezTo>
                  <a:pt x="263" y="730"/>
                  <a:pt x="263" y="730"/>
                  <a:pt x="263" y="730"/>
                </a:cubicBezTo>
                <a:cubicBezTo>
                  <a:pt x="103" y="822"/>
                  <a:pt x="0" y="982"/>
                  <a:pt x="0" y="1177"/>
                </a:cubicBezTo>
                <a:cubicBezTo>
                  <a:pt x="0" y="2446"/>
                  <a:pt x="0" y="2446"/>
                  <a:pt x="0" y="2446"/>
                </a:cubicBezTo>
                <a:cubicBezTo>
                  <a:pt x="0" y="2629"/>
                  <a:pt x="103" y="2801"/>
                  <a:pt x="263" y="2892"/>
                </a:cubicBezTo>
                <a:cubicBezTo>
                  <a:pt x="1361" y="3532"/>
                  <a:pt x="1361" y="3532"/>
                  <a:pt x="1361" y="3532"/>
                </a:cubicBezTo>
                <a:cubicBezTo>
                  <a:pt x="1521" y="3624"/>
                  <a:pt x="1715" y="3624"/>
                  <a:pt x="1875" y="3532"/>
                </a:cubicBezTo>
                <a:cubicBezTo>
                  <a:pt x="2985" y="2892"/>
                  <a:pt x="2985" y="2892"/>
                  <a:pt x="2985" y="2892"/>
                </a:cubicBezTo>
                <a:cubicBezTo>
                  <a:pt x="3145" y="2801"/>
                  <a:pt x="3248" y="2629"/>
                  <a:pt x="3248" y="24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78">
            <a:extLst>
              <a:ext uri="{FF2B5EF4-FFF2-40B4-BE49-F238E27FC236}">
                <a16:creationId xmlns:a16="http://schemas.microsoft.com/office/drawing/2014/main" id="{6EA37ED2-8BC5-DD47-8680-A47037EB5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6046" y="7055013"/>
            <a:ext cx="634024" cy="623279"/>
          </a:xfrm>
          <a:custGeom>
            <a:avLst/>
            <a:gdLst>
              <a:gd name="T0" fmla="*/ 389 w 779"/>
              <a:gd name="T1" fmla="*/ 767 h 768"/>
              <a:gd name="T2" fmla="*/ 389 w 779"/>
              <a:gd name="T3" fmla="*/ 767 h 768"/>
              <a:gd name="T4" fmla="*/ 114 w 779"/>
              <a:gd name="T5" fmla="*/ 652 h 768"/>
              <a:gd name="T6" fmla="*/ 0 w 779"/>
              <a:gd name="T7" fmla="*/ 378 h 768"/>
              <a:gd name="T8" fmla="*/ 114 w 779"/>
              <a:gd name="T9" fmla="*/ 115 h 768"/>
              <a:gd name="T10" fmla="*/ 389 w 779"/>
              <a:gd name="T11" fmla="*/ 0 h 768"/>
              <a:gd name="T12" fmla="*/ 663 w 779"/>
              <a:gd name="T13" fmla="*/ 115 h 768"/>
              <a:gd name="T14" fmla="*/ 778 w 779"/>
              <a:gd name="T15" fmla="*/ 378 h 768"/>
              <a:gd name="T16" fmla="*/ 663 w 779"/>
              <a:gd name="T17" fmla="*/ 652 h 768"/>
              <a:gd name="T18" fmla="*/ 389 w 779"/>
              <a:gd name="T19" fmla="*/ 767 h 768"/>
              <a:gd name="T20" fmla="*/ 389 w 779"/>
              <a:gd name="T21" fmla="*/ 46 h 768"/>
              <a:gd name="T22" fmla="*/ 389 w 779"/>
              <a:gd name="T23" fmla="*/ 46 h 768"/>
              <a:gd name="T24" fmla="*/ 46 w 779"/>
              <a:gd name="T25" fmla="*/ 378 h 768"/>
              <a:gd name="T26" fmla="*/ 389 w 779"/>
              <a:gd name="T27" fmla="*/ 721 h 768"/>
              <a:gd name="T28" fmla="*/ 732 w 779"/>
              <a:gd name="T29" fmla="*/ 378 h 768"/>
              <a:gd name="T30" fmla="*/ 389 w 779"/>
              <a:gd name="T31" fmla="*/ 46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9" h="768">
                <a:moveTo>
                  <a:pt x="389" y="767"/>
                </a:moveTo>
                <a:lnTo>
                  <a:pt x="389" y="767"/>
                </a:lnTo>
                <a:cubicBezTo>
                  <a:pt x="286" y="767"/>
                  <a:pt x="183" y="732"/>
                  <a:pt x="114" y="652"/>
                </a:cubicBezTo>
                <a:cubicBezTo>
                  <a:pt x="46" y="584"/>
                  <a:pt x="0" y="492"/>
                  <a:pt x="0" y="378"/>
                </a:cubicBezTo>
                <a:cubicBezTo>
                  <a:pt x="0" y="275"/>
                  <a:pt x="46" y="183"/>
                  <a:pt x="114" y="115"/>
                </a:cubicBezTo>
                <a:cubicBezTo>
                  <a:pt x="183" y="35"/>
                  <a:pt x="286" y="0"/>
                  <a:pt x="389" y="0"/>
                </a:cubicBezTo>
                <a:cubicBezTo>
                  <a:pt x="492" y="0"/>
                  <a:pt x="583" y="35"/>
                  <a:pt x="663" y="115"/>
                </a:cubicBezTo>
                <a:cubicBezTo>
                  <a:pt x="732" y="183"/>
                  <a:pt x="778" y="275"/>
                  <a:pt x="778" y="378"/>
                </a:cubicBezTo>
                <a:cubicBezTo>
                  <a:pt x="778" y="492"/>
                  <a:pt x="732" y="584"/>
                  <a:pt x="663" y="652"/>
                </a:cubicBezTo>
                <a:cubicBezTo>
                  <a:pt x="583" y="732"/>
                  <a:pt x="492" y="767"/>
                  <a:pt x="389" y="767"/>
                </a:cubicBezTo>
                <a:close/>
                <a:moveTo>
                  <a:pt x="389" y="46"/>
                </a:moveTo>
                <a:lnTo>
                  <a:pt x="389" y="46"/>
                </a:lnTo>
                <a:cubicBezTo>
                  <a:pt x="194" y="46"/>
                  <a:pt x="46" y="195"/>
                  <a:pt x="46" y="378"/>
                </a:cubicBezTo>
                <a:cubicBezTo>
                  <a:pt x="46" y="572"/>
                  <a:pt x="194" y="721"/>
                  <a:pt x="389" y="721"/>
                </a:cubicBezTo>
                <a:cubicBezTo>
                  <a:pt x="572" y="721"/>
                  <a:pt x="732" y="572"/>
                  <a:pt x="732" y="378"/>
                </a:cubicBezTo>
                <a:cubicBezTo>
                  <a:pt x="732" y="195"/>
                  <a:pt x="572" y="46"/>
                  <a:pt x="389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79">
            <a:extLst>
              <a:ext uri="{FF2B5EF4-FFF2-40B4-BE49-F238E27FC236}">
                <a16:creationId xmlns:a16="http://schemas.microsoft.com/office/drawing/2014/main" id="{536B01BD-DEA2-F042-85C3-DC37CF262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268" y="7130235"/>
            <a:ext cx="483579" cy="472832"/>
          </a:xfrm>
          <a:custGeom>
            <a:avLst/>
            <a:gdLst>
              <a:gd name="T0" fmla="*/ 297 w 595"/>
              <a:gd name="T1" fmla="*/ 583 h 584"/>
              <a:gd name="T2" fmla="*/ 297 w 595"/>
              <a:gd name="T3" fmla="*/ 583 h 584"/>
              <a:gd name="T4" fmla="*/ 0 w 595"/>
              <a:gd name="T5" fmla="*/ 297 h 584"/>
              <a:gd name="T6" fmla="*/ 297 w 595"/>
              <a:gd name="T7" fmla="*/ 0 h 584"/>
              <a:gd name="T8" fmla="*/ 594 w 595"/>
              <a:gd name="T9" fmla="*/ 297 h 584"/>
              <a:gd name="T10" fmla="*/ 297 w 595"/>
              <a:gd name="T11" fmla="*/ 583 h 584"/>
              <a:gd name="T12" fmla="*/ 297 w 595"/>
              <a:gd name="T13" fmla="*/ 46 h 584"/>
              <a:gd name="T14" fmla="*/ 297 w 595"/>
              <a:gd name="T15" fmla="*/ 46 h 584"/>
              <a:gd name="T16" fmla="*/ 45 w 595"/>
              <a:gd name="T17" fmla="*/ 297 h 584"/>
              <a:gd name="T18" fmla="*/ 297 w 595"/>
              <a:gd name="T19" fmla="*/ 537 h 584"/>
              <a:gd name="T20" fmla="*/ 548 w 595"/>
              <a:gd name="T21" fmla="*/ 297 h 584"/>
              <a:gd name="T22" fmla="*/ 297 w 595"/>
              <a:gd name="T23" fmla="*/ 46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5" h="584">
                <a:moveTo>
                  <a:pt x="297" y="583"/>
                </a:moveTo>
                <a:lnTo>
                  <a:pt x="297" y="583"/>
                </a:lnTo>
                <a:cubicBezTo>
                  <a:pt x="137" y="583"/>
                  <a:pt x="0" y="457"/>
                  <a:pt x="0" y="297"/>
                </a:cubicBezTo>
                <a:cubicBezTo>
                  <a:pt x="0" y="126"/>
                  <a:pt x="137" y="0"/>
                  <a:pt x="297" y="0"/>
                </a:cubicBezTo>
                <a:cubicBezTo>
                  <a:pt x="457" y="0"/>
                  <a:pt x="594" y="126"/>
                  <a:pt x="594" y="297"/>
                </a:cubicBezTo>
                <a:cubicBezTo>
                  <a:pt x="594" y="457"/>
                  <a:pt x="457" y="583"/>
                  <a:pt x="297" y="583"/>
                </a:cubicBezTo>
                <a:close/>
                <a:moveTo>
                  <a:pt x="297" y="46"/>
                </a:moveTo>
                <a:lnTo>
                  <a:pt x="297" y="46"/>
                </a:lnTo>
                <a:cubicBezTo>
                  <a:pt x="159" y="46"/>
                  <a:pt x="45" y="160"/>
                  <a:pt x="45" y="297"/>
                </a:cubicBezTo>
                <a:cubicBezTo>
                  <a:pt x="45" y="435"/>
                  <a:pt x="159" y="537"/>
                  <a:pt x="297" y="537"/>
                </a:cubicBezTo>
                <a:cubicBezTo>
                  <a:pt x="434" y="537"/>
                  <a:pt x="548" y="435"/>
                  <a:pt x="548" y="297"/>
                </a:cubicBezTo>
                <a:cubicBezTo>
                  <a:pt x="548" y="160"/>
                  <a:pt x="434" y="46"/>
                  <a:pt x="297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80">
            <a:extLst>
              <a:ext uri="{FF2B5EF4-FFF2-40B4-BE49-F238E27FC236}">
                <a16:creationId xmlns:a16="http://schemas.microsoft.com/office/drawing/2014/main" id="{B617AA0F-42BC-B948-95D2-6E8EC1F18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9626" y="7241280"/>
            <a:ext cx="150447" cy="243580"/>
          </a:xfrm>
          <a:custGeom>
            <a:avLst/>
            <a:gdLst>
              <a:gd name="T0" fmla="*/ 80 w 184"/>
              <a:gd name="T1" fmla="*/ 298 h 299"/>
              <a:gd name="T2" fmla="*/ 80 w 184"/>
              <a:gd name="T3" fmla="*/ 298 h 299"/>
              <a:gd name="T4" fmla="*/ 12 w 184"/>
              <a:gd name="T5" fmla="*/ 275 h 299"/>
              <a:gd name="T6" fmla="*/ 0 w 184"/>
              <a:gd name="T7" fmla="*/ 252 h 299"/>
              <a:gd name="T8" fmla="*/ 23 w 184"/>
              <a:gd name="T9" fmla="*/ 252 h 299"/>
              <a:gd name="T10" fmla="*/ 126 w 184"/>
              <a:gd name="T11" fmla="*/ 252 h 299"/>
              <a:gd name="T12" fmla="*/ 137 w 184"/>
              <a:gd name="T13" fmla="*/ 218 h 299"/>
              <a:gd name="T14" fmla="*/ 80 w 184"/>
              <a:gd name="T15" fmla="*/ 172 h 299"/>
              <a:gd name="T16" fmla="*/ 35 w 184"/>
              <a:gd name="T17" fmla="*/ 137 h 299"/>
              <a:gd name="T18" fmla="*/ 0 w 184"/>
              <a:gd name="T19" fmla="*/ 92 h 299"/>
              <a:gd name="T20" fmla="*/ 35 w 184"/>
              <a:gd name="T21" fmla="*/ 23 h 299"/>
              <a:gd name="T22" fmla="*/ 161 w 184"/>
              <a:gd name="T23" fmla="*/ 23 h 299"/>
              <a:gd name="T24" fmla="*/ 172 w 184"/>
              <a:gd name="T25" fmla="*/ 46 h 299"/>
              <a:gd name="T26" fmla="*/ 149 w 184"/>
              <a:gd name="T27" fmla="*/ 58 h 299"/>
              <a:gd name="T28" fmla="*/ 57 w 184"/>
              <a:gd name="T29" fmla="*/ 58 h 299"/>
              <a:gd name="T30" fmla="*/ 35 w 184"/>
              <a:gd name="T31" fmla="*/ 92 h 299"/>
              <a:gd name="T32" fmla="*/ 103 w 184"/>
              <a:gd name="T33" fmla="*/ 137 h 299"/>
              <a:gd name="T34" fmla="*/ 149 w 184"/>
              <a:gd name="T35" fmla="*/ 160 h 299"/>
              <a:gd name="T36" fmla="*/ 183 w 184"/>
              <a:gd name="T37" fmla="*/ 218 h 299"/>
              <a:gd name="T38" fmla="*/ 149 w 184"/>
              <a:gd name="T39" fmla="*/ 275 h 299"/>
              <a:gd name="T40" fmla="*/ 80 w 184"/>
              <a:gd name="T41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4" h="299">
                <a:moveTo>
                  <a:pt x="80" y="298"/>
                </a:moveTo>
                <a:lnTo>
                  <a:pt x="80" y="298"/>
                </a:lnTo>
                <a:cubicBezTo>
                  <a:pt x="57" y="298"/>
                  <a:pt x="35" y="286"/>
                  <a:pt x="12" y="275"/>
                </a:cubicBezTo>
                <a:cubicBezTo>
                  <a:pt x="0" y="275"/>
                  <a:pt x="0" y="263"/>
                  <a:pt x="0" y="252"/>
                </a:cubicBezTo>
                <a:cubicBezTo>
                  <a:pt x="12" y="252"/>
                  <a:pt x="23" y="241"/>
                  <a:pt x="23" y="252"/>
                </a:cubicBezTo>
                <a:cubicBezTo>
                  <a:pt x="69" y="263"/>
                  <a:pt x="103" y="263"/>
                  <a:pt x="126" y="252"/>
                </a:cubicBezTo>
                <a:cubicBezTo>
                  <a:pt x="137" y="241"/>
                  <a:pt x="137" y="229"/>
                  <a:pt x="137" y="218"/>
                </a:cubicBezTo>
                <a:cubicBezTo>
                  <a:pt x="137" y="195"/>
                  <a:pt x="115" y="183"/>
                  <a:pt x="80" y="172"/>
                </a:cubicBezTo>
                <a:cubicBezTo>
                  <a:pt x="69" y="160"/>
                  <a:pt x="46" y="149"/>
                  <a:pt x="35" y="137"/>
                </a:cubicBezTo>
                <a:cubicBezTo>
                  <a:pt x="12" y="126"/>
                  <a:pt x="0" y="115"/>
                  <a:pt x="0" y="92"/>
                </a:cubicBezTo>
                <a:cubicBezTo>
                  <a:pt x="0" y="69"/>
                  <a:pt x="12" y="46"/>
                  <a:pt x="35" y="23"/>
                </a:cubicBezTo>
                <a:cubicBezTo>
                  <a:pt x="69" y="0"/>
                  <a:pt x="115" y="0"/>
                  <a:pt x="161" y="23"/>
                </a:cubicBezTo>
                <a:cubicBezTo>
                  <a:pt x="172" y="23"/>
                  <a:pt x="183" y="35"/>
                  <a:pt x="172" y="46"/>
                </a:cubicBezTo>
                <a:cubicBezTo>
                  <a:pt x="172" y="58"/>
                  <a:pt x="161" y="58"/>
                  <a:pt x="149" y="58"/>
                </a:cubicBezTo>
                <a:cubicBezTo>
                  <a:pt x="115" y="46"/>
                  <a:pt x="80" y="46"/>
                  <a:pt x="57" y="58"/>
                </a:cubicBezTo>
                <a:cubicBezTo>
                  <a:pt x="46" y="69"/>
                  <a:pt x="35" y="80"/>
                  <a:pt x="35" y="92"/>
                </a:cubicBezTo>
                <a:cubicBezTo>
                  <a:pt x="35" y="103"/>
                  <a:pt x="69" y="126"/>
                  <a:pt x="103" y="137"/>
                </a:cubicBezTo>
                <a:cubicBezTo>
                  <a:pt x="115" y="149"/>
                  <a:pt x="137" y="160"/>
                  <a:pt x="149" y="160"/>
                </a:cubicBezTo>
                <a:cubicBezTo>
                  <a:pt x="172" y="183"/>
                  <a:pt x="183" y="195"/>
                  <a:pt x="183" y="218"/>
                </a:cubicBezTo>
                <a:cubicBezTo>
                  <a:pt x="183" y="241"/>
                  <a:pt x="161" y="263"/>
                  <a:pt x="149" y="275"/>
                </a:cubicBezTo>
                <a:cubicBezTo>
                  <a:pt x="126" y="286"/>
                  <a:pt x="103" y="298"/>
                  <a:pt x="80" y="2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81">
            <a:extLst>
              <a:ext uri="{FF2B5EF4-FFF2-40B4-BE49-F238E27FC236}">
                <a16:creationId xmlns:a16="http://schemas.microsoft.com/office/drawing/2014/main" id="{7710FCE8-5216-384B-A4CB-9DB9638BD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356" y="7194713"/>
            <a:ext cx="28656" cy="46568"/>
          </a:xfrm>
          <a:custGeom>
            <a:avLst/>
            <a:gdLst>
              <a:gd name="T0" fmla="*/ 23 w 35"/>
              <a:gd name="T1" fmla="*/ 57 h 58"/>
              <a:gd name="T2" fmla="*/ 23 w 35"/>
              <a:gd name="T3" fmla="*/ 57 h 58"/>
              <a:gd name="T4" fmla="*/ 0 w 35"/>
              <a:gd name="T5" fmla="*/ 46 h 58"/>
              <a:gd name="T6" fmla="*/ 0 w 35"/>
              <a:gd name="T7" fmla="*/ 11 h 58"/>
              <a:gd name="T8" fmla="*/ 23 w 35"/>
              <a:gd name="T9" fmla="*/ 0 h 58"/>
              <a:gd name="T10" fmla="*/ 34 w 35"/>
              <a:gd name="T11" fmla="*/ 11 h 58"/>
              <a:gd name="T12" fmla="*/ 34 w 35"/>
              <a:gd name="T13" fmla="*/ 46 h 58"/>
              <a:gd name="T14" fmla="*/ 23 w 35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58">
                <a:moveTo>
                  <a:pt x="23" y="57"/>
                </a:moveTo>
                <a:lnTo>
                  <a:pt x="23" y="57"/>
                </a:lnTo>
                <a:cubicBezTo>
                  <a:pt x="11" y="57"/>
                  <a:pt x="0" y="57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0"/>
                  <a:pt x="11" y="0"/>
                  <a:pt x="23" y="0"/>
                </a:cubicBezTo>
                <a:cubicBezTo>
                  <a:pt x="34" y="0"/>
                  <a:pt x="34" y="0"/>
                  <a:pt x="34" y="11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57"/>
                  <a:pt x="34" y="57"/>
                  <a:pt x="23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82">
            <a:extLst>
              <a:ext uri="{FF2B5EF4-FFF2-40B4-BE49-F238E27FC236}">
                <a16:creationId xmlns:a16="http://schemas.microsoft.com/office/drawing/2014/main" id="{D61D2730-4A0A-984E-8EF4-B568F9C78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356" y="7484861"/>
            <a:ext cx="28656" cy="57313"/>
          </a:xfrm>
          <a:custGeom>
            <a:avLst/>
            <a:gdLst>
              <a:gd name="T0" fmla="*/ 23 w 35"/>
              <a:gd name="T1" fmla="*/ 68 h 69"/>
              <a:gd name="T2" fmla="*/ 23 w 35"/>
              <a:gd name="T3" fmla="*/ 68 h 69"/>
              <a:gd name="T4" fmla="*/ 0 w 35"/>
              <a:gd name="T5" fmla="*/ 45 h 69"/>
              <a:gd name="T6" fmla="*/ 0 w 35"/>
              <a:gd name="T7" fmla="*/ 22 h 69"/>
              <a:gd name="T8" fmla="*/ 23 w 35"/>
              <a:gd name="T9" fmla="*/ 0 h 69"/>
              <a:gd name="T10" fmla="*/ 34 w 35"/>
              <a:gd name="T11" fmla="*/ 22 h 69"/>
              <a:gd name="T12" fmla="*/ 34 w 35"/>
              <a:gd name="T13" fmla="*/ 45 h 69"/>
              <a:gd name="T14" fmla="*/ 23 w 35"/>
              <a:gd name="T1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69">
                <a:moveTo>
                  <a:pt x="23" y="68"/>
                </a:moveTo>
                <a:lnTo>
                  <a:pt x="23" y="68"/>
                </a:lnTo>
                <a:cubicBezTo>
                  <a:pt x="11" y="68"/>
                  <a:pt x="0" y="57"/>
                  <a:pt x="0" y="4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11" y="0"/>
                  <a:pt x="23" y="0"/>
                </a:cubicBezTo>
                <a:cubicBezTo>
                  <a:pt x="34" y="0"/>
                  <a:pt x="34" y="11"/>
                  <a:pt x="34" y="22"/>
                </a:cubicBezTo>
                <a:cubicBezTo>
                  <a:pt x="34" y="45"/>
                  <a:pt x="34" y="45"/>
                  <a:pt x="34" y="45"/>
                </a:cubicBezTo>
                <a:cubicBezTo>
                  <a:pt x="34" y="57"/>
                  <a:pt x="34" y="68"/>
                  <a:pt x="23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83">
            <a:extLst>
              <a:ext uri="{FF2B5EF4-FFF2-40B4-BE49-F238E27FC236}">
                <a16:creationId xmlns:a16="http://schemas.microsoft.com/office/drawing/2014/main" id="{34101636-A94A-AA4C-94E5-7F6409932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499" y="4225186"/>
            <a:ext cx="2639977" cy="2944454"/>
          </a:xfrm>
          <a:custGeom>
            <a:avLst/>
            <a:gdLst>
              <a:gd name="T0" fmla="*/ 3248 w 3249"/>
              <a:gd name="T1" fmla="*/ 2458 h 3625"/>
              <a:gd name="T2" fmla="*/ 3248 w 3249"/>
              <a:gd name="T3" fmla="*/ 2458 h 3625"/>
              <a:gd name="T4" fmla="*/ 3248 w 3249"/>
              <a:gd name="T5" fmla="*/ 1178 h 3625"/>
              <a:gd name="T6" fmla="*/ 2985 w 3249"/>
              <a:gd name="T7" fmla="*/ 732 h 3625"/>
              <a:gd name="T8" fmla="*/ 1876 w 3249"/>
              <a:gd name="T9" fmla="*/ 91 h 3625"/>
              <a:gd name="T10" fmla="*/ 1361 w 3249"/>
              <a:gd name="T11" fmla="*/ 91 h 3625"/>
              <a:gd name="T12" fmla="*/ 263 w 3249"/>
              <a:gd name="T13" fmla="*/ 732 h 3625"/>
              <a:gd name="T14" fmla="*/ 0 w 3249"/>
              <a:gd name="T15" fmla="*/ 1178 h 3625"/>
              <a:gd name="T16" fmla="*/ 0 w 3249"/>
              <a:gd name="T17" fmla="*/ 2458 h 3625"/>
              <a:gd name="T18" fmla="*/ 263 w 3249"/>
              <a:gd name="T19" fmla="*/ 2904 h 3625"/>
              <a:gd name="T20" fmla="*/ 1361 w 3249"/>
              <a:gd name="T21" fmla="*/ 3532 h 3625"/>
              <a:gd name="T22" fmla="*/ 1876 w 3249"/>
              <a:gd name="T23" fmla="*/ 3532 h 3625"/>
              <a:gd name="T24" fmla="*/ 2985 w 3249"/>
              <a:gd name="T25" fmla="*/ 2904 h 3625"/>
              <a:gd name="T26" fmla="*/ 3248 w 3249"/>
              <a:gd name="T27" fmla="*/ 2458 h 3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49" h="3625">
                <a:moveTo>
                  <a:pt x="3248" y="2458"/>
                </a:moveTo>
                <a:lnTo>
                  <a:pt x="3248" y="2458"/>
                </a:lnTo>
                <a:cubicBezTo>
                  <a:pt x="3248" y="1178"/>
                  <a:pt x="3248" y="1178"/>
                  <a:pt x="3248" y="1178"/>
                </a:cubicBezTo>
                <a:cubicBezTo>
                  <a:pt x="3248" y="995"/>
                  <a:pt x="3145" y="823"/>
                  <a:pt x="2985" y="732"/>
                </a:cubicBezTo>
                <a:cubicBezTo>
                  <a:pt x="1876" y="91"/>
                  <a:pt x="1876" y="91"/>
                  <a:pt x="1876" y="91"/>
                </a:cubicBezTo>
                <a:cubicBezTo>
                  <a:pt x="1715" y="0"/>
                  <a:pt x="1521" y="0"/>
                  <a:pt x="1361" y="91"/>
                </a:cubicBezTo>
                <a:cubicBezTo>
                  <a:pt x="263" y="732"/>
                  <a:pt x="263" y="732"/>
                  <a:pt x="263" y="732"/>
                </a:cubicBezTo>
                <a:cubicBezTo>
                  <a:pt x="103" y="823"/>
                  <a:pt x="0" y="995"/>
                  <a:pt x="0" y="1178"/>
                </a:cubicBezTo>
                <a:cubicBezTo>
                  <a:pt x="0" y="2458"/>
                  <a:pt x="0" y="2458"/>
                  <a:pt x="0" y="2458"/>
                </a:cubicBezTo>
                <a:cubicBezTo>
                  <a:pt x="0" y="2641"/>
                  <a:pt x="103" y="2813"/>
                  <a:pt x="263" y="2904"/>
                </a:cubicBezTo>
                <a:cubicBezTo>
                  <a:pt x="1361" y="3532"/>
                  <a:pt x="1361" y="3532"/>
                  <a:pt x="1361" y="3532"/>
                </a:cubicBezTo>
                <a:cubicBezTo>
                  <a:pt x="1521" y="3624"/>
                  <a:pt x="1715" y="3624"/>
                  <a:pt x="1876" y="3532"/>
                </a:cubicBezTo>
                <a:cubicBezTo>
                  <a:pt x="2985" y="2904"/>
                  <a:pt x="2985" y="2904"/>
                  <a:pt x="2985" y="2904"/>
                </a:cubicBezTo>
                <a:cubicBezTo>
                  <a:pt x="3145" y="2813"/>
                  <a:pt x="3248" y="2641"/>
                  <a:pt x="3248" y="245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32">
            <a:extLst>
              <a:ext uri="{FF2B5EF4-FFF2-40B4-BE49-F238E27FC236}">
                <a16:creationId xmlns:a16="http://schemas.microsoft.com/office/drawing/2014/main" id="{449F011C-3C4F-9B43-B194-25C72491F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7057" y="4819808"/>
            <a:ext cx="634026" cy="630443"/>
          </a:xfrm>
          <a:custGeom>
            <a:avLst/>
            <a:gdLst>
              <a:gd name="T0" fmla="*/ 389 w 779"/>
              <a:gd name="T1" fmla="*/ 777 h 778"/>
              <a:gd name="T2" fmla="*/ 389 w 779"/>
              <a:gd name="T3" fmla="*/ 777 h 778"/>
              <a:gd name="T4" fmla="*/ 114 w 779"/>
              <a:gd name="T5" fmla="*/ 663 h 778"/>
              <a:gd name="T6" fmla="*/ 0 w 779"/>
              <a:gd name="T7" fmla="*/ 389 h 778"/>
              <a:gd name="T8" fmla="*/ 114 w 779"/>
              <a:gd name="T9" fmla="*/ 114 h 778"/>
              <a:gd name="T10" fmla="*/ 389 w 779"/>
              <a:gd name="T11" fmla="*/ 0 h 778"/>
              <a:gd name="T12" fmla="*/ 663 w 779"/>
              <a:gd name="T13" fmla="*/ 114 h 778"/>
              <a:gd name="T14" fmla="*/ 778 w 779"/>
              <a:gd name="T15" fmla="*/ 389 h 778"/>
              <a:gd name="T16" fmla="*/ 663 w 779"/>
              <a:gd name="T17" fmla="*/ 663 h 778"/>
              <a:gd name="T18" fmla="*/ 389 w 779"/>
              <a:gd name="T19" fmla="*/ 777 h 778"/>
              <a:gd name="T20" fmla="*/ 389 w 779"/>
              <a:gd name="T21" fmla="*/ 45 h 778"/>
              <a:gd name="T22" fmla="*/ 389 w 779"/>
              <a:gd name="T23" fmla="*/ 45 h 778"/>
              <a:gd name="T24" fmla="*/ 46 w 779"/>
              <a:gd name="T25" fmla="*/ 389 h 778"/>
              <a:gd name="T26" fmla="*/ 389 w 779"/>
              <a:gd name="T27" fmla="*/ 731 h 778"/>
              <a:gd name="T28" fmla="*/ 732 w 779"/>
              <a:gd name="T29" fmla="*/ 389 h 778"/>
              <a:gd name="T30" fmla="*/ 389 w 779"/>
              <a:gd name="T31" fmla="*/ 45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9" h="778">
                <a:moveTo>
                  <a:pt x="389" y="777"/>
                </a:moveTo>
                <a:lnTo>
                  <a:pt x="389" y="777"/>
                </a:lnTo>
                <a:cubicBezTo>
                  <a:pt x="286" y="777"/>
                  <a:pt x="183" y="731"/>
                  <a:pt x="114" y="663"/>
                </a:cubicBezTo>
                <a:cubicBezTo>
                  <a:pt x="46" y="583"/>
                  <a:pt x="0" y="491"/>
                  <a:pt x="0" y="389"/>
                </a:cubicBezTo>
                <a:cubicBezTo>
                  <a:pt x="0" y="285"/>
                  <a:pt x="46" y="182"/>
                  <a:pt x="114" y="114"/>
                </a:cubicBezTo>
                <a:cubicBezTo>
                  <a:pt x="183" y="45"/>
                  <a:pt x="286" y="0"/>
                  <a:pt x="389" y="0"/>
                </a:cubicBezTo>
                <a:cubicBezTo>
                  <a:pt x="492" y="0"/>
                  <a:pt x="584" y="45"/>
                  <a:pt x="663" y="114"/>
                </a:cubicBezTo>
                <a:cubicBezTo>
                  <a:pt x="732" y="182"/>
                  <a:pt x="778" y="285"/>
                  <a:pt x="778" y="389"/>
                </a:cubicBezTo>
                <a:cubicBezTo>
                  <a:pt x="778" y="491"/>
                  <a:pt x="732" y="583"/>
                  <a:pt x="663" y="663"/>
                </a:cubicBezTo>
                <a:cubicBezTo>
                  <a:pt x="584" y="731"/>
                  <a:pt x="492" y="777"/>
                  <a:pt x="389" y="777"/>
                </a:cubicBezTo>
                <a:close/>
                <a:moveTo>
                  <a:pt x="389" y="45"/>
                </a:moveTo>
                <a:lnTo>
                  <a:pt x="389" y="45"/>
                </a:lnTo>
                <a:cubicBezTo>
                  <a:pt x="195" y="45"/>
                  <a:pt x="46" y="206"/>
                  <a:pt x="46" y="389"/>
                </a:cubicBezTo>
                <a:cubicBezTo>
                  <a:pt x="46" y="571"/>
                  <a:pt x="195" y="731"/>
                  <a:pt x="389" y="731"/>
                </a:cubicBezTo>
                <a:cubicBezTo>
                  <a:pt x="572" y="731"/>
                  <a:pt x="732" y="571"/>
                  <a:pt x="732" y="389"/>
                </a:cubicBezTo>
                <a:cubicBezTo>
                  <a:pt x="732" y="206"/>
                  <a:pt x="572" y="45"/>
                  <a:pt x="389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9B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33">
            <a:extLst>
              <a:ext uri="{FF2B5EF4-FFF2-40B4-BE49-F238E27FC236}">
                <a16:creationId xmlns:a16="http://schemas.microsoft.com/office/drawing/2014/main" id="{3F20D1EF-C1BC-A340-B4F9-15213F80D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8699" y="4891449"/>
            <a:ext cx="483579" cy="483577"/>
          </a:xfrm>
          <a:custGeom>
            <a:avLst/>
            <a:gdLst>
              <a:gd name="T0" fmla="*/ 297 w 595"/>
              <a:gd name="T1" fmla="*/ 595 h 596"/>
              <a:gd name="T2" fmla="*/ 297 w 595"/>
              <a:gd name="T3" fmla="*/ 595 h 596"/>
              <a:gd name="T4" fmla="*/ 0 w 595"/>
              <a:gd name="T5" fmla="*/ 298 h 596"/>
              <a:gd name="T6" fmla="*/ 297 w 595"/>
              <a:gd name="T7" fmla="*/ 0 h 596"/>
              <a:gd name="T8" fmla="*/ 594 w 595"/>
              <a:gd name="T9" fmla="*/ 298 h 596"/>
              <a:gd name="T10" fmla="*/ 297 w 595"/>
              <a:gd name="T11" fmla="*/ 595 h 596"/>
              <a:gd name="T12" fmla="*/ 297 w 595"/>
              <a:gd name="T13" fmla="*/ 46 h 596"/>
              <a:gd name="T14" fmla="*/ 297 w 595"/>
              <a:gd name="T15" fmla="*/ 46 h 596"/>
              <a:gd name="T16" fmla="*/ 45 w 595"/>
              <a:gd name="T17" fmla="*/ 298 h 596"/>
              <a:gd name="T18" fmla="*/ 297 w 595"/>
              <a:gd name="T19" fmla="*/ 549 h 596"/>
              <a:gd name="T20" fmla="*/ 549 w 595"/>
              <a:gd name="T21" fmla="*/ 298 h 596"/>
              <a:gd name="T22" fmla="*/ 297 w 595"/>
              <a:gd name="T23" fmla="*/ 4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5" h="596">
                <a:moveTo>
                  <a:pt x="297" y="595"/>
                </a:moveTo>
                <a:lnTo>
                  <a:pt x="297" y="595"/>
                </a:lnTo>
                <a:cubicBezTo>
                  <a:pt x="137" y="595"/>
                  <a:pt x="0" y="457"/>
                  <a:pt x="0" y="298"/>
                </a:cubicBezTo>
                <a:cubicBezTo>
                  <a:pt x="0" y="137"/>
                  <a:pt x="137" y="0"/>
                  <a:pt x="297" y="0"/>
                </a:cubicBezTo>
                <a:cubicBezTo>
                  <a:pt x="457" y="0"/>
                  <a:pt x="594" y="137"/>
                  <a:pt x="594" y="298"/>
                </a:cubicBezTo>
                <a:cubicBezTo>
                  <a:pt x="594" y="457"/>
                  <a:pt x="457" y="595"/>
                  <a:pt x="297" y="595"/>
                </a:cubicBezTo>
                <a:close/>
                <a:moveTo>
                  <a:pt x="297" y="46"/>
                </a:moveTo>
                <a:lnTo>
                  <a:pt x="297" y="46"/>
                </a:lnTo>
                <a:cubicBezTo>
                  <a:pt x="160" y="46"/>
                  <a:pt x="45" y="160"/>
                  <a:pt x="45" y="298"/>
                </a:cubicBezTo>
                <a:cubicBezTo>
                  <a:pt x="45" y="435"/>
                  <a:pt x="160" y="549"/>
                  <a:pt x="297" y="549"/>
                </a:cubicBezTo>
                <a:cubicBezTo>
                  <a:pt x="434" y="549"/>
                  <a:pt x="549" y="435"/>
                  <a:pt x="549" y="298"/>
                </a:cubicBezTo>
                <a:cubicBezTo>
                  <a:pt x="549" y="160"/>
                  <a:pt x="434" y="46"/>
                  <a:pt x="297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34">
            <a:extLst>
              <a:ext uri="{FF2B5EF4-FFF2-40B4-BE49-F238E27FC236}">
                <a16:creationId xmlns:a16="http://schemas.microsoft.com/office/drawing/2014/main" id="{B1464CCF-F6ED-584B-83E1-4FA510805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7056" y="5013239"/>
            <a:ext cx="150447" cy="232833"/>
          </a:xfrm>
          <a:custGeom>
            <a:avLst/>
            <a:gdLst>
              <a:gd name="T0" fmla="*/ 81 w 184"/>
              <a:gd name="T1" fmla="*/ 286 h 287"/>
              <a:gd name="T2" fmla="*/ 81 w 184"/>
              <a:gd name="T3" fmla="*/ 286 h 287"/>
              <a:gd name="T4" fmla="*/ 12 w 184"/>
              <a:gd name="T5" fmla="*/ 274 h 287"/>
              <a:gd name="T6" fmla="*/ 0 w 184"/>
              <a:gd name="T7" fmla="*/ 251 h 287"/>
              <a:gd name="T8" fmla="*/ 23 w 184"/>
              <a:gd name="T9" fmla="*/ 240 h 287"/>
              <a:gd name="T10" fmla="*/ 126 w 184"/>
              <a:gd name="T11" fmla="*/ 240 h 287"/>
              <a:gd name="T12" fmla="*/ 138 w 184"/>
              <a:gd name="T13" fmla="*/ 206 h 287"/>
              <a:gd name="T14" fmla="*/ 81 w 184"/>
              <a:gd name="T15" fmla="*/ 160 h 287"/>
              <a:gd name="T16" fmla="*/ 35 w 184"/>
              <a:gd name="T17" fmla="*/ 137 h 287"/>
              <a:gd name="T18" fmla="*/ 0 w 184"/>
              <a:gd name="T19" fmla="*/ 80 h 287"/>
              <a:gd name="T20" fmla="*/ 35 w 184"/>
              <a:gd name="T21" fmla="*/ 23 h 287"/>
              <a:gd name="T22" fmla="*/ 161 w 184"/>
              <a:gd name="T23" fmla="*/ 23 h 287"/>
              <a:gd name="T24" fmla="*/ 172 w 184"/>
              <a:gd name="T25" fmla="*/ 45 h 287"/>
              <a:gd name="T26" fmla="*/ 149 w 184"/>
              <a:gd name="T27" fmla="*/ 45 h 287"/>
              <a:gd name="T28" fmla="*/ 58 w 184"/>
              <a:gd name="T29" fmla="*/ 45 h 287"/>
              <a:gd name="T30" fmla="*/ 35 w 184"/>
              <a:gd name="T31" fmla="*/ 80 h 287"/>
              <a:gd name="T32" fmla="*/ 104 w 184"/>
              <a:gd name="T33" fmla="*/ 125 h 287"/>
              <a:gd name="T34" fmla="*/ 149 w 184"/>
              <a:gd name="T35" fmla="*/ 160 h 287"/>
              <a:gd name="T36" fmla="*/ 172 w 184"/>
              <a:gd name="T37" fmla="*/ 206 h 287"/>
              <a:gd name="T38" fmla="*/ 149 w 184"/>
              <a:gd name="T39" fmla="*/ 274 h 287"/>
              <a:gd name="T40" fmla="*/ 81 w 184"/>
              <a:gd name="T41" fmla="*/ 286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4" h="287">
                <a:moveTo>
                  <a:pt x="81" y="286"/>
                </a:moveTo>
                <a:lnTo>
                  <a:pt x="81" y="286"/>
                </a:lnTo>
                <a:cubicBezTo>
                  <a:pt x="58" y="286"/>
                  <a:pt x="35" y="286"/>
                  <a:pt x="12" y="274"/>
                </a:cubicBezTo>
                <a:cubicBezTo>
                  <a:pt x="0" y="274"/>
                  <a:pt x="0" y="263"/>
                  <a:pt x="0" y="251"/>
                </a:cubicBezTo>
                <a:cubicBezTo>
                  <a:pt x="12" y="240"/>
                  <a:pt x="23" y="240"/>
                  <a:pt x="23" y="240"/>
                </a:cubicBezTo>
                <a:cubicBezTo>
                  <a:pt x="69" y="251"/>
                  <a:pt x="104" y="251"/>
                  <a:pt x="126" y="240"/>
                </a:cubicBezTo>
                <a:cubicBezTo>
                  <a:pt x="138" y="240"/>
                  <a:pt x="138" y="228"/>
                  <a:pt x="138" y="206"/>
                </a:cubicBezTo>
                <a:cubicBezTo>
                  <a:pt x="138" y="194"/>
                  <a:pt x="115" y="171"/>
                  <a:pt x="81" y="160"/>
                </a:cubicBezTo>
                <a:cubicBezTo>
                  <a:pt x="69" y="149"/>
                  <a:pt x="46" y="149"/>
                  <a:pt x="35" y="137"/>
                </a:cubicBezTo>
                <a:cubicBezTo>
                  <a:pt x="12" y="114"/>
                  <a:pt x="0" y="103"/>
                  <a:pt x="0" y="80"/>
                </a:cubicBezTo>
                <a:cubicBezTo>
                  <a:pt x="0" y="57"/>
                  <a:pt x="12" y="34"/>
                  <a:pt x="35" y="23"/>
                </a:cubicBezTo>
                <a:cubicBezTo>
                  <a:pt x="69" y="0"/>
                  <a:pt x="115" y="0"/>
                  <a:pt x="161" y="23"/>
                </a:cubicBezTo>
                <a:cubicBezTo>
                  <a:pt x="172" y="23"/>
                  <a:pt x="183" y="34"/>
                  <a:pt x="172" y="45"/>
                </a:cubicBezTo>
                <a:cubicBezTo>
                  <a:pt x="172" y="45"/>
                  <a:pt x="161" y="57"/>
                  <a:pt x="149" y="45"/>
                </a:cubicBezTo>
                <a:cubicBezTo>
                  <a:pt x="115" y="34"/>
                  <a:pt x="81" y="34"/>
                  <a:pt x="58" y="45"/>
                </a:cubicBezTo>
                <a:cubicBezTo>
                  <a:pt x="46" y="57"/>
                  <a:pt x="35" y="68"/>
                  <a:pt x="35" y="80"/>
                </a:cubicBezTo>
                <a:cubicBezTo>
                  <a:pt x="35" y="103"/>
                  <a:pt x="69" y="114"/>
                  <a:pt x="104" y="125"/>
                </a:cubicBezTo>
                <a:cubicBezTo>
                  <a:pt x="115" y="137"/>
                  <a:pt x="138" y="149"/>
                  <a:pt x="149" y="160"/>
                </a:cubicBezTo>
                <a:cubicBezTo>
                  <a:pt x="172" y="171"/>
                  <a:pt x="172" y="194"/>
                  <a:pt x="172" y="206"/>
                </a:cubicBezTo>
                <a:cubicBezTo>
                  <a:pt x="172" y="240"/>
                  <a:pt x="161" y="263"/>
                  <a:pt x="149" y="274"/>
                </a:cubicBezTo>
                <a:cubicBezTo>
                  <a:pt x="126" y="286"/>
                  <a:pt x="104" y="286"/>
                  <a:pt x="81" y="2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35">
            <a:extLst>
              <a:ext uri="{FF2B5EF4-FFF2-40B4-BE49-F238E27FC236}">
                <a16:creationId xmlns:a16="http://schemas.microsoft.com/office/drawing/2014/main" id="{EEB892E4-B9DD-BD4A-A916-FA053920A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4369" y="4955926"/>
            <a:ext cx="28656" cy="57313"/>
          </a:xfrm>
          <a:custGeom>
            <a:avLst/>
            <a:gdLst>
              <a:gd name="T0" fmla="*/ 23 w 36"/>
              <a:gd name="T1" fmla="*/ 69 h 70"/>
              <a:gd name="T2" fmla="*/ 23 w 36"/>
              <a:gd name="T3" fmla="*/ 69 h 70"/>
              <a:gd name="T4" fmla="*/ 0 w 36"/>
              <a:gd name="T5" fmla="*/ 46 h 70"/>
              <a:gd name="T6" fmla="*/ 0 w 36"/>
              <a:gd name="T7" fmla="*/ 23 h 70"/>
              <a:gd name="T8" fmla="*/ 23 w 36"/>
              <a:gd name="T9" fmla="*/ 0 h 70"/>
              <a:gd name="T10" fmla="*/ 35 w 36"/>
              <a:gd name="T11" fmla="*/ 23 h 70"/>
              <a:gd name="T12" fmla="*/ 35 w 36"/>
              <a:gd name="T13" fmla="*/ 46 h 70"/>
              <a:gd name="T14" fmla="*/ 23 w 36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70">
                <a:moveTo>
                  <a:pt x="23" y="69"/>
                </a:moveTo>
                <a:lnTo>
                  <a:pt x="23" y="69"/>
                </a:lnTo>
                <a:cubicBezTo>
                  <a:pt x="12" y="69"/>
                  <a:pt x="0" y="57"/>
                  <a:pt x="0" y="4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2" y="0"/>
                  <a:pt x="23" y="0"/>
                </a:cubicBezTo>
                <a:cubicBezTo>
                  <a:pt x="35" y="0"/>
                  <a:pt x="35" y="11"/>
                  <a:pt x="35" y="23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57"/>
                  <a:pt x="35" y="69"/>
                  <a:pt x="23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136">
            <a:extLst>
              <a:ext uri="{FF2B5EF4-FFF2-40B4-BE49-F238E27FC236}">
                <a16:creationId xmlns:a16="http://schemas.microsoft.com/office/drawing/2014/main" id="{29981CC4-39D4-AF44-9679-8D8B6F8E8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4369" y="5253236"/>
            <a:ext cx="28656" cy="46568"/>
          </a:xfrm>
          <a:custGeom>
            <a:avLst/>
            <a:gdLst>
              <a:gd name="T0" fmla="*/ 23 w 36"/>
              <a:gd name="T1" fmla="*/ 57 h 58"/>
              <a:gd name="T2" fmla="*/ 23 w 36"/>
              <a:gd name="T3" fmla="*/ 57 h 58"/>
              <a:gd name="T4" fmla="*/ 0 w 36"/>
              <a:gd name="T5" fmla="*/ 46 h 58"/>
              <a:gd name="T6" fmla="*/ 0 w 36"/>
              <a:gd name="T7" fmla="*/ 11 h 58"/>
              <a:gd name="T8" fmla="*/ 23 w 36"/>
              <a:gd name="T9" fmla="*/ 0 h 58"/>
              <a:gd name="T10" fmla="*/ 35 w 36"/>
              <a:gd name="T11" fmla="*/ 11 h 58"/>
              <a:gd name="T12" fmla="*/ 35 w 36"/>
              <a:gd name="T13" fmla="*/ 46 h 58"/>
              <a:gd name="T14" fmla="*/ 23 w 36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58">
                <a:moveTo>
                  <a:pt x="23" y="57"/>
                </a:moveTo>
                <a:lnTo>
                  <a:pt x="23" y="57"/>
                </a:lnTo>
                <a:cubicBezTo>
                  <a:pt x="12" y="57"/>
                  <a:pt x="0" y="57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12" y="0"/>
                  <a:pt x="23" y="0"/>
                </a:cubicBezTo>
                <a:cubicBezTo>
                  <a:pt x="35" y="0"/>
                  <a:pt x="35" y="11"/>
                  <a:pt x="35" y="11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57"/>
                  <a:pt x="35" y="57"/>
                  <a:pt x="23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137">
            <a:extLst>
              <a:ext uri="{FF2B5EF4-FFF2-40B4-BE49-F238E27FC236}">
                <a16:creationId xmlns:a16="http://schemas.microsoft.com/office/drawing/2014/main" id="{400D003B-2A3D-174D-885A-1687D2937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499" y="8319480"/>
            <a:ext cx="2639977" cy="2955201"/>
          </a:xfrm>
          <a:custGeom>
            <a:avLst/>
            <a:gdLst>
              <a:gd name="T0" fmla="*/ 3248 w 3249"/>
              <a:gd name="T1" fmla="*/ 2458 h 3637"/>
              <a:gd name="T2" fmla="*/ 3248 w 3249"/>
              <a:gd name="T3" fmla="*/ 2458 h 3637"/>
              <a:gd name="T4" fmla="*/ 3248 w 3249"/>
              <a:gd name="T5" fmla="*/ 1178 h 3637"/>
              <a:gd name="T6" fmla="*/ 2985 w 3249"/>
              <a:gd name="T7" fmla="*/ 732 h 3637"/>
              <a:gd name="T8" fmla="*/ 1876 w 3249"/>
              <a:gd name="T9" fmla="*/ 91 h 3637"/>
              <a:gd name="T10" fmla="*/ 1361 w 3249"/>
              <a:gd name="T11" fmla="*/ 91 h 3637"/>
              <a:gd name="T12" fmla="*/ 263 w 3249"/>
              <a:gd name="T13" fmla="*/ 732 h 3637"/>
              <a:gd name="T14" fmla="*/ 0 w 3249"/>
              <a:gd name="T15" fmla="*/ 1178 h 3637"/>
              <a:gd name="T16" fmla="*/ 0 w 3249"/>
              <a:gd name="T17" fmla="*/ 2458 h 3637"/>
              <a:gd name="T18" fmla="*/ 263 w 3249"/>
              <a:gd name="T19" fmla="*/ 2905 h 3637"/>
              <a:gd name="T20" fmla="*/ 1361 w 3249"/>
              <a:gd name="T21" fmla="*/ 3545 h 3637"/>
              <a:gd name="T22" fmla="*/ 1876 w 3249"/>
              <a:gd name="T23" fmla="*/ 3545 h 3637"/>
              <a:gd name="T24" fmla="*/ 2985 w 3249"/>
              <a:gd name="T25" fmla="*/ 2905 h 3637"/>
              <a:gd name="T26" fmla="*/ 3248 w 3249"/>
              <a:gd name="T27" fmla="*/ 2458 h 3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49" h="3637">
                <a:moveTo>
                  <a:pt x="3248" y="2458"/>
                </a:moveTo>
                <a:lnTo>
                  <a:pt x="3248" y="2458"/>
                </a:lnTo>
                <a:cubicBezTo>
                  <a:pt x="3248" y="1178"/>
                  <a:pt x="3248" y="1178"/>
                  <a:pt x="3248" y="1178"/>
                </a:cubicBezTo>
                <a:cubicBezTo>
                  <a:pt x="3248" y="995"/>
                  <a:pt x="3145" y="823"/>
                  <a:pt x="2985" y="732"/>
                </a:cubicBezTo>
                <a:cubicBezTo>
                  <a:pt x="1876" y="91"/>
                  <a:pt x="1876" y="91"/>
                  <a:pt x="1876" y="91"/>
                </a:cubicBezTo>
                <a:cubicBezTo>
                  <a:pt x="1715" y="0"/>
                  <a:pt x="1521" y="0"/>
                  <a:pt x="1361" y="91"/>
                </a:cubicBezTo>
                <a:cubicBezTo>
                  <a:pt x="263" y="732"/>
                  <a:pt x="263" y="732"/>
                  <a:pt x="263" y="732"/>
                </a:cubicBezTo>
                <a:cubicBezTo>
                  <a:pt x="103" y="823"/>
                  <a:pt x="0" y="995"/>
                  <a:pt x="0" y="1178"/>
                </a:cubicBezTo>
                <a:cubicBezTo>
                  <a:pt x="0" y="2458"/>
                  <a:pt x="0" y="2458"/>
                  <a:pt x="0" y="2458"/>
                </a:cubicBezTo>
                <a:cubicBezTo>
                  <a:pt x="0" y="2641"/>
                  <a:pt x="103" y="2813"/>
                  <a:pt x="263" y="2905"/>
                </a:cubicBezTo>
                <a:cubicBezTo>
                  <a:pt x="1361" y="3545"/>
                  <a:pt x="1361" y="3545"/>
                  <a:pt x="1361" y="3545"/>
                </a:cubicBezTo>
                <a:cubicBezTo>
                  <a:pt x="1521" y="3636"/>
                  <a:pt x="1715" y="3636"/>
                  <a:pt x="1876" y="3545"/>
                </a:cubicBezTo>
                <a:cubicBezTo>
                  <a:pt x="2985" y="2905"/>
                  <a:pt x="2985" y="2905"/>
                  <a:pt x="2985" y="2905"/>
                </a:cubicBezTo>
                <a:cubicBezTo>
                  <a:pt x="3145" y="2813"/>
                  <a:pt x="3248" y="2641"/>
                  <a:pt x="3248" y="245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190">
            <a:extLst>
              <a:ext uri="{FF2B5EF4-FFF2-40B4-BE49-F238E27FC236}">
                <a16:creationId xmlns:a16="http://schemas.microsoft.com/office/drawing/2014/main" id="{C224D406-6DA6-8D4E-A56D-DA2B86C87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7057" y="8914102"/>
            <a:ext cx="634026" cy="630443"/>
          </a:xfrm>
          <a:custGeom>
            <a:avLst/>
            <a:gdLst>
              <a:gd name="T0" fmla="*/ 389 w 779"/>
              <a:gd name="T1" fmla="*/ 777 h 778"/>
              <a:gd name="T2" fmla="*/ 389 w 779"/>
              <a:gd name="T3" fmla="*/ 777 h 778"/>
              <a:gd name="T4" fmla="*/ 114 w 779"/>
              <a:gd name="T5" fmla="*/ 663 h 778"/>
              <a:gd name="T6" fmla="*/ 0 w 779"/>
              <a:gd name="T7" fmla="*/ 389 h 778"/>
              <a:gd name="T8" fmla="*/ 114 w 779"/>
              <a:gd name="T9" fmla="*/ 114 h 778"/>
              <a:gd name="T10" fmla="*/ 389 w 779"/>
              <a:gd name="T11" fmla="*/ 0 h 778"/>
              <a:gd name="T12" fmla="*/ 663 w 779"/>
              <a:gd name="T13" fmla="*/ 114 h 778"/>
              <a:gd name="T14" fmla="*/ 778 w 779"/>
              <a:gd name="T15" fmla="*/ 389 h 778"/>
              <a:gd name="T16" fmla="*/ 663 w 779"/>
              <a:gd name="T17" fmla="*/ 663 h 778"/>
              <a:gd name="T18" fmla="*/ 389 w 779"/>
              <a:gd name="T19" fmla="*/ 777 h 778"/>
              <a:gd name="T20" fmla="*/ 389 w 779"/>
              <a:gd name="T21" fmla="*/ 45 h 778"/>
              <a:gd name="T22" fmla="*/ 389 w 779"/>
              <a:gd name="T23" fmla="*/ 45 h 778"/>
              <a:gd name="T24" fmla="*/ 46 w 779"/>
              <a:gd name="T25" fmla="*/ 389 h 778"/>
              <a:gd name="T26" fmla="*/ 389 w 779"/>
              <a:gd name="T27" fmla="*/ 731 h 778"/>
              <a:gd name="T28" fmla="*/ 732 w 779"/>
              <a:gd name="T29" fmla="*/ 389 h 778"/>
              <a:gd name="T30" fmla="*/ 389 w 779"/>
              <a:gd name="T31" fmla="*/ 45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9" h="778">
                <a:moveTo>
                  <a:pt x="389" y="777"/>
                </a:moveTo>
                <a:lnTo>
                  <a:pt x="389" y="777"/>
                </a:lnTo>
                <a:cubicBezTo>
                  <a:pt x="286" y="777"/>
                  <a:pt x="183" y="731"/>
                  <a:pt x="114" y="663"/>
                </a:cubicBezTo>
                <a:cubicBezTo>
                  <a:pt x="46" y="594"/>
                  <a:pt x="0" y="491"/>
                  <a:pt x="0" y="389"/>
                </a:cubicBezTo>
                <a:cubicBezTo>
                  <a:pt x="0" y="286"/>
                  <a:pt x="46" y="194"/>
                  <a:pt x="114" y="114"/>
                </a:cubicBezTo>
                <a:cubicBezTo>
                  <a:pt x="183" y="45"/>
                  <a:pt x="286" y="0"/>
                  <a:pt x="389" y="0"/>
                </a:cubicBezTo>
                <a:cubicBezTo>
                  <a:pt x="492" y="0"/>
                  <a:pt x="584" y="45"/>
                  <a:pt x="663" y="114"/>
                </a:cubicBezTo>
                <a:cubicBezTo>
                  <a:pt x="732" y="194"/>
                  <a:pt x="778" y="286"/>
                  <a:pt x="778" y="389"/>
                </a:cubicBezTo>
                <a:cubicBezTo>
                  <a:pt x="778" y="491"/>
                  <a:pt x="732" y="594"/>
                  <a:pt x="663" y="663"/>
                </a:cubicBezTo>
                <a:cubicBezTo>
                  <a:pt x="584" y="731"/>
                  <a:pt x="492" y="777"/>
                  <a:pt x="389" y="777"/>
                </a:cubicBezTo>
                <a:close/>
                <a:moveTo>
                  <a:pt x="389" y="45"/>
                </a:moveTo>
                <a:lnTo>
                  <a:pt x="389" y="45"/>
                </a:lnTo>
                <a:cubicBezTo>
                  <a:pt x="195" y="45"/>
                  <a:pt x="46" y="206"/>
                  <a:pt x="46" y="389"/>
                </a:cubicBezTo>
                <a:cubicBezTo>
                  <a:pt x="46" y="583"/>
                  <a:pt x="195" y="731"/>
                  <a:pt x="389" y="731"/>
                </a:cubicBezTo>
                <a:cubicBezTo>
                  <a:pt x="572" y="731"/>
                  <a:pt x="732" y="583"/>
                  <a:pt x="732" y="389"/>
                </a:cubicBezTo>
                <a:cubicBezTo>
                  <a:pt x="732" y="206"/>
                  <a:pt x="572" y="45"/>
                  <a:pt x="389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191">
            <a:extLst>
              <a:ext uri="{FF2B5EF4-FFF2-40B4-BE49-F238E27FC236}">
                <a16:creationId xmlns:a16="http://schemas.microsoft.com/office/drawing/2014/main" id="{838AAE1F-E216-144D-B3F2-8D3406848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8699" y="8989326"/>
            <a:ext cx="483579" cy="483577"/>
          </a:xfrm>
          <a:custGeom>
            <a:avLst/>
            <a:gdLst>
              <a:gd name="T0" fmla="*/ 297 w 595"/>
              <a:gd name="T1" fmla="*/ 595 h 596"/>
              <a:gd name="T2" fmla="*/ 297 w 595"/>
              <a:gd name="T3" fmla="*/ 595 h 596"/>
              <a:gd name="T4" fmla="*/ 0 w 595"/>
              <a:gd name="T5" fmla="*/ 298 h 596"/>
              <a:gd name="T6" fmla="*/ 297 w 595"/>
              <a:gd name="T7" fmla="*/ 0 h 596"/>
              <a:gd name="T8" fmla="*/ 594 w 595"/>
              <a:gd name="T9" fmla="*/ 298 h 596"/>
              <a:gd name="T10" fmla="*/ 297 w 595"/>
              <a:gd name="T11" fmla="*/ 595 h 596"/>
              <a:gd name="T12" fmla="*/ 297 w 595"/>
              <a:gd name="T13" fmla="*/ 46 h 596"/>
              <a:gd name="T14" fmla="*/ 297 w 595"/>
              <a:gd name="T15" fmla="*/ 46 h 596"/>
              <a:gd name="T16" fmla="*/ 45 w 595"/>
              <a:gd name="T17" fmla="*/ 298 h 596"/>
              <a:gd name="T18" fmla="*/ 297 w 595"/>
              <a:gd name="T19" fmla="*/ 549 h 596"/>
              <a:gd name="T20" fmla="*/ 549 w 595"/>
              <a:gd name="T21" fmla="*/ 298 h 596"/>
              <a:gd name="T22" fmla="*/ 297 w 595"/>
              <a:gd name="T23" fmla="*/ 4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5" h="596">
                <a:moveTo>
                  <a:pt x="297" y="595"/>
                </a:moveTo>
                <a:lnTo>
                  <a:pt x="297" y="595"/>
                </a:lnTo>
                <a:cubicBezTo>
                  <a:pt x="137" y="595"/>
                  <a:pt x="0" y="458"/>
                  <a:pt x="0" y="298"/>
                </a:cubicBezTo>
                <a:cubicBezTo>
                  <a:pt x="0" y="137"/>
                  <a:pt x="137" y="0"/>
                  <a:pt x="297" y="0"/>
                </a:cubicBezTo>
                <a:cubicBezTo>
                  <a:pt x="457" y="0"/>
                  <a:pt x="594" y="137"/>
                  <a:pt x="594" y="298"/>
                </a:cubicBezTo>
                <a:cubicBezTo>
                  <a:pt x="594" y="458"/>
                  <a:pt x="457" y="595"/>
                  <a:pt x="297" y="595"/>
                </a:cubicBezTo>
                <a:close/>
                <a:moveTo>
                  <a:pt x="297" y="46"/>
                </a:moveTo>
                <a:lnTo>
                  <a:pt x="297" y="46"/>
                </a:lnTo>
                <a:cubicBezTo>
                  <a:pt x="160" y="46"/>
                  <a:pt x="45" y="160"/>
                  <a:pt x="45" y="298"/>
                </a:cubicBezTo>
                <a:cubicBezTo>
                  <a:pt x="45" y="435"/>
                  <a:pt x="160" y="549"/>
                  <a:pt x="297" y="549"/>
                </a:cubicBezTo>
                <a:cubicBezTo>
                  <a:pt x="434" y="549"/>
                  <a:pt x="549" y="435"/>
                  <a:pt x="549" y="298"/>
                </a:cubicBezTo>
                <a:cubicBezTo>
                  <a:pt x="549" y="160"/>
                  <a:pt x="434" y="46"/>
                  <a:pt x="297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192">
            <a:extLst>
              <a:ext uri="{FF2B5EF4-FFF2-40B4-BE49-F238E27FC236}">
                <a16:creationId xmlns:a16="http://schemas.microsoft.com/office/drawing/2014/main" id="{978DE41C-1DFB-2149-9F81-32A558EF8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7056" y="9107533"/>
            <a:ext cx="150447" cy="232835"/>
          </a:xfrm>
          <a:custGeom>
            <a:avLst/>
            <a:gdLst>
              <a:gd name="T0" fmla="*/ 81 w 184"/>
              <a:gd name="T1" fmla="*/ 286 h 287"/>
              <a:gd name="T2" fmla="*/ 81 w 184"/>
              <a:gd name="T3" fmla="*/ 286 h 287"/>
              <a:gd name="T4" fmla="*/ 12 w 184"/>
              <a:gd name="T5" fmla="*/ 274 h 287"/>
              <a:gd name="T6" fmla="*/ 0 w 184"/>
              <a:gd name="T7" fmla="*/ 251 h 287"/>
              <a:gd name="T8" fmla="*/ 23 w 184"/>
              <a:gd name="T9" fmla="*/ 240 h 287"/>
              <a:gd name="T10" fmla="*/ 126 w 184"/>
              <a:gd name="T11" fmla="*/ 240 h 287"/>
              <a:gd name="T12" fmla="*/ 138 w 184"/>
              <a:gd name="T13" fmla="*/ 217 h 287"/>
              <a:gd name="T14" fmla="*/ 81 w 184"/>
              <a:gd name="T15" fmla="*/ 160 h 287"/>
              <a:gd name="T16" fmla="*/ 35 w 184"/>
              <a:gd name="T17" fmla="*/ 137 h 287"/>
              <a:gd name="T18" fmla="*/ 0 w 184"/>
              <a:gd name="T19" fmla="*/ 92 h 287"/>
              <a:gd name="T20" fmla="*/ 35 w 184"/>
              <a:gd name="T21" fmla="*/ 23 h 287"/>
              <a:gd name="T22" fmla="*/ 161 w 184"/>
              <a:gd name="T23" fmla="*/ 23 h 287"/>
              <a:gd name="T24" fmla="*/ 172 w 184"/>
              <a:gd name="T25" fmla="*/ 46 h 287"/>
              <a:gd name="T26" fmla="*/ 149 w 184"/>
              <a:gd name="T27" fmla="*/ 57 h 287"/>
              <a:gd name="T28" fmla="*/ 58 w 184"/>
              <a:gd name="T29" fmla="*/ 57 h 287"/>
              <a:gd name="T30" fmla="*/ 35 w 184"/>
              <a:gd name="T31" fmla="*/ 92 h 287"/>
              <a:gd name="T32" fmla="*/ 104 w 184"/>
              <a:gd name="T33" fmla="*/ 137 h 287"/>
              <a:gd name="T34" fmla="*/ 149 w 184"/>
              <a:gd name="T35" fmla="*/ 160 h 287"/>
              <a:gd name="T36" fmla="*/ 172 w 184"/>
              <a:gd name="T37" fmla="*/ 217 h 287"/>
              <a:gd name="T38" fmla="*/ 149 w 184"/>
              <a:gd name="T39" fmla="*/ 274 h 287"/>
              <a:gd name="T40" fmla="*/ 81 w 184"/>
              <a:gd name="T41" fmla="*/ 286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4" h="287">
                <a:moveTo>
                  <a:pt x="81" y="286"/>
                </a:moveTo>
                <a:lnTo>
                  <a:pt x="81" y="286"/>
                </a:lnTo>
                <a:cubicBezTo>
                  <a:pt x="58" y="286"/>
                  <a:pt x="35" y="286"/>
                  <a:pt x="12" y="274"/>
                </a:cubicBezTo>
                <a:cubicBezTo>
                  <a:pt x="0" y="274"/>
                  <a:pt x="0" y="263"/>
                  <a:pt x="0" y="251"/>
                </a:cubicBezTo>
                <a:cubicBezTo>
                  <a:pt x="12" y="240"/>
                  <a:pt x="23" y="240"/>
                  <a:pt x="23" y="240"/>
                </a:cubicBezTo>
                <a:cubicBezTo>
                  <a:pt x="69" y="263"/>
                  <a:pt x="104" y="263"/>
                  <a:pt x="126" y="240"/>
                </a:cubicBezTo>
                <a:cubicBezTo>
                  <a:pt x="138" y="240"/>
                  <a:pt x="138" y="229"/>
                  <a:pt x="138" y="217"/>
                </a:cubicBezTo>
                <a:cubicBezTo>
                  <a:pt x="138" y="194"/>
                  <a:pt x="115" y="183"/>
                  <a:pt x="81" y="160"/>
                </a:cubicBezTo>
                <a:cubicBezTo>
                  <a:pt x="69" y="160"/>
                  <a:pt x="46" y="149"/>
                  <a:pt x="35" y="137"/>
                </a:cubicBezTo>
                <a:cubicBezTo>
                  <a:pt x="12" y="126"/>
                  <a:pt x="0" y="103"/>
                  <a:pt x="0" y="92"/>
                </a:cubicBezTo>
                <a:cubicBezTo>
                  <a:pt x="0" y="57"/>
                  <a:pt x="12" y="34"/>
                  <a:pt x="35" y="23"/>
                </a:cubicBezTo>
                <a:cubicBezTo>
                  <a:pt x="69" y="0"/>
                  <a:pt x="115" y="0"/>
                  <a:pt x="161" y="23"/>
                </a:cubicBezTo>
                <a:cubicBezTo>
                  <a:pt x="172" y="23"/>
                  <a:pt x="183" y="34"/>
                  <a:pt x="172" y="46"/>
                </a:cubicBezTo>
                <a:cubicBezTo>
                  <a:pt x="172" y="57"/>
                  <a:pt x="161" y="57"/>
                  <a:pt x="149" y="57"/>
                </a:cubicBezTo>
                <a:cubicBezTo>
                  <a:pt x="115" y="34"/>
                  <a:pt x="81" y="34"/>
                  <a:pt x="58" y="57"/>
                </a:cubicBezTo>
                <a:cubicBezTo>
                  <a:pt x="46" y="57"/>
                  <a:pt x="35" y="68"/>
                  <a:pt x="35" y="92"/>
                </a:cubicBezTo>
                <a:cubicBezTo>
                  <a:pt x="35" y="103"/>
                  <a:pt x="69" y="114"/>
                  <a:pt x="104" y="137"/>
                </a:cubicBezTo>
                <a:cubicBezTo>
                  <a:pt x="115" y="137"/>
                  <a:pt x="138" y="149"/>
                  <a:pt x="149" y="160"/>
                </a:cubicBezTo>
                <a:cubicBezTo>
                  <a:pt x="172" y="171"/>
                  <a:pt x="172" y="194"/>
                  <a:pt x="172" y="217"/>
                </a:cubicBezTo>
                <a:cubicBezTo>
                  <a:pt x="172" y="240"/>
                  <a:pt x="161" y="263"/>
                  <a:pt x="149" y="274"/>
                </a:cubicBezTo>
                <a:cubicBezTo>
                  <a:pt x="126" y="286"/>
                  <a:pt x="104" y="286"/>
                  <a:pt x="81" y="2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193">
            <a:extLst>
              <a:ext uri="{FF2B5EF4-FFF2-40B4-BE49-F238E27FC236}">
                <a16:creationId xmlns:a16="http://schemas.microsoft.com/office/drawing/2014/main" id="{4412AA5E-8A8C-4A48-A6D3-785993697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4369" y="9053803"/>
            <a:ext cx="28656" cy="57313"/>
          </a:xfrm>
          <a:custGeom>
            <a:avLst/>
            <a:gdLst>
              <a:gd name="T0" fmla="*/ 23 w 36"/>
              <a:gd name="T1" fmla="*/ 69 h 70"/>
              <a:gd name="T2" fmla="*/ 23 w 36"/>
              <a:gd name="T3" fmla="*/ 69 h 70"/>
              <a:gd name="T4" fmla="*/ 0 w 36"/>
              <a:gd name="T5" fmla="*/ 46 h 70"/>
              <a:gd name="T6" fmla="*/ 0 w 36"/>
              <a:gd name="T7" fmla="*/ 23 h 70"/>
              <a:gd name="T8" fmla="*/ 23 w 36"/>
              <a:gd name="T9" fmla="*/ 0 h 70"/>
              <a:gd name="T10" fmla="*/ 35 w 36"/>
              <a:gd name="T11" fmla="*/ 23 h 70"/>
              <a:gd name="T12" fmla="*/ 35 w 36"/>
              <a:gd name="T13" fmla="*/ 46 h 70"/>
              <a:gd name="T14" fmla="*/ 23 w 36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70">
                <a:moveTo>
                  <a:pt x="23" y="69"/>
                </a:moveTo>
                <a:lnTo>
                  <a:pt x="23" y="69"/>
                </a:lnTo>
                <a:cubicBezTo>
                  <a:pt x="12" y="69"/>
                  <a:pt x="0" y="57"/>
                  <a:pt x="0" y="4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2"/>
                  <a:pt x="12" y="0"/>
                  <a:pt x="23" y="0"/>
                </a:cubicBezTo>
                <a:cubicBezTo>
                  <a:pt x="35" y="0"/>
                  <a:pt x="35" y="12"/>
                  <a:pt x="35" y="23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57"/>
                  <a:pt x="35" y="69"/>
                  <a:pt x="23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194">
            <a:extLst>
              <a:ext uri="{FF2B5EF4-FFF2-40B4-BE49-F238E27FC236}">
                <a16:creationId xmlns:a16="http://schemas.microsoft.com/office/drawing/2014/main" id="{327A7B75-71BC-8A4B-9A21-A3287A77D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4369" y="9351113"/>
            <a:ext cx="28656" cy="57313"/>
          </a:xfrm>
          <a:custGeom>
            <a:avLst/>
            <a:gdLst>
              <a:gd name="T0" fmla="*/ 23 w 36"/>
              <a:gd name="T1" fmla="*/ 69 h 70"/>
              <a:gd name="T2" fmla="*/ 23 w 36"/>
              <a:gd name="T3" fmla="*/ 69 h 70"/>
              <a:gd name="T4" fmla="*/ 0 w 36"/>
              <a:gd name="T5" fmla="*/ 46 h 70"/>
              <a:gd name="T6" fmla="*/ 0 w 36"/>
              <a:gd name="T7" fmla="*/ 23 h 70"/>
              <a:gd name="T8" fmla="*/ 23 w 36"/>
              <a:gd name="T9" fmla="*/ 0 h 70"/>
              <a:gd name="T10" fmla="*/ 35 w 36"/>
              <a:gd name="T11" fmla="*/ 23 h 70"/>
              <a:gd name="T12" fmla="*/ 35 w 36"/>
              <a:gd name="T13" fmla="*/ 46 h 70"/>
              <a:gd name="T14" fmla="*/ 23 w 36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70">
                <a:moveTo>
                  <a:pt x="23" y="69"/>
                </a:moveTo>
                <a:lnTo>
                  <a:pt x="23" y="69"/>
                </a:lnTo>
                <a:cubicBezTo>
                  <a:pt x="12" y="69"/>
                  <a:pt x="0" y="57"/>
                  <a:pt x="0" y="4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2"/>
                  <a:pt x="12" y="0"/>
                  <a:pt x="23" y="0"/>
                </a:cubicBezTo>
                <a:cubicBezTo>
                  <a:pt x="35" y="0"/>
                  <a:pt x="35" y="12"/>
                  <a:pt x="35" y="23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57"/>
                  <a:pt x="35" y="69"/>
                  <a:pt x="23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195">
            <a:extLst>
              <a:ext uri="{FF2B5EF4-FFF2-40B4-BE49-F238E27FC236}">
                <a16:creationId xmlns:a16="http://schemas.microsoft.com/office/drawing/2014/main" id="{530C5FC4-FE36-FB4D-9250-F5F84F4A4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4017" y="3490862"/>
            <a:ext cx="4040564" cy="1497301"/>
          </a:xfrm>
          <a:custGeom>
            <a:avLst/>
            <a:gdLst>
              <a:gd name="T0" fmla="*/ 4975 w 4976"/>
              <a:gd name="T1" fmla="*/ 1842 h 1843"/>
              <a:gd name="T2" fmla="*/ 0 w 4976"/>
              <a:gd name="T3" fmla="*/ 1842 h 1843"/>
              <a:gd name="T4" fmla="*/ 0 w 4976"/>
              <a:gd name="T5" fmla="*/ 0 h 1843"/>
              <a:gd name="T6" fmla="*/ 4975 w 4976"/>
              <a:gd name="T7" fmla="*/ 0 h 1843"/>
              <a:gd name="T8" fmla="*/ 4975 w 4976"/>
              <a:gd name="T9" fmla="*/ 1842 h 1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6" h="1843">
                <a:moveTo>
                  <a:pt x="4975" y="1842"/>
                </a:moveTo>
                <a:lnTo>
                  <a:pt x="0" y="1842"/>
                </a:lnTo>
                <a:lnTo>
                  <a:pt x="0" y="0"/>
                </a:lnTo>
                <a:lnTo>
                  <a:pt x="4975" y="0"/>
                </a:lnTo>
                <a:lnTo>
                  <a:pt x="4975" y="184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243">
            <a:extLst>
              <a:ext uri="{FF2B5EF4-FFF2-40B4-BE49-F238E27FC236}">
                <a16:creationId xmlns:a16="http://schemas.microsoft.com/office/drawing/2014/main" id="{DF3DE790-E279-7C45-A910-A41E2C0D5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983" y="3806083"/>
            <a:ext cx="250744" cy="866859"/>
          </a:xfrm>
          <a:custGeom>
            <a:avLst/>
            <a:gdLst>
              <a:gd name="T0" fmla="*/ 35 w 310"/>
              <a:gd name="T1" fmla="*/ 1064 h 1065"/>
              <a:gd name="T2" fmla="*/ 35 w 310"/>
              <a:gd name="T3" fmla="*/ 1064 h 1065"/>
              <a:gd name="T4" fmla="*/ 23 w 310"/>
              <a:gd name="T5" fmla="*/ 1064 h 1065"/>
              <a:gd name="T6" fmla="*/ 0 w 310"/>
              <a:gd name="T7" fmla="*/ 1041 h 1065"/>
              <a:gd name="T8" fmla="*/ 0 w 310"/>
              <a:gd name="T9" fmla="*/ 23 h 1065"/>
              <a:gd name="T10" fmla="*/ 35 w 310"/>
              <a:gd name="T11" fmla="*/ 0 h 1065"/>
              <a:gd name="T12" fmla="*/ 57 w 310"/>
              <a:gd name="T13" fmla="*/ 23 h 1065"/>
              <a:gd name="T14" fmla="*/ 57 w 310"/>
              <a:gd name="T15" fmla="*/ 983 h 1065"/>
              <a:gd name="T16" fmla="*/ 263 w 310"/>
              <a:gd name="T17" fmla="*/ 766 h 1065"/>
              <a:gd name="T18" fmla="*/ 309 w 310"/>
              <a:gd name="T19" fmla="*/ 766 h 1065"/>
              <a:gd name="T20" fmla="*/ 309 w 310"/>
              <a:gd name="T21" fmla="*/ 800 h 1065"/>
              <a:gd name="T22" fmla="*/ 46 w 310"/>
              <a:gd name="T23" fmla="*/ 1064 h 1065"/>
              <a:gd name="T24" fmla="*/ 35 w 310"/>
              <a:gd name="T25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0" h="1065">
                <a:moveTo>
                  <a:pt x="35" y="1064"/>
                </a:moveTo>
                <a:lnTo>
                  <a:pt x="35" y="1064"/>
                </a:lnTo>
                <a:cubicBezTo>
                  <a:pt x="23" y="1064"/>
                  <a:pt x="23" y="1064"/>
                  <a:pt x="23" y="1064"/>
                </a:cubicBezTo>
                <a:cubicBezTo>
                  <a:pt x="12" y="1064"/>
                  <a:pt x="0" y="1052"/>
                  <a:pt x="0" y="104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2" y="0"/>
                  <a:pt x="35" y="0"/>
                </a:cubicBezTo>
                <a:cubicBezTo>
                  <a:pt x="46" y="0"/>
                  <a:pt x="57" y="11"/>
                  <a:pt x="57" y="23"/>
                </a:cubicBezTo>
                <a:cubicBezTo>
                  <a:pt x="57" y="983"/>
                  <a:pt x="57" y="983"/>
                  <a:pt x="57" y="983"/>
                </a:cubicBezTo>
                <a:cubicBezTo>
                  <a:pt x="263" y="766"/>
                  <a:pt x="263" y="766"/>
                  <a:pt x="263" y="766"/>
                </a:cubicBezTo>
                <a:cubicBezTo>
                  <a:pt x="275" y="755"/>
                  <a:pt x="297" y="755"/>
                  <a:pt x="309" y="766"/>
                </a:cubicBezTo>
                <a:cubicBezTo>
                  <a:pt x="309" y="778"/>
                  <a:pt x="309" y="789"/>
                  <a:pt x="309" y="800"/>
                </a:cubicBezTo>
                <a:cubicBezTo>
                  <a:pt x="46" y="1064"/>
                  <a:pt x="46" y="1064"/>
                  <a:pt x="46" y="1064"/>
                </a:cubicBezTo>
                <a:lnTo>
                  <a:pt x="35" y="10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244">
            <a:extLst>
              <a:ext uri="{FF2B5EF4-FFF2-40B4-BE49-F238E27FC236}">
                <a16:creationId xmlns:a16="http://schemas.microsoft.com/office/drawing/2014/main" id="{F12FFF55-20C0-1F4B-BA04-4A9BCBF54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5205" y="3834740"/>
            <a:ext cx="530145" cy="519400"/>
          </a:xfrm>
          <a:custGeom>
            <a:avLst/>
            <a:gdLst>
              <a:gd name="T0" fmla="*/ 640 w 653"/>
              <a:gd name="T1" fmla="*/ 11 h 641"/>
              <a:gd name="T2" fmla="*/ 629 w 653"/>
              <a:gd name="T3" fmla="*/ 0 h 641"/>
              <a:gd name="T4" fmla="*/ 286 w 653"/>
              <a:gd name="T5" fmla="*/ 205 h 641"/>
              <a:gd name="T6" fmla="*/ 114 w 653"/>
              <a:gd name="T7" fmla="*/ 297 h 641"/>
              <a:gd name="T8" fmla="*/ 57 w 653"/>
              <a:gd name="T9" fmla="*/ 354 h 641"/>
              <a:gd name="T10" fmla="*/ 57 w 653"/>
              <a:gd name="T11" fmla="*/ 377 h 641"/>
              <a:gd name="T12" fmla="*/ 183 w 653"/>
              <a:gd name="T13" fmla="*/ 365 h 641"/>
              <a:gd name="T14" fmla="*/ 183 w 653"/>
              <a:gd name="T15" fmla="*/ 388 h 641"/>
              <a:gd name="T16" fmla="*/ 137 w 653"/>
              <a:gd name="T17" fmla="*/ 411 h 641"/>
              <a:gd name="T18" fmla="*/ 34 w 653"/>
              <a:gd name="T19" fmla="*/ 514 h 641"/>
              <a:gd name="T20" fmla="*/ 46 w 653"/>
              <a:gd name="T21" fmla="*/ 640 h 641"/>
              <a:gd name="T22" fmla="*/ 229 w 653"/>
              <a:gd name="T23" fmla="*/ 548 h 641"/>
              <a:gd name="T24" fmla="*/ 252 w 653"/>
              <a:gd name="T25" fmla="*/ 468 h 641"/>
              <a:gd name="T26" fmla="*/ 263 w 653"/>
              <a:gd name="T27" fmla="*/ 457 h 641"/>
              <a:gd name="T28" fmla="*/ 274 w 653"/>
              <a:gd name="T29" fmla="*/ 582 h 641"/>
              <a:gd name="T30" fmla="*/ 274 w 653"/>
              <a:gd name="T31" fmla="*/ 594 h 641"/>
              <a:gd name="T32" fmla="*/ 355 w 653"/>
              <a:gd name="T33" fmla="*/ 537 h 641"/>
              <a:gd name="T34" fmla="*/ 400 w 653"/>
              <a:gd name="T35" fmla="*/ 388 h 641"/>
              <a:gd name="T36" fmla="*/ 640 w 653"/>
              <a:gd name="T37" fmla="*/ 34 h 641"/>
              <a:gd name="T38" fmla="*/ 640 w 653"/>
              <a:gd name="T39" fmla="*/ 11 h 641"/>
              <a:gd name="T40" fmla="*/ 183 w 653"/>
              <a:gd name="T41" fmla="*/ 331 h 641"/>
              <a:gd name="T42" fmla="*/ 126 w 653"/>
              <a:gd name="T43" fmla="*/ 320 h 641"/>
              <a:gd name="T44" fmla="*/ 183 w 653"/>
              <a:gd name="T45" fmla="*/ 331 h 641"/>
              <a:gd name="T46" fmla="*/ 206 w 653"/>
              <a:gd name="T47" fmla="*/ 503 h 641"/>
              <a:gd name="T48" fmla="*/ 114 w 653"/>
              <a:gd name="T49" fmla="*/ 571 h 641"/>
              <a:gd name="T50" fmla="*/ 80 w 653"/>
              <a:gd name="T51" fmla="*/ 537 h 641"/>
              <a:gd name="T52" fmla="*/ 149 w 653"/>
              <a:gd name="T53" fmla="*/ 445 h 641"/>
              <a:gd name="T54" fmla="*/ 183 w 653"/>
              <a:gd name="T55" fmla="*/ 445 h 641"/>
              <a:gd name="T56" fmla="*/ 160 w 653"/>
              <a:gd name="T57" fmla="*/ 480 h 641"/>
              <a:gd name="T58" fmla="*/ 206 w 653"/>
              <a:gd name="T59" fmla="*/ 468 h 641"/>
              <a:gd name="T60" fmla="*/ 332 w 653"/>
              <a:gd name="T61" fmla="*/ 514 h 641"/>
              <a:gd name="T62" fmla="*/ 309 w 653"/>
              <a:gd name="T63" fmla="*/ 537 h 641"/>
              <a:gd name="T64" fmla="*/ 355 w 653"/>
              <a:gd name="T65" fmla="*/ 423 h 641"/>
              <a:gd name="T66" fmla="*/ 400 w 653"/>
              <a:gd name="T67" fmla="*/ 342 h 641"/>
              <a:gd name="T68" fmla="*/ 297 w 653"/>
              <a:gd name="T69" fmla="*/ 434 h 641"/>
              <a:gd name="T70" fmla="*/ 332 w 653"/>
              <a:gd name="T71" fmla="*/ 331 h 641"/>
              <a:gd name="T72" fmla="*/ 320 w 653"/>
              <a:gd name="T73" fmla="*/ 308 h 641"/>
              <a:gd name="T74" fmla="*/ 217 w 653"/>
              <a:gd name="T75" fmla="*/ 354 h 641"/>
              <a:gd name="T76" fmla="*/ 606 w 653"/>
              <a:gd name="T77" fmla="*/ 45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53" h="641">
                <a:moveTo>
                  <a:pt x="640" y="11"/>
                </a:moveTo>
                <a:lnTo>
                  <a:pt x="640" y="11"/>
                </a:lnTo>
                <a:lnTo>
                  <a:pt x="640" y="11"/>
                </a:lnTo>
                <a:cubicBezTo>
                  <a:pt x="640" y="0"/>
                  <a:pt x="629" y="0"/>
                  <a:pt x="629" y="0"/>
                </a:cubicBezTo>
                <a:cubicBezTo>
                  <a:pt x="595" y="11"/>
                  <a:pt x="595" y="11"/>
                  <a:pt x="595" y="11"/>
                </a:cubicBezTo>
                <a:cubicBezTo>
                  <a:pt x="469" y="57"/>
                  <a:pt x="366" y="125"/>
                  <a:pt x="286" y="205"/>
                </a:cubicBezTo>
                <a:cubicBezTo>
                  <a:pt x="263" y="251"/>
                  <a:pt x="263" y="251"/>
                  <a:pt x="263" y="251"/>
                </a:cubicBezTo>
                <a:cubicBezTo>
                  <a:pt x="114" y="297"/>
                  <a:pt x="114" y="297"/>
                  <a:pt x="114" y="297"/>
                </a:cubicBezTo>
                <a:lnTo>
                  <a:pt x="114" y="297"/>
                </a:lnTo>
                <a:cubicBezTo>
                  <a:pt x="57" y="354"/>
                  <a:pt x="57" y="354"/>
                  <a:pt x="57" y="354"/>
                </a:cubicBezTo>
                <a:cubicBezTo>
                  <a:pt x="57" y="354"/>
                  <a:pt x="46" y="365"/>
                  <a:pt x="57" y="377"/>
                </a:cubicBezTo>
                <a:lnTo>
                  <a:pt x="57" y="377"/>
                </a:lnTo>
                <a:lnTo>
                  <a:pt x="69" y="377"/>
                </a:lnTo>
                <a:cubicBezTo>
                  <a:pt x="183" y="365"/>
                  <a:pt x="183" y="365"/>
                  <a:pt x="183" y="365"/>
                </a:cubicBezTo>
                <a:cubicBezTo>
                  <a:pt x="195" y="377"/>
                  <a:pt x="195" y="377"/>
                  <a:pt x="195" y="377"/>
                </a:cubicBezTo>
                <a:cubicBezTo>
                  <a:pt x="183" y="388"/>
                  <a:pt x="183" y="388"/>
                  <a:pt x="183" y="388"/>
                </a:cubicBezTo>
                <a:cubicBezTo>
                  <a:pt x="183" y="399"/>
                  <a:pt x="183" y="399"/>
                  <a:pt x="183" y="399"/>
                </a:cubicBezTo>
                <a:cubicBezTo>
                  <a:pt x="172" y="399"/>
                  <a:pt x="149" y="399"/>
                  <a:pt x="137" y="411"/>
                </a:cubicBezTo>
                <a:cubicBezTo>
                  <a:pt x="126" y="411"/>
                  <a:pt x="114" y="423"/>
                  <a:pt x="103" y="423"/>
                </a:cubicBezTo>
                <a:cubicBezTo>
                  <a:pt x="91" y="445"/>
                  <a:pt x="57" y="480"/>
                  <a:pt x="34" y="514"/>
                </a:cubicBezTo>
                <a:cubicBezTo>
                  <a:pt x="0" y="582"/>
                  <a:pt x="0" y="617"/>
                  <a:pt x="12" y="640"/>
                </a:cubicBezTo>
                <a:cubicBezTo>
                  <a:pt x="23" y="640"/>
                  <a:pt x="34" y="640"/>
                  <a:pt x="46" y="640"/>
                </a:cubicBezTo>
                <a:cubicBezTo>
                  <a:pt x="57" y="640"/>
                  <a:pt x="91" y="628"/>
                  <a:pt x="126" y="617"/>
                </a:cubicBezTo>
                <a:cubicBezTo>
                  <a:pt x="172" y="594"/>
                  <a:pt x="206" y="560"/>
                  <a:pt x="229" y="548"/>
                </a:cubicBezTo>
                <a:cubicBezTo>
                  <a:pt x="229" y="537"/>
                  <a:pt x="240" y="525"/>
                  <a:pt x="240" y="514"/>
                </a:cubicBezTo>
                <a:cubicBezTo>
                  <a:pt x="252" y="503"/>
                  <a:pt x="252" y="480"/>
                  <a:pt x="252" y="468"/>
                </a:cubicBezTo>
                <a:lnTo>
                  <a:pt x="252" y="468"/>
                </a:lnTo>
                <a:cubicBezTo>
                  <a:pt x="263" y="457"/>
                  <a:pt x="263" y="457"/>
                  <a:pt x="263" y="457"/>
                </a:cubicBezTo>
                <a:cubicBezTo>
                  <a:pt x="286" y="468"/>
                  <a:pt x="286" y="468"/>
                  <a:pt x="286" y="468"/>
                </a:cubicBezTo>
                <a:cubicBezTo>
                  <a:pt x="274" y="582"/>
                  <a:pt x="274" y="582"/>
                  <a:pt x="274" y="582"/>
                </a:cubicBezTo>
                <a:lnTo>
                  <a:pt x="274" y="594"/>
                </a:lnTo>
                <a:lnTo>
                  <a:pt x="274" y="594"/>
                </a:lnTo>
                <a:cubicBezTo>
                  <a:pt x="286" y="606"/>
                  <a:pt x="297" y="594"/>
                  <a:pt x="297" y="594"/>
                </a:cubicBezTo>
                <a:cubicBezTo>
                  <a:pt x="355" y="537"/>
                  <a:pt x="355" y="537"/>
                  <a:pt x="355" y="537"/>
                </a:cubicBezTo>
                <a:lnTo>
                  <a:pt x="355" y="537"/>
                </a:lnTo>
                <a:cubicBezTo>
                  <a:pt x="400" y="388"/>
                  <a:pt x="400" y="388"/>
                  <a:pt x="400" y="388"/>
                </a:cubicBezTo>
                <a:cubicBezTo>
                  <a:pt x="423" y="377"/>
                  <a:pt x="423" y="377"/>
                  <a:pt x="423" y="377"/>
                </a:cubicBezTo>
                <a:cubicBezTo>
                  <a:pt x="526" y="285"/>
                  <a:pt x="606" y="171"/>
                  <a:pt x="640" y="34"/>
                </a:cubicBezTo>
                <a:cubicBezTo>
                  <a:pt x="640" y="22"/>
                  <a:pt x="640" y="22"/>
                  <a:pt x="640" y="22"/>
                </a:cubicBezTo>
                <a:cubicBezTo>
                  <a:pt x="652" y="11"/>
                  <a:pt x="640" y="11"/>
                  <a:pt x="640" y="11"/>
                </a:cubicBezTo>
                <a:close/>
                <a:moveTo>
                  <a:pt x="183" y="331"/>
                </a:moveTo>
                <a:lnTo>
                  <a:pt x="183" y="331"/>
                </a:lnTo>
                <a:cubicBezTo>
                  <a:pt x="114" y="342"/>
                  <a:pt x="114" y="342"/>
                  <a:pt x="114" y="342"/>
                </a:cubicBezTo>
                <a:cubicBezTo>
                  <a:pt x="126" y="320"/>
                  <a:pt x="126" y="320"/>
                  <a:pt x="126" y="320"/>
                </a:cubicBezTo>
                <a:cubicBezTo>
                  <a:pt x="217" y="297"/>
                  <a:pt x="217" y="297"/>
                  <a:pt x="217" y="297"/>
                </a:cubicBezTo>
                <a:lnTo>
                  <a:pt x="183" y="331"/>
                </a:lnTo>
                <a:close/>
                <a:moveTo>
                  <a:pt x="206" y="503"/>
                </a:moveTo>
                <a:lnTo>
                  <a:pt x="206" y="503"/>
                </a:lnTo>
                <a:cubicBezTo>
                  <a:pt x="195" y="503"/>
                  <a:pt x="195" y="514"/>
                  <a:pt x="195" y="514"/>
                </a:cubicBezTo>
                <a:cubicBezTo>
                  <a:pt x="183" y="525"/>
                  <a:pt x="149" y="548"/>
                  <a:pt x="114" y="571"/>
                </a:cubicBezTo>
                <a:cubicBezTo>
                  <a:pt x="80" y="594"/>
                  <a:pt x="57" y="594"/>
                  <a:pt x="46" y="594"/>
                </a:cubicBezTo>
                <a:cubicBezTo>
                  <a:pt x="46" y="594"/>
                  <a:pt x="57" y="571"/>
                  <a:pt x="80" y="537"/>
                </a:cubicBezTo>
                <a:cubicBezTo>
                  <a:pt x="103" y="503"/>
                  <a:pt x="126" y="468"/>
                  <a:pt x="137" y="457"/>
                </a:cubicBezTo>
                <a:lnTo>
                  <a:pt x="149" y="445"/>
                </a:lnTo>
                <a:cubicBezTo>
                  <a:pt x="160" y="445"/>
                  <a:pt x="160" y="445"/>
                  <a:pt x="160" y="445"/>
                </a:cubicBezTo>
                <a:cubicBezTo>
                  <a:pt x="172" y="445"/>
                  <a:pt x="172" y="445"/>
                  <a:pt x="183" y="445"/>
                </a:cubicBezTo>
                <a:cubicBezTo>
                  <a:pt x="160" y="457"/>
                  <a:pt x="160" y="457"/>
                  <a:pt x="160" y="457"/>
                </a:cubicBezTo>
                <a:cubicBezTo>
                  <a:pt x="160" y="468"/>
                  <a:pt x="160" y="480"/>
                  <a:pt x="160" y="480"/>
                </a:cubicBezTo>
                <a:cubicBezTo>
                  <a:pt x="172" y="491"/>
                  <a:pt x="183" y="491"/>
                  <a:pt x="183" y="480"/>
                </a:cubicBezTo>
                <a:cubicBezTo>
                  <a:pt x="206" y="468"/>
                  <a:pt x="206" y="468"/>
                  <a:pt x="206" y="468"/>
                </a:cubicBezTo>
                <a:cubicBezTo>
                  <a:pt x="206" y="480"/>
                  <a:pt x="206" y="491"/>
                  <a:pt x="206" y="503"/>
                </a:cubicBezTo>
                <a:close/>
                <a:moveTo>
                  <a:pt x="332" y="514"/>
                </a:moveTo>
                <a:lnTo>
                  <a:pt x="332" y="514"/>
                </a:lnTo>
                <a:cubicBezTo>
                  <a:pt x="309" y="537"/>
                  <a:pt x="309" y="537"/>
                  <a:pt x="309" y="537"/>
                </a:cubicBezTo>
                <a:cubicBezTo>
                  <a:pt x="320" y="457"/>
                  <a:pt x="320" y="457"/>
                  <a:pt x="320" y="457"/>
                </a:cubicBezTo>
                <a:cubicBezTo>
                  <a:pt x="355" y="423"/>
                  <a:pt x="355" y="423"/>
                  <a:pt x="355" y="423"/>
                </a:cubicBezTo>
                <a:lnTo>
                  <a:pt x="332" y="514"/>
                </a:lnTo>
                <a:close/>
                <a:moveTo>
                  <a:pt x="400" y="342"/>
                </a:moveTo>
                <a:lnTo>
                  <a:pt x="400" y="342"/>
                </a:lnTo>
                <a:cubicBezTo>
                  <a:pt x="297" y="434"/>
                  <a:pt x="297" y="434"/>
                  <a:pt x="297" y="434"/>
                </a:cubicBezTo>
                <a:cubicBezTo>
                  <a:pt x="263" y="399"/>
                  <a:pt x="263" y="399"/>
                  <a:pt x="263" y="399"/>
                </a:cubicBezTo>
                <a:cubicBezTo>
                  <a:pt x="332" y="331"/>
                  <a:pt x="332" y="331"/>
                  <a:pt x="332" y="331"/>
                </a:cubicBezTo>
                <a:cubicBezTo>
                  <a:pt x="343" y="331"/>
                  <a:pt x="343" y="320"/>
                  <a:pt x="332" y="308"/>
                </a:cubicBezTo>
                <a:lnTo>
                  <a:pt x="320" y="308"/>
                </a:lnTo>
                <a:cubicBezTo>
                  <a:pt x="240" y="388"/>
                  <a:pt x="240" y="388"/>
                  <a:pt x="240" y="388"/>
                </a:cubicBezTo>
                <a:cubicBezTo>
                  <a:pt x="217" y="354"/>
                  <a:pt x="217" y="354"/>
                  <a:pt x="217" y="354"/>
                </a:cubicBezTo>
                <a:cubicBezTo>
                  <a:pt x="309" y="228"/>
                  <a:pt x="309" y="228"/>
                  <a:pt x="309" y="228"/>
                </a:cubicBezTo>
                <a:cubicBezTo>
                  <a:pt x="389" y="148"/>
                  <a:pt x="480" y="79"/>
                  <a:pt x="606" y="45"/>
                </a:cubicBezTo>
                <a:cubicBezTo>
                  <a:pt x="572" y="159"/>
                  <a:pt x="503" y="262"/>
                  <a:pt x="400" y="3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245">
            <a:extLst>
              <a:ext uri="{FF2B5EF4-FFF2-40B4-BE49-F238E27FC236}">
                <a16:creationId xmlns:a16="http://schemas.microsoft.com/office/drawing/2014/main" id="{C7E58634-F73D-1947-A2EA-F50C19A39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9830" y="3927873"/>
            <a:ext cx="82386" cy="85969"/>
          </a:xfrm>
          <a:custGeom>
            <a:avLst/>
            <a:gdLst>
              <a:gd name="T0" fmla="*/ 91 w 103"/>
              <a:gd name="T1" fmla="*/ 80 h 104"/>
              <a:gd name="T2" fmla="*/ 91 w 103"/>
              <a:gd name="T3" fmla="*/ 80 h 104"/>
              <a:gd name="T4" fmla="*/ 91 w 103"/>
              <a:gd name="T5" fmla="*/ 11 h 104"/>
              <a:gd name="T6" fmla="*/ 22 w 103"/>
              <a:gd name="T7" fmla="*/ 11 h 104"/>
              <a:gd name="T8" fmla="*/ 22 w 103"/>
              <a:gd name="T9" fmla="*/ 80 h 104"/>
              <a:gd name="T10" fmla="*/ 91 w 103"/>
              <a:gd name="T11" fmla="*/ 80 h 104"/>
              <a:gd name="T12" fmla="*/ 45 w 103"/>
              <a:gd name="T13" fmla="*/ 34 h 104"/>
              <a:gd name="T14" fmla="*/ 45 w 103"/>
              <a:gd name="T15" fmla="*/ 34 h 104"/>
              <a:gd name="T16" fmla="*/ 68 w 103"/>
              <a:gd name="T17" fmla="*/ 34 h 104"/>
              <a:gd name="T18" fmla="*/ 68 w 103"/>
              <a:gd name="T19" fmla="*/ 57 h 104"/>
              <a:gd name="T20" fmla="*/ 45 w 103"/>
              <a:gd name="T21" fmla="*/ 57 h 104"/>
              <a:gd name="T22" fmla="*/ 45 w 103"/>
              <a:gd name="T23" fmla="*/ 3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3" h="104">
                <a:moveTo>
                  <a:pt x="91" y="80"/>
                </a:moveTo>
                <a:lnTo>
                  <a:pt x="91" y="80"/>
                </a:lnTo>
                <a:cubicBezTo>
                  <a:pt x="102" y="57"/>
                  <a:pt x="102" y="34"/>
                  <a:pt x="91" y="11"/>
                </a:cubicBezTo>
                <a:cubicBezTo>
                  <a:pt x="68" y="0"/>
                  <a:pt x="34" y="0"/>
                  <a:pt x="22" y="11"/>
                </a:cubicBezTo>
                <a:cubicBezTo>
                  <a:pt x="0" y="34"/>
                  <a:pt x="0" y="57"/>
                  <a:pt x="22" y="80"/>
                </a:cubicBezTo>
                <a:cubicBezTo>
                  <a:pt x="34" y="103"/>
                  <a:pt x="68" y="103"/>
                  <a:pt x="91" y="80"/>
                </a:cubicBezTo>
                <a:close/>
                <a:moveTo>
                  <a:pt x="45" y="34"/>
                </a:moveTo>
                <a:lnTo>
                  <a:pt x="45" y="34"/>
                </a:lnTo>
                <a:cubicBezTo>
                  <a:pt x="45" y="34"/>
                  <a:pt x="57" y="34"/>
                  <a:pt x="68" y="34"/>
                </a:cubicBezTo>
                <a:cubicBezTo>
                  <a:pt x="68" y="45"/>
                  <a:pt x="68" y="45"/>
                  <a:pt x="68" y="57"/>
                </a:cubicBezTo>
                <a:cubicBezTo>
                  <a:pt x="57" y="68"/>
                  <a:pt x="45" y="68"/>
                  <a:pt x="45" y="57"/>
                </a:cubicBezTo>
                <a:cubicBezTo>
                  <a:pt x="34" y="45"/>
                  <a:pt x="34" y="45"/>
                  <a:pt x="45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246">
            <a:extLst>
              <a:ext uri="{FF2B5EF4-FFF2-40B4-BE49-F238E27FC236}">
                <a16:creationId xmlns:a16="http://schemas.microsoft.com/office/drawing/2014/main" id="{9A57B0E1-7C2D-C04C-A2A1-FA08051EA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1773" y="4633540"/>
            <a:ext cx="752233" cy="39402"/>
          </a:xfrm>
          <a:custGeom>
            <a:avLst/>
            <a:gdLst>
              <a:gd name="T0" fmla="*/ 892 w 927"/>
              <a:gd name="T1" fmla="*/ 46 h 47"/>
              <a:gd name="T2" fmla="*/ 892 w 927"/>
              <a:gd name="T3" fmla="*/ 46 h 47"/>
              <a:gd name="T4" fmla="*/ 892 w 927"/>
              <a:gd name="T5" fmla="*/ 0 h 47"/>
              <a:gd name="T6" fmla="*/ 892 w 927"/>
              <a:gd name="T7" fmla="*/ 0 h 47"/>
              <a:gd name="T8" fmla="*/ 892 w 927"/>
              <a:gd name="T9" fmla="*/ 46 h 47"/>
              <a:gd name="T10" fmla="*/ 823 w 927"/>
              <a:gd name="T11" fmla="*/ 46 h 47"/>
              <a:gd name="T12" fmla="*/ 823 w 927"/>
              <a:gd name="T13" fmla="*/ 46 h 47"/>
              <a:gd name="T14" fmla="*/ 823 w 927"/>
              <a:gd name="T15" fmla="*/ 0 h 47"/>
              <a:gd name="T16" fmla="*/ 823 w 927"/>
              <a:gd name="T17" fmla="*/ 0 h 47"/>
              <a:gd name="T18" fmla="*/ 823 w 927"/>
              <a:gd name="T19" fmla="*/ 46 h 47"/>
              <a:gd name="T20" fmla="*/ 755 w 927"/>
              <a:gd name="T21" fmla="*/ 46 h 47"/>
              <a:gd name="T22" fmla="*/ 755 w 927"/>
              <a:gd name="T23" fmla="*/ 46 h 47"/>
              <a:gd name="T24" fmla="*/ 755 w 927"/>
              <a:gd name="T25" fmla="*/ 0 h 47"/>
              <a:gd name="T26" fmla="*/ 755 w 927"/>
              <a:gd name="T27" fmla="*/ 0 h 47"/>
              <a:gd name="T28" fmla="*/ 755 w 927"/>
              <a:gd name="T29" fmla="*/ 46 h 47"/>
              <a:gd name="T30" fmla="*/ 686 w 927"/>
              <a:gd name="T31" fmla="*/ 46 h 47"/>
              <a:gd name="T32" fmla="*/ 652 w 927"/>
              <a:gd name="T33" fmla="*/ 23 h 47"/>
              <a:gd name="T34" fmla="*/ 686 w 927"/>
              <a:gd name="T35" fmla="*/ 0 h 47"/>
              <a:gd name="T36" fmla="*/ 686 w 927"/>
              <a:gd name="T37" fmla="*/ 46 h 47"/>
              <a:gd name="T38" fmla="*/ 606 w 927"/>
              <a:gd name="T39" fmla="*/ 46 h 47"/>
              <a:gd name="T40" fmla="*/ 583 w 927"/>
              <a:gd name="T41" fmla="*/ 23 h 47"/>
              <a:gd name="T42" fmla="*/ 606 w 927"/>
              <a:gd name="T43" fmla="*/ 0 h 47"/>
              <a:gd name="T44" fmla="*/ 606 w 927"/>
              <a:gd name="T45" fmla="*/ 46 h 47"/>
              <a:gd name="T46" fmla="*/ 537 w 927"/>
              <a:gd name="T47" fmla="*/ 46 h 47"/>
              <a:gd name="T48" fmla="*/ 514 w 927"/>
              <a:gd name="T49" fmla="*/ 23 h 47"/>
              <a:gd name="T50" fmla="*/ 537 w 927"/>
              <a:gd name="T51" fmla="*/ 0 h 47"/>
              <a:gd name="T52" fmla="*/ 537 w 927"/>
              <a:gd name="T53" fmla="*/ 46 h 47"/>
              <a:gd name="T54" fmla="*/ 469 w 927"/>
              <a:gd name="T55" fmla="*/ 46 h 47"/>
              <a:gd name="T56" fmla="*/ 457 w 927"/>
              <a:gd name="T57" fmla="*/ 46 h 47"/>
              <a:gd name="T58" fmla="*/ 457 w 927"/>
              <a:gd name="T59" fmla="*/ 0 h 47"/>
              <a:gd name="T60" fmla="*/ 469 w 927"/>
              <a:gd name="T61" fmla="*/ 0 h 47"/>
              <a:gd name="T62" fmla="*/ 469 w 927"/>
              <a:gd name="T63" fmla="*/ 46 h 47"/>
              <a:gd name="T64" fmla="*/ 389 w 927"/>
              <a:gd name="T65" fmla="*/ 46 h 47"/>
              <a:gd name="T66" fmla="*/ 389 w 927"/>
              <a:gd name="T67" fmla="*/ 46 h 47"/>
              <a:gd name="T68" fmla="*/ 389 w 927"/>
              <a:gd name="T69" fmla="*/ 0 h 47"/>
              <a:gd name="T70" fmla="*/ 389 w 927"/>
              <a:gd name="T71" fmla="*/ 0 h 47"/>
              <a:gd name="T72" fmla="*/ 389 w 927"/>
              <a:gd name="T73" fmla="*/ 46 h 47"/>
              <a:gd name="T74" fmla="*/ 320 w 927"/>
              <a:gd name="T75" fmla="*/ 46 h 47"/>
              <a:gd name="T76" fmla="*/ 320 w 927"/>
              <a:gd name="T77" fmla="*/ 46 h 47"/>
              <a:gd name="T78" fmla="*/ 320 w 927"/>
              <a:gd name="T79" fmla="*/ 0 h 47"/>
              <a:gd name="T80" fmla="*/ 320 w 927"/>
              <a:gd name="T81" fmla="*/ 0 h 47"/>
              <a:gd name="T82" fmla="*/ 320 w 927"/>
              <a:gd name="T83" fmla="*/ 46 h 47"/>
              <a:gd name="T84" fmla="*/ 252 w 927"/>
              <a:gd name="T85" fmla="*/ 46 h 47"/>
              <a:gd name="T86" fmla="*/ 217 w 927"/>
              <a:gd name="T87" fmla="*/ 23 h 47"/>
              <a:gd name="T88" fmla="*/ 252 w 927"/>
              <a:gd name="T89" fmla="*/ 0 h 47"/>
              <a:gd name="T90" fmla="*/ 252 w 927"/>
              <a:gd name="T91" fmla="*/ 46 h 47"/>
              <a:gd name="T92" fmla="*/ 171 w 927"/>
              <a:gd name="T93" fmla="*/ 46 h 47"/>
              <a:gd name="T94" fmla="*/ 148 w 927"/>
              <a:gd name="T95" fmla="*/ 23 h 47"/>
              <a:gd name="T96" fmla="*/ 171 w 927"/>
              <a:gd name="T97" fmla="*/ 0 h 47"/>
              <a:gd name="T98" fmla="*/ 171 w 927"/>
              <a:gd name="T99" fmla="*/ 46 h 47"/>
              <a:gd name="T100" fmla="*/ 103 w 927"/>
              <a:gd name="T101" fmla="*/ 46 h 47"/>
              <a:gd name="T102" fmla="*/ 80 w 927"/>
              <a:gd name="T103" fmla="*/ 23 h 47"/>
              <a:gd name="T104" fmla="*/ 103 w 927"/>
              <a:gd name="T105" fmla="*/ 0 h 47"/>
              <a:gd name="T106" fmla="*/ 103 w 927"/>
              <a:gd name="T107" fmla="*/ 46 h 47"/>
              <a:gd name="T108" fmla="*/ 34 w 927"/>
              <a:gd name="T109" fmla="*/ 46 h 47"/>
              <a:gd name="T110" fmla="*/ 34 w 927"/>
              <a:gd name="T111" fmla="*/ 46 h 47"/>
              <a:gd name="T112" fmla="*/ 34 w 927"/>
              <a:gd name="T113" fmla="*/ 0 h 47"/>
              <a:gd name="T114" fmla="*/ 34 w 927"/>
              <a:gd name="T115" fmla="*/ 0 h 47"/>
              <a:gd name="T116" fmla="*/ 34 w 927"/>
              <a:gd name="T117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27" h="47">
                <a:moveTo>
                  <a:pt x="892" y="46"/>
                </a:moveTo>
                <a:lnTo>
                  <a:pt x="892" y="46"/>
                </a:lnTo>
                <a:lnTo>
                  <a:pt x="892" y="46"/>
                </a:lnTo>
                <a:lnTo>
                  <a:pt x="892" y="46"/>
                </a:lnTo>
                <a:cubicBezTo>
                  <a:pt x="880" y="46"/>
                  <a:pt x="869" y="34"/>
                  <a:pt x="869" y="23"/>
                </a:cubicBezTo>
                <a:cubicBezTo>
                  <a:pt x="869" y="11"/>
                  <a:pt x="880" y="0"/>
                  <a:pt x="892" y="0"/>
                </a:cubicBezTo>
                <a:lnTo>
                  <a:pt x="892" y="0"/>
                </a:lnTo>
                <a:lnTo>
                  <a:pt x="892" y="0"/>
                </a:lnTo>
                <a:cubicBezTo>
                  <a:pt x="915" y="0"/>
                  <a:pt x="926" y="11"/>
                  <a:pt x="926" y="23"/>
                </a:cubicBezTo>
                <a:cubicBezTo>
                  <a:pt x="926" y="34"/>
                  <a:pt x="915" y="46"/>
                  <a:pt x="892" y="46"/>
                </a:cubicBezTo>
                <a:close/>
                <a:moveTo>
                  <a:pt x="823" y="46"/>
                </a:moveTo>
                <a:lnTo>
                  <a:pt x="823" y="46"/>
                </a:lnTo>
                <a:lnTo>
                  <a:pt x="823" y="46"/>
                </a:lnTo>
                <a:lnTo>
                  <a:pt x="823" y="46"/>
                </a:lnTo>
                <a:cubicBezTo>
                  <a:pt x="812" y="46"/>
                  <a:pt x="801" y="34"/>
                  <a:pt x="801" y="23"/>
                </a:cubicBezTo>
                <a:cubicBezTo>
                  <a:pt x="801" y="11"/>
                  <a:pt x="812" y="0"/>
                  <a:pt x="823" y="0"/>
                </a:cubicBezTo>
                <a:lnTo>
                  <a:pt x="823" y="0"/>
                </a:lnTo>
                <a:lnTo>
                  <a:pt x="823" y="0"/>
                </a:lnTo>
                <a:cubicBezTo>
                  <a:pt x="835" y="0"/>
                  <a:pt x="846" y="11"/>
                  <a:pt x="846" y="23"/>
                </a:cubicBezTo>
                <a:cubicBezTo>
                  <a:pt x="846" y="34"/>
                  <a:pt x="835" y="46"/>
                  <a:pt x="823" y="46"/>
                </a:cubicBezTo>
                <a:close/>
                <a:moveTo>
                  <a:pt x="755" y="46"/>
                </a:moveTo>
                <a:lnTo>
                  <a:pt x="755" y="46"/>
                </a:lnTo>
                <a:lnTo>
                  <a:pt x="755" y="46"/>
                </a:lnTo>
                <a:lnTo>
                  <a:pt x="755" y="46"/>
                </a:lnTo>
                <a:cubicBezTo>
                  <a:pt x="732" y="46"/>
                  <a:pt x="732" y="34"/>
                  <a:pt x="732" y="23"/>
                </a:cubicBezTo>
                <a:cubicBezTo>
                  <a:pt x="732" y="11"/>
                  <a:pt x="732" y="0"/>
                  <a:pt x="755" y="0"/>
                </a:cubicBezTo>
                <a:lnTo>
                  <a:pt x="755" y="0"/>
                </a:lnTo>
                <a:lnTo>
                  <a:pt x="755" y="0"/>
                </a:lnTo>
                <a:cubicBezTo>
                  <a:pt x="766" y="0"/>
                  <a:pt x="777" y="11"/>
                  <a:pt x="777" y="23"/>
                </a:cubicBezTo>
                <a:cubicBezTo>
                  <a:pt x="777" y="34"/>
                  <a:pt x="766" y="46"/>
                  <a:pt x="755" y="46"/>
                </a:cubicBezTo>
                <a:close/>
                <a:moveTo>
                  <a:pt x="686" y="46"/>
                </a:moveTo>
                <a:lnTo>
                  <a:pt x="686" y="46"/>
                </a:lnTo>
                <a:cubicBezTo>
                  <a:pt x="675" y="46"/>
                  <a:pt x="675" y="46"/>
                  <a:pt x="675" y="46"/>
                </a:cubicBezTo>
                <a:cubicBezTo>
                  <a:pt x="663" y="46"/>
                  <a:pt x="652" y="34"/>
                  <a:pt x="652" y="23"/>
                </a:cubicBezTo>
                <a:cubicBezTo>
                  <a:pt x="652" y="11"/>
                  <a:pt x="663" y="0"/>
                  <a:pt x="675" y="0"/>
                </a:cubicBezTo>
                <a:cubicBezTo>
                  <a:pt x="686" y="0"/>
                  <a:pt x="686" y="0"/>
                  <a:pt x="686" y="0"/>
                </a:cubicBezTo>
                <a:cubicBezTo>
                  <a:pt x="697" y="0"/>
                  <a:pt x="709" y="11"/>
                  <a:pt x="709" y="23"/>
                </a:cubicBezTo>
                <a:cubicBezTo>
                  <a:pt x="709" y="34"/>
                  <a:pt x="697" y="46"/>
                  <a:pt x="686" y="46"/>
                </a:cubicBezTo>
                <a:close/>
                <a:moveTo>
                  <a:pt x="606" y="46"/>
                </a:moveTo>
                <a:lnTo>
                  <a:pt x="606" y="46"/>
                </a:lnTo>
                <a:lnTo>
                  <a:pt x="606" y="46"/>
                </a:lnTo>
                <a:cubicBezTo>
                  <a:pt x="595" y="46"/>
                  <a:pt x="583" y="34"/>
                  <a:pt x="583" y="23"/>
                </a:cubicBezTo>
                <a:cubicBezTo>
                  <a:pt x="583" y="11"/>
                  <a:pt x="595" y="0"/>
                  <a:pt x="606" y="0"/>
                </a:cubicBezTo>
                <a:lnTo>
                  <a:pt x="606" y="0"/>
                </a:lnTo>
                <a:cubicBezTo>
                  <a:pt x="618" y="0"/>
                  <a:pt x="629" y="11"/>
                  <a:pt x="629" y="23"/>
                </a:cubicBezTo>
                <a:cubicBezTo>
                  <a:pt x="629" y="34"/>
                  <a:pt x="618" y="46"/>
                  <a:pt x="606" y="46"/>
                </a:cubicBezTo>
                <a:close/>
                <a:moveTo>
                  <a:pt x="537" y="46"/>
                </a:moveTo>
                <a:lnTo>
                  <a:pt x="537" y="46"/>
                </a:lnTo>
                <a:lnTo>
                  <a:pt x="537" y="46"/>
                </a:lnTo>
                <a:cubicBezTo>
                  <a:pt x="526" y="46"/>
                  <a:pt x="514" y="34"/>
                  <a:pt x="514" y="23"/>
                </a:cubicBezTo>
                <a:cubicBezTo>
                  <a:pt x="514" y="11"/>
                  <a:pt x="526" y="0"/>
                  <a:pt x="537" y="0"/>
                </a:cubicBezTo>
                <a:lnTo>
                  <a:pt x="537" y="0"/>
                </a:lnTo>
                <a:cubicBezTo>
                  <a:pt x="549" y="0"/>
                  <a:pt x="560" y="11"/>
                  <a:pt x="560" y="23"/>
                </a:cubicBezTo>
                <a:cubicBezTo>
                  <a:pt x="560" y="34"/>
                  <a:pt x="549" y="46"/>
                  <a:pt x="537" y="46"/>
                </a:cubicBezTo>
                <a:close/>
                <a:moveTo>
                  <a:pt x="469" y="46"/>
                </a:moveTo>
                <a:lnTo>
                  <a:pt x="469" y="46"/>
                </a:lnTo>
                <a:lnTo>
                  <a:pt x="469" y="46"/>
                </a:lnTo>
                <a:cubicBezTo>
                  <a:pt x="457" y="46"/>
                  <a:pt x="457" y="46"/>
                  <a:pt x="457" y="46"/>
                </a:cubicBezTo>
                <a:cubicBezTo>
                  <a:pt x="446" y="46"/>
                  <a:pt x="435" y="34"/>
                  <a:pt x="435" y="23"/>
                </a:cubicBezTo>
                <a:cubicBezTo>
                  <a:pt x="435" y="11"/>
                  <a:pt x="446" y="0"/>
                  <a:pt x="457" y="0"/>
                </a:cubicBezTo>
                <a:lnTo>
                  <a:pt x="457" y="0"/>
                </a:lnTo>
                <a:cubicBezTo>
                  <a:pt x="469" y="0"/>
                  <a:pt x="469" y="0"/>
                  <a:pt x="469" y="0"/>
                </a:cubicBezTo>
                <a:cubicBezTo>
                  <a:pt x="480" y="0"/>
                  <a:pt x="492" y="11"/>
                  <a:pt x="492" y="23"/>
                </a:cubicBezTo>
                <a:cubicBezTo>
                  <a:pt x="492" y="34"/>
                  <a:pt x="480" y="46"/>
                  <a:pt x="469" y="46"/>
                </a:cubicBezTo>
                <a:close/>
                <a:moveTo>
                  <a:pt x="389" y="46"/>
                </a:moveTo>
                <a:lnTo>
                  <a:pt x="389" y="46"/>
                </a:lnTo>
                <a:lnTo>
                  <a:pt x="389" y="46"/>
                </a:lnTo>
                <a:lnTo>
                  <a:pt x="389" y="46"/>
                </a:lnTo>
                <a:cubicBezTo>
                  <a:pt x="377" y="46"/>
                  <a:pt x="366" y="34"/>
                  <a:pt x="366" y="23"/>
                </a:cubicBezTo>
                <a:cubicBezTo>
                  <a:pt x="366" y="11"/>
                  <a:pt x="377" y="0"/>
                  <a:pt x="389" y="0"/>
                </a:cubicBezTo>
                <a:lnTo>
                  <a:pt x="389" y="0"/>
                </a:lnTo>
                <a:lnTo>
                  <a:pt x="389" y="0"/>
                </a:lnTo>
                <a:cubicBezTo>
                  <a:pt x="400" y="0"/>
                  <a:pt x="412" y="11"/>
                  <a:pt x="412" y="23"/>
                </a:cubicBezTo>
                <a:cubicBezTo>
                  <a:pt x="412" y="34"/>
                  <a:pt x="400" y="46"/>
                  <a:pt x="389" y="46"/>
                </a:cubicBezTo>
                <a:close/>
                <a:moveTo>
                  <a:pt x="320" y="46"/>
                </a:moveTo>
                <a:lnTo>
                  <a:pt x="320" y="46"/>
                </a:lnTo>
                <a:lnTo>
                  <a:pt x="320" y="46"/>
                </a:lnTo>
                <a:lnTo>
                  <a:pt x="320" y="46"/>
                </a:lnTo>
                <a:cubicBezTo>
                  <a:pt x="309" y="46"/>
                  <a:pt x="297" y="34"/>
                  <a:pt x="297" y="23"/>
                </a:cubicBezTo>
                <a:cubicBezTo>
                  <a:pt x="297" y="11"/>
                  <a:pt x="309" y="0"/>
                  <a:pt x="320" y="0"/>
                </a:cubicBezTo>
                <a:lnTo>
                  <a:pt x="320" y="0"/>
                </a:lnTo>
                <a:lnTo>
                  <a:pt x="320" y="0"/>
                </a:lnTo>
                <a:cubicBezTo>
                  <a:pt x="331" y="0"/>
                  <a:pt x="343" y="11"/>
                  <a:pt x="343" y="23"/>
                </a:cubicBezTo>
                <a:cubicBezTo>
                  <a:pt x="343" y="34"/>
                  <a:pt x="331" y="46"/>
                  <a:pt x="320" y="46"/>
                </a:cubicBezTo>
                <a:close/>
                <a:moveTo>
                  <a:pt x="252" y="46"/>
                </a:moveTo>
                <a:lnTo>
                  <a:pt x="252" y="46"/>
                </a:lnTo>
                <a:cubicBezTo>
                  <a:pt x="240" y="46"/>
                  <a:pt x="240" y="46"/>
                  <a:pt x="240" y="46"/>
                </a:cubicBezTo>
                <a:cubicBezTo>
                  <a:pt x="229" y="46"/>
                  <a:pt x="217" y="34"/>
                  <a:pt x="217" y="23"/>
                </a:cubicBezTo>
                <a:cubicBezTo>
                  <a:pt x="217" y="11"/>
                  <a:pt x="229" y="0"/>
                  <a:pt x="240" y="0"/>
                </a:cubicBezTo>
                <a:cubicBezTo>
                  <a:pt x="252" y="0"/>
                  <a:pt x="252" y="0"/>
                  <a:pt x="252" y="0"/>
                </a:cubicBezTo>
                <a:cubicBezTo>
                  <a:pt x="263" y="0"/>
                  <a:pt x="274" y="11"/>
                  <a:pt x="274" y="23"/>
                </a:cubicBezTo>
                <a:cubicBezTo>
                  <a:pt x="274" y="34"/>
                  <a:pt x="263" y="46"/>
                  <a:pt x="252" y="46"/>
                </a:cubicBezTo>
                <a:close/>
                <a:moveTo>
                  <a:pt x="171" y="46"/>
                </a:moveTo>
                <a:lnTo>
                  <a:pt x="171" y="46"/>
                </a:lnTo>
                <a:lnTo>
                  <a:pt x="171" y="46"/>
                </a:lnTo>
                <a:cubicBezTo>
                  <a:pt x="160" y="46"/>
                  <a:pt x="148" y="34"/>
                  <a:pt x="148" y="23"/>
                </a:cubicBezTo>
                <a:cubicBezTo>
                  <a:pt x="148" y="11"/>
                  <a:pt x="160" y="0"/>
                  <a:pt x="171" y="0"/>
                </a:cubicBezTo>
                <a:lnTo>
                  <a:pt x="171" y="0"/>
                </a:lnTo>
                <a:cubicBezTo>
                  <a:pt x="183" y="0"/>
                  <a:pt x="194" y="11"/>
                  <a:pt x="194" y="23"/>
                </a:cubicBezTo>
                <a:cubicBezTo>
                  <a:pt x="194" y="34"/>
                  <a:pt x="183" y="46"/>
                  <a:pt x="171" y="46"/>
                </a:cubicBezTo>
                <a:close/>
                <a:moveTo>
                  <a:pt x="103" y="46"/>
                </a:moveTo>
                <a:lnTo>
                  <a:pt x="103" y="46"/>
                </a:lnTo>
                <a:lnTo>
                  <a:pt x="103" y="46"/>
                </a:lnTo>
                <a:cubicBezTo>
                  <a:pt x="91" y="46"/>
                  <a:pt x="80" y="34"/>
                  <a:pt x="80" y="23"/>
                </a:cubicBezTo>
                <a:cubicBezTo>
                  <a:pt x="80" y="11"/>
                  <a:pt x="91" y="0"/>
                  <a:pt x="103" y="0"/>
                </a:cubicBezTo>
                <a:lnTo>
                  <a:pt x="103" y="0"/>
                </a:lnTo>
                <a:cubicBezTo>
                  <a:pt x="114" y="0"/>
                  <a:pt x="126" y="11"/>
                  <a:pt x="126" y="23"/>
                </a:cubicBezTo>
                <a:cubicBezTo>
                  <a:pt x="126" y="34"/>
                  <a:pt x="114" y="46"/>
                  <a:pt x="103" y="46"/>
                </a:cubicBezTo>
                <a:close/>
                <a:moveTo>
                  <a:pt x="34" y="46"/>
                </a:moveTo>
                <a:lnTo>
                  <a:pt x="34" y="46"/>
                </a:lnTo>
                <a:lnTo>
                  <a:pt x="34" y="46"/>
                </a:lnTo>
                <a:lnTo>
                  <a:pt x="34" y="46"/>
                </a:lnTo>
                <a:cubicBezTo>
                  <a:pt x="11" y="46"/>
                  <a:pt x="0" y="34"/>
                  <a:pt x="0" y="23"/>
                </a:cubicBezTo>
                <a:cubicBezTo>
                  <a:pt x="0" y="11"/>
                  <a:pt x="11" y="0"/>
                  <a:pt x="34" y="0"/>
                </a:cubicBezTo>
                <a:lnTo>
                  <a:pt x="34" y="0"/>
                </a:lnTo>
                <a:lnTo>
                  <a:pt x="34" y="0"/>
                </a:lnTo>
                <a:cubicBezTo>
                  <a:pt x="46" y="0"/>
                  <a:pt x="57" y="11"/>
                  <a:pt x="57" y="23"/>
                </a:cubicBezTo>
                <a:cubicBezTo>
                  <a:pt x="57" y="34"/>
                  <a:pt x="46" y="46"/>
                  <a:pt x="34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247">
            <a:extLst>
              <a:ext uri="{FF2B5EF4-FFF2-40B4-BE49-F238E27FC236}">
                <a16:creationId xmlns:a16="http://schemas.microsoft.com/office/drawing/2014/main" id="{3339671A-067E-1142-B348-D5AAE1FC1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4017" y="7026357"/>
            <a:ext cx="4040564" cy="1486554"/>
          </a:xfrm>
          <a:custGeom>
            <a:avLst/>
            <a:gdLst>
              <a:gd name="T0" fmla="*/ 4975 w 4976"/>
              <a:gd name="T1" fmla="*/ 1830 h 1831"/>
              <a:gd name="T2" fmla="*/ 0 w 4976"/>
              <a:gd name="T3" fmla="*/ 1830 h 1831"/>
              <a:gd name="T4" fmla="*/ 0 w 4976"/>
              <a:gd name="T5" fmla="*/ 0 h 1831"/>
              <a:gd name="T6" fmla="*/ 4975 w 4976"/>
              <a:gd name="T7" fmla="*/ 0 h 1831"/>
              <a:gd name="T8" fmla="*/ 4975 w 4976"/>
              <a:gd name="T9" fmla="*/ 1830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6" h="1831">
                <a:moveTo>
                  <a:pt x="4975" y="1830"/>
                </a:moveTo>
                <a:lnTo>
                  <a:pt x="0" y="1830"/>
                </a:lnTo>
                <a:lnTo>
                  <a:pt x="0" y="0"/>
                </a:lnTo>
                <a:lnTo>
                  <a:pt x="4975" y="0"/>
                </a:lnTo>
                <a:lnTo>
                  <a:pt x="4975" y="183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296">
            <a:extLst>
              <a:ext uri="{FF2B5EF4-FFF2-40B4-BE49-F238E27FC236}">
                <a16:creationId xmlns:a16="http://schemas.microsoft.com/office/drawing/2014/main" id="{57A259CC-6927-9D46-8911-1588C29F5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983" y="7334414"/>
            <a:ext cx="250744" cy="874023"/>
          </a:xfrm>
          <a:custGeom>
            <a:avLst/>
            <a:gdLst>
              <a:gd name="T0" fmla="*/ 35 w 310"/>
              <a:gd name="T1" fmla="*/ 1074 h 1075"/>
              <a:gd name="T2" fmla="*/ 35 w 310"/>
              <a:gd name="T3" fmla="*/ 1074 h 1075"/>
              <a:gd name="T4" fmla="*/ 23 w 310"/>
              <a:gd name="T5" fmla="*/ 1063 h 1075"/>
              <a:gd name="T6" fmla="*/ 0 w 310"/>
              <a:gd name="T7" fmla="*/ 1040 h 1075"/>
              <a:gd name="T8" fmla="*/ 0 w 310"/>
              <a:gd name="T9" fmla="*/ 22 h 1075"/>
              <a:gd name="T10" fmla="*/ 35 w 310"/>
              <a:gd name="T11" fmla="*/ 0 h 1075"/>
              <a:gd name="T12" fmla="*/ 57 w 310"/>
              <a:gd name="T13" fmla="*/ 22 h 1075"/>
              <a:gd name="T14" fmla="*/ 57 w 310"/>
              <a:gd name="T15" fmla="*/ 983 h 1075"/>
              <a:gd name="T16" fmla="*/ 263 w 310"/>
              <a:gd name="T17" fmla="*/ 766 h 1075"/>
              <a:gd name="T18" fmla="*/ 309 w 310"/>
              <a:gd name="T19" fmla="*/ 766 h 1075"/>
              <a:gd name="T20" fmla="*/ 309 w 310"/>
              <a:gd name="T21" fmla="*/ 800 h 1075"/>
              <a:gd name="T22" fmla="*/ 46 w 310"/>
              <a:gd name="T23" fmla="*/ 1063 h 1075"/>
              <a:gd name="T24" fmla="*/ 35 w 310"/>
              <a:gd name="T25" fmla="*/ 107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0" h="1075">
                <a:moveTo>
                  <a:pt x="35" y="1074"/>
                </a:moveTo>
                <a:lnTo>
                  <a:pt x="35" y="1074"/>
                </a:lnTo>
                <a:cubicBezTo>
                  <a:pt x="23" y="1074"/>
                  <a:pt x="23" y="1074"/>
                  <a:pt x="23" y="1063"/>
                </a:cubicBezTo>
                <a:cubicBezTo>
                  <a:pt x="12" y="1063"/>
                  <a:pt x="0" y="1052"/>
                  <a:pt x="0" y="104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12" y="0"/>
                  <a:pt x="35" y="0"/>
                </a:cubicBezTo>
                <a:cubicBezTo>
                  <a:pt x="46" y="0"/>
                  <a:pt x="57" y="11"/>
                  <a:pt x="57" y="22"/>
                </a:cubicBezTo>
                <a:cubicBezTo>
                  <a:pt x="57" y="983"/>
                  <a:pt x="57" y="983"/>
                  <a:pt x="57" y="983"/>
                </a:cubicBezTo>
                <a:cubicBezTo>
                  <a:pt x="263" y="766"/>
                  <a:pt x="263" y="766"/>
                  <a:pt x="263" y="766"/>
                </a:cubicBezTo>
                <a:cubicBezTo>
                  <a:pt x="275" y="766"/>
                  <a:pt x="297" y="766"/>
                  <a:pt x="309" y="766"/>
                </a:cubicBezTo>
                <a:cubicBezTo>
                  <a:pt x="309" y="777"/>
                  <a:pt x="309" y="800"/>
                  <a:pt x="309" y="800"/>
                </a:cubicBezTo>
                <a:cubicBezTo>
                  <a:pt x="46" y="1063"/>
                  <a:pt x="46" y="1063"/>
                  <a:pt x="46" y="1063"/>
                </a:cubicBezTo>
                <a:lnTo>
                  <a:pt x="35" y="107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297">
            <a:extLst>
              <a:ext uri="{FF2B5EF4-FFF2-40B4-BE49-F238E27FC236}">
                <a16:creationId xmlns:a16="http://schemas.microsoft.com/office/drawing/2014/main" id="{859C8F07-082C-714E-814A-7B1A3FA1D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5205" y="7363071"/>
            <a:ext cx="530145" cy="530145"/>
          </a:xfrm>
          <a:custGeom>
            <a:avLst/>
            <a:gdLst>
              <a:gd name="T0" fmla="*/ 640 w 653"/>
              <a:gd name="T1" fmla="*/ 11 h 653"/>
              <a:gd name="T2" fmla="*/ 629 w 653"/>
              <a:gd name="T3" fmla="*/ 11 h 653"/>
              <a:gd name="T4" fmla="*/ 286 w 653"/>
              <a:gd name="T5" fmla="*/ 217 h 653"/>
              <a:gd name="T6" fmla="*/ 114 w 653"/>
              <a:gd name="T7" fmla="*/ 297 h 653"/>
              <a:gd name="T8" fmla="*/ 57 w 653"/>
              <a:gd name="T9" fmla="*/ 354 h 653"/>
              <a:gd name="T10" fmla="*/ 57 w 653"/>
              <a:gd name="T11" fmla="*/ 377 h 653"/>
              <a:gd name="T12" fmla="*/ 183 w 653"/>
              <a:gd name="T13" fmla="*/ 366 h 653"/>
              <a:gd name="T14" fmla="*/ 183 w 653"/>
              <a:gd name="T15" fmla="*/ 400 h 653"/>
              <a:gd name="T16" fmla="*/ 137 w 653"/>
              <a:gd name="T17" fmla="*/ 412 h 653"/>
              <a:gd name="T18" fmla="*/ 34 w 653"/>
              <a:gd name="T19" fmla="*/ 526 h 653"/>
              <a:gd name="T20" fmla="*/ 46 w 653"/>
              <a:gd name="T21" fmla="*/ 652 h 653"/>
              <a:gd name="T22" fmla="*/ 229 w 653"/>
              <a:gd name="T23" fmla="*/ 549 h 653"/>
              <a:gd name="T24" fmla="*/ 252 w 653"/>
              <a:gd name="T25" fmla="*/ 469 h 653"/>
              <a:gd name="T26" fmla="*/ 263 w 653"/>
              <a:gd name="T27" fmla="*/ 458 h 653"/>
              <a:gd name="T28" fmla="*/ 274 w 653"/>
              <a:gd name="T29" fmla="*/ 583 h 653"/>
              <a:gd name="T30" fmla="*/ 274 w 653"/>
              <a:gd name="T31" fmla="*/ 606 h 653"/>
              <a:gd name="T32" fmla="*/ 355 w 653"/>
              <a:gd name="T33" fmla="*/ 549 h 653"/>
              <a:gd name="T34" fmla="*/ 400 w 653"/>
              <a:gd name="T35" fmla="*/ 389 h 653"/>
              <a:gd name="T36" fmla="*/ 640 w 653"/>
              <a:gd name="T37" fmla="*/ 34 h 653"/>
              <a:gd name="T38" fmla="*/ 640 w 653"/>
              <a:gd name="T39" fmla="*/ 11 h 653"/>
              <a:gd name="T40" fmla="*/ 183 w 653"/>
              <a:gd name="T41" fmla="*/ 343 h 653"/>
              <a:gd name="T42" fmla="*/ 126 w 653"/>
              <a:gd name="T43" fmla="*/ 332 h 653"/>
              <a:gd name="T44" fmla="*/ 183 w 653"/>
              <a:gd name="T45" fmla="*/ 343 h 653"/>
              <a:gd name="T46" fmla="*/ 206 w 653"/>
              <a:gd name="T47" fmla="*/ 503 h 653"/>
              <a:gd name="T48" fmla="*/ 114 w 653"/>
              <a:gd name="T49" fmla="*/ 572 h 653"/>
              <a:gd name="T50" fmla="*/ 80 w 653"/>
              <a:gd name="T51" fmla="*/ 537 h 653"/>
              <a:gd name="T52" fmla="*/ 149 w 653"/>
              <a:gd name="T53" fmla="*/ 458 h 653"/>
              <a:gd name="T54" fmla="*/ 183 w 653"/>
              <a:gd name="T55" fmla="*/ 458 h 653"/>
              <a:gd name="T56" fmla="*/ 160 w 653"/>
              <a:gd name="T57" fmla="*/ 492 h 653"/>
              <a:gd name="T58" fmla="*/ 206 w 653"/>
              <a:gd name="T59" fmla="*/ 469 h 653"/>
              <a:gd name="T60" fmla="*/ 332 w 653"/>
              <a:gd name="T61" fmla="*/ 526 h 653"/>
              <a:gd name="T62" fmla="*/ 309 w 653"/>
              <a:gd name="T63" fmla="*/ 549 h 653"/>
              <a:gd name="T64" fmla="*/ 355 w 653"/>
              <a:gd name="T65" fmla="*/ 423 h 653"/>
              <a:gd name="T66" fmla="*/ 400 w 653"/>
              <a:gd name="T67" fmla="*/ 354 h 653"/>
              <a:gd name="T68" fmla="*/ 297 w 653"/>
              <a:gd name="T69" fmla="*/ 434 h 653"/>
              <a:gd name="T70" fmla="*/ 332 w 653"/>
              <a:gd name="T71" fmla="*/ 332 h 653"/>
              <a:gd name="T72" fmla="*/ 320 w 653"/>
              <a:gd name="T73" fmla="*/ 320 h 653"/>
              <a:gd name="T74" fmla="*/ 217 w 653"/>
              <a:gd name="T75" fmla="*/ 354 h 653"/>
              <a:gd name="T76" fmla="*/ 606 w 653"/>
              <a:gd name="T77" fmla="*/ 46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53" h="653">
                <a:moveTo>
                  <a:pt x="640" y="11"/>
                </a:moveTo>
                <a:lnTo>
                  <a:pt x="640" y="11"/>
                </a:lnTo>
                <a:lnTo>
                  <a:pt x="640" y="11"/>
                </a:lnTo>
                <a:cubicBezTo>
                  <a:pt x="640" y="0"/>
                  <a:pt x="629" y="0"/>
                  <a:pt x="629" y="11"/>
                </a:cubicBezTo>
                <a:cubicBezTo>
                  <a:pt x="595" y="11"/>
                  <a:pt x="595" y="11"/>
                  <a:pt x="595" y="11"/>
                </a:cubicBezTo>
                <a:cubicBezTo>
                  <a:pt x="469" y="57"/>
                  <a:pt x="366" y="126"/>
                  <a:pt x="286" y="217"/>
                </a:cubicBezTo>
                <a:cubicBezTo>
                  <a:pt x="263" y="251"/>
                  <a:pt x="263" y="251"/>
                  <a:pt x="263" y="251"/>
                </a:cubicBezTo>
                <a:cubicBezTo>
                  <a:pt x="114" y="297"/>
                  <a:pt x="114" y="297"/>
                  <a:pt x="114" y="297"/>
                </a:cubicBezTo>
                <a:cubicBezTo>
                  <a:pt x="114" y="297"/>
                  <a:pt x="114" y="297"/>
                  <a:pt x="114" y="309"/>
                </a:cubicBezTo>
                <a:cubicBezTo>
                  <a:pt x="57" y="354"/>
                  <a:pt x="57" y="354"/>
                  <a:pt x="57" y="354"/>
                </a:cubicBezTo>
                <a:cubicBezTo>
                  <a:pt x="57" y="366"/>
                  <a:pt x="46" y="366"/>
                  <a:pt x="57" y="377"/>
                </a:cubicBezTo>
                <a:lnTo>
                  <a:pt x="57" y="377"/>
                </a:lnTo>
                <a:cubicBezTo>
                  <a:pt x="57" y="389"/>
                  <a:pt x="69" y="389"/>
                  <a:pt x="69" y="389"/>
                </a:cubicBezTo>
                <a:cubicBezTo>
                  <a:pt x="183" y="366"/>
                  <a:pt x="183" y="366"/>
                  <a:pt x="183" y="366"/>
                </a:cubicBezTo>
                <a:cubicBezTo>
                  <a:pt x="195" y="389"/>
                  <a:pt x="195" y="389"/>
                  <a:pt x="195" y="389"/>
                </a:cubicBezTo>
                <a:cubicBezTo>
                  <a:pt x="183" y="400"/>
                  <a:pt x="183" y="400"/>
                  <a:pt x="183" y="400"/>
                </a:cubicBezTo>
                <a:cubicBezTo>
                  <a:pt x="183" y="400"/>
                  <a:pt x="183" y="400"/>
                  <a:pt x="183" y="412"/>
                </a:cubicBezTo>
                <a:cubicBezTo>
                  <a:pt x="172" y="400"/>
                  <a:pt x="149" y="400"/>
                  <a:pt x="137" y="412"/>
                </a:cubicBezTo>
                <a:cubicBezTo>
                  <a:pt x="126" y="412"/>
                  <a:pt x="114" y="423"/>
                  <a:pt x="103" y="434"/>
                </a:cubicBezTo>
                <a:cubicBezTo>
                  <a:pt x="91" y="446"/>
                  <a:pt x="57" y="480"/>
                  <a:pt x="34" y="526"/>
                </a:cubicBezTo>
                <a:cubicBezTo>
                  <a:pt x="0" y="583"/>
                  <a:pt x="0" y="617"/>
                  <a:pt x="12" y="640"/>
                </a:cubicBezTo>
                <a:cubicBezTo>
                  <a:pt x="23" y="640"/>
                  <a:pt x="34" y="652"/>
                  <a:pt x="46" y="652"/>
                </a:cubicBezTo>
                <a:cubicBezTo>
                  <a:pt x="57" y="652"/>
                  <a:pt x="91" y="640"/>
                  <a:pt x="126" y="617"/>
                </a:cubicBezTo>
                <a:cubicBezTo>
                  <a:pt x="172" y="595"/>
                  <a:pt x="206" y="560"/>
                  <a:pt x="229" y="549"/>
                </a:cubicBezTo>
                <a:cubicBezTo>
                  <a:pt x="229" y="537"/>
                  <a:pt x="240" y="526"/>
                  <a:pt x="240" y="515"/>
                </a:cubicBezTo>
                <a:cubicBezTo>
                  <a:pt x="252" y="503"/>
                  <a:pt x="252" y="492"/>
                  <a:pt x="252" y="469"/>
                </a:cubicBezTo>
                <a:lnTo>
                  <a:pt x="252" y="469"/>
                </a:lnTo>
                <a:cubicBezTo>
                  <a:pt x="263" y="458"/>
                  <a:pt x="263" y="458"/>
                  <a:pt x="263" y="458"/>
                </a:cubicBezTo>
                <a:cubicBezTo>
                  <a:pt x="286" y="469"/>
                  <a:pt x="286" y="469"/>
                  <a:pt x="286" y="469"/>
                </a:cubicBezTo>
                <a:cubicBezTo>
                  <a:pt x="274" y="583"/>
                  <a:pt x="274" y="583"/>
                  <a:pt x="274" y="583"/>
                </a:cubicBezTo>
                <a:cubicBezTo>
                  <a:pt x="274" y="595"/>
                  <a:pt x="274" y="595"/>
                  <a:pt x="274" y="595"/>
                </a:cubicBezTo>
                <a:lnTo>
                  <a:pt x="274" y="606"/>
                </a:lnTo>
                <a:cubicBezTo>
                  <a:pt x="286" y="606"/>
                  <a:pt x="297" y="606"/>
                  <a:pt x="297" y="595"/>
                </a:cubicBezTo>
                <a:cubicBezTo>
                  <a:pt x="355" y="549"/>
                  <a:pt x="355" y="549"/>
                  <a:pt x="355" y="549"/>
                </a:cubicBezTo>
                <a:cubicBezTo>
                  <a:pt x="355" y="537"/>
                  <a:pt x="355" y="537"/>
                  <a:pt x="355" y="537"/>
                </a:cubicBezTo>
                <a:cubicBezTo>
                  <a:pt x="400" y="389"/>
                  <a:pt x="400" y="389"/>
                  <a:pt x="400" y="389"/>
                </a:cubicBezTo>
                <a:cubicBezTo>
                  <a:pt x="423" y="377"/>
                  <a:pt x="423" y="377"/>
                  <a:pt x="423" y="377"/>
                </a:cubicBezTo>
                <a:cubicBezTo>
                  <a:pt x="526" y="286"/>
                  <a:pt x="606" y="171"/>
                  <a:pt x="640" y="34"/>
                </a:cubicBezTo>
                <a:cubicBezTo>
                  <a:pt x="640" y="23"/>
                  <a:pt x="640" y="23"/>
                  <a:pt x="640" y="23"/>
                </a:cubicBezTo>
                <a:cubicBezTo>
                  <a:pt x="652" y="23"/>
                  <a:pt x="640" y="11"/>
                  <a:pt x="640" y="11"/>
                </a:cubicBezTo>
                <a:close/>
                <a:moveTo>
                  <a:pt x="183" y="343"/>
                </a:moveTo>
                <a:lnTo>
                  <a:pt x="183" y="343"/>
                </a:lnTo>
                <a:cubicBezTo>
                  <a:pt x="114" y="343"/>
                  <a:pt x="114" y="343"/>
                  <a:pt x="114" y="343"/>
                </a:cubicBezTo>
                <a:cubicBezTo>
                  <a:pt x="126" y="332"/>
                  <a:pt x="126" y="332"/>
                  <a:pt x="126" y="332"/>
                </a:cubicBezTo>
                <a:cubicBezTo>
                  <a:pt x="217" y="297"/>
                  <a:pt x="217" y="297"/>
                  <a:pt x="217" y="297"/>
                </a:cubicBezTo>
                <a:lnTo>
                  <a:pt x="183" y="343"/>
                </a:lnTo>
                <a:close/>
                <a:moveTo>
                  <a:pt x="206" y="503"/>
                </a:moveTo>
                <a:lnTo>
                  <a:pt x="206" y="503"/>
                </a:lnTo>
                <a:cubicBezTo>
                  <a:pt x="195" y="515"/>
                  <a:pt x="195" y="515"/>
                  <a:pt x="195" y="515"/>
                </a:cubicBezTo>
                <a:cubicBezTo>
                  <a:pt x="183" y="526"/>
                  <a:pt x="149" y="549"/>
                  <a:pt x="114" y="572"/>
                </a:cubicBezTo>
                <a:cubicBezTo>
                  <a:pt x="80" y="595"/>
                  <a:pt x="57" y="606"/>
                  <a:pt x="46" y="606"/>
                </a:cubicBezTo>
                <a:cubicBezTo>
                  <a:pt x="46" y="595"/>
                  <a:pt x="57" y="572"/>
                  <a:pt x="80" y="537"/>
                </a:cubicBezTo>
                <a:cubicBezTo>
                  <a:pt x="103" y="503"/>
                  <a:pt x="126" y="469"/>
                  <a:pt x="137" y="458"/>
                </a:cubicBezTo>
                <a:lnTo>
                  <a:pt x="149" y="458"/>
                </a:lnTo>
                <a:cubicBezTo>
                  <a:pt x="160" y="446"/>
                  <a:pt x="160" y="446"/>
                  <a:pt x="160" y="446"/>
                </a:cubicBezTo>
                <a:cubicBezTo>
                  <a:pt x="172" y="446"/>
                  <a:pt x="172" y="446"/>
                  <a:pt x="183" y="458"/>
                </a:cubicBezTo>
                <a:cubicBezTo>
                  <a:pt x="160" y="469"/>
                  <a:pt x="160" y="469"/>
                  <a:pt x="160" y="469"/>
                </a:cubicBezTo>
                <a:cubicBezTo>
                  <a:pt x="160" y="469"/>
                  <a:pt x="160" y="480"/>
                  <a:pt x="160" y="492"/>
                </a:cubicBezTo>
                <a:cubicBezTo>
                  <a:pt x="172" y="492"/>
                  <a:pt x="183" y="492"/>
                  <a:pt x="183" y="492"/>
                </a:cubicBezTo>
                <a:cubicBezTo>
                  <a:pt x="206" y="469"/>
                  <a:pt x="206" y="469"/>
                  <a:pt x="206" y="469"/>
                </a:cubicBezTo>
                <a:cubicBezTo>
                  <a:pt x="206" y="480"/>
                  <a:pt x="206" y="492"/>
                  <a:pt x="206" y="503"/>
                </a:cubicBezTo>
                <a:close/>
                <a:moveTo>
                  <a:pt x="332" y="526"/>
                </a:moveTo>
                <a:lnTo>
                  <a:pt x="332" y="526"/>
                </a:lnTo>
                <a:cubicBezTo>
                  <a:pt x="309" y="549"/>
                  <a:pt x="309" y="549"/>
                  <a:pt x="309" y="549"/>
                </a:cubicBezTo>
                <a:cubicBezTo>
                  <a:pt x="320" y="469"/>
                  <a:pt x="320" y="469"/>
                  <a:pt x="320" y="469"/>
                </a:cubicBezTo>
                <a:cubicBezTo>
                  <a:pt x="355" y="423"/>
                  <a:pt x="355" y="423"/>
                  <a:pt x="355" y="423"/>
                </a:cubicBezTo>
                <a:lnTo>
                  <a:pt x="332" y="526"/>
                </a:lnTo>
                <a:close/>
                <a:moveTo>
                  <a:pt x="400" y="354"/>
                </a:moveTo>
                <a:lnTo>
                  <a:pt x="400" y="354"/>
                </a:lnTo>
                <a:cubicBezTo>
                  <a:pt x="297" y="434"/>
                  <a:pt x="297" y="434"/>
                  <a:pt x="297" y="434"/>
                </a:cubicBezTo>
                <a:cubicBezTo>
                  <a:pt x="263" y="412"/>
                  <a:pt x="263" y="412"/>
                  <a:pt x="263" y="412"/>
                </a:cubicBezTo>
                <a:cubicBezTo>
                  <a:pt x="332" y="332"/>
                  <a:pt x="332" y="332"/>
                  <a:pt x="332" y="332"/>
                </a:cubicBezTo>
                <a:cubicBezTo>
                  <a:pt x="343" y="332"/>
                  <a:pt x="343" y="320"/>
                  <a:pt x="332" y="320"/>
                </a:cubicBezTo>
                <a:cubicBezTo>
                  <a:pt x="332" y="309"/>
                  <a:pt x="320" y="309"/>
                  <a:pt x="320" y="320"/>
                </a:cubicBezTo>
                <a:cubicBezTo>
                  <a:pt x="240" y="389"/>
                  <a:pt x="240" y="389"/>
                  <a:pt x="240" y="389"/>
                </a:cubicBezTo>
                <a:cubicBezTo>
                  <a:pt x="217" y="354"/>
                  <a:pt x="217" y="354"/>
                  <a:pt x="217" y="354"/>
                </a:cubicBezTo>
                <a:cubicBezTo>
                  <a:pt x="309" y="240"/>
                  <a:pt x="309" y="240"/>
                  <a:pt x="309" y="240"/>
                </a:cubicBezTo>
                <a:cubicBezTo>
                  <a:pt x="389" y="149"/>
                  <a:pt x="480" y="80"/>
                  <a:pt x="606" y="46"/>
                </a:cubicBezTo>
                <a:cubicBezTo>
                  <a:pt x="572" y="171"/>
                  <a:pt x="503" y="274"/>
                  <a:pt x="400" y="3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298">
            <a:extLst>
              <a:ext uri="{FF2B5EF4-FFF2-40B4-BE49-F238E27FC236}">
                <a16:creationId xmlns:a16="http://schemas.microsoft.com/office/drawing/2014/main" id="{C001B941-2E65-F946-A83E-D6C7E5262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9830" y="7456204"/>
            <a:ext cx="82386" cy="85969"/>
          </a:xfrm>
          <a:custGeom>
            <a:avLst/>
            <a:gdLst>
              <a:gd name="T0" fmla="*/ 91 w 103"/>
              <a:gd name="T1" fmla="*/ 80 h 104"/>
              <a:gd name="T2" fmla="*/ 91 w 103"/>
              <a:gd name="T3" fmla="*/ 80 h 104"/>
              <a:gd name="T4" fmla="*/ 91 w 103"/>
              <a:gd name="T5" fmla="*/ 23 h 104"/>
              <a:gd name="T6" fmla="*/ 22 w 103"/>
              <a:gd name="T7" fmla="*/ 23 h 104"/>
              <a:gd name="T8" fmla="*/ 22 w 103"/>
              <a:gd name="T9" fmla="*/ 80 h 104"/>
              <a:gd name="T10" fmla="*/ 91 w 103"/>
              <a:gd name="T11" fmla="*/ 80 h 104"/>
              <a:gd name="T12" fmla="*/ 45 w 103"/>
              <a:gd name="T13" fmla="*/ 35 h 104"/>
              <a:gd name="T14" fmla="*/ 45 w 103"/>
              <a:gd name="T15" fmla="*/ 35 h 104"/>
              <a:gd name="T16" fmla="*/ 68 w 103"/>
              <a:gd name="T17" fmla="*/ 35 h 104"/>
              <a:gd name="T18" fmla="*/ 68 w 103"/>
              <a:gd name="T19" fmla="*/ 57 h 104"/>
              <a:gd name="T20" fmla="*/ 45 w 103"/>
              <a:gd name="T21" fmla="*/ 57 h 104"/>
              <a:gd name="T22" fmla="*/ 45 w 103"/>
              <a:gd name="T23" fmla="*/ 35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3" h="104">
                <a:moveTo>
                  <a:pt x="91" y="80"/>
                </a:moveTo>
                <a:lnTo>
                  <a:pt x="91" y="80"/>
                </a:lnTo>
                <a:cubicBezTo>
                  <a:pt x="102" y="69"/>
                  <a:pt x="102" y="35"/>
                  <a:pt x="91" y="23"/>
                </a:cubicBezTo>
                <a:cubicBezTo>
                  <a:pt x="68" y="0"/>
                  <a:pt x="34" y="0"/>
                  <a:pt x="22" y="23"/>
                </a:cubicBezTo>
                <a:cubicBezTo>
                  <a:pt x="0" y="35"/>
                  <a:pt x="0" y="69"/>
                  <a:pt x="22" y="80"/>
                </a:cubicBezTo>
                <a:cubicBezTo>
                  <a:pt x="34" y="103"/>
                  <a:pt x="68" y="103"/>
                  <a:pt x="91" y="80"/>
                </a:cubicBezTo>
                <a:close/>
                <a:moveTo>
                  <a:pt x="45" y="35"/>
                </a:moveTo>
                <a:lnTo>
                  <a:pt x="45" y="35"/>
                </a:lnTo>
                <a:cubicBezTo>
                  <a:pt x="45" y="35"/>
                  <a:pt x="57" y="35"/>
                  <a:pt x="68" y="35"/>
                </a:cubicBezTo>
                <a:cubicBezTo>
                  <a:pt x="68" y="46"/>
                  <a:pt x="68" y="57"/>
                  <a:pt x="68" y="57"/>
                </a:cubicBezTo>
                <a:cubicBezTo>
                  <a:pt x="57" y="69"/>
                  <a:pt x="45" y="69"/>
                  <a:pt x="45" y="57"/>
                </a:cubicBezTo>
                <a:cubicBezTo>
                  <a:pt x="34" y="57"/>
                  <a:pt x="34" y="46"/>
                  <a:pt x="45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299">
            <a:extLst>
              <a:ext uri="{FF2B5EF4-FFF2-40B4-BE49-F238E27FC236}">
                <a16:creationId xmlns:a16="http://schemas.microsoft.com/office/drawing/2014/main" id="{3EAAF50C-5B73-2145-B1CE-1C50745A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1773" y="8161869"/>
            <a:ext cx="752233" cy="46568"/>
          </a:xfrm>
          <a:custGeom>
            <a:avLst/>
            <a:gdLst>
              <a:gd name="T0" fmla="*/ 892 w 927"/>
              <a:gd name="T1" fmla="*/ 57 h 58"/>
              <a:gd name="T2" fmla="*/ 892 w 927"/>
              <a:gd name="T3" fmla="*/ 57 h 58"/>
              <a:gd name="T4" fmla="*/ 892 w 927"/>
              <a:gd name="T5" fmla="*/ 0 h 58"/>
              <a:gd name="T6" fmla="*/ 892 w 927"/>
              <a:gd name="T7" fmla="*/ 0 h 58"/>
              <a:gd name="T8" fmla="*/ 892 w 927"/>
              <a:gd name="T9" fmla="*/ 57 h 58"/>
              <a:gd name="T10" fmla="*/ 823 w 927"/>
              <a:gd name="T11" fmla="*/ 57 h 58"/>
              <a:gd name="T12" fmla="*/ 823 w 927"/>
              <a:gd name="T13" fmla="*/ 57 h 58"/>
              <a:gd name="T14" fmla="*/ 823 w 927"/>
              <a:gd name="T15" fmla="*/ 0 h 58"/>
              <a:gd name="T16" fmla="*/ 823 w 927"/>
              <a:gd name="T17" fmla="*/ 0 h 58"/>
              <a:gd name="T18" fmla="*/ 823 w 927"/>
              <a:gd name="T19" fmla="*/ 57 h 58"/>
              <a:gd name="T20" fmla="*/ 755 w 927"/>
              <a:gd name="T21" fmla="*/ 57 h 58"/>
              <a:gd name="T22" fmla="*/ 755 w 927"/>
              <a:gd name="T23" fmla="*/ 57 h 58"/>
              <a:gd name="T24" fmla="*/ 755 w 927"/>
              <a:gd name="T25" fmla="*/ 0 h 58"/>
              <a:gd name="T26" fmla="*/ 755 w 927"/>
              <a:gd name="T27" fmla="*/ 0 h 58"/>
              <a:gd name="T28" fmla="*/ 755 w 927"/>
              <a:gd name="T29" fmla="*/ 57 h 58"/>
              <a:gd name="T30" fmla="*/ 686 w 927"/>
              <a:gd name="T31" fmla="*/ 57 h 58"/>
              <a:gd name="T32" fmla="*/ 652 w 927"/>
              <a:gd name="T33" fmla="*/ 23 h 58"/>
              <a:gd name="T34" fmla="*/ 686 w 927"/>
              <a:gd name="T35" fmla="*/ 0 h 58"/>
              <a:gd name="T36" fmla="*/ 686 w 927"/>
              <a:gd name="T37" fmla="*/ 57 h 58"/>
              <a:gd name="T38" fmla="*/ 606 w 927"/>
              <a:gd name="T39" fmla="*/ 57 h 58"/>
              <a:gd name="T40" fmla="*/ 583 w 927"/>
              <a:gd name="T41" fmla="*/ 23 h 58"/>
              <a:gd name="T42" fmla="*/ 606 w 927"/>
              <a:gd name="T43" fmla="*/ 0 h 58"/>
              <a:gd name="T44" fmla="*/ 606 w 927"/>
              <a:gd name="T45" fmla="*/ 57 h 58"/>
              <a:gd name="T46" fmla="*/ 537 w 927"/>
              <a:gd name="T47" fmla="*/ 57 h 58"/>
              <a:gd name="T48" fmla="*/ 514 w 927"/>
              <a:gd name="T49" fmla="*/ 23 h 58"/>
              <a:gd name="T50" fmla="*/ 537 w 927"/>
              <a:gd name="T51" fmla="*/ 0 h 58"/>
              <a:gd name="T52" fmla="*/ 537 w 927"/>
              <a:gd name="T53" fmla="*/ 57 h 58"/>
              <a:gd name="T54" fmla="*/ 469 w 927"/>
              <a:gd name="T55" fmla="*/ 57 h 58"/>
              <a:gd name="T56" fmla="*/ 457 w 927"/>
              <a:gd name="T57" fmla="*/ 57 h 58"/>
              <a:gd name="T58" fmla="*/ 457 w 927"/>
              <a:gd name="T59" fmla="*/ 0 h 58"/>
              <a:gd name="T60" fmla="*/ 469 w 927"/>
              <a:gd name="T61" fmla="*/ 0 h 58"/>
              <a:gd name="T62" fmla="*/ 469 w 927"/>
              <a:gd name="T63" fmla="*/ 57 h 58"/>
              <a:gd name="T64" fmla="*/ 389 w 927"/>
              <a:gd name="T65" fmla="*/ 57 h 58"/>
              <a:gd name="T66" fmla="*/ 389 w 927"/>
              <a:gd name="T67" fmla="*/ 57 h 58"/>
              <a:gd name="T68" fmla="*/ 389 w 927"/>
              <a:gd name="T69" fmla="*/ 0 h 58"/>
              <a:gd name="T70" fmla="*/ 389 w 927"/>
              <a:gd name="T71" fmla="*/ 0 h 58"/>
              <a:gd name="T72" fmla="*/ 389 w 927"/>
              <a:gd name="T73" fmla="*/ 57 h 58"/>
              <a:gd name="T74" fmla="*/ 320 w 927"/>
              <a:gd name="T75" fmla="*/ 57 h 58"/>
              <a:gd name="T76" fmla="*/ 320 w 927"/>
              <a:gd name="T77" fmla="*/ 57 h 58"/>
              <a:gd name="T78" fmla="*/ 320 w 927"/>
              <a:gd name="T79" fmla="*/ 0 h 58"/>
              <a:gd name="T80" fmla="*/ 320 w 927"/>
              <a:gd name="T81" fmla="*/ 0 h 58"/>
              <a:gd name="T82" fmla="*/ 320 w 927"/>
              <a:gd name="T83" fmla="*/ 57 h 58"/>
              <a:gd name="T84" fmla="*/ 252 w 927"/>
              <a:gd name="T85" fmla="*/ 57 h 58"/>
              <a:gd name="T86" fmla="*/ 217 w 927"/>
              <a:gd name="T87" fmla="*/ 23 h 58"/>
              <a:gd name="T88" fmla="*/ 252 w 927"/>
              <a:gd name="T89" fmla="*/ 0 h 58"/>
              <a:gd name="T90" fmla="*/ 252 w 927"/>
              <a:gd name="T91" fmla="*/ 57 h 58"/>
              <a:gd name="T92" fmla="*/ 171 w 927"/>
              <a:gd name="T93" fmla="*/ 57 h 58"/>
              <a:gd name="T94" fmla="*/ 148 w 927"/>
              <a:gd name="T95" fmla="*/ 23 h 58"/>
              <a:gd name="T96" fmla="*/ 171 w 927"/>
              <a:gd name="T97" fmla="*/ 0 h 58"/>
              <a:gd name="T98" fmla="*/ 171 w 927"/>
              <a:gd name="T99" fmla="*/ 57 h 58"/>
              <a:gd name="T100" fmla="*/ 103 w 927"/>
              <a:gd name="T101" fmla="*/ 57 h 58"/>
              <a:gd name="T102" fmla="*/ 80 w 927"/>
              <a:gd name="T103" fmla="*/ 23 h 58"/>
              <a:gd name="T104" fmla="*/ 103 w 927"/>
              <a:gd name="T105" fmla="*/ 0 h 58"/>
              <a:gd name="T106" fmla="*/ 103 w 927"/>
              <a:gd name="T107" fmla="*/ 57 h 58"/>
              <a:gd name="T108" fmla="*/ 34 w 927"/>
              <a:gd name="T109" fmla="*/ 57 h 58"/>
              <a:gd name="T110" fmla="*/ 34 w 927"/>
              <a:gd name="T111" fmla="*/ 57 h 58"/>
              <a:gd name="T112" fmla="*/ 34 w 927"/>
              <a:gd name="T113" fmla="*/ 0 h 58"/>
              <a:gd name="T114" fmla="*/ 34 w 927"/>
              <a:gd name="T115" fmla="*/ 0 h 58"/>
              <a:gd name="T116" fmla="*/ 34 w 927"/>
              <a:gd name="T117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27" h="58">
                <a:moveTo>
                  <a:pt x="892" y="57"/>
                </a:moveTo>
                <a:lnTo>
                  <a:pt x="892" y="57"/>
                </a:lnTo>
                <a:lnTo>
                  <a:pt x="892" y="57"/>
                </a:lnTo>
                <a:lnTo>
                  <a:pt x="892" y="57"/>
                </a:lnTo>
                <a:cubicBezTo>
                  <a:pt x="880" y="57"/>
                  <a:pt x="869" y="46"/>
                  <a:pt x="869" y="23"/>
                </a:cubicBezTo>
                <a:cubicBezTo>
                  <a:pt x="869" y="12"/>
                  <a:pt x="880" y="0"/>
                  <a:pt x="892" y="0"/>
                </a:cubicBezTo>
                <a:lnTo>
                  <a:pt x="892" y="0"/>
                </a:lnTo>
                <a:lnTo>
                  <a:pt x="892" y="0"/>
                </a:lnTo>
                <a:cubicBezTo>
                  <a:pt x="915" y="0"/>
                  <a:pt x="926" y="12"/>
                  <a:pt x="926" y="23"/>
                </a:cubicBezTo>
                <a:cubicBezTo>
                  <a:pt x="926" y="46"/>
                  <a:pt x="915" y="57"/>
                  <a:pt x="892" y="57"/>
                </a:cubicBezTo>
                <a:close/>
                <a:moveTo>
                  <a:pt x="823" y="57"/>
                </a:moveTo>
                <a:lnTo>
                  <a:pt x="823" y="57"/>
                </a:lnTo>
                <a:lnTo>
                  <a:pt x="823" y="57"/>
                </a:lnTo>
                <a:lnTo>
                  <a:pt x="823" y="57"/>
                </a:lnTo>
                <a:cubicBezTo>
                  <a:pt x="812" y="57"/>
                  <a:pt x="801" y="46"/>
                  <a:pt x="801" y="23"/>
                </a:cubicBezTo>
                <a:cubicBezTo>
                  <a:pt x="801" y="12"/>
                  <a:pt x="812" y="0"/>
                  <a:pt x="823" y="0"/>
                </a:cubicBezTo>
                <a:lnTo>
                  <a:pt x="823" y="0"/>
                </a:lnTo>
                <a:lnTo>
                  <a:pt x="823" y="0"/>
                </a:lnTo>
                <a:cubicBezTo>
                  <a:pt x="835" y="0"/>
                  <a:pt x="846" y="12"/>
                  <a:pt x="846" y="23"/>
                </a:cubicBezTo>
                <a:cubicBezTo>
                  <a:pt x="846" y="46"/>
                  <a:pt x="835" y="57"/>
                  <a:pt x="823" y="57"/>
                </a:cubicBezTo>
                <a:close/>
                <a:moveTo>
                  <a:pt x="755" y="57"/>
                </a:moveTo>
                <a:lnTo>
                  <a:pt x="755" y="57"/>
                </a:lnTo>
                <a:lnTo>
                  <a:pt x="755" y="57"/>
                </a:lnTo>
                <a:lnTo>
                  <a:pt x="755" y="57"/>
                </a:lnTo>
                <a:cubicBezTo>
                  <a:pt x="732" y="57"/>
                  <a:pt x="732" y="46"/>
                  <a:pt x="732" y="23"/>
                </a:cubicBezTo>
                <a:cubicBezTo>
                  <a:pt x="732" y="12"/>
                  <a:pt x="732" y="0"/>
                  <a:pt x="755" y="0"/>
                </a:cubicBezTo>
                <a:lnTo>
                  <a:pt x="755" y="0"/>
                </a:lnTo>
                <a:lnTo>
                  <a:pt x="755" y="0"/>
                </a:lnTo>
                <a:cubicBezTo>
                  <a:pt x="766" y="0"/>
                  <a:pt x="777" y="12"/>
                  <a:pt x="777" y="23"/>
                </a:cubicBezTo>
                <a:cubicBezTo>
                  <a:pt x="777" y="46"/>
                  <a:pt x="766" y="57"/>
                  <a:pt x="755" y="57"/>
                </a:cubicBezTo>
                <a:close/>
                <a:moveTo>
                  <a:pt x="686" y="57"/>
                </a:moveTo>
                <a:lnTo>
                  <a:pt x="686" y="57"/>
                </a:lnTo>
                <a:cubicBezTo>
                  <a:pt x="675" y="57"/>
                  <a:pt x="675" y="57"/>
                  <a:pt x="675" y="57"/>
                </a:cubicBezTo>
                <a:cubicBezTo>
                  <a:pt x="663" y="57"/>
                  <a:pt x="652" y="46"/>
                  <a:pt x="652" y="23"/>
                </a:cubicBezTo>
                <a:cubicBezTo>
                  <a:pt x="652" y="12"/>
                  <a:pt x="663" y="0"/>
                  <a:pt x="675" y="0"/>
                </a:cubicBezTo>
                <a:cubicBezTo>
                  <a:pt x="686" y="0"/>
                  <a:pt x="686" y="0"/>
                  <a:pt x="686" y="0"/>
                </a:cubicBezTo>
                <a:cubicBezTo>
                  <a:pt x="697" y="0"/>
                  <a:pt x="709" y="12"/>
                  <a:pt x="709" y="23"/>
                </a:cubicBezTo>
                <a:cubicBezTo>
                  <a:pt x="709" y="46"/>
                  <a:pt x="697" y="57"/>
                  <a:pt x="686" y="57"/>
                </a:cubicBezTo>
                <a:close/>
                <a:moveTo>
                  <a:pt x="606" y="57"/>
                </a:moveTo>
                <a:lnTo>
                  <a:pt x="606" y="57"/>
                </a:lnTo>
                <a:lnTo>
                  <a:pt x="606" y="57"/>
                </a:lnTo>
                <a:cubicBezTo>
                  <a:pt x="595" y="57"/>
                  <a:pt x="583" y="46"/>
                  <a:pt x="583" y="23"/>
                </a:cubicBezTo>
                <a:cubicBezTo>
                  <a:pt x="583" y="12"/>
                  <a:pt x="595" y="0"/>
                  <a:pt x="606" y="0"/>
                </a:cubicBezTo>
                <a:lnTo>
                  <a:pt x="606" y="0"/>
                </a:lnTo>
                <a:cubicBezTo>
                  <a:pt x="618" y="0"/>
                  <a:pt x="629" y="12"/>
                  <a:pt x="629" y="23"/>
                </a:cubicBezTo>
                <a:cubicBezTo>
                  <a:pt x="629" y="46"/>
                  <a:pt x="618" y="57"/>
                  <a:pt x="606" y="57"/>
                </a:cubicBezTo>
                <a:close/>
                <a:moveTo>
                  <a:pt x="537" y="57"/>
                </a:moveTo>
                <a:lnTo>
                  <a:pt x="537" y="57"/>
                </a:lnTo>
                <a:lnTo>
                  <a:pt x="537" y="57"/>
                </a:lnTo>
                <a:cubicBezTo>
                  <a:pt x="526" y="57"/>
                  <a:pt x="514" y="46"/>
                  <a:pt x="514" y="23"/>
                </a:cubicBezTo>
                <a:cubicBezTo>
                  <a:pt x="514" y="12"/>
                  <a:pt x="526" y="0"/>
                  <a:pt x="537" y="0"/>
                </a:cubicBezTo>
                <a:lnTo>
                  <a:pt x="537" y="0"/>
                </a:lnTo>
                <a:cubicBezTo>
                  <a:pt x="549" y="0"/>
                  <a:pt x="560" y="12"/>
                  <a:pt x="560" y="23"/>
                </a:cubicBezTo>
                <a:cubicBezTo>
                  <a:pt x="560" y="46"/>
                  <a:pt x="549" y="57"/>
                  <a:pt x="537" y="57"/>
                </a:cubicBezTo>
                <a:close/>
                <a:moveTo>
                  <a:pt x="469" y="57"/>
                </a:moveTo>
                <a:lnTo>
                  <a:pt x="469" y="57"/>
                </a:lnTo>
                <a:lnTo>
                  <a:pt x="469" y="57"/>
                </a:lnTo>
                <a:cubicBezTo>
                  <a:pt x="457" y="57"/>
                  <a:pt x="457" y="57"/>
                  <a:pt x="457" y="57"/>
                </a:cubicBezTo>
                <a:cubicBezTo>
                  <a:pt x="446" y="57"/>
                  <a:pt x="435" y="46"/>
                  <a:pt x="435" y="23"/>
                </a:cubicBezTo>
                <a:cubicBezTo>
                  <a:pt x="435" y="12"/>
                  <a:pt x="446" y="0"/>
                  <a:pt x="457" y="0"/>
                </a:cubicBezTo>
                <a:lnTo>
                  <a:pt x="457" y="0"/>
                </a:lnTo>
                <a:cubicBezTo>
                  <a:pt x="469" y="0"/>
                  <a:pt x="469" y="0"/>
                  <a:pt x="469" y="0"/>
                </a:cubicBezTo>
                <a:cubicBezTo>
                  <a:pt x="480" y="0"/>
                  <a:pt x="492" y="12"/>
                  <a:pt x="492" y="23"/>
                </a:cubicBezTo>
                <a:cubicBezTo>
                  <a:pt x="492" y="46"/>
                  <a:pt x="480" y="57"/>
                  <a:pt x="469" y="57"/>
                </a:cubicBezTo>
                <a:close/>
                <a:moveTo>
                  <a:pt x="389" y="57"/>
                </a:moveTo>
                <a:lnTo>
                  <a:pt x="389" y="57"/>
                </a:lnTo>
                <a:lnTo>
                  <a:pt x="389" y="57"/>
                </a:lnTo>
                <a:lnTo>
                  <a:pt x="389" y="57"/>
                </a:lnTo>
                <a:cubicBezTo>
                  <a:pt x="377" y="57"/>
                  <a:pt x="366" y="46"/>
                  <a:pt x="366" y="23"/>
                </a:cubicBezTo>
                <a:cubicBezTo>
                  <a:pt x="366" y="12"/>
                  <a:pt x="377" y="0"/>
                  <a:pt x="389" y="0"/>
                </a:cubicBezTo>
                <a:lnTo>
                  <a:pt x="389" y="0"/>
                </a:lnTo>
                <a:lnTo>
                  <a:pt x="389" y="0"/>
                </a:lnTo>
                <a:cubicBezTo>
                  <a:pt x="400" y="0"/>
                  <a:pt x="412" y="12"/>
                  <a:pt x="412" y="23"/>
                </a:cubicBezTo>
                <a:cubicBezTo>
                  <a:pt x="412" y="46"/>
                  <a:pt x="400" y="57"/>
                  <a:pt x="389" y="57"/>
                </a:cubicBezTo>
                <a:close/>
                <a:moveTo>
                  <a:pt x="320" y="57"/>
                </a:moveTo>
                <a:lnTo>
                  <a:pt x="320" y="57"/>
                </a:lnTo>
                <a:lnTo>
                  <a:pt x="320" y="57"/>
                </a:lnTo>
                <a:lnTo>
                  <a:pt x="320" y="57"/>
                </a:lnTo>
                <a:cubicBezTo>
                  <a:pt x="309" y="57"/>
                  <a:pt x="297" y="46"/>
                  <a:pt x="297" y="23"/>
                </a:cubicBezTo>
                <a:cubicBezTo>
                  <a:pt x="297" y="12"/>
                  <a:pt x="309" y="0"/>
                  <a:pt x="320" y="0"/>
                </a:cubicBezTo>
                <a:lnTo>
                  <a:pt x="320" y="0"/>
                </a:lnTo>
                <a:lnTo>
                  <a:pt x="320" y="0"/>
                </a:lnTo>
                <a:cubicBezTo>
                  <a:pt x="331" y="0"/>
                  <a:pt x="343" y="12"/>
                  <a:pt x="343" y="23"/>
                </a:cubicBezTo>
                <a:cubicBezTo>
                  <a:pt x="343" y="46"/>
                  <a:pt x="331" y="57"/>
                  <a:pt x="320" y="57"/>
                </a:cubicBezTo>
                <a:close/>
                <a:moveTo>
                  <a:pt x="252" y="57"/>
                </a:moveTo>
                <a:lnTo>
                  <a:pt x="252" y="57"/>
                </a:lnTo>
                <a:cubicBezTo>
                  <a:pt x="240" y="57"/>
                  <a:pt x="240" y="57"/>
                  <a:pt x="240" y="57"/>
                </a:cubicBezTo>
                <a:cubicBezTo>
                  <a:pt x="229" y="57"/>
                  <a:pt x="217" y="46"/>
                  <a:pt x="217" y="23"/>
                </a:cubicBezTo>
                <a:cubicBezTo>
                  <a:pt x="217" y="12"/>
                  <a:pt x="229" y="0"/>
                  <a:pt x="240" y="0"/>
                </a:cubicBezTo>
                <a:cubicBezTo>
                  <a:pt x="252" y="0"/>
                  <a:pt x="252" y="0"/>
                  <a:pt x="252" y="0"/>
                </a:cubicBezTo>
                <a:cubicBezTo>
                  <a:pt x="263" y="0"/>
                  <a:pt x="274" y="12"/>
                  <a:pt x="274" y="23"/>
                </a:cubicBezTo>
                <a:cubicBezTo>
                  <a:pt x="274" y="46"/>
                  <a:pt x="263" y="57"/>
                  <a:pt x="252" y="57"/>
                </a:cubicBezTo>
                <a:close/>
                <a:moveTo>
                  <a:pt x="171" y="57"/>
                </a:moveTo>
                <a:lnTo>
                  <a:pt x="171" y="57"/>
                </a:lnTo>
                <a:lnTo>
                  <a:pt x="171" y="57"/>
                </a:lnTo>
                <a:cubicBezTo>
                  <a:pt x="160" y="57"/>
                  <a:pt x="148" y="46"/>
                  <a:pt x="148" y="23"/>
                </a:cubicBezTo>
                <a:cubicBezTo>
                  <a:pt x="148" y="12"/>
                  <a:pt x="160" y="0"/>
                  <a:pt x="171" y="0"/>
                </a:cubicBezTo>
                <a:lnTo>
                  <a:pt x="171" y="0"/>
                </a:lnTo>
                <a:cubicBezTo>
                  <a:pt x="183" y="0"/>
                  <a:pt x="194" y="12"/>
                  <a:pt x="194" y="23"/>
                </a:cubicBezTo>
                <a:cubicBezTo>
                  <a:pt x="194" y="46"/>
                  <a:pt x="183" y="57"/>
                  <a:pt x="171" y="57"/>
                </a:cubicBezTo>
                <a:close/>
                <a:moveTo>
                  <a:pt x="103" y="57"/>
                </a:moveTo>
                <a:lnTo>
                  <a:pt x="103" y="57"/>
                </a:lnTo>
                <a:lnTo>
                  <a:pt x="103" y="57"/>
                </a:lnTo>
                <a:cubicBezTo>
                  <a:pt x="91" y="57"/>
                  <a:pt x="80" y="46"/>
                  <a:pt x="80" y="23"/>
                </a:cubicBezTo>
                <a:cubicBezTo>
                  <a:pt x="80" y="12"/>
                  <a:pt x="91" y="0"/>
                  <a:pt x="103" y="0"/>
                </a:cubicBezTo>
                <a:lnTo>
                  <a:pt x="103" y="0"/>
                </a:lnTo>
                <a:cubicBezTo>
                  <a:pt x="114" y="0"/>
                  <a:pt x="126" y="12"/>
                  <a:pt x="126" y="23"/>
                </a:cubicBezTo>
                <a:cubicBezTo>
                  <a:pt x="126" y="46"/>
                  <a:pt x="114" y="57"/>
                  <a:pt x="103" y="57"/>
                </a:cubicBezTo>
                <a:close/>
                <a:moveTo>
                  <a:pt x="34" y="57"/>
                </a:moveTo>
                <a:lnTo>
                  <a:pt x="34" y="57"/>
                </a:lnTo>
                <a:lnTo>
                  <a:pt x="34" y="57"/>
                </a:lnTo>
                <a:lnTo>
                  <a:pt x="34" y="57"/>
                </a:lnTo>
                <a:cubicBezTo>
                  <a:pt x="11" y="57"/>
                  <a:pt x="0" y="46"/>
                  <a:pt x="0" y="23"/>
                </a:cubicBezTo>
                <a:cubicBezTo>
                  <a:pt x="0" y="12"/>
                  <a:pt x="11" y="0"/>
                  <a:pt x="34" y="0"/>
                </a:cubicBezTo>
                <a:lnTo>
                  <a:pt x="34" y="0"/>
                </a:lnTo>
                <a:lnTo>
                  <a:pt x="34" y="0"/>
                </a:lnTo>
                <a:cubicBezTo>
                  <a:pt x="46" y="0"/>
                  <a:pt x="57" y="12"/>
                  <a:pt x="57" y="23"/>
                </a:cubicBezTo>
                <a:cubicBezTo>
                  <a:pt x="57" y="46"/>
                  <a:pt x="46" y="57"/>
                  <a:pt x="34" y="5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00">
            <a:extLst>
              <a:ext uri="{FF2B5EF4-FFF2-40B4-BE49-F238E27FC236}">
                <a16:creationId xmlns:a16="http://schemas.microsoft.com/office/drawing/2014/main" id="{A30F6132-1B83-9442-8879-17D964DB2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4017" y="10500955"/>
            <a:ext cx="4040564" cy="1497301"/>
          </a:xfrm>
          <a:custGeom>
            <a:avLst/>
            <a:gdLst>
              <a:gd name="T0" fmla="*/ 4975 w 4976"/>
              <a:gd name="T1" fmla="*/ 1841 h 1842"/>
              <a:gd name="T2" fmla="*/ 0 w 4976"/>
              <a:gd name="T3" fmla="*/ 1841 h 1842"/>
              <a:gd name="T4" fmla="*/ 0 w 4976"/>
              <a:gd name="T5" fmla="*/ 0 h 1842"/>
              <a:gd name="T6" fmla="*/ 4975 w 4976"/>
              <a:gd name="T7" fmla="*/ 0 h 1842"/>
              <a:gd name="T8" fmla="*/ 4975 w 4976"/>
              <a:gd name="T9" fmla="*/ 1841 h 1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6" h="1842">
                <a:moveTo>
                  <a:pt x="4975" y="1841"/>
                </a:moveTo>
                <a:lnTo>
                  <a:pt x="0" y="1841"/>
                </a:lnTo>
                <a:lnTo>
                  <a:pt x="0" y="0"/>
                </a:lnTo>
                <a:lnTo>
                  <a:pt x="4975" y="0"/>
                </a:lnTo>
                <a:lnTo>
                  <a:pt x="4975" y="184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349">
            <a:extLst>
              <a:ext uri="{FF2B5EF4-FFF2-40B4-BE49-F238E27FC236}">
                <a16:creationId xmlns:a16="http://schemas.microsoft.com/office/drawing/2014/main" id="{0D8A97DE-A271-CB46-B7AE-781335421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983" y="10816177"/>
            <a:ext cx="250744" cy="866859"/>
          </a:xfrm>
          <a:custGeom>
            <a:avLst/>
            <a:gdLst>
              <a:gd name="T0" fmla="*/ 35 w 310"/>
              <a:gd name="T1" fmla="*/ 1064 h 1065"/>
              <a:gd name="T2" fmla="*/ 35 w 310"/>
              <a:gd name="T3" fmla="*/ 1064 h 1065"/>
              <a:gd name="T4" fmla="*/ 23 w 310"/>
              <a:gd name="T5" fmla="*/ 1064 h 1065"/>
              <a:gd name="T6" fmla="*/ 0 w 310"/>
              <a:gd name="T7" fmla="*/ 1041 h 1065"/>
              <a:gd name="T8" fmla="*/ 0 w 310"/>
              <a:gd name="T9" fmla="*/ 23 h 1065"/>
              <a:gd name="T10" fmla="*/ 35 w 310"/>
              <a:gd name="T11" fmla="*/ 0 h 1065"/>
              <a:gd name="T12" fmla="*/ 57 w 310"/>
              <a:gd name="T13" fmla="*/ 23 h 1065"/>
              <a:gd name="T14" fmla="*/ 57 w 310"/>
              <a:gd name="T15" fmla="*/ 972 h 1065"/>
              <a:gd name="T16" fmla="*/ 263 w 310"/>
              <a:gd name="T17" fmla="*/ 766 h 1065"/>
              <a:gd name="T18" fmla="*/ 309 w 310"/>
              <a:gd name="T19" fmla="*/ 766 h 1065"/>
              <a:gd name="T20" fmla="*/ 309 w 310"/>
              <a:gd name="T21" fmla="*/ 801 h 1065"/>
              <a:gd name="T22" fmla="*/ 46 w 310"/>
              <a:gd name="T23" fmla="*/ 1052 h 1065"/>
              <a:gd name="T24" fmla="*/ 35 w 310"/>
              <a:gd name="T25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0" h="1065">
                <a:moveTo>
                  <a:pt x="35" y="1064"/>
                </a:moveTo>
                <a:lnTo>
                  <a:pt x="35" y="1064"/>
                </a:lnTo>
                <a:cubicBezTo>
                  <a:pt x="23" y="1064"/>
                  <a:pt x="23" y="1064"/>
                  <a:pt x="23" y="1064"/>
                </a:cubicBezTo>
                <a:cubicBezTo>
                  <a:pt x="12" y="1052"/>
                  <a:pt x="0" y="1041"/>
                  <a:pt x="0" y="104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0"/>
                  <a:pt x="12" y="0"/>
                  <a:pt x="35" y="0"/>
                </a:cubicBezTo>
                <a:cubicBezTo>
                  <a:pt x="46" y="0"/>
                  <a:pt x="57" y="0"/>
                  <a:pt x="57" y="23"/>
                </a:cubicBezTo>
                <a:cubicBezTo>
                  <a:pt x="57" y="972"/>
                  <a:pt x="57" y="972"/>
                  <a:pt x="57" y="972"/>
                </a:cubicBezTo>
                <a:cubicBezTo>
                  <a:pt x="263" y="766"/>
                  <a:pt x="263" y="766"/>
                  <a:pt x="263" y="766"/>
                </a:cubicBezTo>
                <a:cubicBezTo>
                  <a:pt x="275" y="755"/>
                  <a:pt x="297" y="755"/>
                  <a:pt x="309" y="766"/>
                </a:cubicBezTo>
                <a:cubicBezTo>
                  <a:pt x="309" y="766"/>
                  <a:pt x="309" y="789"/>
                  <a:pt x="309" y="801"/>
                </a:cubicBezTo>
                <a:cubicBezTo>
                  <a:pt x="46" y="1052"/>
                  <a:pt x="46" y="1052"/>
                  <a:pt x="46" y="1052"/>
                </a:cubicBezTo>
                <a:cubicBezTo>
                  <a:pt x="46" y="1064"/>
                  <a:pt x="35" y="1064"/>
                  <a:pt x="35" y="10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350">
            <a:extLst>
              <a:ext uri="{FF2B5EF4-FFF2-40B4-BE49-F238E27FC236}">
                <a16:creationId xmlns:a16="http://schemas.microsoft.com/office/drawing/2014/main" id="{4E5845B6-ED7E-C247-97A7-9F415A3B4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5205" y="10844833"/>
            <a:ext cx="530145" cy="522981"/>
          </a:xfrm>
          <a:custGeom>
            <a:avLst/>
            <a:gdLst>
              <a:gd name="T0" fmla="*/ 640 w 653"/>
              <a:gd name="T1" fmla="*/ 0 h 642"/>
              <a:gd name="T2" fmla="*/ 629 w 653"/>
              <a:gd name="T3" fmla="*/ 0 h 642"/>
              <a:gd name="T4" fmla="*/ 286 w 653"/>
              <a:gd name="T5" fmla="*/ 206 h 642"/>
              <a:gd name="T6" fmla="*/ 114 w 653"/>
              <a:gd name="T7" fmla="*/ 286 h 642"/>
              <a:gd name="T8" fmla="*/ 57 w 653"/>
              <a:gd name="T9" fmla="*/ 355 h 642"/>
              <a:gd name="T10" fmla="*/ 57 w 653"/>
              <a:gd name="T11" fmla="*/ 366 h 642"/>
              <a:gd name="T12" fmla="*/ 183 w 653"/>
              <a:gd name="T13" fmla="*/ 366 h 642"/>
              <a:gd name="T14" fmla="*/ 183 w 653"/>
              <a:gd name="T15" fmla="*/ 389 h 642"/>
              <a:gd name="T16" fmla="*/ 137 w 653"/>
              <a:gd name="T17" fmla="*/ 401 h 642"/>
              <a:gd name="T18" fmla="*/ 34 w 653"/>
              <a:gd name="T19" fmla="*/ 515 h 642"/>
              <a:gd name="T20" fmla="*/ 46 w 653"/>
              <a:gd name="T21" fmla="*/ 641 h 642"/>
              <a:gd name="T22" fmla="*/ 229 w 653"/>
              <a:gd name="T23" fmla="*/ 538 h 642"/>
              <a:gd name="T24" fmla="*/ 252 w 653"/>
              <a:gd name="T25" fmla="*/ 458 h 642"/>
              <a:gd name="T26" fmla="*/ 263 w 653"/>
              <a:gd name="T27" fmla="*/ 446 h 642"/>
              <a:gd name="T28" fmla="*/ 274 w 653"/>
              <a:gd name="T29" fmla="*/ 572 h 642"/>
              <a:gd name="T30" fmla="*/ 274 w 653"/>
              <a:gd name="T31" fmla="*/ 595 h 642"/>
              <a:gd name="T32" fmla="*/ 355 w 653"/>
              <a:gd name="T33" fmla="*/ 538 h 642"/>
              <a:gd name="T34" fmla="*/ 400 w 653"/>
              <a:gd name="T35" fmla="*/ 378 h 642"/>
              <a:gd name="T36" fmla="*/ 640 w 653"/>
              <a:gd name="T37" fmla="*/ 23 h 642"/>
              <a:gd name="T38" fmla="*/ 640 w 653"/>
              <a:gd name="T39" fmla="*/ 0 h 642"/>
              <a:gd name="T40" fmla="*/ 183 w 653"/>
              <a:gd name="T41" fmla="*/ 332 h 642"/>
              <a:gd name="T42" fmla="*/ 126 w 653"/>
              <a:gd name="T43" fmla="*/ 320 h 642"/>
              <a:gd name="T44" fmla="*/ 183 w 653"/>
              <a:gd name="T45" fmla="*/ 332 h 642"/>
              <a:gd name="T46" fmla="*/ 206 w 653"/>
              <a:gd name="T47" fmla="*/ 492 h 642"/>
              <a:gd name="T48" fmla="*/ 114 w 653"/>
              <a:gd name="T49" fmla="*/ 561 h 642"/>
              <a:gd name="T50" fmla="*/ 80 w 653"/>
              <a:gd name="T51" fmla="*/ 526 h 642"/>
              <a:gd name="T52" fmla="*/ 149 w 653"/>
              <a:gd name="T53" fmla="*/ 446 h 642"/>
              <a:gd name="T54" fmla="*/ 183 w 653"/>
              <a:gd name="T55" fmla="*/ 446 h 642"/>
              <a:gd name="T56" fmla="*/ 160 w 653"/>
              <a:gd name="T57" fmla="*/ 481 h 642"/>
              <a:gd name="T58" fmla="*/ 206 w 653"/>
              <a:gd name="T59" fmla="*/ 469 h 642"/>
              <a:gd name="T60" fmla="*/ 332 w 653"/>
              <a:gd name="T61" fmla="*/ 515 h 642"/>
              <a:gd name="T62" fmla="*/ 309 w 653"/>
              <a:gd name="T63" fmla="*/ 538 h 642"/>
              <a:gd name="T64" fmla="*/ 355 w 653"/>
              <a:gd name="T65" fmla="*/ 424 h 642"/>
              <a:gd name="T66" fmla="*/ 400 w 653"/>
              <a:gd name="T67" fmla="*/ 343 h 642"/>
              <a:gd name="T68" fmla="*/ 297 w 653"/>
              <a:gd name="T69" fmla="*/ 435 h 642"/>
              <a:gd name="T70" fmla="*/ 332 w 653"/>
              <a:gd name="T71" fmla="*/ 332 h 642"/>
              <a:gd name="T72" fmla="*/ 320 w 653"/>
              <a:gd name="T73" fmla="*/ 309 h 642"/>
              <a:gd name="T74" fmla="*/ 217 w 653"/>
              <a:gd name="T75" fmla="*/ 343 h 642"/>
              <a:gd name="T76" fmla="*/ 606 w 653"/>
              <a:gd name="T77" fmla="*/ 35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53" h="642">
                <a:moveTo>
                  <a:pt x="640" y="0"/>
                </a:moveTo>
                <a:lnTo>
                  <a:pt x="640" y="0"/>
                </a:lnTo>
                <a:lnTo>
                  <a:pt x="640" y="0"/>
                </a:lnTo>
                <a:lnTo>
                  <a:pt x="629" y="0"/>
                </a:lnTo>
                <a:cubicBezTo>
                  <a:pt x="595" y="0"/>
                  <a:pt x="595" y="0"/>
                  <a:pt x="595" y="0"/>
                </a:cubicBezTo>
                <a:cubicBezTo>
                  <a:pt x="469" y="46"/>
                  <a:pt x="366" y="115"/>
                  <a:pt x="286" y="206"/>
                </a:cubicBezTo>
                <a:cubicBezTo>
                  <a:pt x="263" y="241"/>
                  <a:pt x="263" y="241"/>
                  <a:pt x="263" y="241"/>
                </a:cubicBezTo>
                <a:cubicBezTo>
                  <a:pt x="114" y="286"/>
                  <a:pt x="114" y="286"/>
                  <a:pt x="114" y="286"/>
                </a:cubicBezTo>
                <a:lnTo>
                  <a:pt x="114" y="298"/>
                </a:lnTo>
                <a:cubicBezTo>
                  <a:pt x="57" y="355"/>
                  <a:pt x="57" y="355"/>
                  <a:pt x="57" y="355"/>
                </a:cubicBezTo>
                <a:cubicBezTo>
                  <a:pt x="57" y="355"/>
                  <a:pt x="46" y="366"/>
                  <a:pt x="57" y="366"/>
                </a:cubicBezTo>
                <a:lnTo>
                  <a:pt x="57" y="366"/>
                </a:lnTo>
                <a:cubicBezTo>
                  <a:pt x="57" y="378"/>
                  <a:pt x="69" y="378"/>
                  <a:pt x="69" y="378"/>
                </a:cubicBezTo>
                <a:cubicBezTo>
                  <a:pt x="183" y="366"/>
                  <a:pt x="183" y="366"/>
                  <a:pt x="183" y="366"/>
                </a:cubicBezTo>
                <a:cubicBezTo>
                  <a:pt x="195" y="378"/>
                  <a:pt x="195" y="378"/>
                  <a:pt x="195" y="378"/>
                </a:cubicBezTo>
                <a:cubicBezTo>
                  <a:pt x="183" y="389"/>
                  <a:pt x="183" y="389"/>
                  <a:pt x="183" y="389"/>
                </a:cubicBezTo>
                <a:cubicBezTo>
                  <a:pt x="183" y="389"/>
                  <a:pt x="183" y="389"/>
                  <a:pt x="183" y="401"/>
                </a:cubicBezTo>
                <a:cubicBezTo>
                  <a:pt x="172" y="401"/>
                  <a:pt x="149" y="401"/>
                  <a:pt x="137" y="401"/>
                </a:cubicBezTo>
                <a:cubicBezTo>
                  <a:pt x="126" y="412"/>
                  <a:pt x="114" y="412"/>
                  <a:pt x="103" y="424"/>
                </a:cubicBezTo>
                <a:cubicBezTo>
                  <a:pt x="91" y="435"/>
                  <a:pt x="57" y="481"/>
                  <a:pt x="34" y="515"/>
                </a:cubicBezTo>
                <a:cubicBezTo>
                  <a:pt x="0" y="572"/>
                  <a:pt x="0" y="607"/>
                  <a:pt x="12" y="629"/>
                </a:cubicBezTo>
                <a:cubicBezTo>
                  <a:pt x="23" y="641"/>
                  <a:pt x="34" y="641"/>
                  <a:pt x="46" y="641"/>
                </a:cubicBezTo>
                <a:cubicBezTo>
                  <a:pt x="57" y="641"/>
                  <a:pt x="91" y="629"/>
                  <a:pt x="126" y="607"/>
                </a:cubicBezTo>
                <a:cubicBezTo>
                  <a:pt x="172" y="584"/>
                  <a:pt x="206" y="561"/>
                  <a:pt x="229" y="538"/>
                </a:cubicBezTo>
                <a:cubicBezTo>
                  <a:pt x="229" y="538"/>
                  <a:pt x="240" y="526"/>
                  <a:pt x="240" y="515"/>
                </a:cubicBezTo>
                <a:cubicBezTo>
                  <a:pt x="252" y="492"/>
                  <a:pt x="252" y="481"/>
                  <a:pt x="252" y="458"/>
                </a:cubicBezTo>
                <a:lnTo>
                  <a:pt x="252" y="458"/>
                </a:lnTo>
                <a:cubicBezTo>
                  <a:pt x="263" y="446"/>
                  <a:pt x="263" y="446"/>
                  <a:pt x="263" y="446"/>
                </a:cubicBezTo>
                <a:cubicBezTo>
                  <a:pt x="286" y="458"/>
                  <a:pt x="286" y="458"/>
                  <a:pt x="286" y="458"/>
                </a:cubicBezTo>
                <a:cubicBezTo>
                  <a:pt x="274" y="572"/>
                  <a:pt x="274" y="572"/>
                  <a:pt x="274" y="572"/>
                </a:cubicBezTo>
                <a:cubicBezTo>
                  <a:pt x="274" y="584"/>
                  <a:pt x="274" y="584"/>
                  <a:pt x="274" y="595"/>
                </a:cubicBezTo>
                <a:lnTo>
                  <a:pt x="274" y="595"/>
                </a:lnTo>
                <a:cubicBezTo>
                  <a:pt x="286" y="595"/>
                  <a:pt x="297" y="595"/>
                  <a:pt x="297" y="595"/>
                </a:cubicBezTo>
                <a:cubicBezTo>
                  <a:pt x="355" y="538"/>
                  <a:pt x="355" y="538"/>
                  <a:pt x="355" y="538"/>
                </a:cubicBezTo>
                <a:lnTo>
                  <a:pt x="355" y="526"/>
                </a:lnTo>
                <a:cubicBezTo>
                  <a:pt x="400" y="378"/>
                  <a:pt x="400" y="378"/>
                  <a:pt x="400" y="378"/>
                </a:cubicBezTo>
                <a:cubicBezTo>
                  <a:pt x="423" y="366"/>
                  <a:pt x="423" y="366"/>
                  <a:pt x="423" y="366"/>
                </a:cubicBezTo>
                <a:cubicBezTo>
                  <a:pt x="526" y="275"/>
                  <a:pt x="606" y="161"/>
                  <a:pt x="640" y="23"/>
                </a:cubicBezTo>
                <a:cubicBezTo>
                  <a:pt x="640" y="12"/>
                  <a:pt x="640" y="12"/>
                  <a:pt x="640" y="12"/>
                </a:cubicBezTo>
                <a:cubicBezTo>
                  <a:pt x="652" y="12"/>
                  <a:pt x="640" y="0"/>
                  <a:pt x="640" y="0"/>
                </a:cubicBezTo>
                <a:close/>
                <a:moveTo>
                  <a:pt x="183" y="332"/>
                </a:moveTo>
                <a:lnTo>
                  <a:pt x="183" y="332"/>
                </a:lnTo>
                <a:cubicBezTo>
                  <a:pt x="114" y="343"/>
                  <a:pt x="114" y="343"/>
                  <a:pt x="114" y="343"/>
                </a:cubicBezTo>
                <a:cubicBezTo>
                  <a:pt x="126" y="320"/>
                  <a:pt x="126" y="320"/>
                  <a:pt x="126" y="320"/>
                </a:cubicBezTo>
                <a:cubicBezTo>
                  <a:pt x="217" y="286"/>
                  <a:pt x="217" y="286"/>
                  <a:pt x="217" y="286"/>
                </a:cubicBezTo>
                <a:lnTo>
                  <a:pt x="183" y="332"/>
                </a:lnTo>
                <a:close/>
                <a:moveTo>
                  <a:pt x="206" y="492"/>
                </a:moveTo>
                <a:lnTo>
                  <a:pt x="206" y="492"/>
                </a:lnTo>
                <a:cubicBezTo>
                  <a:pt x="195" y="503"/>
                  <a:pt x="195" y="503"/>
                  <a:pt x="195" y="515"/>
                </a:cubicBezTo>
                <a:cubicBezTo>
                  <a:pt x="183" y="515"/>
                  <a:pt x="149" y="538"/>
                  <a:pt x="114" y="561"/>
                </a:cubicBezTo>
                <a:cubicBezTo>
                  <a:pt x="80" y="584"/>
                  <a:pt x="57" y="595"/>
                  <a:pt x="46" y="595"/>
                </a:cubicBezTo>
                <a:cubicBezTo>
                  <a:pt x="46" y="584"/>
                  <a:pt x="57" y="561"/>
                  <a:pt x="80" y="526"/>
                </a:cubicBezTo>
                <a:cubicBezTo>
                  <a:pt x="103" y="492"/>
                  <a:pt x="126" y="458"/>
                  <a:pt x="137" y="458"/>
                </a:cubicBezTo>
                <a:cubicBezTo>
                  <a:pt x="137" y="446"/>
                  <a:pt x="149" y="446"/>
                  <a:pt x="149" y="446"/>
                </a:cubicBezTo>
                <a:cubicBezTo>
                  <a:pt x="160" y="446"/>
                  <a:pt x="160" y="446"/>
                  <a:pt x="160" y="446"/>
                </a:cubicBezTo>
                <a:cubicBezTo>
                  <a:pt x="172" y="446"/>
                  <a:pt x="172" y="446"/>
                  <a:pt x="183" y="446"/>
                </a:cubicBezTo>
                <a:cubicBezTo>
                  <a:pt x="160" y="458"/>
                  <a:pt x="160" y="458"/>
                  <a:pt x="160" y="458"/>
                </a:cubicBezTo>
                <a:cubicBezTo>
                  <a:pt x="160" y="458"/>
                  <a:pt x="160" y="469"/>
                  <a:pt x="160" y="481"/>
                </a:cubicBezTo>
                <a:cubicBezTo>
                  <a:pt x="172" y="481"/>
                  <a:pt x="183" y="481"/>
                  <a:pt x="183" y="481"/>
                </a:cubicBezTo>
                <a:cubicBezTo>
                  <a:pt x="206" y="469"/>
                  <a:pt x="206" y="469"/>
                  <a:pt x="206" y="469"/>
                </a:cubicBezTo>
                <a:cubicBezTo>
                  <a:pt x="206" y="469"/>
                  <a:pt x="206" y="481"/>
                  <a:pt x="206" y="492"/>
                </a:cubicBezTo>
                <a:close/>
                <a:moveTo>
                  <a:pt x="332" y="515"/>
                </a:moveTo>
                <a:lnTo>
                  <a:pt x="332" y="515"/>
                </a:lnTo>
                <a:cubicBezTo>
                  <a:pt x="309" y="538"/>
                  <a:pt x="309" y="538"/>
                  <a:pt x="309" y="538"/>
                </a:cubicBezTo>
                <a:cubicBezTo>
                  <a:pt x="320" y="458"/>
                  <a:pt x="320" y="458"/>
                  <a:pt x="320" y="458"/>
                </a:cubicBezTo>
                <a:cubicBezTo>
                  <a:pt x="355" y="424"/>
                  <a:pt x="355" y="424"/>
                  <a:pt x="355" y="424"/>
                </a:cubicBezTo>
                <a:lnTo>
                  <a:pt x="332" y="515"/>
                </a:lnTo>
                <a:close/>
                <a:moveTo>
                  <a:pt x="400" y="343"/>
                </a:moveTo>
                <a:lnTo>
                  <a:pt x="400" y="343"/>
                </a:lnTo>
                <a:cubicBezTo>
                  <a:pt x="297" y="435"/>
                  <a:pt x="297" y="435"/>
                  <a:pt x="297" y="435"/>
                </a:cubicBezTo>
                <a:cubicBezTo>
                  <a:pt x="263" y="401"/>
                  <a:pt x="263" y="401"/>
                  <a:pt x="263" y="401"/>
                </a:cubicBezTo>
                <a:cubicBezTo>
                  <a:pt x="332" y="332"/>
                  <a:pt x="332" y="332"/>
                  <a:pt x="332" y="332"/>
                </a:cubicBezTo>
                <a:cubicBezTo>
                  <a:pt x="343" y="320"/>
                  <a:pt x="343" y="309"/>
                  <a:pt x="332" y="309"/>
                </a:cubicBezTo>
                <a:cubicBezTo>
                  <a:pt x="332" y="298"/>
                  <a:pt x="320" y="298"/>
                  <a:pt x="320" y="309"/>
                </a:cubicBezTo>
                <a:cubicBezTo>
                  <a:pt x="240" y="378"/>
                  <a:pt x="240" y="378"/>
                  <a:pt x="240" y="378"/>
                </a:cubicBezTo>
                <a:cubicBezTo>
                  <a:pt x="217" y="343"/>
                  <a:pt x="217" y="343"/>
                  <a:pt x="217" y="343"/>
                </a:cubicBezTo>
                <a:cubicBezTo>
                  <a:pt x="309" y="229"/>
                  <a:pt x="309" y="229"/>
                  <a:pt x="309" y="229"/>
                </a:cubicBezTo>
                <a:cubicBezTo>
                  <a:pt x="389" y="137"/>
                  <a:pt x="480" y="80"/>
                  <a:pt x="606" y="35"/>
                </a:cubicBezTo>
                <a:cubicBezTo>
                  <a:pt x="572" y="161"/>
                  <a:pt x="503" y="263"/>
                  <a:pt x="400" y="3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351">
            <a:extLst>
              <a:ext uri="{FF2B5EF4-FFF2-40B4-BE49-F238E27FC236}">
                <a16:creationId xmlns:a16="http://schemas.microsoft.com/office/drawing/2014/main" id="{BA08D1BA-88E8-6946-838E-032201030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9830" y="10930803"/>
            <a:ext cx="82386" cy="85969"/>
          </a:xfrm>
          <a:custGeom>
            <a:avLst/>
            <a:gdLst>
              <a:gd name="T0" fmla="*/ 91 w 103"/>
              <a:gd name="T1" fmla="*/ 80 h 104"/>
              <a:gd name="T2" fmla="*/ 91 w 103"/>
              <a:gd name="T3" fmla="*/ 80 h 104"/>
              <a:gd name="T4" fmla="*/ 91 w 103"/>
              <a:gd name="T5" fmla="*/ 23 h 104"/>
              <a:gd name="T6" fmla="*/ 22 w 103"/>
              <a:gd name="T7" fmla="*/ 23 h 104"/>
              <a:gd name="T8" fmla="*/ 22 w 103"/>
              <a:gd name="T9" fmla="*/ 80 h 104"/>
              <a:gd name="T10" fmla="*/ 91 w 103"/>
              <a:gd name="T11" fmla="*/ 80 h 104"/>
              <a:gd name="T12" fmla="*/ 45 w 103"/>
              <a:gd name="T13" fmla="*/ 46 h 104"/>
              <a:gd name="T14" fmla="*/ 45 w 103"/>
              <a:gd name="T15" fmla="*/ 46 h 104"/>
              <a:gd name="T16" fmla="*/ 68 w 103"/>
              <a:gd name="T17" fmla="*/ 46 h 104"/>
              <a:gd name="T18" fmla="*/ 68 w 103"/>
              <a:gd name="T19" fmla="*/ 69 h 104"/>
              <a:gd name="T20" fmla="*/ 45 w 103"/>
              <a:gd name="T21" fmla="*/ 69 h 104"/>
              <a:gd name="T22" fmla="*/ 45 w 103"/>
              <a:gd name="T23" fmla="*/ 4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3" h="104">
                <a:moveTo>
                  <a:pt x="91" y="80"/>
                </a:moveTo>
                <a:lnTo>
                  <a:pt x="91" y="80"/>
                </a:lnTo>
                <a:cubicBezTo>
                  <a:pt x="102" y="69"/>
                  <a:pt x="102" y="34"/>
                  <a:pt x="91" y="23"/>
                </a:cubicBezTo>
                <a:cubicBezTo>
                  <a:pt x="68" y="0"/>
                  <a:pt x="34" y="0"/>
                  <a:pt x="22" y="23"/>
                </a:cubicBezTo>
                <a:cubicBezTo>
                  <a:pt x="0" y="34"/>
                  <a:pt x="0" y="69"/>
                  <a:pt x="22" y="80"/>
                </a:cubicBezTo>
                <a:cubicBezTo>
                  <a:pt x="34" y="103"/>
                  <a:pt x="68" y="103"/>
                  <a:pt x="91" y="80"/>
                </a:cubicBezTo>
                <a:close/>
                <a:moveTo>
                  <a:pt x="45" y="46"/>
                </a:moveTo>
                <a:lnTo>
                  <a:pt x="45" y="46"/>
                </a:lnTo>
                <a:cubicBezTo>
                  <a:pt x="45" y="34"/>
                  <a:pt x="57" y="34"/>
                  <a:pt x="68" y="46"/>
                </a:cubicBezTo>
                <a:cubicBezTo>
                  <a:pt x="68" y="46"/>
                  <a:pt x="68" y="58"/>
                  <a:pt x="68" y="69"/>
                </a:cubicBezTo>
                <a:cubicBezTo>
                  <a:pt x="57" y="69"/>
                  <a:pt x="45" y="69"/>
                  <a:pt x="45" y="69"/>
                </a:cubicBezTo>
                <a:cubicBezTo>
                  <a:pt x="34" y="58"/>
                  <a:pt x="34" y="46"/>
                  <a:pt x="45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352">
            <a:extLst>
              <a:ext uri="{FF2B5EF4-FFF2-40B4-BE49-F238E27FC236}">
                <a16:creationId xmlns:a16="http://schemas.microsoft.com/office/drawing/2014/main" id="{2E9E93DC-1730-F347-81FC-464425173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1773" y="11636467"/>
            <a:ext cx="752233" cy="46568"/>
          </a:xfrm>
          <a:custGeom>
            <a:avLst/>
            <a:gdLst>
              <a:gd name="T0" fmla="*/ 892 w 927"/>
              <a:gd name="T1" fmla="*/ 57 h 58"/>
              <a:gd name="T2" fmla="*/ 892 w 927"/>
              <a:gd name="T3" fmla="*/ 57 h 58"/>
              <a:gd name="T4" fmla="*/ 892 w 927"/>
              <a:gd name="T5" fmla="*/ 0 h 58"/>
              <a:gd name="T6" fmla="*/ 892 w 927"/>
              <a:gd name="T7" fmla="*/ 0 h 58"/>
              <a:gd name="T8" fmla="*/ 892 w 927"/>
              <a:gd name="T9" fmla="*/ 57 h 58"/>
              <a:gd name="T10" fmla="*/ 823 w 927"/>
              <a:gd name="T11" fmla="*/ 57 h 58"/>
              <a:gd name="T12" fmla="*/ 823 w 927"/>
              <a:gd name="T13" fmla="*/ 57 h 58"/>
              <a:gd name="T14" fmla="*/ 823 w 927"/>
              <a:gd name="T15" fmla="*/ 0 h 58"/>
              <a:gd name="T16" fmla="*/ 823 w 927"/>
              <a:gd name="T17" fmla="*/ 0 h 58"/>
              <a:gd name="T18" fmla="*/ 823 w 927"/>
              <a:gd name="T19" fmla="*/ 57 h 58"/>
              <a:gd name="T20" fmla="*/ 755 w 927"/>
              <a:gd name="T21" fmla="*/ 57 h 58"/>
              <a:gd name="T22" fmla="*/ 755 w 927"/>
              <a:gd name="T23" fmla="*/ 57 h 58"/>
              <a:gd name="T24" fmla="*/ 755 w 927"/>
              <a:gd name="T25" fmla="*/ 0 h 58"/>
              <a:gd name="T26" fmla="*/ 755 w 927"/>
              <a:gd name="T27" fmla="*/ 0 h 58"/>
              <a:gd name="T28" fmla="*/ 755 w 927"/>
              <a:gd name="T29" fmla="*/ 57 h 58"/>
              <a:gd name="T30" fmla="*/ 686 w 927"/>
              <a:gd name="T31" fmla="*/ 57 h 58"/>
              <a:gd name="T32" fmla="*/ 652 w 927"/>
              <a:gd name="T33" fmla="*/ 34 h 58"/>
              <a:gd name="T34" fmla="*/ 686 w 927"/>
              <a:gd name="T35" fmla="*/ 0 h 58"/>
              <a:gd name="T36" fmla="*/ 686 w 927"/>
              <a:gd name="T37" fmla="*/ 57 h 58"/>
              <a:gd name="T38" fmla="*/ 606 w 927"/>
              <a:gd name="T39" fmla="*/ 57 h 58"/>
              <a:gd name="T40" fmla="*/ 583 w 927"/>
              <a:gd name="T41" fmla="*/ 34 h 58"/>
              <a:gd name="T42" fmla="*/ 606 w 927"/>
              <a:gd name="T43" fmla="*/ 0 h 58"/>
              <a:gd name="T44" fmla="*/ 606 w 927"/>
              <a:gd name="T45" fmla="*/ 57 h 58"/>
              <a:gd name="T46" fmla="*/ 537 w 927"/>
              <a:gd name="T47" fmla="*/ 57 h 58"/>
              <a:gd name="T48" fmla="*/ 514 w 927"/>
              <a:gd name="T49" fmla="*/ 34 h 58"/>
              <a:gd name="T50" fmla="*/ 537 w 927"/>
              <a:gd name="T51" fmla="*/ 0 h 58"/>
              <a:gd name="T52" fmla="*/ 537 w 927"/>
              <a:gd name="T53" fmla="*/ 57 h 58"/>
              <a:gd name="T54" fmla="*/ 469 w 927"/>
              <a:gd name="T55" fmla="*/ 57 h 58"/>
              <a:gd name="T56" fmla="*/ 457 w 927"/>
              <a:gd name="T57" fmla="*/ 57 h 58"/>
              <a:gd name="T58" fmla="*/ 457 w 927"/>
              <a:gd name="T59" fmla="*/ 0 h 58"/>
              <a:gd name="T60" fmla="*/ 469 w 927"/>
              <a:gd name="T61" fmla="*/ 0 h 58"/>
              <a:gd name="T62" fmla="*/ 469 w 927"/>
              <a:gd name="T63" fmla="*/ 57 h 58"/>
              <a:gd name="T64" fmla="*/ 389 w 927"/>
              <a:gd name="T65" fmla="*/ 57 h 58"/>
              <a:gd name="T66" fmla="*/ 389 w 927"/>
              <a:gd name="T67" fmla="*/ 57 h 58"/>
              <a:gd name="T68" fmla="*/ 389 w 927"/>
              <a:gd name="T69" fmla="*/ 0 h 58"/>
              <a:gd name="T70" fmla="*/ 389 w 927"/>
              <a:gd name="T71" fmla="*/ 0 h 58"/>
              <a:gd name="T72" fmla="*/ 389 w 927"/>
              <a:gd name="T73" fmla="*/ 57 h 58"/>
              <a:gd name="T74" fmla="*/ 320 w 927"/>
              <a:gd name="T75" fmla="*/ 57 h 58"/>
              <a:gd name="T76" fmla="*/ 320 w 927"/>
              <a:gd name="T77" fmla="*/ 57 h 58"/>
              <a:gd name="T78" fmla="*/ 320 w 927"/>
              <a:gd name="T79" fmla="*/ 0 h 58"/>
              <a:gd name="T80" fmla="*/ 320 w 927"/>
              <a:gd name="T81" fmla="*/ 0 h 58"/>
              <a:gd name="T82" fmla="*/ 320 w 927"/>
              <a:gd name="T83" fmla="*/ 57 h 58"/>
              <a:gd name="T84" fmla="*/ 252 w 927"/>
              <a:gd name="T85" fmla="*/ 57 h 58"/>
              <a:gd name="T86" fmla="*/ 217 w 927"/>
              <a:gd name="T87" fmla="*/ 34 h 58"/>
              <a:gd name="T88" fmla="*/ 252 w 927"/>
              <a:gd name="T89" fmla="*/ 0 h 58"/>
              <a:gd name="T90" fmla="*/ 252 w 927"/>
              <a:gd name="T91" fmla="*/ 57 h 58"/>
              <a:gd name="T92" fmla="*/ 171 w 927"/>
              <a:gd name="T93" fmla="*/ 57 h 58"/>
              <a:gd name="T94" fmla="*/ 148 w 927"/>
              <a:gd name="T95" fmla="*/ 34 h 58"/>
              <a:gd name="T96" fmla="*/ 171 w 927"/>
              <a:gd name="T97" fmla="*/ 0 h 58"/>
              <a:gd name="T98" fmla="*/ 171 w 927"/>
              <a:gd name="T99" fmla="*/ 57 h 58"/>
              <a:gd name="T100" fmla="*/ 103 w 927"/>
              <a:gd name="T101" fmla="*/ 57 h 58"/>
              <a:gd name="T102" fmla="*/ 80 w 927"/>
              <a:gd name="T103" fmla="*/ 34 h 58"/>
              <a:gd name="T104" fmla="*/ 103 w 927"/>
              <a:gd name="T105" fmla="*/ 0 h 58"/>
              <a:gd name="T106" fmla="*/ 103 w 927"/>
              <a:gd name="T107" fmla="*/ 57 h 58"/>
              <a:gd name="T108" fmla="*/ 34 w 927"/>
              <a:gd name="T109" fmla="*/ 57 h 58"/>
              <a:gd name="T110" fmla="*/ 34 w 927"/>
              <a:gd name="T111" fmla="*/ 57 h 58"/>
              <a:gd name="T112" fmla="*/ 34 w 927"/>
              <a:gd name="T113" fmla="*/ 0 h 58"/>
              <a:gd name="T114" fmla="*/ 34 w 927"/>
              <a:gd name="T115" fmla="*/ 0 h 58"/>
              <a:gd name="T116" fmla="*/ 34 w 927"/>
              <a:gd name="T117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27" h="58">
                <a:moveTo>
                  <a:pt x="892" y="57"/>
                </a:moveTo>
                <a:lnTo>
                  <a:pt x="892" y="57"/>
                </a:lnTo>
                <a:lnTo>
                  <a:pt x="892" y="57"/>
                </a:lnTo>
                <a:lnTo>
                  <a:pt x="892" y="57"/>
                </a:lnTo>
                <a:cubicBezTo>
                  <a:pt x="880" y="57"/>
                  <a:pt x="869" y="45"/>
                  <a:pt x="869" y="34"/>
                </a:cubicBezTo>
                <a:cubicBezTo>
                  <a:pt x="869" y="11"/>
                  <a:pt x="880" y="0"/>
                  <a:pt x="892" y="0"/>
                </a:cubicBezTo>
                <a:lnTo>
                  <a:pt x="892" y="0"/>
                </a:lnTo>
                <a:lnTo>
                  <a:pt x="892" y="0"/>
                </a:lnTo>
                <a:cubicBezTo>
                  <a:pt x="915" y="0"/>
                  <a:pt x="926" y="11"/>
                  <a:pt x="926" y="34"/>
                </a:cubicBezTo>
                <a:cubicBezTo>
                  <a:pt x="926" y="45"/>
                  <a:pt x="915" y="57"/>
                  <a:pt x="892" y="57"/>
                </a:cubicBezTo>
                <a:close/>
                <a:moveTo>
                  <a:pt x="823" y="57"/>
                </a:moveTo>
                <a:lnTo>
                  <a:pt x="823" y="57"/>
                </a:lnTo>
                <a:lnTo>
                  <a:pt x="823" y="57"/>
                </a:lnTo>
                <a:lnTo>
                  <a:pt x="823" y="57"/>
                </a:lnTo>
                <a:cubicBezTo>
                  <a:pt x="812" y="57"/>
                  <a:pt x="801" y="45"/>
                  <a:pt x="801" y="34"/>
                </a:cubicBezTo>
                <a:cubicBezTo>
                  <a:pt x="801" y="11"/>
                  <a:pt x="812" y="0"/>
                  <a:pt x="823" y="0"/>
                </a:cubicBezTo>
                <a:lnTo>
                  <a:pt x="823" y="0"/>
                </a:lnTo>
                <a:lnTo>
                  <a:pt x="823" y="0"/>
                </a:lnTo>
                <a:cubicBezTo>
                  <a:pt x="835" y="0"/>
                  <a:pt x="846" y="11"/>
                  <a:pt x="846" y="34"/>
                </a:cubicBezTo>
                <a:cubicBezTo>
                  <a:pt x="846" y="45"/>
                  <a:pt x="835" y="57"/>
                  <a:pt x="823" y="57"/>
                </a:cubicBezTo>
                <a:close/>
                <a:moveTo>
                  <a:pt x="755" y="57"/>
                </a:moveTo>
                <a:lnTo>
                  <a:pt x="755" y="57"/>
                </a:lnTo>
                <a:lnTo>
                  <a:pt x="755" y="57"/>
                </a:lnTo>
                <a:lnTo>
                  <a:pt x="755" y="57"/>
                </a:lnTo>
                <a:cubicBezTo>
                  <a:pt x="732" y="57"/>
                  <a:pt x="732" y="45"/>
                  <a:pt x="732" y="34"/>
                </a:cubicBezTo>
                <a:cubicBezTo>
                  <a:pt x="732" y="11"/>
                  <a:pt x="732" y="0"/>
                  <a:pt x="755" y="0"/>
                </a:cubicBezTo>
                <a:lnTo>
                  <a:pt x="755" y="0"/>
                </a:lnTo>
                <a:lnTo>
                  <a:pt x="755" y="0"/>
                </a:lnTo>
                <a:cubicBezTo>
                  <a:pt x="766" y="0"/>
                  <a:pt x="777" y="11"/>
                  <a:pt x="777" y="34"/>
                </a:cubicBezTo>
                <a:cubicBezTo>
                  <a:pt x="777" y="45"/>
                  <a:pt x="766" y="57"/>
                  <a:pt x="755" y="57"/>
                </a:cubicBezTo>
                <a:close/>
                <a:moveTo>
                  <a:pt x="686" y="57"/>
                </a:moveTo>
                <a:lnTo>
                  <a:pt x="686" y="57"/>
                </a:lnTo>
                <a:cubicBezTo>
                  <a:pt x="675" y="57"/>
                  <a:pt x="675" y="57"/>
                  <a:pt x="675" y="57"/>
                </a:cubicBezTo>
                <a:cubicBezTo>
                  <a:pt x="663" y="57"/>
                  <a:pt x="652" y="45"/>
                  <a:pt x="652" y="34"/>
                </a:cubicBezTo>
                <a:cubicBezTo>
                  <a:pt x="652" y="11"/>
                  <a:pt x="663" y="0"/>
                  <a:pt x="675" y="0"/>
                </a:cubicBezTo>
                <a:cubicBezTo>
                  <a:pt x="686" y="0"/>
                  <a:pt x="686" y="0"/>
                  <a:pt x="686" y="0"/>
                </a:cubicBezTo>
                <a:cubicBezTo>
                  <a:pt x="697" y="0"/>
                  <a:pt x="709" y="11"/>
                  <a:pt x="709" y="34"/>
                </a:cubicBezTo>
                <a:cubicBezTo>
                  <a:pt x="709" y="45"/>
                  <a:pt x="697" y="57"/>
                  <a:pt x="686" y="57"/>
                </a:cubicBezTo>
                <a:close/>
                <a:moveTo>
                  <a:pt x="606" y="57"/>
                </a:moveTo>
                <a:lnTo>
                  <a:pt x="606" y="57"/>
                </a:lnTo>
                <a:lnTo>
                  <a:pt x="606" y="57"/>
                </a:lnTo>
                <a:cubicBezTo>
                  <a:pt x="595" y="57"/>
                  <a:pt x="583" y="45"/>
                  <a:pt x="583" y="34"/>
                </a:cubicBezTo>
                <a:cubicBezTo>
                  <a:pt x="583" y="11"/>
                  <a:pt x="595" y="0"/>
                  <a:pt x="606" y="0"/>
                </a:cubicBezTo>
                <a:lnTo>
                  <a:pt x="606" y="0"/>
                </a:lnTo>
                <a:cubicBezTo>
                  <a:pt x="618" y="0"/>
                  <a:pt x="629" y="11"/>
                  <a:pt x="629" y="34"/>
                </a:cubicBezTo>
                <a:cubicBezTo>
                  <a:pt x="629" y="45"/>
                  <a:pt x="618" y="57"/>
                  <a:pt x="606" y="57"/>
                </a:cubicBezTo>
                <a:close/>
                <a:moveTo>
                  <a:pt x="537" y="57"/>
                </a:moveTo>
                <a:lnTo>
                  <a:pt x="537" y="57"/>
                </a:lnTo>
                <a:lnTo>
                  <a:pt x="537" y="57"/>
                </a:lnTo>
                <a:cubicBezTo>
                  <a:pt x="526" y="57"/>
                  <a:pt x="514" y="45"/>
                  <a:pt x="514" y="34"/>
                </a:cubicBezTo>
                <a:cubicBezTo>
                  <a:pt x="514" y="11"/>
                  <a:pt x="526" y="0"/>
                  <a:pt x="537" y="0"/>
                </a:cubicBezTo>
                <a:lnTo>
                  <a:pt x="537" y="0"/>
                </a:lnTo>
                <a:cubicBezTo>
                  <a:pt x="549" y="0"/>
                  <a:pt x="560" y="11"/>
                  <a:pt x="560" y="34"/>
                </a:cubicBezTo>
                <a:cubicBezTo>
                  <a:pt x="560" y="45"/>
                  <a:pt x="549" y="57"/>
                  <a:pt x="537" y="57"/>
                </a:cubicBezTo>
                <a:close/>
                <a:moveTo>
                  <a:pt x="469" y="57"/>
                </a:moveTo>
                <a:lnTo>
                  <a:pt x="469" y="57"/>
                </a:lnTo>
                <a:lnTo>
                  <a:pt x="469" y="57"/>
                </a:lnTo>
                <a:cubicBezTo>
                  <a:pt x="457" y="57"/>
                  <a:pt x="457" y="57"/>
                  <a:pt x="457" y="57"/>
                </a:cubicBezTo>
                <a:cubicBezTo>
                  <a:pt x="446" y="57"/>
                  <a:pt x="435" y="45"/>
                  <a:pt x="435" y="34"/>
                </a:cubicBezTo>
                <a:cubicBezTo>
                  <a:pt x="435" y="11"/>
                  <a:pt x="446" y="0"/>
                  <a:pt x="457" y="0"/>
                </a:cubicBezTo>
                <a:lnTo>
                  <a:pt x="457" y="0"/>
                </a:lnTo>
                <a:cubicBezTo>
                  <a:pt x="469" y="0"/>
                  <a:pt x="469" y="0"/>
                  <a:pt x="469" y="0"/>
                </a:cubicBezTo>
                <a:cubicBezTo>
                  <a:pt x="480" y="0"/>
                  <a:pt x="492" y="11"/>
                  <a:pt x="492" y="34"/>
                </a:cubicBezTo>
                <a:cubicBezTo>
                  <a:pt x="492" y="45"/>
                  <a:pt x="480" y="57"/>
                  <a:pt x="469" y="57"/>
                </a:cubicBezTo>
                <a:close/>
                <a:moveTo>
                  <a:pt x="389" y="57"/>
                </a:moveTo>
                <a:lnTo>
                  <a:pt x="389" y="57"/>
                </a:lnTo>
                <a:lnTo>
                  <a:pt x="389" y="57"/>
                </a:lnTo>
                <a:lnTo>
                  <a:pt x="389" y="57"/>
                </a:lnTo>
                <a:cubicBezTo>
                  <a:pt x="377" y="57"/>
                  <a:pt x="366" y="45"/>
                  <a:pt x="366" y="34"/>
                </a:cubicBezTo>
                <a:cubicBezTo>
                  <a:pt x="366" y="11"/>
                  <a:pt x="377" y="0"/>
                  <a:pt x="389" y="0"/>
                </a:cubicBezTo>
                <a:lnTo>
                  <a:pt x="389" y="0"/>
                </a:lnTo>
                <a:lnTo>
                  <a:pt x="389" y="0"/>
                </a:lnTo>
                <a:cubicBezTo>
                  <a:pt x="400" y="0"/>
                  <a:pt x="412" y="11"/>
                  <a:pt x="412" y="34"/>
                </a:cubicBezTo>
                <a:cubicBezTo>
                  <a:pt x="412" y="45"/>
                  <a:pt x="400" y="57"/>
                  <a:pt x="389" y="57"/>
                </a:cubicBezTo>
                <a:close/>
                <a:moveTo>
                  <a:pt x="320" y="57"/>
                </a:moveTo>
                <a:lnTo>
                  <a:pt x="320" y="57"/>
                </a:lnTo>
                <a:lnTo>
                  <a:pt x="320" y="57"/>
                </a:lnTo>
                <a:lnTo>
                  <a:pt x="320" y="57"/>
                </a:lnTo>
                <a:cubicBezTo>
                  <a:pt x="309" y="57"/>
                  <a:pt x="297" y="45"/>
                  <a:pt x="297" y="34"/>
                </a:cubicBezTo>
                <a:cubicBezTo>
                  <a:pt x="297" y="11"/>
                  <a:pt x="309" y="0"/>
                  <a:pt x="320" y="0"/>
                </a:cubicBezTo>
                <a:lnTo>
                  <a:pt x="320" y="0"/>
                </a:lnTo>
                <a:lnTo>
                  <a:pt x="320" y="0"/>
                </a:lnTo>
                <a:cubicBezTo>
                  <a:pt x="331" y="0"/>
                  <a:pt x="343" y="11"/>
                  <a:pt x="343" y="34"/>
                </a:cubicBezTo>
                <a:cubicBezTo>
                  <a:pt x="343" y="45"/>
                  <a:pt x="331" y="57"/>
                  <a:pt x="320" y="57"/>
                </a:cubicBezTo>
                <a:close/>
                <a:moveTo>
                  <a:pt x="252" y="57"/>
                </a:moveTo>
                <a:lnTo>
                  <a:pt x="252" y="57"/>
                </a:lnTo>
                <a:cubicBezTo>
                  <a:pt x="240" y="57"/>
                  <a:pt x="240" y="57"/>
                  <a:pt x="240" y="57"/>
                </a:cubicBezTo>
                <a:cubicBezTo>
                  <a:pt x="229" y="57"/>
                  <a:pt x="217" y="45"/>
                  <a:pt x="217" y="34"/>
                </a:cubicBezTo>
                <a:cubicBezTo>
                  <a:pt x="217" y="11"/>
                  <a:pt x="229" y="0"/>
                  <a:pt x="240" y="0"/>
                </a:cubicBezTo>
                <a:cubicBezTo>
                  <a:pt x="252" y="0"/>
                  <a:pt x="252" y="0"/>
                  <a:pt x="252" y="0"/>
                </a:cubicBezTo>
                <a:cubicBezTo>
                  <a:pt x="263" y="0"/>
                  <a:pt x="274" y="11"/>
                  <a:pt x="274" y="34"/>
                </a:cubicBezTo>
                <a:cubicBezTo>
                  <a:pt x="274" y="45"/>
                  <a:pt x="263" y="57"/>
                  <a:pt x="252" y="57"/>
                </a:cubicBezTo>
                <a:close/>
                <a:moveTo>
                  <a:pt x="171" y="57"/>
                </a:moveTo>
                <a:lnTo>
                  <a:pt x="171" y="57"/>
                </a:lnTo>
                <a:lnTo>
                  <a:pt x="171" y="57"/>
                </a:lnTo>
                <a:cubicBezTo>
                  <a:pt x="160" y="57"/>
                  <a:pt x="148" y="45"/>
                  <a:pt x="148" y="34"/>
                </a:cubicBezTo>
                <a:cubicBezTo>
                  <a:pt x="148" y="11"/>
                  <a:pt x="160" y="0"/>
                  <a:pt x="171" y="0"/>
                </a:cubicBezTo>
                <a:lnTo>
                  <a:pt x="171" y="0"/>
                </a:lnTo>
                <a:cubicBezTo>
                  <a:pt x="183" y="0"/>
                  <a:pt x="194" y="11"/>
                  <a:pt x="194" y="34"/>
                </a:cubicBezTo>
                <a:cubicBezTo>
                  <a:pt x="194" y="45"/>
                  <a:pt x="183" y="57"/>
                  <a:pt x="171" y="57"/>
                </a:cubicBezTo>
                <a:close/>
                <a:moveTo>
                  <a:pt x="103" y="57"/>
                </a:moveTo>
                <a:lnTo>
                  <a:pt x="103" y="57"/>
                </a:lnTo>
                <a:lnTo>
                  <a:pt x="103" y="57"/>
                </a:lnTo>
                <a:cubicBezTo>
                  <a:pt x="91" y="57"/>
                  <a:pt x="80" y="45"/>
                  <a:pt x="80" y="34"/>
                </a:cubicBezTo>
                <a:cubicBezTo>
                  <a:pt x="80" y="11"/>
                  <a:pt x="91" y="0"/>
                  <a:pt x="103" y="0"/>
                </a:cubicBezTo>
                <a:lnTo>
                  <a:pt x="103" y="0"/>
                </a:lnTo>
                <a:cubicBezTo>
                  <a:pt x="114" y="0"/>
                  <a:pt x="126" y="11"/>
                  <a:pt x="126" y="34"/>
                </a:cubicBezTo>
                <a:cubicBezTo>
                  <a:pt x="126" y="45"/>
                  <a:pt x="114" y="57"/>
                  <a:pt x="103" y="57"/>
                </a:cubicBezTo>
                <a:close/>
                <a:moveTo>
                  <a:pt x="34" y="57"/>
                </a:moveTo>
                <a:lnTo>
                  <a:pt x="34" y="57"/>
                </a:lnTo>
                <a:lnTo>
                  <a:pt x="34" y="57"/>
                </a:lnTo>
                <a:lnTo>
                  <a:pt x="34" y="57"/>
                </a:lnTo>
                <a:cubicBezTo>
                  <a:pt x="11" y="57"/>
                  <a:pt x="0" y="45"/>
                  <a:pt x="0" y="34"/>
                </a:cubicBezTo>
                <a:cubicBezTo>
                  <a:pt x="0" y="11"/>
                  <a:pt x="11" y="0"/>
                  <a:pt x="34" y="0"/>
                </a:cubicBezTo>
                <a:lnTo>
                  <a:pt x="34" y="0"/>
                </a:lnTo>
                <a:lnTo>
                  <a:pt x="34" y="0"/>
                </a:lnTo>
                <a:cubicBezTo>
                  <a:pt x="46" y="0"/>
                  <a:pt x="57" y="11"/>
                  <a:pt x="57" y="34"/>
                </a:cubicBezTo>
                <a:cubicBezTo>
                  <a:pt x="57" y="45"/>
                  <a:pt x="46" y="57"/>
                  <a:pt x="34" y="5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353">
            <a:extLst>
              <a:ext uri="{FF2B5EF4-FFF2-40B4-BE49-F238E27FC236}">
                <a16:creationId xmlns:a16="http://schemas.microsoft.com/office/drawing/2014/main" id="{1D59977A-62E9-BA48-B6D8-F776597FD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0763" y="3053851"/>
            <a:ext cx="2546846" cy="2546846"/>
          </a:xfrm>
          <a:custGeom>
            <a:avLst/>
            <a:gdLst>
              <a:gd name="T0" fmla="*/ 3134 w 3135"/>
              <a:gd name="T1" fmla="*/ 1567 h 3134"/>
              <a:gd name="T2" fmla="*/ 3134 w 3135"/>
              <a:gd name="T3" fmla="*/ 1567 h 3134"/>
              <a:gd name="T4" fmla="*/ 1567 w 3135"/>
              <a:gd name="T5" fmla="*/ 3133 h 3134"/>
              <a:gd name="T6" fmla="*/ 0 w 3135"/>
              <a:gd name="T7" fmla="*/ 1567 h 3134"/>
              <a:gd name="T8" fmla="*/ 1567 w 3135"/>
              <a:gd name="T9" fmla="*/ 0 h 3134"/>
              <a:gd name="T10" fmla="*/ 3134 w 3135"/>
              <a:gd name="T11" fmla="*/ 1567 h 3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35" h="3134">
                <a:moveTo>
                  <a:pt x="3134" y="1567"/>
                </a:moveTo>
                <a:lnTo>
                  <a:pt x="3134" y="1567"/>
                </a:lnTo>
                <a:cubicBezTo>
                  <a:pt x="3134" y="2436"/>
                  <a:pt x="2436" y="3133"/>
                  <a:pt x="1567" y="3133"/>
                </a:cubicBezTo>
                <a:cubicBezTo>
                  <a:pt x="709" y="3133"/>
                  <a:pt x="0" y="2436"/>
                  <a:pt x="0" y="1567"/>
                </a:cubicBezTo>
                <a:cubicBezTo>
                  <a:pt x="0" y="697"/>
                  <a:pt x="709" y="0"/>
                  <a:pt x="1567" y="0"/>
                </a:cubicBezTo>
                <a:cubicBezTo>
                  <a:pt x="2436" y="0"/>
                  <a:pt x="3134" y="697"/>
                  <a:pt x="3134" y="156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00">
            <a:extLst>
              <a:ext uri="{FF2B5EF4-FFF2-40B4-BE49-F238E27FC236}">
                <a16:creationId xmlns:a16="http://schemas.microsoft.com/office/drawing/2014/main" id="{F42133B4-F773-DA47-9AB8-CB0F9A771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2396" y="3515938"/>
            <a:ext cx="35821" cy="494324"/>
          </a:xfrm>
          <a:custGeom>
            <a:avLst/>
            <a:gdLst>
              <a:gd name="T0" fmla="*/ 23 w 46"/>
              <a:gd name="T1" fmla="*/ 606 h 607"/>
              <a:gd name="T2" fmla="*/ 23 w 46"/>
              <a:gd name="T3" fmla="*/ 606 h 607"/>
              <a:gd name="T4" fmla="*/ 23 w 46"/>
              <a:gd name="T5" fmla="*/ 606 h 607"/>
              <a:gd name="T6" fmla="*/ 0 w 46"/>
              <a:gd name="T7" fmla="*/ 583 h 607"/>
              <a:gd name="T8" fmla="*/ 0 w 46"/>
              <a:gd name="T9" fmla="*/ 23 h 607"/>
              <a:gd name="T10" fmla="*/ 23 w 46"/>
              <a:gd name="T11" fmla="*/ 0 h 607"/>
              <a:gd name="T12" fmla="*/ 23 w 46"/>
              <a:gd name="T13" fmla="*/ 0 h 607"/>
              <a:gd name="T14" fmla="*/ 45 w 46"/>
              <a:gd name="T15" fmla="*/ 23 h 607"/>
              <a:gd name="T16" fmla="*/ 45 w 46"/>
              <a:gd name="T17" fmla="*/ 583 h 607"/>
              <a:gd name="T18" fmla="*/ 23 w 46"/>
              <a:gd name="T19" fmla="*/ 606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607">
                <a:moveTo>
                  <a:pt x="23" y="606"/>
                </a:moveTo>
                <a:lnTo>
                  <a:pt x="23" y="606"/>
                </a:lnTo>
                <a:lnTo>
                  <a:pt x="23" y="606"/>
                </a:lnTo>
                <a:cubicBezTo>
                  <a:pt x="11" y="606"/>
                  <a:pt x="0" y="594"/>
                  <a:pt x="0" y="58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1" y="0"/>
                  <a:pt x="23" y="0"/>
                </a:cubicBezTo>
                <a:lnTo>
                  <a:pt x="23" y="0"/>
                </a:lnTo>
                <a:cubicBezTo>
                  <a:pt x="34" y="0"/>
                  <a:pt x="45" y="11"/>
                  <a:pt x="45" y="23"/>
                </a:cubicBezTo>
                <a:cubicBezTo>
                  <a:pt x="45" y="583"/>
                  <a:pt x="45" y="583"/>
                  <a:pt x="45" y="583"/>
                </a:cubicBezTo>
                <a:cubicBezTo>
                  <a:pt x="45" y="594"/>
                  <a:pt x="34" y="606"/>
                  <a:pt x="23" y="6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01">
            <a:extLst>
              <a:ext uri="{FF2B5EF4-FFF2-40B4-BE49-F238E27FC236}">
                <a16:creationId xmlns:a16="http://schemas.microsoft.com/office/drawing/2014/main" id="{444B1B47-6043-9547-B838-F98460011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2396" y="3981606"/>
            <a:ext cx="494324" cy="28656"/>
          </a:xfrm>
          <a:custGeom>
            <a:avLst/>
            <a:gdLst>
              <a:gd name="T0" fmla="*/ 23 w 607"/>
              <a:gd name="T1" fmla="*/ 35 h 36"/>
              <a:gd name="T2" fmla="*/ 23 w 607"/>
              <a:gd name="T3" fmla="*/ 35 h 36"/>
              <a:gd name="T4" fmla="*/ 0 w 607"/>
              <a:gd name="T5" fmla="*/ 12 h 36"/>
              <a:gd name="T6" fmla="*/ 23 w 607"/>
              <a:gd name="T7" fmla="*/ 0 h 36"/>
              <a:gd name="T8" fmla="*/ 583 w 607"/>
              <a:gd name="T9" fmla="*/ 0 h 36"/>
              <a:gd name="T10" fmla="*/ 606 w 607"/>
              <a:gd name="T11" fmla="*/ 12 h 36"/>
              <a:gd name="T12" fmla="*/ 583 w 607"/>
              <a:gd name="T13" fmla="*/ 35 h 36"/>
              <a:gd name="T14" fmla="*/ 23 w 607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7" h="36">
                <a:moveTo>
                  <a:pt x="23" y="35"/>
                </a:moveTo>
                <a:lnTo>
                  <a:pt x="23" y="35"/>
                </a:lnTo>
                <a:cubicBezTo>
                  <a:pt x="11" y="35"/>
                  <a:pt x="0" y="23"/>
                  <a:pt x="0" y="12"/>
                </a:cubicBezTo>
                <a:cubicBezTo>
                  <a:pt x="0" y="0"/>
                  <a:pt x="11" y="0"/>
                  <a:pt x="23" y="0"/>
                </a:cubicBezTo>
                <a:cubicBezTo>
                  <a:pt x="583" y="0"/>
                  <a:pt x="583" y="0"/>
                  <a:pt x="583" y="0"/>
                </a:cubicBezTo>
                <a:cubicBezTo>
                  <a:pt x="594" y="0"/>
                  <a:pt x="606" y="0"/>
                  <a:pt x="606" y="12"/>
                </a:cubicBezTo>
                <a:cubicBezTo>
                  <a:pt x="606" y="23"/>
                  <a:pt x="594" y="35"/>
                  <a:pt x="583" y="35"/>
                </a:cubicBezTo>
                <a:lnTo>
                  <a:pt x="23" y="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02">
            <a:extLst>
              <a:ext uri="{FF2B5EF4-FFF2-40B4-BE49-F238E27FC236}">
                <a16:creationId xmlns:a16="http://schemas.microsoft.com/office/drawing/2014/main" id="{8A7353C3-3457-F946-A528-8445B89A0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5530" y="3795338"/>
            <a:ext cx="121790" cy="214924"/>
          </a:xfrm>
          <a:custGeom>
            <a:avLst/>
            <a:gdLst>
              <a:gd name="T0" fmla="*/ 126 w 150"/>
              <a:gd name="T1" fmla="*/ 263 h 264"/>
              <a:gd name="T2" fmla="*/ 126 w 150"/>
              <a:gd name="T3" fmla="*/ 263 h 264"/>
              <a:gd name="T4" fmla="*/ 23 w 150"/>
              <a:gd name="T5" fmla="*/ 263 h 264"/>
              <a:gd name="T6" fmla="*/ 0 w 150"/>
              <a:gd name="T7" fmla="*/ 240 h 264"/>
              <a:gd name="T8" fmla="*/ 0 w 150"/>
              <a:gd name="T9" fmla="*/ 22 h 264"/>
              <a:gd name="T10" fmla="*/ 23 w 150"/>
              <a:gd name="T11" fmla="*/ 0 h 264"/>
              <a:gd name="T12" fmla="*/ 126 w 150"/>
              <a:gd name="T13" fmla="*/ 0 h 264"/>
              <a:gd name="T14" fmla="*/ 149 w 150"/>
              <a:gd name="T15" fmla="*/ 22 h 264"/>
              <a:gd name="T16" fmla="*/ 149 w 150"/>
              <a:gd name="T17" fmla="*/ 240 h 264"/>
              <a:gd name="T18" fmla="*/ 126 w 150"/>
              <a:gd name="T19" fmla="*/ 263 h 264"/>
              <a:gd name="T20" fmla="*/ 34 w 150"/>
              <a:gd name="T21" fmla="*/ 228 h 264"/>
              <a:gd name="T22" fmla="*/ 34 w 150"/>
              <a:gd name="T23" fmla="*/ 228 h 264"/>
              <a:gd name="T24" fmla="*/ 103 w 150"/>
              <a:gd name="T25" fmla="*/ 228 h 264"/>
              <a:gd name="T26" fmla="*/ 103 w 150"/>
              <a:gd name="T27" fmla="*/ 46 h 264"/>
              <a:gd name="T28" fmla="*/ 34 w 150"/>
              <a:gd name="T29" fmla="*/ 46 h 264"/>
              <a:gd name="T30" fmla="*/ 34 w 150"/>
              <a:gd name="T31" fmla="*/ 228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0" h="264">
                <a:moveTo>
                  <a:pt x="126" y="263"/>
                </a:moveTo>
                <a:lnTo>
                  <a:pt x="126" y="263"/>
                </a:lnTo>
                <a:cubicBezTo>
                  <a:pt x="23" y="263"/>
                  <a:pt x="23" y="263"/>
                  <a:pt x="23" y="263"/>
                </a:cubicBezTo>
                <a:cubicBezTo>
                  <a:pt x="0" y="263"/>
                  <a:pt x="0" y="251"/>
                  <a:pt x="0" y="24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0" y="0"/>
                  <a:pt x="23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7" y="0"/>
                  <a:pt x="149" y="11"/>
                  <a:pt x="149" y="22"/>
                </a:cubicBezTo>
                <a:cubicBezTo>
                  <a:pt x="149" y="240"/>
                  <a:pt x="149" y="240"/>
                  <a:pt x="149" y="240"/>
                </a:cubicBezTo>
                <a:cubicBezTo>
                  <a:pt x="149" y="251"/>
                  <a:pt x="137" y="263"/>
                  <a:pt x="126" y="263"/>
                </a:cubicBezTo>
                <a:close/>
                <a:moveTo>
                  <a:pt x="34" y="228"/>
                </a:moveTo>
                <a:lnTo>
                  <a:pt x="34" y="228"/>
                </a:lnTo>
                <a:cubicBezTo>
                  <a:pt x="103" y="228"/>
                  <a:pt x="103" y="228"/>
                  <a:pt x="103" y="228"/>
                </a:cubicBezTo>
                <a:cubicBezTo>
                  <a:pt x="103" y="46"/>
                  <a:pt x="103" y="46"/>
                  <a:pt x="103" y="46"/>
                </a:cubicBezTo>
                <a:cubicBezTo>
                  <a:pt x="34" y="46"/>
                  <a:pt x="34" y="46"/>
                  <a:pt x="34" y="46"/>
                </a:cubicBezTo>
                <a:lnTo>
                  <a:pt x="34" y="2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03">
            <a:extLst>
              <a:ext uri="{FF2B5EF4-FFF2-40B4-BE49-F238E27FC236}">
                <a16:creationId xmlns:a16="http://schemas.microsoft.com/office/drawing/2014/main" id="{2D8CC4E2-BAE9-BF4D-A9F3-19204A8DF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8663" y="3702205"/>
            <a:ext cx="121790" cy="308057"/>
          </a:xfrm>
          <a:custGeom>
            <a:avLst/>
            <a:gdLst>
              <a:gd name="T0" fmla="*/ 126 w 150"/>
              <a:gd name="T1" fmla="*/ 378 h 379"/>
              <a:gd name="T2" fmla="*/ 126 w 150"/>
              <a:gd name="T3" fmla="*/ 378 h 379"/>
              <a:gd name="T4" fmla="*/ 12 w 150"/>
              <a:gd name="T5" fmla="*/ 378 h 379"/>
              <a:gd name="T6" fmla="*/ 0 w 150"/>
              <a:gd name="T7" fmla="*/ 355 h 379"/>
              <a:gd name="T8" fmla="*/ 0 w 150"/>
              <a:gd name="T9" fmla="*/ 23 h 379"/>
              <a:gd name="T10" fmla="*/ 12 w 150"/>
              <a:gd name="T11" fmla="*/ 0 h 379"/>
              <a:gd name="T12" fmla="*/ 126 w 150"/>
              <a:gd name="T13" fmla="*/ 0 h 379"/>
              <a:gd name="T14" fmla="*/ 149 w 150"/>
              <a:gd name="T15" fmla="*/ 23 h 379"/>
              <a:gd name="T16" fmla="*/ 149 w 150"/>
              <a:gd name="T17" fmla="*/ 355 h 379"/>
              <a:gd name="T18" fmla="*/ 126 w 150"/>
              <a:gd name="T19" fmla="*/ 378 h 379"/>
              <a:gd name="T20" fmla="*/ 35 w 150"/>
              <a:gd name="T21" fmla="*/ 343 h 379"/>
              <a:gd name="T22" fmla="*/ 35 w 150"/>
              <a:gd name="T23" fmla="*/ 343 h 379"/>
              <a:gd name="T24" fmla="*/ 103 w 150"/>
              <a:gd name="T25" fmla="*/ 343 h 379"/>
              <a:gd name="T26" fmla="*/ 103 w 150"/>
              <a:gd name="T27" fmla="*/ 46 h 379"/>
              <a:gd name="T28" fmla="*/ 35 w 150"/>
              <a:gd name="T29" fmla="*/ 46 h 379"/>
              <a:gd name="T30" fmla="*/ 35 w 150"/>
              <a:gd name="T31" fmla="*/ 343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0" h="379">
                <a:moveTo>
                  <a:pt x="126" y="378"/>
                </a:moveTo>
                <a:lnTo>
                  <a:pt x="126" y="378"/>
                </a:lnTo>
                <a:cubicBezTo>
                  <a:pt x="12" y="378"/>
                  <a:pt x="12" y="378"/>
                  <a:pt x="12" y="378"/>
                </a:cubicBezTo>
                <a:cubicBezTo>
                  <a:pt x="0" y="378"/>
                  <a:pt x="0" y="366"/>
                  <a:pt x="0" y="35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2"/>
                  <a:pt x="0" y="0"/>
                  <a:pt x="12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8" y="0"/>
                  <a:pt x="149" y="12"/>
                  <a:pt x="149" y="23"/>
                </a:cubicBezTo>
                <a:cubicBezTo>
                  <a:pt x="149" y="355"/>
                  <a:pt x="149" y="355"/>
                  <a:pt x="149" y="355"/>
                </a:cubicBezTo>
                <a:cubicBezTo>
                  <a:pt x="149" y="366"/>
                  <a:pt x="138" y="378"/>
                  <a:pt x="126" y="378"/>
                </a:cubicBezTo>
                <a:close/>
                <a:moveTo>
                  <a:pt x="35" y="343"/>
                </a:moveTo>
                <a:lnTo>
                  <a:pt x="35" y="343"/>
                </a:lnTo>
                <a:cubicBezTo>
                  <a:pt x="103" y="343"/>
                  <a:pt x="103" y="343"/>
                  <a:pt x="103" y="343"/>
                </a:cubicBezTo>
                <a:cubicBezTo>
                  <a:pt x="103" y="46"/>
                  <a:pt x="103" y="46"/>
                  <a:pt x="103" y="46"/>
                </a:cubicBezTo>
                <a:cubicBezTo>
                  <a:pt x="35" y="46"/>
                  <a:pt x="35" y="46"/>
                  <a:pt x="35" y="46"/>
                </a:cubicBezTo>
                <a:lnTo>
                  <a:pt x="35" y="3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04">
            <a:extLst>
              <a:ext uri="{FF2B5EF4-FFF2-40B4-BE49-F238E27FC236}">
                <a16:creationId xmlns:a16="http://schemas.microsoft.com/office/drawing/2014/main" id="{44FB9285-C619-CA48-AE55-D801512E3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1052" y="3730861"/>
            <a:ext cx="132535" cy="279401"/>
          </a:xfrm>
          <a:custGeom>
            <a:avLst/>
            <a:gdLst>
              <a:gd name="T0" fmla="*/ 137 w 161"/>
              <a:gd name="T1" fmla="*/ 343 h 344"/>
              <a:gd name="T2" fmla="*/ 137 w 161"/>
              <a:gd name="T3" fmla="*/ 343 h 344"/>
              <a:gd name="T4" fmla="*/ 23 w 161"/>
              <a:gd name="T5" fmla="*/ 343 h 344"/>
              <a:gd name="T6" fmla="*/ 0 w 161"/>
              <a:gd name="T7" fmla="*/ 320 h 344"/>
              <a:gd name="T8" fmla="*/ 0 w 161"/>
              <a:gd name="T9" fmla="*/ 22 h 344"/>
              <a:gd name="T10" fmla="*/ 23 w 161"/>
              <a:gd name="T11" fmla="*/ 0 h 344"/>
              <a:gd name="T12" fmla="*/ 137 w 161"/>
              <a:gd name="T13" fmla="*/ 0 h 344"/>
              <a:gd name="T14" fmla="*/ 160 w 161"/>
              <a:gd name="T15" fmla="*/ 22 h 344"/>
              <a:gd name="T16" fmla="*/ 160 w 161"/>
              <a:gd name="T17" fmla="*/ 320 h 344"/>
              <a:gd name="T18" fmla="*/ 137 w 161"/>
              <a:gd name="T19" fmla="*/ 343 h 344"/>
              <a:gd name="T20" fmla="*/ 46 w 161"/>
              <a:gd name="T21" fmla="*/ 308 h 344"/>
              <a:gd name="T22" fmla="*/ 46 w 161"/>
              <a:gd name="T23" fmla="*/ 308 h 344"/>
              <a:gd name="T24" fmla="*/ 115 w 161"/>
              <a:gd name="T25" fmla="*/ 308 h 344"/>
              <a:gd name="T26" fmla="*/ 115 w 161"/>
              <a:gd name="T27" fmla="*/ 45 h 344"/>
              <a:gd name="T28" fmla="*/ 46 w 161"/>
              <a:gd name="T29" fmla="*/ 45 h 344"/>
              <a:gd name="T30" fmla="*/ 46 w 161"/>
              <a:gd name="T31" fmla="*/ 308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1" h="344">
                <a:moveTo>
                  <a:pt x="137" y="343"/>
                </a:moveTo>
                <a:lnTo>
                  <a:pt x="137" y="343"/>
                </a:lnTo>
                <a:cubicBezTo>
                  <a:pt x="23" y="343"/>
                  <a:pt x="23" y="343"/>
                  <a:pt x="23" y="343"/>
                </a:cubicBezTo>
                <a:cubicBezTo>
                  <a:pt x="12" y="343"/>
                  <a:pt x="0" y="331"/>
                  <a:pt x="0" y="32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12" y="0"/>
                  <a:pt x="23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9" y="0"/>
                  <a:pt x="160" y="11"/>
                  <a:pt x="160" y="22"/>
                </a:cubicBezTo>
                <a:cubicBezTo>
                  <a:pt x="160" y="320"/>
                  <a:pt x="160" y="320"/>
                  <a:pt x="160" y="320"/>
                </a:cubicBezTo>
                <a:cubicBezTo>
                  <a:pt x="160" y="331"/>
                  <a:pt x="149" y="343"/>
                  <a:pt x="137" y="343"/>
                </a:cubicBezTo>
                <a:close/>
                <a:moveTo>
                  <a:pt x="46" y="308"/>
                </a:moveTo>
                <a:lnTo>
                  <a:pt x="46" y="308"/>
                </a:lnTo>
                <a:cubicBezTo>
                  <a:pt x="115" y="308"/>
                  <a:pt x="115" y="308"/>
                  <a:pt x="115" y="308"/>
                </a:cubicBezTo>
                <a:cubicBezTo>
                  <a:pt x="115" y="45"/>
                  <a:pt x="115" y="45"/>
                  <a:pt x="115" y="45"/>
                </a:cubicBezTo>
                <a:cubicBezTo>
                  <a:pt x="46" y="45"/>
                  <a:pt x="46" y="45"/>
                  <a:pt x="46" y="45"/>
                </a:cubicBezTo>
                <a:lnTo>
                  <a:pt x="46" y="3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05">
            <a:extLst>
              <a:ext uri="{FF2B5EF4-FFF2-40B4-BE49-F238E27FC236}">
                <a16:creationId xmlns:a16="http://schemas.microsoft.com/office/drawing/2014/main" id="{2C0F9C6C-F46D-684B-85AF-B906F62C6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4934" y="3526683"/>
            <a:ext cx="354623" cy="168358"/>
          </a:xfrm>
          <a:custGeom>
            <a:avLst/>
            <a:gdLst>
              <a:gd name="T0" fmla="*/ 23 w 435"/>
              <a:gd name="T1" fmla="*/ 206 h 207"/>
              <a:gd name="T2" fmla="*/ 23 w 435"/>
              <a:gd name="T3" fmla="*/ 206 h 207"/>
              <a:gd name="T4" fmla="*/ 11 w 435"/>
              <a:gd name="T5" fmla="*/ 206 h 207"/>
              <a:gd name="T6" fmla="*/ 11 w 435"/>
              <a:gd name="T7" fmla="*/ 183 h 207"/>
              <a:gd name="T8" fmla="*/ 125 w 435"/>
              <a:gd name="T9" fmla="*/ 69 h 207"/>
              <a:gd name="T10" fmla="*/ 148 w 435"/>
              <a:gd name="T11" fmla="*/ 69 h 207"/>
              <a:gd name="T12" fmla="*/ 263 w 435"/>
              <a:gd name="T13" fmla="*/ 171 h 207"/>
              <a:gd name="T14" fmla="*/ 412 w 435"/>
              <a:gd name="T15" fmla="*/ 0 h 207"/>
              <a:gd name="T16" fmla="*/ 434 w 435"/>
              <a:gd name="T17" fmla="*/ 0 h 207"/>
              <a:gd name="T18" fmla="*/ 434 w 435"/>
              <a:gd name="T19" fmla="*/ 23 h 207"/>
              <a:gd name="T20" fmla="*/ 274 w 435"/>
              <a:gd name="T21" fmla="*/ 206 h 207"/>
              <a:gd name="T22" fmla="*/ 263 w 435"/>
              <a:gd name="T23" fmla="*/ 206 h 207"/>
              <a:gd name="T24" fmla="*/ 251 w 435"/>
              <a:gd name="T25" fmla="*/ 206 h 207"/>
              <a:gd name="T26" fmla="*/ 137 w 435"/>
              <a:gd name="T27" fmla="*/ 103 h 207"/>
              <a:gd name="T28" fmla="*/ 34 w 435"/>
              <a:gd name="T29" fmla="*/ 206 h 207"/>
              <a:gd name="T30" fmla="*/ 23 w 435"/>
              <a:gd name="T31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5" h="207">
                <a:moveTo>
                  <a:pt x="23" y="206"/>
                </a:moveTo>
                <a:lnTo>
                  <a:pt x="23" y="206"/>
                </a:lnTo>
                <a:cubicBezTo>
                  <a:pt x="11" y="206"/>
                  <a:pt x="11" y="206"/>
                  <a:pt x="11" y="206"/>
                </a:cubicBezTo>
                <a:cubicBezTo>
                  <a:pt x="0" y="206"/>
                  <a:pt x="0" y="195"/>
                  <a:pt x="11" y="183"/>
                </a:cubicBezTo>
                <a:cubicBezTo>
                  <a:pt x="125" y="69"/>
                  <a:pt x="125" y="69"/>
                  <a:pt x="125" y="69"/>
                </a:cubicBezTo>
                <a:cubicBezTo>
                  <a:pt x="137" y="69"/>
                  <a:pt x="148" y="69"/>
                  <a:pt x="148" y="69"/>
                </a:cubicBezTo>
                <a:cubicBezTo>
                  <a:pt x="263" y="171"/>
                  <a:pt x="263" y="171"/>
                  <a:pt x="263" y="171"/>
                </a:cubicBezTo>
                <a:cubicBezTo>
                  <a:pt x="412" y="0"/>
                  <a:pt x="412" y="0"/>
                  <a:pt x="412" y="0"/>
                </a:cubicBezTo>
                <a:cubicBezTo>
                  <a:pt x="412" y="0"/>
                  <a:pt x="423" y="0"/>
                  <a:pt x="434" y="0"/>
                </a:cubicBezTo>
                <a:cubicBezTo>
                  <a:pt x="434" y="12"/>
                  <a:pt x="434" y="23"/>
                  <a:pt x="434" y="23"/>
                </a:cubicBezTo>
                <a:cubicBezTo>
                  <a:pt x="274" y="206"/>
                  <a:pt x="274" y="206"/>
                  <a:pt x="274" y="206"/>
                </a:cubicBezTo>
                <a:lnTo>
                  <a:pt x="263" y="206"/>
                </a:lnTo>
                <a:lnTo>
                  <a:pt x="251" y="206"/>
                </a:lnTo>
                <a:cubicBezTo>
                  <a:pt x="137" y="103"/>
                  <a:pt x="137" y="103"/>
                  <a:pt x="137" y="103"/>
                </a:cubicBezTo>
                <a:cubicBezTo>
                  <a:pt x="34" y="206"/>
                  <a:pt x="34" y="206"/>
                  <a:pt x="34" y="206"/>
                </a:cubicBezTo>
                <a:cubicBezTo>
                  <a:pt x="23" y="206"/>
                  <a:pt x="23" y="206"/>
                  <a:pt x="23" y="2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06">
            <a:extLst>
              <a:ext uri="{FF2B5EF4-FFF2-40B4-BE49-F238E27FC236}">
                <a16:creationId xmlns:a16="http://schemas.microsoft.com/office/drawing/2014/main" id="{C0F4FCC5-03D8-5142-92C1-79EA13FB3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7319" y="3526683"/>
            <a:ext cx="39402" cy="93134"/>
          </a:xfrm>
          <a:custGeom>
            <a:avLst/>
            <a:gdLst>
              <a:gd name="T0" fmla="*/ 23 w 47"/>
              <a:gd name="T1" fmla="*/ 114 h 115"/>
              <a:gd name="T2" fmla="*/ 23 w 47"/>
              <a:gd name="T3" fmla="*/ 114 h 115"/>
              <a:gd name="T4" fmla="*/ 12 w 47"/>
              <a:gd name="T5" fmla="*/ 91 h 115"/>
              <a:gd name="T6" fmla="*/ 12 w 47"/>
              <a:gd name="T7" fmla="*/ 12 h 115"/>
              <a:gd name="T8" fmla="*/ 23 w 47"/>
              <a:gd name="T9" fmla="*/ 0 h 115"/>
              <a:gd name="T10" fmla="*/ 34 w 47"/>
              <a:gd name="T11" fmla="*/ 12 h 115"/>
              <a:gd name="T12" fmla="*/ 46 w 47"/>
              <a:gd name="T13" fmla="*/ 91 h 115"/>
              <a:gd name="T14" fmla="*/ 23 w 47"/>
              <a:gd name="T15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115">
                <a:moveTo>
                  <a:pt x="23" y="114"/>
                </a:moveTo>
                <a:lnTo>
                  <a:pt x="23" y="114"/>
                </a:lnTo>
                <a:cubicBezTo>
                  <a:pt x="23" y="114"/>
                  <a:pt x="12" y="103"/>
                  <a:pt x="12" y="91"/>
                </a:cubicBezTo>
                <a:cubicBezTo>
                  <a:pt x="12" y="12"/>
                  <a:pt x="12" y="12"/>
                  <a:pt x="12" y="12"/>
                </a:cubicBezTo>
                <a:cubicBezTo>
                  <a:pt x="0" y="12"/>
                  <a:pt x="12" y="0"/>
                  <a:pt x="23" y="0"/>
                </a:cubicBezTo>
                <a:cubicBezTo>
                  <a:pt x="23" y="0"/>
                  <a:pt x="34" y="0"/>
                  <a:pt x="34" y="12"/>
                </a:cubicBezTo>
                <a:cubicBezTo>
                  <a:pt x="46" y="91"/>
                  <a:pt x="46" y="91"/>
                  <a:pt x="46" y="91"/>
                </a:cubicBezTo>
                <a:cubicBezTo>
                  <a:pt x="46" y="103"/>
                  <a:pt x="34" y="103"/>
                  <a:pt x="23" y="1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07">
            <a:extLst>
              <a:ext uri="{FF2B5EF4-FFF2-40B4-BE49-F238E27FC236}">
                <a16:creationId xmlns:a16="http://schemas.microsoft.com/office/drawing/2014/main" id="{C359440A-AC2F-0B4A-A264-52949C6E6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2842" y="3526683"/>
            <a:ext cx="93134" cy="28656"/>
          </a:xfrm>
          <a:custGeom>
            <a:avLst/>
            <a:gdLst>
              <a:gd name="T0" fmla="*/ 23 w 115"/>
              <a:gd name="T1" fmla="*/ 34 h 35"/>
              <a:gd name="T2" fmla="*/ 23 w 115"/>
              <a:gd name="T3" fmla="*/ 34 h 35"/>
              <a:gd name="T4" fmla="*/ 0 w 115"/>
              <a:gd name="T5" fmla="*/ 23 h 35"/>
              <a:gd name="T6" fmla="*/ 11 w 115"/>
              <a:gd name="T7" fmla="*/ 0 h 35"/>
              <a:gd name="T8" fmla="*/ 103 w 115"/>
              <a:gd name="T9" fmla="*/ 0 h 35"/>
              <a:gd name="T10" fmla="*/ 114 w 115"/>
              <a:gd name="T11" fmla="*/ 12 h 35"/>
              <a:gd name="T12" fmla="*/ 103 w 115"/>
              <a:gd name="T13" fmla="*/ 23 h 35"/>
              <a:gd name="T14" fmla="*/ 23 w 115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35">
                <a:moveTo>
                  <a:pt x="23" y="34"/>
                </a:moveTo>
                <a:lnTo>
                  <a:pt x="23" y="34"/>
                </a:lnTo>
                <a:cubicBezTo>
                  <a:pt x="11" y="34"/>
                  <a:pt x="0" y="23"/>
                  <a:pt x="0" y="23"/>
                </a:cubicBezTo>
                <a:cubicBezTo>
                  <a:pt x="0" y="12"/>
                  <a:pt x="11" y="12"/>
                  <a:pt x="11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14" y="0"/>
                  <a:pt x="114" y="12"/>
                </a:cubicBezTo>
                <a:cubicBezTo>
                  <a:pt x="114" y="23"/>
                  <a:pt x="114" y="23"/>
                  <a:pt x="103" y="23"/>
                </a:cubicBezTo>
                <a:cubicBezTo>
                  <a:pt x="23" y="34"/>
                  <a:pt x="23" y="34"/>
                  <a:pt x="23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08">
            <a:extLst>
              <a:ext uri="{FF2B5EF4-FFF2-40B4-BE49-F238E27FC236}">
                <a16:creationId xmlns:a16="http://schemas.microsoft.com/office/drawing/2014/main" id="{D53F724B-5B4A-134B-9B9A-806A22991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0763" y="6600091"/>
            <a:ext cx="2546846" cy="2546846"/>
          </a:xfrm>
          <a:custGeom>
            <a:avLst/>
            <a:gdLst>
              <a:gd name="T0" fmla="*/ 3134 w 3135"/>
              <a:gd name="T1" fmla="*/ 1566 h 3134"/>
              <a:gd name="T2" fmla="*/ 3134 w 3135"/>
              <a:gd name="T3" fmla="*/ 1566 h 3134"/>
              <a:gd name="T4" fmla="*/ 1567 w 3135"/>
              <a:gd name="T5" fmla="*/ 3133 h 3134"/>
              <a:gd name="T6" fmla="*/ 0 w 3135"/>
              <a:gd name="T7" fmla="*/ 1566 h 3134"/>
              <a:gd name="T8" fmla="*/ 1567 w 3135"/>
              <a:gd name="T9" fmla="*/ 0 h 3134"/>
              <a:gd name="T10" fmla="*/ 3134 w 3135"/>
              <a:gd name="T11" fmla="*/ 1566 h 3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35" h="3134">
                <a:moveTo>
                  <a:pt x="3134" y="1566"/>
                </a:moveTo>
                <a:lnTo>
                  <a:pt x="3134" y="1566"/>
                </a:lnTo>
                <a:cubicBezTo>
                  <a:pt x="3134" y="2424"/>
                  <a:pt x="2436" y="3133"/>
                  <a:pt x="1567" y="3133"/>
                </a:cubicBezTo>
                <a:cubicBezTo>
                  <a:pt x="709" y="3133"/>
                  <a:pt x="0" y="2424"/>
                  <a:pt x="0" y="1566"/>
                </a:cubicBezTo>
                <a:cubicBezTo>
                  <a:pt x="0" y="697"/>
                  <a:pt x="709" y="0"/>
                  <a:pt x="1567" y="0"/>
                </a:cubicBezTo>
                <a:cubicBezTo>
                  <a:pt x="2436" y="0"/>
                  <a:pt x="3134" y="697"/>
                  <a:pt x="3134" y="156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461">
            <a:extLst>
              <a:ext uri="{FF2B5EF4-FFF2-40B4-BE49-F238E27FC236}">
                <a16:creationId xmlns:a16="http://schemas.microsoft.com/office/drawing/2014/main" id="{BACB379D-4CCD-B349-B862-D0130B0FD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2396" y="7065758"/>
            <a:ext cx="35821" cy="494324"/>
          </a:xfrm>
          <a:custGeom>
            <a:avLst/>
            <a:gdLst>
              <a:gd name="T0" fmla="*/ 23 w 46"/>
              <a:gd name="T1" fmla="*/ 606 h 607"/>
              <a:gd name="T2" fmla="*/ 23 w 46"/>
              <a:gd name="T3" fmla="*/ 606 h 607"/>
              <a:gd name="T4" fmla="*/ 23 w 46"/>
              <a:gd name="T5" fmla="*/ 606 h 607"/>
              <a:gd name="T6" fmla="*/ 0 w 46"/>
              <a:gd name="T7" fmla="*/ 583 h 607"/>
              <a:gd name="T8" fmla="*/ 0 w 46"/>
              <a:gd name="T9" fmla="*/ 23 h 607"/>
              <a:gd name="T10" fmla="*/ 23 w 46"/>
              <a:gd name="T11" fmla="*/ 0 h 607"/>
              <a:gd name="T12" fmla="*/ 23 w 46"/>
              <a:gd name="T13" fmla="*/ 0 h 607"/>
              <a:gd name="T14" fmla="*/ 45 w 46"/>
              <a:gd name="T15" fmla="*/ 23 h 607"/>
              <a:gd name="T16" fmla="*/ 45 w 46"/>
              <a:gd name="T17" fmla="*/ 583 h 607"/>
              <a:gd name="T18" fmla="*/ 23 w 46"/>
              <a:gd name="T19" fmla="*/ 606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607">
                <a:moveTo>
                  <a:pt x="23" y="606"/>
                </a:moveTo>
                <a:lnTo>
                  <a:pt x="23" y="606"/>
                </a:lnTo>
                <a:lnTo>
                  <a:pt x="23" y="606"/>
                </a:lnTo>
                <a:cubicBezTo>
                  <a:pt x="11" y="606"/>
                  <a:pt x="0" y="595"/>
                  <a:pt x="0" y="58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1" y="0"/>
                  <a:pt x="23" y="0"/>
                </a:cubicBezTo>
                <a:lnTo>
                  <a:pt x="23" y="0"/>
                </a:lnTo>
                <a:cubicBezTo>
                  <a:pt x="34" y="0"/>
                  <a:pt x="45" y="11"/>
                  <a:pt x="45" y="23"/>
                </a:cubicBezTo>
                <a:cubicBezTo>
                  <a:pt x="45" y="583"/>
                  <a:pt x="45" y="583"/>
                  <a:pt x="45" y="583"/>
                </a:cubicBezTo>
                <a:cubicBezTo>
                  <a:pt x="45" y="595"/>
                  <a:pt x="34" y="606"/>
                  <a:pt x="23" y="6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462">
            <a:extLst>
              <a:ext uri="{FF2B5EF4-FFF2-40B4-BE49-F238E27FC236}">
                <a16:creationId xmlns:a16="http://schemas.microsoft.com/office/drawing/2014/main" id="{3E61987F-FB83-2F48-AA1E-11938C184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2396" y="7520681"/>
            <a:ext cx="494324" cy="39402"/>
          </a:xfrm>
          <a:custGeom>
            <a:avLst/>
            <a:gdLst>
              <a:gd name="T0" fmla="*/ 23 w 607"/>
              <a:gd name="T1" fmla="*/ 46 h 47"/>
              <a:gd name="T2" fmla="*/ 23 w 607"/>
              <a:gd name="T3" fmla="*/ 46 h 47"/>
              <a:gd name="T4" fmla="*/ 0 w 607"/>
              <a:gd name="T5" fmla="*/ 23 h 47"/>
              <a:gd name="T6" fmla="*/ 23 w 607"/>
              <a:gd name="T7" fmla="*/ 0 h 47"/>
              <a:gd name="T8" fmla="*/ 583 w 607"/>
              <a:gd name="T9" fmla="*/ 0 h 47"/>
              <a:gd name="T10" fmla="*/ 606 w 607"/>
              <a:gd name="T11" fmla="*/ 23 h 47"/>
              <a:gd name="T12" fmla="*/ 583 w 607"/>
              <a:gd name="T13" fmla="*/ 46 h 47"/>
              <a:gd name="T14" fmla="*/ 23 w 607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7" h="47">
                <a:moveTo>
                  <a:pt x="23" y="46"/>
                </a:moveTo>
                <a:lnTo>
                  <a:pt x="23" y="46"/>
                </a:lnTo>
                <a:cubicBezTo>
                  <a:pt x="11" y="46"/>
                  <a:pt x="0" y="35"/>
                  <a:pt x="0" y="23"/>
                </a:cubicBezTo>
                <a:cubicBezTo>
                  <a:pt x="0" y="12"/>
                  <a:pt x="11" y="0"/>
                  <a:pt x="23" y="0"/>
                </a:cubicBezTo>
                <a:cubicBezTo>
                  <a:pt x="583" y="0"/>
                  <a:pt x="583" y="0"/>
                  <a:pt x="583" y="0"/>
                </a:cubicBezTo>
                <a:cubicBezTo>
                  <a:pt x="594" y="0"/>
                  <a:pt x="606" y="12"/>
                  <a:pt x="606" y="23"/>
                </a:cubicBezTo>
                <a:cubicBezTo>
                  <a:pt x="606" y="35"/>
                  <a:pt x="594" y="46"/>
                  <a:pt x="583" y="46"/>
                </a:cubicBezTo>
                <a:lnTo>
                  <a:pt x="23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463">
            <a:extLst>
              <a:ext uri="{FF2B5EF4-FFF2-40B4-BE49-F238E27FC236}">
                <a16:creationId xmlns:a16="http://schemas.microsoft.com/office/drawing/2014/main" id="{E8CC7282-D9B6-3544-A229-74B33F813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5530" y="7345159"/>
            <a:ext cx="121790" cy="214924"/>
          </a:xfrm>
          <a:custGeom>
            <a:avLst/>
            <a:gdLst>
              <a:gd name="T0" fmla="*/ 126 w 150"/>
              <a:gd name="T1" fmla="*/ 263 h 264"/>
              <a:gd name="T2" fmla="*/ 126 w 150"/>
              <a:gd name="T3" fmla="*/ 263 h 264"/>
              <a:gd name="T4" fmla="*/ 23 w 150"/>
              <a:gd name="T5" fmla="*/ 263 h 264"/>
              <a:gd name="T6" fmla="*/ 0 w 150"/>
              <a:gd name="T7" fmla="*/ 240 h 264"/>
              <a:gd name="T8" fmla="*/ 0 w 150"/>
              <a:gd name="T9" fmla="*/ 23 h 264"/>
              <a:gd name="T10" fmla="*/ 23 w 150"/>
              <a:gd name="T11" fmla="*/ 0 h 264"/>
              <a:gd name="T12" fmla="*/ 126 w 150"/>
              <a:gd name="T13" fmla="*/ 0 h 264"/>
              <a:gd name="T14" fmla="*/ 149 w 150"/>
              <a:gd name="T15" fmla="*/ 23 h 264"/>
              <a:gd name="T16" fmla="*/ 149 w 150"/>
              <a:gd name="T17" fmla="*/ 240 h 264"/>
              <a:gd name="T18" fmla="*/ 126 w 150"/>
              <a:gd name="T19" fmla="*/ 263 h 264"/>
              <a:gd name="T20" fmla="*/ 34 w 150"/>
              <a:gd name="T21" fmla="*/ 217 h 264"/>
              <a:gd name="T22" fmla="*/ 34 w 150"/>
              <a:gd name="T23" fmla="*/ 217 h 264"/>
              <a:gd name="T24" fmla="*/ 103 w 150"/>
              <a:gd name="T25" fmla="*/ 217 h 264"/>
              <a:gd name="T26" fmla="*/ 103 w 150"/>
              <a:gd name="T27" fmla="*/ 46 h 264"/>
              <a:gd name="T28" fmla="*/ 34 w 150"/>
              <a:gd name="T29" fmla="*/ 46 h 264"/>
              <a:gd name="T30" fmla="*/ 34 w 150"/>
              <a:gd name="T31" fmla="*/ 217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0" h="264">
                <a:moveTo>
                  <a:pt x="126" y="263"/>
                </a:moveTo>
                <a:lnTo>
                  <a:pt x="126" y="263"/>
                </a:lnTo>
                <a:cubicBezTo>
                  <a:pt x="23" y="263"/>
                  <a:pt x="23" y="263"/>
                  <a:pt x="23" y="263"/>
                </a:cubicBezTo>
                <a:cubicBezTo>
                  <a:pt x="0" y="263"/>
                  <a:pt x="0" y="252"/>
                  <a:pt x="0" y="24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0" y="0"/>
                  <a:pt x="23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7" y="0"/>
                  <a:pt x="149" y="11"/>
                  <a:pt x="149" y="23"/>
                </a:cubicBezTo>
                <a:cubicBezTo>
                  <a:pt x="149" y="240"/>
                  <a:pt x="149" y="240"/>
                  <a:pt x="149" y="240"/>
                </a:cubicBezTo>
                <a:cubicBezTo>
                  <a:pt x="149" y="252"/>
                  <a:pt x="137" y="263"/>
                  <a:pt x="126" y="263"/>
                </a:cubicBezTo>
                <a:close/>
                <a:moveTo>
                  <a:pt x="34" y="217"/>
                </a:moveTo>
                <a:lnTo>
                  <a:pt x="34" y="217"/>
                </a:lnTo>
                <a:cubicBezTo>
                  <a:pt x="103" y="217"/>
                  <a:pt x="103" y="217"/>
                  <a:pt x="103" y="217"/>
                </a:cubicBezTo>
                <a:cubicBezTo>
                  <a:pt x="103" y="46"/>
                  <a:pt x="103" y="46"/>
                  <a:pt x="103" y="46"/>
                </a:cubicBezTo>
                <a:cubicBezTo>
                  <a:pt x="34" y="46"/>
                  <a:pt x="34" y="46"/>
                  <a:pt x="34" y="46"/>
                </a:cubicBezTo>
                <a:lnTo>
                  <a:pt x="34" y="2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464">
            <a:extLst>
              <a:ext uri="{FF2B5EF4-FFF2-40B4-BE49-F238E27FC236}">
                <a16:creationId xmlns:a16="http://schemas.microsoft.com/office/drawing/2014/main" id="{3D5D13A1-C993-FE41-AD3D-5470619E9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8663" y="7252026"/>
            <a:ext cx="121790" cy="308057"/>
          </a:xfrm>
          <a:custGeom>
            <a:avLst/>
            <a:gdLst>
              <a:gd name="T0" fmla="*/ 126 w 150"/>
              <a:gd name="T1" fmla="*/ 377 h 378"/>
              <a:gd name="T2" fmla="*/ 126 w 150"/>
              <a:gd name="T3" fmla="*/ 377 h 378"/>
              <a:gd name="T4" fmla="*/ 12 w 150"/>
              <a:gd name="T5" fmla="*/ 377 h 378"/>
              <a:gd name="T6" fmla="*/ 0 w 150"/>
              <a:gd name="T7" fmla="*/ 354 h 378"/>
              <a:gd name="T8" fmla="*/ 0 w 150"/>
              <a:gd name="T9" fmla="*/ 23 h 378"/>
              <a:gd name="T10" fmla="*/ 12 w 150"/>
              <a:gd name="T11" fmla="*/ 0 h 378"/>
              <a:gd name="T12" fmla="*/ 126 w 150"/>
              <a:gd name="T13" fmla="*/ 0 h 378"/>
              <a:gd name="T14" fmla="*/ 149 w 150"/>
              <a:gd name="T15" fmla="*/ 23 h 378"/>
              <a:gd name="T16" fmla="*/ 149 w 150"/>
              <a:gd name="T17" fmla="*/ 354 h 378"/>
              <a:gd name="T18" fmla="*/ 126 w 150"/>
              <a:gd name="T19" fmla="*/ 377 h 378"/>
              <a:gd name="T20" fmla="*/ 35 w 150"/>
              <a:gd name="T21" fmla="*/ 331 h 378"/>
              <a:gd name="T22" fmla="*/ 35 w 150"/>
              <a:gd name="T23" fmla="*/ 331 h 378"/>
              <a:gd name="T24" fmla="*/ 103 w 150"/>
              <a:gd name="T25" fmla="*/ 331 h 378"/>
              <a:gd name="T26" fmla="*/ 103 w 150"/>
              <a:gd name="T27" fmla="*/ 46 h 378"/>
              <a:gd name="T28" fmla="*/ 35 w 150"/>
              <a:gd name="T29" fmla="*/ 46 h 378"/>
              <a:gd name="T30" fmla="*/ 35 w 150"/>
              <a:gd name="T31" fmla="*/ 331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0" h="378">
                <a:moveTo>
                  <a:pt x="126" y="377"/>
                </a:moveTo>
                <a:lnTo>
                  <a:pt x="126" y="377"/>
                </a:lnTo>
                <a:cubicBezTo>
                  <a:pt x="12" y="377"/>
                  <a:pt x="12" y="377"/>
                  <a:pt x="12" y="377"/>
                </a:cubicBezTo>
                <a:cubicBezTo>
                  <a:pt x="0" y="377"/>
                  <a:pt x="0" y="366"/>
                  <a:pt x="0" y="35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0" y="0"/>
                  <a:pt x="12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8" y="0"/>
                  <a:pt x="149" y="11"/>
                  <a:pt x="149" y="23"/>
                </a:cubicBezTo>
                <a:cubicBezTo>
                  <a:pt x="149" y="354"/>
                  <a:pt x="149" y="354"/>
                  <a:pt x="149" y="354"/>
                </a:cubicBezTo>
                <a:cubicBezTo>
                  <a:pt x="149" y="366"/>
                  <a:pt x="138" y="377"/>
                  <a:pt x="126" y="377"/>
                </a:cubicBezTo>
                <a:close/>
                <a:moveTo>
                  <a:pt x="35" y="331"/>
                </a:moveTo>
                <a:lnTo>
                  <a:pt x="35" y="331"/>
                </a:lnTo>
                <a:cubicBezTo>
                  <a:pt x="103" y="331"/>
                  <a:pt x="103" y="331"/>
                  <a:pt x="103" y="331"/>
                </a:cubicBezTo>
                <a:cubicBezTo>
                  <a:pt x="103" y="46"/>
                  <a:pt x="103" y="46"/>
                  <a:pt x="103" y="46"/>
                </a:cubicBezTo>
                <a:cubicBezTo>
                  <a:pt x="35" y="46"/>
                  <a:pt x="35" y="46"/>
                  <a:pt x="35" y="46"/>
                </a:cubicBezTo>
                <a:lnTo>
                  <a:pt x="35" y="3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465">
            <a:extLst>
              <a:ext uri="{FF2B5EF4-FFF2-40B4-BE49-F238E27FC236}">
                <a16:creationId xmlns:a16="http://schemas.microsoft.com/office/drawing/2014/main" id="{2BD4DED0-D4C8-864E-8603-807E21BA6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1052" y="7277101"/>
            <a:ext cx="132535" cy="279401"/>
          </a:xfrm>
          <a:custGeom>
            <a:avLst/>
            <a:gdLst>
              <a:gd name="T0" fmla="*/ 137 w 161"/>
              <a:gd name="T1" fmla="*/ 343 h 344"/>
              <a:gd name="T2" fmla="*/ 137 w 161"/>
              <a:gd name="T3" fmla="*/ 343 h 344"/>
              <a:gd name="T4" fmla="*/ 23 w 161"/>
              <a:gd name="T5" fmla="*/ 343 h 344"/>
              <a:gd name="T6" fmla="*/ 0 w 161"/>
              <a:gd name="T7" fmla="*/ 320 h 344"/>
              <a:gd name="T8" fmla="*/ 0 w 161"/>
              <a:gd name="T9" fmla="*/ 23 h 344"/>
              <a:gd name="T10" fmla="*/ 23 w 161"/>
              <a:gd name="T11" fmla="*/ 0 h 344"/>
              <a:gd name="T12" fmla="*/ 137 w 161"/>
              <a:gd name="T13" fmla="*/ 0 h 344"/>
              <a:gd name="T14" fmla="*/ 160 w 161"/>
              <a:gd name="T15" fmla="*/ 23 h 344"/>
              <a:gd name="T16" fmla="*/ 160 w 161"/>
              <a:gd name="T17" fmla="*/ 320 h 344"/>
              <a:gd name="T18" fmla="*/ 137 w 161"/>
              <a:gd name="T19" fmla="*/ 343 h 344"/>
              <a:gd name="T20" fmla="*/ 46 w 161"/>
              <a:gd name="T21" fmla="*/ 297 h 344"/>
              <a:gd name="T22" fmla="*/ 46 w 161"/>
              <a:gd name="T23" fmla="*/ 297 h 344"/>
              <a:gd name="T24" fmla="*/ 115 w 161"/>
              <a:gd name="T25" fmla="*/ 297 h 344"/>
              <a:gd name="T26" fmla="*/ 115 w 161"/>
              <a:gd name="T27" fmla="*/ 46 h 344"/>
              <a:gd name="T28" fmla="*/ 46 w 161"/>
              <a:gd name="T29" fmla="*/ 46 h 344"/>
              <a:gd name="T30" fmla="*/ 46 w 161"/>
              <a:gd name="T31" fmla="*/ 29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1" h="344">
                <a:moveTo>
                  <a:pt x="137" y="343"/>
                </a:moveTo>
                <a:lnTo>
                  <a:pt x="137" y="343"/>
                </a:lnTo>
                <a:cubicBezTo>
                  <a:pt x="23" y="343"/>
                  <a:pt x="23" y="343"/>
                  <a:pt x="23" y="343"/>
                </a:cubicBezTo>
                <a:cubicBezTo>
                  <a:pt x="12" y="343"/>
                  <a:pt x="0" y="332"/>
                  <a:pt x="0" y="32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2"/>
                  <a:pt x="12" y="0"/>
                  <a:pt x="23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9" y="0"/>
                  <a:pt x="160" y="12"/>
                  <a:pt x="160" y="23"/>
                </a:cubicBezTo>
                <a:cubicBezTo>
                  <a:pt x="160" y="320"/>
                  <a:pt x="160" y="320"/>
                  <a:pt x="160" y="320"/>
                </a:cubicBezTo>
                <a:cubicBezTo>
                  <a:pt x="160" y="332"/>
                  <a:pt x="149" y="343"/>
                  <a:pt x="137" y="343"/>
                </a:cubicBezTo>
                <a:close/>
                <a:moveTo>
                  <a:pt x="46" y="297"/>
                </a:moveTo>
                <a:lnTo>
                  <a:pt x="46" y="297"/>
                </a:lnTo>
                <a:cubicBezTo>
                  <a:pt x="115" y="297"/>
                  <a:pt x="115" y="297"/>
                  <a:pt x="115" y="297"/>
                </a:cubicBezTo>
                <a:cubicBezTo>
                  <a:pt x="115" y="46"/>
                  <a:pt x="115" y="46"/>
                  <a:pt x="115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2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466">
            <a:extLst>
              <a:ext uri="{FF2B5EF4-FFF2-40B4-BE49-F238E27FC236}">
                <a16:creationId xmlns:a16="http://schemas.microsoft.com/office/drawing/2014/main" id="{E0A37BCD-0975-864F-9DC0-C9CD1AF6C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4934" y="7072922"/>
            <a:ext cx="354623" cy="168358"/>
          </a:xfrm>
          <a:custGeom>
            <a:avLst/>
            <a:gdLst>
              <a:gd name="T0" fmla="*/ 23 w 435"/>
              <a:gd name="T1" fmla="*/ 206 h 207"/>
              <a:gd name="T2" fmla="*/ 23 w 435"/>
              <a:gd name="T3" fmla="*/ 206 h 207"/>
              <a:gd name="T4" fmla="*/ 11 w 435"/>
              <a:gd name="T5" fmla="*/ 206 h 207"/>
              <a:gd name="T6" fmla="*/ 11 w 435"/>
              <a:gd name="T7" fmla="*/ 183 h 207"/>
              <a:gd name="T8" fmla="*/ 125 w 435"/>
              <a:gd name="T9" fmla="*/ 69 h 207"/>
              <a:gd name="T10" fmla="*/ 148 w 435"/>
              <a:gd name="T11" fmla="*/ 69 h 207"/>
              <a:gd name="T12" fmla="*/ 263 w 435"/>
              <a:gd name="T13" fmla="*/ 172 h 207"/>
              <a:gd name="T14" fmla="*/ 412 w 435"/>
              <a:gd name="T15" fmla="*/ 0 h 207"/>
              <a:gd name="T16" fmla="*/ 434 w 435"/>
              <a:gd name="T17" fmla="*/ 0 h 207"/>
              <a:gd name="T18" fmla="*/ 434 w 435"/>
              <a:gd name="T19" fmla="*/ 23 h 207"/>
              <a:gd name="T20" fmla="*/ 274 w 435"/>
              <a:gd name="T21" fmla="*/ 206 h 207"/>
              <a:gd name="T22" fmla="*/ 263 w 435"/>
              <a:gd name="T23" fmla="*/ 206 h 207"/>
              <a:gd name="T24" fmla="*/ 251 w 435"/>
              <a:gd name="T25" fmla="*/ 206 h 207"/>
              <a:gd name="T26" fmla="*/ 137 w 435"/>
              <a:gd name="T27" fmla="*/ 103 h 207"/>
              <a:gd name="T28" fmla="*/ 34 w 435"/>
              <a:gd name="T29" fmla="*/ 206 h 207"/>
              <a:gd name="T30" fmla="*/ 23 w 435"/>
              <a:gd name="T31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5" h="207">
                <a:moveTo>
                  <a:pt x="23" y="206"/>
                </a:moveTo>
                <a:lnTo>
                  <a:pt x="23" y="206"/>
                </a:lnTo>
                <a:cubicBezTo>
                  <a:pt x="11" y="206"/>
                  <a:pt x="11" y="206"/>
                  <a:pt x="11" y="206"/>
                </a:cubicBezTo>
                <a:cubicBezTo>
                  <a:pt x="0" y="206"/>
                  <a:pt x="0" y="195"/>
                  <a:pt x="11" y="183"/>
                </a:cubicBezTo>
                <a:cubicBezTo>
                  <a:pt x="125" y="69"/>
                  <a:pt x="125" y="69"/>
                  <a:pt x="125" y="69"/>
                </a:cubicBezTo>
                <a:cubicBezTo>
                  <a:pt x="137" y="69"/>
                  <a:pt x="148" y="69"/>
                  <a:pt x="148" y="69"/>
                </a:cubicBezTo>
                <a:cubicBezTo>
                  <a:pt x="263" y="172"/>
                  <a:pt x="263" y="172"/>
                  <a:pt x="263" y="172"/>
                </a:cubicBezTo>
                <a:cubicBezTo>
                  <a:pt x="412" y="0"/>
                  <a:pt x="412" y="0"/>
                  <a:pt x="412" y="0"/>
                </a:cubicBezTo>
                <a:cubicBezTo>
                  <a:pt x="412" y="0"/>
                  <a:pt x="423" y="0"/>
                  <a:pt x="434" y="0"/>
                </a:cubicBezTo>
                <a:cubicBezTo>
                  <a:pt x="434" y="12"/>
                  <a:pt x="434" y="23"/>
                  <a:pt x="434" y="23"/>
                </a:cubicBezTo>
                <a:cubicBezTo>
                  <a:pt x="274" y="206"/>
                  <a:pt x="274" y="206"/>
                  <a:pt x="274" y="206"/>
                </a:cubicBezTo>
                <a:lnTo>
                  <a:pt x="263" y="206"/>
                </a:lnTo>
                <a:lnTo>
                  <a:pt x="251" y="206"/>
                </a:lnTo>
                <a:cubicBezTo>
                  <a:pt x="137" y="103"/>
                  <a:pt x="137" y="103"/>
                  <a:pt x="137" y="103"/>
                </a:cubicBezTo>
                <a:cubicBezTo>
                  <a:pt x="34" y="206"/>
                  <a:pt x="34" y="206"/>
                  <a:pt x="34" y="206"/>
                </a:cubicBezTo>
                <a:cubicBezTo>
                  <a:pt x="23" y="206"/>
                  <a:pt x="23" y="206"/>
                  <a:pt x="23" y="2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467">
            <a:extLst>
              <a:ext uri="{FF2B5EF4-FFF2-40B4-BE49-F238E27FC236}">
                <a16:creationId xmlns:a16="http://schemas.microsoft.com/office/drawing/2014/main" id="{396FE560-C307-374D-9C7A-2461C9006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7319" y="7072922"/>
            <a:ext cx="39402" cy="85969"/>
          </a:xfrm>
          <a:custGeom>
            <a:avLst/>
            <a:gdLst>
              <a:gd name="T0" fmla="*/ 23 w 47"/>
              <a:gd name="T1" fmla="*/ 103 h 104"/>
              <a:gd name="T2" fmla="*/ 23 w 47"/>
              <a:gd name="T3" fmla="*/ 103 h 104"/>
              <a:gd name="T4" fmla="*/ 12 w 47"/>
              <a:gd name="T5" fmla="*/ 92 h 104"/>
              <a:gd name="T6" fmla="*/ 12 w 47"/>
              <a:gd name="T7" fmla="*/ 12 h 104"/>
              <a:gd name="T8" fmla="*/ 23 w 47"/>
              <a:gd name="T9" fmla="*/ 0 h 104"/>
              <a:gd name="T10" fmla="*/ 34 w 47"/>
              <a:gd name="T11" fmla="*/ 12 h 104"/>
              <a:gd name="T12" fmla="*/ 46 w 47"/>
              <a:gd name="T13" fmla="*/ 92 h 104"/>
              <a:gd name="T14" fmla="*/ 23 w 47"/>
              <a:gd name="T15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104">
                <a:moveTo>
                  <a:pt x="23" y="103"/>
                </a:moveTo>
                <a:lnTo>
                  <a:pt x="23" y="103"/>
                </a:lnTo>
                <a:cubicBezTo>
                  <a:pt x="23" y="103"/>
                  <a:pt x="12" y="103"/>
                  <a:pt x="12" y="92"/>
                </a:cubicBezTo>
                <a:cubicBezTo>
                  <a:pt x="12" y="12"/>
                  <a:pt x="12" y="12"/>
                  <a:pt x="12" y="12"/>
                </a:cubicBezTo>
                <a:cubicBezTo>
                  <a:pt x="0" y="0"/>
                  <a:pt x="12" y="0"/>
                  <a:pt x="23" y="0"/>
                </a:cubicBezTo>
                <a:cubicBezTo>
                  <a:pt x="23" y="0"/>
                  <a:pt x="34" y="0"/>
                  <a:pt x="34" y="12"/>
                </a:cubicBezTo>
                <a:cubicBezTo>
                  <a:pt x="46" y="92"/>
                  <a:pt x="46" y="92"/>
                  <a:pt x="46" y="92"/>
                </a:cubicBezTo>
                <a:cubicBezTo>
                  <a:pt x="46" y="103"/>
                  <a:pt x="34" y="103"/>
                  <a:pt x="23" y="1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468">
            <a:extLst>
              <a:ext uri="{FF2B5EF4-FFF2-40B4-BE49-F238E27FC236}">
                <a16:creationId xmlns:a16="http://schemas.microsoft.com/office/drawing/2014/main" id="{C6EA789C-A1C1-D248-A522-DCEE32186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2842" y="7072922"/>
            <a:ext cx="93134" cy="28656"/>
          </a:xfrm>
          <a:custGeom>
            <a:avLst/>
            <a:gdLst>
              <a:gd name="T0" fmla="*/ 23 w 115"/>
              <a:gd name="T1" fmla="*/ 35 h 36"/>
              <a:gd name="T2" fmla="*/ 23 w 115"/>
              <a:gd name="T3" fmla="*/ 35 h 36"/>
              <a:gd name="T4" fmla="*/ 0 w 115"/>
              <a:gd name="T5" fmla="*/ 23 h 36"/>
              <a:gd name="T6" fmla="*/ 11 w 115"/>
              <a:gd name="T7" fmla="*/ 0 h 36"/>
              <a:gd name="T8" fmla="*/ 103 w 115"/>
              <a:gd name="T9" fmla="*/ 0 h 36"/>
              <a:gd name="T10" fmla="*/ 114 w 115"/>
              <a:gd name="T11" fmla="*/ 12 h 36"/>
              <a:gd name="T12" fmla="*/ 103 w 115"/>
              <a:gd name="T13" fmla="*/ 23 h 36"/>
              <a:gd name="T14" fmla="*/ 23 w 115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36">
                <a:moveTo>
                  <a:pt x="23" y="35"/>
                </a:moveTo>
                <a:lnTo>
                  <a:pt x="23" y="35"/>
                </a:lnTo>
                <a:cubicBezTo>
                  <a:pt x="11" y="35"/>
                  <a:pt x="0" y="23"/>
                  <a:pt x="0" y="23"/>
                </a:cubicBezTo>
                <a:cubicBezTo>
                  <a:pt x="0" y="12"/>
                  <a:pt x="11" y="0"/>
                  <a:pt x="11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14" y="0"/>
                  <a:pt x="114" y="12"/>
                </a:cubicBezTo>
                <a:cubicBezTo>
                  <a:pt x="114" y="23"/>
                  <a:pt x="114" y="23"/>
                  <a:pt x="103" y="23"/>
                </a:cubicBezTo>
                <a:cubicBezTo>
                  <a:pt x="23" y="35"/>
                  <a:pt x="23" y="35"/>
                  <a:pt x="23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469">
            <a:extLst>
              <a:ext uri="{FF2B5EF4-FFF2-40B4-BE49-F238E27FC236}">
                <a16:creationId xmlns:a16="http://schemas.microsoft.com/office/drawing/2014/main" id="{4CABE985-85C6-C346-8959-777FC8A34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0763" y="9945735"/>
            <a:ext cx="2546846" cy="2546846"/>
          </a:xfrm>
          <a:custGeom>
            <a:avLst/>
            <a:gdLst>
              <a:gd name="T0" fmla="*/ 3134 w 3135"/>
              <a:gd name="T1" fmla="*/ 1567 h 3135"/>
              <a:gd name="T2" fmla="*/ 3134 w 3135"/>
              <a:gd name="T3" fmla="*/ 1567 h 3135"/>
              <a:gd name="T4" fmla="*/ 1567 w 3135"/>
              <a:gd name="T5" fmla="*/ 3134 h 3135"/>
              <a:gd name="T6" fmla="*/ 0 w 3135"/>
              <a:gd name="T7" fmla="*/ 1567 h 3135"/>
              <a:gd name="T8" fmla="*/ 1567 w 3135"/>
              <a:gd name="T9" fmla="*/ 0 h 3135"/>
              <a:gd name="T10" fmla="*/ 3134 w 3135"/>
              <a:gd name="T11" fmla="*/ 1567 h 3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35" h="3135">
                <a:moveTo>
                  <a:pt x="3134" y="1567"/>
                </a:moveTo>
                <a:lnTo>
                  <a:pt x="3134" y="1567"/>
                </a:lnTo>
                <a:cubicBezTo>
                  <a:pt x="3134" y="2436"/>
                  <a:pt x="2436" y="3134"/>
                  <a:pt x="1567" y="3134"/>
                </a:cubicBezTo>
                <a:cubicBezTo>
                  <a:pt x="709" y="3134"/>
                  <a:pt x="0" y="2436"/>
                  <a:pt x="0" y="1567"/>
                </a:cubicBezTo>
                <a:cubicBezTo>
                  <a:pt x="0" y="698"/>
                  <a:pt x="709" y="0"/>
                  <a:pt x="1567" y="0"/>
                </a:cubicBezTo>
                <a:cubicBezTo>
                  <a:pt x="2436" y="0"/>
                  <a:pt x="3134" y="698"/>
                  <a:pt x="3134" y="156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23">
            <a:extLst>
              <a:ext uri="{FF2B5EF4-FFF2-40B4-BE49-F238E27FC236}">
                <a16:creationId xmlns:a16="http://schemas.microsoft.com/office/drawing/2014/main" id="{3D353BF4-738F-E64B-9168-5067D7D87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2396" y="10407822"/>
            <a:ext cx="35821" cy="494324"/>
          </a:xfrm>
          <a:custGeom>
            <a:avLst/>
            <a:gdLst>
              <a:gd name="T0" fmla="*/ 23 w 46"/>
              <a:gd name="T1" fmla="*/ 606 h 607"/>
              <a:gd name="T2" fmla="*/ 23 w 46"/>
              <a:gd name="T3" fmla="*/ 606 h 607"/>
              <a:gd name="T4" fmla="*/ 23 w 46"/>
              <a:gd name="T5" fmla="*/ 606 h 607"/>
              <a:gd name="T6" fmla="*/ 0 w 46"/>
              <a:gd name="T7" fmla="*/ 583 h 607"/>
              <a:gd name="T8" fmla="*/ 0 w 46"/>
              <a:gd name="T9" fmla="*/ 23 h 607"/>
              <a:gd name="T10" fmla="*/ 23 w 46"/>
              <a:gd name="T11" fmla="*/ 0 h 607"/>
              <a:gd name="T12" fmla="*/ 23 w 46"/>
              <a:gd name="T13" fmla="*/ 0 h 607"/>
              <a:gd name="T14" fmla="*/ 45 w 46"/>
              <a:gd name="T15" fmla="*/ 23 h 607"/>
              <a:gd name="T16" fmla="*/ 45 w 46"/>
              <a:gd name="T17" fmla="*/ 583 h 607"/>
              <a:gd name="T18" fmla="*/ 23 w 46"/>
              <a:gd name="T19" fmla="*/ 606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607">
                <a:moveTo>
                  <a:pt x="23" y="606"/>
                </a:moveTo>
                <a:lnTo>
                  <a:pt x="23" y="606"/>
                </a:lnTo>
                <a:lnTo>
                  <a:pt x="23" y="606"/>
                </a:lnTo>
                <a:cubicBezTo>
                  <a:pt x="11" y="606"/>
                  <a:pt x="0" y="595"/>
                  <a:pt x="0" y="58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1" y="0"/>
                  <a:pt x="23" y="0"/>
                </a:cubicBezTo>
                <a:lnTo>
                  <a:pt x="23" y="0"/>
                </a:lnTo>
                <a:cubicBezTo>
                  <a:pt x="34" y="0"/>
                  <a:pt x="45" y="11"/>
                  <a:pt x="45" y="23"/>
                </a:cubicBezTo>
                <a:cubicBezTo>
                  <a:pt x="45" y="583"/>
                  <a:pt x="45" y="583"/>
                  <a:pt x="45" y="583"/>
                </a:cubicBezTo>
                <a:cubicBezTo>
                  <a:pt x="45" y="595"/>
                  <a:pt x="34" y="606"/>
                  <a:pt x="23" y="6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24">
            <a:extLst>
              <a:ext uri="{FF2B5EF4-FFF2-40B4-BE49-F238E27FC236}">
                <a16:creationId xmlns:a16="http://schemas.microsoft.com/office/drawing/2014/main" id="{A2333C9F-3FC5-D642-8748-318C7E8FC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2396" y="10862742"/>
            <a:ext cx="494324" cy="39404"/>
          </a:xfrm>
          <a:custGeom>
            <a:avLst/>
            <a:gdLst>
              <a:gd name="T0" fmla="*/ 23 w 607"/>
              <a:gd name="T1" fmla="*/ 46 h 47"/>
              <a:gd name="T2" fmla="*/ 23 w 607"/>
              <a:gd name="T3" fmla="*/ 46 h 47"/>
              <a:gd name="T4" fmla="*/ 0 w 607"/>
              <a:gd name="T5" fmla="*/ 23 h 47"/>
              <a:gd name="T6" fmla="*/ 23 w 607"/>
              <a:gd name="T7" fmla="*/ 12 h 47"/>
              <a:gd name="T8" fmla="*/ 583 w 607"/>
              <a:gd name="T9" fmla="*/ 0 h 47"/>
              <a:gd name="T10" fmla="*/ 606 w 607"/>
              <a:gd name="T11" fmla="*/ 23 h 47"/>
              <a:gd name="T12" fmla="*/ 583 w 607"/>
              <a:gd name="T13" fmla="*/ 46 h 47"/>
              <a:gd name="T14" fmla="*/ 23 w 607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7" h="47">
                <a:moveTo>
                  <a:pt x="23" y="46"/>
                </a:moveTo>
                <a:lnTo>
                  <a:pt x="23" y="46"/>
                </a:lnTo>
                <a:cubicBezTo>
                  <a:pt x="11" y="46"/>
                  <a:pt x="0" y="35"/>
                  <a:pt x="0" y="23"/>
                </a:cubicBezTo>
                <a:cubicBezTo>
                  <a:pt x="0" y="12"/>
                  <a:pt x="11" y="12"/>
                  <a:pt x="23" y="12"/>
                </a:cubicBezTo>
                <a:cubicBezTo>
                  <a:pt x="583" y="0"/>
                  <a:pt x="583" y="0"/>
                  <a:pt x="583" y="0"/>
                </a:cubicBezTo>
                <a:cubicBezTo>
                  <a:pt x="594" y="0"/>
                  <a:pt x="606" y="12"/>
                  <a:pt x="606" y="23"/>
                </a:cubicBezTo>
                <a:cubicBezTo>
                  <a:pt x="606" y="35"/>
                  <a:pt x="594" y="46"/>
                  <a:pt x="583" y="46"/>
                </a:cubicBezTo>
                <a:lnTo>
                  <a:pt x="23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25">
            <a:extLst>
              <a:ext uri="{FF2B5EF4-FFF2-40B4-BE49-F238E27FC236}">
                <a16:creationId xmlns:a16="http://schemas.microsoft.com/office/drawing/2014/main" id="{4EC0ED92-FBC2-3046-9D8A-FE83F50B3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5530" y="10687223"/>
            <a:ext cx="121790" cy="214924"/>
          </a:xfrm>
          <a:custGeom>
            <a:avLst/>
            <a:gdLst>
              <a:gd name="T0" fmla="*/ 126 w 150"/>
              <a:gd name="T1" fmla="*/ 263 h 264"/>
              <a:gd name="T2" fmla="*/ 126 w 150"/>
              <a:gd name="T3" fmla="*/ 263 h 264"/>
              <a:gd name="T4" fmla="*/ 23 w 150"/>
              <a:gd name="T5" fmla="*/ 263 h 264"/>
              <a:gd name="T6" fmla="*/ 0 w 150"/>
              <a:gd name="T7" fmla="*/ 240 h 264"/>
              <a:gd name="T8" fmla="*/ 0 w 150"/>
              <a:gd name="T9" fmla="*/ 23 h 264"/>
              <a:gd name="T10" fmla="*/ 23 w 150"/>
              <a:gd name="T11" fmla="*/ 0 h 264"/>
              <a:gd name="T12" fmla="*/ 126 w 150"/>
              <a:gd name="T13" fmla="*/ 0 h 264"/>
              <a:gd name="T14" fmla="*/ 149 w 150"/>
              <a:gd name="T15" fmla="*/ 23 h 264"/>
              <a:gd name="T16" fmla="*/ 149 w 150"/>
              <a:gd name="T17" fmla="*/ 240 h 264"/>
              <a:gd name="T18" fmla="*/ 126 w 150"/>
              <a:gd name="T19" fmla="*/ 263 h 264"/>
              <a:gd name="T20" fmla="*/ 34 w 150"/>
              <a:gd name="T21" fmla="*/ 229 h 264"/>
              <a:gd name="T22" fmla="*/ 34 w 150"/>
              <a:gd name="T23" fmla="*/ 229 h 264"/>
              <a:gd name="T24" fmla="*/ 103 w 150"/>
              <a:gd name="T25" fmla="*/ 229 h 264"/>
              <a:gd name="T26" fmla="*/ 103 w 150"/>
              <a:gd name="T27" fmla="*/ 46 h 264"/>
              <a:gd name="T28" fmla="*/ 34 w 150"/>
              <a:gd name="T29" fmla="*/ 46 h 264"/>
              <a:gd name="T30" fmla="*/ 34 w 150"/>
              <a:gd name="T31" fmla="*/ 229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0" h="264">
                <a:moveTo>
                  <a:pt x="126" y="263"/>
                </a:moveTo>
                <a:lnTo>
                  <a:pt x="126" y="263"/>
                </a:lnTo>
                <a:cubicBezTo>
                  <a:pt x="23" y="263"/>
                  <a:pt x="23" y="263"/>
                  <a:pt x="23" y="263"/>
                </a:cubicBezTo>
                <a:cubicBezTo>
                  <a:pt x="0" y="263"/>
                  <a:pt x="0" y="252"/>
                  <a:pt x="0" y="24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0" y="0"/>
                  <a:pt x="23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7" y="0"/>
                  <a:pt x="149" y="11"/>
                  <a:pt x="149" y="23"/>
                </a:cubicBezTo>
                <a:cubicBezTo>
                  <a:pt x="149" y="240"/>
                  <a:pt x="149" y="240"/>
                  <a:pt x="149" y="240"/>
                </a:cubicBezTo>
                <a:cubicBezTo>
                  <a:pt x="149" y="252"/>
                  <a:pt x="137" y="263"/>
                  <a:pt x="126" y="263"/>
                </a:cubicBezTo>
                <a:close/>
                <a:moveTo>
                  <a:pt x="34" y="229"/>
                </a:moveTo>
                <a:lnTo>
                  <a:pt x="34" y="229"/>
                </a:lnTo>
                <a:cubicBezTo>
                  <a:pt x="103" y="229"/>
                  <a:pt x="103" y="229"/>
                  <a:pt x="103" y="229"/>
                </a:cubicBezTo>
                <a:cubicBezTo>
                  <a:pt x="103" y="46"/>
                  <a:pt x="103" y="46"/>
                  <a:pt x="103" y="46"/>
                </a:cubicBezTo>
                <a:cubicBezTo>
                  <a:pt x="34" y="46"/>
                  <a:pt x="34" y="46"/>
                  <a:pt x="34" y="46"/>
                </a:cubicBezTo>
                <a:lnTo>
                  <a:pt x="34" y="2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26">
            <a:extLst>
              <a:ext uri="{FF2B5EF4-FFF2-40B4-BE49-F238E27FC236}">
                <a16:creationId xmlns:a16="http://schemas.microsoft.com/office/drawing/2014/main" id="{37ABFAC0-27B1-D447-BCDF-A7715BB0B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8663" y="10594089"/>
            <a:ext cx="121790" cy="308057"/>
          </a:xfrm>
          <a:custGeom>
            <a:avLst/>
            <a:gdLst>
              <a:gd name="T0" fmla="*/ 126 w 150"/>
              <a:gd name="T1" fmla="*/ 377 h 378"/>
              <a:gd name="T2" fmla="*/ 126 w 150"/>
              <a:gd name="T3" fmla="*/ 377 h 378"/>
              <a:gd name="T4" fmla="*/ 12 w 150"/>
              <a:gd name="T5" fmla="*/ 377 h 378"/>
              <a:gd name="T6" fmla="*/ 0 w 150"/>
              <a:gd name="T7" fmla="*/ 354 h 378"/>
              <a:gd name="T8" fmla="*/ 0 w 150"/>
              <a:gd name="T9" fmla="*/ 22 h 378"/>
              <a:gd name="T10" fmla="*/ 12 w 150"/>
              <a:gd name="T11" fmla="*/ 0 h 378"/>
              <a:gd name="T12" fmla="*/ 126 w 150"/>
              <a:gd name="T13" fmla="*/ 0 h 378"/>
              <a:gd name="T14" fmla="*/ 149 w 150"/>
              <a:gd name="T15" fmla="*/ 22 h 378"/>
              <a:gd name="T16" fmla="*/ 149 w 150"/>
              <a:gd name="T17" fmla="*/ 354 h 378"/>
              <a:gd name="T18" fmla="*/ 126 w 150"/>
              <a:gd name="T19" fmla="*/ 377 h 378"/>
              <a:gd name="T20" fmla="*/ 35 w 150"/>
              <a:gd name="T21" fmla="*/ 343 h 378"/>
              <a:gd name="T22" fmla="*/ 35 w 150"/>
              <a:gd name="T23" fmla="*/ 343 h 378"/>
              <a:gd name="T24" fmla="*/ 103 w 150"/>
              <a:gd name="T25" fmla="*/ 343 h 378"/>
              <a:gd name="T26" fmla="*/ 103 w 150"/>
              <a:gd name="T27" fmla="*/ 45 h 378"/>
              <a:gd name="T28" fmla="*/ 35 w 150"/>
              <a:gd name="T29" fmla="*/ 45 h 378"/>
              <a:gd name="T30" fmla="*/ 35 w 150"/>
              <a:gd name="T31" fmla="*/ 343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0" h="378">
                <a:moveTo>
                  <a:pt x="126" y="377"/>
                </a:moveTo>
                <a:lnTo>
                  <a:pt x="126" y="377"/>
                </a:lnTo>
                <a:cubicBezTo>
                  <a:pt x="12" y="377"/>
                  <a:pt x="12" y="377"/>
                  <a:pt x="12" y="377"/>
                </a:cubicBezTo>
                <a:cubicBezTo>
                  <a:pt x="0" y="377"/>
                  <a:pt x="0" y="366"/>
                  <a:pt x="0" y="35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0" y="0"/>
                  <a:pt x="12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8" y="0"/>
                  <a:pt x="149" y="11"/>
                  <a:pt x="149" y="22"/>
                </a:cubicBezTo>
                <a:cubicBezTo>
                  <a:pt x="149" y="354"/>
                  <a:pt x="149" y="354"/>
                  <a:pt x="149" y="354"/>
                </a:cubicBezTo>
                <a:cubicBezTo>
                  <a:pt x="149" y="366"/>
                  <a:pt x="138" y="377"/>
                  <a:pt x="126" y="377"/>
                </a:cubicBezTo>
                <a:close/>
                <a:moveTo>
                  <a:pt x="35" y="343"/>
                </a:moveTo>
                <a:lnTo>
                  <a:pt x="35" y="343"/>
                </a:lnTo>
                <a:cubicBezTo>
                  <a:pt x="103" y="343"/>
                  <a:pt x="103" y="343"/>
                  <a:pt x="103" y="343"/>
                </a:cubicBezTo>
                <a:cubicBezTo>
                  <a:pt x="103" y="45"/>
                  <a:pt x="103" y="45"/>
                  <a:pt x="103" y="45"/>
                </a:cubicBezTo>
                <a:cubicBezTo>
                  <a:pt x="35" y="45"/>
                  <a:pt x="35" y="45"/>
                  <a:pt x="35" y="45"/>
                </a:cubicBezTo>
                <a:lnTo>
                  <a:pt x="35" y="3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27">
            <a:extLst>
              <a:ext uri="{FF2B5EF4-FFF2-40B4-BE49-F238E27FC236}">
                <a16:creationId xmlns:a16="http://schemas.microsoft.com/office/drawing/2014/main" id="{1E81F405-5DD6-814E-9850-DC0C3AFF6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1052" y="10622745"/>
            <a:ext cx="132535" cy="279401"/>
          </a:xfrm>
          <a:custGeom>
            <a:avLst/>
            <a:gdLst>
              <a:gd name="T0" fmla="*/ 137 w 161"/>
              <a:gd name="T1" fmla="*/ 343 h 344"/>
              <a:gd name="T2" fmla="*/ 137 w 161"/>
              <a:gd name="T3" fmla="*/ 343 h 344"/>
              <a:gd name="T4" fmla="*/ 23 w 161"/>
              <a:gd name="T5" fmla="*/ 343 h 344"/>
              <a:gd name="T6" fmla="*/ 0 w 161"/>
              <a:gd name="T7" fmla="*/ 320 h 344"/>
              <a:gd name="T8" fmla="*/ 0 w 161"/>
              <a:gd name="T9" fmla="*/ 23 h 344"/>
              <a:gd name="T10" fmla="*/ 23 w 161"/>
              <a:gd name="T11" fmla="*/ 0 h 344"/>
              <a:gd name="T12" fmla="*/ 137 w 161"/>
              <a:gd name="T13" fmla="*/ 0 h 344"/>
              <a:gd name="T14" fmla="*/ 160 w 161"/>
              <a:gd name="T15" fmla="*/ 23 h 344"/>
              <a:gd name="T16" fmla="*/ 160 w 161"/>
              <a:gd name="T17" fmla="*/ 320 h 344"/>
              <a:gd name="T18" fmla="*/ 137 w 161"/>
              <a:gd name="T19" fmla="*/ 343 h 344"/>
              <a:gd name="T20" fmla="*/ 46 w 161"/>
              <a:gd name="T21" fmla="*/ 309 h 344"/>
              <a:gd name="T22" fmla="*/ 46 w 161"/>
              <a:gd name="T23" fmla="*/ 309 h 344"/>
              <a:gd name="T24" fmla="*/ 115 w 161"/>
              <a:gd name="T25" fmla="*/ 309 h 344"/>
              <a:gd name="T26" fmla="*/ 115 w 161"/>
              <a:gd name="T27" fmla="*/ 46 h 344"/>
              <a:gd name="T28" fmla="*/ 46 w 161"/>
              <a:gd name="T29" fmla="*/ 46 h 344"/>
              <a:gd name="T30" fmla="*/ 46 w 161"/>
              <a:gd name="T31" fmla="*/ 309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1" h="344">
                <a:moveTo>
                  <a:pt x="137" y="343"/>
                </a:moveTo>
                <a:lnTo>
                  <a:pt x="137" y="343"/>
                </a:lnTo>
                <a:cubicBezTo>
                  <a:pt x="23" y="343"/>
                  <a:pt x="23" y="343"/>
                  <a:pt x="23" y="343"/>
                </a:cubicBezTo>
                <a:cubicBezTo>
                  <a:pt x="12" y="343"/>
                  <a:pt x="0" y="332"/>
                  <a:pt x="0" y="32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2" y="0"/>
                  <a:pt x="23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9" y="0"/>
                  <a:pt x="160" y="11"/>
                  <a:pt x="160" y="23"/>
                </a:cubicBezTo>
                <a:cubicBezTo>
                  <a:pt x="160" y="320"/>
                  <a:pt x="160" y="320"/>
                  <a:pt x="160" y="320"/>
                </a:cubicBezTo>
                <a:cubicBezTo>
                  <a:pt x="160" y="332"/>
                  <a:pt x="149" y="343"/>
                  <a:pt x="137" y="343"/>
                </a:cubicBezTo>
                <a:close/>
                <a:moveTo>
                  <a:pt x="46" y="309"/>
                </a:moveTo>
                <a:lnTo>
                  <a:pt x="46" y="309"/>
                </a:lnTo>
                <a:cubicBezTo>
                  <a:pt x="115" y="309"/>
                  <a:pt x="115" y="309"/>
                  <a:pt x="115" y="309"/>
                </a:cubicBezTo>
                <a:cubicBezTo>
                  <a:pt x="115" y="46"/>
                  <a:pt x="115" y="46"/>
                  <a:pt x="115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30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28">
            <a:extLst>
              <a:ext uri="{FF2B5EF4-FFF2-40B4-BE49-F238E27FC236}">
                <a16:creationId xmlns:a16="http://schemas.microsoft.com/office/drawing/2014/main" id="{C853BB35-4BD1-9B40-BC20-68EE0D75E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4934" y="10418567"/>
            <a:ext cx="354623" cy="168358"/>
          </a:xfrm>
          <a:custGeom>
            <a:avLst/>
            <a:gdLst>
              <a:gd name="T0" fmla="*/ 23 w 435"/>
              <a:gd name="T1" fmla="*/ 206 h 207"/>
              <a:gd name="T2" fmla="*/ 23 w 435"/>
              <a:gd name="T3" fmla="*/ 206 h 207"/>
              <a:gd name="T4" fmla="*/ 11 w 435"/>
              <a:gd name="T5" fmla="*/ 206 h 207"/>
              <a:gd name="T6" fmla="*/ 11 w 435"/>
              <a:gd name="T7" fmla="*/ 183 h 207"/>
              <a:gd name="T8" fmla="*/ 125 w 435"/>
              <a:gd name="T9" fmla="*/ 69 h 207"/>
              <a:gd name="T10" fmla="*/ 148 w 435"/>
              <a:gd name="T11" fmla="*/ 69 h 207"/>
              <a:gd name="T12" fmla="*/ 263 w 435"/>
              <a:gd name="T13" fmla="*/ 172 h 207"/>
              <a:gd name="T14" fmla="*/ 412 w 435"/>
              <a:gd name="T15" fmla="*/ 0 h 207"/>
              <a:gd name="T16" fmla="*/ 434 w 435"/>
              <a:gd name="T17" fmla="*/ 0 h 207"/>
              <a:gd name="T18" fmla="*/ 434 w 435"/>
              <a:gd name="T19" fmla="*/ 23 h 207"/>
              <a:gd name="T20" fmla="*/ 274 w 435"/>
              <a:gd name="T21" fmla="*/ 206 h 207"/>
              <a:gd name="T22" fmla="*/ 263 w 435"/>
              <a:gd name="T23" fmla="*/ 206 h 207"/>
              <a:gd name="T24" fmla="*/ 251 w 435"/>
              <a:gd name="T25" fmla="*/ 206 h 207"/>
              <a:gd name="T26" fmla="*/ 137 w 435"/>
              <a:gd name="T27" fmla="*/ 103 h 207"/>
              <a:gd name="T28" fmla="*/ 34 w 435"/>
              <a:gd name="T29" fmla="*/ 206 h 207"/>
              <a:gd name="T30" fmla="*/ 23 w 435"/>
              <a:gd name="T31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5" h="207">
                <a:moveTo>
                  <a:pt x="23" y="206"/>
                </a:moveTo>
                <a:lnTo>
                  <a:pt x="23" y="206"/>
                </a:lnTo>
                <a:cubicBezTo>
                  <a:pt x="11" y="206"/>
                  <a:pt x="11" y="206"/>
                  <a:pt x="11" y="206"/>
                </a:cubicBezTo>
                <a:cubicBezTo>
                  <a:pt x="0" y="206"/>
                  <a:pt x="0" y="195"/>
                  <a:pt x="11" y="183"/>
                </a:cubicBezTo>
                <a:cubicBezTo>
                  <a:pt x="125" y="69"/>
                  <a:pt x="125" y="69"/>
                  <a:pt x="125" y="69"/>
                </a:cubicBezTo>
                <a:cubicBezTo>
                  <a:pt x="137" y="69"/>
                  <a:pt x="148" y="69"/>
                  <a:pt x="148" y="69"/>
                </a:cubicBezTo>
                <a:cubicBezTo>
                  <a:pt x="263" y="172"/>
                  <a:pt x="263" y="172"/>
                  <a:pt x="263" y="172"/>
                </a:cubicBezTo>
                <a:cubicBezTo>
                  <a:pt x="412" y="0"/>
                  <a:pt x="412" y="0"/>
                  <a:pt x="412" y="0"/>
                </a:cubicBezTo>
                <a:cubicBezTo>
                  <a:pt x="412" y="0"/>
                  <a:pt x="423" y="0"/>
                  <a:pt x="434" y="0"/>
                </a:cubicBezTo>
                <a:cubicBezTo>
                  <a:pt x="434" y="12"/>
                  <a:pt x="434" y="23"/>
                  <a:pt x="434" y="23"/>
                </a:cubicBezTo>
                <a:cubicBezTo>
                  <a:pt x="274" y="206"/>
                  <a:pt x="274" y="206"/>
                  <a:pt x="274" y="206"/>
                </a:cubicBezTo>
                <a:lnTo>
                  <a:pt x="263" y="206"/>
                </a:lnTo>
                <a:lnTo>
                  <a:pt x="251" y="206"/>
                </a:lnTo>
                <a:cubicBezTo>
                  <a:pt x="137" y="103"/>
                  <a:pt x="137" y="103"/>
                  <a:pt x="137" y="103"/>
                </a:cubicBezTo>
                <a:cubicBezTo>
                  <a:pt x="34" y="206"/>
                  <a:pt x="34" y="206"/>
                  <a:pt x="34" y="206"/>
                </a:cubicBezTo>
                <a:cubicBezTo>
                  <a:pt x="23" y="206"/>
                  <a:pt x="23" y="206"/>
                  <a:pt x="23" y="2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29">
            <a:extLst>
              <a:ext uri="{FF2B5EF4-FFF2-40B4-BE49-F238E27FC236}">
                <a16:creationId xmlns:a16="http://schemas.microsoft.com/office/drawing/2014/main" id="{1888D2E7-6E78-EF46-98D6-4BAC7830E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7319" y="10418567"/>
            <a:ext cx="39402" cy="93134"/>
          </a:xfrm>
          <a:custGeom>
            <a:avLst/>
            <a:gdLst>
              <a:gd name="T0" fmla="*/ 23 w 47"/>
              <a:gd name="T1" fmla="*/ 115 h 116"/>
              <a:gd name="T2" fmla="*/ 23 w 47"/>
              <a:gd name="T3" fmla="*/ 115 h 116"/>
              <a:gd name="T4" fmla="*/ 12 w 47"/>
              <a:gd name="T5" fmla="*/ 92 h 116"/>
              <a:gd name="T6" fmla="*/ 12 w 47"/>
              <a:gd name="T7" fmla="*/ 12 h 116"/>
              <a:gd name="T8" fmla="*/ 23 w 47"/>
              <a:gd name="T9" fmla="*/ 0 h 116"/>
              <a:gd name="T10" fmla="*/ 34 w 47"/>
              <a:gd name="T11" fmla="*/ 12 h 116"/>
              <a:gd name="T12" fmla="*/ 46 w 47"/>
              <a:gd name="T13" fmla="*/ 92 h 116"/>
              <a:gd name="T14" fmla="*/ 23 w 47"/>
              <a:gd name="T15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116">
                <a:moveTo>
                  <a:pt x="23" y="115"/>
                </a:moveTo>
                <a:lnTo>
                  <a:pt x="23" y="115"/>
                </a:lnTo>
                <a:cubicBezTo>
                  <a:pt x="23" y="115"/>
                  <a:pt x="12" y="103"/>
                  <a:pt x="12" y="92"/>
                </a:cubicBezTo>
                <a:cubicBezTo>
                  <a:pt x="12" y="12"/>
                  <a:pt x="12" y="12"/>
                  <a:pt x="12" y="12"/>
                </a:cubicBezTo>
                <a:cubicBezTo>
                  <a:pt x="0" y="12"/>
                  <a:pt x="12" y="0"/>
                  <a:pt x="23" y="0"/>
                </a:cubicBezTo>
                <a:cubicBezTo>
                  <a:pt x="23" y="0"/>
                  <a:pt x="34" y="0"/>
                  <a:pt x="34" y="12"/>
                </a:cubicBezTo>
                <a:cubicBezTo>
                  <a:pt x="46" y="92"/>
                  <a:pt x="46" y="92"/>
                  <a:pt x="46" y="92"/>
                </a:cubicBezTo>
                <a:cubicBezTo>
                  <a:pt x="46" y="103"/>
                  <a:pt x="34" y="103"/>
                  <a:pt x="23" y="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30">
            <a:extLst>
              <a:ext uri="{FF2B5EF4-FFF2-40B4-BE49-F238E27FC236}">
                <a16:creationId xmlns:a16="http://schemas.microsoft.com/office/drawing/2014/main" id="{9793238F-D89B-7344-8ED6-D0876FF1B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2842" y="10418567"/>
            <a:ext cx="93134" cy="28656"/>
          </a:xfrm>
          <a:custGeom>
            <a:avLst/>
            <a:gdLst>
              <a:gd name="T0" fmla="*/ 23 w 115"/>
              <a:gd name="T1" fmla="*/ 35 h 36"/>
              <a:gd name="T2" fmla="*/ 23 w 115"/>
              <a:gd name="T3" fmla="*/ 35 h 36"/>
              <a:gd name="T4" fmla="*/ 0 w 115"/>
              <a:gd name="T5" fmla="*/ 23 h 36"/>
              <a:gd name="T6" fmla="*/ 11 w 115"/>
              <a:gd name="T7" fmla="*/ 0 h 36"/>
              <a:gd name="T8" fmla="*/ 103 w 115"/>
              <a:gd name="T9" fmla="*/ 0 h 36"/>
              <a:gd name="T10" fmla="*/ 114 w 115"/>
              <a:gd name="T11" fmla="*/ 12 h 36"/>
              <a:gd name="T12" fmla="*/ 103 w 115"/>
              <a:gd name="T13" fmla="*/ 23 h 36"/>
              <a:gd name="T14" fmla="*/ 23 w 115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36">
                <a:moveTo>
                  <a:pt x="23" y="35"/>
                </a:moveTo>
                <a:lnTo>
                  <a:pt x="23" y="35"/>
                </a:lnTo>
                <a:cubicBezTo>
                  <a:pt x="11" y="35"/>
                  <a:pt x="0" y="23"/>
                  <a:pt x="0" y="23"/>
                </a:cubicBezTo>
                <a:cubicBezTo>
                  <a:pt x="0" y="12"/>
                  <a:pt x="11" y="12"/>
                  <a:pt x="11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14" y="0"/>
                  <a:pt x="114" y="12"/>
                </a:cubicBezTo>
                <a:cubicBezTo>
                  <a:pt x="114" y="23"/>
                  <a:pt x="114" y="23"/>
                  <a:pt x="103" y="23"/>
                </a:cubicBezTo>
                <a:cubicBezTo>
                  <a:pt x="23" y="35"/>
                  <a:pt x="23" y="35"/>
                  <a:pt x="23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Line 531">
            <a:extLst>
              <a:ext uri="{FF2B5EF4-FFF2-40B4-BE49-F238E27FC236}">
                <a16:creationId xmlns:a16="http://schemas.microsoft.com/office/drawing/2014/main" id="{892E3140-C9C4-454E-8F64-BDD3F1DFF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046" y="7760678"/>
            <a:ext cx="752233" cy="3583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3" name="CuadroTexto 682">
            <a:extLst>
              <a:ext uri="{FF2B5EF4-FFF2-40B4-BE49-F238E27FC236}">
                <a16:creationId xmlns:a16="http://schemas.microsoft.com/office/drawing/2014/main" id="{2826FF49-67C0-7541-92E3-634380B1E691}"/>
              </a:ext>
            </a:extLst>
          </p:cNvPr>
          <p:cNvSpPr txBox="1"/>
          <p:nvPr/>
        </p:nvSpPr>
        <p:spPr>
          <a:xfrm>
            <a:off x="7318742" y="889136"/>
            <a:ext cx="97401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</a:t>
            </a:r>
          </a:p>
        </p:txBody>
      </p:sp>
      <p:grpSp>
        <p:nvGrpSpPr>
          <p:cNvPr id="684" name="Group 38">
            <a:extLst>
              <a:ext uri="{FF2B5EF4-FFF2-40B4-BE49-F238E27FC236}">
                <a16:creationId xmlns:a16="http://schemas.microsoft.com/office/drawing/2014/main" id="{6FAC3735-E7C0-E049-B44D-960DAE167F8C}"/>
              </a:ext>
            </a:extLst>
          </p:cNvPr>
          <p:cNvGrpSpPr/>
          <p:nvPr/>
        </p:nvGrpSpPr>
        <p:grpSpPr>
          <a:xfrm>
            <a:off x="17528829" y="3723974"/>
            <a:ext cx="2621158" cy="980927"/>
            <a:chOff x="5999600" y="11104223"/>
            <a:chExt cx="2621158" cy="980927"/>
          </a:xfrm>
        </p:grpSpPr>
        <p:sp>
          <p:nvSpPr>
            <p:cNvPr id="685" name="CuadroTexto 395">
              <a:extLst>
                <a:ext uri="{FF2B5EF4-FFF2-40B4-BE49-F238E27FC236}">
                  <a16:creationId xmlns:a16="http://schemas.microsoft.com/office/drawing/2014/main" id="{932BDBF7-776F-F74A-911A-C9EA23FA0BB5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86" name="Rectangle 40">
              <a:extLst>
                <a:ext uri="{FF2B5EF4-FFF2-40B4-BE49-F238E27FC236}">
                  <a16:creationId xmlns:a16="http://schemas.microsoft.com/office/drawing/2014/main" id="{CF484760-F738-B847-9CFE-688CB08D70FD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7" name="Group 38">
            <a:extLst>
              <a:ext uri="{FF2B5EF4-FFF2-40B4-BE49-F238E27FC236}">
                <a16:creationId xmlns:a16="http://schemas.microsoft.com/office/drawing/2014/main" id="{5CA96A5C-C62E-C04E-8639-7F77CCE20B3F}"/>
              </a:ext>
            </a:extLst>
          </p:cNvPr>
          <p:cNvGrpSpPr/>
          <p:nvPr/>
        </p:nvGrpSpPr>
        <p:grpSpPr>
          <a:xfrm>
            <a:off x="17603075" y="7256165"/>
            <a:ext cx="2621158" cy="980927"/>
            <a:chOff x="5999600" y="11104223"/>
            <a:chExt cx="2621158" cy="980927"/>
          </a:xfrm>
        </p:grpSpPr>
        <p:sp>
          <p:nvSpPr>
            <p:cNvPr id="688" name="CuadroTexto 395">
              <a:extLst>
                <a:ext uri="{FF2B5EF4-FFF2-40B4-BE49-F238E27FC236}">
                  <a16:creationId xmlns:a16="http://schemas.microsoft.com/office/drawing/2014/main" id="{7F55636E-D8F9-334D-AF42-BCCF696545C0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89" name="Rectangle 40">
              <a:extLst>
                <a:ext uri="{FF2B5EF4-FFF2-40B4-BE49-F238E27FC236}">
                  <a16:creationId xmlns:a16="http://schemas.microsoft.com/office/drawing/2014/main" id="{A0895147-9422-7748-A243-A9C8F561E925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0" name="Group 38">
            <a:extLst>
              <a:ext uri="{FF2B5EF4-FFF2-40B4-BE49-F238E27FC236}">
                <a16:creationId xmlns:a16="http://schemas.microsoft.com/office/drawing/2014/main" id="{D8373062-86A8-C042-A75D-44EAB7A1A77F}"/>
              </a:ext>
            </a:extLst>
          </p:cNvPr>
          <p:cNvGrpSpPr/>
          <p:nvPr/>
        </p:nvGrpSpPr>
        <p:grpSpPr>
          <a:xfrm>
            <a:off x="17597409" y="10737648"/>
            <a:ext cx="2621158" cy="980927"/>
            <a:chOff x="5999600" y="11104223"/>
            <a:chExt cx="2621158" cy="980927"/>
          </a:xfrm>
        </p:grpSpPr>
        <p:sp>
          <p:nvSpPr>
            <p:cNvPr id="691" name="CuadroTexto 395">
              <a:extLst>
                <a:ext uri="{FF2B5EF4-FFF2-40B4-BE49-F238E27FC236}">
                  <a16:creationId xmlns:a16="http://schemas.microsoft.com/office/drawing/2014/main" id="{3A88308C-CE59-F541-898D-B73996909AF8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Prioritoize</a:t>
              </a:r>
              <a:endPara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692" name="Rectangle 40">
              <a:extLst>
                <a:ext uri="{FF2B5EF4-FFF2-40B4-BE49-F238E27FC236}">
                  <a16:creationId xmlns:a16="http://schemas.microsoft.com/office/drawing/2014/main" id="{A3A0E467-7110-3B49-BEE5-F73120B7B61E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3" name="Group 38">
            <a:extLst>
              <a:ext uri="{FF2B5EF4-FFF2-40B4-BE49-F238E27FC236}">
                <a16:creationId xmlns:a16="http://schemas.microsoft.com/office/drawing/2014/main" id="{FA0847EC-AC59-8940-A372-F49F4791171D}"/>
              </a:ext>
            </a:extLst>
          </p:cNvPr>
          <p:cNvGrpSpPr/>
          <p:nvPr/>
        </p:nvGrpSpPr>
        <p:grpSpPr>
          <a:xfrm>
            <a:off x="4250088" y="7746774"/>
            <a:ext cx="2621158" cy="980927"/>
            <a:chOff x="5999600" y="11104223"/>
            <a:chExt cx="2621158" cy="980927"/>
          </a:xfrm>
        </p:grpSpPr>
        <p:sp>
          <p:nvSpPr>
            <p:cNvPr id="694" name="CuadroTexto 395">
              <a:extLst>
                <a:ext uri="{FF2B5EF4-FFF2-40B4-BE49-F238E27FC236}">
                  <a16:creationId xmlns:a16="http://schemas.microsoft.com/office/drawing/2014/main" id="{B58D8AA9-71FD-8641-BC1D-9325CA5E90EF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95" name="Rectangle 40">
              <a:extLst>
                <a:ext uri="{FF2B5EF4-FFF2-40B4-BE49-F238E27FC236}">
                  <a16:creationId xmlns:a16="http://schemas.microsoft.com/office/drawing/2014/main" id="{545416D7-B5C8-9946-831A-437BAFA72BC8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96" name="Group 38">
            <a:extLst>
              <a:ext uri="{FF2B5EF4-FFF2-40B4-BE49-F238E27FC236}">
                <a16:creationId xmlns:a16="http://schemas.microsoft.com/office/drawing/2014/main" id="{77DB7FAC-32B0-F449-9842-EB25D098972D}"/>
              </a:ext>
            </a:extLst>
          </p:cNvPr>
          <p:cNvGrpSpPr/>
          <p:nvPr/>
        </p:nvGrpSpPr>
        <p:grpSpPr>
          <a:xfrm>
            <a:off x="8217685" y="5522738"/>
            <a:ext cx="2621158" cy="980927"/>
            <a:chOff x="5999600" y="11104223"/>
            <a:chExt cx="2621158" cy="980927"/>
          </a:xfrm>
        </p:grpSpPr>
        <p:sp>
          <p:nvSpPr>
            <p:cNvPr id="697" name="CuadroTexto 395">
              <a:extLst>
                <a:ext uri="{FF2B5EF4-FFF2-40B4-BE49-F238E27FC236}">
                  <a16:creationId xmlns:a16="http://schemas.microsoft.com/office/drawing/2014/main" id="{2DDF9467-EE7E-7F40-8AF9-3240D788A298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98" name="Rectangle 40">
              <a:extLst>
                <a:ext uri="{FF2B5EF4-FFF2-40B4-BE49-F238E27FC236}">
                  <a16:creationId xmlns:a16="http://schemas.microsoft.com/office/drawing/2014/main" id="{B6E72C4C-D21A-D142-A336-D25DCFB560FB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99" name="Group 38">
            <a:extLst>
              <a:ext uri="{FF2B5EF4-FFF2-40B4-BE49-F238E27FC236}">
                <a16:creationId xmlns:a16="http://schemas.microsoft.com/office/drawing/2014/main" id="{8924C480-D82B-064B-88AB-A6C55057854B}"/>
              </a:ext>
            </a:extLst>
          </p:cNvPr>
          <p:cNvGrpSpPr/>
          <p:nvPr/>
        </p:nvGrpSpPr>
        <p:grpSpPr>
          <a:xfrm>
            <a:off x="8188118" y="9674057"/>
            <a:ext cx="2621158" cy="980927"/>
            <a:chOff x="5999600" y="11104223"/>
            <a:chExt cx="2621158" cy="980927"/>
          </a:xfrm>
        </p:grpSpPr>
        <p:sp>
          <p:nvSpPr>
            <p:cNvPr id="700" name="CuadroTexto 395">
              <a:extLst>
                <a:ext uri="{FF2B5EF4-FFF2-40B4-BE49-F238E27FC236}">
                  <a16:creationId xmlns:a16="http://schemas.microsoft.com/office/drawing/2014/main" id="{9D44F0AB-CAC6-8147-918A-3C4C870EF243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01" name="Rectangle 40">
              <a:extLst>
                <a:ext uri="{FF2B5EF4-FFF2-40B4-BE49-F238E27FC236}">
                  <a16:creationId xmlns:a16="http://schemas.microsoft.com/office/drawing/2014/main" id="{972AC1AC-807F-E941-9238-91512EBED629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02" name="Group 38">
            <a:extLst>
              <a:ext uri="{FF2B5EF4-FFF2-40B4-BE49-F238E27FC236}">
                <a16:creationId xmlns:a16="http://schemas.microsoft.com/office/drawing/2014/main" id="{5C98EC6F-B334-1C42-9A75-71FD13DEA6F0}"/>
              </a:ext>
            </a:extLst>
          </p:cNvPr>
          <p:cNvGrpSpPr/>
          <p:nvPr/>
        </p:nvGrpSpPr>
        <p:grpSpPr>
          <a:xfrm>
            <a:off x="12323607" y="4042295"/>
            <a:ext cx="2621158" cy="980927"/>
            <a:chOff x="5999600" y="11104223"/>
            <a:chExt cx="2621158" cy="980927"/>
          </a:xfrm>
        </p:grpSpPr>
        <p:sp>
          <p:nvSpPr>
            <p:cNvPr id="703" name="CuadroTexto 395">
              <a:extLst>
                <a:ext uri="{FF2B5EF4-FFF2-40B4-BE49-F238E27FC236}">
                  <a16:creationId xmlns:a16="http://schemas.microsoft.com/office/drawing/2014/main" id="{E1E13684-F91F-3C43-A14F-DF744CFDE194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04" name="Rectangle 40">
              <a:extLst>
                <a:ext uri="{FF2B5EF4-FFF2-40B4-BE49-F238E27FC236}">
                  <a16:creationId xmlns:a16="http://schemas.microsoft.com/office/drawing/2014/main" id="{4B2A0111-5D89-804E-9F44-01973AFE76E4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05" name="Group 38">
            <a:extLst>
              <a:ext uri="{FF2B5EF4-FFF2-40B4-BE49-F238E27FC236}">
                <a16:creationId xmlns:a16="http://schemas.microsoft.com/office/drawing/2014/main" id="{08B84DC9-9069-1A4C-8AA3-85A3529D6D19}"/>
              </a:ext>
            </a:extLst>
          </p:cNvPr>
          <p:cNvGrpSpPr/>
          <p:nvPr/>
        </p:nvGrpSpPr>
        <p:grpSpPr>
          <a:xfrm>
            <a:off x="12340724" y="7600825"/>
            <a:ext cx="2621158" cy="980927"/>
            <a:chOff x="5999600" y="11104223"/>
            <a:chExt cx="2621158" cy="980927"/>
          </a:xfrm>
        </p:grpSpPr>
        <p:sp>
          <p:nvSpPr>
            <p:cNvPr id="706" name="CuadroTexto 395">
              <a:extLst>
                <a:ext uri="{FF2B5EF4-FFF2-40B4-BE49-F238E27FC236}">
                  <a16:creationId xmlns:a16="http://schemas.microsoft.com/office/drawing/2014/main" id="{D8424C7D-F7A9-7348-B52F-0EB5C82F31B0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07" name="Rectangle 40">
              <a:extLst>
                <a:ext uri="{FF2B5EF4-FFF2-40B4-BE49-F238E27FC236}">
                  <a16:creationId xmlns:a16="http://schemas.microsoft.com/office/drawing/2014/main" id="{7FA62C68-90AA-F24B-90FB-7A15E11EA995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08" name="Group 38">
            <a:extLst>
              <a:ext uri="{FF2B5EF4-FFF2-40B4-BE49-F238E27FC236}">
                <a16:creationId xmlns:a16="http://schemas.microsoft.com/office/drawing/2014/main" id="{274C1981-D60B-6A42-9275-150C1007A764}"/>
              </a:ext>
            </a:extLst>
          </p:cNvPr>
          <p:cNvGrpSpPr/>
          <p:nvPr/>
        </p:nvGrpSpPr>
        <p:grpSpPr>
          <a:xfrm>
            <a:off x="12331672" y="10932366"/>
            <a:ext cx="2621158" cy="980927"/>
            <a:chOff x="5999600" y="11104223"/>
            <a:chExt cx="2621158" cy="980927"/>
          </a:xfrm>
        </p:grpSpPr>
        <p:sp>
          <p:nvSpPr>
            <p:cNvPr id="709" name="CuadroTexto 395">
              <a:extLst>
                <a:ext uri="{FF2B5EF4-FFF2-40B4-BE49-F238E27FC236}">
                  <a16:creationId xmlns:a16="http://schemas.microsoft.com/office/drawing/2014/main" id="{FDBD8B74-C7BC-074A-B2EC-53D8953A0989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10" name="Rectangle 40">
              <a:extLst>
                <a:ext uri="{FF2B5EF4-FFF2-40B4-BE49-F238E27FC236}">
                  <a16:creationId xmlns:a16="http://schemas.microsoft.com/office/drawing/2014/main" id="{1E0F6E6F-274B-2644-9C99-1EC24059D6AC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530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Line 1">
            <a:extLst>
              <a:ext uri="{FF2B5EF4-FFF2-40B4-BE49-F238E27FC236}">
                <a16:creationId xmlns:a16="http://schemas.microsoft.com/office/drawing/2014/main" id="{5BE0E4BF-D9BB-E245-8204-18A96554A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74109" y="7670501"/>
            <a:ext cx="1521075" cy="4722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5" name="Freeform 2">
            <a:extLst>
              <a:ext uri="{FF2B5EF4-FFF2-40B4-BE49-F238E27FC236}">
                <a16:creationId xmlns:a16="http://schemas.microsoft.com/office/drawing/2014/main" id="{53D343B3-9409-8D42-B9BC-D21AE7E96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999" y="5058219"/>
            <a:ext cx="977835" cy="5224562"/>
          </a:xfrm>
          <a:custGeom>
            <a:avLst/>
            <a:gdLst>
              <a:gd name="T0" fmla="*/ 0 w 912"/>
              <a:gd name="T1" fmla="*/ 4878 h 4879"/>
              <a:gd name="T2" fmla="*/ 911 w 912"/>
              <a:gd name="T3" fmla="*/ 4878 h 4879"/>
              <a:gd name="T4" fmla="*/ 911 w 912"/>
              <a:gd name="T5" fmla="*/ 0 h 4879"/>
              <a:gd name="T6" fmla="*/ 0 w 912"/>
              <a:gd name="T7" fmla="*/ 0 h 4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2" h="4879">
                <a:moveTo>
                  <a:pt x="0" y="4878"/>
                </a:moveTo>
                <a:lnTo>
                  <a:pt x="911" y="4878"/>
                </a:lnTo>
                <a:lnTo>
                  <a:pt x="911" y="0"/>
                </a:lnTo>
                <a:lnTo>
                  <a:pt x="0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6" name="Line 3">
            <a:extLst>
              <a:ext uri="{FF2B5EF4-FFF2-40B4-BE49-F238E27FC236}">
                <a16:creationId xmlns:a16="http://schemas.microsoft.com/office/drawing/2014/main" id="{C242F590-F151-4849-99D0-AE30CA2CE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2218" y="7670501"/>
            <a:ext cx="1511627" cy="4722"/>
          </a:xfrm>
          <a:prstGeom prst="line">
            <a:avLst/>
          </a:prstGeom>
          <a:noFill/>
          <a:ln w="9720" cap="flat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7" name="Freeform 4">
            <a:extLst>
              <a:ext uri="{FF2B5EF4-FFF2-40B4-BE49-F238E27FC236}">
                <a16:creationId xmlns:a16="http://schemas.microsoft.com/office/drawing/2014/main" id="{B2082AEE-9885-7F4C-9A23-BA1129F70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3846" y="5058219"/>
            <a:ext cx="977835" cy="5224562"/>
          </a:xfrm>
          <a:custGeom>
            <a:avLst/>
            <a:gdLst>
              <a:gd name="T0" fmla="*/ 912 w 913"/>
              <a:gd name="T1" fmla="*/ 4878 h 4879"/>
              <a:gd name="T2" fmla="*/ 0 w 913"/>
              <a:gd name="T3" fmla="*/ 4878 h 4879"/>
              <a:gd name="T4" fmla="*/ 0 w 913"/>
              <a:gd name="T5" fmla="*/ 0 h 4879"/>
              <a:gd name="T6" fmla="*/ 912 w 913"/>
              <a:gd name="T7" fmla="*/ 0 h 4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3" h="4879">
                <a:moveTo>
                  <a:pt x="912" y="4878"/>
                </a:moveTo>
                <a:lnTo>
                  <a:pt x="0" y="4878"/>
                </a:lnTo>
                <a:lnTo>
                  <a:pt x="0" y="0"/>
                </a:lnTo>
                <a:lnTo>
                  <a:pt x="912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8" name="Freeform 5">
            <a:extLst>
              <a:ext uri="{FF2B5EF4-FFF2-40B4-BE49-F238E27FC236}">
                <a16:creationId xmlns:a16="http://schemas.microsoft.com/office/drawing/2014/main" id="{9AC47417-2092-AD43-8FB4-4D7BA49AE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6149426"/>
            <a:ext cx="2720929" cy="3032702"/>
          </a:xfrm>
          <a:custGeom>
            <a:avLst/>
            <a:gdLst>
              <a:gd name="T0" fmla="*/ 2537 w 2538"/>
              <a:gd name="T1" fmla="*/ 1920 h 2833"/>
              <a:gd name="T2" fmla="*/ 2537 w 2538"/>
              <a:gd name="T3" fmla="*/ 1920 h 2833"/>
              <a:gd name="T4" fmla="*/ 2537 w 2538"/>
              <a:gd name="T5" fmla="*/ 919 h 2833"/>
              <a:gd name="T6" fmla="*/ 2331 w 2538"/>
              <a:gd name="T7" fmla="*/ 572 h 2833"/>
              <a:gd name="T8" fmla="*/ 1464 w 2538"/>
              <a:gd name="T9" fmla="*/ 71 h 2833"/>
              <a:gd name="T10" fmla="*/ 1072 w 2538"/>
              <a:gd name="T11" fmla="*/ 71 h 2833"/>
              <a:gd name="T12" fmla="*/ 205 w 2538"/>
              <a:gd name="T13" fmla="*/ 572 h 2833"/>
              <a:gd name="T14" fmla="*/ 0 w 2538"/>
              <a:gd name="T15" fmla="*/ 919 h 2833"/>
              <a:gd name="T16" fmla="*/ 0 w 2538"/>
              <a:gd name="T17" fmla="*/ 1920 h 2833"/>
              <a:gd name="T18" fmla="*/ 205 w 2538"/>
              <a:gd name="T19" fmla="*/ 2269 h 2833"/>
              <a:gd name="T20" fmla="*/ 1072 w 2538"/>
              <a:gd name="T21" fmla="*/ 2760 h 2833"/>
              <a:gd name="T22" fmla="*/ 1464 w 2538"/>
              <a:gd name="T23" fmla="*/ 2760 h 2833"/>
              <a:gd name="T24" fmla="*/ 2331 w 2538"/>
              <a:gd name="T25" fmla="*/ 2269 h 2833"/>
              <a:gd name="T26" fmla="*/ 2537 w 2538"/>
              <a:gd name="T27" fmla="*/ 1920 h 2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38" h="2833">
                <a:moveTo>
                  <a:pt x="2537" y="1920"/>
                </a:moveTo>
                <a:lnTo>
                  <a:pt x="2537" y="1920"/>
                </a:lnTo>
                <a:cubicBezTo>
                  <a:pt x="2537" y="919"/>
                  <a:pt x="2537" y="919"/>
                  <a:pt x="2537" y="919"/>
                </a:cubicBezTo>
                <a:cubicBezTo>
                  <a:pt x="2537" y="776"/>
                  <a:pt x="2456" y="642"/>
                  <a:pt x="2331" y="572"/>
                </a:cubicBezTo>
                <a:cubicBezTo>
                  <a:pt x="1464" y="71"/>
                  <a:pt x="1464" y="71"/>
                  <a:pt x="1464" y="71"/>
                </a:cubicBezTo>
                <a:cubicBezTo>
                  <a:pt x="1348" y="0"/>
                  <a:pt x="1188" y="0"/>
                  <a:pt x="1072" y="71"/>
                </a:cubicBezTo>
                <a:cubicBezTo>
                  <a:pt x="205" y="572"/>
                  <a:pt x="205" y="572"/>
                  <a:pt x="205" y="572"/>
                </a:cubicBezTo>
                <a:cubicBezTo>
                  <a:pt x="80" y="642"/>
                  <a:pt x="0" y="776"/>
                  <a:pt x="0" y="919"/>
                </a:cubicBezTo>
                <a:cubicBezTo>
                  <a:pt x="0" y="1920"/>
                  <a:pt x="0" y="1920"/>
                  <a:pt x="0" y="1920"/>
                </a:cubicBezTo>
                <a:cubicBezTo>
                  <a:pt x="0" y="2063"/>
                  <a:pt x="80" y="2197"/>
                  <a:pt x="205" y="2269"/>
                </a:cubicBezTo>
                <a:cubicBezTo>
                  <a:pt x="1072" y="2760"/>
                  <a:pt x="1072" y="2760"/>
                  <a:pt x="1072" y="2760"/>
                </a:cubicBezTo>
                <a:cubicBezTo>
                  <a:pt x="1188" y="2832"/>
                  <a:pt x="1348" y="2832"/>
                  <a:pt x="1464" y="2760"/>
                </a:cubicBezTo>
                <a:cubicBezTo>
                  <a:pt x="2331" y="2269"/>
                  <a:pt x="2331" y="2269"/>
                  <a:pt x="2331" y="2269"/>
                </a:cubicBezTo>
                <a:cubicBezTo>
                  <a:pt x="2456" y="2197"/>
                  <a:pt x="2537" y="2063"/>
                  <a:pt x="2537" y="192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75">
            <a:extLst>
              <a:ext uri="{FF2B5EF4-FFF2-40B4-BE49-F238E27FC236}">
                <a16:creationId xmlns:a16="http://schemas.microsoft.com/office/drawing/2014/main" id="{7E00FC8E-81AF-6B4A-AC87-EFB7C4104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6955" y="3447392"/>
            <a:ext cx="4175870" cy="1539970"/>
          </a:xfrm>
          <a:custGeom>
            <a:avLst/>
            <a:gdLst>
              <a:gd name="T0" fmla="*/ 3897 w 3898"/>
              <a:gd name="T1" fmla="*/ 1438 h 1439"/>
              <a:gd name="T2" fmla="*/ 0 w 3898"/>
              <a:gd name="T3" fmla="*/ 1438 h 1439"/>
              <a:gd name="T4" fmla="*/ 0 w 3898"/>
              <a:gd name="T5" fmla="*/ 0 h 1439"/>
              <a:gd name="T6" fmla="*/ 3897 w 3898"/>
              <a:gd name="T7" fmla="*/ 0 h 1439"/>
              <a:gd name="T8" fmla="*/ 3897 w 3898"/>
              <a:gd name="T9" fmla="*/ 1438 h 1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8" h="1439">
                <a:moveTo>
                  <a:pt x="3897" y="1438"/>
                </a:moveTo>
                <a:lnTo>
                  <a:pt x="0" y="1438"/>
                </a:lnTo>
                <a:lnTo>
                  <a:pt x="0" y="0"/>
                </a:lnTo>
                <a:lnTo>
                  <a:pt x="3897" y="0"/>
                </a:lnTo>
                <a:lnTo>
                  <a:pt x="3897" y="143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125">
            <a:extLst>
              <a:ext uri="{FF2B5EF4-FFF2-40B4-BE49-F238E27FC236}">
                <a16:creationId xmlns:a16="http://schemas.microsoft.com/office/drawing/2014/main" id="{C52DEAE5-6883-C94C-997F-EBD290837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6955" y="5412508"/>
            <a:ext cx="4175870" cy="1539970"/>
          </a:xfrm>
          <a:custGeom>
            <a:avLst/>
            <a:gdLst>
              <a:gd name="T0" fmla="*/ 3897 w 3898"/>
              <a:gd name="T1" fmla="*/ 1438 h 1439"/>
              <a:gd name="T2" fmla="*/ 0 w 3898"/>
              <a:gd name="T3" fmla="*/ 1438 h 1439"/>
              <a:gd name="T4" fmla="*/ 0 w 3898"/>
              <a:gd name="T5" fmla="*/ 0 h 1439"/>
              <a:gd name="T6" fmla="*/ 3897 w 3898"/>
              <a:gd name="T7" fmla="*/ 0 h 1439"/>
              <a:gd name="T8" fmla="*/ 3897 w 3898"/>
              <a:gd name="T9" fmla="*/ 1438 h 1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8" h="1439">
                <a:moveTo>
                  <a:pt x="3897" y="1438"/>
                </a:moveTo>
                <a:lnTo>
                  <a:pt x="0" y="1438"/>
                </a:lnTo>
                <a:lnTo>
                  <a:pt x="0" y="0"/>
                </a:lnTo>
                <a:lnTo>
                  <a:pt x="3897" y="0"/>
                </a:lnTo>
                <a:lnTo>
                  <a:pt x="3897" y="143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178">
            <a:extLst>
              <a:ext uri="{FF2B5EF4-FFF2-40B4-BE49-F238E27FC236}">
                <a16:creationId xmlns:a16="http://schemas.microsoft.com/office/drawing/2014/main" id="{B0BF84FA-8897-2145-9566-4C53E12EB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6955" y="8539687"/>
            <a:ext cx="4175870" cy="1539970"/>
          </a:xfrm>
          <a:custGeom>
            <a:avLst/>
            <a:gdLst>
              <a:gd name="T0" fmla="*/ 3897 w 3898"/>
              <a:gd name="T1" fmla="*/ 1438 h 1439"/>
              <a:gd name="T2" fmla="*/ 0 w 3898"/>
              <a:gd name="T3" fmla="*/ 1438 h 1439"/>
              <a:gd name="T4" fmla="*/ 0 w 3898"/>
              <a:gd name="T5" fmla="*/ 0 h 1439"/>
              <a:gd name="T6" fmla="*/ 3897 w 3898"/>
              <a:gd name="T7" fmla="*/ 0 h 1439"/>
              <a:gd name="T8" fmla="*/ 3897 w 3898"/>
              <a:gd name="T9" fmla="*/ 1438 h 1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8" h="1439">
                <a:moveTo>
                  <a:pt x="3897" y="1438"/>
                </a:moveTo>
                <a:lnTo>
                  <a:pt x="0" y="1438"/>
                </a:lnTo>
                <a:lnTo>
                  <a:pt x="0" y="0"/>
                </a:lnTo>
                <a:lnTo>
                  <a:pt x="3897" y="0"/>
                </a:lnTo>
                <a:lnTo>
                  <a:pt x="3897" y="143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225">
            <a:extLst>
              <a:ext uri="{FF2B5EF4-FFF2-40B4-BE49-F238E27FC236}">
                <a16:creationId xmlns:a16="http://schemas.microsoft.com/office/drawing/2014/main" id="{2BCE2004-7168-0648-896C-14A269456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6955" y="10504803"/>
            <a:ext cx="4175870" cy="1544693"/>
          </a:xfrm>
          <a:custGeom>
            <a:avLst/>
            <a:gdLst>
              <a:gd name="T0" fmla="*/ 3897 w 3898"/>
              <a:gd name="T1" fmla="*/ 1439 h 1440"/>
              <a:gd name="T2" fmla="*/ 0 w 3898"/>
              <a:gd name="T3" fmla="*/ 1439 h 1440"/>
              <a:gd name="T4" fmla="*/ 0 w 3898"/>
              <a:gd name="T5" fmla="*/ 0 h 1440"/>
              <a:gd name="T6" fmla="*/ 3897 w 3898"/>
              <a:gd name="T7" fmla="*/ 0 h 1440"/>
              <a:gd name="T8" fmla="*/ 3897 w 3898"/>
              <a:gd name="T9" fmla="*/ 1439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8" h="1440">
                <a:moveTo>
                  <a:pt x="3897" y="1439"/>
                </a:moveTo>
                <a:lnTo>
                  <a:pt x="0" y="1439"/>
                </a:lnTo>
                <a:lnTo>
                  <a:pt x="0" y="0"/>
                </a:lnTo>
                <a:lnTo>
                  <a:pt x="3897" y="0"/>
                </a:lnTo>
                <a:lnTo>
                  <a:pt x="3897" y="143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271">
            <a:extLst>
              <a:ext uri="{FF2B5EF4-FFF2-40B4-BE49-F238E27FC236}">
                <a16:creationId xmlns:a16="http://schemas.microsoft.com/office/drawing/2014/main" id="{8E1D0DF7-3154-DD44-A3E8-3E51F56D0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826" y="3447392"/>
            <a:ext cx="4175870" cy="1539970"/>
          </a:xfrm>
          <a:custGeom>
            <a:avLst/>
            <a:gdLst>
              <a:gd name="T0" fmla="*/ 3896 w 3897"/>
              <a:gd name="T1" fmla="*/ 1438 h 1439"/>
              <a:gd name="T2" fmla="*/ 0 w 3897"/>
              <a:gd name="T3" fmla="*/ 1438 h 1439"/>
              <a:gd name="T4" fmla="*/ 0 w 3897"/>
              <a:gd name="T5" fmla="*/ 0 h 1439"/>
              <a:gd name="T6" fmla="*/ 3896 w 3897"/>
              <a:gd name="T7" fmla="*/ 0 h 1439"/>
              <a:gd name="T8" fmla="*/ 3896 w 3897"/>
              <a:gd name="T9" fmla="*/ 1438 h 1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7" h="1439">
                <a:moveTo>
                  <a:pt x="3896" y="1438"/>
                </a:moveTo>
                <a:lnTo>
                  <a:pt x="0" y="1438"/>
                </a:lnTo>
                <a:lnTo>
                  <a:pt x="0" y="0"/>
                </a:lnTo>
                <a:lnTo>
                  <a:pt x="3896" y="0"/>
                </a:lnTo>
                <a:lnTo>
                  <a:pt x="3896" y="143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316">
            <a:extLst>
              <a:ext uri="{FF2B5EF4-FFF2-40B4-BE49-F238E27FC236}">
                <a16:creationId xmlns:a16="http://schemas.microsoft.com/office/drawing/2014/main" id="{653B20A9-1CD0-454E-A6F8-8CAFA4338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826" y="5412508"/>
            <a:ext cx="4175870" cy="1539970"/>
          </a:xfrm>
          <a:custGeom>
            <a:avLst/>
            <a:gdLst>
              <a:gd name="T0" fmla="*/ 3896 w 3897"/>
              <a:gd name="T1" fmla="*/ 1438 h 1439"/>
              <a:gd name="T2" fmla="*/ 0 w 3897"/>
              <a:gd name="T3" fmla="*/ 1438 h 1439"/>
              <a:gd name="T4" fmla="*/ 0 w 3897"/>
              <a:gd name="T5" fmla="*/ 0 h 1439"/>
              <a:gd name="T6" fmla="*/ 3896 w 3897"/>
              <a:gd name="T7" fmla="*/ 0 h 1439"/>
              <a:gd name="T8" fmla="*/ 3896 w 3897"/>
              <a:gd name="T9" fmla="*/ 1438 h 1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7" h="1439">
                <a:moveTo>
                  <a:pt x="3896" y="1438"/>
                </a:moveTo>
                <a:lnTo>
                  <a:pt x="0" y="1438"/>
                </a:lnTo>
                <a:lnTo>
                  <a:pt x="0" y="0"/>
                </a:lnTo>
                <a:lnTo>
                  <a:pt x="3896" y="0"/>
                </a:lnTo>
                <a:lnTo>
                  <a:pt x="3896" y="143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363">
            <a:extLst>
              <a:ext uri="{FF2B5EF4-FFF2-40B4-BE49-F238E27FC236}">
                <a16:creationId xmlns:a16="http://schemas.microsoft.com/office/drawing/2014/main" id="{D034656A-EC5E-5F42-9ABE-72EF45A13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826" y="8667229"/>
            <a:ext cx="4175870" cy="1544696"/>
          </a:xfrm>
          <a:custGeom>
            <a:avLst/>
            <a:gdLst>
              <a:gd name="T0" fmla="*/ 3896 w 3897"/>
              <a:gd name="T1" fmla="*/ 1439 h 1440"/>
              <a:gd name="T2" fmla="*/ 0 w 3897"/>
              <a:gd name="T3" fmla="*/ 1439 h 1440"/>
              <a:gd name="T4" fmla="*/ 0 w 3897"/>
              <a:gd name="T5" fmla="*/ 0 h 1440"/>
              <a:gd name="T6" fmla="*/ 3896 w 3897"/>
              <a:gd name="T7" fmla="*/ 0 h 1440"/>
              <a:gd name="T8" fmla="*/ 3896 w 3897"/>
              <a:gd name="T9" fmla="*/ 1439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7" h="1440">
                <a:moveTo>
                  <a:pt x="3896" y="1439"/>
                </a:moveTo>
                <a:lnTo>
                  <a:pt x="0" y="1439"/>
                </a:lnTo>
                <a:lnTo>
                  <a:pt x="0" y="0"/>
                </a:lnTo>
                <a:lnTo>
                  <a:pt x="3896" y="0"/>
                </a:lnTo>
                <a:lnTo>
                  <a:pt x="3896" y="143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412">
            <a:extLst>
              <a:ext uri="{FF2B5EF4-FFF2-40B4-BE49-F238E27FC236}">
                <a16:creationId xmlns:a16="http://schemas.microsoft.com/office/drawing/2014/main" id="{E04E32B8-65E1-194F-8C1D-66A7D8F5C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826" y="10627622"/>
            <a:ext cx="4175870" cy="1544693"/>
          </a:xfrm>
          <a:custGeom>
            <a:avLst/>
            <a:gdLst>
              <a:gd name="T0" fmla="*/ 3896 w 3897"/>
              <a:gd name="T1" fmla="*/ 1439 h 1440"/>
              <a:gd name="T2" fmla="*/ 0 w 3897"/>
              <a:gd name="T3" fmla="*/ 1439 h 1440"/>
              <a:gd name="T4" fmla="*/ 0 w 3897"/>
              <a:gd name="T5" fmla="*/ 0 h 1440"/>
              <a:gd name="T6" fmla="*/ 3896 w 3897"/>
              <a:gd name="T7" fmla="*/ 0 h 1440"/>
              <a:gd name="T8" fmla="*/ 3896 w 3897"/>
              <a:gd name="T9" fmla="*/ 1439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7" h="1440">
                <a:moveTo>
                  <a:pt x="3896" y="1439"/>
                </a:moveTo>
                <a:lnTo>
                  <a:pt x="0" y="1439"/>
                </a:lnTo>
                <a:lnTo>
                  <a:pt x="0" y="0"/>
                </a:lnTo>
                <a:lnTo>
                  <a:pt x="3896" y="0"/>
                </a:lnTo>
                <a:lnTo>
                  <a:pt x="3896" y="143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Line 467">
            <a:extLst>
              <a:ext uri="{FF2B5EF4-FFF2-40B4-BE49-F238E27FC236}">
                <a16:creationId xmlns:a16="http://schemas.microsoft.com/office/drawing/2014/main" id="{C34E2D02-011A-0945-B535-E3DDBA9E76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61975" y="5077114"/>
            <a:ext cx="1521075" cy="4725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0" name="Freeform 468">
            <a:extLst>
              <a:ext uri="{FF2B5EF4-FFF2-40B4-BE49-F238E27FC236}">
                <a16:creationId xmlns:a16="http://schemas.microsoft.com/office/drawing/2014/main" id="{C08E99C6-F980-DF45-AF47-DE3AB5D5A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039" y="4222101"/>
            <a:ext cx="472384" cy="1705303"/>
          </a:xfrm>
          <a:custGeom>
            <a:avLst/>
            <a:gdLst>
              <a:gd name="T0" fmla="*/ 0 w 439"/>
              <a:gd name="T1" fmla="*/ 1591 h 1592"/>
              <a:gd name="T2" fmla="*/ 438 w 439"/>
              <a:gd name="T3" fmla="*/ 1591 h 1592"/>
              <a:gd name="T4" fmla="*/ 438 w 439"/>
              <a:gd name="T5" fmla="*/ 0 h 1592"/>
              <a:gd name="T6" fmla="*/ 0 w 439"/>
              <a:gd name="T7" fmla="*/ 0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9" h="1592">
                <a:moveTo>
                  <a:pt x="0" y="1591"/>
                </a:moveTo>
                <a:lnTo>
                  <a:pt x="438" y="1591"/>
                </a:lnTo>
                <a:lnTo>
                  <a:pt x="438" y="0"/>
                </a:lnTo>
                <a:lnTo>
                  <a:pt x="0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1" name="Line 469">
            <a:extLst>
              <a:ext uri="{FF2B5EF4-FFF2-40B4-BE49-F238E27FC236}">
                <a16:creationId xmlns:a16="http://schemas.microsoft.com/office/drawing/2014/main" id="{BE22B962-A47C-CB45-826A-350BD4B945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61975" y="10415048"/>
            <a:ext cx="1521075" cy="4725"/>
          </a:xfrm>
          <a:prstGeom prst="line">
            <a:avLst/>
          </a:prstGeom>
          <a:noFill/>
          <a:ln w="9720" cap="flat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2" name="Freeform 470">
            <a:extLst>
              <a:ext uri="{FF2B5EF4-FFF2-40B4-BE49-F238E27FC236}">
                <a16:creationId xmlns:a16="http://schemas.microsoft.com/office/drawing/2014/main" id="{4813867A-7228-5D47-BA78-70BDB43D4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039" y="9564758"/>
            <a:ext cx="472384" cy="1705306"/>
          </a:xfrm>
          <a:custGeom>
            <a:avLst/>
            <a:gdLst>
              <a:gd name="T0" fmla="*/ 0 w 439"/>
              <a:gd name="T1" fmla="*/ 1591 h 1592"/>
              <a:gd name="T2" fmla="*/ 438 w 439"/>
              <a:gd name="T3" fmla="*/ 1591 h 1592"/>
              <a:gd name="T4" fmla="*/ 438 w 439"/>
              <a:gd name="T5" fmla="*/ 0 h 1592"/>
              <a:gd name="T6" fmla="*/ 0 w 439"/>
              <a:gd name="T7" fmla="*/ 0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9" h="1592">
                <a:moveTo>
                  <a:pt x="0" y="1591"/>
                </a:moveTo>
                <a:lnTo>
                  <a:pt x="438" y="1591"/>
                </a:lnTo>
                <a:lnTo>
                  <a:pt x="438" y="0"/>
                </a:lnTo>
                <a:lnTo>
                  <a:pt x="0" y="0"/>
                </a:lnTo>
              </a:path>
            </a:pathLst>
          </a:custGeom>
          <a:noFill/>
          <a:ln w="9720" cap="flat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3" name="Line 471">
            <a:extLst>
              <a:ext uri="{FF2B5EF4-FFF2-40B4-BE49-F238E27FC236}">
                <a16:creationId xmlns:a16="http://schemas.microsoft.com/office/drawing/2014/main" id="{55E60153-0BDF-754D-AC6A-7FA1A4162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32391" y="5077114"/>
            <a:ext cx="1511627" cy="4725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4" name="Freeform 472">
            <a:extLst>
              <a:ext uri="{FF2B5EF4-FFF2-40B4-BE49-F238E27FC236}">
                <a16:creationId xmlns:a16="http://schemas.microsoft.com/office/drawing/2014/main" id="{26DB6B82-7F8E-C342-BB11-600213E68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8744" y="4222101"/>
            <a:ext cx="472384" cy="1705303"/>
          </a:xfrm>
          <a:custGeom>
            <a:avLst/>
            <a:gdLst>
              <a:gd name="T0" fmla="*/ 438 w 439"/>
              <a:gd name="T1" fmla="*/ 1591 h 1592"/>
              <a:gd name="T2" fmla="*/ 0 w 439"/>
              <a:gd name="T3" fmla="*/ 1591 h 1592"/>
              <a:gd name="T4" fmla="*/ 0 w 439"/>
              <a:gd name="T5" fmla="*/ 0 h 1592"/>
              <a:gd name="T6" fmla="*/ 438 w 439"/>
              <a:gd name="T7" fmla="*/ 0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9" h="1592">
                <a:moveTo>
                  <a:pt x="438" y="1591"/>
                </a:moveTo>
                <a:lnTo>
                  <a:pt x="0" y="1591"/>
                </a:lnTo>
                <a:lnTo>
                  <a:pt x="0" y="0"/>
                </a:lnTo>
                <a:lnTo>
                  <a:pt x="438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5" name="Line 473">
            <a:extLst>
              <a:ext uri="{FF2B5EF4-FFF2-40B4-BE49-F238E27FC236}">
                <a16:creationId xmlns:a16="http://schemas.microsoft.com/office/drawing/2014/main" id="{7D64FEA4-F1F8-C842-B4F7-27930AFC4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32391" y="10292228"/>
            <a:ext cx="1511627" cy="4725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6" name="Freeform 474">
            <a:extLst>
              <a:ext uri="{FF2B5EF4-FFF2-40B4-BE49-F238E27FC236}">
                <a16:creationId xmlns:a16="http://schemas.microsoft.com/office/drawing/2014/main" id="{2BA38DFC-10D4-914A-A68B-65497E870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8744" y="9441938"/>
            <a:ext cx="472384" cy="1705306"/>
          </a:xfrm>
          <a:custGeom>
            <a:avLst/>
            <a:gdLst>
              <a:gd name="T0" fmla="*/ 438 w 439"/>
              <a:gd name="T1" fmla="*/ 1590 h 1591"/>
              <a:gd name="T2" fmla="*/ 0 w 439"/>
              <a:gd name="T3" fmla="*/ 1590 h 1591"/>
              <a:gd name="T4" fmla="*/ 0 w 439"/>
              <a:gd name="T5" fmla="*/ 0 h 1591"/>
              <a:gd name="T6" fmla="*/ 438 w 439"/>
              <a:gd name="T7" fmla="*/ 0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9" h="1591">
                <a:moveTo>
                  <a:pt x="438" y="1590"/>
                </a:moveTo>
                <a:lnTo>
                  <a:pt x="0" y="1590"/>
                </a:lnTo>
                <a:lnTo>
                  <a:pt x="0" y="0"/>
                </a:lnTo>
                <a:lnTo>
                  <a:pt x="438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7" name="Freeform 475">
            <a:extLst>
              <a:ext uri="{FF2B5EF4-FFF2-40B4-BE49-F238E27FC236}">
                <a16:creationId xmlns:a16="http://schemas.microsoft.com/office/drawing/2014/main" id="{4E999FA1-6F91-9C41-A364-52214EE81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453" y="3900880"/>
            <a:ext cx="2617005" cy="2621727"/>
          </a:xfrm>
          <a:custGeom>
            <a:avLst/>
            <a:gdLst>
              <a:gd name="T0" fmla="*/ 2440 w 2441"/>
              <a:gd name="T1" fmla="*/ 1224 h 2449"/>
              <a:gd name="T2" fmla="*/ 2440 w 2441"/>
              <a:gd name="T3" fmla="*/ 1224 h 2449"/>
              <a:gd name="T4" fmla="*/ 1225 w 2441"/>
              <a:gd name="T5" fmla="*/ 2448 h 2449"/>
              <a:gd name="T6" fmla="*/ 0 w 2441"/>
              <a:gd name="T7" fmla="*/ 1224 h 2449"/>
              <a:gd name="T8" fmla="*/ 1225 w 2441"/>
              <a:gd name="T9" fmla="*/ 0 h 2449"/>
              <a:gd name="T10" fmla="*/ 2440 w 2441"/>
              <a:gd name="T11" fmla="*/ 1224 h 2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41" h="2449">
                <a:moveTo>
                  <a:pt x="2440" y="1224"/>
                </a:moveTo>
                <a:lnTo>
                  <a:pt x="2440" y="1224"/>
                </a:lnTo>
                <a:cubicBezTo>
                  <a:pt x="2440" y="1903"/>
                  <a:pt x="1895" y="2448"/>
                  <a:pt x="1225" y="2448"/>
                </a:cubicBezTo>
                <a:cubicBezTo>
                  <a:pt x="546" y="2448"/>
                  <a:pt x="0" y="1903"/>
                  <a:pt x="0" y="1224"/>
                </a:cubicBezTo>
                <a:cubicBezTo>
                  <a:pt x="0" y="554"/>
                  <a:pt x="546" y="0"/>
                  <a:pt x="1225" y="0"/>
                </a:cubicBezTo>
                <a:cubicBezTo>
                  <a:pt x="1895" y="0"/>
                  <a:pt x="2440" y="554"/>
                  <a:pt x="2440" y="122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0" name="Freeform 528">
            <a:extLst>
              <a:ext uri="{FF2B5EF4-FFF2-40B4-BE49-F238E27FC236}">
                <a16:creationId xmlns:a16="http://schemas.microsoft.com/office/drawing/2014/main" id="{843FB9AA-B36D-CF49-ACDE-E094FB3D1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453" y="9115995"/>
            <a:ext cx="2617005" cy="2626453"/>
          </a:xfrm>
          <a:custGeom>
            <a:avLst/>
            <a:gdLst>
              <a:gd name="T0" fmla="*/ 2440 w 2441"/>
              <a:gd name="T1" fmla="*/ 1224 h 2450"/>
              <a:gd name="T2" fmla="*/ 2440 w 2441"/>
              <a:gd name="T3" fmla="*/ 1224 h 2450"/>
              <a:gd name="T4" fmla="*/ 1225 w 2441"/>
              <a:gd name="T5" fmla="*/ 2449 h 2450"/>
              <a:gd name="T6" fmla="*/ 0 w 2441"/>
              <a:gd name="T7" fmla="*/ 1224 h 2450"/>
              <a:gd name="T8" fmla="*/ 1225 w 2441"/>
              <a:gd name="T9" fmla="*/ 0 h 2450"/>
              <a:gd name="T10" fmla="*/ 2440 w 2441"/>
              <a:gd name="T11" fmla="*/ 1224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41" h="2450">
                <a:moveTo>
                  <a:pt x="2440" y="1224"/>
                </a:moveTo>
                <a:lnTo>
                  <a:pt x="2440" y="1224"/>
                </a:lnTo>
                <a:cubicBezTo>
                  <a:pt x="2440" y="1894"/>
                  <a:pt x="1895" y="2449"/>
                  <a:pt x="1225" y="2449"/>
                </a:cubicBezTo>
                <a:cubicBezTo>
                  <a:pt x="546" y="2449"/>
                  <a:pt x="0" y="1894"/>
                  <a:pt x="0" y="1224"/>
                </a:cubicBezTo>
                <a:cubicBezTo>
                  <a:pt x="0" y="545"/>
                  <a:pt x="546" y="0"/>
                  <a:pt x="1225" y="0"/>
                </a:cubicBezTo>
                <a:cubicBezTo>
                  <a:pt x="1895" y="0"/>
                  <a:pt x="2440" y="545"/>
                  <a:pt x="2440" y="122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9" name="Freeform 577">
            <a:extLst>
              <a:ext uri="{FF2B5EF4-FFF2-40B4-BE49-F238E27FC236}">
                <a16:creationId xmlns:a16="http://schemas.microsoft.com/office/drawing/2014/main" id="{ECC38B77-FC81-5D42-A08F-156A82CBF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6898" y="3900880"/>
            <a:ext cx="2617005" cy="2621727"/>
          </a:xfrm>
          <a:custGeom>
            <a:avLst/>
            <a:gdLst>
              <a:gd name="T0" fmla="*/ 2440 w 2441"/>
              <a:gd name="T1" fmla="*/ 1224 h 2449"/>
              <a:gd name="T2" fmla="*/ 2440 w 2441"/>
              <a:gd name="T3" fmla="*/ 1224 h 2449"/>
              <a:gd name="T4" fmla="*/ 1224 w 2441"/>
              <a:gd name="T5" fmla="*/ 2448 h 2449"/>
              <a:gd name="T6" fmla="*/ 0 w 2441"/>
              <a:gd name="T7" fmla="*/ 1224 h 2449"/>
              <a:gd name="T8" fmla="*/ 1224 w 2441"/>
              <a:gd name="T9" fmla="*/ 0 h 2449"/>
              <a:gd name="T10" fmla="*/ 2440 w 2441"/>
              <a:gd name="T11" fmla="*/ 1224 h 2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41" h="2449">
                <a:moveTo>
                  <a:pt x="2440" y="1224"/>
                </a:moveTo>
                <a:lnTo>
                  <a:pt x="2440" y="1224"/>
                </a:lnTo>
                <a:cubicBezTo>
                  <a:pt x="2440" y="1903"/>
                  <a:pt x="1894" y="2448"/>
                  <a:pt x="1224" y="2448"/>
                </a:cubicBezTo>
                <a:cubicBezTo>
                  <a:pt x="545" y="2448"/>
                  <a:pt x="0" y="1903"/>
                  <a:pt x="0" y="1224"/>
                </a:cubicBezTo>
                <a:cubicBezTo>
                  <a:pt x="0" y="554"/>
                  <a:pt x="545" y="0"/>
                  <a:pt x="1224" y="0"/>
                </a:cubicBezTo>
                <a:cubicBezTo>
                  <a:pt x="1894" y="0"/>
                  <a:pt x="2440" y="554"/>
                  <a:pt x="2440" y="122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9" name="Freeform 626">
            <a:extLst>
              <a:ext uri="{FF2B5EF4-FFF2-40B4-BE49-F238E27FC236}">
                <a16:creationId xmlns:a16="http://schemas.microsoft.com/office/drawing/2014/main" id="{3A07B7D6-A73B-9348-83BB-5B1C0F0A1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6898" y="9115995"/>
            <a:ext cx="2617005" cy="2626453"/>
          </a:xfrm>
          <a:custGeom>
            <a:avLst/>
            <a:gdLst>
              <a:gd name="T0" fmla="*/ 2440 w 2441"/>
              <a:gd name="T1" fmla="*/ 1224 h 2450"/>
              <a:gd name="T2" fmla="*/ 2440 w 2441"/>
              <a:gd name="T3" fmla="*/ 1224 h 2450"/>
              <a:gd name="T4" fmla="*/ 1224 w 2441"/>
              <a:gd name="T5" fmla="*/ 2449 h 2450"/>
              <a:gd name="T6" fmla="*/ 0 w 2441"/>
              <a:gd name="T7" fmla="*/ 1224 h 2450"/>
              <a:gd name="T8" fmla="*/ 1224 w 2441"/>
              <a:gd name="T9" fmla="*/ 0 h 2450"/>
              <a:gd name="T10" fmla="*/ 2440 w 2441"/>
              <a:gd name="T11" fmla="*/ 1224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41" h="2450">
                <a:moveTo>
                  <a:pt x="2440" y="1224"/>
                </a:moveTo>
                <a:lnTo>
                  <a:pt x="2440" y="1224"/>
                </a:lnTo>
                <a:cubicBezTo>
                  <a:pt x="2440" y="1894"/>
                  <a:pt x="1894" y="2449"/>
                  <a:pt x="1224" y="2449"/>
                </a:cubicBezTo>
                <a:cubicBezTo>
                  <a:pt x="545" y="2449"/>
                  <a:pt x="0" y="1894"/>
                  <a:pt x="0" y="1224"/>
                </a:cubicBezTo>
                <a:cubicBezTo>
                  <a:pt x="0" y="545"/>
                  <a:pt x="545" y="0"/>
                  <a:pt x="1224" y="0"/>
                </a:cubicBezTo>
                <a:cubicBezTo>
                  <a:pt x="1894" y="0"/>
                  <a:pt x="2440" y="545"/>
                  <a:pt x="2440" y="122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5" name="Freeform 671">
            <a:extLst>
              <a:ext uri="{FF2B5EF4-FFF2-40B4-BE49-F238E27FC236}">
                <a16:creationId xmlns:a16="http://schemas.microsoft.com/office/drawing/2014/main" id="{AC2453CE-4AA8-F345-B83D-F94BD168C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798" y="4052043"/>
            <a:ext cx="651889" cy="420420"/>
          </a:xfrm>
          <a:custGeom>
            <a:avLst/>
            <a:gdLst>
              <a:gd name="T0" fmla="*/ 590 w 609"/>
              <a:gd name="T1" fmla="*/ 393 h 394"/>
              <a:gd name="T2" fmla="*/ 590 w 609"/>
              <a:gd name="T3" fmla="*/ 393 h 394"/>
              <a:gd name="T4" fmla="*/ 18 w 609"/>
              <a:gd name="T5" fmla="*/ 393 h 394"/>
              <a:gd name="T6" fmla="*/ 0 w 609"/>
              <a:gd name="T7" fmla="*/ 375 h 394"/>
              <a:gd name="T8" fmla="*/ 0 w 609"/>
              <a:gd name="T9" fmla="*/ 27 h 394"/>
              <a:gd name="T10" fmla="*/ 27 w 609"/>
              <a:gd name="T11" fmla="*/ 0 h 394"/>
              <a:gd name="T12" fmla="*/ 304 w 609"/>
              <a:gd name="T13" fmla="*/ 0 h 394"/>
              <a:gd name="T14" fmla="*/ 590 w 609"/>
              <a:gd name="T15" fmla="*/ 0 h 394"/>
              <a:gd name="T16" fmla="*/ 608 w 609"/>
              <a:gd name="T17" fmla="*/ 27 h 394"/>
              <a:gd name="T18" fmla="*/ 608 w 609"/>
              <a:gd name="T19" fmla="*/ 375 h 394"/>
              <a:gd name="T20" fmla="*/ 590 w 609"/>
              <a:gd name="T21" fmla="*/ 393 h 394"/>
              <a:gd name="T22" fmla="*/ 27 w 609"/>
              <a:gd name="T23" fmla="*/ 366 h 394"/>
              <a:gd name="T24" fmla="*/ 27 w 609"/>
              <a:gd name="T25" fmla="*/ 366 h 394"/>
              <a:gd name="T26" fmla="*/ 581 w 609"/>
              <a:gd name="T27" fmla="*/ 366 h 394"/>
              <a:gd name="T28" fmla="*/ 581 w 609"/>
              <a:gd name="T29" fmla="*/ 36 h 394"/>
              <a:gd name="T30" fmla="*/ 304 w 609"/>
              <a:gd name="T31" fmla="*/ 36 h 394"/>
              <a:gd name="T32" fmla="*/ 27 w 609"/>
              <a:gd name="T33" fmla="*/ 36 h 394"/>
              <a:gd name="T34" fmla="*/ 27 w 609"/>
              <a:gd name="T35" fmla="*/ 366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9" h="394">
                <a:moveTo>
                  <a:pt x="590" y="393"/>
                </a:moveTo>
                <a:lnTo>
                  <a:pt x="590" y="393"/>
                </a:lnTo>
                <a:cubicBezTo>
                  <a:pt x="18" y="393"/>
                  <a:pt x="18" y="393"/>
                  <a:pt x="18" y="393"/>
                </a:cubicBezTo>
                <a:cubicBezTo>
                  <a:pt x="9" y="393"/>
                  <a:pt x="0" y="384"/>
                  <a:pt x="0" y="37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590" y="0"/>
                  <a:pt x="590" y="0"/>
                  <a:pt x="590" y="0"/>
                </a:cubicBezTo>
                <a:cubicBezTo>
                  <a:pt x="599" y="0"/>
                  <a:pt x="608" y="18"/>
                  <a:pt x="608" y="27"/>
                </a:cubicBezTo>
                <a:cubicBezTo>
                  <a:pt x="608" y="375"/>
                  <a:pt x="608" y="375"/>
                  <a:pt x="608" y="375"/>
                </a:cubicBezTo>
                <a:cubicBezTo>
                  <a:pt x="608" y="384"/>
                  <a:pt x="599" y="393"/>
                  <a:pt x="590" y="393"/>
                </a:cubicBezTo>
                <a:close/>
                <a:moveTo>
                  <a:pt x="27" y="366"/>
                </a:moveTo>
                <a:lnTo>
                  <a:pt x="27" y="366"/>
                </a:lnTo>
                <a:cubicBezTo>
                  <a:pt x="581" y="366"/>
                  <a:pt x="581" y="366"/>
                  <a:pt x="581" y="366"/>
                </a:cubicBezTo>
                <a:cubicBezTo>
                  <a:pt x="581" y="36"/>
                  <a:pt x="581" y="36"/>
                  <a:pt x="581" y="36"/>
                </a:cubicBezTo>
                <a:cubicBezTo>
                  <a:pt x="304" y="36"/>
                  <a:pt x="304" y="36"/>
                  <a:pt x="304" y="36"/>
                </a:cubicBezTo>
                <a:cubicBezTo>
                  <a:pt x="27" y="36"/>
                  <a:pt x="27" y="36"/>
                  <a:pt x="27" y="36"/>
                </a:cubicBezTo>
                <a:lnTo>
                  <a:pt x="27" y="36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6" name="Freeform 672">
            <a:extLst>
              <a:ext uri="{FF2B5EF4-FFF2-40B4-BE49-F238E27FC236}">
                <a16:creationId xmlns:a16="http://schemas.microsoft.com/office/drawing/2014/main" id="{0EDE3B08-0AC4-8945-A437-D8F264C81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134" y="3957566"/>
            <a:ext cx="325943" cy="136990"/>
          </a:xfrm>
          <a:custGeom>
            <a:avLst/>
            <a:gdLst>
              <a:gd name="T0" fmla="*/ 18 w 305"/>
              <a:gd name="T1" fmla="*/ 126 h 127"/>
              <a:gd name="T2" fmla="*/ 18 w 305"/>
              <a:gd name="T3" fmla="*/ 126 h 127"/>
              <a:gd name="T4" fmla="*/ 0 w 305"/>
              <a:gd name="T5" fmla="*/ 117 h 127"/>
              <a:gd name="T6" fmla="*/ 0 w 305"/>
              <a:gd name="T7" fmla="*/ 99 h 127"/>
              <a:gd name="T8" fmla="*/ 63 w 305"/>
              <a:gd name="T9" fmla="*/ 27 h 127"/>
              <a:gd name="T10" fmla="*/ 152 w 305"/>
              <a:gd name="T11" fmla="*/ 0 h 127"/>
              <a:gd name="T12" fmla="*/ 242 w 305"/>
              <a:gd name="T13" fmla="*/ 27 h 127"/>
              <a:gd name="T14" fmla="*/ 304 w 305"/>
              <a:gd name="T15" fmla="*/ 99 h 127"/>
              <a:gd name="T16" fmla="*/ 304 w 305"/>
              <a:gd name="T17" fmla="*/ 117 h 127"/>
              <a:gd name="T18" fmla="*/ 286 w 305"/>
              <a:gd name="T19" fmla="*/ 126 h 127"/>
              <a:gd name="T20" fmla="*/ 18 w 305"/>
              <a:gd name="T21" fmla="*/ 126 h 127"/>
              <a:gd name="T22" fmla="*/ 152 w 305"/>
              <a:gd name="T23" fmla="*/ 36 h 127"/>
              <a:gd name="T24" fmla="*/ 152 w 305"/>
              <a:gd name="T25" fmla="*/ 36 h 127"/>
              <a:gd name="T26" fmla="*/ 81 w 305"/>
              <a:gd name="T27" fmla="*/ 54 h 127"/>
              <a:gd name="T28" fmla="*/ 36 w 305"/>
              <a:gd name="T29" fmla="*/ 90 h 127"/>
              <a:gd name="T30" fmla="*/ 268 w 305"/>
              <a:gd name="T31" fmla="*/ 90 h 127"/>
              <a:gd name="T32" fmla="*/ 224 w 305"/>
              <a:gd name="T33" fmla="*/ 54 h 127"/>
              <a:gd name="T34" fmla="*/ 152 w 305"/>
              <a:gd name="T35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5" h="127">
                <a:moveTo>
                  <a:pt x="18" y="126"/>
                </a:moveTo>
                <a:lnTo>
                  <a:pt x="18" y="126"/>
                </a:lnTo>
                <a:cubicBezTo>
                  <a:pt x="9" y="126"/>
                  <a:pt x="9" y="117"/>
                  <a:pt x="0" y="117"/>
                </a:cubicBezTo>
                <a:cubicBezTo>
                  <a:pt x="0" y="108"/>
                  <a:pt x="0" y="108"/>
                  <a:pt x="0" y="99"/>
                </a:cubicBezTo>
                <a:cubicBezTo>
                  <a:pt x="18" y="72"/>
                  <a:pt x="36" y="45"/>
                  <a:pt x="63" y="27"/>
                </a:cubicBezTo>
                <a:cubicBezTo>
                  <a:pt x="90" y="9"/>
                  <a:pt x="116" y="0"/>
                  <a:pt x="152" y="0"/>
                </a:cubicBezTo>
                <a:cubicBezTo>
                  <a:pt x="188" y="0"/>
                  <a:pt x="215" y="9"/>
                  <a:pt x="242" y="27"/>
                </a:cubicBezTo>
                <a:cubicBezTo>
                  <a:pt x="268" y="45"/>
                  <a:pt x="286" y="72"/>
                  <a:pt x="304" y="99"/>
                </a:cubicBezTo>
                <a:cubicBezTo>
                  <a:pt x="304" y="108"/>
                  <a:pt x="304" y="108"/>
                  <a:pt x="304" y="117"/>
                </a:cubicBezTo>
                <a:cubicBezTo>
                  <a:pt x="295" y="117"/>
                  <a:pt x="295" y="126"/>
                  <a:pt x="286" y="126"/>
                </a:cubicBezTo>
                <a:lnTo>
                  <a:pt x="18" y="126"/>
                </a:lnTo>
                <a:close/>
                <a:moveTo>
                  <a:pt x="152" y="36"/>
                </a:moveTo>
                <a:lnTo>
                  <a:pt x="152" y="36"/>
                </a:lnTo>
                <a:cubicBezTo>
                  <a:pt x="125" y="36"/>
                  <a:pt x="99" y="36"/>
                  <a:pt x="81" y="54"/>
                </a:cubicBezTo>
                <a:cubicBezTo>
                  <a:pt x="63" y="63"/>
                  <a:pt x="45" y="81"/>
                  <a:pt x="36" y="90"/>
                </a:cubicBezTo>
                <a:cubicBezTo>
                  <a:pt x="268" y="90"/>
                  <a:pt x="268" y="90"/>
                  <a:pt x="268" y="90"/>
                </a:cubicBezTo>
                <a:cubicBezTo>
                  <a:pt x="259" y="81"/>
                  <a:pt x="242" y="63"/>
                  <a:pt x="224" y="54"/>
                </a:cubicBezTo>
                <a:cubicBezTo>
                  <a:pt x="206" y="36"/>
                  <a:pt x="179" y="36"/>
                  <a:pt x="152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7" name="Freeform 673">
            <a:extLst>
              <a:ext uri="{FF2B5EF4-FFF2-40B4-BE49-F238E27FC236}">
                <a16:creationId xmlns:a16="http://schemas.microsoft.com/office/drawing/2014/main" id="{83F2AD12-B56F-3D4C-BF01-838DD557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582" y="4108729"/>
            <a:ext cx="316495" cy="316495"/>
          </a:xfrm>
          <a:custGeom>
            <a:avLst/>
            <a:gdLst>
              <a:gd name="T0" fmla="*/ 143 w 296"/>
              <a:gd name="T1" fmla="*/ 295 h 296"/>
              <a:gd name="T2" fmla="*/ 143 w 296"/>
              <a:gd name="T3" fmla="*/ 295 h 296"/>
              <a:gd name="T4" fmla="*/ 45 w 296"/>
              <a:gd name="T5" fmla="*/ 250 h 296"/>
              <a:gd name="T6" fmla="*/ 0 w 296"/>
              <a:gd name="T7" fmla="*/ 143 h 296"/>
              <a:gd name="T8" fmla="*/ 45 w 296"/>
              <a:gd name="T9" fmla="*/ 45 h 296"/>
              <a:gd name="T10" fmla="*/ 143 w 296"/>
              <a:gd name="T11" fmla="*/ 0 h 296"/>
              <a:gd name="T12" fmla="*/ 250 w 296"/>
              <a:gd name="T13" fmla="*/ 45 h 296"/>
              <a:gd name="T14" fmla="*/ 295 w 296"/>
              <a:gd name="T15" fmla="*/ 143 h 296"/>
              <a:gd name="T16" fmla="*/ 250 w 296"/>
              <a:gd name="T17" fmla="*/ 250 h 296"/>
              <a:gd name="T18" fmla="*/ 143 w 296"/>
              <a:gd name="T19" fmla="*/ 295 h 296"/>
              <a:gd name="T20" fmla="*/ 143 w 296"/>
              <a:gd name="T21" fmla="*/ 18 h 296"/>
              <a:gd name="T22" fmla="*/ 143 w 296"/>
              <a:gd name="T23" fmla="*/ 18 h 296"/>
              <a:gd name="T24" fmla="*/ 18 w 296"/>
              <a:gd name="T25" fmla="*/ 143 h 296"/>
              <a:gd name="T26" fmla="*/ 143 w 296"/>
              <a:gd name="T27" fmla="*/ 277 h 296"/>
              <a:gd name="T28" fmla="*/ 277 w 296"/>
              <a:gd name="T29" fmla="*/ 143 h 296"/>
              <a:gd name="T30" fmla="*/ 143 w 296"/>
              <a:gd name="T31" fmla="*/ 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6" h="296">
                <a:moveTo>
                  <a:pt x="143" y="295"/>
                </a:moveTo>
                <a:lnTo>
                  <a:pt x="143" y="295"/>
                </a:lnTo>
                <a:cubicBezTo>
                  <a:pt x="107" y="295"/>
                  <a:pt x="72" y="277"/>
                  <a:pt x="45" y="250"/>
                </a:cubicBezTo>
                <a:cubicBezTo>
                  <a:pt x="9" y="224"/>
                  <a:pt x="0" y="188"/>
                  <a:pt x="0" y="143"/>
                </a:cubicBezTo>
                <a:cubicBezTo>
                  <a:pt x="0" y="107"/>
                  <a:pt x="9" y="72"/>
                  <a:pt x="45" y="45"/>
                </a:cubicBezTo>
                <a:cubicBezTo>
                  <a:pt x="72" y="18"/>
                  <a:pt x="107" y="0"/>
                  <a:pt x="143" y="0"/>
                </a:cubicBezTo>
                <a:cubicBezTo>
                  <a:pt x="188" y="0"/>
                  <a:pt x="224" y="18"/>
                  <a:pt x="250" y="45"/>
                </a:cubicBezTo>
                <a:cubicBezTo>
                  <a:pt x="277" y="72"/>
                  <a:pt x="295" y="107"/>
                  <a:pt x="295" y="143"/>
                </a:cubicBezTo>
                <a:cubicBezTo>
                  <a:pt x="295" y="188"/>
                  <a:pt x="277" y="224"/>
                  <a:pt x="250" y="250"/>
                </a:cubicBezTo>
                <a:cubicBezTo>
                  <a:pt x="224" y="277"/>
                  <a:pt x="188" y="295"/>
                  <a:pt x="143" y="295"/>
                </a:cubicBezTo>
                <a:close/>
                <a:moveTo>
                  <a:pt x="143" y="18"/>
                </a:moveTo>
                <a:lnTo>
                  <a:pt x="143" y="18"/>
                </a:lnTo>
                <a:cubicBezTo>
                  <a:pt x="72" y="18"/>
                  <a:pt x="18" y="72"/>
                  <a:pt x="18" y="143"/>
                </a:cubicBezTo>
                <a:cubicBezTo>
                  <a:pt x="18" y="215"/>
                  <a:pt x="72" y="277"/>
                  <a:pt x="143" y="277"/>
                </a:cubicBezTo>
                <a:cubicBezTo>
                  <a:pt x="215" y="277"/>
                  <a:pt x="277" y="215"/>
                  <a:pt x="277" y="143"/>
                </a:cubicBezTo>
                <a:cubicBezTo>
                  <a:pt x="277" y="72"/>
                  <a:pt x="215" y="18"/>
                  <a:pt x="143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8" name="Freeform 674">
            <a:extLst>
              <a:ext uri="{FF2B5EF4-FFF2-40B4-BE49-F238E27FC236}">
                <a16:creationId xmlns:a16="http://schemas.microsoft.com/office/drawing/2014/main" id="{5B29A2AB-6715-024E-AD2F-A7A562BBA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372" y="4146520"/>
            <a:ext cx="240914" cy="240914"/>
          </a:xfrm>
          <a:custGeom>
            <a:avLst/>
            <a:gdLst>
              <a:gd name="T0" fmla="*/ 107 w 224"/>
              <a:gd name="T1" fmla="*/ 224 h 225"/>
              <a:gd name="T2" fmla="*/ 107 w 224"/>
              <a:gd name="T3" fmla="*/ 224 h 225"/>
              <a:gd name="T4" fmla="*/ 0 w 224"/>
              <a:gd name="T5" fmla="*/ 107 h 225"/>
              <a:gd name="T6" fmla="*/ 107 w 224"/>
              <a:gd name="T7" fmla="*/ 0 h 225"/>
              <a:gd name="T8" fmla="*/ 223 w 224"/>
              <a:gd name="T9" fmla="*/ 107 h 225"/>
              <a:gd name="T10" fmla="*/ 107 w 224"/>
              <a:gd name="T11" fmla="*/ 224 h 225"/>
              <a:gd name="T12" fmla="*/ 107 w 224"/>
              <a:gd name="T13" fmla="*/ 18 h 225"/>
              <a:gd name="T14" fmla="*/ 107 w 224"/>
              <a:gd name="T15" fmla="*/ 18 h 225"/>
              <a:gd name="T16" fmla="*/ 18 w 224"/>
              <a:gd name="T17" fmla="*/ 107 h 225"/>
              <a:gd name="T18" fmla="*/ 107 w 224"/>
              <a:gd name="T19" fmla="*/ 206 h 225"/>
              <a:gd name="T20" fmla="*/ 205 w 224"/>
              <a:gd name="T21" fmla="*/ 107 h 225"/>
              <a:gd name="T22" fmla="*/ 107 w 224"/>
              <a:gd name="T23" fmla="*/ 18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4" h="225">
                <a:moveTo>
                  <a:pt x="107" y="224"/>
                </a:moveTo>
                <a:lnTo>
                  <a:pt x="107" y="224"/>
                </a:lnTo>
                <a:cubicBezTo>
                  <a:pt x="45" y="224"/>
                  <a:pt x="0" y="170"/>
                  <a:pt x="0" y="107"/>
                </a:cubicBezTo>
                <a:cubicBezTo>
                  <a:pt x="0" y="45"/>
                  <a:pt x="45" y="0"/>
                  <a:pt x="107" y="0"/>
                </a:cubicBezTo>
                <a:cubicBezTo>
                  <a:pt x="170" y="0"/>
                  <a:pt x="223" y="45"/>
                  <a:pt x="223" y="107"/>
                </a:cubicBezTo>
                <a:cubicBezTo>
                  <a:pt x="223" y="170"/>
                  <a:pt x="170" y="224"/>
                  <a:pt x="107" y="224"/>
                </a:cubicBezTo>
                <a:close/>
                <a:moveTo>
                  <a:pt x="107" y="18"/>
                </a:moveTo>
                <a:lnTo>
                  <a:pt x="107" y="18"/>
                </a:lnTo>
                <a:cubicBezTo>
                  <a:pt x="54" y="18"/>
                  <a:pt x="18" y="54"/>
                  <a:pt x="18" y="107"/>
                </a:cubicBezTo>
                <a:cubicBezTo>
                  <a:pt x="18" y="161"/>
                  <a:pt x="54" y="206"/>
                  <a:pt x="107" y="206"/>
                </a:cubicBezTo>
                <a:cubicBezTo>
                  <a:pt x="161" y="206"/>
                  <a:pt x="205" y="161"/>
                  <a:pt x="205" y="107"/>
                </a:cubicBezTo>
                <a:cubicBezTo>
                  <a:pt x="205" y="54"/>
                  <a:pt x="161" y="18"/>
                  <a:pt x="107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9" name="Freeform 675">
            <a:extLst>
              <a:ext uri="{FF2B5EF4-FFF2-40B4-BE49-F238E27FC236}">
                <a16:creationId xmlns:a16="http://schemas.microsoft.com/office/drawing/2014/main" id="{2FF3D49E-D779-154B-BBCB-DC47F1B5C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954" y="4207928"/>
            <a:ext cx="80304" cy="113372"/>
          </a:xfrm>
          <a:custGeom>
            <a:avLst/>
            <a:gdLst>
              <a:gd name="T0" fmla="*/ 36 w 73"/>
              <a:gd name="T1" fmla="*/ 107 h 108"/>
              <a:gd name="T2" fmla="*/ 36 w 73"/>
              <a:gd name="T3" fmla="*/ 107 h 108"/>
              <a:gd name="T4" fmla="*/ 9 w 73"/>
              <a:gd name="T5" fmla="*/ 107 h 108"/>
              <a:gd name="T6" fmla="*/ 9 w 73"/>
              <a:gd name="T7" fmla="*/ 98 h 108"/>
              <a:gd name="T8" fmla="*/ 18 w 73"/>
              <a:gd name="T9" fmla="*/ 89 h 108"/>
              <a:gd name="T10" fmla="*/ 54 w 73"/>
              <a:gd name="T11" fmla="*/ 89 h 108"/>
              <a:gd name="T12" fmla="*/ 54 w 73"/>
              <a:gd name="T13" fmla="*/ 80 h 108"/>
              <a:gd name="T14" fmla="*/ 36 w 73"/>
              <a:gd name="T15" fmla="*/ 62 h 108"/>
              <a:gd name="T16" fmla="*/ 18 w 73"/>
              <a:gd name="T17" fmla="*/ 53 h 108"/>
              <a:gd name="T18" fmla="*/ 0 w 73"/>
              <a:gd name="T19" fmla="*/ 36 h 108"/>
              <a:gd name="T20" fmla="*/ 18 w 73"/>
              <a:gd name="T21" fmla="*/ 9 h 108"/>
              <a:gd name="T22" fmla="*/ 63 w 73"/>
              <a:gd name="T23" fmla="*/ 9 h 108"/>
              <a:gd name="T24" fmla="*/ 72 w 73"/>
              <a:gd name="T25" fmla="*/ 17 h 108"/>
              <a:gd name="T26" fmla="*/ 63 w 73"/>
              <a:gd name="T27" fmla="*/ 17 h 108"/>
              <a:gd name="T28" fmla="*/ 27 w 73"/>
              <a:gd name="T29" fmla="*/ 17 h 108"/>
              <a:gd name="T30" fmla="*/ 18 w 73"/>
              <a:gd name="T31" fmla="*/ 36 h 108"/>
              <a:gd name="T32" fmla="*/ 36 w 73"/>
              <a:gd name="T33" fmla="*/ 44 h 108"/>
              <a:gd name="T34" fmla="*/ 63 w 73"/>
              <a:gd name="T35" fmla="*/ 62 h 108"/>
              <a:gd name="T36" fmla="*/ 72 w 73"/>
              <a:gd name="T37" fmla="*/ 80 h 108"/>
              <a:gd name="T38" fmla="*/ 54 w 73"/>
              <a:gd name="T39" fmla="*/ 107 h 108"/>
              <a:gd name="T40" fmla="*/ 36 w 73"/>
              <a:gd name="T41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3" h="108">
                <a:moveTo>
                  <a:pt x="36" y="107"/>
                </a:moveTo>
                <a:lnTo>
                  <a:pt x="36" y="107"/>
                </a:lnTo>
                <a:cubicBezTo>
                  <a:pt x="27" y="107"/>
                  <a:pt x="18" y="107"/>
                  <a:pt x="9" y="107"/>
                </a:cubicBezTo>
                <a:cubicBezTo>
                  <a:pt x="9" y="98"/>
                  <a:pt x="0" y="98"/>
                  <a:pt x="9" y="98"/>
                </a:cubicBezTo>
                <a:cubicBezTo>
                  <a:pt x="9" y="89"/>
                  <a:pt x="9" y="89"/>
                  <a:pt x="18" y="89"/>
                </a:cubicBezTo>
                <a:cubicBezTo>
                  <a:pt x="27" y="98"/>
                  <a:pt x="45" y="98"/>
                  <a:pt x="54" y="89"/>
                </a:cubicBezTo>
                <a:lnTo>
                  <a:pt x="54" y="80"/>
                </a:lnTo>
                <a:cubicBezTo>
                  <a:pt x="54" y="71"/>
                  <a:pt x="45" y="62"/>
                  <a:pt x="36" y="62"/>
                </a:cubicBezTo>
                <a:cubicBezTo>
                  <a:pt x="27" y="53"/>
                  <a:pt x="18" y="53"/>
                  <a:pt x="18" y="53"/>
                </a:cubicBezTo>
                <a:cubicBezTo>
                  <a:pt x="9" y="44"/>
                  <a:pt x="0" y="36"/>
                  <a:pt x="0" y="36"/>
                </a:cubicBezTo>
                <a:cubicBezTo>
                  <a:pt x="0" y="17"/>
                  <a:pt x="9" y="9"/>
                  <a:pt x="18" y="9"/>
                </a:cubicBezTo>
                <a:cubicBezTo>
                  <a:pt x="27" y="0"/>
                  <a:pt x="45" y="0"/>
                  <a:pt x="63" y="9"/>
                </a:cubicBezTo>
                <a:cubicBezTo>
                  <a:pt x="72" y="9"/>
                  <a:pt x="72" y="9"/>
                  <a:pt x="72" y="17"/>
                </a:cubicBezTo>
                <a:lnTo>
                  <a:pt x="63" y="17"/>
                </a:lnTo>
                <a:cubicBezTo>
                  <a:pt x="45" y="17"/>
                  <a:pt x="36" y="17"/>
                  <a:pt x="27" y="17"/>
                </a:cubicBezTo>
                <a:cubicBezTo>
                  <a:pt x="18" y="17"/>
                  <a:pt x="18" y="27"/>
                  <a:pt x="18" y="36"/>
                </a:cubicBezTo>
                <a:cubicBezTo>
                  <a:pt x="18" y="36"/>
                  <a:pt x="27" y="44"/>
                  <a:pt x="36" y="44"/>
                </a:cubicBezTo>
                <a:cubicBezTo>
                  <a:pt x="45" y="53"/>
                  <a:pt x="54" y="53"/>
                  <a:pt x="63" y="62"/>
                </a:cubicBezTo>
                <a:cubicBezTo>
                  <a:pt x="63" y="62"/>
                  <a:pt x="72" y="71"/>
                  <a:pt x="72" y="80"/>
                </a:cubicBezTo>
                <a:cubicBezTo>
                  <a:pt x="72" y="89"/>
                  <a:pt x="63" y="98"/>
                  <a:pt x="54" y="107"/>
                </a:cubicBezTo>
                <a:cubicBezTo>
                  <a:pt x="54" y="107"/>
                  <a:pt x="45" y="107"/>
                  <a:pt x="36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0" name="Freeform 676">
            <a:extLst>
              <a:ext uri="{FF2B5EF4-FFF2-40B4-BE49-F238E27FC236}">
                <a16:creationId xmlns:a16="http://schemas.microsoft.com/office/drawing/2014/main" id="{0C5DE6B0-F7AB-D947-95A4-FA2EEF07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297" y="4174863"/>
            <a:ext cx="18895" cy="28343"/>
          </a:xfrm>
          <a:custGeom>
            <a:avLst/>
            <a:gdLst>
              <a:gd name="T0" fmla="*/ 9 w 19"/>
              <a:gd name="T1" fmla="*/ 27 h 28"/>
              <a:gd name="T2" fmla="*/ 9 w 19"/>
              <a:gd name="T3" fmla="*/ 27 h 28"/>
              <a:gd name="T4" fmla="*/ 0 w 19"/>
              <a:gd name="T5" fmla="*/ 18 h 28"/>
              <a:gd name="T6" fmla="*/ 0 w 19"/>
              <a:gd name="T7" fmla="*/ 9 h 28"/>
              <a:gd name="T8" fmla="*/ 9 w 19"/>
              <a:gd name="T9" fmla="*/ 0 h 28"/>
              <a:gd name="T10" fmla="*/ 18 w 19"/>
              <a:gd name="T11" fmla="*/ 9 h 28"/>
              <a:gd name="T12" fmla="*/ 18 w 19"/>
              <a:gd name="T13" fmla="*/ 18 h 28"/>
              <a:gd name="T14" fmla="*/ 9 w 19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9" y="27"/>
                </a:ln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18" y="0"/>
                  <a:pt x="18" y="0"/>
                  <a:pt x="18" y="9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27"/>
                  <a:pt x="18" y="27"/>
                  <a:pt x="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1" name="Freeform 677">
            <a:extLst>
              <a:ext uri="{FF2B5EF4-FFF2-40B4-BE49-F238E27FC236}">
                <a16:creationId xmlns:a16="http://schemas.microsoft.com/office/drawing/2014/main" id="{BA5CE940-419C-A845-BCD8-C37A2E8F1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297" y="4321300"/>
            <a:ext cx="18895" cy="28343"/>
          </a:xfrm>
          <a:custGeom>
            <a:avLst/>
            <a:gdLst>
              <a:gd name="T0" fmla="*/ 9 w 19"/>
              <a:gd name="T1" fmla="*/ 27 h 28"/>
              <a:gd name="T2" fmla="*/ 9 w 19"/>
              <a:gd name="T3" fmla="*/ 27 h 28"/>
              <a:gd name="T4" fmla="*/ 0 w 19"/>
              <a:gd name="T5" fmla="*/ 18 h 28"/>
              <a:gd name="T6" fmla="*/ 0 w 19"/>
              <a:gd name="T7" fmla="*/ 9 h 28"/>
              <a:gd name="T8" fmla="*/ 9 w 19"/>
              <a:gd name="T9" fmla="*/ 0 h 28"/>
              <a:gd name="T10" fmla="*/ 18 w 19"/>
              <a:gd name="T11" fmla="*/ 9 h 28"/>
              <a:gd name="T12" fmla="*/ 18 w 19"/>
              <a:gd name="T13" fmla="*/ 18 h 28"/>
              <a:gd name="T14" fmla="*/ 9 w 19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9" y="27"/>
                </a:ln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  <a:cubicBezTo>
                  <a:pt x="18" y="0"/>
                  <a:pt x="18" y="9"/>
                  <a:pt x="18" y="9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27"/>
                  <a:pt x="18" y="27"/>
                  <a:pt x="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2" name="Freeform 678">
            <a:extLst>
              <a:ext uri="{FF2B5EF4-FFF2-40B4-BE49-F238E27FC236}">
                <a16:creationId xmlns:a16="http://schemas.microsoft.com/office/drawing/2014/main" id="{CB5A535F-CD75-614B-98DB-5F88B64E4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351" y="6026606"/>
            <a:ext cx="661337" cy="420420"/>
          </a:xfrm>
          <a:custGeom>
            <a:avLst/>
            <a:gdLst>
              <a:gd name="T0" fmla="*/ 590 w 618"/>
              <a:gd name="T1" fmla="*/ 393 h 394"/>
              <a:gd name="T2" fmla="*/ 590 w 618"/>
              <a:gd name="T3" fmla="*/ 393 h 394"/>
              <a:gd name="T4" fmla="*/ 27 w 618"/>
              <a:gd name="T5" fmla="*/ 393 h 394"/>
              <a:gd name="T6" fmla="*/ 0 w 618"/>
              <a:gd name="T7" fmla="*/ 366 h 394"/>
              <a:gd name="T8" fmla="*/ 0 w 618"/>
              <a:gd name="T9" fmla="*/ 26 h 394"/>
              <a:gd name="T10" fmla="*/ 27 w 618"/>
              <a:gd name="T11" fmla="*/ 0 h 394"/>
              <a:gd name="T12" fmla="*/ 108 w 618"/>
              <a:gd name="T13" fmla="*/ 0 h 394"/>
              <a:gd name="T14" fmla="*/ 125 w 618"/>
              <a:gd name="T15" fmla="*/ 18 h 394"/>
              <a:gd name="T16" fmla="*/ 108 w 618"/>
              <a:gd name="T17" fmla="*/ 26 h 394"/>
              <a:gd name="T18" fmla="*/ 27 w 618"/>
              <a:gd name="T19" fmla="*/ 26 h 394"/>
              <a:gd name="T20" fmla="*/ 27 w 618"/>
              <a:gd name="T21" fmla="*/ 357 h 394"/>
              <a:gd name="T22" fmla="*/ 590 w 618"/>
              <a:gd name="T23" fmla="*/ 357 h 394"/>
              <a:gd name="T24" fmla="*/ 590 w 618"/>
              <a:gd name="T25" fmla="*/ 26 h 394"/>
              <a:gd name="T26" fmla="*/ 501 w 618"/>
              <a:gd name="T27" fmla="*/ 26 h 394"/>
              <a:gd name="T28" fmla="*/ 483 w 618"/>
              <a:gd name="T29" fmla="*/ 18 h 394"/>
              <a:gd name="T30" fmla="*/ 501 w 618"/>
              <a:gd name="T31" fmla="*/ 0 h 394"/>
              <a:gd name="T32" fmla="*/ 590 w 618"/>
              <a:gd name="T33" fmla="*/ 0 h 394"/>
              <a:gd name="T34" fmla="*/ 617 w 618"/>
              <a:gd name="T35" fmla="*/ 26 h 394"/>
              <a:gd name="T36" fmla="*/ 617 w 618"/>
              <a:gd name="T37" fmla="*/ 366 h 394"/>
              <a:gd name="T38" fmla="*/ 590 w 618"/>
              <a:gd name="T39" fmla="*/ 393 h 394"/>
              <a:gd name="T40" fmla="*/ 590 w 618"/>
              <a:gd name="T41" fmla="*/ 26 h 394"/>
              <a:gd name="T42" fmla="*/ 590 w 618"/>
              <a:gd name="T43" fmla="*/ 26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8" h="394">
                <a:moveTo>
                  <a:pt x="590" y="393"/>
                </a:moveTo>
                <a:lnTo>
                  <a:pt x="590" y="393"/>
                </a:lnTo>
                <a:cubicBezTo>
                  <a:pt x="27" y="393"/>
                  <a:pt x="27" y="393"/>
                  <a:pt x="27" y="393"/>
                </a:cubicBezTo>
                <a:cubicBezTo>
                  <a:pt x="9" y="393"/>
                  <a:pt x="0" y="375"/>
                  <a:pt x="0" y="36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27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5" y="8"/>
                  <a:pt x="125" y="18"/>
                </a:cubicBezTo>
                <a:cubicBezTo>
                  <a:pt x="125" y="18"/>
                  <a:pt x="117" y="26"/>
                  <a:pt x="108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357"/>
                  <a:pt x="27" y="357"/>
                  <a:pt x="27" y="357"/>
                </a:cubicBezTo>
                <a:cubicBezTo>
                  <a:pt x="590" y="357"/>
                  <a:pt x="590" y="357"/>
                  <a:pt x="590" y="357"/>
                </a:cubicBezTo>
                <a:cubicBezTo>
                  <a:pt x="590" y="26"/>
                  <a:pt x="590" y="26"/>
                  <a:pt x="590" y="26"/>
                </a:cubicBezTo>
                <a:cubicBezTo>
                  <a:pt x="501" y="26"/>
                  <a:pt x="501" y="26"/>
                  <a:pt x="501" y="26"/>
                </a:cubicBezTo>
                <a:cubicBezTo>
                  <a:pt x="492" y="26"/>
                  <a:pt x="483" y="18"/>
                  <a:pt x="483" y="18"/>
                </a:cubicBezTo>
                <a:cubicBezTo>
                  <a:pt x="483" y="8"/>
                  <a:pt x="492" y="0"/>
                  <a:pt x="501" y="0"/>
                </a:cubicBezTo>
                <a:cubicBezTo>
                  <a:pt x="590" y="0"/>
                  <a:pt x="590" y="0"/>
                  <a:pt x="590" y="0"/>
                </a:cubicBezTo>
                <a:cubicBezTo>
                  <a:pt x="599" y="0"/>
                  <a:pt x="617" y="8"/>
                  <a:pt x="617" y="26"/>
                </a:cubicBezTo>
                <a:cubicBezTo>
                  <a:pt x="617" y="366"/>
                  <a:pt x="617" y="366"/>
                  <a:pt x="617" y="366"/>
                </a:cubicBezTo>
                <a:cubicBezTo>
                  <a:pt x="617" y="375"/>
                  <a:pt x="599" y="393"/>
                  <a:pt x="590" y="393"/>
                </a:cubicBezTo>
                <a:close/>
                <a:moveTo>
                  <a:pt x="590" y="26"/>
                </a:moveTo>
                <a:lnTo>
                  <a:pt x="590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3" name="Freeform 679">
            <a:extLst>
              <a:ext uri="{FF2B5EF4-FFF2-40B4-BE49-F238E27FC236}">
                <a16:creationId xmlns:a16="http://schemas.microsoft.com/office/drawing/2014/main" id="{2C53C6B2-CA6A-9D45-929D-2F1192882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401" y="6026606"/>
            <a:ext cx="354286" cy="203123"/>
          </a:xfrm>
          <a:custGeom>
            <a:avLst/>
            <a:gdLst>
              <a:gd name="T0" fmla="*/ 18 w 332"/>
              <a:gd name="T1" fmla="*/ 187 h 188"/>
              <a:gd name="T2" fmla="*/ 18 w 332"/>
              <a:gd name="T3" fmla="*/ 187 h 188"/>
              <a:gd name="T4" fmla="*/ 9 w 332"/>
              <a:gd name="T5" fmla="*/ 178 h 188"/>
              <a:gd name="T6" fmla="*/ 18 w 332"/>
              <a:gd name="T7" fmla="*/ 160 h 188"/>
              <a:gd name="T8" fmla="*/ 304 w 332"/>
              <a:gd name="T9" fmla="*/ 8 h 188"/>
              <a:gd name="T10" fmla="*/ 331 w 332"/>
              <a:gd name="T11" fmla="*/ 18 h 188"/>
              <a:gd name="T12" fmla="*/ 322 w 332"/>
              <a:gd name="T13" fmla="*/ 35 h 188"/>
              <a:gd name="T14" fmla="*/ 27 w 332"/>
              <a:gd name="T15" fmla="*/ 178 h 188"/>
              <a:gd name="T16" fmla="*/ 18 w 332"/>
              <a:gd name="T17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2" h="188">
                <a:moveTo>
                  <a:pt x="18" y="187"/>
                </a:moveTo>
                <a:lnTo>
                  <a:pt x="18" y="187"/>
                </a:lnTo>
                <a:lnTo>
                  <a:pt x="9" y="178"/>
                </a:lnTo>
                <a:cubicBezTo>
                  <a:pt x="0" y="169"/>
                  <a:pt x="9" y="160"/>
                  <a:pt x="18" y="160"/>
                </a:cubicBezTo>
                <a:cubicBezTo>
                  <a:pt x="304" y="8"/>
                  <a:pt x="304" y="8"/>
                  <a:pt x="304" y="8"/>
                </a:cubicBezTo>
                <a:cubicBezTo>
                  <a:pt x="313" y="0"/>
                  <a:pt x="322" y="8"/>
                  <a:pt x="331" y="18"/>
                </a:cubicBezTo>
                <a:cubicBezTo>
                  <a:pt x="331" y="18"/>
                  <a:pt x="331" y="26"/>
                  <a:pt x="322" y="35"/>
                </a:cubicBezTo>
                <a:cubicBezTo>
                  <a:pt x="27" y="178"/>
                  <a:pt x="27" y="178"/>
                  <a:pt x="27" y="178"/>
                </a:cubicBezTo>
                <a:cubicBezTo>
                  <a:pt x="27" y="187"/>
                  <a:pt x="27" y="187"/>
                  <a:pt x="18" y="1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4" name="Freeform 680">
            <a:extLst>
              <a:ext uri="{FF2B5EF4-FFF2-40B4-BE49-F238E27FC236}">
                <a16:creationId xmlns:a16="http://schemas.microsoft.com/office/drawing/2014/main" id="{98A10F5C-32F2-BB48-ADD1-4AF9B4CCF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351" y="6026606"/>
            <a:ext cx="344841" cy="203123"/>
          </a:xfrm>
          <a:custGeom>
            <a:avLst/>
            <a:gdLst>
              <a:gd name="T0" fmla="*/ 304 w 323"/>
              <a:gd name="T1" fmla="*/ 187 h 188"/>
              <a:gd name="T2" fmla="*/ 304 w 323"/>
              <a:gd name="T3" fmla="*/ 187 h 188"/>
              <a:gd name="T4" fmla="*/ 304 w 323"/>
              <a:gd name="T5" fmla="*/ 178 h 188"/>
              <a:gd name="T6" fmla="*/ 9 w 323"/>
              <a:gd name="T7" fmla="*/ 35 h 188"/>
              <a:gd name="T8" fmla="*/ 0 w 323"/>
              <a:gd name="T9" fmla="*/ 18 h 188"/>
              <a:gd name="T10" fmla="*/ 18 w 323"/>
              <a:gd name="T11" fmla="*/ 8 h 188"/>
              <a:gd name="T12" fmla="*/ 313 w 323"/>
              <a:gd name="T13" fmla="*/ 160 h 188"/>
              <a:gd name="T14" fmla="*/ 322 w 323"/>
              <a:gd name="T15" fmla="*/ 178 h 188"/>
              <a:gd name="T16" fmla="*/ 304 w 323"/>
              <a:gd name="T17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3" h="188">
                <a:moveTo>
                  <a:pt x="304" y="187"/>
                </a:moveTo>
                <a:lnTo>
                  <a:pt x="304" y="187"/>
                </a:lnTo>
                <a:cubicBezTo>
                  <a:pt x="304" y="187"/>
                  <a:pt x="304" y="187"/>
                  <a:pt x="304" y="178"/>
                </a:cubicBezTo>
                <a:cubicBezTo>
                  <a:pt x="9" y="35"/>
                  <a:pt x="9" y="35"/>
                  <a:pt x="9" y="35"/>
                </a:cubicBezTo>
                <a:cubicBezTo>
                  <a:pt x="0" y="26"/>
                  <a:pt x="0" y="18"/>
                  <a:pt x="0" y="18"/>
                </a:cubicBezTo>
                <a:cubicBezTo>
                  <a:pt x="9" y="8"/>
                  <a:pt x="18" y="0"/>
                  <a:pt x="18" y="8"/>
                </a:cubicBezTo>
                <a:cubicBezTo>
                  <a:pt x="313" y="160"/>
                  <a:pt x="313" y="160"/>
                  <a:pt x="313" y="160"/>
                </a:cubicBezTo>
                <a:cubicBezTo>
                  <a:pt x="322" y="160"/>
                  <a:pt x="322" y="169"/>
                  <a:pt x="322" y="178"/>
                </a:cubicBezTo>
                <a:cubicBezTo>
                  <a:pt x="313" y="178"/>
                  <a:pt x="313" y="187"/>
                  <a:pt x="304" y="1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5" name="Freeform 681">
            <a:extLst>
              <a:ext uri="{FF2B5EF4-FFF2-40B4-BE49-F238E27FC236}">
                <a16:creationId xmlns:a16="http://schemas.microsoft.com/office/drawing/2014/main" id="{BDD2FE38-994B-2247-BD35-13FACA1BB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496" y="6196665"/>
            <a:ext cx="240917" cy="240914"/>
          </a:xfrm>
          <a:custGeom>
            <a:avLst/>
            <a:gdLst>
              <a:gd name="T0" fmla="*/ 205 w 224"/>
              <a:gd name="T1" fmla="*/ 224 h 225"/>
              <a:gd name="T2" fmla="*/ 205 w 224"/>
              <a:gd name="T3" fmla="*/ 224 h 225"/>
              <a:gd name="T4" fmla="*/ 196 w 224"/>
              <a:gd name="T5" fmla="*/ 224 h 225"/>
              <a:gd name="T6" fmla="*/ 0 w 224"/>
              <a:gd name="T7" fmla="*/ 27 h 225"/>
              <a:gd name="T8" fmla="*/ 0 w 224"/>
              <a:gd name="T9" fmla="*/ 9 h 225"/>
              <a:gd name="T10" fmla="*/ 26 w 224"/>
              <a:gd name="T11" fmla="*/ 9 h 225"/>
              <a:gd name="T12" fmla="*/ 214 w 224"/>
              <a:gd name="T13" fmla="*/ 197 h 225"/>
              <a:gd name="T14" fmla="*/ 214 w 224"/>
              <a:gd name="T15" fmla="*/ 224 h 225"/>
              <a:gd name="T16" fmla="*/ 205 w 224"/>
              <a:gd name="T17" fmla="*/ 22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" h="225">
                <a:moveTo>
                  <a:pt x="205" y="224"/>
                </a:moveTo>
                <a:lnTo>
                  <a:pt x="205" y="224"/>
                </a:lnTo>
                <a:cubicBezTo>
                  <a:pt x="196" y="224"/>
                  <a:pt x="196" y="224"/>
                  <a:pt x="196" y="22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9" y="0"/>
                  <a:pt x="17" y="0"/>
                  <a:pt x="26" y="9"/>
                </a:cubicBezTo>
                <a:cubicBezTo>
                  <a:pt x="214" y="197"/>
                  <a:pt x="214" y="197"/>
                  <a:pt x="214" y="197"/>
                </a:cubicBezTo>
                <a:cubicBezTo>
                  <a:pt x="223" y="206"/>
                  <a:pt x="223" y="215"/>
                  <a:pt x="214" y="224"/>
                </a:cubicBezTo>
                <a:lnTo>
                  <a:pt x="205" y="22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6" name="Freeform 682">
            <a:extLst>
              <a:ext uri="{FF2B5EF4-FFF2-40B4-BE49-F238E27FC236}">
                <a16:creationId xmlns:a16="http://schemas.microsoft.com/office/drawing/2014/main" id="{B79D5FEF-C606-B343-B8C7-72B03BBE8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798" y="6196665"/>
            <a:ext cx="231469" cy="240914"/>
          </a:xfrm>
          <a:custGeom>
            <a:avLst/>
            <a:gdLst>
              <a:gd name="T0" fmla="*/ 18 w 216"/>
              <a:gd name="T1" fmla="*/ 224 h 225"/>
              <a:gd name="T2" fmla="*/ 18 w 216"/>
              <a:gd name="T3" fmla="*/ 224 h 225"/>
              <a:gd name="T4" fmla="*/ 0 w 216"/>
              <a:gd name="T5" fmla="*/ 215 h 225"/>
              <a:gd name="T6" fmla="*/ 0 w 216"/>
              <a:gd name="T7" fmla="*/ 197 h 225"/>
              <a:gd name="T8" fmla="*/ 188 w 216"/>
              <a:gd name="T9" fmla="*/ 9 h 225"/>
              <a:gd name="T10" fmla="*/ 206 w 216"/>
              <a:gd name="T11" fmla="*/ 9 h 225"/>
              <a:gd name="T12" fmla="*/ 206 w 216"/>
              <a:gd name="T13" fmla="*/ 27 h 225"/>
              <a:gd name="T14" fmla="*/ 27 w 216"/>
              <a:gd name="T15" fmla="*/ 215 h 225"/>
              <a:gd name="T16" fmla="*/ 18 w 216"/>
              <a:gd name="T17" fmla="*/ 22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" h="225">
                <a:moveTo>
                  <a:pt x="18" y="224"/>
                </a:moveTo>
                <a:lnTo>
                  <a:pt x="18" y="224"/>
                </a:lnTo>
                <a:cubicBezTo>
                  <a:pt x="9" y="224"/>
                  <a:pt x="9" y="215"/>
                  <a:pt x="0" y="215"/>
                </a:cubicBezTo>
                <a:cubicBezTo>
                  <a:pt x="0" y="215"/>
                  <a:pt x="0" y="206"/>
                  <a:pt x="0" y="197"/>
                </a:cubicBezTo>
                <a:cubicBezTo>
                  <a:pt x="188" y="9"/>
                  <a:pt x="188" y="9"/>
                  <a:pt x="188" y="9"/>
                </a:cubicBezTo>
                <a:cubicBezTo>
                  <a:pt x="197" y="0"/>
                  <a:pt x="206" y="0"/>
                  <a:pt x="206" y="9"/>
                </a:cubicBezTo>
                <a:cubicBezTo>
                  <a:pt x="215" y="18"/>
                  <a:pt x="215" y="27"/>
                  <a:pt x="206" y="27"/>
                </a:cubicBezTo>
                <a:cubicBezTo>
                  <a:pt x="27" y="215"/>
                  <a:pt x="27" y="215"/>
                  <a:pt x="27" y="215"/>
                </a:cubicBezTo>
                <a:cubicBezTo>
                  <a:pt x="18" y="215"/>
                  <a:pt x="18" y="224"/>
                  <a:pt x="18" y="2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7" name="Freeform 683">
            <a:extLst>
              <a:ext uri="{FF2B5EF4-FFF2-40B4-BE49-F238E27FC236}">
                <a16:creationId xmlns:a16="http://schemas.microsoft.com/office/drawing/2014/main" id="{6850A406-C636-FA47-BB81-5215AEC67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53" y="5776242"/>
            <a:ext cx="462936" cy="335394"/>
          </a:xfrm>
          <a:custGeom>
            <a:avLst/>
            <a:gdLst>
              <a:gd name="T0" fmla="*/ 411 w 430"/>
              <a:gd name="T1" fmla="*/ 313 h 314"/>
              <a:gd name="T2" fmla="*/ 411 w 430"/>
              <a:gd name="T3" fmla="*/ 313 h 314"/>
              <a:gd name="T4" fmla="*/ 411 w 430"/>
              <a:gd name="T5" fmla="*/ 313 h 314"/>
              <a:gd name="T6" fmla="*/ 393 w 430"/>
              <a:gd name="T7" fmla="*/ 295 h 314"/>
              <a:gd name="T8" fmla="*/ 393 w 430"/>
              <a:gd name="T9" fmla="*/ 45 h 314"/>
              <a:gd name="T10" fmla="*/ 35 w 430"/>
              <a:gd name="T11" fmla="*/ 45 h 314"/>
              <a:gd name="T12" fmla="*/ 35 w 430"/>
              <a:gd name="T13" fmla="*/ 295 h 314"/>
              <a:gd name="T14" fmla="*/ 18 w 430"/>
              <a:gd name="T15" fmla="*/ 313 h 314"/>
              <a:gd name="T16" fmla="*/ 18 w 430"/>
              <a:gd name="T17" fmla="*/ 313 h 314"/>
              <a:gd name="T18" fmla="*/ 0 w 430"/>
              <a:gd name="T19" fmla="*/ 295 h 314"/>
              <a:gd name="T20" fmla="*/ 0 w 430"/>
              <a:gd name="T21" fmla="*/ 27 h 314"/>
              <a:gd name="T22" fmla="*/ 27 w 430"/>
              <a:gd name="T23" fmla="*/ 0 h 314"/>
              <a:gd name="T24" fmla="*/ 411 w 430"/>
              <a:gd name="T25" fmla="*/ 0 h 314"/>
              <a:gd name="T26" fmla="*/ 429 w 430"/>
              <a:gd name="T27" fmla="*/ 27 h 314"/>
              <a:gd name="T28" fmla="*/ 429 w 430"/>
              <a:gd name="T29" fmla="*/ 295 h 314"/>
              <a:gd name="T30" fmla="*/ 411 w 430"/>
              <a:gd name="T31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0" h="314">
                <a:moveTo>
                  <a:pt x="411" y="313"/>
                </a:moveTo>
                <a:lnTo>
                  <a:pt x="411" y="313"/>
                </a:lnTo>
                <a:lnTo>
                  <a:pt x="411" y="313"/>
                </a:lnTo>
                <a:cubicBezTo>
                  <a:pt x="402" y="313"/>
                  <a:pt x="393" y="304"/>
                  <a:pt x="393" y="295"/>
                </a:cubicBezTo>
                <a:cubicBezTo>
                  <a:pt x="393" y="45"/>
                  <a:pt x="393" y="45"/>
                  <a:pt x="393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295"/>
                  <a:pt x="35" y="295"/>
                  <a:pt x="35" y="295"/>
                </a:cubicBezTo>
                <a:cubicBezTo>
                  <a:pt x="35" y="304"/>
                  <a:pt x="35" y="313"/>
                  <a:pt x="18" y="313"/>
                </a:cubicBezTo>
                <a:lnTo>
                  <a:pt x="18" y="313"/>
                </a:lnTo>
                <a:cubicBezTo>
                  <a:pt x="9" y="313"/>
                  <a:pt x="0" y="304"/>
                  <a:pt x="0" y="29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27" y="0"/>
                </a:cubicBezTo>
                <a:cubicBezTo>
                  <a:pt x="411" y="0"/>
                  <a:pt x="411" y="0"/>
                  <a:pt x="411" y="0"/>
                </a:cubicBezTo>
                <a:cubicBezTo>
                  <a:pt x="420" y="0"/>
                  <a:pt x="429" y="18"/>
                  <a:pt x="429" y="27"/>
                </a:cubicBezTo>
                <a:cubicBezTo>
                  <a:pt x="429" y="295"/>
                  <a:pt x="429" y="295"/>
                  <a:pt x="429" y="295"/>
                </a:cubicBezTo>
                <a:cubicBezTo>
                  <a:pt x="429" y="304"/>
                  <a:pt x="420" y="313"/>
                  <a:pt x="411" y="31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8" name="Freeform 684">
            <a:extLst>
              <a:ext uri="{FF2B5EF4-FFF2-40B4-BE49-F238E27FC236}">
                <a16:creationId xmlns:a16="http://schemas.microsoft.com/office/drawing/2014/main" id="{EE2939ED-285A-6242-9BFA-175EBA954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611" y="5899061"/>
            <a:ext cx="127542" cy="193679"/>
          </a:xfrm>
          <a:custGeom>
            <a:avLst/>
            <a:gdLst>
              <a:gd name="T0" fmla="*/ 53 w 117"/>
              <a:gd name="T1" fmla="*/ 179 h 180"/>
              <a:gd name="T2" fmla="*/ 53 w 117"/>
              <a:gd name="T3" fmla="*/ 179 h 180"/>
              <a:gd name="T4" fmla="*/ 9 w 117"/>
              <a:gd name="T5" fmla="*/ 170 h 180"/>
              <a:gd name="T6" fmla="*/ 0 w 117"/>
              <a:gd name="T7" fmla="*/ 152 h 180"/>
              <a:gd name="T8" fmla="*/ 17 w 117"/>
              <a:gd name="T9" fmla="*/ 143 h 180"/>
              <a:gd name="T10" fmla="*/ 80 w 117"/>
              <a:gd name="T11" fmla="*/ 143 h 180"/>
              <a:gd name="T12" fmla="*/ 89 w 117"/>
              <a:gd name="T13" fmla="*/ 125 h 180"/>
              <a:gd name="T14" fmla="*/ 53 w 117"/>
              <a:gd name="T15" fmla="*/ 99 h 180"/>
              <a:gd name="T16" fmla="*/ 0 w 117"/>
              <a:gd name="T17" fmla="*/ 54 h 180"/>
              <a:gd name="T18" fmla="*/ 26 w 117"/>
              <a:gd name="T19" fmla="*/ 9 h 180"/>
              <a:gd name="T20" fmla="*/ 98 w 117"/>
              <a:gd name="T21" fmla="*/ 9 h 180"/>
              <a:gd name="T22" fmla="*/ 107 w 117"/>
              <a:gd name="T23" fmla="*/ 27 h 180"/>
              <a:gd name="T24" fmla="*/ 89 w 117"/>
              <a:gd name="T25" fmla="*/ 36 h 180"/>
              <a:gd name="T26" fmla="*/ 35 w 117"/>
              <a:gd name="T27" fmla="*/ 36 h 180"/>
              <a:gd name="T28" fmla="*/ 26 w 117"/>
              <a:gd name="T29" fmla="*/ 54 h 180"/>
              <a:gd name="T30" fmla="*/ 62 w 117"/>
              <a:gd name="T31" fmla="*/ 81 h 180"/>
              <a:gd name="T32" fmla="*/ 107 w 117"/>
              <a:gd name="T33" fmla="*/ 125 h 180"/>
              <a:gd name="T34" fmla="*/ 89 w 117"/>
              <a:gd name="T35" fmla="*/ 170 h 180"/>
              <a:gd name="T36" fmla="*/ 53 w 117"/>
              <a:gd name="T37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7" h="180">
                <a:moveTo>
                  <a:pt x="53" y="179"/>
                </a:moveTo>
                <a:lnTo>
                  <a:pt x="53" y="179"/>
                </a:lnTo>
                <a:cubicBezTo>
                  <a:pt x="35" y="179"/>
                  <a:pt x="26" y="170"/>
                  <a:pt x="9" y="170"/>
                </a:cubicBezTo>
                <a:cubicBezTo>
                  <a:pt x="0" y="161"/>
                  <a:pt x="0" y="161"/>
                  <a:pt x="0" y="152"/>
                </a:cubicBezTo>
                <a:cubicBezTo>
                  <a:pt x="9" y="143"/>
                  <a:pt x="17" y="143"/>
                  <a:pt x="17" y="143"/>
                </a:cubicBezTo>
                <a:cubicBezTo>
                  <a:pt x="44" y="152"/>
                  <a:pt x="62" y="152"/>
                  <a:pt x="80" y="143"/>
                </a:cubicBezTo>
                <a:cubicBezTo>
                  <a:pt x="80" y="143"/>
                  <a:pt x="89" y="135"/>
                  <a:pt x="89" y="125"/>
                </a:cubicBezTo>
                <a:cubicBezTo>
                  <a:pt x="89" y="117"/>
                  <a:pt x="71" y="108"/>
                  <a:pt x="53" y="99"/>
                </a:cubicBezTo>
                <a:cubicBezTo>
                  <a:pt x="26" y="90"/>
                  <a:pt x="0" y="72"/>
                  <a:pt x="0" y="54"/>
                </a:cubicBezTo>
                <a:cubicBezTo>
                  <a:pt x="0" y="36"/>
                  <a:pt x="9" y="18"/>
                  <a:pt x="26" y="9"/>
                </a:cubicBezTo>
                <a:cubicBezTo>
                  <a:pt x="44" y="0"/>
                  <a:pt x="71" y="0"/>
                  <a:pt x="98" y="9"/>
                </a:cubicBezTo>
                <a:cubicBezTo>
                  <a:pt x="107" y="9"/>
                  <a:pt x="116" y="18"/>
                  <a:pt x="107" y="27"/>
                </a:cubicBezTo>
                <a:cubicBezTo>
                  <a:pt x="107" y="36"/>
                  <a:pt x="98" y="36"/>
                  <a:pt x="89" y="36"/>
                </a:cubicBezTo>
                <a:cubicBezTo>
                  <a:pt x="71" y="27"/>
                  <a:pt x="53" y="27"/>
                  <a:pt x="35" y="36"/>
                </a:cubicBezTo>
                <a:cubicBezTo>
                  <a:pt x="26" y="36"/>
                  <a:pt x="26" y="45"/>
                  <a:pt x="26" y="54"/>
                </a:cubicBezTo>
                <a:cubicBezTo>
                  <a:pt x="26" y="63"/>
                  <a:pt x="44" y="72"/>
                  <a:pt x="62" y="81"/>
                </a:cubicBezTo>
                <a:cubicBezTo>
                  <a:pt x="89" y="90"/>
                  <a:pt x="107" y="99"/>
                  <a:pt x="107" y="125"/>
                </a:cubicBezTo>
                <a:cubicBezTo>
                  <a:pt x="107" y="143"/>
                  <a:pt x="107" y="161"/>
                  <a:pt x="89" y="170"/>
                </a:cubicBezTo>
                <a:cubicBezTo>
                  <a:pt x="80" y="170"/>
                  <a:pt x="62" y="179"/>
                  <a:pt x="53" y="1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9" name="Freeform 685">
            <a:extLst>
              <a:ext uri="{FF2B5EF4-FFF2-40B4-BE49-F238E27FC236}">
                <a16:creationId xmlns:a16="http://schemas.microsoft.com/office/drawing/2014/main" id="{A9C70025-3A85-F540-A00A-6A9DE3797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849" y="5851823"/>
            <a:ext cx="28343" cy="47238"/>
          </a:xfrm>
          <a:custGeom>
            <a:avLst/>
            <a:gdLst>
              <a:gd name="T0" fmla="*/ 9 w 28"/>
              <a:gd name="T1" fmla="*/ 44 h 45"/>
              <a:gd name="T2" fmla="*/ 9 w 28"/>
              <a:gd name="T3" fmla="*/ 44 h 45"/>
              <a:gd name="T4" fmla="*/ 0 w 28"/>
              <a:gd name="T5" fmla="*/ 36 h 45"/>
              <a:gd name="T6" fmla="*/ 0 w 28"/>
              <a:gd name="T7" fmla="*/ 18 h 45"/>
              <a:gd name="T8" fmla="*/ 9 w 28"/>
              <a:gd name="T9" fmla="*/ 0 h 45"/>
              <a:gd name="T10" fmla="*/ 27 w 28"/>
              <a:gd name="T11" fmla="*/ 18 h 45"/>
              <a:gd name="T12" fmla="*/ 27 w 28"/>
              <a:gd name="T13" fmla="*/ 36 h 45"/>
              <a:gd name="T14" fmla="*/ 9 w 28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5">
                <a:moveTo>
                  <a:pt x="9" y="44"/>
                </a:moveTo>
                <a:lnTo>
                  <a:pt x="9" y="44"/>
                </a:lnTo>
                <a:lnTo>
                  <a:pt x="0" y="36"/>
                </a:ln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6"/>
                  <a:pt x="18" y="44"/>
                  <a:pt x="9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1" name="Freeform 686">
            <a:extLst>
              <a:ext uri="{FF2B5EF4-FFF2-40B4-BE49-F238E27FC236}">
                <a16:creationId xmlns:a16="http://schemas.microsoft.com/office/drawing/2014/main" id="{C7DB38F8-B688-FE4C-B412-29D67C09D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849" y="6092740"/>
            <a:ext cx="28343" cy="37791"/>
          </a:xfrm>
          <a:custGeom>
            <a:avLst/>
            <a:gdLst>
              <a:gd name="T0" fmla="*/ 9 w 28"/>
              <a:gd name="T1" fmla="*/ 36 h 37"/>
              <a:gd name="T2" fmla="*/ 9 w 28"/>
              <a:gd name="T3" fmla="*/ 36 h 37"/>
              <a:gd name="T4" fmla="*/ 0 w 28"/>
              <a:gd name="T5" fmla="*/ 27 h 37"/>
              <a:gd name="T6" fmla="*/ 0 w 28"/>
              <a:gd name="T7" fmla="*/ 9 h 37"/>
              <a:gd name="T8" fmla="*/ 9 w 28"/>
              <a:gd name="T9" fmla="*/ 0 h 37"/>
              <a:gd name="T10" fmla="*/ 27 w 28"/>
              <a:gd name="T11" fmla="*/ 9 h 37"/>
              <a:gd name="T12" fmla="*/ 27 w 28"/>
              <a:gd name="T13" fmla="*/ 27 h 37"/>
              <a:gd name="T14" fmla="*/ 9 w 2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37">
                <a:moveTo>
                  <a:pt x="9" y="36"/>
                </a:moveTo>
                <a:lnTo>
                  <a:pt x="9" y="36"/>
                </a:lnTo>
                <a:cubicBezTo>
                  <a:pt x="9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8" y="36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2" name="Freeform 687">
            <a:extLst>
              <a:ext uri="{FF2B5EF4-FFF2-40B4-BE49-F238E27FC236}">
                <a16:creationId xmlns:a16="http://schemas.microsoft.com/office/drawing/2014/main" id="{ECBA21D1-D35B-A447-948D-9C2BE5819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213" y="9404147"/>
            <a:ext cx="481831" cy="855016"/>
          </a:xfrm>
          <a:custGeom>
            <a:avLst/>
            <a:gdLst>
              <a:gd name="T0" fmla="*/ 376 w 448"/>
              <a:gd name="T1" fmla="*/ 795 h 796"/>
              <a:gd name="T2" fmla="*/ 376 w 448"/>
              <a:gd name="T3" fmla="*/ 795 h 796"/>
              <a:gd name="T4" fmla="*/ 72 w 448"/>
              <a:gd name="T5" fmla="*/ 795 h 796"/>
              <a:gd name="T6" fmla="*/ 0 w 448"/>
              <a:gd name="T7" fmla="*/ 724 h 796"/>
              <a:gd name="T8" fmla="*/ 0 w 448"/>
              <a:gd name="T9" fmla="*/ 72 h 796"/>
              <a:gd name="T10" fmla="*/ 72 w 448"/>
              <a:gd name="T11" fmla="*/ 0 h 796"/>
              <a:gd name="T12" fmla="*/ 376 w 448"/>
              <a:gd name="T13" fmla="*/ 0 h 796"/>
              <a:gd name="T14" fmla="*/ 447 w 448"/>
              <a:gd name="T15" fmla="*/ 72 h 796"/>
              <a:gd name="T16" fmla="*/ 447 w 448"/>
              <a:gd name="T17" fmla="*/ 724 h 796"/>
              <a:gd name="T18" fmla="*/ 376 w 448"/>
              <a:gd name="T19" fmla="*/ 795 h 796"/>
              <a:gd name="T20" fmla="*/ 72 w 448"/>
              <a:gd name="T21" fmla="*/ 27 h 796"/>
              <a:gd name="T22" fmla="*/ 72 w 448"/>
              <a:gd name="T23" fmla="*/ 27 h 796"/>
              <a:gd name="T24" fmla="*/ 27 w 448"/>
              <a:gd name="T25" fmla="*/ 72 h 796"/>
              <a:gd name="T26" fmla="*/ 27 w 448"/>
              <a:gd name="T27" fmla="*/ 724 h 796"/>
              <a:gd name="T28" fmla="*/ 72 w 448"/>
              <a:gd name="T29" fmla="*/ 760 h 796"/>
              <a:gd name="T30" fmla="*/ 376 w 448"/>
              <a:gd name="T31" fmla="*/ 760 h 796"/>
              <a:gd name="T32" fmla="*/ 420 w 448"/>
              <a:gd name="T33" fmla="*/ 724 h 796"/>
              <a:gd name="T34" fmla="*/ 420 w 448"/>
              <a:gd name="T35" fmla="*/ 72 h 796"/>
              <a:gd name="T36" fmla="*/ 376 w 448"/>
              <a:gd name="T37" fmla="*/ 27 h 796"/>
              <a:gd name="T38" fmla="*/ 72 w 448"/>
              <a:gd name="T39" fmla="*/ 27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48" h="796">
                <a:moveTo>
                  <a:pt x="376" y="795"/>
                </a:moveTo>
                <a:lnTo>
                  <a:pt x="376" y="795"/>
                </a:lnTo>
                <a:cubicBezTo>
                  <a:pt x="72" y="795"/>
                  <a:pt x="72" y="795"/>
                  <a:pt x="72" y="795"/>
                </a:cubicBezTo>
                <a:cubicBezTo>
                  <a:pt x="36" y="795"/>
                  <a:pt x="0" y="760"/>
                  <a:pt x="0" y="724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36" y="0"/>
                  <a:pt x="72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411" y="0"/>
                  <a:pt x="447" y="27"/>
                  <a:pt x="447" y="72"/>
                </a:cubicBezTo>
                <a:cubicBezTo>
                  <a:pt x="447" y="724"/>
                  <a:pt x="447" y="724"/>
                  <a:pt x="447" y="724"/>
                </a:cubicBezTo>
                <a:cubicBezTo>
                  <a:pt x="447" y="760"/>
                  <a:pt x="411" y="795"/>
                  <a:pt x="376" y="795"/>
                </a:cubicBezTo>
                <a:close/>
                <a:moveTo>
                  <a:pt x="72" y="27"/>
                </a:moveTo>
                <a:lnTo>
                  <a:pt x="72" y="27"/>
                </a:lnTo>
                <a:cubicBezTo>
                  <a:pt x="54" y="27"/>
                  <a:pt x="27" y="45"/>
                  <a:pt x="27" y="72"/>
                </a:cubicBezTo>
                <a:cubicBezTo>
                  <a:pt x="27" y="724"/>
                  <a:pt x="27" y="724"/>
                  <a:pt x="27" y="724"/>
                </a:cubicBezTo>
                <a:cubicBezTo>
                  <a:pt x="27" y="742"/>
                  <a:pt x="54" y="760"/>
                  <a:pt x="72" y="760"/>
                </a:cubicBezTo>
                <a:cubicBezTo>
                  <a:pt x="376" y="760"/>
                  <a:pt x="376" y="760"/>
                  <a:pt x="376" y="760"/>
                </a:cubicBezTo>
                <a:cubicBezTo>
                  <a:pt x="394" y="760"/>
                  <a:pt x="420" y="742"/>
                  <a:pt x="420" y="724"/>
                </a:cubicBezTo>
                <a:cubicBezTo>
                  <a:pt x="420" y="72"/>
                  <a:pt x="420" y="72"/>
                  <a:pt x="420" y="72"/>
                </a:cubicBezTo>
                <a:cubicBezTo>
                  <a:pt x="420" y="45"/>
                  <a:pt x="394" y="27"/>
                  <a:pt x="376" y="27"/>
                </a:cubicBezTo>
                <a:lnTo>
                  <a:pt x="72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3" name="Freeform 688">
            <a:extLst>
              <a:ext uri="{FF2B5EF4-FFF2-40B4-BE49-F238E27FC236}">
                <a16:creationId xmlns:a16="http://schemas.microsoft.com/office/drawing/2014/main" id="{C3478080-FC5E-C549-857B-726616D39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232" y="10098553"/>
            <a:ext cx="37791" cy="37791"/>
          </a:xfrm>
          <a:custGeom>
            <a:avLst/>
            <a:gdLst>
              <a:gd name="T0" fmla="*/ 18 w 36"/>
              <a:gd name="T1" fmla="*/ 36 h 37"/>
              <a:gd name="T2" fmla="*/ 18 w 36"/>
              <a:gd name="T3" fmla="*/ 36 h 37"/>
              <a:gd name="T4" fmla="*/ 0 w 36"/>
              <a:gd name="T5" fmla="*/ 18 h 37"/>
              <a:gd name="T6" fmla="*/ 18 w 36"/>
              <a:gd name="T7" fmla="*/ 0 h 37"/>
              <a:gd name="T8" fmla="*/ 35 w 36"/>
              <a:gd name="T9" fmla="*/ 18 h 37"/>
              <a:gd name="T10" fmla="*/ 18 w 36"/>
              <a:gd name="T11" fmla="*/ 36 h 37"/>
              <a:gd name="T12" fmla="*/ 18 w 36"/>
              <a:gd name="T13" fmla="*/ 9 h 37"/>
              <a:gd name="T14" fmla="*/ 18 w 36"/>
              <a:gd name="T15" fmla="*/ 9 h 37"/>
              <a:gd name="T16" fmla="*/ 9 w 36"/>
              <a:gd name="T17" fmla="*/ 18 h 37"/>
              <a:gd name="T18" fmla="*/ 18 w 36"/>
              <a:gd name="T19" fmla="*/ 27 h 37"/>
              <a:gd name="T20" fmla="*/ 27 w 36"/>
              <a:gd name="T21" fmla="*/ 18 h 37"/>
              <a:gd name="T22" fmla="*/ 18 w 36"/>
              <a:gd name="T23" fmla="*/ 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0"/>
                  <a:pt x="9" y="0"/>
                  <a:pt x="18" y="0"/>
                </a:cubicBezTo>
                <a:cubicBezTo>
                  <a:pt x="27" y="0"/>
                  <a:pt x="35" y="0"/>
                  <a:pt x="35" y="18"/>
                </a:cubicBezTo>
                <a:cubicBezTo>
                  <a:pt x="35" y="27"/>
                  <a:pt x="27" y="36"/>
                  <a:pt x="18" y="36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9" y="18"/>
                </a:cubicBezTo>
                <a:cubicBezTo>
                  <a:pt x="9" y="18"/>
                  <a:pt x="9" y="27"/>
                  <a:pt x="18" y="27"/>
                </a:cubicBezTo>
                <a:cubicBezTo>
                  <a:pt x="27" y="27"/>
                  <a:pt x="27" y="18"/>
                  <a:pt x="27" y="18"/>
                </a:cubicBezTo>
                <a:cubicBezTo>
                  <a:pt x="27" y="9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4" name="Freeform 689">
            <a:extLst>
              <a:ext uri="{FF2B5EF4-FFF2-40B4-BE49-F238E27FC236}">
                <a16:creationId xmlns:a16="http://schemas.microsoft.com/office/drawing/2014/main" id="{B0B83EDF-5626-E54F-BD99-988C64909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271" y="9498624"/>
            <a:ext cx="136990" cy="28343"/>
          </a:xfrm>
          <a:custGeom>
            <a:avLst/>
            <a:gdLst>
              <a:gd name="T0" fmla="*/ 107 w 126"/>
              <a:gd name="T1" fmla="*/ 27 h 28"/>
              <a:gd name="T2" fmla="*/ 107 w 126"/>
              <a:gd name="T3" fmla="*/ 27 h 28"/>
              <a:gd name="T4" fmla="*/ 9 w 126"/>
              <a:gd name="T5" fmla="*/ 27 h 28"/>
              <a:gd name="T6" fmla="*/ 0 w 126"/>
              <a:gd name="T7" fmla="*/ 9 h 28"/>
              <a:gd name="T8" fmla="*/ 9 w 126"/>
              <a:gd name="T9" fmla="*/ 0 h 28"/>
              <a:gd name="T10" fmla="*/ 107 w 126"/>
              <a:gd name="T11" fmla="*/ 0 h 28"/>
              <a:gd name="T12" fmla="*/ 125 w 126"/>
              <a:gd name="T13" fmla="*/ 9 h 28"/>
              <a:gd name="T14" fmla="*/ 107 w 126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" h="28">
                <a:moveTo>
                  <a:pt x="107" y="27"/>
                </a:moveTo>
                <a:lnTo>
                  <a:pt x="107" y="27"/>
                </a:ln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18"/>
                  <a:pt x="0" y="9"/>
                </a:cubicBezTo>
                <a:lnTo>
                  <a:pt x="9" y="0"/>
                </a:lnTo>
                <a:cubicBezTo>
                  <a:pt x="107" y="0"/>
                  <a:pt x="107" y="0"/>
                  <a:pt x="107" y="0"/>
                </a:cubicBezTo>
                <a:cubicBezTo>
                  <a:pt x="116" y="0"/>
                  <a:pt x="125" y="9"/>
                  <a:pt x="125" y="9"/>
                </a:cubicBezTo>
                <a:cubicBezTo>
                  <a:pt x="125" y="18"/>
                  <a:pt x="116" y="27"/>
                  <a:pt x="107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5" name="Freeform 690">
            <a:extLst>
              <a:ext uri="{FF2B5EF4-FFF2-40B4-BE49-F238E27FC236}">
                <a16:creationId xmlns:a16="http://schemas.microsoft.com/office/drawing/2014/main" id="{3481E60E-FFB7-B045-9D82-3AB7122D3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271" y="9715921"/>
            <a:ext cx="113372" cy="193679"/>
          </a:xfrm>
          <a:custGeom>
            <a:avLst/>
            <a:gdLst>
              <a:gd name="T0" fmla="*/ 45 w 108"/>
              <a:gd name="T1" fmla="*/ 179 h 180"/>
              <a:gd name="T2" fmla="*/ 45 w 108"/>
              <a:gd name="T3" fmla="*/ 179 h 180"/>
              <a:gd name="T4" fmla="*/ 9 w 108"/>
              <a:gd name="T5" fmla="*/ 170 h 180"/>
              <a:gd name="T6" fmla="*/ 0 w 108"/>
              <a:gd name="T7" fmla="*/ 152 h 180"/>
              <a:gd name="T8" fmla="*/ 18 w 108"/>
              <a:gd name="T9" fmla="*/ 143 h 180"/>
              <a:gd name="T10" fmla="*/ 72 w 108"/>
              <a:gd name="T11" fmla="*/ 143 h 180"/>
              <a:gd name="T12" fmla="*/ 80 w 108"/>
              <a:gd name="T13" fmla="*/ 125 h 180"/>
              <a:gd name="T14" fmla="*/ 45 w 108"/>
              <a:gd name="T15" fmla="*/ 98 h 180"/>
              <a:gd name="T16" fmla="*/ 0 w 108"/>
              <a:gd name="T17" fmla="*/ 54 h 180"/>
              <a:gd name="T18" fmla="*/ 18 w 108"/>
              <a:gd name="T19" fmla="*/ 9 h 180"/>
              <a:gd name="T20" fmla="*/ 98 w 108"/>
              <a:gd name="T21" fmla="*/ 9 h 180"/>
              <a:gd name="T22" fmla="*/ 107 w 108"/>
              <a:gd name="T23" fmla="*/ 27 h 180"/>
              <a:gd name="T24" fmla="*/ 89 w 108"/>
              <a:gd name="T25" fmla="*/ 36 h 180"/>
              <a:gd name="T26" fmla="*/ 36 w 108"/>
              <a:gd name="T27" fmla="*/ 36 h 180"/>
              <a:gd name="T28" fmla="*/ 27 w 108"/>
              <a:gd name="T29" fmla="*/ 54 h 180"/>
              <a:gd name="T30" fmla="*/ 63 w 108"/>
              <a:gd name="T31" fmla="*/ 80 h 180"/>
              <a:gd name="T32" fmla="*/ 107 w 108"/>
              <a:gd name="T33" fmla="*/ 125 h 180"/>
              <a:gd name="T34" fmla="*/ 89 w 108"/>
              <a:gd name="T35" fmla="*/ 170 h 180"/>
              <a:gd name="T36" fmla="*/ 45 w 108"/>
              <a:gd name="T37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8" h="180">
                <a:moveTo>
                  <a:pt x="45" y="179"/>
                </a:moveTo>
                <a:lnTo>
                  <a:pt x="45" y="179"/>
                </a:lnTo>
                <a:cubicBezTo>
                  <a:pt x="36" y="179"/>
                  <a:pt x="18" y="170"/>
                  <a:pt x="9" y="170"/>
                </a:cubicBezTo>
                <a:cubicBezTo>
                  <a:pt x="0" y="161"/>
                  <a:pt x="0" y="161"/>
                  <a:pt x="0" y="152"/>
                </a:cubicBezTo>
                <a:cubicBezTo>
                  <a:pt x="0" y="143"/>
                  <a:pt x="9" y="143"/>
                  <a:pt x="18" y="143"/>
                </a:cubicBezTo>
                <a:cubicBezTo>
                  <a:pt x="36" y="152"/>
                  <a:pt x="63" y="152"/>
                  <a:pt x="72" y="143"/>
                </a:cubicBezTo>
                <a:cubicBezTo>
                  <a:pt x="80" y="143"/>
                  <a:pt x="80" y="134"/>
                  <a:pt x="80" y="125"/>
                </a:cubicBezTo>
                <a:cubicBezTo>
                  <a:pt x="80" y="116"/>
                  <a:pt x="63" y="107"/>
                  <a:pt x="45" y="98"/>
                </a:cubicBezTo>
                <a:cubicBezTo>
                  <a:pt x="27" y="89"/>
                  <a:pt x="0" y="72"/>
                  <a:pt x="0" y="54"/>
                </a:cubicBezTo>
                <a:cubicBezTo>
                  <a:pt x="0" y="36"/>
                  <a:pt x="9" y="18"/>
                  <a:pt x="18" y="9"/>
                </a:cubicBezTo>
                <a:cubicBezTo>
                  <a:pt x="45" y="0"/>
                  <a:pt x="72" y="0"/>
                  <a:pt x="98" y="9"/>
                </a:cubicBezTo>
                <a:cubicBezTo>
                  <a:pt x="107" y="9"/>
                  <a:pt x="107" y="18"/>
                  <a:pt x="107" y="27"/>
                </a:cubicBezTo>
                <a:cubicBezTo>
                  <a:pt x="107" y="36"/>
                  <a:pt x="98" y="36"/>
                  <a:pt x="89" y="36"/>
                </a:cubicBezTo>
                <a:cubicBezTo>
                  <a:pt x="72" y="27"/>
                  <a:pt x="45" y="27"/>
                  <a:pt x="36" y="36"/>
                </a:cubicBezTo>
                <a:cubicBezTo>
                  <a:pt x="27" y="36"/>
                  <a:pt x="27" y="45"/>
                  <a:pt x="27" y="54"/>
                </a:cubicBezTo>
                <a:cubicBezTo>
                  <a:pt x="27" y="63"/>
                  <a:pt x="45" y="72"/>
                  <a:pt x="63" y="80"/>
                </a:cubicBezTo>
                <a:cubicBezTo>
                  <a:pt x="80" y="89"/>
                  <a:pt x="107" y="98"/>
                  <a:pt x="107" y="125"/>
                </a:cubicBezTo>
                <a:cubicBezTo>
                  <a:pt x="107" y="143"/>
                  <a:pt x="98" y="161"/>
                  <a:pt x="89" y="170"/>
                </a:cubicBezTo>
                <a:cubicBezTo>
                  <a:pt x="72" y="170"/>
                  <a:pt x="63" y="179"/>
                  <a:pt x="45" y="1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6" name="Freeform 691">
            <a:extLst>
              <a:ext uri="{FF2B5EF4-FFF2-40B4-BE49-F238E27FC236}">
                <a16:creationId xmlns:a16="http://schemas.microsoft.com/office/drawing/2014/main" id="{B43523D5-CB86-3343-80C4-25BD309D0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232" y="9668682"/>
            <a:ext cx="18895" cy="47238"/>
          </a:xfrm>
          <a:custGeom>
            <a:avLst/>
            <a:gdLst>
              <a:gd name="T0" fmla="*/ 9 w 19"/>
              <a:gd name="T1" fmla="*/ 45 h 46"/>
              <a:gd name="T2" fmla="*/ 9 w 19"/>
              <a:gd name="T3" fmla="*/ 45 h 46"/>
              <a:gd name="T4" fmla="*/ 0 w 19"/>
              <a:gd name="T5" fmla="*/ 36 h 46"/>
              <a:gd name="T6" fmla="*/ 0 w 19"/>
              <a:gd name="T7" fmla="*/ 18 h 46"/>
              <a:gd name="T8" fmla="*/ 9 w 19"/>
              <a:gd name="T9" fmla="*/ 0 h 46"/>
              <a:gd name="T10" fmla="*/ 18 w 19"/>
              <a:gd name="T11" fmla="*/ 18 h 46"/>
              <a:gd name="T12" fmla="*/ 18 w 19"/>
              <a:gd name="T13" fmla="*/ 36 h 46"/>
              <a:gd name="T14" fmla="*/ 9 w 19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46">
                <a:moveTo>
                  <a:pt x="9" y="45"/>
                </a:moveTo>
                <a:lnTo>
                  <a:pt x="9" y="45"/>
                </a:lnTo>
                <a:cubicBezTo>
                  <a:pt x="0" y="45"/>
                  <a:pt x="0" y="36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18" y="9"/>
                  <a:pt x="18" y="18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8" y="45"/>
                  <a:pt x="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7" name="Freeform 692">
            <a:extLst>
              <a:ext uri="{FF2B5EF4-FFF2-40B4-BE49-F238E27FC236}">
                <a16:creationId xmlns:a16="http://schemas.microsoft.com/office/drawing/2014/main" id="{A3E18CFB-093A-E341-AD32-4F463C89C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232" y="9909599"/>
            <a:ext cx="18895" cy="37791"/>
          </a:xfrm>
          <a:custGeom>
            <a:avLst/>
            <a:gdLst>
              <a:gd name="T0" fmla="*/ 9 w 19"/>
              <a:gd name="T1" fmla="*/ 36 h 37"/>
              <a:gd name="T2" fmla="*/ 9 w 19"/>
              <a:gd name="T3" fmla="*/ 36 h 37"/>
              <a:gd name="T4" fmla="*/ 0 w 19"/>
              <a:gd name="T5" fmla="*/ 27 h 37"/>
              <a:gd name="T6" fmla="*/ 0 w 19"/>
              <a:gd name="T7" fmla="*/ 9 h 37"/>
              <a:gd name="T8" fmla="*/ 9 w 19"/>
              <a:gd name="T9" fmla="*/ 0 h 37"/>
              <a:gd name="T10" fmla="*/ 18 w 19"/>
              <a:gd name="T11" fmla="*/ 9 h 37"/>
              <a:gd name="T12" fmla="*/ 18 w 19"/>
              <a:gd name="T13" fmla="*/ 27 h 37"/>
              <a:gd name="T14" fmla="*/ 9 w 1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7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18" y="0"/>
                  <a:pt x="18" y="9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36"/>
                  <a:pt x="18" y="36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8" name="Freeform 693">
            <a:extLst>
              <a:ext uri="{FF2B5EF4-FFF2-40B4-BE49-F238E27FC236}">
                <a16:creationId xmlns:a16="http://schemas.microsoft.com/office/drawing/2014/main" id="{F2C82DA6-AD59-C146-9F34-1D79F0DC2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318" y="4222101"/>
            <a:ext cx="472384" cy="855013"/>
          </a:xfrm>
          <a:custGeom>
            <a:avLst/>
            <a:gdLst>
              <a:gd name="T0" fmla="*/ 367 w 439"/>
              <a:gd name="T1" fmla="*/ 796 h 797"/>
              <a:gd name="T2" fmla="*/ 367 w 439"/>
              <a:gd name="T3" fmla="*/ 796 h 797"/>
              <a:gd name="T4" fmla="*/ 72 w 439"/>
              <a:gd name="T5" fmla="*/ 796 h 797"/>
              <a:gd name="T6" fmla="*/ 0 w 439"/>
              <a:gd name="T7" fmla="*/ 725 h 797"/>
              <a:gd name="T8" fmla="*/ 0 w 439"/>
              <a:gd name="T9" fmla="*/ 72 h 797"/>
              <a:gd name="T10" fmla="*/ 72 w 439"/>
              <a:gd name="T11" fmla="*/ 0 h 797"/>
              <a:gd name="T12" fmla="*/ 367 w 439"/>
              <a:gd name="T13" fmla="*/ 0 h 797"/>
              <a:gd name="T14" fmla="*/ 438 w 439"/>
              <a:gd name="T15" fmla="*/ 72 h 797"/>
              <a:gd name="T16" fmla="*/ 438 w 439"/>
              <a:gd name="T17" fmla="*/ 725 h 797"/>
              <a:gd name="T18" fmla="*/ 367 w 439"/>
              <a:gd name="T19" fmla="*/ 796 h 797"/>
              <a:gd name="T20" fmla="*/ 72 w 439"/>
              <a:gd name="T21" fmla="*/ 27 h 797"/>
              <a:gd name="T22" fmla="*/ 72 w 439"/>
              <a:gd name="T23" fmla="*/ 27 h 797"/>
              <a:gd name="T24" fmla="*/ 27 w 439"/>
              <a:gd name="T25" fmla="*/ 72 h 797"/>
              <a:gd name="T26" fmla="*/ 27 w 439"/>
              <a:gd name="T27" fmla="*/ 725 h 797"/>
              <a:gd name="T28" fmla="*/ 72 w 439"/>
              <a:gd name="T29" fmla="*/ 769 h 797"/>
              <a:gd name="T30" fmla="*/ 367 w 439"/>
              <a:gd name="T31" fmla="*/ 769 h 797"/>
              <a:gd name="T32" fmla="*/ 412 w 439"/>
              <a:gd name="T33" fmla="*/ 725 h 797"/>
              <a:gd name="T34" fmla="*/ 412 w 439"/>
              <a:gd name="T35" fmla="*/ 72 h 797"/>
              <a:gd name="T36" fmla="*/ 367 w 439"/>
              <a:gd name="T37" fmla="*/ 27 h 797"/>
              <a:gd name="T38" fmla="*/ 72 w 439"/>
              <a:gd name="T39" fmla="*/ 27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9" h="797">
                <a:moveTo>
                  <a:pt x="367" y="796"/>
                </a:moveTo>
                <a:lnTo>
                  <a:pt x="367" y="796"/>
                </a:lnTo>
                <a:cubicBezTo>
                  <a:pt x="72" y="796"/>
                  <a:pt x="72" y="796"/>
                  <a:pt x="72" y="796"/>
                </a:cubicBezTo>
                <a:cubicBezTo>
                  <a:pt x="27" y="796"/>
                  <a:pt x="0" y="760"/>
                  <a:pt x="0" y="725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72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412" y="0"/>
                  <a:pt x="438" y="36"/>
                  <a:pt x="438" y="72"/>
                </a:cubicBezTo>
                <a:cubicBezTo>
                  <a:pt x="438" y="725"/>
                  <a:pt x="438" y="725"/>
                  <a:pt x="438" y="725"/>
                </a:cubicBezTo>
                <a:cubicBezTo>
                  <a:pt x="438" y="760"/>
                  <a:pt x="412" y="796"/>
                  <a:pt x="367" y="796"/>
                </a:cubicBezTo>
                <a:close/>
                <a:moveTo>
                  <a:pt x="72" y="27"/>
                </a:moveTo>
                <a:lnTo>
                  <a:pt x="72" y="27"/>
                </a:lnTo>
                <a:cubicBezTo>
                  <a:pt x="45" y="27"/>
                  <a:pt x="27" y="54"/>
                  <a:pt x="27" y="72"/>
                </a:cubicBezTo>
                <a:cubicBezTo>
                  <a:pt x="27" y="725"/>
                  <a:pt x="27" y="725"/>
                  <a:pt x="27" y="725"/>
                </a:cubicBezTo>
                <a:cubicBezTo>
                  <a:pt x="27" y="751"/>
                  <a:pt x="45" y="769"/>
                  <a:pt x="72" y="769"/>
                </a:cubicBezTo>
                <a:cubicBezTo>
                  <a:pt x="367" y="769"/>
                  <a:pt x="367" y="769"/>
                  <a:pt x="367" y="769"/>
                </a:cubicBezTo>
                <a:cubicBezTo>
                  <a:pt x="394" y="769"/>
                  <a:pt x="412" y="751"/>
                  <a:pt x="412" y="725"/>
                </a:cubicBezTo>
                <a:cubicBezTo>
                  <a:pt x="412" y="72"/>
                  <a:pt x="412" y="72"/>
                  <a:pt x="412" y="72"/>
                </a:cubicBezTo>
                <a:cubicBezTo>
                  <a:pt x="412" y="54"/>
                  <a:pt x="394" y="27"/>
                  <a:pt x="367" y="27"/>
                </a:cubicBezTo>
                <a:lnTo>
                  <a:pt x="72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9" name="Freeform 694">
            <a:extLst>
              <a:ext uri="{FF2B5EF4-FFF2-40B4-BE49-F238E27FC236}">
                <a16:creationId xmlns:a16="http://schemas.microsoft.com/office/drawing/2014/main" id="{C8B2E4FE-1A39-3646-9CFB-DF0355B74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166" y="4921229"/>
            <a:ext cx="47238" cy="37791"/>
          </a:xfrm>
          <a:custGeom>
            <a:avLst/>
            <a:gdLst>
              <a:gd name="T0" fmla="*/ 27 w 46"/>
              <a:gd name="T1" fmla="*/ 36 h 37"/>
              <a:gd name="T2" fmla="*/ 27 w 46"/>
              <a:gd name="T3" fmla="*/ 36 h 37"/>
              <a:gd name="T4" fmla="*/ 0 w 46"/>
              <a:gd name="T5" fmla="*/ 18 h 37"/>
              <a:gd name="T6" fmla="*/ 27 w 46"/>
              <a:gd name="T7" fmla="*/ 0 h 37"/>
              <a:gd name="T8" fmla="*/ 45 w 46"/>
              <a:gd name="T9" fmla="*/ 18 h 37"/>
              <a:gd name="T10" fmla="*/ 27 w 46"/>
              <a:gd name="T11" fmla="*/ 36 h 37"/>
              <a:gd name="T12" fmla="*/ 27 w 46"/>
              <a:gd name="T13" fmla="*/ 9 h 37"/>
              <a:gd name="T14" fmla="*/ 27 w 46"/>
              <a:gd name="T15" fmla="*/ 9 h 37"/>
              <a:gd name="T16" fmla="*/ 9 w 46"/>
              <a:gd name="T17" fmla="*/ 18 h 37"/>
              <a:gd name="T18" fmla="*/ 27 w 46"/>
              <a:gd name="T19" fmla="*/ 27 h 37"/>
              <a:gd name="T20" fmla="*/ 36 w 46"/>
              <a:gd name="T21" fmla="*/ 18 h 37"/>
              <a:gd name="T22" fmla="*/ 27 w 46"/>
              <a:gd name="T23" fmla="*/ 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37">
                <a:moveTo>
                  <a:pt x="27" y="36"/>
                </a:moveTo>
                <a:lnTo>
                  <a:pt x="27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27"/>
                  <a:pt x="36" y="36"/>
                  <a:pt x="27" y="36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9"/>
                  <a:pt x="9" y="18"/>
                </a:cubicBezTo>
                <a:cubicBezTo>
                  <a:pt x="9" y="27"/>
                  <a:pt x="18" y="27"/>
                  <a:pt x="27" y="27"/>
                </a:cubicBezTo>
                <a:cubicBezTo>
                  <a:pt x="27" y="27"/>
                  <a:pt x="36" y="27"/>
                  <a:pt x="36" y="18"/>
                </a:cubicBezTo>
                <a:cubicBezTo>
                  <a:pt x="36" y="9"/>
                  <a:pt x="27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0" name="Freeform 695">
            <a:extLst>
              <a:ext uri="{FF2B5EF4-FFF2-40B4-BE49-F238E27FC236}">
                <a16:creationId xmlns:a16="http://schemas.microsoft.com/office/drawing/2014/main" id="{EB17029F-BD9F-5644-B1C8-9E2E8CF44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928" y="4321300"/>
            <a:ext cx="146437" cy="28343"/>
          </a:xfrm>
          <a:custGeom>
            <a:avLst/>
            <a:gdLst>
              <a:gd name="T0" fmla="*/ 116 w 135"/>
              <a:gd name="T1" fmla="*/ 27 h 28"/>
              <a:gd name="T2" fmla="*/ 116 w 135"/>
              <a:gd name="T3" fmla="*/ 27 h 28"/>
              <a:gd name="T4" fmla="*/ 18 w 135"/>
              <a:gd name="T5" fmla="*/ 27 h 28"/>
              <a:gd name="T6" fmla="*/ 0 w 135"/>
              <a:gd name="T7" fmla="*/ 18 h 28"/>
              <a:gd name="T8" fmla="*/ 18 w 135"/>
              <a:gd name="T9" fmla="*/ 0 h 28"/>
              <a:gd name="T10" fmla="*/ 116 w 135"/>
              <a:gd name="T11" fmla="*/ 0 h 28"/>
              <a:gd name="T12" fmla="*/ 134 w 135"/>
              <a:gd name="T13" fmla="*/ 18 h 28"/>
              <a:gd name="T14" fmla="*/ 116 w 135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5" h="28">
                <a:moveTo>
                  <a:pt x="116" y="27"/>
                </a:moveTo>
                <a:lnTo>
                  <a:pt x="116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25" y="0"/>
                  <a:pt x="134" y="9"/>
                  <a:pt x="134" y="18"/>
                </a:cubicBezTo>
                <a:cubicBezTo>
                  <a:pt x="134" y="27"/>
                  <a:pt x="125" y="27"/>
                  <a:pt x="116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1" name="Freeform 696">
            <a:extLst>
              <a:ext uri="{FF2B5EF4-FFF2-40B4-BE49-F238E27FC236}">
                <a16:creationId xmlns:a16="http://schemas.microsoft.com/office/drawing/2014/main" id="{96B7A010-8736-8946-8692-BC994DD35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690" y="4529149"/>
            <a:ext cx="240914" cy="259812"/>
          </a:xfrm>
          <a:custGeom>
            <a:avLst/>
            <a:gdLst>
              <a:gd name="T0" fmla="*/ 178 w 224"/>
              <a:gd name="T1" fmla="*/ 27 h 243"/>
              <a:gd name="T2" fmla="*/ 178 w 224"/>
              <a:gd name="T3" fmla="*/ 27 h 243"/>
              <a:gd name="T4" fmla="*/ 205 w 224"/>
              <a:gd name="T5" fmla="*/ 27 h 243"/>
              <a:gd name="T6" fmla="*/ 223 w 224"/>
              <a:gd name="T7" fmla="*/ 18 h 243"/>
              <a:gd name="T8" fmla="*/ 214 w 224"/>
              <a:gd name="T9" fmla="*/ 0 h 243"/>
              <a:gd name="T10" fmla="*/ 178 w 224"/>
              <a:gd name="T11" fmla="*/ 0 h 243"/>
              <a:gd name="T12" fmla="*/ 62 w 224"/>
              <a:gd name="T13" fmla="*/ 81 h 243"/>
              <a:gd name="T14" fmla="*/ 18 w 224"/>
              <a:gd name="T15" fmla="*/ 81 h 243"/>
              <a:gd name="T16" fmla="*/ 0 w 224"/>
              <a:gd name="T17" fmla="*/ 90 h 243"/>
              <a:gd name="T18" fmla="*/ 18 w 224"/>
              <a:gd name="T19" fmla="*/ 108 h 243"/>
              <a:gd name="T20" fmla="*/ 53 w 224"/>
              <a:gd name="T21" fmla="*/ 108 h 243"/>
              <a:gd name="T22" fmla="*/ 53 w 224"/>
              <a:gd name="T23" fmla="*/ 126 h 243"/>
              <a:gd name="T24" fmla="*/ 53 w 224"/>
              <a:gd name="T25" fmla="*/ 135 h 243"/>
              <a:gd name="T26" fmla="*/ 18 w 224"/>
              <a:gd name="T27" fmla="*/ 135 h 243"/>
              <a:gd name="T28" fmla="*/ 0 w 224"/>
              <a:gd name="T29" fmla="*/ 143 h 243"/>
              <a:gd name="T30" fmla="*/ 18 w 224"/>
              <a:gd name="T31" fmla="*/ 161 h 243"/>
              <a:gd name="T32" fmla="*/ 62 w 224"/>
              <a:gd name="T33" fmla="*/ 161 h 243"/>
              <a:gd name="T34" fmla="*/ 178 w 224"/>
              <a:gd name="T35" fmla="*/ 242 h 243"/>
              <a:gd name="T36" fmla="*/ 205 w 224"/>
              <a:gd name="T37" fmla="*/ 242 h 243"/>
              <a:gd name="T38" fmla="*/ 223 w 224"/>
              <a:gd name="T39" fmla="*/ 224 h 243"/>
              <a:gd name="T40" fmla="*/ 205 w 224"/>
              <a:gd name="T41" fmla="*/ 215 h 243"/>
              <a:gd name="T42" fmla="*/ 178 w 224"/>
              <a:gd name="T43" fmla="*/ 215 h 243"/>
              <a:gd name="T44" fmla="*/ 98 w 224"/>
              <a:gd name="T45" fmla="*/ 161 h 243"/>
              <a:gd name="T46" fmla="*/ 125 w 224"/>
              <a:gd name="T47" fmla="*/ 161 h 243"/>
              <a:gd name="T48" fmla="*/ 143 w 224"/>
              <a:gd name="T49" fmla="*/ 143 h 243"/>
              <a:gd name="T50" fmla="*/ 125 w 224"/>
              <a:gd name="T51" fmla="*/ 135 h 243"/>
              <a:gd name="T52" fmla="*/ 89 w 224"/>
              <a:gd name="T53" fmla="*/ 135 h 243"/>
              <a:gd name="T54" fmla="*/ 89 w 224"/>
              <a:gd name="T55" fmla="*/ 126 h 243"/>
              <a:gd name="T56" fmla="*/ 89 w 224"/>
              <a:gd name="T57" fmla="*/ 108 h 243"/>
              <a:gd name="T58" fmla="*/ 125 w 224"/>
              <a:gd name="T59" fmla="*/ 108 h 243"/>
              <a:gd name="T60" fmla="*/ 143 w 224"/>
              <a:gd name="T61" fmla="*/ 90 h 243"/>
              <a:gd name="T62" fmla="*/ 125 w 224"/>
              <a:gd name="T63" fmla="*/ 81 h 243"/>
              <a:gd name="T64" fmla="*/ 98 w 224"/>
              <a:gd name="T65" fmla="*/ 81 h 243"/>
              <a:gd name="T66" fmla="*/ 178 w 224"/>
              <a:gd name="T67" fmla="*/ 27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4" h="243">
                <a:moveTo>
                  <a:pt x="178" y="27"/>
                </a:moveTo>
                <a:lnTo>
                  <a:pt x="178" y="27"/>
                </a:lnTo>
                <a:cubicBezTo>
                  <a:pt x="187" y="27"/>
                  <a:pt x="196" y="27"/>
                  <a:pt x="205" y="27"/>
                </a:cubicBezTo>
                <a:cubicBezTo>
                  <a:pt x="214" y="36"/>
                  <a:pt x="214" y="27"/>
                  <a:pt x="223" y="18"/>
                </a:cubicBezTo>
                <a:cubicBezTo>
                  <a:pt x="223" y="10"/>
                  <a:pt x="214" y="0"/>
                  <a:pt x="214" y="0"/>
                </a:cubicBezTo>
                <a:cubicBezTo>
                  <a:pt x="196" y="0"/>
                  <a:pt x="187" y="0"/>
                  <a:pt x="178" y="0"/>
                </a:cubicBezTo>
                <a:cubicBezTo>
                  <a:pt x="125" y="0"/>
                  <a:pt x="80" y="27"/>
                  <a:pt x="62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8" y="81"/>
                  <a:pt x="0" y="81"/>
                  <a:pt x="0" y="90"/>
                </a:cubicBezTo>
                <a:cubicBezTo>
                  <a:pt x="0" y="99"/>
                  <a:pt x="8" y="108"/>
                  <a:pt x="18" y="108"/>
                </a:cubicBezTo>
                <a:cubicBezTo>
                  <a:pt x="53" y="108"/>
                  <a:pt x="53" y="108"/>
                  <a:pt x="53" y="108"/>
                </a:cubicBezTo>
                <a:cubicBezTo>
                  <a:pt x="53" y="117"/>
                  <a:pt x="53" y="117"/>
                  <a:pt x="53" y="126"/>
                </a:cubicBezTo>
                <a:cubicBezTo>
                  <a:pt x="53" y="126"/>
                  <a:pt x="53" y="126"/>
                  <a:pt x="53" y="135"/>
                </a:cubicBezTo>
                <a:cubicBezTo>
                  <a:pt x="18" y="135"/>
                  <a:pt x="18" y="135"/>
                  <a:pt x="18" y="135"/>
                </a:cubicBezTo>
                <a:cubicBezTo>
                  <a:pt x="8" y="135"/>
                  <a:pt x="0" y="143"/>
                  <a:pt x="0" y="143"/>
                </a:cubicBezTo>
                <a:cubicBezTo>
                  <a:pt x="0" y="153"/>
                  <a:pt x="8" y="161"/>
                  <a:pt x="18" y="161"/>
                </a:cubicBezTo>
                <a:cubicBezTo>
                  <a:pt x="62" y="161"/>
                  <a:pt x="62" y="161"/>
                  <a:pt x="62" y="161"/>
                </a:cubicBezTo>
                <a:cubicBezTo>
                  <a:pt x="80" y="206"/>
                  <a:pt x="125" y="242"/>
                  <a:pt x="178" y="242"/>
                </a:cubicBezTo>
                <a:cubicBezTo>
                  <a:pt x="187" y="242"/>
                  <a:pt x="196" y="242"/>
                  <a:pt x="205" y="242"/>
                </a:cubicBezTo>
                <a:cubicBezTo>
                  <a:pt x="214" y="242"/>
                  <a:pt x="223" y="233"/>
                  <a:pt x="223" y="224"/>
                </a:cubicBezTo>
                <a:cubicBezTo>
                  <a:pt x="214" y="215"/>
                  <a:pt x="214" y="206"/>
                  <a:pt x="205" y="215"/>
                </a:cubicBezTo>
                <a:cubicBezTo>
                  <a:pt x="196" y="215"/>
                  <a:pt x="187" y="215"/>
                  <a:pt x="178" y="215"/>
                </a:cubicBezTo>
                <a:cubicBezTo>
                  <a:pt x="143" y="215"/>
                  <a:pt x="107" y="197"/>
                  <a:pt x="98" y="161"/>
                </a:cubicBezTo>
                <a:cubicBezTo>
                  <a:pt x="125" y="161"/>
                  <a:pt x="125" y="161"/>
                  <a:pt x="125" y="161"/>
                </a:cubicBezTo>
                <a:cubicBezTo>
                  <a:pt x="134" y="161"/>
                  <a:pt x="143" y="153"/>
                  <a:pt x="143" y="143"/>
                </a:cubicBezTo>
                <a:cubicBezTo>
                  <a:pt x="143" y="143"/>
                  <a:pt x="134" y="135"/>
                  <a:pt x="125" y="135"/>
                </a:cubicBezTo>
                <a:cubicBezTo>
                  <a:pt x="89" y="135"/>
                  <a:pt x="89" y="135"/>
                  <a:pt x="89" y="135"/>
                </a:cubicBezTo>
                <a:cubicBezTo>
                  <a:pt x="89" y="126"/>
                  <a:pt x="89" y="126"/>
                  <a:pt x="89" y="126"/>
                </a:cubicBezTo>
                <a:cubicBezTo>
                  <a:pt x="89" y="117"/>
                  <a:pt x="89" y="117"/>
                  <a:pt x="89" y="108"/>
                </a:cubicBezTo>
                <a:cubicBezTo>
                  <a:pt x="125" y="108"/>
                  <a:pt x="125" y="108"/>
                  <a:pt x="125" y="108"/>
                </a:cubicBezTo>
                <a:cubicBezTo>
                  <a:pt x="134" y="108"/>
                  <a:pt x="143" y="99"/>
                  <a:pt x="143" y="90"/>
                </a:cubicBezTo>
                <a:cubicBezTo>
                  <a:pt x="143" y="81"/>
                  <a:pt x="134" y="81"/>
                  <a:pt x="125" y="81"/>
                </a:cubicBezTo>
                <a:cubicBezTo>
                  <a:pt x="98" y="81"/>
                  <a:pt x="98" y="81"/>
                  <a:pt x="98" y="81"/>
                </a:cubicBezTo>
                <a:cubicBezTo>
                  <a:pt x="116" y="45"/>
                  <a:pt x="143" y="27"/>
                  <a:pt x="178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2" name="Freeform 697">
            <a:extLst>
              <a:ext uri="{FF2B5EF4-FFF2-40B4-BE49-F238E27FC236}">
                <a16:creationId xmlns:a16="http://schemas.microsoft.com/office/drawing/2014/main" id="{8C71D0D4-B76A-134A-A29B-7F472326A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7001" y="4174863"/>
            <a:ext cx="481831" cy="840843"/>
          </a:xfrm>
          <a:custGeom>
            <a:avLst/>
            <a:gdLst>
              <a:gd name="T0" fmla="*/ 376 w 448"/>
              <a:gd name="T1" fmla="*/ 786 h 787"/>
              <a:gd name="T2" fmla="*/ 376 w 448"/>
              <a:gd name="T3" fmla="*/ 786 h 787"/>
              <a:gd name="T4" fmla="*/ 72 w 448"/>
              <a:gd name="T5" fmla="*/ 786 h 787"/>
              <a:gd name="T6" fmla="*/ 0 w 448"/>
              <a:gd name="T7" fmla="*/ 724 h 787"/>
              <a:gd name="T8" fmla="*/ 0 w 448"/>
              <a:gd name="T9" fmla="*/ 71 h 787"/>
              <a:gd name="T10" fmla="*/ 72 w 448"/>
              <a:gd name="T11" fmla="*/ 0 h 787"/>
              <a:gd name="T12" fmla="*/ 376 w 448"/>
              <a:gd name="T13" fmla="*/ 0 h 787"/>
              <a:gd name="T14" fmla="*/ 447 w 448"/>
              <a:gd name="T15" fmla="*/ 71 h 787"/>
              <a:gd name="T16" fmla="*/ 447 w 448"/>
              <a:gd name="T17" fmla="*/ 724 h 787"/>
              <a:gd name="T18" fmla="*/ 376 w 448"/>
              <a:gd name="T19" fmla="*/ 786 h 787"/>
              <a:gd name="T20" fmla="*/ 72 w 448"/>
              <a:gd name="T21" fmla="*/ 27 h 787"/>
              <a:gd name="T22" fmla="*/ 72 w 448"/>
              <a:gd name="T23" fmla="*/ 27 h 787"/>
              <a:gd name="T24" fmla="*/ 36 w 448"/>
              <a:gd name="T25" fmla="*/ 71 h 787"/>
              <a:gd name="T26" fmla="*/ 36 w 448"/>
              <a:gd name="T27" fmla="*/ 724 h 787"/>
              <a:gd name="T28" fmla="*/ 72 w 448"/>
              <a:gd name="T29" fmla="*/ 759 h 787"/>
              <a:gd name="T30" fmla="*/ 376 w 448"/>
              <a:gd name="T31" fmla="*/ 759 h 787"/>
              <a:gd name="T32" fmla="*/ 421 w 448"/>
              <a:gd name="T33" fmla="*/ 724 h 787"/>
              <a:gd name="T34" fmla="*/ 421 w 448"/>
              <a:gd name="T35" fmla="*/ 71 h 787"/>
              <a:gd name="T36" fmla="*/ 376 w 448"/>
              <a:gd name="T37" fmla="*/ 27 h 787"/>
              <a:gd name="T38" fmla="*/ 72 w 448"/>
              <a:gd name="T39" fmla="*/ 27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48" h="787">
                <a:moveTo>
                  <a:pt x="376" y="786"/>
                </a:moveTo>
                <a:lnTo>
                  <a:pt x="376" y="786"/>
                </a:lnTo>
                <a:cubicBezTo>
                  <a:pt x="72" y="786"/>
                  <a:pt x="72" y="786"/>
                  <a:pt x="72" y="786"/>
                </a:cubicBezTo>
                <a:cubicBezTo>
                  <a:pt x="36" y="786"/>
                  <a:pt x="0" y="759"/>
                  <a:pt x="0" y="72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27"/>
                  <a:pt x="36" y="0"/>
                  <a:pt x="72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411" y="0"/>
                  <a:pt x="447" y="27"/>
                  <a:pt x="447" y="71"/>
                </a:cubicBezTo>
                <a:cubicBezTo>
                  <a:pt x="447" y="724"/>
                  <a:pt x="447" y="724"/>
                  <a:pt x="447" y="724"/>
                </a:cubicBezTo>
                <a:cubicBezTo>
                  <a:pt x="447" y="759"/>
                  <a:pt x="411" y="786"/>
                  <a:pt x="376" y="786"/>
                </a:cubicBezTo>
                <a:close/>
                <a:moveTo>
                  <a:pt x="72" y="27"/>
                </a:moveTo>
                <a:lnTo>
                  <a:pt x="72" y="27"/>
                </a:lnTo>
                <a:cubicBezTo>
                  <a:pt x="54" y="27"/>
                  <a:pt x="36" y="44"/>
                  <a:pt x="36" y="71"/>
                </a:cubicBezTo>
                <a:cubicBezTo>
                  <a:pt x="36" y="724"/>
                  <a:pt x="36" y="724"/>
                  <a:pt x="36" y="724"/>
                </a:cubicBezTo>
                <a:cubicBezTo>
                  <a:pt x="36" y="742"/>
                  <a:pt x="54" y="759"/>
                  <a:pt x="72" y="759"/>
                </a:cubicBezTo>
                <a:cubicBezTo>
                  <a:pt x="376" y="759"/>
                  <a:pt x="376" y="759"/>
                  <a:pt x="376" y="759"/>
                </a:cubicBezTo>
                <a:cubicBezTo>
                  <a:pt x="403" y="759"/>
                  <a:pt x="421" y="742"/>
                  <a:pt x="421" y="724"/>
                </a:cubicBezTo>
                <a:cubicBezTo>
                  <a:pt x="421" y="71"/>
                  <a:pt x="421" y="71"/>
                  <a:pt x="421" y="71"/>
                </a:cubicBezTo>
                <a:cubicBezTo>
                  <a:pt x="421" y="44"/>
                  <a:pt x="403" y="27"/>
                  <a:pt x="376" y="27"/>
                </a:cubicBezTo>
                <a:lnTo>
                  <a:pt x="72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3" name="Freeform 698">
            <a:extLst>
              <a:ext uri="{FF2B5EF4-FFF2-40B4-BE49-F238E27FC236}">
                <a16:creationId xmlns:a16="http://schemas.microsoft.com/office/drawing/2014/main" id="{87CBCFE2-10E5-1046-9B9B-8FFEEFD4D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9019" y="4864543"/>
            <a:ext cx="37791" cy="47238"/>
          </a:xfrm>
          <a:custGeom>
            <a:avLst/>
            <a:gdLst>
              <a:gd name="T0" fmla="*/ 18 w 37"/>
              <a:gd name="T1" fmla="*/ 45 h 46"/>
              <a:gd name="T2" fmla="*/ 18 w 37"/>
              <a:gd name="T3" fmla="*/ 45 h 46"/>
              <a:gd name="T4" fmla="*/ 0 w 37"/>
              <a:gd name="T5" fmla="*/ 18 h 46"/>
              <a:gd name="T6" fmla="*/ 18 w 37"/>
              <a:gd name="T7" fmla="*/ 0 h 46"/>
              <a:gd name="T8" fmla="*/ 36 w 37"/>
              <a:gd name="T9" fmla="*/ 18 h 46"/>
              <a:gd name="T10" fmla="*/ 18 w 37"/>
              <a:gd name="T11" fmla="*/ 45 h 46"/>
              <a:gd name="T12" fmla="*/ 18 w 37"/>
              <a:gd name="T13" fmla="*/ 9 h 46"/>
              <a:gd name="T14" fmla="*/ 18 w 37"/>
              <a:gd name="T15" fmla="*/ 9 h 46"/>
              <a:gd name="T16" fmla="*/ 9 w 37"/>
              <a:gd name="T17" fmla="*/ 18 h 46"/>
              <a:gd name="T18" fmla="*/ 18 w 37"/>
              <a:gd name="T19" fmla="*/ 36 h 46"/>
              <a:gd name="T20" fmla="*/ 27 w 37"/>
              <a:gd name="T21" fmla="*/ 18 h 46"/>
              <a:gd name="T22" fmla="*/ 18 w 37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36"/>
                  <a:pt x="27" y="45"/>
                  <a:pt x="18" y="45"/>
                </a:cubicBezTo>
                <a:close/>
                <a:moveTo>
                  <a:pt x="18" y="9"/>
                </a:moveTo>
                <a:lnTo>
                  <a:pt x="18" y="9"/>
                </a:lnTo>
                <a:lnTo>
                  <a:pt x="9" y="18"/>
                </a:lnTo>
                <a:cubicBezTo>
                  <a:pt x="9" y="27"/>
                  <a:pt x="18" y="36"/>
                  <a:pt x="18" y="36"/>
                </a:cubicBezTo>
                <a:cubicBezTo>
                  <a:pt x="27" y="36"/>
                  <a:pt x="27" y="27"/>
                  <a:pt x="27" y="18"/>
                </a:cubicBezTo>
                <a:cubicBezTo>
                  <a:pt x="27" y="18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4" name="Freeform 699">
            <a:extLst>
              <a:ext uri="{FF2B5EF4-FFF2-40B4-BE49-F238E27FC236}">
                <a16:creationId xmlns:a16="http://schemas.microsoft.com/office/drawing/2014/main" id="{A4ED9FC9-0492-2445-AE48-18139F72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1781" y="4274062"/>
            <a:ext cx="136993" cy="28343"/>
          </a:xfrm>
          <a:custGeom>
            <a:avLst/>
            <a:gdLst>
              <a:gd name="T0" fmla="*/ 117 w 126"/>
              <a:gd name="T1" fmla="*/ 27 h 28"/>
              <a:gd name="T2" fmla="*/ 117 w 126"/>
              <a:gd name="T3" fmla="*/ 27 h 28"/>
              <a:gd name="T4" fmla="*/ 18 w 126"/>
              <a:gd name="T5" fmla="*/ 27 h 28"/>
              <a:gd name="T6" fmla="*/ 0 w 126"/>
              <a:gd name="T7" fmla="*/ 9 h 28"/>
              <a:gd name="T8" fmla="*/ 18 w 126"/>
              <a:gd name="T9" fmla="*/ 0 h 28"/>
              <a:gd name="T10" fmla="*/ 117 w 126"/>
              <a:gd name="T11" fmla="*/ 0 h 28"/>
              <a:gd name="T12" fmla="*/ 125 w 126"/>
              <a:gd name="T13" fmla="*/ 9 h 28"/>
              <a:gd name="T14" fmla="*/ 117 w 126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" h="28">
                <a:moveTo>
                  <a:pt x="117" y="27"/>
                </a:moveTo>
                <a:lnTo>
                  <a:pt x="117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5" y="0"/>
                  <a:pt x="125" y="0"/>
                  <a:pt x="125" y="9"/>
                </a:cubicBezTo>
                <a:cubicBezTo>
                  <a:pt x="125" y="18"/>
                  <a:pt x="125" y="27"/>
                  <a:pt x="117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5" name="Freeform 700">
            <a:extLst>
              <a:ext uri="{FF2B5EF4-FFF2-40B4-BE49-F238E27FC236}">
                <a16:creationId xmlns:a16="http://schemas.microsoft.com/office/drawing/2014/main" id="{26A6C3C7-18C1-B840-B485-2849CEB7E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4543" y="4481911"/>
            <a:ext cx="212574" cy="250365"/>
          </a:xfrm>
          <a:custGeom>
            <a:avLst/>
            <a:gdLst>
              <a:gd name="T0" fmla="*/ 196 w 197"/>
              <a:gd name="T1" fmla="*/ 27 h 233"/>
              <a:gd name="T2" fmla="*/ 196 w 197"/>
              <a:gd name="T3" fmla="*/ 27 h 233"/>
              <a:gd name="T4" fmla="*/ 196 w 197"/>
              <a:gd name="T5" fmla="*/ 0 h 233"/>
              <a:gd name="T6" fmla="*/ 169 w 197"/>
              <a:gd name="T7" fmla="*/ 0 h 233"/>
              <a:gd name="T8" fmla="*/ 98 w 197"/>
              <a:gd name="T9" fmla="*/ 71 h 233"/>
              <a:gd name="T10" fmla="*/ 26 w 197"/>
              <a:gd name="T11" fmla="*/ 0 h 233"/>
              <a:gd name="T12" fmla="*/ 8 w 197"/>
              <a:gd name="T13" fmla="*/ 0 h 233"/>
              <a:gd name="T14" fmla="*/ 8 w 197"/>
              <a:gd name="T15" fmla="*/ 27 h 233"/>
              <a:gd name="T16" fmla="*/ 89 w 197"/>
              <a:gd name="T17" fmla="*/ 98 h 233"/>
              <a:gd name="T18" fmla="*/ 89 w 197"/>
              <a:gd name="T19" fmla="*/ 125 h 233"/>
              <a:gd name="T20" fmla="*/ 62 w 197"/>
              <a:gd name="T21" fmla="*/ 125 h 233"/>
              <a:gd name="T22" fmla="*/ 44 w 197"/>
              <a:gd name="T23" fmla="*/ 134 h 233"/>
              <a:gd name="T24" fmla="*/ 62 w 197"/>
              <a:gd name="T25" fmla="*/ 152 h 233"/>
              <a:gd name="T26" fmla="*/ 89 w 197"/>
              <a:gd name="T27" fmla="*/ 152 h 233"/>
              <a:gd name="T28" fmla="*/ 89 w 197"/>
              <a:gd name="T29" fmla="*/ 170 h 233"/>
              <a:gd name="T30" fmla="*/ 62 w 197"/>
              <a:gd name="T31" fmla="*/ 170 h 233"/>
              <a:gd name="T32" fmla="*/ 44 w 197"/>
              <a:gd name="T33" fmla="*/ 179 h 233"/>
              <a:gd name="T34" fmla="*/ 62 w 197"/>
              <a:gd name="T35" fmla="*/ 197 h 233"/>
              <a:gd name="T36" fmla="*/ 89 w 197"/>
              <a:gd name="T37" fmla="*/ 197 h 233"/>
              <a:gd name="T38" fmla="*/ 89 w 197"/>
              <a:gd name="T39" fmla="*/ 223 h 233"/>
              <a:gd name="T40" fmla="*/ 98 w 197"/>
              <a:gd name="T41" fmla="*/ 232 h 233"/>
              <a:gd name="T42" fmla="*/ 98 w 197"/>
              <a:gd name="T43" fmla="*/ 232 h 233"/>
              <a:gd name="T44" fmla="*/ 116 w 197"/>
              <a:gd name="T45" fmla="*/ 223 h 233"/>
              <a:gd name="T46" fmla="*/ 116 w 197"/>
              <a:gd name="T47" fmla="*/ 197 h 233"/>
              <a:gd name="T48" fmla="*/ 143 w 197"/>
              <a:gd name="T49" fmla="*/ 197 h 233"/>
              <a:gd name="T50" fmla="*/ 151 w 197"/>
              <a:gd name="T51" fmla="*/ 179 h 233"/>
              <a:gd name="T52" fmla="*/ 143 w 197"/>
              <a:gd name="T53" fmla="*/ 170 h 233"/>
              <a:gd name="T54" fmla="*/ 116 w 197"/>
              <a:gd name="T55" fmla="*/ 170 h 233"/>
              <a:gd name="T56" fmla="*/ 116 w 197"/>
              <a:gd name="T57" fmla="*/ 152 h 233"/>
              <a:gd name="T58" fmla="*/ 143 w 197"/>
              <a:gd name="T59" fmla="*/ 152 h 233"/>
              <a:gd name="T60" fmla="*/ 151 w 197"/>
              <a:gd name="T61" fmla="*/ 134 h 233"/>
              <a:gd name="T62" fmla="*/ 143 w 197"/>
              <a:gd name="T63" fmla="*/ 125 h 233"/>
              <a:gd name="T64" fmla="*/ 116 w 197"/>
              <a:gd name="T65" fmla="*/ 125 h 233"/>
              <a:gd name="T66" fmla="*/ 116 w 197"/>
              <a:gd name="T67" fmla="*/ 98 h 233"/>
              <a:gd name="T68" fmla="*/ 196 w 197"/>
              <a:gd name="T69" fmla="*/ 27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7" h="233">
                <a:moveTo>
                  <a:pt x="196" y="27"/>
                </a:moveTo>
                <a:lnTo>
                  <a:pt x="196" y="27"/>
                </a:lnTo>
                <a:cubicBezTo>
                  <a:pt x="196" y="18"/>
                  <a:pt x="196" y="9"/>
                  <a:pt x="196" y="0"/>
                </a:cubicBezTo>
                <a:cubicBezTo>
                  <a:pt x="187" y="0"/>
                  <a:pt x="178" y="0"/>
                  <a:pt x="169" y="0"/>
                </a:cubicBezTo>
                <a:cubicBezTo>
                  <a:pt x="98" y="71"/>
                  <a:pt x="98" y="71"/>
                  <a:pt x="98" y="71"/>
                </a:cubicBezTo>
                <a:cubicBezTo>
                  <a:pt x="26" y="0"/>
                  <a:pt x="26" y="0"/>
                  <a:pt x="26" y="0"/>
                </a:cubicBezTo>
                <a:cubicBezTo>
                  <a:pt x="18" y="0"/>
                  <a:pt x="8" y="0"/>
                  <a:pt x="8" y="0"/>
                </a:cubicBezTo>
                <a:cubicBezTo>
                  <a:pt x="0" y="9"/>
                  <a:pt x="0" y="18"/>
                  <a:pt x="8" y="27"/>
                </a:cubicBezTo>
                <a:cubicBezTo>
                  <a:pt x="89" y="98"/>
                  <a:pt x="89" y="98"/>
                  <a:pt x="89" y="98"/>
                </a:cubicBezTo>
                <a:cubicBezTo>
                  <a:pt x="89" y="125"/>
                  <a:pt x="89" y="125"/>
                  <a:pt x="89" y="125"/>
                </a:cubicBezTo>
                <a:cubicBezTo>
                  <a:pt x="62" y="125"/>
                  <a:pt x="62" y="125"/>
                  <a:pt x="62" y="125"/>
                </a:cubicBezTo>
                <a:cubicBezTo>
                  <a:pt x="53" y="125"/>
                  <a:pt x="44" y="134"/>
                  <a:pt x="44" y="134"/>
                </a:cubicBezTo>
                <a:cubicBezTo>
                  <a:pt x="44" y="143"/>
                  <a:pt x="53" y="152"/>
                  <a:pt x="62" y="152"/>
                </a:cubicBezTo>
                <a:cubicBezTo>
                  <a:pt x="89" y="152"/>
                  <a:pt x="89" y="152"/>
                  <a:pt x="89" y="152"/>
                </a:cubicBezTo>
                <a:cubicBezTo>
                  <a:pt x="89" y="170"/>
                  <a:pt x="89" y="170"/>
                  <a:pt x="89" y="170"/>
                </a:cubicBezTo>
                <a:cubicBezTo>
                  <a:pt x="62" y="170"/>
                  <a:pt x="62" y="170"/>
                  <a:pt x="62" y="170"/>
                </a:cubicBezTo>
                <a:cubicBezTo>
                  <a:pt x="53" y="170"/>
                  <a:pt x="44" y="170"/>
                  <a:pt x="44" y="179"/>
                </a:cubicBezTo>
                <a:cubicBezTo>
                  <a:pt x="44" y="187"/>
                  <a:pt x="53" y="197"/>
                  <a:pt x="62" y="197"/>
                </a:cubicBezTo>
                <a:cubicBezTo>
                  <a:pt x="89" y="197"/>
                  <a:pt x="89" y="197"/>
                  <a:pt x="89" y="197"/>
                </a:cubicBezTo>
                <a:cubicBezTo>
                  <a:pt x="89" y="223"/>
                  <a:pt x="89" y="223"/>
                  <a:pt x="89" y="223"/>
                </a:cubicBezTo>
                <a:cubicBezTo>
                  <a:pt x="89" y="232"/>
                  <a:pt x="89" y="232"/>
                  <a:pt x="98" y="232"/>
                </a:cubicBezTo>
                <a:lnTo>
                  <a:pt x="98" y="232"/>
                </a:lnTo>
                <a:cubicBezTo>
                  <a:pt x="107" y="232"/>
                  <a:pt x="116" y="232"/>
                  <a:pt x="116" y="223"/>
                </a:cubicBezTo>
                <a:cubicBezTo>
                  <a:pt x="116" y="197"/>
                  <a:pt x="116" y="197"/>
                  <a:pt x="116" y="197"/>
                </a:cubicBezTo>
                <a:cubicBezTo>
                  <a:pt x="143" y="197"/>
                  <a:pt x="143" y="197"/>
                  <a:pt x="143" y="197"/>
                </a:cubicBezTo>
                <a:cubicBezTo>
                  <a:pt x="151" y="197"/>
                  <a:pt x="151" y="187"/>
                  <a:pt x="151" y="179"/>
                </a:cubicBezTo>
                <a:cubicBezTo>
                  <a:pt x="151" y="170"/>
                  <a:pt x="151" y="170"/>
                  <a:pt x="143" y="170"/>
                </a:cubicBezTo>
                <a:cubicBezTo>
                  <a:pt x="116" y="170"/>
                  <a:pt x="116" y="170"/>
                  <a:pt x="116" y="170"/>
                </a:cubicBezTo>
                <a:cubicBezTo>
                  <a:pt x="116" y="152"/>
                  <a:pt x="116" y="152"/>
                  <a:pt x="116" y="152"/>
                </a:cubicBezTo>
                <a:cubicBezTo>
                  <a:pt x="143" y="152"/>
                  <a:pt x="143" y="152"/>
                  <a:pt x="143" y="152"/>
                </a:cubicBezTo>
                <a:cubicBezTo>
                  <a:pt x="151" y="152"/>
                  <a:pt x="151" y="143"/>
                  <a:pt x="151" y="134"/>
                </a:cubicBezTo>
                <a:cubicBezTo>
                  <a:pt x="151" y="134"/>
                  <a:pt x="151" y="125"/>
                  <a:pt x="143" y="125"/>
                </a:cubicBezTo>
                <a:cubicBezTo>
                  <a:pt x="116" y="125"/>
                  <a:pt x="116" y="125"/>
                  <a:pt x="116" y="125"/>
                </a:cubicBezTo>
                <a:cubicBezTo>
                  <a:pt x="116" y="98"/>
                  <a:pt x="116" y="98"/>
                  <a:pt x="116" y="98"/>
                </a:cubicBezTo>
                <a:lnTo>
                  <a:pt x="196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6" name="Freeform 701">
            <a:extLst>
              <a:ext uri="{FF2B5EF4-FFF2-40B4-BE49-F238E27FC236}">
                <a16:creationId xmlns:a16="http://schemas.microsoft.com/office/drawing/2014/main" id="{07E32365-7326-2E44-A01E-DA7F760F0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275" y="9441938"/>
            <a:ext cx="477109" cy="855016"/>
          </a:xfrm>
          <a:custGeom>
            <a:avLst/>
            <a:gdLst>
              <a:gd name="T0" fmla="*/ 375 w 447"/>
              <a:gd name="T1" fmla="*/ 795 h 796"/>
              <a:gd name="T2" fmla="*/ 375 w 447"/>
              <a:gd name="T3" fmla="*/ 795 h 796"/>
              <a:gd name="T4" fmla="*/ 71 w 447"/>
              <a:gd name="T5" fmla="*/ 795 h 796"/>
              <a:gd name="T6" fmla="*/ 0 w 447"/>
              <a:gd name="T7" fmla="*/ 724 h 796"/>
              <a:gd name="T8" fmla="*/ 0 w 447"/>
              <a:gd name="T9" fmla="*/ 71 h 796"/>
              <a:gd name="T10" fmla="*/ 71 w 447"/>
              <a:gd name="T11" fmla="*/ 0 h 796"/>
              <a:gd name="T12" fmla="*/ 375 w 447"/>
              <a:gd name="T13" fmla="*/ 0 h 796"/>
              <a:gd name="T14" fmla="*/ 446 w 447"/>
              <a:gd name="T15" fmla="*/ 71 h 796"/>
              <a:gd name="T16" fmla="*/ 446 w 447"/>
              <a:gd name="T17" fmla="*/ 259 h 796"/>
              <a:gd name="T18" fmla="*/ 429 w 447"/>
              <a:gd name="T19" fmla="*/ 268 h 796"/>
              <a:gd name="T20" fmla="*/ 419 w 447"/>
              <a:gd name="T21" fmla="*/ 259 h 796"/>
              <a:gd name="T22" fmla="*/ 419 w 447"/>
              <a:gd name="T23" fmla="*/ 71 h 796"/>
              <a:gd name="T24" fmla="*/ 375 w 447"/>
              <a:gd name="T25" fmla="*/ 27 h 796"/>
              <a:gd name="T26" fmla="*/ 71 w 447"/>
              <a:gd name="T27" fmla="*/ 27 h 796"/>
              <a:gd name="T28" fmla="*/ 26 w 447"/>
              <a:gd name="T29" fmla="*/ 71 h 796"/>
              <a:gd name="T30" fmla="*/ 26 w 447"/>
              <a:gd name="T31" fmla="*/ 724 h 796"/>
              <a:gd name="T32" fmla="*/ 71 w 447"/>
              <a:gd name="T33" fmla="*/ 768 h 796"/>
              <a:gd name="T34" fmla="*/ 375 w 447"/>
              <a:gd name="T35" fmla="*/ 768 h 796"/>
              <a:gd name="T36" fmla="*/ 419 w 447"/>
              <a:gd name="T37" fmla="*/ 724 h 796"/>
              <a:gd name="T38" fmla="*/ 419 w 447"/>
              <a:gd name="T39" fmla="*/ 545 h 796"/>
              <a:gd name="T40" fmla="*/ 429 w 447"/>
              <a:gd name="T41" fmla="*/ 527 h 796"/>
              <a:gd name="T42" fmla="*/ 446 w 447"/>
              <a:gd name="T43" fmla="*/ 545 h 796"/>
              <a:gd name="T44" fmla="*/ 446 w 447"/>
              <a:gd name="T45" fmla="*/ 724 h 796"/>
              <a:gd name="T46" fmla="*/ 375 w 447"/>
              <a:gd name="T47" fmla="*/ 795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7" h="796">
                <a:moveTo>
                  <a:pt x="375" y="795"/>
                </a:moveTo>
                <a:lnTo>
                  <a:pt x="375" y="795"/>
                </a:lnTo>
                <a:cubicBezTo>
                  <a:pt x="71" y="795"/>
                  <a:pt x="71" y="795"/>
                  <a:pt x="71" y="795"/>
                </a:cubicBezTo>
                <a:cubicBezTo>
                  <a:pt x="35" y="795"/>
                  <a:pt x="0" y="759"/>
                  <a:pt x="0" y="72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36"/>
                  <a:pt x="35" y="0"/>
                  <a:pt x="71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411" y="0"/>
                  <a:pt x="446" y="36"/>
                  <a:pt x="446" y="71"/>
                </a:cubicBezTo>
                <a:cubicBezTo>
                  <a:pt x="446" y="259"/>
                  <a:pt x="446" y="259"/>
                  <a:pt x="446" y="259"/>
                </a:cubicBezTo>
                <a:cubicBezTo>
                  <a:pt x="446" y="259"/>
                  <a:pt x="437" y="268"/>
                  <a:pt x="429" y="268"/>
                </a:cubicBezTo>
                <a:cubicBezTo>
                  <a:pt x="419" y="268"/>
                  <a:pt x="419" y="259"/>
                  <a:pt x="419" y="259"/>
                </a:cubicBezTo>
                <a:cubicBezTo>
                  <a:pt x="419" y="71"/>
                  <a:pt x="419" y="71"/>
                  <a:pt x="419" y="71"/>
                </a:cubicBezTo>
                <a:cubicBezTo>
                  <a:pt x="419" y="45"/>
                  <a:pt x="393" y="27"/>
                  <a:pt x="375" y="27"/>
                </a:cubicBezTo>
                <a:cubicBezTo>
                  <a:pt x="71" y="27"/>
                  <a:pt x="71" y="27"/>
                  <a:pt x="71" y="27"/>
                </a:cubicBezTo>
                <a:cubicBezTo>
                  <a:pt x="53" y="27"/>
                  <a:pt x="26" y="45"/>
                  <a:pt x="26" y="71"/>
                </a:cubicBezTo>
                <a:cubicBezTo>
                  <a:pt x="26" y="724"/>
                  <a:pt x="26" y="724"/>
                  <a:pt x="26" y="724"/>
                </a:cubicBezTo>
                <a:cubicBezTo>
                  <a:pt x="26" y="751"/>
                  <a:pt x="53" y="768"/>
                  <a:pt x="71" y="768"/>
                </a:cubicBezTo>
                <a:cubicBezTo>
                  <a:pt x="375" y="768"/>
                  <a:pt x="375" y="768"/>
                  <a:pt x="375" y="768"/>
                </a:cubicBezTo>
                <a:cubicBezTo>
                  <a:pt x="393" y="768"/>
                  <a:pt x="419" y="751"/>
                  <a:pt x="419" y="724"/>
                </a:cubicBezTo>
                <a:cubicBezTo>
                  <a:pt x="419" y="545"/>
                  <a:pt x="419" y="545"/>
                  <a:pt x="419" y="545"/>
                </a:cubicBezTo>
                <a:cubicBezTo>
                  <a:pt x="419" y="536"/>
                  <a:pt x="419" y="527"/>
                  <a:pt x="429" y="527"/>
                </a:cubicBezTo>
                <a:cubicBezTo>
                  <a:pt x="437" y="527"/>
                  <a:pt x="446" y="536"/>
                  <a:pt x="446" y="545"/>
                </a:cubicBezTo>
                <a:cubicBezTo>
                  <a:pt x="446" y="724"/>
                  <a:pt x="446" y="724"/>
                  <a:pt x="446" y="724"/>
                </a:cubicBezTo>
                <a:cubicBezTo>
                  <a:pt x="446" y="759"/>
                  <a:pt x="411" y="795"/>
                  <a:pt x="375" y="7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7" name="Freeform 702">
            <a:extLst>
              <a:ext uri="{FF2B5EF4-FFF2-40B4-BE49-F238E27FC236}">
                <a16:creationId xmlns:a16="http://schemas.microsoft.com/office/drawing/2014/main" id="{69EF318F-DCA8-9947-ABFF-0D55AE0B2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9572" y="10141066"/>
            <a:ext cx="37791" cy="37791"/>
          </a:xfrm>
          <a:custGeom>
            <a:avLst/>
            <a:gdLst>
              <a:gd name="T0" fmla="*/ 18 w 37"/>
              <a:gd name="T1" fmla="*/ 36 h 37"/>
              <a:gd name="T2" fmla="*/ 18 w 37"/>
              <a:gd name="T3" fmla="*/ 36 h 37"/>
              <a:gd name="T4" fmla="*/ 0 w 37"/>
              <a:gd name="T5" fmla="*/ 18 h 37"/>
              <a:gd name="T6" fmla="*/ 18 w 37"/>
              <a:gd name="T7" fmla="*/ 0 h 37"/>
              <a:gd name="T8" fmla="*/ 36 w 37"/>
              <a:gd name="T9" fmla="*/ 18 h 37"/>
              <a:gd name="T10" fmla="*/ 18 w 37"/>
              <a:gd name="T11" fmla="*/ 36 h 37"/>
              <a:gd name="T12" fmla="*/ 18 w 37"/>
              <a:gd name="T13" fmla="*/ 9 h 37"/>
              <a:gd name="T14" fmla="*/ 18 w 37"/>
              <a:gd name="T15" fmla="*/ 9 h 37"/>
              <a:gd name="T16" fmla="*/ 9 w 37"/>
              <a:gd name="T17" fmla="*/ 18 h 37"/>
              <a:gd name="T18" fmla="*/ 18 w 37"/>
              <a:gd name="T19" fmla="*/ 27 h 37"/>
              <a:gd name="T20" fmla="*/ 27 w 37"/>
              <a:gd name="T21" fmla="*/ 18 h 37"/>
              <a:gd name="T22" fmla="*/ 18 w 37"/>
              <a:gd name="T23" fmla="*/ 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7"/>
                  <a:pt x="27" y="36"/>
                  <a:pt x="18" y="36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9" y="18"/>
                </a:cubicBezTo>
                <a:cubicBezTo>
                  <a:pt x="9" y="18"/>
                  <a:pt x="9" y="27"/>
                  <a:pt x="18" y="27"/>
                </a:cubicBezTo>
                <a:cubicBezTo>
                  <a:pt x="27" y="27"/>
                  <a:pt x="27" y="18"/>
                  <a:pt x="27" y="18"/>
                </a:cubicBezTo>
                <a:cubicBezTo>
                  <a:pt x="27" y="9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8" name="Freeform 703">
            <a:extLst>
              <a:ext uri="{FF2B5EF4-FFF2-40B4-BE49-F238E27FC236}">
                <a16:creationId xmlns:a16="http://schemas.microsoft.com/office/drawing/2014/main" id="{A82FC6E6-7489-B34C-8B64-69688565B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2333" y="9536415"/>
            <a:ext cx="136993" cy="28343"/>
          </a:xfrm>
          <a:custGeom>
            <a:avLst/>
            <a:gdLst>
              <a:gd name="T0" fmla="*/ 108 w 127"/>
              <a:gd name="T1" fmla="*/ 27 h 28"/>
              <a:gd name="T2" fmla="*/ 108 w 127"/>
              <a:gd name="T3" fmla="*/ 27 h 28"/>
              <a:gd name="T4" fmla="*/ 9 w 127"/>
              <a:gd name="T5" fmla="*/ 27 h 28"/>
              <a:gd name="T6" fmla="*/ 0 w 127"/>
              <a:gd name="T7" fmla="*/ 18 h 28"/>
              <a:gd name="T8" fmla="*/ 9 w 127"/>
              <a:gd name="T9" fmla="*/ 0 h 28"/>
              <a:gd name="T10" fmla="*/ 108 w 127"/>
              <a:gd name="T11" fmla="*/ 0 h 28"/>
              <a:gd name="T12" fmla="*/ 126 w 127"/>
              <a:gd name="T13" fmla="*/ 18 h 28"/>
              <a:gd name="T14" fmla="*/ 108 w 127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" h="28">
                <a:moveTo>
                  <a:pt x="108" y="27"/>
                </a:moveTo>
                <a:lnTo>
                  <a:pt x="108" y="27"/>
                </a:ln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6" y="0"/>
                  <a:pt x="126" y="9"/>
                  <a:pt x="126" y="18"/>
                </a:cubicBezTo>
                <a:cubicBezTo>
                  <a:pt x="126" y="27"/>
                  <a:pt x="116" y="27"/>
                  <a:pt x="108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9" name="Freeform 704">
            <a:extLst>
              <a:ext uri="{FF2B5EF4-FFF2-40B4-BE49-F238E27FC236}">
                <a16:creationId xmlns:a16="http://schemas.microsoft.com/office/drawing/2014/main" id="{C3815998-EB6D-D64A-8F05-EB3E8548F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2333" y="9640339"/>
            <a:ext cx="89754" cy="448766"/>
          </a:xfrm>
          <a:custGeom>
            <a:avLst/>
            <a:gdLst>
              <a:gd name="T0" fmla="*/ 36 w 82"/>
              <a:gd name="T1" fmla="*/ 420 h 421"/>
              <a:gd name="T2" fmla="*/ 36 w 82"/>
              <a:gd name="T3" fmla="*/ 420 h 421"/>
              <a:gd name="T4" fmla="*/ 0 w 82"/>
              <a:gd name="T5" fmla="*/ 384 h 421"/>
              <a:gd name="T6" fmla="*/ 0 w 82"/>
              <a:gd name="T7" fmla="*/ 35 h 421"/>
              <a:gd name="T8" fmla="*/ 36 w 82"/>
              <a:gd name="T9" fmla="*/ 0 h 421"/>
              <a:gd name="T10" fmla="*/ 81 w 82"/>
              <a:gd name="T11" fmla="*/ 35 h 421"/>
              <a:gd name="T12" fmla="*/ 81 w 82"/>
              <a:gd name="T13" fmla="*/ 89 h 421"/>
              <a:gd name="T14" fmla="*/ 72 w 82"/>
              <a:gd name="T15" fmla="*/ 107 h 421"/>
              <a:gd name="T16" fmla="*/ 54 w 82"/>
              <a:gd name="T17" fmla="*/ 89 h 421"/>
              <a:gd name="T18" fmla="*/ 54 w 82"/>
              <a:gd name="T19" fmla="*/ 35 h 421"/>
              <a:gd name="T20" fmla="*/ 36 w 82"/>
              <a:gd name="T21" fmla="*/ 17 h 421"/>
              <a:gd name="T22" fmla="*/ 27 w 82"/>
              <a:gd name="T23" fmla="*/ 35 h 421"/>
              <a:gd name="T24" fmla="*/ 27 w 82"/>
              <a:gd name="T25" fmla="*/ 384 h 421"/>
              <a:gd name="T26" fmla="*/ 36 w 82"/>
              <a:gd name="T27" fmla="*/ 402 h 421"/>
              <a:gd name="T28" fmla="*/ 54 w 82"/>
              <a:gd name="T29" fmla="*/ 384 h 421"/>
              <a:gd name="T30" fmla="*/ 54 w 82"/>
              <a:gd name="T31" fmla="*/ 330 h 421"/>
              <a:gd name="T32" fmla="*/ 72 w 82"/>
              <a:gd name="T33" fmla="*/ 321 h 421"/>
              <a:gd name="T34" fmla="*/ 81 w 82"/>
              <a:gd name="T35" fmla="*/ 330 h 421"/>
              <a:gd name="T36" fmla="*/ 81 w 82"/>
              <a:gd name="T37" fmla="*/ 384 h 421"/>
              <a:gd name="T38" fmla="*/ 36 w 82"/>
              <a:gd name="T39" fmla="*/ 42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" h="421">
                <a:moveTo>
                  <a:pt x="36" y="420"/>
                </a:moveTo>
                <a:lnTo>
                  <a:pt x="36" y="420"/>
                </a:lnTo>
                <a:cubicBezTo>
                  <a:pt x="18" y="420"/>
                  <a:pt x="0" y="402"/>
                  <a:pt x="0" y="38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8" y="0"/>
                  <a:pt x="36" y="0"/>
                </a:cubicBezTo>
                <a:cubicBezTo>
                  <a:pt x="63" y="0"/>
                  <a:pt x="81" y="17"/>
                  <a:pt x="81" y="35"/>
                </a:cubicBezTo>
                <a:cubicBezTo>
                  <a:pt x="81" y="89"/>
                  <a:pt x="81" y="89"/>
                  <a:pt x="81" y="89"/>
                </a:cubicBezTo>
                <a:cubicBezTo>
                  <a:pt x="81" y="98"/>
                  <a:pt x="72" y="107"/>
                  <a:pt x="72" y="107"/>
                </a:cubicBezTo>
                <a:cubicBezTo>
                  <a:pt x="63" y="107"/>
                  <a:pt x="54" y="98"/>
                  <a:pt x="54" y="89"/>
                </a:cubicBezTo>
                <a:cubicBezTo>
                  <a:pt x="54" y="35"/>
                  <a:pt x="54" y="35"/>
                  <a:pt x="54" y="35"/>
                </a:cubicBezTo>
                <a:cubicBezTo>
                  <a:pt x="54" y="26"/>
                  <a:pt x="54" y="17"/>
                  <a:pt x="36" y="17"/>
                </a:cubicBezTo>
                <a:cubicBezTo>
                  <a:pt x="27" y="17"/>
                  <a:pt x="27" y="26"/>
                  <a:pt x="27" y="35"/>
                </a:cubicBezTo>
                <a:cubicBezTo>
                  <a:pt x="27" y="384"/>
                  <a:pt x="27" y="384"/>
                  <a:pt x="27" y="384"/>
                </a:cubicBezTo>
                <a:cubicBezTo>
                  <a:pt x="27" y="393"/>
                  <a:pt x="27" y="402"/>
                  <a:pt x="36" y="402"/>
                </a:cubicBezTo>
                <a:cubicBezTo>
                  <a:pt x="54" y="402"/>
                  <a:pt x="54" y="393"/>
                  <a:pt x="54" y="384"/>
                </a:cubicBezTo>
                <a:cubicBezTo>
                  <a:pt x="54" y="330"/>
                  <a:pt x="54" y="330"/>
                  <a:pt x="54" y="330"/>
                </a:cubicBezTo>
                <a:cubicBezTo>
                  <a:pt x="54" y="321"/>
                  <a:pt x="63" y="321"/>
                  <a:pt x="72" y="321"/>
                </a:cubicBezTo>
                <a:cubicBezTo>
                  <a:pt x="72" y="321"/>
                  <a:pt x="81" y="321"/>
                  <a:pt x="81" y="330"/>
                </a:cubicBezTo>
                <a:cubicBezTo>
                  <a:pt x="81" y="384"/>
                  <a:pt x="81" y="384"/>
                  <a:pt x="81" y="384"/>
                </a:cubicBezTo>
                <a:cubicBezTo>
                  <a:pt x="81" y="402"/>
                  <a:pt x="63" y="420"/>
                  <a:pt x="36" y="4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0" name="Freeform 705">
            <a:extLst>
              <a:ext uri="{FF2B5EF4-FFF2-40B4-BE49-F238E27FC236}">
                <a16:creationId xmlns:a16="http://schemas.microsoft.com/office/drawing/2014/main" id="{379663B5-1D99-DA44-B2C6-039701D01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0124" y="9730094"/>
            <a:ext cx="307051" cy="278705"/>
          </a:xfrm>
          <a:custGeom>
            <a:avLst/>
            <a:gdLst>
              <a:gd name="T0" fmla="*/ 268 w 287"/>
              <a:gd name="T1" fmla="*/ 259 h 260"/>
              <a:gd name="T2" fmla="*/ 268 w 287"/>
              <a:gd name="T3" fmla="*/ 259 h 260"/>
              <a:gd name="T4" fmla="*/ 9 w 287"/>
              <a:gd name="T5" fmla="*/ 259 h 260"/>
              <a:gd name="T6" fmla="*/ 0 w 287"/>
              <a:gd name="T7" fmla="*/ 241 h 260"/>
              <a:gd name="T8" fmla="*/ 9 w 287"/>
              <a:gd name="T9" fmla="*/ 232 h 260"/>
              <a:gd name="T10" fmla="*/ 268 w 287"/>
              <a:gd name="T11" fmla="*/ 232 h 260"/>
              <a:gd name="T12" fmla="*/ 268 w 287"/>
              <a:gd name="T13" fmla="*/ 27 h 260"/>
              <a:gd name="T14" fmla="*/ 9 w 287"/>
              <a:gd name="T15" fmla="*/ 27 h 260"/>
              <a:gd name="T16" fmla="*/ 0 w 287"/>
              <a:gd name="T17" fmla="*/ 18 h 260"/>
              <a:gd name="T18" fmla="*/ 9 w 287"/>
              <a:gd name="T19" fmla="*/ 0 h 260"/>
              <a:gd name="T20" fmla="*/ 268 w 287"/>
              <a:gd name="T21" fmla="*/ 0 h 260"/>
              <a:gd name="T22" fmla="*/ 286 w 287"/>
              <a:gd name="T23" fmla="*/ 18 h 260"/>
              <a:gd name="T24" fmla="*/ 286 w 287"/>
              <a:gd name="T25" fmla="*/ 241 h 260"/>
              <a:gd name="T26" fmla="*/ 268 w 287"/>
              <a:gd name="T27" fmla="*/ 259 h 260"/>
              <a:gd name="T28" fmla="*/ 268 w 287"/>
              <a:gd name="T29" fmla="*/ 27 h 260"/>
              <a:gd name="T30" fmla="*/ 268 w 287"/>
              <a:gd name="T31" fmla="*/ 27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7" h="260">
                <a:moveTo>
                  <a:pt x="268" y="259"/>
                </a:moveTo>
                <a:lnTo>
                  <a:pt x="268" y="259"/>
                </a:lnTo>
                <a:cubicBezTo>
                  <a:pt x="9" y="259"/>
                  <a:pt x="9" y="259"/>
                  <a:pt x="9" y="259"/>
                </a:cubicBezTo>
                <a:cubicBezTo>
                  <a:pt x="0" y="259"/>
                  <a:pt x="0" y="250"/>
                  <a:pt x="0" y="241"/>
                </a:cubicBezTo>
                <a:cubicBezTo>
                  <a:pt x="0" y="241"/>
                  <a:pt x="0" y="232"/>
                  <a:pt x="9" y="232"/>
                </a:cubicBezTo>
                <a:cubicBezTo>
                  <a:pt x="268" y="232"/>
                  <a:pt x="268" y="232"/>
                  <a:pt x="268" y="232"/>
                </a:cubicBezTo>
                <a:cubicBezTo>
                  <a:pt x="268" y="27"/>
                  <a:pt x="268" y="27"/>
                  <a:pt x="268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268" y="0"/>
                  <a:pt x="268" y="0"/>
                  <a:pt x="268" y="0"/>
                </a:cubicBezTo>
                <a:cubicBezTo>
                  <a:pt x="286" y="0"/>
                  <a:pt x="286" y="9"/>
                  <a:pt x="286" y="18"/>
                </a:cubicBezTo>
                <a:cubicBezTo>
                  <a:pt x="286" y="241"/>
                  <a:pt x="286" y="241"/>
                  <a:pt x="286" y="241"/>
                </a:cubicBezTo>
                <a:cubicBezTo>
                  <a:pt x="286" y="250"/>
                  <a:pt x="286" y="259"/>
                  <a:pt x="268" y="259"/>
                </a:cubicBezTo>
                <a:close/>
                <a:moveTo>
                  <a:pt x="268" y="27"/>
                </a:moveTo>
                <a:lnTo>
                  <a:pt x="268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1" name="Freeform 706">
            <a:extLst>
              <a:ext uri="{FF2B5EF4-FFF2-40B4-BE49-F238E27FC236}">
                <a16:creationId xmlns:a16="http://schemas.microsoft.com/office/drawing/2014/main" id="{8A7276FC-FD0C-E64D-81CA-1CBA297A3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0124" y="9815123"/>
            <a:ext cx="103924" cy="108647"/>
          </a:xfrm>
          <a:custGeom>
            <a:avLst/>
            <a:gdLst>
              <a:gd name="T0" fmla="*/ 45 w 99"/>
              <a:gd name="T1" fmla="*/ 18 h 100"/>
              <a:gd name="T2" fmla="*/ 45 w 99"/>
              <a:gd name="T3" fmla="*/ 18 h 100"/>
              <a:gd name="T4" fmla="*/ 80 w 99"/>
              <a:gd name="T5" fmla="*/ 45 h 100"/>
              <a:gd name="T6" fmla="*/ 45 w 99"/>
              <a:gd name="T7" fmla="*/ 81 h 100"/>
              <a:gd name="T8" fmla="*/ 18 w 99"/>
              <a:gd name="T9" fmla="*/ 45 h 100"/>
              <a:gd name="T10" fmla="*/ 45 w 99"/>
              <a:gd name="T11" fmla="*/ 18 h 100"/>
              <a:gd name="T12" fmla="*/ 45 w 99"/>
              <a:gd name="T13" fmla="*/ 0 h 100"/>
              <a:gd name="T14" fmla="*/ 45 w 99"/>
              <a:gd name="T15" fmla="*/ 0 h 100"/>
              <a:gd name="T16" fmla="*/ 0 w 99"/>
              <a:gd name="T17" fmla="*/ 45 h 100"/>
              <a:gd name="T18" fmla="*/ 45 w 99"/>
              <a:gd name="T19" fmla="*/ 99 h 100"/>
              <a:gd name="T20" fmla="*/ 98 w 99"/>
              <a:gd name="T21" fmla="*/ 45 h 100"/>
              <a:gd name="T22" fmla="*/ 45 w 99"/>
              <a:gd name="T23" fmla="*/ 0 h 100"/>
              <a:gd name="T24" fmla="*/ 45 w 99"/>
              <a:gd name="T25" fmla="*/ 18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00">
                <a:moveTo>
                  <a:pt x="45" y="18"/>
                </a:moveTo>
                <a:lnTo>
                  <a:pt x="45" y="18"/>
                </a:lnTo>
                <a:cubicBezTo>
                  <a:pt x="63" y="18"/>
                  <a:pt x="80" y="36"/>
                  <a:pt x="80" y="45"/>
                </a:cubicBezTo>
                <a:cubicBezTo>
                  <a:pt x="80" y="63"/>
                  <a:pt x="63" y="81"/>
                  <a:pt x="45" y="81"/>
                </a:cubicBezTo>
                <a:cubicBezTo>
                  <a:pt x="36" y="81"/>
                  <a:pt x="18" y="63"/>
                  <a:pt x="18" y="45"/>
                </a:cubicBezTo>
                <a:cubicBezTo>
                  <a:pt x="18" y="36"/>
                  <a:pt x="36" y="18"/>
                  <a:pt x="45" y="18"/>
                </a:cubicBezTo>
                <a:lnTo>
                  <a:pt x="45" y="0"/>
                </a:lnTo>
                <a:lnTo>
                  <a:pt x="45" y="0"/>
                </a:lnTo>
                <a:cubicBezTo>
                  <a:pt x="18" y="0"/>
                  <a:pt x="0" y="18"/>
                  <a:pt x="0" y="45"/>
                </a:cubicBezTo>
                <a:cubicBezTo>
                  <a:pt x="0" y="81"/>
                  <a:pt x="18" y="99"/>
                  <a:pt x="45" y="99"/>
                </a:cubicBezTo>
                <a:cubicBezTo>
                  <a:pt x="80" y="99"/>
                  <a:pt x="98" y="81"/>
                  <a:pt x="98" y="45"/>
                </a:cubicBezTo>
                <a:cubicBezTo>
                  <a:pt x="98" y="18"/>
                  <a:pt x="80" y="0"/>
                  <a:pt x="45" y="0"/>
                </a:cubicBezTo>
                <a:lnTo>
                  <a:pt x="45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2" name="Freeform 707">
            <a:extLst>
              <a:ext uri="{FF2B5EF4-FFF2-40B4-BE49-F238E27FC236}">
                <a16:creationId xmlns:a16="http://schemas.microsoft.com/office/drawing/2014/main" id="{81F8CC4F-22A4-894A-8A2D-AE112569D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0124" y="9777332"/>
            <a:ext cx="259812" cy="184228"/>
          </a:xfrm>
          <a:custGeom>
            <a:avLst/>
            <a:gdLst>
              <a:gd name="T0" fmla="*/ 215 w 242"/>
              <a:gd name="T1" fmla="*/ 169 h 170"/>
              <a:gd name="T2" fmla="*/ 215 w 242"/>
              <a:gd name="T3" fmla="*/ 169 h 170"/>
              <a:gd name="T4" fmla="*/ 9 w 242"/>
              <a:gd name="T5" fmla="*/ 169 h 170"/>
              <a:gd name="T6" fmla="*/ 0 w 242"/>
              <a:gd name="T7" fmla="*/ 161 h 170"/>
              <a:gd name="T8" fmla="*/ 9 w 242"/>
              <a:gd name="T9" fmla="*/ 142 h 170"/>
              <a:gd name="T10" fmla="*/ 206 w 242"/>
              <a:gd name="T11" fmla="*/ 142 h 170"/>
              <a:gd name="T12" fmla="*/ 223 w 242"/>
              <a:gd name="T13" fmla="*/ 125 h 170"/>
              <a:gd name="T14" fmla="*/ 223 w 242"/>
              <a:gd name="T15" fmla="*/ 44 h 170"/>
              <a:gd name="T16" fmla="*/ 206 w 242"/>
              <a:gd name="T17" fmla="*/ 26 h 170"/>
              <a:gd name="T18" fmla="*/ 9 w 242"/>
              <a:gd name="T19" fmla="*/ 26 h 170"/>
              <a:gd name="T20" fmla="*/ 0 w 242"/>
              <a:gd name="T21" fmla="*/ 9 h 170"/>
              <a:gd name="T22" fmla="*/ 9 w 242"/>
              <a:gd name="T23" fmla="*/ 0 h 170"/>
              <a:gd name="T24" fmla="*/ 215 w 242"/>
              <a:gd name="T25" fmla="*/ 0 h 170"/>
              <a:gd name="T26" fmla="*/ 223 w 242"/>
              <a:gd name="T27" fmla="*/ 9 h 170"/>
              <a:gd name="T28" fmla="*/ 233 w 242"/>
              <a:gd name="T29" fmla="*/ 26 h 170"/>
              <a:gd name="T30" fmla="*/ 241 w 242"/>
              <a:gd name="T31" fmla="*/ 35 h 170"/>
              <a:gd name="T32" fmla="*/ 241 w 242"/>
              <a:gd name="T33" fmla="*/ 134 h 170"/>
              <a:gd name="T34" fmla="*/ 233 w 242"/>
              <a:gd name="T35" fmla="*/ 142 h 170"/>
              <a:gd name="T36" fmla="*/ 223 w 242"/>
              <a:gd name="T37" fmla="*/ 161 h 170"/>
              <a:gd name="T38" fmla="*/ 215 w 242"/>
              <a:gd name="T39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2" h="170">
                <a:moveTo>
                  <a:pt x="215" y="169"/>
                </a:moveTo>
                <a:lnTo>
                  <a:pt x="215" y="169"/>
                </a:lnTo>
                <a:cubicBezTo>
                  <a:pt x="9" y="169"/>
                  <a:pt x="9" y="169"/>
                  <a:pt x="9" y="169"/>
                </a:cubicBezTo>
                <a:cubicBezTo>
                  <a:pt x="0" y="169"/>
                  <a:pt x="0" y="161"/>
                  <a:pt x="0" y="161"/>
                </a:cubicBezTo>
                <a:cubicBezTo>
                  <a:pt x="0" y="152"/>
                  <a:pt x="0" y="142"/>
                  <a:pt x="9" y="142"/>
                </a:cubicBezTo>
                <a:cubicBezTo>
                  <a:pt x="206" y="142"/>
                  <a:pt x="206" y="142"/>
                  <a:pt x="206" y="142"/>
                </a:cubicBezTo>
                <a:cubicBezTo>
                  <a:pt x="206" y="134"/>
                  <a:pt x="215" y="125"/>
                  <a:pt x="223" y="125"/>
                </a:cubicBezTo>
                <a:cubicBezTo>
                  <a:pt x="223" y="44"/>
                  <a:pt x="223" y="44"/>
                  <a:pt x="223" y="44"/>
                </a:cubicBezTo>
                <a:cubicBezTo>
                  <a:pt x="215" y="44"/>
                  <a:pt x="206" y="35"/>
                  <a:pt x="206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215" y="0"/>
                  <a:pt x="215" y="0"/>
                  <a:pt x="215" y="0"/>
                </a:cubicBezTo>
                <a:lnTo>
                  <a:pt x="223" y="9"/>
                </a:lnTo>
                <a:cubicBezTo>
                  <a:pt x="223" y="18"/>
                  <a:pt x="223" y="26"/>
                  <a:pt x="233" y="26"/>
                </a:cubicBezTo>
                <a:cubicBezTo>
                  <a:pt x="241" y="26"/>
                  <a:pt x="241" y="26"/>
                  <a:pt x="241" y="35"/>
                </a:cubicBezTo>
                <a:cubicBezTo>
                  <a:pt x="241" y="134"/>
                  <a:pt x="241" y="134"/>
                  <a:pt x="241" y="134"/>
                </a:cubicBezTo>
                <a:cubicBezTo>
                  <a:pt x="241" y="142"/>
                  <a:pt x="241" y="142"/>
                  <a:pt x="233" y="142"/>
                </a:cubicBezTo>
                <a:cubicBezTo>
                  <a:pt x="223" y="142"/>
                  <a:pt x="223" y="152"/>
                  <a:pt x="223" y="161"/>
                </a:cubicBezTo>
                <a:lnTo>
                  <a:pt x="215" y="16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3" name="Freeform 708">
            <a:extLst>
              <a:ext uri="{FF2B5EF4-FFF2-40B4-BE49-F238E27FC236}">
                <a16:creationId xmlns:a16="http://schemas.microsoft.com/office/drawing/2014/main" id="{C685BB56-748B-E24B-A3C0-589A665FC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1854" y="10849641"/>
            <a:ext cx="481831" cy="855016"/>
          </a:xfrm>
          <a:custGeom>
            <a:avLst/>
            <a:gdLst>
              <a:gd name="T0" fmla="*/ 375 w 448"/>
              <a:gd name="T1" fmla="*/ 796 h 797"/>
              <a:gd name="T2" fmla="*/ 375 w 448"/>
              <a:gd name="T3" fmla="*/ 796 h 797"/>
              <a:gd name="T4" fmla="*/ 71 w 448"/>
              <a:gd name="T5" fmla="*/ 796 h 797"/>
              <a:gd name="T6" fmla="*/ 0 w 448"/>
              <a:gd name="T7" fmla="*/ 724 h 797"/>
              <a:gd name="T8" fmla="*/ 0 w 448"/>
              <a:gd name="T9" fmla="*/ 72 h 797"/>
              <a:gd name="T10" fmla="*/ 71 w 448"/>
              <a:gd name="T11" fmla="*/ 0 h 797"/>
              <a:gd name="T12" fmla="*/ 375 w 448"/>
              <a:gd name="T13" fmla="*/ 0 h 797"/>
              <a:gd name="T14" fmla="*/ 447 w 448"/>
              <a:gd name="T15" fmla="*/ 72 h 797"/>
              <a:gd name="T16" fmla="*/ 447 w 448"/>
              <a:gd name="T17" fmla="*/ 724 h 797"/>
              <a:gd name="T18" fmla="*/ 375 w 448"/>
              <a:gd name="T19" fmla="*/ 796 h 797"/>
              <a:gd name="T20" fmla="*/ 71 w 448"/>
              <a:gd name="T21" fmla="*/ 27 h 797"/>
              <a:gd name="T22" fmla="*/ 71 w 448"/>
              <a:gd name="T23" fmla="*/ 27 h 797"/>
              <a:gd name="T24" fmla="*/ 27 w 448"/>
              <a:gd name="T25" fmla="*/ 72 h 797"/>
              <a:gd name="T26" fmla="*/ 27 w 448"/>
              <a:gd name="T27" fmla="*/ 724 h 797"/>
              <a:gd name="T28" fmla="*/ 71 w 448"/>
              <a:gd name="T29" fmla="*/ 760 h 797"/>
              <a:gd name="T30" fmla="*/ 375 w 448"/>
              <a:gd name="T31" fmla="*/ 760 h 797"/>
              <a:gd name="T32" fmla="*/ 411 w 448"/>
              <a:gd name="T33" fmla="*/ 724 h 797"/>
              <a:gd name="T34" fmla="*/ 411 w 448"/>
              <a:gd name="T35" fmla="*/ 72 h 797"/>
              <a:gd name="T36" fmla="*/ 375 w 448"/>
              <a:gd name="T37" fmla="*/ 27 h 797"/>
              <a:gd name="T38" fmla="*/ 71 w 448"/>
              <a:gd name="T39" fmla="*/ 27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48" h="797">
                <a:moveTo>
                  <a:pt x="375" y="796"/>
                </a:moveTo>
                <a:lnTo>
                  <a:pt x="375" y="796"/>
                </a:lnTo>
                <a:cubicBezTo>
                  <a:pt x="71" y="796"/>
                  <a:pt x="71" y="796"/>
                  <a:pt x="71" y="796"/>
                </a:cubicBezTo>
                <a:cubicBezTo>
                  <a:pt x="36" y="796"/>
                  <a:pt x="0" y="760"/>
                  <a:pt x="0" y="724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1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411" y="0"/>
                  <a:pt x="447" y="36"/>
                  <a:pt x="447" y="72"/>
                </a:cubicBezTo>
                <a:cubicBezTo>
                  <a:pt x="447" y="724"/>
                  <a:pt x="447" y="724"/>
                  <a:pt x="447" y="724"/>
                </a:cubicBezTo>
                <a:cubicBezTo>
                  <a:pt x="447" y="760"/>
                  <a:pt x="411" y="796"/>
                  <a:pt x="375" y="796"/>
                </a:cubicBezTo>
                <a:close/>
                <a:moveTo>
                  <a:pt x="71" y="27"/>
                </a:moveTo>
                <a:lnTo>
                  <a:pt x="71" y="27"/>
                </a:lnTo>
                <a:cubicBezTo>
                  <a:pt x="45" y="27"/>
                  <a:pt x="27" y="45"/>
                  <a:pt x="27" y="72"/>
                </a:cubicBezTo>
                <a:cubicBezTo>
                  <a:pt x="27" y="724"/>
                  <a:pt x="27" y="724"/>
                  <a:pt x="27" y="724"/>
                </a:cubicBezTo>
                <a:cubicBezTo>
                  <a:pt x="27" y="742"/>
                  <a:pt x="45" y="760"/>
                  <a:pt x="71" y="760"/>
                </a:cubicBezTo>
                <a:cubicBezTo>
                  <a:pt x="375" y="760"/>
                  <a:pt x="375" y="760"/>
                  <a:pt x="375" y="760"/>
                </a:cubicBezTo>
                <a:cubicBezTo>
                  <a:pt x="393" y="760"/>
                  <a:pt x="411" y="742"/>
                  <a:pt x="411" y="724"/>
                </a:cubicBezTo>
                <a:cubicBezTo>
                  <a:pt x="411" y="72"/>
                  <a:pt x="411" y="72"/>
                  <a:pt x="411" y="72"/>
                </a:cubicBezTo>
                <a:cubicBezTo>
                  <a:pt x="411" y="45"/>
                  <a:pt x="393" y="27"/>
                  <a:pt x="375" y="27"/>
                </a:cubicBezTo>
                <a:lnTo>
                  <a:pt x="71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4" name="Freeform 709">
            <a:extLst>
              <a:ext uri="{FF2B5EF4-FFF2-40B4-BE49-F238E27FC236}">
                <a16:creationId xmlns:a16="http://schemas.microsoft.com/office/drawing/2014/main" id="{8FF7866B-0A60-654F-BDFF-43C82DE6B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3873" y="11548769"/>
            <a:ext cx="37791" cy="37791"/>
          </a:xfrm>
          <a:custGeom>
            <a:avLst/>
            <a:gdLst>
              <a:gd name="T0" fmla="*/ 18 w 37"/>
              <a:gd name="T1" fmla="*/ 36 h 37"/>
              <a:gd name="T2" fmla="*/ 18 w 37"/>
              <a:gd name="T3" fmla="*/ 36 h 37"/>
              <a:gd name="T4" fmla="*/ 0 w 37"/>
              <a:gd name="T5" fmla="*/ 18 h 37"/>
              <a:gd name="T6" fmla="*/ 18 w 37"/>
              <a:gd name="T7" fmla="*/ 0 h 37"/>
              <a:gd name="T8" fmla="*/ 36 w 37"/>
              <a:gd name="T9" fmla="*/ 18 h 37"/>
              <a:gd name="T10" fmla="*/ 18 w 37"/>
              <a:gd name="T11" fmla="*/ 36 h 37"/>
              <a:gd name="T12" fmla="*/ 18 w 37"/>
              <a:gd name="T13" fmla="*/ 9 h 37"/>
              <a:gd name="T14" fmla="*/ 18 w 37"/>
              <a:gd name="T15" fmla="*/ 9 h 37"/>
              <a:gd name="T16" fmla="*/ 9 w 37"/>
              <a:gd name="T17" fmla="*/ 18 h 37"/>
              <a:gd name="T18" fmla="*/ 18 w 37"/>
              <a:gd name="T19" fmla="*/ 27 h 37"/>
              <a:gd name="T20" fmla="*/ 27 w 37"/>
              <a:gd name="T21" fmla="*/ 18 h 37"/>
              <a:gd name="T22" fmla="*/ 18 w 37"/>
              <a:gd name="T23" fmla="*/ 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7"/>
                  <a:pt x="27" y="36"/>
                  <a:pt x="18" y="36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9" y="18"/>
                </a:cubicBezTo>
                <a:cubicBezTo>
                  <a:pt x="9" y="18"/>
                  <a:pt x="9" y="27"/>
                  <a:pt x="18" y="27"/>
                </a:cubicBezTo>
                <a:lnTo>
                  <a:pt x="27" y="18"/>
                </a:lnTo>
                <a:cubicBezTo>
                  <a:pt x="27" y="9"/>
                  <a:pt x="18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5" name="Freeform 710">
            <a:extLst>
              <a:ext uri="{FF2B5EF4-FFF2-40B4-BE49-F238E27FC236}">
                <a16:creationId xmlns:a16="http://schemas.microsoft.com/office/drawing/2014/main" id="{E5A71A31-8B50-6D42-BFF1-19FE77327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6635" y="10944118"/>
            <a:ext cx="136993" cy="28343"/>
          </a:xfrm>
          <a:custGeom>
            <a:avLst/>
            <a:gdLst>
              <a:gd name="T0" fmla="*/ 107 w 126"/>
              <a:gd name="T1" fmla="*/ 27 h 28"/>
              <a:gd name="T2" fmla="*/ 107 w 126"/>
              <a:gd name="T3" fmla="*/ 27 h 28"/>
              <a:gd name="T4" fmla="*/ 9 w 126"/>
              <a:gd name="T5" fmla="*/ 27 h 28"/>
              <a:gd name="T6" fmla="*/ 0 w 126"/>
              <a:gd name="T7" fmla="*/ 9 h 28"/>
              <a:gd name="T8" fmla="*/ 9 w 126"/>
              <a:gd name="T9" fmla="*/ 0 h 28"/>
              <a:gd name="T10" fmla="*/ 107 w 126"/>
              <a:gd name="T11" fmla="*/ 0 h 28"/>
              <a:gd name="T12" fmla="*/ 125 w 126"/>
              <a:gd name="T13" fmla="*/ 9 h 28"/>
              <a:gd name="T14" fmla="*/ 107 w 126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" h="28">
                <a:moveTo>
                  <a:pt x="107" y="27"/>
                </a:moveTo>
                <a:lnTo>
                  <a:pt x="107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16" y="0"/>
                  <a:pt x="125" y="9"/>
                  <a:pt x="125" y="9"/>
                </a:cubicBezTo>
                <a:cubicBezTo>
                  <a:pt x="125" y="18"/>
                  <a:pt x="116" y="27"/>
                  <a:pt x="107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6" name="Freeform 711">
            <a:extLst>
              <a:ext uri="{FF2B5EF4-FFF2-40B4-BE49-F238E27FC236}">
                <a16:creationId xmlns:a16="http://schemas.microsoft.com/office/drawing/2014/main" id="{15FB6CD5-B865-2E47-8FEF-7B16DE12B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1053" y="11104728"/>
            <a:ext cx="278708" cy="325946"/>
          </a:xfrm>
          <a:custGeom>
            <a:avLst/>
            <a:gdLst>
              <a:gd name="T0" fmla="*/ 134 w 260"/>
              <a:gd name="T1" fmla="*/ 304 h 305"/>
              <a:gd name="T2" fmla="*/ 134 w 260"/>
              <a:gd name="T3" fmla="*/ 304 h 305"/>
              <a:gd name="T4" fmla="*/ 125 w 260"/>
              <a:gd name="T5" fmla="*/ 304 h 305"/>
              <a:gd name="T6" fmla="*/ 54 w 260"/>
              <a:gd name="T7" fmla="*/ 250 h 305"/>
              <a:gd name="T8" fmla="*/ 0 w 260"/>
              <a:gd name="T9" fmla="*/ 71 h 305"/>
              <a:gd name="T10" fmla="*/ 9 w 260"/>
              <a:gd name="T11" fmla="*/ 53 h 305"/>
              <a:gd name="T12" fmla="*/ 27 w 260"/>
              <a:gd name="T13" fmla="*/ 35 h 305"/>
              <a:gd name="T14" fmla="*/ 116 w 260"/>
              <a:gd name="T15" fmla="*/ 9 h 305"/>
              <a:gd name="T16" fmla="*/ 143 w 260"/>
              <a:gd name="T17" fmla="*/ 9 h 305"/>
              <a:gd name="T18" fmla="*/ 233 w 260"/>
              <a:gd name="T19" fmla="*/ 35 h 305"/>
              <a:gd name="T20" fmla="*/ 259 w 260"/>
              <a:gd name="T21" fmla="*/ 53 h 305"/>
              <a:gd name="T22" fmla="*/ 259 w 260"/>
              <a:gd name="T23" fmla="*/ 71 h 305"/>
              <a:gd name="T24" fmla="*/ 206 w 260"/>
              <a:gd name="T25" fmla="*/ 250 h 305"/>
              <a:gd name="T26" fmla="*/ 134 w 260"/>
              <a:gd name="T27" fmla="*/ 304 h 305"/>
              <a:gd name="T28" fmla="*/ 125 w 260"/>
              <a:gd name="T29" fmla="*/ 286 h 305"/>
              <a:gd name="T30" fmla="*/ 125 w 260"/>
              <a:gd name="T31" fmla="*/ 286 h 305"/>
              <a:gd name="T32" fmla="*/ 134 w 260"/>
              <a:gd name="T33" fmla="*/ 27 h 305"/>
              <a:gd name="T34" fmla="*/ 134 w 260"/>
              <a:gd name="T35" fmla="*/ 27 h 305"/>
              <a:gd name="T36" fmla="*/ 125 w 260"/>
              <a:gd name="T37" fmla="*/ 27 h 305"/>
              <a:gd name="T38" fmla="*/ 27 w 260"/>
              <a:gd name="T39" fmla="*/ 62 h 305"/>
              <a:gd name="T40" fmla="*/ 27 w 260"/>
              <a:gd name="T41" fmla="*/ 62 h 305"/>
              <a:gd name="T42" fmla="*/ 27 w 260"/>
              <a:gd name="T43" fmla="*/ 71 h 305"/>
              <a:gd name="T44" fmla="*/ 72 w 260"/>
              <a:gd name="T45" fmla="*/ 232 h 305"/>
              <a:gd name="T46" fmla="*/ 134 w 260"/>
              <a:gd name="T47" fmla="*/ 277 h 305"/>
              <a:gd name="T48" fmla="*/ 188 w 260"/>
              <a:gd name="T49" fmla="*/ 232 h 305"/>
              <a:gd name="T50" fmla="*/ 242 w 260"/>
              <a:gd name="T51" fmla="*/ 71 h 305"/>
              <a:gd name="T52" fmla="*/ 233 w 260"/>
              <a:gd name="T53" fmla="*/ 62 h 305"/>
              <a:gd name="T54" fmla="*/ 233 w 260"/>
              <a:gd name="T55" fmla="*/ 62 h 305"/>
              <a:gd name="T56" fmla="*/ 134 w 260"/>
              <a:gd name="T57" fmla="*/ 27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0" h="305">
                <a:moveTo>
                  <a:pt x="134" y="304"/>
                </a:moveTo>
                <a:lnTo>
                  <a:pt x="134" y="304"/>
                </a:lnTo>
                <a:cubicBezTo>
                  <a:pt x="125" y="304"/>
                  <a:pt x="125" y="304"/>
                  <a:pt x="125" y="304"/>
                </a:cubicBezTo>
                <a:cubicBezTo>
                  <a:pt x="125" y="304"/>
                  <a:pt x="72" y="277"/>
                  <a:pt x="54" y="250"/>
                </a:cubicBezTo>
                <a:cubicBezTo>
                  <a:pt x="18" y="196"/>
                  <a:pt x="0" y="107"/>
                  <a:pt x="0" y="71"/>
                </a:cubicBezTo>
                <a:cubicBezTo>
                  <a:pt x="0" y="62"/>
                  <a:pt x="0" y="53"/>
                  <a:pt x="9" y="53"/>
                </a:cubicBezTo>
                <a:cubicBezTo>
                  <a:pt x="9" y="44"/>
                  <a:pt x="18" y="44"/>
                  <a:pt x="27" y="35"/>
                </a:cubicBezTo>
                <a:cubicBezTo>
                  <a:pt x="72" y="35"/>
                  <a:pt x="99" y="18"/>
                  <a:pt x="116" y="9"/>
                </a:cubicBezTo>
                <a:cubicBezTo>
                  <a:pt x="125" y="0"/>
                  <a:pt x="134" y="0"/>
                  <a:pt x="143" y="9"/>
                </a:cubicBezTo>
                <a:cubicBezTo>
                  <a:pt x="161" y="18"/>
                  <a:pt x="188" y="35"/>
                  <a:pt x="233" y="35"/>
                </a:cubicBezTo>
                <a:cubicBezTo>
                  <a:pt x="242" y="35"/>
                  <a:pt x="250" y="44"/>
                  <a:pt x="259" y="53"/>
                </a:cubicBezTo>
                <a:cubicBezTo>
                  <a:pt x="259" y="53"/>
                  <a:pt x="259" y="62"/>
                  <a:pt x="259" y="71"/>
                </a:cubicBezTo>
                <a:cubicBezTo>
                  <a:pt x="259" y="107"/>
                  <a:pt x="250" y="196"/>
                  <a:pt x="206" y="250"/>
                </a:cubicBezTo>
                <a:cubicBezTo>
                  <a:pt x="188" y="277"/>
                  <a:pt x="134" y="304"/>
                  <a:pt x="134" y="304"/>
                </a:cubicBezTo>
                <a:close/>
                <a:moveTo>
                  <a:pt x="125" y="286"/>
                </a:moveTo>
                <a:lnTo>
                  <a:pt x="125" y="286"/>
                </a:lnTo>
                <a:close/>
                <a:moveTo>
                  <a:pt x="134" y="27"/>
                </a:moveTo>
                <a:lnTo>
                  <a:pt x="134" y="27"/>
                </a:lnTo>
                <a:cubicBezTo>
                  <a:pt x="125" y="27"/>
                  <a:pt x="125" y="27"/>
                  <a:pt x="125" y="27"/>
                </a:cubicBezTo>
                <a:cubicBezTo>
                  <a:pt x="116" y="44"/>
                  <a:pt x="81" y="62"/>
                  <a:pt x="27" y="62"/>
                </a:cubicBezTo>
                <a:lnTo>
                  <a:pt x="27" y="62"/>
                </a:lnTo>
                <a:lnTo>
                  <a:pt x="27" y="71"/>
                </a:lnTo>
                <a:cubicBezTo>
                  <a:pt x="27" y="98"/>
                  <a:pt x="36" y="187"/>
                  <a:pt x="72" y="232"/>
                </a:cubicBezTo>
                <a:cubicBezTo>
                  <a:pt x="90" y="259"/>
                  <a:pt x="116" y="277"/>
                  <a:pt x="134" y="277"/>
                </a:cubicBezTo>
                <a:cubicBezTo>
                  <a:pt x="143" y="277"/>
                  <a:pt x="170" y="259"/>
                  <a:pt x="188" y="232"/>
                </a:cubicBezTo>
                <a:cubicBezTo>
                  <a:pt x="224" y="187"/>
                  <a:pt x="233" y="98"/>
                  <a:pt x="242" y="71"/>
                </a:cubicBezTo>
                <a:cubicBezTo>
                  <a:pt x="242" y="62"/>
                  <a:pt x="233" y="62"/>
                  <a:pt x="233" y="62"/>
                </a:cubicBezTo>
                <a:lnTo>
                  <a:pt x="233" y="62"/>
                </a:lnTo>
                <a:cubicBezTo>
                  <a:pt x="179" y="62"/>
                  <a:pt x="152" y="44"/>
                  <a:pt x="134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7" name="Freeform 712">
            <a:extLst>
              <a:ext uri="{FF2B5EF4-FFF2-40B4-BE49-F238E27FC236}">
                <a16:creationId xmlns:a16="http://schemas.microsoft.com/office/drawing/2014/main" id="{DCEDA98A-2EF2-B743-A41D-7040BA90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6082" y="11260616"/>
            <a:ext cx="103924" cy="85029"/>
          </a:xfrm>
          <a:custGeom>
            <a:avLst/>
            <a:gdLst>
              <a:gd name="T0" fmla="*/ 80 w 99"/>
              <a:gd name="T1" fmla="*/ 80 h 81"/>
              <a:gd name="T2" fmla="*/ 80 w 99"/>
              <a:gd name="T3" fmla="*/ 80 h 81"/>
              <a:gd name="T4" fmla="*/ 18 w 99"/>
              <a:gd name="T5" fmla="*/ 80 h 81"/>
              <a:gd name="T6" fmla="*/ 0 w 99"/>
              <a:gd name="T7" fmla="*/ 53 h 81"/>
              <a:gd name="T8" fmla="*/ 0 w 99"/>
              <a:gd name="T9" fmla="*/ 27 h 81"/>
              <a:gd name="T10" fmla="*/ 18 w 99"/>
              <a:gd name="T11" fmla="*/ 0 h 81"/>
              <a:gd name="T12" fmla="*/ 80 w 99"/>
              <a:gd name="T13" fmla="*/ 0 h 81"/>
              <a:gd name="T14" fmla="*/ 98 w 99"/>
              <a:gd name="T15" fmla="*/ 27 h 81"/>
              <a:gd name="T16" fmla="*/ 98 w 99"/>
              <a:gd name="T17" fmla="*/ 53 h 81"/>
              <a:gd name="T18" fmla="*/ 80 w 99"/>
              <a:gd name="T19" fmla="*/ 80 h 81"/>
              <a:gd name="T20" fmla="*/ 18 w 99"/>
              <a:gd name="T21" fmla="*/ 53 h 81"/>
              <a:gd name="T22" fmla="*/ 18 w 99"/>
              <a:gd name="T23" fmla="*/ 53 h 81"/>
              <a:gd name="T24" fmla="*/ 80 w 99"/>
              <a:gd name="T25" fmla="*/ 53 h 81"/>
              <a:gd name="T26" fmla="*/ 80 w 99"/>
              <a:gd name="T27" fmla="*/ 27 h 81"/>
              <a:gd name="T28" fmla="*/ 18 w 99"/>
              <a:gd name="T29" fmla="*/ 27 h 81"/>
              <a:gd name="T30" fmla="*/ 18 w 99"/>
              <a:gd name="T31" fmla="*/ 53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9" h="81">
                <a:moveTo>
                  <a:pt x="80" y="80"/>
                </a:moveTo>
                <a:lnTo>
                  <a:pt x="80" y="80"/>
                </a:lnTo>
                <a:cubicBezTo>
                  <a:pt x="18" y="80"/>
                  <a:pt x="18" y="80"/>
                  <a:pt x="18" y="80"/>
                </a:cubicBezTo>
                <a:cubicBezTo>
                  <a:pt x="9" y="80"/>
                  <a:pt x="0" y="71"/>
                  <a:pt x="0" y="5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9" y="0"/>
                  <a:pt x="98" y="9"/>
                  <a:pt x="98" y="27"/>
                </a:cubicBezTo>
                <a:cubicBezTo>
                  <a:pt x="98" y="53"/>
                  <a:pt x="98" y="53"/>
                  <a:pt x="98" y="53"/>
                </a:cubicBezTo>
                <a:cubicBezTo>
                  <a:pt x="98" y="71"/>
                  <a:pt x="89" y="80"/>
                  <a:pt x="80" y="80"/>
                </a:cubicBezTo>
                <a:close/>
                <a:moveTo>
                  <a:pt x="18" y="53"/>
                </a:moveTo>
                <a:lnTo>
                  <a:pt x="18" y="53"/>
                </a:lnTo>
                <a:cubicBezTo>
                  <a:pt x="80" y="53"/>
                  <a:pt x="80" y="53"/>
                  <a:pt x="80" y="53"/>
                </a:cubicBezTo>
                <a:cubicBezTo>
                  <a:pt x="80" y="27"/>
                  <a:pt x="80" y="27"/>
                  <a:pt x="80" y="27"/>
                </a:cubicBezTo>
                <a:cubicBezTo>
                  <a:pt x="18" y="27"/>
                  <a:pt x="18" y="27"/>
                  <a:pt x="18" y="27"/>
                </a:cubicBezTo>
                <a:lnTo>
                  <a:pt x="18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8" name="Freeform 713">
            <a:extLst>
              <a:ext uri="{FF2B5EF4-FFF2-40B4-BE49-F238E27FC236}">
                <a16:creationId xmlns:a16="http://schemas.microsoft.com/office/drawing/2014/main" id="{323EEE77-93C4-704F-B0B9-20B9824F2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5530" y="11203930"/>
            <a:ext cx="94477" cy="89751"/>
          </a:xfrm>
          <a:custGeom>
            <a:avLst/>
            <a:gdLst>
              <a:gd name="T0" fmla="*/ 71 w 90"/>
              <a:gd name="T1" fmla="*/ 81 h 82"/>
              <a:gd name="T2" fmla="*/ 71 w 90"/>
              <a:gd name="T3" fmla="*/ 81 h 82"/>
              <a:gd name="T4" fmla="*/ 62 w 90"/>
              <a:gd name="T5" fmla="*/ 63 h 82"/>
              <a:gd name="T6" fmla="*/ 62 w 90"/>
              <a:gd name="T7" fmla="*/ 45 h 82"/>
              <a:gd name="T8" fmla="*/ 44 w 90"/>
              <a:gd name="T9" fmla="*/ 27 h 82"/>
              <a:gd name="T10" fmla="*/ 17 w 90"/>
              <a:gd name="T11" fmla="*/ 45 h 82"/>
              <a:gd name="T12" fmla="*/ 17 w 90"/>
              <a:gd name="T13" fmla="*/ 63 h 82"/>
              <a:gd name="T14" fmla="*/ 9 w 90"/>
              <a:gd name="T15" fmla="*/ 81 h 82"/>
              <a:gd name="T16" fmla="*/ 9 w 90"/>
              <a:gd name="T17" fmla="*/ 81 h 82"/>
              <a:gd name="T18" fmla="*/ 0 w 90"/>
              <a:gd name="T19" fmla="*/ 63 h 82"/>
              <a:gd name="T20" fmla="*/ 0 w 90"/>
              <a:gd name="T21" fmla="*/ 45 h 82"/>
              <a:gd name="T22" fmla="*/ 44 w 90"/>
              <a:gd name="T23" fmla="*/ 0 h 82"/>
              <a:gd name="T24" fmla="*/ 89 w 90"/>
              <a:gd name="T25" fmla="*/ 45 h 82"/>
              <a:gd name="T26" fmla="*/ 89 w 90"/>
              <a:gd name="T27" fmla="*/ 63 h 82"/>
              <a:gd name="T28" fmla="*/ 71 w 90"/>
              <a:gd name="T2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0" h="82">
                <a:moveTo>
                  <a:pt x="71" y="81"/>
                </a:moveTo>
                <a:lnTo>
                  <a:pt x="71" y="81"/>
                </a:lnTo>
                <a:cubicBezTo>
                  <a:pt x="62" y="81"/>
                  <a:pt x="62" y="72"/>
                  <a:pt x="62" y="63"/>
                </a:cubicBezTo>
                <a:cubicBezTo>
                  <a:pt x="62" y="45"/>
                  <a:pt x="62" y="45"/>
                  <a:pt x="62" y="45"/>
                </a:cubicBezTo>
                <a:cubicBezTo>
                  <a:pt x="62" y="36"/>
                  <a:pt x="53" y="27"/>
                  <a:pt x="44" y="27"/>
                </a:cubicBezTo>
                <a:cubicBezTo>
                  <a:pt x="26" y="27"/>
                  <a:pt x="17" y="36"/>
                  <a:pt x="17" y="45"/>
                </a:cubicBezTo>
                <a:cubicBezTo>
                  <a:pt x="17" y="63"/>
                  <a:pt x="17" y="63"/>
                  <a:pt x="17" y="63"/>
                </a:cubicBezTo>
                <a:cubicBezTo>
                  <a:pt x="17" y="72"/>
                  <a:pt x="17" y="81"/>
                  <a:pt x="9" y="81"/>
                </a:cubicBezTo>
                <a:lnTo>
                  <a:pt x="9" y="81"/>
                </a:lnTo>
                <a:cubicBezTo>
                  <a:pt x="0" y="81"/>
                  <a:pt x="0" y="72"/>
                  <a:pt x="0" y="6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7" y="0"/>
                  <a:pt x="44" y="0"/>
                </a:cubicBezTo>
                <a:cubicBezTo>
                  <a:pt x="62" y="0"/>
                  <a:pt x="89" y="18"/>
                  <a:pt x="89" y="45"/>
                </a:cubicBezTo>
                <a:cubicBezTo>
                  <a:pt x="89" y="63"/>
                  <a:pt x="89" y="63"/>
                  <a:pt x="89" y="63"/>
                </a:cubicBezTo>
                <a:cubicBezTo>
                  <a:pt x="89" y="72"/>
                  <a:pt x="80" y="81"/>
                  <a:pt x="71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9" name="Freeform 714">
            <a:extLst>
              <a:ext uri="{FF2B5EF4-FFF2-40B4-BE49-F238E27FC236}">
                <a16:creationId xmlns:a16="http://schemas.microsoft.com/office/drawing/2014/main" id="{EAA95CA6-AEFE-E440-9FB9-9D7B79564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2348" y="9035688"/>
            <a:ext cx="826670" cy="557413"/>
          </a:xfrm>
          <a:custGeom>
            <a:avLst/>
            <a:gdLst>
              <a:gd name="T0" fmla="*/ 742 w 770"/>
              <a:gd name="T1" fmla="*/ 519 h 520"/>
              <a:gd name="T2" fmla="*/ 742 w 770"/>
              <a:gd name="T3" fmla="*/ 519 h 520"/>
              <a:gd name="T4" fmla="*/ 36 w 770"/>
              <a:gd name="T5" fmla="*/ 519 h 520"/>
              <a:gd name="T6" fmla="*/ 0 w 770"/>
              <a:gd name="T7" fmla="*/ 492 h 520"/>
              <a:gd name="T8" fmla="*/ 0 w 770"/>
              <a:gd name="T9" fmla="*/ 36 h 520"/>
              <a:gd name="T10" fmla="*/ 36 w 770"/>
              <a:gd name="T11" fmla="*/ 0 h 520"/>
              <a:gd name="T12" fmla="*/ 742 w 770"/>
              <a:gd name="T13" fmla="*/ 0 h 520"/>
              <a:gd name="T14" fmla="*/ 769 w 770"/>
              <a:gd name="T15" fmla="*/ 36 h 520"/>
              <a:gd name="T16" fmla="*/ 769 w 770"/>
              <a:gd name="T17" fmla="*/ 492 h 520"/>
              <a:gd name="T18" fmla="*/ 742 w 770"/>
              <a:gd name="T19" fmla="*/ 519 h 520"/>
              <a:gd name="T20" fmla="*/ 45 w 770"/>
              <a:gd name="T21" fmla="*/ 483 h 520"/>
              <a:gd name="T22" fmla="*/ 45 w 770"/>
              <a:gd name="T23" fmla="*/ 483 h 520"/>
              <a:gd name="T24" fmla="*/ 733 w 770"/>
              <a:gd name="T25" fmla="*/ 483 h 520"/>
              <a:gd name="T26" fmla="*/ 733 w 770"/>
              <a:gd name="T27" fmla="*/ 45 h 520"/>
              <a:gd name="T28" fmla="*/ 45 w 770"/>
              <a:gd name="T29" fmla="*/ 45 h 520"/>
              <a:gd name="T30" fmla="*/ 45 w 770"/>
              <a:gd name="T31" fmla="*/ 483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0" h="520">
                <a:moveTo>
                  <a:pt x="742" y="519"/>
                </a:moveTo>
                <a:lnTo>
                  <a:pt x="742" y="519"/>
                </a:lnTo>
                <a:cubicBezTo>
                  <a:pt x="36" y="519"/>
                  <a:pt x="36" y="519"/>
                  <a:pt x="36" y="519"/>
                </a:cubicBezTo>
                <a:cubicBezTo>
                  <a:pt x="18" y="519"/>
                  <a:pt x="0" y="510"/>
                  <a:pt x="0" y="49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9"/>
                  <a:pt x="18" y="0"/>
                  <a:pt x="36" y="0"/>
                </a:cubicBezTo>
                <a:cubicBezTo>
                  <a:pt x="742" y="0"/>
                  <a:pt x="742" y="0"/>
                  <a:pt x="742" y="0"/>
                </a:cubicBezTo>
                <a:cubicBezTo>
                  <a:pt x="751" y="0"/>
                  <a:pt x="769" y="19"/>
                  <a:pt x="769" y="36"/>
                </a:cubicBezTo>
                <a:cubicBezTo>
                  <a:pt x="769" y="492"/>
                  <a:pt x="769" y="492"/>
                  <a:pt x="769" y="492"/>
                </a:cubicBezTo>
                <a:cubicBezTo>
                  <a:pt x="769" y="510"/>
                  <a:pt x="751" y="519"/>
                  <a:pt x="742" y="519"/>
                </a:cubicBezTo>
                <a:close/>
                <a:moveTo>
                  <a:pt x="45" y="483"/>
                </a:moveTo>
                <a:lnTo>
                  <a:pt x="45" y="483"/>
                </a:lnTo>
                <a:cubicBezTo>
                  <a:pt x="733" y="483"/>
                  <a:pt x="733" y="483"/>
                  <a:pt x="733" y="483"/>
                </a:cubicBezTo>
                <a:cubicBezTo>
                  <a:pt x="733" y="45"/>
                  <a:pt x="733" y="45"/>
                  <a:pt x="733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48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0" name="Freeform 715">
            <a:extLst>
              <a:ext uri="{FF2B5EF4-FFF2-40B4-BE49-F238E27FC236}">
                <a16:creationId xmlns:a16="http://schemas.microsoft.com/office/drawing/2014/main" id="{69B76DF6-34A8-514B-A21E-10259A58E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4803" y="9640339"/>
            <a:ext cx="1081760" cy="37791"/>
          </a:xfrm>
          <a:custGeom>
            <a:avLst/>
            <a:gdLst>
              <a:gd name="T0" fmla="*/ 992 w 1011"/>
              <a:gd name="T1" fmla="*/ 35 h 36"/>
              <a:gd name="T2" fmla="*/ 992 w 1011"/>
              <a:gd name="T3" fmla="*/ 35 h 36"/>
              <a:gd name="T4" fmla="*/ 18 w 1011"/>
              <a:gd name="T5" fmla="*/ 35 h 36"/>
              <a:gd name="T6" fmla="*/ 0 w 1011"/>
              <a:gd name="T7" fmla="*/ 17 h 36"/>
              <a:gd name="T8" fmla="*/ 18 w 1011"/>
              <a:gd name="T9" fmla="*/ 0 h 36"/>
              <a:gd name="T10" fmla="*/ 992 w 1011"/>
              <a:gd name="T11" fmla="*/ 0 h 36"/>
              <a:gd name="T12" fmla="*/ 1010 w 1011"/>
              <a:gd name="T13" fmla="*/ 17 h 36"/>
              <a:gd name="T14" fmla="*/ 992 w 1011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1" h="36">
                <a:moveTo>
                  <a:pt x="992" y="35"/>
                </a:moveTo>
                <a:lnTo>
                  <a:pt x="992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992" y="0"/>
                  <a:pt x="992" y="0"/>
                  <a:pt x="992" y="0"/>
                </a:cubicBezTo>
                <a:cubicBezTo>
                  <a:pt x="1001" y="0"/>
                  <a:pt x="1010" y="8"/>
                  <a:pt x="1010" y="17"/>
                </a:cubicBezTo>
                <a:cubicBezTo>
                  <a:pt x="1010" y="26"/>
                  <a:pt x="1001" y="35"/>
                  <a:pt x="992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1" name="Freeform 716">
            <a:extLst>
              <a:ext uri="{FF2B5EF4-FFF2-40B4-BE49-F238E27FC236}">
                <a16:creationId xmlns:a16="http://schemas.microsoft.com/office/drawing/2014/main" id="{2A9FC0C5-D805-BF4A-98CA-0D1142D9A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1053" y="9134890"/>
            <a:ext cx="70859" cy="373182"/>
          </a:xfrm>
          <a:custGeom>
            <a:avLst/>
            <a:gdLst>
              <a:gd name="T0" fmla="*/ 27 w 64"/>
              <a:gd name="T1" fmla="*/ 348 h 349"/>
              <a:gd name="T2" fmla="*/ 27 w 64"/>
              <a:gd name="T3" fmla="*/ 348 h 349"/>
              <a:gd name="T4" fmla="*/ 0 w 64"/>
              <a:gd name="T5" fmla="*/ 313 h 349"/>
              <a:gd name="T6" fmla="*/ 0 w 64"/>
              <a:gd name="T7" fmla="*/ 27 h 349"/>
              <a:gd name="T8" fmla="*/ 27 w 64"/>
              <a:gd name="T9" fmla="*/ 0 h 349"/>
              <a:gd name="T10" fmla="*/ 63 w 64"/>
              <a:gd name="T11" fmla="*/ 27 h 349"/>
              <a:gd name="T12" fmla="*/ 63 w 64"/>
              <a:gd name="T13" fmla="*/ 71 h 349"/>
              <a:gd name="T14" fmla="*/ 54 w 64"/>
              <a:gd name="T15" fmla="*/ 80 h 349"/>
              <a:gd name="T16" fmla="*/ 45 w 64"/>
              <a:gd name="T17" fmla="*/ 71 h 349"/>
              <a:gd name="T18" fmla="*/ 45 w 64"/>
              <a:gd name="T19" fmla="*/ 27 h 349"/>
              <a:gd name="T20" fmla="*/ 27 w 64"/>
              <a:gd name="T21" fmla="*/ 18 h 349"/>
              <a:gd name="T22" fmla="*/ 18 w 64"/>
              <a:gd name="T23" fmla="*/ 27 h 349"/>
              <a:gd name="T24" fmla="*/ 18 w 64"/>
              <a:gd name="T25" fmla="*/ 313 h 349"/>
              <a:gd name="T26" fmla="*/ 27 w 64"/>
              <a:gd name="T27" fmla="*/ 331 h 349"/>
              <a:gd name="T28" fmla="*/ 45 w 64"/>
              <a:gd name="T29" fmla="*/ 313 h 349"/>
              <a:gd name="T30" fmla="*/ 45 w 64"/>
              <a:gd name="T31" fmla="*/ 268 h 349"/>
              <a:gd name="T32" fmla="*/ 54 w 64"/>
              <a:gd name="T33" fmla="*/ 259 h 349"/>
              <a:gd name="T34" fmla="*/ 63 w 64"/>
              <a:gd name="T35" fmla="*/ 268 h 349"/>
              <a:gd name="T36" fmla="*/ 63 w 64"/>
              <a:gd name="T37" fmla="*/ 313 h 349"/>
              <a:gd name="T38" fmla="*/ 27 w 64"/>
              <a:gd name="T3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" h="349">
                <a:moveTo>
                  <a:pt x="27" y="348"/>
                </a:moveTo>
                <a:lnTo>
                  <a:pt x="27" y="348"/>
                </a:lnTo>
                <a:cubicBezTo>
                  <a:pt x="9" y="348"/>
                  <a:pt x="0" y="331"/>
                  <a:pt x="0" y="31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63" y="9"/>
                  <a:pt x="63" y="27"/>
                </a:cubicBezTo>
                <a:cubicBezTo>
                  <a:pt x="63" y="71"/>
                  <a:pt x="63" y="71"/>
                  <a:pt x="63" y="71"/>
                </a:cubicBezTo>
                <a:cubicBezTo>
                  <a:pt x="63" y="80"/>
                  <a:pt x="54" y="80"/>
                  <a:pt x="54" y="80"/>
                </a:cubicBezTo>
                <a:cubicBezTo>
                  <a:pt x="45" y="80"/>
                  <a:pt x="45" y="80"/>
                  <a:pt x="45" y="71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18"/>
                  <a:pt x="36" y="18"/>
                  <a:pt x="27" y="18"/>
                </a:cubicBezTo>
                <a:cubicBezTo>
                  <a:pt x="18" y="18"/>
                  <a:pt x="18" y="18"/>
                  <a:pt x="18" y="27"/>
                </a:cubicBezTo>
                <a:cubicBezTo>
                  <a:pt x="18" y="313"/>
                  <a:pt x="18" y="313"/>
                  <a:pt x="18" y="313"/>
                </a:cubicBezTo>
                <a:cubicBezTo>
                  <a:pt x="18" y="322"/>
                  <a:pt x="18" y="331"/>
                  <a:pt x="27" y="331"/>
                </a:cubicBezTo>
                <a:cubicBezTo>
                  <a:pt x="36" y="331"/>
                  <a:pt x="45" y="322"/>
                  <a:pt x="45" y="313"/>
                </a:cubicBezTo>
                <a:cubicBezTo>
                  <a:pt x="45" y="268"/>
                  <a:pt x="45" y="268"/>
                  <a:pt x="45" y="268"/>
                </a:cubicBezTo>
                <a:cubicBezTo>
                  <a:pt x="45" y="268"/>
                  <a:pt x="45" y="259"/>
                  <a:pt x="54" y="259"/>
                </a:cubicBezTo>
                <a:lnTo>
                  <a:pt x="63" y="268"/>
                </a:lnTo>
                <a:cubicBezTo>
                  <a:pt x="63" y="313"/>
                  <a:pt x="63" y="313"/>
                  <a:pt x="63" y="313"/>
                </a:cubicBezTo>
                <a:cubicBezTo>
                  <a:pt x="63" y="331"/>
                  <a:pt x="45" y="348"/>
                  <a:pt x="27" y="3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2" name="Freeform 717">
            <a:extLst>
              <a:ext uri="{FF2B5EF4-FFF2-40B4-BE49-F238E27FC236}">
                <a16:creationId xmlns:a16="http://schemas.microsoft.com/office/drawing/2014/main" id="{A4D1CC14-0B42-7549-8F6D-DC080AC2F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9396" y="9210472"/>
            <a:ext cx="259812" cy="222019"/>
          </a:xfrm>
          <a:custGeom>
            <a:avLst/>
            <a:gdLst>
              <a:gd name="T0" fmla="*/ 223 w 242"/>
              <a:gd name="T1" fmla="*/ 206 h 207"/>
              <a:gd name="T2" fmla="*/ 223 w 242"/>
              <a:gd name="T3" fmla="*/ 206 h 207"/>
              <a:gd name="T4" fmla="*/ 9 w 242"/>
              <a:gd name="T5" fmla="*/ 206 h 207"/>
              <a:gd name="T6" fmla="*/ 0 w 242"/>
              <a:gd name="T7" fmla="*/ 197 h 207"/>
              <a:gd name="T8" fmla="*/ 9 w 242"/>
              <a:gd name="T9" fmla="*/ 188 h 207"/>
              <a:gd name="T10" fmla="*/ 223 w 242"/>
              <a:gd name="T11" fmla="*/ 188 h 207"/>
              <a:gd name="T12" fmla="*/ 223 w 242"/>
              <a:gd name="T13" fmla="*/ 18 h 207"/>
              <a:gd name="T14" fmla="*/ 9 w 242"/>
              <a:gd name="T15" fmla="*/ 18 h 207"/>
              <a:gd name="T16" fmla="*/ 0 w 242"/>
              <a:gd name="T17" fmla="*/ 9 h 207"/>
              <a:gd name="T18" fmla="*/ 9 w 242"/>
              <a:gd name="T19" fmla="*/ 0 h 207"/>
              <a:gd name="T20" fmla="*/ 223 w 242"/>
              <a:gd name="T21" fmla="*/ 0 h 207"/>
              <a:gd name="T22" fmla="*/ 241 w 242"/>
              <a:gd name="T23" fmla="*/ 9 h 207"/>
              <a:gd name="T24" fmla="*/ 241 w 242"/>
              <a:gd name="T25" fmla="*/ 188 h 207"/>
              <a:gd name="T26" fmla="*/ 223 w 242"/>
              <a:gd name="T27" fmla="*/ 206 h 207"/>
              <a:gd name="T28" fmla="*/ 223 w 242"/>
              <a:gd name="T29" fmla="*/ 18 h 207"/>
              <a:gd name="T30" fmla="*/ 223 w 242"/>
              <a:gd name="T31" fmla="*/ 18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2" h="207">
                <a:moveTo>
                  <a:pt x="223" y="206"/>
                </a:moveTo>
                <a:lnTo>
                  <a:pt x="223" y="206"/>
                </a:lnTo>
                <a:cubicBezTo>
                  <a:pt x="9" y="206"/>
                  <a:pt x="9" y="206"/>
                  <a:pt x="9" y="206"/>
                </a:cubicBezTo>
                <a:cubicBezTo>
                  <a:pt x="0" y="206"/>
                  <a:pt x="0" y="197"/>
                  <a:pt x="0" y="197"/>
                </a:cubicBezTo>
                <a:cubicBezTo>
                  <a:pt x="0" y="188"/>
                  <a:pt x="0" y="188"/>
                  <a:pt x="9" y="188"/>
                </a:cubicBezTo>
                <a:cubicBezTo>
                  <a:pt x="223" y="188"/>
                  <a:pt x="223" y="188"/>
                  <a:pt x="223" y="188"/>
                </a:cubicBezTo>
                <a:cubicBezTo>
                  <a:pt x="223" y="18"/>
                  <a:pt x="223" y="18"/>
                  <a:pt x="223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32" y="0"/>
                  <a:pt x="241" y="0"/>
                  <a:pt x="241" y="9"/>
                </a:cubicBezTo>
                <a:cubicBezTo>
                  <a:pt x="241" y="188"/>
                  <a:pt x="241" y="188"/>
                  <a:pt x="241" y="188"/>
                </a:cubicBezTo>
                <a:cubicBezTo>
                  <a:pt x="241" y="197"/>
                  <a:pt x="232" y="206"/>
                  <a:pt x="223" y="206"/>
                </a:cubicBezTo>
                <a:close/>
                <a:moveTo>
                  <a:pt x="223" y="18"/>
                </a:moveTo>
                <a:lnTo>
                  <a:pt x="223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3" name="Freeform 718">
            <a:extLst>
              <a:ext uri="{FF2B5EF4-FFF2-40B4-BE49-F238E27FC236}">
                <a16:creationId xmlns:a16="http://schemas.microsoft.com/office/drawing/2014/main" id="{4096C895-5735-C545-80E8-2A297B3AB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9396" y="9276605"/>
            <a:ext cx="85029" cy="85029"/>
          </a:xfrm>
          <a:custGeom>
            <a:avLst/>
            <a:gdLst>
              <a:gd name="T0" fmla="*/ 36 w 81"/>
              <a:gd name="T1" fmla="*/ 18 h 81"/>
              <a:gd name="T2" fmla="*/ 36 w 81"/>
              <a:gd name="T3" fmla="*/ 18 h 81"/>
              <a:gd name="T4" fmla="*/ 63 w 81"/>
              <a:gd name="T5" fmla="*/ 36 h 81"/>
              <a:gd name="T6" fmla="*/ 36 w 81"/>
              <a:gd name="T7" fmla="*/ 62 h 81"/>
              <a:gd name="T8" fmla="*/ 18 w 81"/>
              <a:gd name="T9" fmla="*/ 36 h 81"/>
              <a:gd name="T10" fmla="*/ 36 w 81"/>
              <a:gd name="T11" fmla="*/ 18 h 81"/>
              <a:gd name="T12" fmla="*/ 36 w 81"/>
              <a:gd name="T13" fmla="*/ 0 h 81"/>
              <a:gd name="T14" fmla="*/ 36 w 81"/>
              <a:gd name="T15" fmla="*/ 0 h 81"/>
              <a:gd name="T16" fmla="*/ 0 w 81"/>
              <a:gd name="T17" fmla="*/ 36 h 81"/>
              <a:gd name="T18" fmla="*/ 36 w 81"/>
              <a:gd name="T19" fmla="*/ 80 h 81"/>
              <a:gd name="T20" fmla="*/ 80 w 81"/>
              <a:gd name="T21" fmla="*/ 36 h 81"/>
              <a:gd name="T22" fmla="*/ 36 w 81"/>
              <a:gd name="T23" fmla="*/ 0 h 81"/>
              <a:gd name="T24" fmla="*/ 36 w 81"/>
              <a:gd name="T25" fmla="*/ 18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" h="81">
                <a:moveTo>
                  <a:pt x="36" y="18"/>
                </a:moveTo>
                <a:lnTo>
                  <a:pt x="36" y="18"/>
                </a:lnTo>
                <a:cubicBezTo>
                  <a:pt x="54" y="18"/>
                  <a:pt x="63" y="27"/>
                  <a:pt x="63" y="36"/>
                </a:cubicBezTo>
                <a:cubicBezTo>
                  <a:pt x="63" y="54"/>
                  <a:pt x="54" y="62"/>
                  <a:pt x="36" y="62"/>
                </a:cubicBezTo>
                <a:cubicBezTo>
                  <a:pt x="27" y="62"/>
                  <a:pt x="18" y="54"/>
                  <a:pt x="18" y="36"/>
                </a:cubicBezTo>
                <a:cubicBezTo>
                  <a:pt x="18" y="27"/>
                  <a:pt x="27" y="18"/>
                  <a:pt x="36" y="18"/>
                </a:cubicBezTo>
                <a:lnTo>
                  <a:pt x="36" y="0"/>
                </a:lnTo>
                <a:lnTo>
                  <a:pt x="36" y="0"/>
                </a:lnTo>
                <a:cubicBezTo>
                  <a:pt x="18" y="0"/>
                  <a:pt x="0" y="18"/>
                  <a:pt x="0" y="36"/>
                </a:cubicBezTo>
                <a:cubicBezTo>
                  <a:pt x="0" y="62"/>
                  <a:pt x="18" y="80"/>
                  <a:pt x="36" y="80"/>
                </a:cubicBezTo>
                <a:cubicBezTo>
                  <a:pt x="63" y="80"/>
                  <a:pt x="80" y="62"/>
                  <a:pt x="80" y="36"/>
                </a:cubicBezTo>
                <a:cubicBezTo>
                  <a:pt x="80" y="18"/>
                  <a:pt x="63" y="0"/>
                  <a:pt x="36" y="0"/>
                </a:cubicBezTo>
                <a:lnTo>
                  <a:pt x="36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4" name="Freeform 719">
            <a:extLst>
              <a:ext uri="{FF2B5EF4-FFF2-40B4-BE49-F238E27FC236}">
                <a16:creationId xmlns:a16="http://schemas.microsoft.com/office/drawing/2014/main" id="{FCDFF2DC-EFDE-3445-A2FB-DF9D88B0D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9396" y="9238815"/>
            <a:ext cx="212574" cy="155885"/>
          </a:xfrm>
          <a:custGeom>
            <a:avLst/>
            <a:gdLst>
              <a:gd name="T0" fmla="*/ 170 w 198"/>
              <a:gd name="T1" fmla="*/ 143 h 144"/>
              <a:gd name="T2" fmla="*/ 170 w 198"/>
              <a:gd name="T3" fmla="*/ 143 h 144"/>
              <a:gd name="T4" fmla="*/ 9 w 198"/>
              <a:gd name="T5" fmla="*/ 143 h 144"/>
              <a:gd name="T6" fmla="*/ 0 w 198"/>
              <a:gd name="T7" fmla="*/ 134 h 144"/>
              <a:gd name="T8" fmla="*/ 9 w 198"/>
              <a:gd name="T9" fmla="*/ 125 h 144"/>
              <a:gd name="T10" fmla="*/ 161 w 198"/>
              <a:gd name="T11" fmla="*/ 125 h 144"/>
              <a:gd name="T12" fmla="*/ 179 w 198"/>
              <a:gd name="T13" fmla="*/ 107 h 144"/>
              <a:gd name="T14" fmla="*/ 179 w 198"/>
              <a:gd name="T15" fmla="*/ 36 h 144"/>
              <a:gd name="T16" fmla="*/ 161 w 198"/>
              <a:gd name="T17" fmla="*/ 27 h 144"/>
              <a:gd name="T18" fmla="*/ 9 w 198"/>
              <a:gd name="T19" fmla="*/ 27 h 144"/>
              <a:gd name="T20" fmla="*/ 0 w 198"/>
              <a:gd name="T21" fmla="*/ 18 h 144"/>
              <a:gd name="T22" fmla="*/ 9 w 198"/>
              <a:gd name="T23" fmla="*/ 0 h 144"/>
              <a:gd name="T24" fmla="*/ 170 w 198"/>
              <a:gd name="T25" fmla="*/ 0 h 144"/>
              <a:gd name="T26" fmla="*/ 179 w 198"/>
              <a:gd name="T27" fmla="*/ 18 h 144"/>
              <a:gd name="T28" fmla="*/ 188 w 198"/>
              <a:gd name="T29" fmla="*/ 27 h 144"/>
              <a:gd name="T30" fmla="*/ 197 w 198"/>
              <a:gd name="T31" fmla="*/ 36 h 144"/>
              <a:gd name="T32" fmla="*/ 197 w 198"/>
              <a:gd name="T33" fmla="*/ 116 h 144"/>
              <a:gd name="T34" fmla="*/ 188 w 198"/>
              <a:gd name="T35" fmla="*/ 125 h 144"/>
              <a:gd name="T36" fmla="*/ 179 w 198"/>
              <a:gd name="T37" fmla="*/ 134 h 144"/>
              <a:gd name="T38" fmla="*/ 170 w 198"/>
              <a:gd name="T39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8" h="144">
                <a:moveTo>
                  <a:pt x="170" y="143"/>
                </a:moveTo>
                <a:lnTo>
                  <a:pt x="170" y="143"/>
                </a:lnTo>
                <a:cubicBezTo>
                  <a:pt x="9" y="143"/>
                  <a:pt x="9" y="143"/>
                  <a:pt x="9" y="143"/>
                </a:cubicBezTo>
                <a:cubicBezTo>
                  <a:pt x="0" y="143"/>
                  <a:pt x="0" y="143"/>
                  <a:pt x="0" y="134"/>
                </a:cubicBezTo>
                <a:cubicBezTo>
                  <a:pt x="0" y="125"/>
                  <a:pt x="0" y="125"/>
                  <a:pt x="9" y="125"/>
                </a:cubicBezTo>
                <a:cubicBezTo>
                  <a:pt x="161" y="125"/>
                  <a:pt x="161" y="125"/>
                  <a:pt x="161" y="125"/>
                </a:cubicBezTo>
                <a:cubicBezTo>
                  <a:pt x="170" y="116"/>
                  <a:pt x="170" y="107"/>
                  <a:pt x="179" y="107"/>
                </a:cubicBezTo>
                <a:cubicBezTo>
                  <a:pt x="179" y="36"/>
                  <a:pt x="179" y="36"/>
                  <a:pt x="179" y="36"/>
                </a:cubicBezTo>
                <a:cubicBezTo>
                  <a:pt x="170" y="36"/>
                  <a:pt x="170" y="27"/>
                  <a:pt x="161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9" y="0"/>
                  <a:pt x="179" y="9"/>
                  <a:pt x="179" y="18"/>
                </a:cubicBezTo>
                <a:lnTo>
                  <a:pt x="188" y="27"/>
                </a:lnTo>
                <a:cubicBezTo>
                  <a:pt x="197" y="27"/>
                  <a:pt x="197" y="27"/>
                  <a:pt x="197" y="36"/>
                </a:cubicBezTo>
                <a:cubicBezTo>
                  <a:pt x="197" y="116"/>
                  <a:pt x="197" y="116"/>
                  <a:pt x="197" y="116"/>
                </a:cubicBezTo>
                <a:cubicBezTo>
                  <a:pt x="197" y="116"/>
                  <a:pt x="197" y="125"/>
                  <a:pt x="188" y="125"/>
                </a:cubicBezTo>
                <a:cubicBezTo>
                  <a:pt x="188" y="125"/>
                  <a:pt x="179" y="125"/>
                  <a:pt x="179" y="134"/>
                </a:cubicBezTo>
                <a:cubicBezTo>
                  <a:pt x="179" y="143"/>
                  <a:pt x="179" y="143"/>
                  <a:pt x="170" y="1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5" name="Freeform 720">
            <a:extLst>
              <a:ext uri="{FF2B5EF4-FFF2-40B4-BE49-F238E27FC236}">
                <a16:creationId xmlns:a16="http://schemas.microsoft.com/office/drawing/2014/main" id="{B46A23E9-2BDC-9942-AD30-F8682AB41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6767" y="3763888"/>
            <a:ext cx="576308" cy="883359"/>
          </a:xfrm>
          <a:custGeom>
            <a:avLst/>
            <a:gdLst>
              <a:gd name="T0" fmla="*/ 464 w 537"/>
              <a:gd name="T1" fmla="*/ 822 h 823"/>
              <a:gd name="T2" fmla="*/ 464 w 537"/>
              <a:gd name="T3" fmla="*/ 822 h 823"/>
              <a:gd name="T4" fmla="*/ 71 w 537"/>
              <a:gd name="T5" fmla="*/ 822 h 823"/>
              <a:gd name="T6" fmla="*/ 0 w 537"/>
              <a:gd name="T7" fmla="*/ 750 h 823"/>
              <a:gd name="T8" fmla="*/ 0 w 537"/>
              <a:gd name="T9" fmla="*/ 80 h 823"/>
              <a:gd name="T10" fmla="*/ 71 w 537"/>
              <a:gd name="T11" fmla="*/ 0 h 823"/>
              <a:gd name="T12" fmla="*/ 464 w 537"/>
              <a:gd name="T13" fmla="*/ 0 h 823"/>
              <a:gd name="T14" fmla="*/ 536 w 537"/>
              <a:gd name="T15" fmla="*/ 80 h 823"/>
              <a:gd name="T16" fmla="*/ 536 w 537"/>
              <a:gd name="T17" fmla="*/ 304 h 823"/>
              <a:gd name="T18" fmla="*/ 518 w 537"/>
              <a:gd name="T19" fmla="*/ 321 h 823"/>
              <a:gd name="T20" fmla="*/ 500 w 537"/>
              <a:gd name="T21" fmla="*/ 304 h 823"/>
              <a:gd name="T22" fmla="*/ 500 w 537"/>
              <a:gd name="T23" fmla="*/ 80 h 823"/>
              <a:gd name="T24" fmla="*/ 464 w 537"/>
              <a:gd name="T25" fmla="*/ 44 h 823"/>
              <a:gd name="T26" fmla="*/ 71 w 537"/>
              <a:gd name="T27" fmla="*/ 44 h 823"/>
              <a:gd name="T28" fmla="*/ 35 w 537"/>
              <a:gd name="T29" fmla="*/ 80 h 823"/>
              <a:gd name="T30" fmla="*/ 35 w 537"/>
              <a:gd name="T31" fmla="*/ 750 h 823"/>
              <a:gd name="T32" fmla="*/ 71 w 537"/>
              <a:gd name="T33" fmla="*/ 786 h 823"/>
              <a:gd name="T34" fmla="*/ 464 w 537"/>
              <a:gd name="T35" fmla="*/ 786 h 823"/>
              <a:gd name="T36" fmla="*/ 473 w 537"/>
              <a:gd name="T37" fmla="*/ 777 h 823"/>
              <a:gd name="T38" fmla="*/ 500 w 537"/>
              <a:gd name="T39" fmla="*/ 786 h 823"/>
              <a:gd name="T40" fmla="*/ 491 w 537"/>
              <a:gd name="T41" fmla="*/ 813 h 823"/>
              <a:gd name="T42" fmla="*/ 464 w 537"/>
              <a:gd name="T43" fmla="*/ 822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37" h="823">
                <a:moveTo>
                  <a:pt x="464" y="822"/>
                </a:moveTo>
                <a:lnTo>
                  <a:pt x="464" y="822"/>
                </a:lnTo>
                <a:cubicBezTo>
                  <a:pt x="71" y="822"/>
                  <a:pt x="71" y="822"/>
                  <a:pt x="71" y="822"/>
                </a:cubicBezTo>
                <a:cubicBezTo>
                  <a:pt x="35" y="822"/>
                  <a:pt x="0" y="786"/>
                  <a:pt x="0" y="75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5"/>
                  <a:pt x="35" y="0"/>
                  <a:pt x="71" y="0"/>
                </a:cubicBezTo>
                <a:cubicBezTo>
                  <a:pt x="464" y="0"/>
                  <a:pt x="464" y="0"/>
                  <a:pt x="464" y="0"/>
                </a:cubicBezTo>
                <a:cubicBezTo>
                  <a:pt x="500" y="0"/>
                  <a:pt x="536" y="35"/>
                  <a:pt x="536" y="80"/>
                </a:cubicBezTo>
                <a:cubicBezTo>
                  <a:pt x="536" y="304"/>
                  <a:pt x="536" y="304"/>
                  <a:pt x="536" y="304"/>
                </a:cubicBezTo>
                <a:cubicBezTo>
                  <a:pt x="536" y="312"/>
                  <a:pt x="527" y="321"/>
                  <a:pt x="518" y="321"/>
                </a:cubicBezTo>
                <a:cubicBezTo>
                  <a:pt x="509" y="321"/>
                  <a:pt x="500" y="312"/>
                  <a:pt x="500" y="304"/>
                </a:cubicBezTo>
                <a:cubicBezTo>
                  <a:pt x="500" y="80"/>
                  <a:pt x="500" y="80"/>
                  <a:pt x="500" y="80"/>
                </a:cubicBezTo>
                <a:cubicBezTo>
                  <a:pt x="500" y="53"/>
                  <a:pt x="482" y="44"/>
                  <a:pt x="464" y="44"/>
                </a:cubicBezTo>
                <a:cubicBezTo>
                  <a:pt x="71" y="44"/>
                  <a:pt x="71" y="44"/>
                  <a:pt x="71" y="44"/>
                </a:cubicBezTo>
                <a:cubicBezTo>
                  <a:pt x="53" y="44"/>
                  <a:pt x="35" y="53"/>
                  <a:pt x="35" y="80"/>
                </a:cubicBezTo>
                <a:cubicBezTo>
                  <a:pt x="35" y="750"/>
                  <a:pt x="35" y="750"/>
                  <a:pt x="35" y="750"/>
                </a:cubicBezTo>
                <a:cubicBezTo>
                  <a:pt x="35" y="768"/>
                  <a:pt x="53" y="786"/>
                  <a:pt x="71" y="786"/>
                </a:cubicBezTo>
                <a:cubicBezTo>
                  <a:pt x="464" y="786"/>
                  <a:pt x="464" y="786"/>
                  <a:pt x="464" y="786"/>
                </a:cubicBezTo>
                <a:cubicBezTo>
                  <a:pt x="464" y="786"/>
                  <a:pt x="473" y="786"/>
                  <a:pt x="473" y="777"/>
                </a:cubicBezTo>
                <a:cubicBezTo>
                  <a:pt x="482" y="777"/>
                  <a:pt x="500" y="777"/>
                  <a:pt x="500" y="786"/>
                </a:cubicBezTo>
                <a:cubicBezTo>
                  <a:pt x="509" y="795"/>
                  <a:pt x="500" y="813"/>
                  <a:pt x="491" y="813"/>
                </a:cubicBezTo>
                <a:cubicBezTo>
                  <a:pt x="482" y="822"/>
                  <a:pt x="473" y="822"/>
                  <a:pt x="464" y="8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6" name="Freeform 721">
            <a:extLst>
              <a:ext uri="{FF2B5EF4-FFF2-40B4-BE49-F238E27FC236}">
                <a16:creationId xmlns:a16="http://schemas.microsoft.com/office/drawing/2014/main" id="{98C40D60-2EA0-0145-ABCE-7190D5C68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9396" y="4491358"/>
            <a:ext cx="47238" cy="47238"/>
          </a:xfrm>
          <a:custGeom>
            <a:avLst/>
            <a:gdLst>
              <a:gd name="T0" fmla="*/ 27 w 46"/>
              <a:gd name="T1" fmla="*/ 45 h 46"/>
              <a:gd name="T2" fmla="*/ 27 w 46"/>
              <a:gd name="T3" fmla="*/ 45 h 46"/>
              <a:gd name="T4" fmla="*/ 0 w 46"/>
              <a:gd name="T5" fmla="*/ 27 h 46"/>
              <a:gd name="T6" fmla="*/ 27 w 46"/>
              <a:gd name="T7" fmla="*/ 0 h 46"/>
              <a:gd name="T8" fmla="*/ 45 w 46"/>
              <a:gd name="T9" fmla="*/ 27 h 46"/>
              <a:gd name="T10" fmla="*/ 27 w 46"/>
              <a:gd name="T11" fmla="*/ 45 h 46"/>
              <a:gd name="T12" fmla="*/ 27 w 46"/>
              <a:gd name="T13" fmla="*/ 9 h 46"/>
              <a:gd name="T14" fmla="*/ 27 w 46"/>
              <a:gd name="T15" fmla="*/ 9 h 46"/>
              <a:gd name="T16" fmla="*/ 9 w 46"/>
              <a:gd name="T17" fmla="*/ 27 h 46"/>
              <a:gd name="T18" fmla="*/ 27 w 46"/>
              <a:gd name="T19" fmla="*/ 35 h 46"/>
              <a:gd name="T20" fmla="*/ 36 w 46"/>
              <a:gd name="T21" fmla="*/ 27 h 46"/>
              <a:gd name="T22" fmla="*/ 27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5"/>
                  <a:pt x="36" y="45"/>
                  <a:pt x="27" y="4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5"/>
                  <a:pt x="18" y="35"/>
                  <a:pt x="27" y="35"/>
                </a:cubicBezTo>
                <a:cubicBezTo>
                  <a:pt x="36" y="35"/>
                  <a:pt x="36" y="35"/>
                  <a:pt x="36" y="27"/>
                </a:cubicBezTo>
                <a:cubicBezTo>
                  <a:pt x="36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7" name="Freeform 722">
            <a:extLst>
              <a:ext uri="{FF2B5EF4-FFF2-40B4-BE49-F238E27FC236}">
                <a16:creationId xmlns:a16="http://schemas.microsoft.com/office/drawing/2014/main" id="{FF111A7B-A475-7D4F-B9E9-34F92E897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9034" y="4500806"/>
            <a:ext cx="203123" cy="37791"/>
          </a:xfrm>
          <a:custGeom>
            <a:avLst/>
            <a:gdLst>
              <a:gd name="T0" fmla="*/ 169 w 188"/>
              <a:gd name="T1" fmla="*/ 36 h 37"/>
              <a:gd name="T2" fmla="*/ 169 w 188"/>
              <a:gd name="T3" fmla="*/ 36 h 37"/>
              <a:gd name="T4" fmla="*/ 18 w 188"/>
              <a:gd name="T5" fmla="*/ 36 h 37"/>
              <a:gd name="T6" fmla="*/ 0 w 188"/>
              <a:gd name="T7" fmla="*/ 18 h 37"/>
              <a:gd name="T8" fmla="*/ 18 w 188"/>
              <a:gd name="T9" fmla="*/ 0 h 37"/>
              <a:gd name="T10" fmla="*/ 169 w 188"/>
              <a:gd name="T11" fmla="*/ 0 h 37"/>
              <a:gd name="T12" fmla="*/ 187 w 188"/>
              <a:gd name="T13" fmla="*/ 18 h 37"/>
              <a:gd name="T14" fmla="*/ 169 w 18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8" h="37">
                <a:moveTo>
                  <a:pt x="169" y="36"/>
                </a:moveTo>
                <a:lnTo>
                  <a:pt x="169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8" y="0"/>
                  <a:pt x="187" y="9"/>
                  <a:pt x="187" y="18"/>
                </a:cubicBezTo>
                <a:cubicBezTo>
                  <a:pt x="187" y="26"/>
                  <a:pt x="178" y="36"/>
                  <a:pt x="16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8" name="Freeform 723">
            <a:extLst>
              <a:ext uri="{FF2B5EF4-FFF2-40B4-BE49-F238E27FC236}">
                <a16:creationId xmlns:a16="http://schemas.microsoft.com/office/drawing/2014/main" id="{45FF0D88-A0AD-9B42-B05A-68682424E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2901" y="3830021"/>
            <a:ext cx="429868" cy="240917"/>
          </a:xfrm>
          <a:custGeom>
            <a:avLst/>
            <a:gdLst>
              <a:gd name="T0" fmla="*/ 384 w 403"/>
              <a:gd name="T1" fmla="*/ 224 h 225"/>
              <a:gd name="T2" fmla="*/ 384 w 403"/>
              <a:gd name="T3" fmla="*/ 224 h 225"/>
              <a:gd name="T4" fmla="*/ 18 w 403"/>
              <a:gd name="T5" fmla="*/ 224 h 225"/>
              <a:gd name="T6" fmla="*/ 0 w 403"/>
              <a:gd name="T7" fmla="*/ 206 h 225"/>
              <a:gd name="T8" fmla="*/ 0 w 403"/>
              <a:gd name="T9" fmla="*/ 18 h 225"/>
              <a:gd name="T10" fmla="*/ 18 w 403"/>
              <a:gd name="T11" fmla="*/ 0 h 225"/>
              <a:gd name="T12" fmla="*/ 384 w 403"/>
              <a:gd name="T13" fmla="*/ 0 h 225"/>
              <a:gd name="T14" fmla="*/ 402 w 403"/>
              <a:gd name="T15" fmla="*/ 18 h 225"/>
              <a:gd name="T16" fmla="*/ 402 w 403"/>
              <a:gd name="T17" fmla="*/ 206 h 225"/>
              <a:gd name="T18" fmla="*/ 384 w 403"/>
              <a:gd name="T19" fmla="*/ 224 h 225"/>
              <a:gd name="T20" fmla="*/ 36 w 403"/>
              <a:gd name="T21" fmla="*/ 188 h 225"/>
              <a:gd name="T22" fmla="*/ 36 w 403"/>
              <a:gd name="T23" fmla="*/ 188 h 225"/>
              <a:gd name="T24" fmla="*/ 367 w 403"/>
              <a:gd name="T25" fmla="*/ 188 h 225"/>
              <a:gd name="T26" fmla="*/ 367 w 403"/>
              <a:gd name="T27" fmla="*/ 36 h 225"/>
              <a:gd name="T28" fmla="*/ 36 w 403"/>
              <a:gd name="T29" fmla="*/ 36 h 225"/>
              <a:gd name="T30" fmla="*/ 36 w 403"/>
              <a:gd name="T31" fmla="*/ 188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3" h="225">
                <a:moveTo>
                  <a:pt x="384" y="224"/>
                </a:moveTo>
                <a:lnTo>
                  <a:pt x="384" y="224"/>
                </a:lnTo>
                <a:cubicBezTo>
                  <a:pt x="18" y="224"/>
                  <a:pt x="18" y="224"/>
                  <a:pt x="18" y="224"/>
                </a:cubicBezTo>
                <a:cubicBezTo>
                  <a:pt x="9" y="224"/>
                  <a:pt x="0" y="215"/>
                  <a:pt x="0" y="20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84" y="0"/>
                  <a:pt x="384" y="0"/>
                  <a:pt x="384" y="0"/>
                </a:cubicBezTo>
                <a:cubicBezTo>
                  <a:pt x="402" y="0"/>
                  <a:pt x="402" y="9"/>
                  <a:pt x="402" y="18"/>
                </a:cubicBezTo>
                <a:cubicBezTo>
                  <a:pt x="402" y="206"/>
                  <a:pt x="402" y="206"/>
                  <a:pt x="402" y="206"/>
                </a:cubicBezTo>
                <a:cubicBezTo>
                  <a:pt x="402" y="215"/>
                  <a:pt x="402" y="224"/>
                  <a:pt x="384" y="224"/>
                </a:cubicBezTo>
                <a:close/>
                <a:moveTo>
                  <a:pt x="36" y="188"/>
                </a:moveTo>
                <a:lnTo>
                  <a:pt x="36" y="188"/>
                </a:lnTo>
                <a:cubicBezTo>
                  <a:pt x="367" y="188"/>
                  <a:pt x="367" y="188"/>
                  <a:pt x="367" y="188"/>
                </a:cubicBezTo>
                <a:cubicBezTo>
                  <a:pt x="367" y="36"/>
                  <a:pt x="367" y="36"/>
                  <a:pt x="367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1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9" name="Freeform 724">
            <a:extLst>
              <a:ext uri="{FF2B5EF4-FFF2-40B4-BE49-F238E27FC236}">
                <a16:creationId xmlns:a16="http://schemas.microsoft.com/office/drawing/2014/main" id="{39B55133-5060-1F47-A00B-A686FAC44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9396" y="4340196"/>
            <a:ext cx="47238" cy="47238"/>
          </a:xfrm>
          <a:custGeom>
            <a:avLst/>
            <a:gdLst>
              <a:gd name="T0" fmla="*/ 27 w 46"/>
              <a:gd name="T1" fmla="*/ 45 h 46"/>
              <a:gd name="T2" fmla="*/ 27 w 46"/>
              <a:gd name="T3" fmla="*/ 45 h 46"/>
              <a:gd name="T4" fmla="*/ 0 w 46"/>
              <a:gd name="T5" fmla="*/ 27 h 46"/>
              <a:gd name="T6" fmla="*/ 27 w 46"/>
              <a:gd name="T7" fmla="*/ 0 h 46"/>
              <a:gd name="T8" fmla="*/ 45 w 46"/>
              <a:gd name="T9" fmla="*/ 27 h 46"/>
              <a:gd name="T10" fmla="*/ 27 w 46"/>
              <a:gd name="T11" fmla="*/ 45 h 46"/>
              <a:gd name="T12" fmla="*/ 27 w 46"/>
              <a:gd name="T13" fmla="*/ 9 h 46"/>
              <a:gd name="T14" fmla="*/ 27 w 46"/>
              <a:gd name="T15" fmla="*/ 9 h 46"/>
              <a:gd name="T16" fmla="*/ 9 w 46"/>
              <a:gd name="T17" fmla="*/ 27 h 46"/>
              <a:gd name="T18" fmla="*/ 27 w 46"/>
              <a:gd name="T19" fmla="*/ 35 h 46"/>
              <a:gd name="T20" fmla="*/ 36 w 46"/>
              <a:gd name="T21" fmla="*/ 27 h 46"/>
              <a:gd name="T22" fmla="*/ 27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5"/>
                  <a:pt x="36" y="45"/>
                  <a:pt x="27" y="4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27"/>
                  <a:pt x="18" y="35"/>
                  <a:pt x="27" y="35"/>
                </a:cubicBezTo>
                <a:cubicBezTo>
                  <a:pt x="36" y="35"/>
                  <a:pt x="36" y="27"/>
                  <a:pt x="36" y="27"/>
                </a:cubicBezTo>
                <a:cubicBezTo>
                  <a:pt x="36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0" name="Freeform 725">
            <a:extLst>
              <a:ext uri="{FF2B5EF4-FFF2-40B4-BE49-F238E27FC236}">
                <a16:creationId xmlns:a16="http://schemas.microsoft.com/office/drawing/2014/main" id="{D47B938B-618A-0542-8831-8FDD55E1B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9396" y="4236271"/>
            <a:ext cx="47238" cy="47238"/>
          </a:xfrm>
          <a:custGeom>
            <a:avLst/>
            <a:gdLst>
              <a:gd name="T0" fmla="*/ 27 w 46"/>
              <a:gd name="T1" fmla="*/ 44 h 45"/>
              <a:gd name="T2" fmla="*/ 27 w 46"/>
              <a:gd name="T3" fmla="*/ 44 h 45"/>
              <a:gd name="T4" fmla="*/ 0 w 46"/>
              <a:gd name="T5" fmla="*/ 17 h 45"/>
              <a:gd name="T6" fmla="*/ 27 w 46"/>
              <a:gd name="T7" fmla="*/ 0 h 45"/>
              <a:gd name="T8" fmla="*/ 45 w 46"/>
              <a:gd name="T9" fmla="*/ 17 h 45"/>
              <a:gd name="T10" fmla="*/ 27 w 46"/>
              <a:gd name="T11" fmla="*/ 44 h 45"/>
              <a:gd name="T12" fmla="*/ 27 w 46"/>
              <a:gd name="T13" fmla="*/ 9 h 45"/>
              <a:gd name="T14" fmla="*/ 27 w 46"/>
              <a:gd name="T15" fmla="*/ 9 h 45"/>
              <a:gd name="T16" fmla="*/ 9 w 46"/>
              <a:gd name="T17" fmla="*/ 17 h 45"/>
              <a:gd name="T18" fmla="*/ 27 w 46"/>
              <a:gd name="T19" fmla="*/ 35 h 45"/>
              <a:gd name="T20" fmla="*/ 45 w 46"/>
              <a:gd name="T21" fmla="*/ 17 h 45"/>
              <a:gd name="T22" fmla="*/ 27 w 46"/>
              <a:gd name="T23" fmla="*/ 9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5">
                <a:moveTo>
                  <a:pt x="27" y="44"/>
                </a:moveTo>
                <a:lnTo>
                  <a:pt x="27" y="44"/>
                </a:lnTo>
                <a:cubicBezTo>
                  <a:pt x="9" y="44"/>
                  <a:pt x="0" y="35"/>
                  <a:pt x="0" y="1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7"/>
                </a:cubicBezTo>
                <a:cubicBezTo>
                  <a:pt x="45" y="35"/>
                  <a:pt x="36" y="44"/>
                  <a:pt x="27" y="4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9"/>
                  <a:pt x="9" y="17"/>
                </a:cubicBezTo>
                <a:cubicBezTo>
                  <a:pt x="9" y="26"/>
                  <a:pt x="18" y="35"/>
                  <a:pt x="27" y="35"/>
                </a:cubicBezTo>
                <a:cubicBezTo>
                  <a:pt x="36" y="35"/>
                  <a:pt x="45" y="26"/>
                  <a:pt x="45" y="17"/>
                </a:cubicBezTo>
                <a:cubicBezTo>
                  <a:pt x="45" y="9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1" name="Freeform 726">
            <a:extLst>
              <a:ext uri="{FF2B5EF4-FFF2-40B4-BE49-F238E27FC236}">
                <a16:creationId xmlns:a16="http://schemas.microsoft.com/office/drawing/2014/main" id="{C3690C67-5291-6849-BBFE-19E49595B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1854" y="4236271"/>
            <a:ext cx="47238" cy="47238"/>
          </a:xfrm>
          <a:custGeom>
            <a:avLst/>
            <a:gdLst>
              <a:gd name="T0" fmla="*/ 27 w 46"/>
              <a:gd name="T1" fmla="*/ 44 h 45"/>
              <a:gd name="T2" fmla="*/ 27 w 46"/>
              <a:gd name="T3" fmla="*/ 44 h 45"/>
              <a:gd name="T4" fmla="*/ 0 w 46"/>
              <a:gd name="T5" fmla="*/ 17 h 45"/>
              <a:gd name="T6" fmla="*/ 27 w 46"/>
              <a:gd name="T7" fmla="*/ 0 h 45"/>
              <a:gd name="T8" fmla="*/ 45 w 46"/>
              <a:gd name="T9" fmla="*/ 17 h 45"/>
              <a:gd name="T10" fmla="*/ 27 w 46"/>
              <a:gd name="T11" fmla="*/ 44 h 45"/>
              <a:gd name="T12" fmla="*/ 27 w 46"/>
              <a:gd name="T13" fmla="*/ 9 h 45"/>
              <a:gd name="T14" fmla="*/ 27 w 46"/>
              <a:gd name="T15" fmla="*/ 9 h 45"/>
              <a:gd name="T16" fmla="*/ 9 w 46"/>
              <a:gd name="T17" fmla="*/ 17 h 45"/>
              <a:gd name="T18" fmla="*/ 27 w 46"/>
              <a:gd name="T19" fmla="*/ 35 h 45"/>
              <a:gd name="T20" fmla="*/ 36 w 46"/>
              <a:gd name="T21" fmla="*/ 17 h 45"/>
              <a:gd name="T22" fmla="*/ 27 w 46"/>
              <a:gd name="T23" fmla="*/ 9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5">
                <a:moveTo>
                  <a:pt x="27" y="44"/>
                </a:moveTo>
                <a:lnTo>
                  <a:pt x="27" y="44"/>
                </a:lnTo>
                <a:cubicBezTo>
                  <a:pt x="9" y="44"/>
                  <a:pt x="0" y="35"/>
                  <a:pt x="0" y="1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7"/>
                </a:cubicBezTo>
                <a:cubicBezTo>
                  <a:pt x="45" y="35"/>
                  <a:pt x="36" y="44"/>
                  <a:pt x="27" y="4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9"/>
                  <a:pt x="9" y="17"/>
                </a:cubicBezTo>
                <a:cubicBezTo>
                  <a:pt x="9" y="26"/>
                  <a:pt x="18" y="35"/>
                  <a:pt x="27" y="35"/>
                </a:cubicBezTo>
                <a:cubicBezTo>
                  <a:pt x="36" y="35"/>
                  <a:pt x="36" y="26"/>
                  <a:pt x="36" y="17"/>
                </a:cubicBezTo>
                <a:cubicBezTo>
                  <a:pt x="36" y="9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2" name="Freeform 727">
            <a:extLst>
              <a:ext uri="{FF2B5EF4-FFF2-40B4-BE49-F238E27FC236}">
                <a16:creationId xmlns:a16="http://schemas.microsoft.com/office/drawing/2014/main" id="{BF7E49E0-38E0-7A4A-A5AB-BAFA92838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9034" y="4236271"/>
            <a:ext cx="47238" cy="47238"/>
          </a:xfrm>
          <a:custGeom>
            <a:avLst/>
            <a:gdLst>
              <a:gd name="T0" fmla="*/ 18 w 45"/>
              <a:gd name="T1" fmla="*/ 44 h 45"/>
              <a:gd name="T2" fmla="*/ 18 w 45"/>
              <a:gd name="T3" fmla="*/ 44 h 45"/>
              <a:gd name="T4" fmla="*/ 0 w 45"/>
              <a:gd name="T5" fmla="*/ 17 h 45"/>
              <a:gd name="T6" fmla="*/ 18 w 45"/>
              <a:gd name="T7" fmla="*/ 0 h 45"/>
              <a:gd name="T8" fmla="*/ 44 w 45"/>
              <a:gd name="T9" fmla="*/ 17 h 45"/>
              <a:gd name="T10" fmla="*/ 18 w 45"/>
              <a:gd name="T11" fmla="*/ 44 h 45"/>
              <a:gd name="T12" fmla="*/ 18 w 45"/>
              <a:gd name="T13" fmla="*/ 9 h 45"/>
              <a:gd name="T14" fmla="*/ 18 w 45"/>
              <a:gd name="T15" fmla="*/ 9 h 45"/>
              <a:gd name="T16" fmla="*/ 9 w 45"/>
              <a:gd name="T17" fmla="*/ 17 h 45"/>
              <a:gd name="T18" fmla="*/ 18 w 45"/>
              <a:gd name="T19" fmla="*/ 35 h 45"/>
              <a:gd name="T20" fmla="*/ 35 w 45"/>
              <a:gd name="T21" fmla="*/ 17 h 45"/>
              <a:gd name="T22" fmla="*/ 18 w 45"/>
              <a:gd name="T23" fmla="*/ 9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5">
                <a:moveTo>
                  <a:pt x="18" y="44"/>
                </a:moveTo>
                <a:lnTo>
                  <a:pt x="18" y="44"/>
                </a:lnTo>
                <a:cubicBezTo>
                  <a:pt x="9" y="44"/>
                  <a:pt x="0" y="35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35" y="0"/>
                  <a:pt x="44" y="9"/>
                  <a:pt x="44" y="17"/>
                </a:cubicBezTo>
                <a:cubicBezTo>
                  <a:pt x="44" y="35"/>
                  <a:pt x="35" y="44"/>
                  <a:pt x="18" y="44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9" y="17"/>
                </a:cubicBezTo>
                <a:cubicBezTo>
                  <a:pt x="9" y="26"/>
                  <a:pt x="9" y="35"/>
                  <a:pt x="18" y="35"/>
                </a:cubicBezTo>
                <a:cubicBezTo>
                  <a:pt x="26" y="35"/>
                  <a:pt x="35" y="26"/>
                  <a:pt x="35" y="17"/>
                </a:cubicBezTo>
                <a:cubicBezTo>
                  <a:pt x="35" y="9"/>
                  <a:pt x="26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3" name="Freeform 728">
            <a:extLst>
              <a:ext uri="{FF2B5EF4-FFF2-40B4-BE49-F238E27FC236}">
                <a16:creationId xmlns:a16="http://schemas.microsoft.com/office/drawing/2014/main" id="{F4CF3BE6-A3BD-F44B-9818-808F069C2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1854" y="4340196"/>
            <a:ext cx="47238" cy="47238"/>
          </a:xfrm>
          <a:custGeom>
            <a:avLst/>
            <a:gdLst>
              <a:gd name="T0" fmla="*/ 27 w 46"/>
              <a:gd name="T1" fmla="*/ 45 h 46"/>
              <a:gd name="T2" fmla="*/ 27 w 46"/>
              <a:gd name="T3" fmla="*/ 45 h 46"/>
              <a:gd name="T4" fmla="*/ 0 w 46"/>
              <a:gd name="T5" fmla="*/ 27 h 46"/>
              <a:gd name="T6" fmla="*/ 27 w 46"/>
              <a:gd name="T7" fmla="*/ 0 h 46"/>
              <a:gd name="T8" fmla="*/ 45 w 46"/>
              <a:gd name="T9" fmla="*/ 27 h 46"/>
              <a:gd name="T10" fmla="*/ 27 w 46"/>
              <a:gd name="T11" fmla="*/ 45 h 46"/>
              <a:gd name="T12" fmla="*/ 27 w 46"/>
              <a:gd name="T13" fmla="*/ 9 h 46"/>
              <a:gd name="T14" fmla="*/ 27 w 46"/>
              <a:gd name="T15" fmla="*/ 9 h 46"/>
              <a:gd name="T16" fmla="*/ 9 w 46"/>
              <a:gd name="T17" fmla="*/ 27 h 46"/>
              <a:gd name="T18" fmla="*/ 27 w 46"/>
              <a:gd name="T19" fmla="*/ 35 h 46"/>
              <a:gd name="T20" fmla="*/ 36 w 46"/>
              <a:gd name="T21" fmla="*/ 27 h 46"/>
              <a:gd name="T22" fmla="*/ 27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5"/>
                  <a:pt x="36" y="45"/>
                  <a:pt x="27" y="4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27"/>
                  <a:pt x="18" y="35"/>
                  <a:pt x="27" y="35"/>
                </a:cubicBezTo>
                <a:cubicBezTo>
                  <a:pt x="36" y="35"/>
                  <a:pt x="36" y="27"/>
                  <a:pt x="36" y="27"/>
                </a:cubicBezTo>
                <a:cubicBezTo>
                  <a:pt x="36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4" name="Freeform 729">
            <a:extLst>
              <a:ext uri="{FF2B5EF4-FFF2-40B4-BE49-F238E27FC236}">
                <a16:creationId xmlns:a16="http://schemas.microsoft.com/office/drawing/2014/main" id="{6C3A4B30-698B-2945-8548-8A73DC561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9034" y="4340196"/>
            <a:ext cx="47238" cy="47238"/>
          </a:xfrm>
          <a:custGeom>
            <a:avLst/>
            <a:gdLst>
              <a:gd name="T0" fmla="*/ 18 w 45"/>
              <a:gd name="T1" fmla="*/ 45 h 46"/>
              <a:gd name="T2" fmla="*/ 18 w 45"/>
              <a:gd name="T3" fmla="*/ 45 h 46"/>
              <a:gd name="T4" fmla="*/ 0 w 45"/>
              <a:gd name="T5" fmla="*/ 27 h 46"/>
              <a:gd name="T6" fmla="*/ 18 w 45"/>
              <a:gd name="T7" fmla="*/ 0 h 46"/>
              <a:gd name="T8" fmla="*/ 44 w 45"/>
              <a:gd name="T9" fmla="*/ 27 h 46"/>
              <a:gd name="T10" fmla="*/ 18 w 45"/>
              <a:gd name="T11" fmla="*/ 45 h 46"/>
              <a:gd name="T12" fmla="*/ 18 w 45"/>
              <a:gd name="T13" fmla="*/ 9 h 46"/>
              <a:gd name="T14" fmla="*/ 18 w 45"/>
              <a:gd name="T15" fmla="*/ 9 h 46"/>
              <a:gd name="T16" fmla="*/ 9 w 45"/>
              <a:gd name="T17" fmla="*/ 27 h 46"/>
              <a:gd name="T18" fmla="*/ 18 w 45"/>
              <a:gd name="T19" fmla="*/ 35 h 46"/>
              <a:gd name="T20" fmla="*/ 35 w 45"/>
              <a:gd name="T21" fmla="*/ 27 h 46"/>
              <a:gd name="T22" fmla="*/ 18 w 45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5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5" y="0"/>
                  <a:pt x="44" y="9"/>
                  <a:pt x="44" y="27"/>
                </a:cubicBezTo>
                <a:cubicBezTo>
                  <a:pt x="44" y="35"/>
                  <a:pt x="35" y="45"/>
                  <a:pt x="18" y="4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18"/>
                  <a:pt x="9" y="27"/>
                </a:cubicBezTo>
                <a:cubicBezTo>
                  <a:pt x="9" y="27"/>
                  <a:pt x="9" y="35"/>
                  <a:pt x="18" y="35"/>
                </a:cubicBezTo>
                <a:cubicBezTo>
                  <a:pt x="26" y="35"/>
                  <a:pt x="35" y="27"/>
                  <a:pt x="35" y="27"/>
                </a:cubicBezTo>
                <a:cubicBezTo>
                  <a:pt x="35" y="18"/>
                  <a:pt x="26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6" name="Freeform 730">
            <a:extLst>
              <a:ext uri="{FF2B5EF4-FFF2-40B4-BE49-F238E27FC236}">
                <a16:creationId xmlns:a16="http://schemas.microsoft.com/office/drawing/2014/main" id="{5A947734-0985-2B48-B127-1854FE9F8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9396" y="4127625"/>
            <a:ext cx="47238" cy="47238"/>
          </a:xfrm>
          <a:custGeom>
            <a:avLst/>
            <a:gdLst>
              <a:gd name="T0" fmla="*/ 27 w 46"/>
              <a:gd name="T1" fmla="*/ 45 h 46"/>
              <a:gd name="T2" fmla="*/ 27 w 46"/>
              <a:gd name="T3" fmla="*/ 45 h 46"/>
              <a:gd name="T4" fmla="*/ 0 w 46"/>
              <a:gd name="T5" fmla="*/ 27 h 46"/>
              <a:gd name="T6" fmla="*/ 27 w 46"/>
              <a:gd name="T7" fmla="*/ 0 h 46"/>
              <a:gd name="T8" fmla="*/ 45 w 46"/>
              <a:gd name="T9" fmla="*/ 27 h 46"/>
              <a:gd name="T10" fmla="*/ 27 w 46"/>
              <a:gd name="T11" fmla="*/ 45 h 46"/>
              <a:gd name="T12" fmla="*/ 27 w 46"/>
              <a:gd name="T13" fmla="*/ 9 h 46"/>
              <a:gd name="T14" fmla="*/ 27 w 46"/>
              <a:gd name="T15" fmla="*/ 9 h 46"/>
              <a:gd name="T16" fmla="*/ 9 w 46"/>
              <a:gd name="T17" fmla="*/ 27 h 46"/>
              <a:gd name="T18" fmla="*/ 27 w 46"/>
              <a:gd name="T19" fmla="*/ 36 h 46"/>
              <a:gd name="T20" fmla="*/ 45 w 46"/>
              <a:gd name="T21" fmla="*/ 27 h 46"/>
              <a:gd name="T22" fmla="*/ 27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6"/>
                  <a:pt x="36" y="45"/>
                  <a:pt x="27" y="4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27"/>
                  <a:pt x="18" y="36"/>
                  <a:pt x="27" y="36"/>
                </a:cubicBezTo>
                <a:cubicBezTo>
                  <a:pt x="36" y="36"/>
                  <a:pt x="45" y="27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7" name="Freeform 731">
            <a:extLst>
              <a:ext uri="{FF2B5EF4-FFF2-40B4-BE49-F238E27FC236}">
                <a16:creationId xmlns:a16="http://schemas.microsoft.com/office/drawing/2014/main" id="{D129A441-D4CC-5E43-A724-4B3ABE2A8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1854" y="4127625"/>
            <a:ext cx="47238" cy="47238"/>
          </a:xfrm>
          <a:custGeom>
            <a:avLst/>
            <a:gdLst>
              <a:gd name="T0" fmla="*/ 27 w 46"/>
              <a:gd name="T1" fmla="*/ 45 h 46"/>
              <a:gd name="T2" fmla="*/ 27 w 46"/>
              <a:gd name="T3" fmla="*/ 45 h 46"/>
              <a:gd name="T4" fmla="*/ 0 w 46"/>
              <a:gd name="T5" fmla="*/ 27 h 46"/>
              <a:gd name="T6" fmla="*/ 27 w 46"/>
              <a:gd name="T7" fmla="*/ 0 h 46"/>
              <a:gd name="T8" fmla="*/ 45 w 46"/>
              <a:gd name="T9" fmla="*/ 27 h 46"/>
              <a:gd name="T10" fmla="*/ 27 w 46"/>
              <a:gd name="T11" fmla="*/ 45 h 46"/>
              <a:gd name="T12" fmla="*/ 27 w 46"/>
              <a:gd name="T13" fmla="*/ 9 h 46"/>
              <a:gd name="T14" fmla="*/ 27 w 46"/>
              <a:gd name="T15" fmla="*/ 9 h 46"/>
              <a:gd name="T16" fmla="*/ 9 w 46"/>
              <a:gd name="T17" fmla="*/ 27 h 46"/>
              <a:gd name="T18" fmla="*/ 27 w 46"/>
              <a:gd name="T19" fmla="*/ 36 h 46"/>
              <a:gd name="T20" fmla="*/ 36 w 46"/>
              <a:gd name="T21" fmla="*/ 27 h 46"/>
              <a:gd name="T22" fmla="*/ 27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6"/>
                  <a:pt x="36" y="45"/>
                  <a:pt x="27" y="4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27"/>
                  <a:pt x="18" y="36"/>
                  <a:pt x="27" y="36"/>
                </a:cubicBezTo>
                <a:cubicBezTo>
                  <a:pt x="36" y="36"/>
                  <a:pt x="36" y="27"/>
                  <a:pt x="36" y="27"/>
                </a:cubicBezTo>
                <a:cubicBezTo>
                  <a:pt x="36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8" name="Freeform 732">
            <a:extLst>
              <a:ext uri="{FF2B5EF4-FFF2-40B4-BE49-F238E27FC236}">
                <a16:creationId xmlns:a16="http://schemas.microsoft.com/office/drawing/2014/main" id="{B4FEF76B-9E01-6F4B-B268-B41C379A2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9034" y="4127625"/>
            <a:ext cx="47238" cy="47238"/>
          </a:xfrm>
          <a:custGeom>
            <a:avLst/>
            <a:gdLst>
              <a:gd name="T0" fmla="*/ 18 w 45"/>
              <a:gd name="T1" fmla="*/ 45 h 46"/>
              <a:gd name="T2" fmla="*/ 18 w 45"/>
              <a:gd name="T3" fmla="*/ 45 h 46"/>
              <a:gd name="T4" fmla="*/ 0 w 45"/>
              <a:gd name="T5" fmla="*/ 27 h 46"/>
              <a:gd name="T6" fmla="*/ 18 w 45"/>
              <a:gd name="T7" fmla="*/ 0 h 46"/>
              <a:gd name="T8" fmla="*/ 44 w 45"/>
              <a:gd name="T9" fmla="*/ 27 h 46"/>
              <a:gd name="T10" fmla="*/ 18 w 45"/>
              <a:gd name="T11" fmla="*/ 45 h 46"/>
              <a:gd name="T12" fmla="*/ 18 w 45"/>
              <a:gd name="T13" fmla="*/ 9 h 46"/>
              <a:gd name="T14" fmla="*/ 18 w 45"/>
              <a:gd name="T15" fmla="*/ 9 h 46"/>
              <a:gd name="T16" fmla="*/ 9 w 45"/>
              <a:gd name="T17" fmla="*/ 27 h 46"/>
              <a:gd name="T18" fmla="*/ 18 w 45"/>
              <a:gd name="T19" fmla="*/ 36 h 46"/>
              <a:gd name="T20" fmla="*/ 35 w 45"/>
              <a:gd name="T21" fmla="*/ 27 h 46"/>
              <a:gd name="T22" fmla="*/ 18 w 45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5" y="0"/>
                  <a:pt x="44" y="9"/>
                  <a:pt x="44" y="27"/>
                </a:cubicBezTo>
                <a:cubicBezTo>
                  <a:pt x="44" y="36"/>
                  <a:pt x="35" y="45"/>
                  <a:pt x="18" y="4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18"/>
                  <a:pt x="9" y="27"/>
                </a:cubicBezTo>
                <a:cubicBezTo>
                  <a:pt x="9" y="27"/>
                  <a:pt x="9" y="36"/>
                  <a:pt x="18" y="36"/>
                </a:cubicBezTo>
                <a:cubicBezTo>
                  <a:pt x="26" y="36"/>
                  <a:pt x="35" y="27"/>
                  <a:pt x="35" y="27"/>
                </a:cubicBezTo>
                <a:cubicBezTo>
                  <a:pt x="35" y="18"/>
                  <a:pt x="26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9" name="Freeform 733">
            <a:extLst>
              <a:ext uri="{FF2B5EF4-FFF2-40B4-BE49-F238E27FC236}">
                <a16:creationId xmlns:a16="http://schemas.microsoft.com/office/drawing/2014/main" id="{67F8530C-24FC-E84A-84D1-35D1797D2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5530" y="4292957"/>
            <a:ext cx="462936" cy="165336"/>
          </a:xfrm>
          <a:custGeom>
            <a:avLst/>
            <a:gdLst>
              <a:gd name="T0" fmla="*/ 214 w 430"/>
              <a:gd name="T1" fmla="*/ 152 h 153"/>
              <a:gd name="T2" fmla="*/ 214 w 430"/>
              <a:gd name="T3" fmla="*/ 152 h 153"/>
              <a:gd name="T4" fmla="*/ 80 w 430"/>
              <a:gd name="T5" fmla="*/ 143 h 153"/>
              <a:gd name="T6" fmla="*/ 26 w 430"/>
              <a:gd name="T7" fmla="*/ 125 h 153"/>
              <a:gd name="T8" fmla="*/ 0 w 430"/>
              <a:gd name="T9" fmla="*/ 98 h 153"/>
              <a:gd name="T10" fmla="*/ 9 w 430"/>
              <a:gd name="T11" fmla="*/ 18 h 153"/>
              <a:gd name="T12" fmla="*/ 26 w 430"/>
              <a:gd name="T13" fmla="*/ 0 h 153"/>
              <a:gd name="T14" fmla="*/ 26 w 430"/>
              <a:gd name="T15" fmla="*/ 0 h 153"/>
              <a:gd name="T16" fmla="*/ 44 w 430"/>
              <a:gd name="T17" fmla="*/ 9 h 153"/>
              <a:gd name="T18" fmla="*/ 89 w 430"/>
              <a:gd name="T19" fmla="*/ 27 h 153"/>
              <a:gd name="T20" fmla="*/ 205 w 430"/>
              <a:gd name="T21" fmla="*/ 36 h 153"/>
              <a:gd name="T22" fmla="*/ 232 w 430"/>
              <a:gd name="T23" fmla="*/ 36 h 153"/>
              <a:gd name="T24" fmla="*/ 348 w 430"/>
              <a:gd name="T25" fmla="*/ 27 h 153"/>
              <a:gd name="T26" fmla="*/ 393 w 430"/>
              <a:gd name="T27" fmla="*/ 9 h 153"/>
              <a:gd name="T28" fmla="*/ 411 w 430"/>
              <a:gd name="T29" fmla="*/ 0 h 153"/>
              <a:gd name="T30" fmla="*/ 411 w 430"/>
              <a:gd name="T31" fmla="*/ 0 h 153"/>
              <a:gd name="T32" fmla="*/ 429 w 430"/>
              <a:gd name="T33" fmla="*/ 18 h 153"/>
              <a:gd name="T34" fmla="*/ 429 w 430"/>
              <a:gd name="T35" fmla="*/ 18 h 153"/>
              <a:gd name="T36" fmla="*/ 429 w 430"/>
              <a:gd name="T37" fmla="*/ 18 h 153"/>
              <a:gd name="T38" fmla="*/ 429 w 430"/>
              <a:gd name="T39" fmla="*/ 18 h 153"/>
              <a:gd name="T40" fmla="*/ 429 w 430"/>
              <a:gd name="T41" fmla="*/ 98 h 153"/>
              <a:gd name="T42" fmla="*/ 357 w 430"/>
              <a:gd name="T43" fmla="*/ 143 h 153"/>
              <a:gd name="T44" fmla="*/ 214 w 430"/>
              <a:gd name="T45" fmla="*/ 152 h 153"/>
              <a:gd name="T46" fmla="*/ 44 w 430"/>
              <a:gd name="T47" fmla="*/ 90 h 153"/>
              <a:gd name="T48" fmla="*/ 44 w 430"/>
              <a:gd name="T49" fmla="*/ 90 h 153"/>
              <a:gd name="T50" fmla="*/ 98 w 430"/>
              <a:gd name="T51" fmla="*/ 107 h 153"/>
              <a:gd name="T52" fmla="*/ 214 w 430"/>
              <a:gd name="T53" fmla="*/ 116 h 153"/>
              <a:gd name="T54" fmla="*/ 339 w 430"/>
              <a:gd name="T55" fmla="*/ 107 h 153"/>
              <a:gd name="T56" fmla="*/ 393 w 430"/>
              <a:gd name="T57" fmla="*/ 90 h 153"/>
              <a:gd name="T58" fmla="*/ 393 w 430"/>
              <a:gd name="T59" fmla="*/ 54 h 153"/>
              <a:gd name="T60" fmla="*/ 366 w 430"/>
              <a:gd name="T61" fmla="*/ 63 h 153"/>
              <a:gd name="T62" fmla="*/ 232 w 430"/>
              <a:gd name="T63" fmla="*/ 72 h 153"/>
              <a:gd name="T64" fmla="*/ 205 w 430"/>
              <a:gd name="T65" fmla="*/ 72 h 153"/>
              <a:gd name="T66" fmla="*/ 71 w 430"/>
              <a:gd name="T67" fmla="*/ 63 h 153"/>
              <a:gd name="T68" fmla="*/ 44 w 430"/>
              <a:gd name="T69" fmla="*/ 54 h 153"/>
              <a:gd name="T70" fmla="*/ 44 w 430"/>
              <a:gd name="T71" fmla="*/ 90 h 153"/>
              <a:gd name="T72" fmla="*/ 393 w 430"/>
              <a:gd name="T73" fmla="*/ 98 h 153"/>
              <a:gd name="T74" fmla="*/ 393 w 430"/>
              <a:gd name="T75" fmla="*/ 98 h 153"/>
              <a:gd name="T76" fmla="*/ 44 w 430"/>
              <a:gd name="T77" fmla="*/ 18 h 153"/>
              <a:gd name="T78" fmla="*/ 44 w 430"/>
              <a:gd name="T79" fmla="*/ 18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0" h="153">
                <a:moveTo>
                  <a:pt x="214" y="152"/>
                </a:moveTo>
                <a:lnTo>
                  <a:pt x="214" y="152"/>
                </a:lnTo>
                <a:cubicBezTo>
                  <a:pt x="160" y="152"/>
                  <a:pt x="116" y="152"/>
                  <a:pt x="80" y="143"/>
                </a:cubicBezTo>
                <a:cubicBezTo>
                  <a:pt x="53" y="143"/>
                  <a:pt x="44" y="134"/>
                  <a:pt x="26" y="125"/>
                </a:cubicBezTo>
                <a:cubicBezTo>
                  <a:pt x="9" y="116"/>
                  <a:pt x="0" y="107"/>
                  <a:pt x="0" y="98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9"/>
                  <a:pt x="9" y="0"/>
                  <a:pt x="26" y="0"/>
                </a:cubicBezTo>
                <a:lnTo>
                  <a:pt x="26" y="0"/>
                </a:lnTo>
                <a:cubicBezTo>
                  <a:pt x="35" y="0"/>
                  <a:pt x="44" y="0"/>
                  <a:pt x="44" y="9"/>
                </a:cubicBezTo>
                <a:cubicBezTo>
                  <a:pt x="44" y="18"/>
                  <a:pt x="53" y="18"/>
                  <a:pt x="89" y="27"/>
                </a:cubicBezTo>
                <a:cubicBezTo>
                  <a:pt x="125" y="36"/>
                  <a:pt x="160" y="36"/>
                  <a:pt x="205" y="36"/>
                </a:cubicBezTo>
                <a:cubicBezTo>
                  <a:pt x="214" y="36"/>
                  <a:pt x="223" y="36"/>
                  <a:pt x="232" y="36"/>
                </a:cubicBezTo>
                <a:cubicBezTo>
                  <a:pt x="277" y="36"/>
                  <a:pt x="312" y="36"/>
                  <a:pt x="348" y="27"/>
                </a:cubicBezTo>
                <a:cubicBezTo>
                  <a:pt x="375" y="18"/>
                  <a:pt x="393" y="18"/>
                  <a:pt x="393" y="9"/>
                </a:cubicBezTo>
                <a:cubicBezTo>
                  <a:pt x="393" y="0"/>
                  <a:pt x="402" y="0"/>
                  <a:pt x="411" y="0"/>
                </a:cubicBezTo>
                <a:lnTo>
                  <a:pt x="411" y="0"/>
                </a:lnTo>
                <a:cubicBezTo>
                  <a:pt x="420" y="0"/>
                  <a:pt x="429" y="9"/>
                  <a:pt x="429" y="18"/>
                </a:cubicBezTo>
                <a:lnTo>
                  <a:pt x="429" y="18"/>
                </a:lnTo>
                <a:lnTo>
                  <a:pt x="429" y="18"/>
                </a:lnTo>
                <a:lnTo>
                  <a:pt x="429" y="18"/>
                </a:lnTo>
                <a:cubicBezTo>
                  <a:pt x="429" y="98"/>
                  <a:pt x="429" y="98"/>
                  <a:pt x="429" y="98"/>
                </a:cubicBezTo>
                <a:cubicBezTo>
                  <a:pt x="429" y="125"/>
                  <a:pt x="393" y="134"/>
                  <a:pt x="357" y="143"/>
                </a:cubicBezTo>
                <a:cubicBezTo>
                  <a:pt x="321" y="152"/>
                  <a:pt x="268" y="152"/>
                  <a:pt x="214" y="152"/>
                </a:cubicBezTo>
                <a:close/>
                <a:moveTo>
                  <a:pt x="44" y="90"/>
                </a:moveTo>
                <a:lnTo>
                  <a:pt x="44" y="90"/>
                </a:lnTo>
                <a:cubicBezTo>
                  <a:pt x="44" y="98"/>
                  <a:pt x="62" y="98"/>
                  <a:pt x="98" y="107"/>
                </a:cubicBezTo>
                <a:cubicBezTo>
                  <a:pt x="134" y="116"/>
                  <a:pt x="169" y="116"/>
                  <a:pt x="214" y="116"/>
                </a:cubicBezTo>
                <a:cubicBezTo>
                  <a:pt x="259" y="116"/>
                  <a:pt x="303" y="116"/>
                  <a:pt x="339" y="107"/>
                </a:cubicBezTo>
                <a:cubicBezTo>
                  <a:pt x="375" y="98"/>
                  <a:pt x="384" y="98"/>
                  <a:pt x="393" y="90"/>
                </a:cubicBezTo>
                <a:cubicBezTo>
                  <a:pt x="393" y="54"/>
                  <a:pt x="393" y="54"/>
                  <a:pt x="393" y="54"/>
                </a:cubicBezTo>
                <a:cubicBezTo>
                  <a:pt x="384" y="54"/>
                  <a:pt x="375" y="63"/>
                  <a:pt x="366" y="63"/>
                </a:cubicBezTo>
                <a:cubicBezTo>
                  <a:pt x="330" y="72"/>
                  <a:pt x="286" y="72"/>
                  <a:pt x="232" y="72"/>
                </a:cubicBezTo>
                <a:cubicBezTo>
                  <a:pt x="223" y="72"/>
                  <a:pt x="214" y="72"/>
                  <a:pt x="205" y="72"/>
                </a:cubicBezTo>
                <a:cubicBezTo>
                  <a:pt x="152" y="72"/>
                  <a:pt x="107" y="72"/>
                  <a:pt x="71" y="63"/>
                </a:cubicBezTo>
                <a:cubicBezTo>
                  <a:pt x="62" y="63"/>
                  <a:pt x="53" y="54"/>
                  <a:pt x="44" y="54"/>
                </a:cubicBezTo>
                <a:lnTo>
                  <a:pt x="44" y="90"/>
                </a:lnTo>
                <a:close/>
                <a:moveTo>
                  <a:pt x="393" y="98"/>
                </a:moveTo>
                <a:lnTo>
                  <a:pt x="393" y="98"/>
                </a:lnTo>
                <a:close/>
                <a:moveTo>
                  <a:pt x="44" y="18"/>
                </a:moveTo>
                <a:lnTo>
                  <a:pt x="44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0" name="Freeform 734">
            <a:extLst>
              <a:ext uri="{FF2B5EF4-FFF2-40B4-BE49-F238E27FC236}">
                <a16:creationId xmlns:a16="http://schemas.microsoft.com/office/drawing/2014/main" id="{2AB35937-0986-6844-A1BB-A13114E0E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5530" y="4377986"/>
            <a:ext cx="462936" cy="165336"/>
          </a:xfrm>
          <a:custGeom>
            <a:avLst/>
            <a:gdLst>
              <a:gd name="T0" fmla="*/ 214 w 430"/>
              <a:gd name="T1" fmla="*/ 153 h 154"/>
              <a:gd name="T2" fmla="*/ 214 w 430"/>
              <a:gd name="T3" fmla="*/ 153 h 154"/>
              <a:gd name="T4" fmla="*/ 80 w 430"/>
              <a:gd name="T5" fmla="*/ 143 h 154"/>
              <a:gd name="T6" fmla="*/ 26 w 430"/>
              <a:gd name="T7" fmla="*/ 126 h 154"/>
              <a:gd name="T8" fmla="*/ 0 w 430"/>
              <a:gd name="T9" fmla="*/ 99 h 154"/>
              <a:gd name="T10" fmla="*/ 9 w 430"/>
              <a:gd name="T11" fmla="*/ 18 h 154"/>
              <a:gd name="T12" fmla="*/ 26 w 430"/>
              <a:gd name="T13" fmla="*/ 0 h 154"/>
              <a:gd name="T14" fmla="*/ 26 w 430"/>
              <a:gd name="T15" fmla="*/ 0 h 154"/>
              <a:gd name="T16" fmla="*/ 44 w 430"/>
              <a:gd name="T17" fmla="*/ 10 h 154"/>
              <a:gd name="T18" fmla="*/ 89 w 430"/>
              <a:gd name="T19" fmla="*/ 27 h 154"/>
              <a:gd name="T20" fmla="*/ 205 w 430"/>
              <a:gd name="T21" fmla="*/ 36 h 154"/>
              <a:gd name="T22" fmla="*/ 232 w 430"/>
              <a:gd name="T23" fmla="*/ 36 h 154"/>
              <a:gd name="T24" fmla="*/ 348 w 430"/>
              <a:gd name="T25" fmla="*/ 27 h 154"/>
              <a:gd name="T26" fmla="*/ 393 w 430"/>
              <a:gd name="T27" fmla="*/ 10 h 154"/>
              <a:gd name="T28" fmla="*/ 411 w 430"/>
              <a:gd name="T29" fmla="*/ 0 h 154"/>
              <a:gd name="T30" fmla="*/ 411 w 430"/>
              <a:gd name="T31" fmla="*/ 0 h 154"/>
              <a:gd name="T32" fmla="*/ 429 w 430"/>
              <a:gd name="T33" fmla="*/ 18 h 154"/>
              <a:gd name="T34" fmla="*/ 429 w 430"/>
              <a:gd name="T35" fmla="*/ 18 h 154"/>
              <a:gd name="T36" fmla="*/ 429 w 430"/>
              <a:gd name="T37" fmla="*/ 18 h 154"/>
              <a:gd name="T38" fmla="*/ 429 w 430"/>
              <a:gd name="T39" fmla="*/ 18 h 154"/>
              <a:gd name="T40" fmla="*/ 429 w 430"/>
              <a:gd name="T41" fmla="*/ 99 h 154"/>
              <a:gd name="T42" fmla="*/ 357 w 430"/>
              <a:gd name="T43" fmla="*/ 143 h 154"/>
              <a:gd name="T44" fmla="*/ 214 w 430"/>
              <a:gd name="T45" fmla="*/ 153 h 154"/>
              <a:gd name="T46" fmla="*/ 44 w 430"/>
              <a:gd name="T47" fmla="*/ 90 h 154"/>
              <a:gd name="T48" fmla="*/ 44 w 430"/>
              <a:gd name="T49" fmla="*/ 90 h 154"/>
              <a:gd name="T50" fmla="*/ 98 w 430"/>
              <a:gd name="T51" fmla="*/ 108 h 154"/>
              <a:gd name="T52" fmla="*/ 214 w 430"/>
              <a:gd name="T53" fmla="*/ 117 h 154"/>
              <a:gd name="T54" fmla="*/ 339 w 430"/>
              <a:gd name="T55" fmla="*/ 108 h 154"/>
              <a:gd name="T56" fmla="*/ 393 w 430"/>
              <a:gd name="T57" fmla="*/ 90 h 154"/>
              <a:gd name="T58" fmla="*/ 393 w 430"/>
              <a:gd name="T59" fmla="*/ 54 h 154"/>
              <a:gd name="T60" fmla="*/ 366 w 430"/>
              <a:gd name="T61" fmla="*/ 63 h 154"/>
              <a:gd name="T62" fmla="*/ 232 w 430"/>
              <a:gd name="T63" fmla="*/ 72 h 154"/>
              <a:gd name="T64" fmla="*/ 205 w 430"/>
              <a:gd name="T65" fmla="*/ 72 h 154"/>
              <a:gd name="T66" fmla="*/ 71 w 430"/>
              <a:gd name="T67" fmla="*/ 63 h 154"/>
              <a:gd name="T68" fmla="*/ 44 w 430"/>
              <a:gd name="T69" fmla="*/ 54 h 154"/>
              <a:gd name="T70" fmla="*/ 44 w 430"/>
              <a:gd name="T71" fmla="*/ 90 h 154"/>
              <a:gd name="T72" fmla="*/ 393 w 430"/>
              <a:gd name="T73" fmla="*/ 99 h 154"/>
              <a:gd name="T74" fmla="*/ 393 w 430"/>
              <a:gd name="T75" fmla="*/ 99 h 154"/>
              <a:gd name="T76" fmla="*/ 44 w 430"/>
              <a:gd name="T77" fmla="*/ 18 h 154"/>
              <a:gd name="T78" fmla="*/ 44 w 430"/>
              <a:gd name="T79" fmla="*/ 1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0" h="154">
                <a:moveTo>
                  <a:pt x="214" y="153"/>
                </a:moveTo>
                <a:lnTo>
                  <a:pt x="214" y="153"/>
                </a:lnTo>
                <a:cubicBezTo>
                  <a:pt x="160" y="153"/>
                  <a:pt x="116" y="153"/>
                  <a:pt x="80" y="143"/>
                </a:cubicBezTo>
                <a:cubicBezTo>
                  <a:pt x="53" y="143"/>
                  <a:pt x="44" y="135"/>
                  <a:pt x="26" y="126"/>
                </a:cubicBezTo>
                <a:cubicBezTo>
                  <a:pt x="9" y="117"/>
                  <a:pt x="0" y="108"/>
                  <a:pt x="0" y="99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0"/>
                  <a:pt x="9" y="0"/>
                  <a:pt x="26" y="0"/>
                </a:cubicBezTo>
                <a:lnTo>
                  <a:pt x="26" y="0"/>
                </a:lnTo>
                <a:cubicBezTo>
                  <a:pt x="35" y="0"/>
                  <a:pt x="44" y="0"/>
                  <a:pt x="44" y="10"/>
                </a:cubicBezTo>
                <a:cubicBezTo>
                  <a:pt x="44" y="18"/>
                  <a:pt x="53" y="18"/>
                  <a:pt x="89" y="27"/>
                </a:cubicBezTo>
                <a:cubicBezTo>
                  <a:pt x="125" y="36"/>
                  <a:pt x="160" y="36"/>
                  <a:pt x="205" y="36"/>
                </a:cubicBezTo>
                <a:cubicBezTo>
                  <a:pt x="214" y="36"/>
                  <a:pt x="223" y="36"/>
                  <a:pt x="232" y="36"/>
                </a:cubicBezTo>
                <a:cubicBezTo>
                  <a:pt x="277" y="36"/>
                  <a:pt x="312" y="36"/>
                  <a:pt x="348" y="27"/>
                </a:cubicBezTo>
                <a:cubicBezTo>
                  <a:pt x="375" y="18"/>
                  <a:pt x="393" y="18"/>
                  <a:pt x="393" y="10"/>
                </a:cubicBezTo>
                <a:cubicBezTo>
                  <a:pt x="393" y="0"/>
                  <a:pt x="402" y="0"/>
                  <a:pt x="411" y="0"/>
                </a:cubicBezTo>
                <a:lnTo>
                  <a:pt x="411" y="0"/>
                </a:lnTo>
                <a:cubicBezTo>
                  <a:pt x="420" y="0"/>
                  <a:pt x="429" y="10"/>
                  <a:pt x="429" y="18"/>
                </a:cubicBezTo>
                <a:lnTo>
                  <a:pt x="429" y="18"/>
                </a:lnTo>
                <a:lnTo>
                  <a:pt x="429" y="18"/>
                </a:lnTo>
                <a:lnTo>
                  <a:pt x="429" y="18"/>
                </a:lnTo>
                <a:cubicBezTo>
                  <a:pt x="429" y="99"/>
                  <a:pt x="429" y="99"/>
                  <a:pt x="429" y="99"/>
                </a:cubicBezTo>
                <a:cubicBezTo>
                  <a:pt x="429" y="126"/>
                  <a:pt x="393" y="135"/>
                  <a:pt x="357" y="143"/>
                </a:cubicBezTo>
                <a:cubicBezTo>
                  <a:pt x="321" y="153"/>
                  <a:pt x="268" y="153"/>
                  <a:pt x="214" y="153"/>
                </a:cubicBezTo>
                <a:close/>
                <a:moveTo>
                  <a:pt x="44" y="90"/>
                </a:moveTo>
                <a:lnTo>
                  <a:pt x="44" y="90"/>
                </a:lnTo>
                <a:cubicBezTo>
                  <a:pt x="44" y="99"/>
                  <a:pt x="62" y="99"/>
                  <a:pt x="98" y="108"/>
                </a:cubicBezTo>
                <a:cubicBezTo>
                  <a:pt x="134" y="117"/>
                  <a:pt x="169" y="117"/>
                  <a:pt x="214" y="117"/>
                </a:cubicBezTo>
                <a:cubicBezTo>
                  <a:pt x="259" y="117"/>
                  <a:pt x="303" y="117"/>
                  <a:pt x="339" y="108"/>
                </a:cubicBezTo>
                <a:cubicBezTo>
                  <a:pt x="375" y="99"/>
                  <a:pt x="384" y="99"/>
                  <a:pt x="393" y="90"/>
                </a:cubicBezTo>
                <a:cubicBezTo>
                  <a:pt x="393" y="54"/>
                  <a:pt x="393" y="54"/>
                  <a:pt x="393" y="54"/>
                </a:cubicBezTo>
                <a:cubicBezTo>
                  <a:pt x="384" y="54"/>
                  <a:pt x="375" y="63"/>
                  <a:pt x="366" y="63"/>
                </a:cubicBezTo>
                <a:cubicBezTo>
                  <a:pt x="330" y="72"/>
                  <a:pt x="286" y="72"/>
                  <a:pt x="232" y="72"/>
                </a:cubicBezTo>
                <a:cubicBezTo>
                  <a:pt x="223" y="72"/>
                  <a:pt x="214" y="72"/>
                  <a:pt x="205" y="72"/>
                </a:cubicBezTo>
                <a:cubicBezTo>
                  <a:pt x="152" y="72"/>
                  <a:pt x="107" y="72"/>
                  <a:pt x="71" y="63"/>
                </a:cubicBezTo>
                <a:cubicBezTo>
                  <a:pt x="62" y="63"/>
                  <a:pt x="53" y="54"/>
                  <a:pt x="44" y="54"/>
                </a:cubicBezTo>
                <a:lnTo>
                  <a:pt x="44" y="90"/>
                </a:lnTo>
                <a:close/>
                <a:moveTo>
                  <a:pt x="393" y="99"/>
                </a:moveTo>
                <a:lnTo>
                  <a:pt x="393" y="99"/>
                </a:lnTo>
                <a:close/>
                <a:moveTo>
                  <a:pt x="44" y="18"/>
                </a:moveTo>
                <a:lnTo>
                  <a:pt x="44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1" name="Freeform 735">
            <a:extLst>
              <a:ext uri="{FF2B5EF4-FFF2-40B4-BE49-F238E27FC236}">
                <a16:creationId xmlns:a16="http://schemas.microsoft.com/office/drawing/2014/main" id="{211212CE-A6DE-A74E-A80D-562B24691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5530" y="4463015"/>
            <a:ext cx="462936" cy="165336"/>
          </a:xfrm>
          <a:custGeom>
            <a:avLst/>
            <a:gdLst>
              <a:gd name="T0" fmla="*/ 214 w 430"/>
              <a:gd name="T1" fmla="*/ 152 h 153"/>
              <a:gd name="T2" fmla="*/ 214 w 430"/>
              <a:gd name="T3" fmla="*/ 152 h 153"/>
              <a:gd name="T4" fmla="*/ 80 w 430"/>
              <a:gd name="T5" fmla="*/ 143 h 153"/>
              <a:gd name="T6" fmla="*/ 26 w 430"/>
              <a:gd name="T7" fmla="*/ 125 h 153"/>
              <a:gd name="T8" fmla="*/ 0 w 430"/>
              <a:gd name="T9" fmla="*/ 98 h 153"/>
              <a:gd name="T10" fmla="*/ 9 w 430"/>
              <a:gd name="T11" fmla="*/ 18 h 153"/>
              <a:gd name="T12" fmla="*/ 26 w 430"/>
              <a:gd name="T13" fmla="*/ 0 h 153"/>
              <a:gd name="T14" fmla="*/ 26 w 430"/>
              <a:gd name="T15" fmla="*/ 0 h 153"/>
              <a:gd name="T16" fmla="*/ 44 w 430"/>
              <a:gd name="T17" fmla="*/ 9 h 153"/>
              <a:gd name="T18" fmla="*/ 89 w 430"/>
              <a:gd name="T19" fmla="*/ 27 h 153"/>
              <a:gd name="T20" fmla="*/ 205 w 430"/>
              <a:gd name="T21" fmla="*/ 36 h 153"/>
              <a:gd name="T22" fmla="*/ 232 w 430"/>
              <a:gd name="T23" fmla="*/ 36 h 153"/>
              <a:gd name="T24" fmla="*/ 348 w 430"/>
              <a:gd name="T25" fmla="*/ 27 h 153"/>
              <a:gd name="T26" fmla="*/ 393 w 430"/>
              <a:gd name="T27" fmla="*/ 9 h 153"/>
              <a:gd name="T28" fmla="*/ 411 w 430"/>
              <a:gd name="T29" fmla="*/ 0 h 153"/>
              <a:gd name="T30" fmla="*/ 411 w 430"/>
              <a:gd name="T31" fmla="*/ 0 h 153"/>
              <a:gd name="T32" fmla="*/ 429 w 430"/>
              <a:gd name="T33" fmla="*/ 18 h 153"/>
              <a:gd name="T34" fmla="*/ 429 w 430"/>
              <a:gd name="T35" fmla="*/ 18 h 153"/>
              <a:gd name="T36" fmla="*/ 429 w 430"/>
              <a:gd name="T37" fmla="*/ 18 h 153"/>
              <a:gd name="T38" fmla="*/ 429 w 430"/>
              <a:gd name="T39" fmla="*/ 18 h 153"/>
              <a:gd name="T40" fmla="*/ 429 w 430"/>
              <a:gd name="T41" fmla="*/ 98 h 153"/>
              <a:gd name="T42" fmla="*/ 357 w 430"/>
              <a:gd name="T43" fmla="*/ 143 h 153"/>
              <a:gd name="T44" fmla="*/ 214 w 430"/>
              <a:gd name="T45" fmla="*/ 152 h 153"/>
              <a:gd name="T46" fmla="*/ 44 w 430"/>
              <a:gd name="T47" fmla="*/ 89 h 153"/>
              <a:gd name="T48" fmla="*/ 44 w 430"/>
              <a:gd name="T49" fmla="*/ 89 h 153"/>
              <a:gd name="T50" fmla="*/ 98 w 430"/>
              <a:gd name="T51" fmla="*/ 107 h 153"/>
              <a:gd name="T52" fmla="*/ 214 w 430"/>
              <a:gd name="T53" fmla="*/ 116 h 153"/>
              <a:gd name="T54" fmla="*/ 339 w 430"/>
              <a:gd name="T55" fmla="*/ 107 h 153"/>
              <a:gd name="T56" fmla="*/ 393 w 430"/>
              <a:gd name="T57" fmla="*/ 89 h 153"/>
              <a:gd name="T58" fmla="*/ 393 w 430"/>
              <a:gd name="T59" fmla="*/ 54 h 153"/>
              <a:gd name="T60" fmla="*/ 366 w 430"/>
              <a:gd name="T61" fmla="*/ 62 h 153"/>
              <a:gd name="T62" fmla="*/ 232 w 430"/>
              <a:gd name="T63" fmla="*/ 72 h 153"/>
              <a:gd name="T64" fmla="*/ 205 w 430"/>
              <a:gd name="T65" fmla="*/ 72 h 153"/>
              <a:gd name="T66" fmla="*/ 71 w 430"/>
              <a:gd name="T67" fmla="*/ 62 h 153"/>
              <a:gd name="T68" fmla="*/ 44 w 430"/>
              <a:gd name="T69" fmla="*/ 54 h 153"/>
              <a:gd name="T70" fmla="*/ 44 w 430"/>
              <a:gd name="T71" fmla="*/ 89 h 153"/>
              <a:gd name="T72" fmla="*/ 393 w 430"/>
              <a:gd name="T73" fmla="*/ 98 h 153"/>
              <a:gd name="T74" fmla="*/ 393 w 430"/>
              <a:gd name="T75" fmla="*/ 98 h 153"/>
              <a:gd name="T76" fmla="*/ 44 w 430"/>
              <a:gd name="T77" fmla="*/ 18 h 153"/>
              <a:gd name="T78" fmla="*/ 44 w 430"/>
              <a:gd name="T79" fmla="*/ 18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0" h="153">
                <a:moveTo>
                  <a:pt x="214" y="152"/>
                </a:moveTo>
                <a:lnTo>
                  <a:pt x="214" y="152"/>
                </a:lnTo>
                <a:cubicBezTo>
                  <a:pt x="160" y="152"/>
                  <a:pt x="116" y="152"/>
                  <a:pt x="80" y="143"/>
                </a:cubicBezTo>
                <a:cubicBezTo>
                  <a:pt x="53" y="143"/>
                  <a:pt x="44" y="134"/>
                  <a:pt x="26" y="125"/>
                </a:cubicBezTo>
                <a:cubicBezTo>
                  <a:pt x="9" y="116"/>
                  <a:pt x="0" y="107"/>
                  <a:pt x="0" y="98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9"/>
                  <a:pt x="9" y="0"/>
                  <a:pt x="26" y="0"/>
                </a:cubicBezTo>
                <a:lnTo>
                  <a:pt x="26" y="0"/>
                </a:lnTo>
                <a:cubicBezTo>
                  <a:pt x="35" y="0"/>
                  <a:pt x="44" y="0"/>
                  <a:pt x="44" y="9"/>
                </a:cubicBezTo>
                <a:cubicBezTo>
                  <a:pt x="44" y="18"/>
                  <a:pt x="53" y="18"/>
                  <a:pt x="89" y="27"/>
                </a:cubicBezTo>
                <a:cubicBezTo>
                  <a:pt x="125" y="36"/>
                  <a:pt x="160" y="36"/>
                  <a:pt x="205" y="36"/>
                </a:cubicBezTo>
                <a:cubicBezTo>
                  <a:pt x="214" y="36"/>
                  <a:pt x="223" y="36"/>
                  <a:pt x="232" y="36"/>
                </a:cubicBezTo>
                <a:cubicBezTo>
                  <a:pt x="277" y="36"/>
                  <a:pt x="312" y="36"/>
                  <a:pt x="348" y="27"/>
                </a:cubicBezTo>
                <a:cubicBezTo>
                  <a:pt x="375" y="18"/>
                  <a:pt x="393" y="18"/>
                  <a:pt x="393" y="9"/>
                </a:cubicBezTo>
                <a:cubicBezTo>
                  <a:pt x="393" y="0"/>
                  <a:pt x="402" y="0"/>
                  <a:pt x="411" y="0"/>
                </a:cubicBezTo>
                <a:lnTo>
                  <a:pt x="411" y="0"/>
                </a:lnTo>
                <a:cubicBezTo>
                  <a:pt x="420" y="0"/>
                  <a:pt x="429" y="9"/>
                  <a:pt x="429" y="18"/>
                </a:cubicBezTo>
                <a:lnTo>
                  <a:pt x="429" y="18"/>
                </a:lnTo>
                <a:lnTo>
                  <a:pt x="429" y="18"/>
                </a:lnTo>
                <a:lnTo>
                  <a:pt x="429" y="18"/>
                </a:lnTo>
                <a:cubicBezTo>
                  <a:pt x="429" y="98"/>
                  <a:pt x="429" y="98"/>
                  <a:pt x="429" y="98"/>
                </a:cubicBezTo>
                <a:cubicBezTo>
                  <a:pt x="429" y="125"/>
                  <a:pt x="393" y="134"/>
                  <a:pt x="357" y="143"/>
                </a:cubicBezTo>
                <a:cubicBezTo>
                  <a:pt x="321" y="152"/>
                  <a:pt x="268" y="152"/>
                  <a:pt x="214" y="152"/>
                </a:cubicBezTo>
                <a:close/>
                <a:moveTo>
                  <a:pt x="44" y="89"/>
                </a:moveTo>
                <a:lnTo>
                  <a:pt x="44" y="89"/>
                </a:lnTo>
                <a:cubicBezTo>
                  <a:pt x="44" y="98"/>
                  <a:pt x="62" y="98"/>
                  <a:pt x="98" y="107"/>
                </a:cubicBezTo>
                <a:cubicBezTo>
                  <a:pt x="134" y="116"/>
                  <a:pt x="169" y="116"/>
                  <a:pt x="214" y="116"/>
                </a:cubicBezTo>
                <a:cubicBezTo>
                  <a:pt x="259" y="116"/>
                  <a:pt x="303" y="116"/>
                  <a:pt x="339" y="107"/>
                </a:cubicBezTo>
                <a:cubicBezTo>
                  <a:pt x="375" y="98"/>
                  <a:pt x="384" y="98"/>
                  <a:pt x="393" y="89"/>
                </a:cubicBezTo>
                <a:cubicBezTo>
                  <a:pt x="393" y="54"/>
                  <a:pt x="393" y="54"/>
                  <a:pt x="393" y="54"/>
                </a:cubicBezTo>
                <a:cubicBezTo>
                  <a:pt x="384" y="54"/>
                  <a:pt x="375" y="62"/>
                  <a:pt x="366" y="62"/>
                </a:cubicBezTo>
                <a:cubicBezTo>
                  <a:pt x="330" y="72"/>
                  <a:pt x="286" y="72"/>
                  <a:pt x="232" y="72"/>
                </a:cubicBezTo>
                <a:cubicBezTo>
                  <a:pt x="223" y="72"/>
                  <a:pt x="214" y="72"/>
                  <a:pt x="205" y="72"/>
                </a:cubicBezTo>
                <a:cubicBezTo>
                  <a:pt x="152" y="72"/>
                  <a:pt x="107" y="72"/>
                  <a:pt x="71" y="62"/>
                </a:cubicBezTo>
                <a:cubicBezTo>
                  <a:pt x="62" y="62"/>
                  <a:pt x="53" y="54"/>
                  <a:pt x="44" y="54"/>
                </a:cubicBezTo>
                <a:lnTo>
                  <a:pt x="44" y="89"/>
                </a:lnTo>
                <a:close/>
                <a:moveTo>
                  <a:pt x="393" y="98"/>
                </a:moveTo>
                <a:lnTo>
                  <a:pt x="393" y="98"/>
                </a:lnTo>
                <a:close/>
                <a:moveTo>
                  <a:pt x="44" y="18"/>
                </a:moveTo>
                <a:lnTo>
                  <a:pt x="44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2" name="Freeform 736">
            <a:extLst>
              <a:ext uri="{FF2B5EF4-FFF2-40B4-BE49-F238E27FC236}">
                <a16:creationId xmlns:a16="http://schemas.microsoft.com/office/drawing/2014/main" id="{05061052-8040-F841-A40C-1A2F3813C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5530" y="4207928"/>
            <a:ext cx="462936" cy="165336"/>
          </a:xfrm>
          <a:custGeom>
            <a:avLst/>
            <a:gdLst>
              <a:gd name="T0" fmla="*/ 214 w 430"/>
              <a:gd name="T1" fmla="*/ 152 h 153"/>
              <a:gd name="T2" fmla="*/ 214 w 430"/>
              <a:gd name="T3" fmla="*/ 152 h 153"/>
              <a:gd name="T4" fmla="*/ 80 w 430"/>
              <a:gd name="T5" fmla="*/ 143 h 153"/>
              <a:gd name="T6" fmla="*/ 26 w 430"/>
              <a:gd name="T7" fmla="*/ 125 h 153"/>
              <a:gd name="T8" fmla="*/ 0 w 430"/>
              <a:gd name="T9" fmla="*/ 98 h 153"/>
              <a:gd name="T10" fmla="*/ 9 w 430"/>
              <a:gd name="T11" fmla="*/ 17 h 153"/>
              <a:gd name="T12" fmla="*/ 26 w 430"/>
              <a:gd name="T13" fmla="*/ 0 h 153"/>
              <a:gd name="T14" fmla="*/ 26 w 430"/>
              <a:gd name="T15" fmla="*/ 0 h 153"/>
              <a:gd name="T16" fmla="*/ 44 w 430"/>
              <a:gd name="T17" fmla="*/ 9 h 153"/>
              <a:gd name="T18" fmla="*/ 89 w 430"/>
              <a:gd name="T19" fmla="*/ 27 h 153"/>
              <a:gd name="T20" fmla="*/ 205 w 430"/>
              <a:gd name="T21" fmla="*/ 36 h 153"/>
              <a:gd name="T22" fmla="*/ 232 w 430"/>
              <a:gd name="T23" fmla="*/ 36 h 153"/>
              <a:gd name="T24" fmla="*/ 348 w 430"/>
              <a:gd name="T25" fmla="*/ 27 h 153"/>
              <a:gd name="T26" fmla="*/ 393 w 430"/>
              <a:gd name="T27" fmla="*/ 9 h 153"/>
              <a:gd name="T28" fmla="*/ 411 w 430"/>
              <a:gd name="T29" fmla="*/ 0 h 153"/>
              <a:gd name="T30" fmla="*/ 411 w 430"/>
              <a:gd name="T31" fmla="*/ 0 h 153"/>
              <a:gd name="T32" fmla="*/ 429 w 430"/>
              <a:gd name="T33" fmla="*/ 17 h 153"/>
              <a:gd name="T34" fmla="*/ 429 w 430"/>
              <a:gd name="T35" fmla="*/ 17 h 153"/>
              <a:gd name="T36" fmla="*/ 429 w 430"/>
              <a:gd name="T37" fmla="*/ 17 h 153"/>
              <a:gd name="T38" fmla="*/ 429 w 430"/>
              <a:gd name="T39" fmla="*/ 17 h 153"/>
              <a:gd name="T40" fmla="*/ 429 w 430"/>
              <a:gd name="T41" fmla="*/ 98 h 153"/>
              <a:gd name="T42" fmla="*/ 357 w 430"/>
              <a:gd name="T43" fmla="*/ 143 h 153"/>
              <a:gd name="T44" fmla="*/ 214 w 430"/>
              <a:gd name="T45" fmla="*/ 152 h 153"/>
              <a:gd name="T46" fmla="*/ 44 w 430"/>
              <a:gd name="T47" fmla="*/ 89 h 153"/>
              <a:gd name="T48" fmla="*/ 44 w 430"/>
              <a:gd name="T49" fmla="*/ 89 h 153"/>
              <a:gd name="T50" fmla="*/ 98 w 430"/>
              <a:gd name="T51" fmla="*/ 107 h 153"/>
              <a:gd name="T52" fmla="*/ 214 w 430"/>
              <a:gd name="T53" fmla="*/ 116 h 153"/>
              <a:gd name="T54" fmla="*/ 339 w 430"/>
              <a:gd name="T55" fmla="*/ 107 h 153"/>
              <a:gd name="T56" fmla="*/ 393 w 430"/>
              <a:gd name="T57" fmla="*/ 89 h 153"/>
              <a:gd name="T58" fmla="*/ 393 w 430"/>
              <a:gd name="T59" fmla="*/ 53 h 153"/>
              <a:gd name="T60" fmla="*/ 366 w 430"/>
              <a:gd name="T61" fmla="*/ 62 h 153"/>
              <a:gd name="T62" fmla="*/ 232 w 430"/>
              <a:gd name="T63" fmla="*/ 71 h 153"/>
              <a:gd name="T64" fmla="*/ 205 w 430"/>
              <a:gd name="T65" fmla="*/ 71 h 153"/>
              <a:gd name="T66" fmla="*/ 71 w 430"/>
              <a:gd name="T67" fmla="*/ 62 h 153"/>
              <a:gd name="T68" fmla="*/ 44 w 430"/>
              <a:gd name="T69" fmla="*/ 53 h 153"/>
              <a:gd name="T70" fmla="*/ 44 w 430"/>
              <a:gd name="T71" fmla="*/ 89 h 153"/>
              <a:gd name="T72" fmla="*/ 393 w 430"/>
              <a:gd name="T73" fmla="*/ 98 h 153"/>
              <a:gd name="T74" fmla="*/ 393 w 430"/>
              <a:gd name="T75" fmla="*/ 98 h 153"/>
              <a:gd name="T76" fmla="*/ 44 w 430"/>
              <a:gd name="T77" fmla="*/ 17 h 153"/>
              <a:gd name="T78" fmla="*/ 44 w 430"/>
              <a:gd name="T79" fmla="*/ 17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0" h="153">
                <a:moveTo>
                  <a:pt x="214" y="152"/>
                </a:moveTo>
                <a:lnTo>
                  <a:pt x="214" y="152"/>
                </a:lnTo>
                <a:cubicBezTo>
                  <a:pt x="160" y="152"/>
                  <a:pt x="116" y="152"/>
                  <a:pt x="80" y="143"/>
                </a:cubicBezTo>
                <a:cubicBezTo>
                  <a:pt x="53" y="143"/>
                  <a:pt x="44" y="134"/>
                  <a:pt x="26" y="125"/>
                </a:cubicBezTo>
                <a:cubicBezTo>
                  <a:pt x="9" y="116"/>
                  <a:pt x="0" y="107"/>
                  <a:pt x="0" y="98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9"/>
                  <a:pt x="9" y="0"/>
                  <a:pt x="26" y="0"/>
                </a:cubicBezTo>
                <a:lnTo>
                  <a:pt x="26" y="0"/>
                </a:lnTo>
                <a:cubicBezTo>
                  <a:pt x="35" y="0"/>
                  <a:pt x="44" y="0"/>
                  <a:pt x="44" y="9"/>
                </a:cubicBezTo>
                <a:cubicBezTo>
                  <a:pt x="44" y="17"/>
                  <a:pt x="53" y="17"/>
                  <a:pt x="89" y="27"/>
                </a:cubicBezTo>
                <a:cubicBezTo>
                  <a:pt x="125" y="36"/>
                  <a:pt x="160" y="36"/>
                  <a:pt x="205" y="36"/>
                </a:cubicBezTo>
                <a:cubicBezTo>
                  <a:pt x="214" y="36"/>
                  <a:pt x="223" y="36"/>
                  <a:pt x="232" y="36"/>
                </a:cubicBezTo>
                <a:cubicBezTo>
                  <a:pt x="277" y="36"/>
                  <a:pt x="312" y="36"/>
                  <a:pt x="348" y="27"/>
                </a:cubicBezTo>
                <a:cubicBezTo>
                  <a:pt x="375" y="17"/>
                  <a:pt x="393" y="17"/>
                  <a:pt x="393" y="9"/>
                </a:cubicBezTo>
                <a:cubicBezTo>
                  <a:pt x="393" y="0"/>
                  <a:pt x="402" y="0"/>
                  <a:pt x="411" y="0"/>
                </a:cubicBezTo>
                <a:lnTo>
                  <a:pt x="411" y="0"/>
                </a:lnTo>
                <a:cubicBezTo>
                  <a:pt x="420" y="0"/>
                  <a:pt x="429" y="9"/>
                  <a:pt x="429" y="17"/>
                </a:cubicBezTo>
                <a:lnTo>
                  <a:pt x="429" y="17"/>
                </a:lnTo>
                <a:lnTo>
                  <a:pt x="429" y="17"/>
                </a:lnTo>
                <a:lnTo>
                  <a:pt x="429" y="17"/>
                </a:lnTo>
                <a:cubicBezTo>
                  <a:pt x="429" y="98"/>
                  <a:pt x="429" y="98"/>
                  <a:pt x="429" y="98"/>
                </a:cubicBezTo>
                <a:cubicBezTo>
                  <a:pt x="429" y="125"/>
                  <a:pt x="393" y="134"/>
                  <a:pt x="357" y="143"/>
                </a:cubicBezTo>
                <a:cubicBezTo>
                  <a:pt x="321" y="152"/>
                  <a:pt x="268" y="152"/>
                  <a:pt x="214" y="152"/>
                </a:cubicBezTo>
                <a:close/>
                <a:moveTo>
                  <a:pt x="44" y="89"/>
                </a:moveTo>
                <a:lnTo>
                  <a:pt x="44" y="89"/>
                </a:lnTo>
                <a:cubicBezTo>
                  <a:pt x="44" y="98"/>
                  <a:pt x="62" y="98"/>
                  <a:pt x="98" y="107"/>
                </a:cubicBezTo>
                <a:cubicBezTo>
                  <a:pt x="134" y="116"/>
                  <a:pt x="169" y="116"/>
                  <a:pt x="214" y="116"/>
                </a:cubicBezTo>
                <a:cubicBezTo>
                  <a:pt x="259" y="116"/>
                  <a:pt x="303" y="116"/>
                  <a:pt x="339" y="107"/>
                </a:cubicBezTo>
                <a:cubicBezTo>
                  <a:pt x="375" y="98"/>
                  <a:pt x="384" y="98"/>
                  <a:pt x="393" y="89"/>
                </a:cubicBezTo>
                <a:cubicBezTo>
                  <a:pt x="393" y="53"/>
                  <a:pt x="393" y="53"/>
                  <a:pt x="393" y="53"/>
                </a:cubicBezTo>
                <a:cubicBezTo>
                  <a:pt x="384" y="53"/>
                  <a:pt x="375" y="62"/>
                  <a:pt x="366" y="62"/>
                </a:cubicBezTo>
                <a:cubicBezTo>
                  <a:pt x="330" y="71"/>
                  <a:pt x="286" y="71"/>
                  <a:pt x="232" y="71"/>
                </a:cubicBezTo>
                <a:cubicBezTo>
                  <a:pt x="223" y="71"/>
                  <a:pt x="214" y="71"/>
                  <a:pt x="205" y="71"/>
                </a:cubicBezTo>
                <a:cubicBezTo>
                  <a:pt x="152" y="71"/>
                  <a:pt x="107" y="71"/>
                  <a:pt x="71" y="62"/>
                </a:cubicBezTo>
                <a:cubicBezTo>
                  <a:pt x="62" y="62"/>
                  <a:pt x="53" y="53"/>
                  <a:pt x="44" y="53"/>
                </a:cubicBezTo>
                <a:lnTo>
                  <a:pt x="44" y="89"/>
                </a:lnTo>
                <a:close/>
                <a:moveTo>
                  <a:pt x="393" y="98"/>
                </a:moveTo>
                <a:lnTo>
                  <a:pt x="393" y="98"/>
                </a:lnTo>
                <a:close/>
                <a:moveTo>
                  <a:pt x="44" y="17"/>
                </a:moveTo>
                <a:lnTo>
                  <a:pt x="44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3" name="Freeform 737">
            <a:extLst>
              <a:ext uri="{FF2B5EF4-FFF2-40B4-BE49-F238E27FC236}">
                <a16:creationId xmlns:a16="http://schemas.microsoft.com/office/drawing/2014/main" id="{0A499FFA-0715-7441-B693-33817E6E1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978" y="4070939"/>
            <a:ext cx="448766" cy="127542"/>
          </a:xfrm>
          <a:custGeom>
            <a:avLst/>
            <a:gdLst>
              <a:gd name="T0" fmla="*/ 205 w 421"/>
              <a:gd name="T1" fmla="*/ 116 h 117"/>
              <a:gd name="T2" fmla="*/ 205 w 421"/>
              <a:gd name="T3" fmla="*/ 116 h 117"/>
              <a:gd name="T4" fmla="*/ 196 w 421"/>
              <a:gd name="T5" fmla="*/ 116 h 117"/>
              <a:gd name="T6" fmla="*/ 62 w 421"/>
              <a:gd name="T7" fmla="*/ 107 h 117"/>
              <a:gd name="T8" fmla="*/ 0 w 421"/>
              <a:gd name="T9" fmla="*/ 62 h 117"/>
              <a:gd name="T10" fmla="*/ 71 w 421"/>
              <a:gd name="T11" fmla="*/ 18 h 117"/>
              <a:gd name="T12" fmla="*/ 205 w 421"/>
              <a:gd name="T13" fmla="*/ 0 h 117"/>
              <a:gd name="T14" fmla="*/ 348 w 421"/>
              <a:gd name="T15" fmla="*/ 18 h 117"/>
              <a:gd name="T16" fmla="*/ 393 w 421"/>
              <a:gd name="T17" fmla="*/ 26 h 117"/>
              <a:gd name="T18" fmla="*/ 420 w 421"/>
              <a:gd name="T19" fmla="*/ 62 h 117"/>
              <a:gd name="T20" fmla="*/ 357 w 421"/>
              <a:gd name="T21" fmla="*/ 107 h 117"/>
              <a:gd name="T22" fmla="*/ 223 w 421"/>
              <a:gd name="T23" fmla="*/ 116 h 117"/>
              <a:gd name="T24" fmla="*/ 205 w 421"/>
              <a:gd name="T25" fmla="*/ 116 h 117"/>
              <a:gd name="T26" fmla="*/ 44 w 421"/>
              <a:gd name="T27" fmla="*/ 62 h 117"/>
              <a:gd name="T28" fmla="*/ 44 w 421"/>
              <a:gd name="T29" fmla="*/ 62 h 117"/>
              <a:gd name="T30" fmla="*/ 80 w 421"/>
              <a:gd name="T31" fmla="*/ 71 h 117"/>
              <a:gd name="T32" fmla="*/ 196 w 421"/>
              <a:gd name="T33" fmla="*/ 80 h 117"/>
              <a:gd name="T34" fmla="*/ 223 w 421"/>
              <a:gd name="T35" fmla="*/ 80 h 117"/>
              <a:gd name="T36" fmla="*/ 339 w 421"/>
              <a:gd name="T37" fmla="*/ 71 h 117"/>
              <a:gd name="T38" fmla="*/ 375 w 421"/>
              <a:gd name="T39" fmla="*/ 62 h 117"/>
              <a:gd name="T40" fmla="*/ 330 w 421"/>
              <a:gd name="T41" fmla="*/ 44 h 117"/>
              <a:gd name="T42" fmla="*/ 205 w 421"/>
              <a:gd name="T43" fmla="*/ 35 h 117"/>
              <a:gd name="T44" fmla="*/ 89 w 421"/>
              <a:gd name="T45" fmla="*/ 44 h 117"/>
              <a:gd name="T46" fmla="*/ 44 w 421"/>
              <a:gd name="T47" fmla="*/ 62 h 117"/>
              <a:gd name="T48" fmla="*/ 384 w 421"/>
              <a:gd name="T49" fmla="*/ 62 h 117"/>
              <a:gd name="T50" fmla="*/ 384 w 421"/>
              <a:gd name="T51" fmla="*/ 6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1" h="117">
                <a:moveTo>
                  <a:pt x="205" y="116"/>
                </a:moveTo>
                <a:lnTo>
                  <a:pt x="205" y="116"/>
                </a:lnTo>
                <a:lnTo>
                  <a:pt x="196" y="116"/>
                </a:lnTo>
                <a:cubicBezTo>
                  <a:pt x="143" y="116"/>
                  <a:pt x="98" y="116"/>
                  <a:pt x="62" y="107"/>
                </a:cubicBezTo>
                <a:cubicBezTo>
                  <a:pt x="35" y="98"/>
                  <a:pt x="0" y="89"/>
                  <a:pt x="0" y="62"/>
                </a:cubicBezTo>
                <a:cubicBezTo>
                  <a:pt x="0" y="35"/>
                  <a:pt x="35" y="18"/>
                  <a:pt x="71" y="18"/>
                </a:cubicBezTo>
                <a:cubicBezTo>
                  <a:pt x="107" y="9"/>
                  <a:pt x="151" y="0"/>
                  <a:pt x="205" y="0"/>
                </a:cubicBezTo>
                <a:cubicBezTo>
                  <a:pt x="259" y="0"/>
                  <a:pt x="312" y="9"/>
                  <a:pt x="348" y="18"/>
                </a:cubicBezTo>
                <a:cubicBezTo>
                  <a:pt x="366" y="18"/>
                  <a:pt x="384" y="26"/>
                  <a:pt x="393" y="26"/>
                </a:cubicBezTo>
                <a:cubicBezTo>
                  <a:pt x="411" y="35"/>
                  <a:pt x="420" y="44"/>
                  <a:pt x="420" y="62"/>
                </a:cubicBezTo>
                <a:cubicBezTo>
                  <a:pt x="420" y="89"/>
                  <a:pt x="384" y="98"/>
                  <a:pt x="357" y="107"/>
                </a:cubicBezTo>
                <a:cubicBezTo>
                  <a:pt x="321" y="116"/>
                  <a:pt x="277" y="116"/>
                  <a:pt x="223" y="116"/>
                </a:cubicBezTo>
                <a:cubicBezTo>
                  <a:pt x="214" y="116"/>
                  <a:pt x="214" y="116"/>
                  <a:pt x="205" y="116"/>
                </a:cubicBezTo>
                <a:close/>
                <a:moveTo>
                  <a:pt x="44" y="62"/>
                </a:moveTo>
                <a:lnTo>
                  <a:pt x="44" y="62"/>
                </a:lnTo>
                <a:cubicBezTo>
                  <a:pt x="44" y="62"/>
                  <a:pt x="62" y="71"/>
                  <a:pt x="80" y="71"/>
                </a:cubicBezTo>
                <a:cubicBezTo>
                  <a:pt x="116" y="80"/>
                  <a:pt x="151" y="80"/>
                  <a:pt x="196" y="80"/>
                </a:cubicBezTo>
                <a:cubicBezTo>
                  <a:pt x="205" y="80"/>
                  <a:pt x="214" y="80"/>
                  <a:pt x="223" y="80"/>
                </a:cubicBezTo>
                <a:cubicBezTo>
                  <a:pt x="268" y="80"/>
                  <a:pt x="303" y="80"/>
                  <a:pt x="339" y="71"/>
                </a:cubicBezTo>
                <a:cubicBezTo>
                  <a:pt x="357" y="71"/>
                  <a:pt x="366" y="62"/>
                  <a:pt x="375" y="62"/>
                </a:cubicBezTo>
                <a:cubicBezTo>
                  <a:pt x="366" y="53"/>
                  <a:pt x="357" y="53"/>
                  <a:pt x="330" y="44"/>
                </a:cubicBezTo>
                <a:cubicBezTo>
                  <a:pt x="294" y="44"/>
                  <a:pt x="250" y="35"/>
                  <a:pt x="205" y="35"/>
                </a:cubicBezTo>
                <a:cubicBezTo>
                  <a:pt x="160" y="35"/>
                  <a:pt x="125" y="44"/>
                  <a:pt x="89" y="44"/>
                </a:cubicBezTo>
                <a:cubicBezTo>
                  <a:pt x="62" y="53"/>
                  <a:pt x="53" y="53"/>
                  <a:pt x="44" y="62"/>
                </a:cubicBezTo>
                <a:close/>
                <a:moveTo>
                  <a:pt x="384" y="62"/>
                </a:moveTo>
                <a:lnTo>
                  <a:pt x="384" y="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4" name="Freeform 738">
            <a:extLst>
              <a:ext uri="{FF2B5EF4-FFF2-40B4-BE49-F238E27FC236}">
                <a16:creationId xmlns:a16="http://schemas.microsoft.com/office/drawing/2014/main" id="{AC12E64E-7244-AE4E-8427-489FF89C6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5530" y="4118177"/>
            <a:ext cx="462936" cy="165333"/>
          </a:xfrm>
          <a:custGeom>
            <a:avLst/>
            <a:gdLst>
              <a:gd name="T0" fmla="*/ 214 w 430"/>
              <a:gd name="T1" fmla="*/ 152 h 153"/>
              <a:gd name="T2" fmla="*/ 214 w 430"/>
              <a:gd name="T3" fmla="*/ 152 h 153"/>
              <a:gd name="T4" fmla="*/ 80 w 430"/>
              <a:gd name="T5" fmla="*/ 143 h 153"/>
              <a:gd name="T6" fmla="*/ 26 w 430"/>
              <a:gd name="T7" fmla="*/ 125 h 153"/>
              <a:gd name="T8" fmla="*/ 0 w 430"/>
              <a:gd name="T9" fmla="*/ 98 h 153"/>
              <a:gd name="T10" fmla="*/ 9 w 430"/>
              <a:gd name="T11" fmla="*/ 18 h 153"/>
              <a:gd name="T12" fmla="*/ 26 w 430"/>
              <a:gd name="T13" fmla="*/ 0 h 153"/>
              <a:gd name="T14" fmla="*/ 26 w 430"/>
              <a:gd name="T15" fmla="*/ 0 h 153"/>
              <a:gd name="T16" fmla="*/ 44 w 430"/>
              <a:gd name="T17" fmla="*/ 9 h 153"/>
              <a:gd name="T18" fmla="*/ 89 w 430"/>
              <a:gd name="T19" fmla="*/ 27 h 153"/>
              <a:gd name="T20" fmla="*/ 205 w 430"/>
              <a:gd name="T21" fmla="*/ 36 h 153"/>
              <a:gd name="T22" fmla="*/ 232 w 430"/>
              <a:gd name="T23" fmla="*/ 36 h 153"/>
              <a:gd name="T24" fmla="*/ 348 w 430"/>
              <a:gd name="T25" fmla="*/ 27 h 153"/>
              <a:gd name="T26" fmla="*/ 393 w 430"/>
              <a:gd name="T27" fmla="*/ 9 h 153"/>
              <a:gd name="T28" fmla="*/ 411 w 430"/>
              <a:gd name="T29" fmla="*/ 0 h 153"/>
              <a:gd name="T30" fmla="*/ 411 w 430"/>
              <a:gd name="T31" fmla="*/ 0 h 153"/>
              <a:gd name="T32" fmla="*/ 429 w 430"/>
              <a:gd name="T33" fmla="*/ 18 h 153"/>
              <a:gd name="T34" fmla="*/ 429 w 430"/>
              <a:gd name="T35" fmla="*/ 18 h 153"/>
              <a:gd name="T36" fmla="*/ 429 w 430"/>
              <a:gd name="T37" fmla="*/ 18 h 153"/>
              <a:gd name="T38" fmla="*/ 429 w 430"/>
              <a:gd name="T39" fmla="*/ 18 h 153"/>
              <a:gd name="T40" fmla="*/ 429 w 430"/>
              <a:gd name="T41" fmla="*/ 98 h 153"/>
              <a:gd name="T42" fmla="*/ 357 w 430"/>
              <a:gd name="T43" fmla="*/ 143 h 153"/>
              <a:gd name="T44" fmla="*/ 214 w 430"/>
              <a:gd name="T45" fmla="*/ 152 h 153"/>
              <a:gd name="T46" fmla="*/ 44 w 430"/>
              <a:gd name="T47" fmla="*/ 90 h 153"/>
              <a:gd name="T48" fmla="*/ 44 w 430"/>
              <a:gd name="T49" fmla="*/ 90 h 153"/>
              <a:gd name="T50" fmla="*/ 98 w 430"/>
              <a:gd name="T51" fmla="*/ 108 h 153"/>
              <a:gd name="T52" fmla="*/ 214 w 430"/>
              <a:gd name="T53" fmla="*/ 117 h 153"/>
              <a:gd name="T54" fmla="*/ 339 w 430"/>
              <a:gd name="T55" fmla="*/ 108 h 153"/>
              <a:gd name="T56" fmla="*/ 393 w 430"/>
              <a:gd name="T57" fmla="*/ 90 h 153"/>
              <a:gd name="T58" fmla="*/ 393 w 430"/>
              <a:gd name="T59" fmla="*/ 54 h 153"/>
              <a:gd name="T60" fmla="*/ 366 w 430"/>
              <a:gd name="T61" fmla="*/ 63 h 153"/>
              <a:gd name="T62" fmla="*/ 232 w 430"/>
              <a:gd name="T63" fmla="*/ 72 h 153"/>
              <a:gd name="T64" fmla="*/ 205 w 430"/>
              <a:gd name="T65" fmla="*/ 72 h 153"/>
              <a:gd name="T66" fmla="*/ 71 w 430"/>
              <a:gd name="T67" fmla="*/ 63 h 153"/>
              <a:gd name="T68" fmla="*/ 44 w 430"/>
              <a:gd name="T69" fmla="*/ 54 h 153"/>
              <a:gd name="T70" fmla="*/ 44 w 430"/>
              <a:gd name="T71" fmla="*/ 90 h 153"/>
              <a:gd name="T72" fmla="*/ 393 w 430"/>
              <a:gd name="T73" fmla="*/ 98 h 153"/>
              <a:gd name="T74" fmla="*/ 393 w 430"/>
              <a:gd name="T75" fmla="*/ 98 h 153"/>
              <a:gd name="T76" fmla="*/ 44 w 430"/>
              <a:gd name="T77" fmla="*/ 18 h 153"/>
              <a:gd name="T78" fmla="*/ 44 w 430"/>
              <a:gd name="T79" fmla="*/ 18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0" h="153">
                <a:moveTo>
                  <a:pt x="214" y="152"/>
                </a:moveTo>
                <a:lnTo>
                  <a:pt x="214" y="152"/>
                </a:lnTo>
                <a:cubicBezTo>
                  <a:pt x="160" y="152"/>
                  <a:pt x="116" y="152"/>
                  <a:pt x="80" y="143"/>
                </a:cubicBezTo>
                <a:cubicBezTo>
                  <a:pt x="53" y="143"/>
                  <a:pt x="44" y="134"/>
                  <a:pt x="26" y="125"/>
                </a:cubicBezTo>
                <a:cubicBezTo>
                  <a:pt x="9" y="117"/>
                  <a:pt x="0" y="108"/>
                  <a:pt x="0" y="98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9"/>
                  <a:pt x="9" y="0"/>
                  <a:pt x="26" y="0"/>
                </a:cubicBezTo>
                <a:lnTo>
                  <a:pt x="26" y="0"/>
                </a:lnTo>
                <a:cubicBezTo>
                  <a:pt x="35" y="0"/>
                  <a:pt x="44" y="0"/>
                  <a:pt x="44" y="9"/>
                </a:cubicBezTo>
                <a:cubicBezTo>
                  <a:pt x="44" y="18"/>
                  <a:pt x="53" y="18"/>
                  <a:pt x="89" y="27"/>
                </a:cubicBezTo>
                <a:cubicBezTo>
                  <a:pt x="125" y="36"/>
                  <a:pt x="160" y="36"/>
                  <a:pt x="205" y="36"/>
                </a:cubicBezTo>
                <a:cubicBezTo>
                  <a:pt x="214" y="36"/>
                  <a:pt x="223" y="36"/>
                  <a:pt x="232" y="36"/>
                </a:cubicBezTo>
                <a:cubicBezTo>
                  <a:pt x="277" y="36"/>
                  <a:pt x="312" y="36"/>
                  <a:pt x="348" y="27"/>
                </a:cubicBezTo>
                <a:cubicBezTo>
                  <a:pt x="375" y="18"/>
                  <a:pt x="393" y="18"/>
                  <a:pt x="393" y="9"/>
                </a:cubicBezTo>
                <a:cubicBezTo>
                  <a:pt x="393" y="0"/>
                  <a:pt x="402" y="0"/>
                  <a:pt x="411" y="0"/>
                </a:cubicBezTo>
                <a:lnTo>
                  <a:pt x="411" y="0"/>
                </a:lnTo>
                <a:cubicBezTo>
                  <a:pt x="420" y="0"/>
                  <a:pt x="429" y="9"/>
                  <a:pt x="429" y="18"/>
                </a:cubicBezTo>
                <a:lnTo>
                  <a:pt x="429" y="18"/>
                </a:lnTo>
                <a:lnTo>
                  <a:pt x="429" y="18"/>
                </a:lnTo>
                <a:lnTo>
                  <a:pt x="429" y="18"/>
                </a:lnTo>
                <a:cubicBezTo>
                  <a:pt x="429" y="98"/>
                  <a:pt x="429" y="98"/>
                  <a:pt x="429" y="98"/>
                </a:cubicBezTo>
                <a:cubicBezTo>
                  <a:pt x="429" y="125"/>
                  <a:pt x="393" y="134"/>
                  <a:pt x="357" y="143"/>
                </a:cubicBezTo>
                <a:cubicBezTo>
                  <a:pt x="321" y="152"/>
                  <a:pt x="268" y="152"/>
                  <a:pt x="214" y="152"/>
                </a:cubicBezTo>
                <a:close/>
                <a:moveTo>
                  <a:pt x="44" y="90"/>
                </a:moveTo>
                <a:lnTo>
                  <a:pt x="44" y="90"/>
                </a:lnTo>
                <a:cubicBezTo>
                  <a:pt x="44" y="98"/>
                  <a:pt x="62" y="98"/>
                  <a:pt x="98" y="108"/>
                </a:cubicBezTo>
                <a:cubicBezTo>
                  <a:pt x="134" y="117"/>
                  <a:pt x="169" y="117"/>
                  <a:pt x="214" y="117"/>
                </a:cubicBezTo>
                <a:cubicBezTo>
                  <a:pt x="259" y="117"/>
                  <a:pt x="303" y="117"/>
                  <a:pt x="339" y="108"/>
                </a:cubicBezTo>
                <a:cubicBezTo>
                  <a:pt x="375" y="98"/>
                  <a:pt x="384" y="98"/>
                  <a:pt x="393" y="90"/>
                </a:cubicBezTo>
                <a:cubicBezTo>
                  <a:pt x="393" y="54"/>
                  <a:pt x="393" y="54"/>
                  <a:pt x="393" y="54"/>
                </a:cubicBezTo>
                <a:cubicBezTo>
                  <a:pt x="384" y="54"/>
                  <a:pt x="375" y="63"/>
                  <a:pt x="366" y="63"/>
                </a:cubicBezTo>
                <a:cubicBezTo>
                  <a:pt x="330" y="72"/>
                  <a:pt x="286" y="72"/>
                  <a:pt x="232" y="72"/>
                </a:cubicBezTo>
                <a:cubicBezTo>
                  <a:pt x="223" y="72"/>
                  <a:pt x="214" y="72"/>
                  <a:pt x="205" y="72"/>
                </a:cubicBezTo>
                <a:cubicBezTo>
                  <a:pt x="152" y="72"/>
                  <a:pt x="107" y="72"/>
                  <a:pt x="71" y="63"/>
                </a:cubicBezTo>
                <a:cubicBezTo>
                  <a:pt x="62" y="63"/>
                  <a:pt x="53" y="54"/>
                  <a:pt x="44" y="54"/>
                </a:cubicBezTo>
                <a:lnTo>
                  <a:pt x="44" y="90"/>
                </a:lnTo>
                <a:close/>
                <a:moveTo>
                  <a:pt x="393" y="98"/>
                </a:moveTo>
                <a:lnTo>
                  <a:pt x="393" y="98"/>
                </a:lnTo>
                <a:close/>
                <a:moveTo>
                  <a:pt x="44" y="18"/>
                </a:moveTo>
                <a:lnTo>
                  <a:pt x="44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5" name="Freeform 739">
            <a:extLst>
              <a:ext uri="{FF2B5EF4-FFF2-40B4-BE49-F238E27FC236}">
                <a16:creationId xmlns:a16="http://schemas.microsoft.com/office/drawing/2014/main" id="{C545E8C7-40A4-C04A-83C4-8FBA8536D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5662" y="5691213"/>
            <a:ext cx="576308" cy="883359"/>
          </a:xfrm>
          <a:custGeom>
            <a:avLst/>
            <a:gdLst>
              <a:gd name="T0" fmla="*/ 465 w 538"/>
              <a:gd name="T1" fmla="*/ 822 h 823"/>
              <a:gd name="T2" fmla="*/ 465 w 538"/>
              <a:gd name="T3" fmla="*/ 822 h 823"/>
              <a:gd name="T4" fmla="*/ 81 w 538"/>
              <a:gd name="T5" fmla="*/ 822 h 823"/>
              <a:gd name="T6" fmla="*/ 0 w 538"/>
              <a:gd name="T7" fmla="*/ 741 h 823"/>
              <a:gd name="T8" fmla="*/ 0 w 538"/>
              <a:gd name="T9" fmla="*/ 80 h 823"/>
              <a:gd name="T10" fmla="*/ 81 w 538"/>
              <a:gd name="T11" fmla="*/ 0 h 823"/>
              <a:gd name="T12" fmla="*/ 465 w 538"/>
              <a:gd name="T13" fmla="*/ 0 h 823"/>
              <a:gd name="T14" fmla="*/ 537 w 538"/>
              <a:gd name="T15" fmla="*/ 80 h 823"/>
              <a:gd name="T16" fmla="*/ 537 w 538"/>
              <a:gd name="T17" fmla="*/ 304 h 823"/>
              <a:gd name="T18" fmla="*/ 519 w 538"/>
              <a:gd name="T19" fmla="*/ 321 h 823"/>
              <a:gd name="T20" fmla="*/ 501 w 538"/>
              <a:gd name="T21" fmla="*/ 304 h 823"/>
              <a:gd name="T22" fmla="*/ 501 w 538"/>
              <a:gd name="T23" fmla="*/ 80 h 823"/>
              <a:gd name="T24" fmla="*/ 465 w 538"/>
              <a:gd name="T25" fmla="*/ 36 h 823"/>
              <a:gd name="T26" fmla="*/ 81 w 538"/>
              <a:gd name="T27" fmla="*/ 36 h 823"/>
              <a:gd name="T28" fmla="*/ 36 w 538"/>
              <a:gd name="T29" fmla="*/ 80 h 823"/>
              <a:gd name="T30" fmla="*/ 36 w 538"/>
              <a:gd name="T31" fmla="*/ 741 h 823"/>
              <a:gd name="T32" fmla="*/ 81 w 538"/>
              <a:gd name="T33" fmla="*/ 786 h 823"/>
              <a:gd name="T34" fmla="*/ 465 w 538"/>
              <a:gd name="T35" fmla="*/ 786 h 823"/>
              <a:gd name="T36" fmla="*/ 483 w 538"/>
              <a:gd name="T37" fmla="*/ 777 h 823"/>
              <a:gd name="T38" fmla="*/ 510 w 538"/>
              <a:gd name="T39" fmla="*/ 786 h 823"/>
              <a:gd name="T40" fmla="*/ 501 w 538"/>
              <a:gd name="T41" fmla="*/ 813 h 823"/>
              <a:gd name="T42" fmla="*/ 465 w 538"/>
              <a:gd name="T43" fmla="*/ 822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38" h="823">
                <a:moveTo>
                  <a:pt x="465" y="822"/>
                </a:moveTo>
                <a:lnTo>
                  <a:pt x="465" y="822"/>
                </a:lnTo>
                <a:cubicBezTo>
                  <a:pt x="81" y="822"/>
                  <a:pt x="81" y="822"/>
                  <a:pt x="81" y="822"/>
                </a:cubicBezTo>
                <a:cubicBezTo>
                  <a:pt x="36" y="822"/>
                  <a:pt x="0" y="786"/>
                  <a:pt x="0" y="741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6"/>
                  <a:pt x="36" y="0"/>
                  <a:pt x="81" y="0"/>
                </a:cubicBezTo>
                <a:cubicBezTo>
                  <a:pt x="465" y="0"/>
                  <a:pt x="465" y="0"/>
                  <a:pt x="465" y="0"/>
                </a:cubicBezTo>
                <a:cubicBezTo>
                  <a:pt x="510" y="0"/>
                  <a:pt x="537" y="36"/>
                  <a:pt x="537" y="80"/>
                </a:cubicBezTo>
                <a:cubicBezTo>
                  <a:pt x="537" y="304"/>
                  <a:pt x="537" y="304"/>
                  <a:pt x="537" y="304"/>
                </a:cubicBezTo>
                <a:cubicBezTo>
                  <a:pt x="537" y="313"/>
                  <a:pt x="528" y="321"/>
                  <a:pt x="519" y="321"/>
                </a:cubicBezTo>
                <a:cubicBezTo>
                  <a:pt x="510" y="321"/>
                  <a:pt x="501" y="313"/>
                  <a:pt x="501" y="304"/>
                </a:cubicBezTo>
                <a:cubicBezTo>
                  <a:pt x="501" y="80"/>
                  <a:pt x="501" y="80"/>
                  <a:pt x="501" y="80"/>
                </a:cubicBezTo>
                <a:cubicBezTo>
                  <a:pt x="501" y="53"/>
                  <a:pt x="483" y="36"/>
                  <a:pt x="465" y="36"/>
                </a:cubicBezTo>
                <a:cubicBezTo>
                  <a:pt x="81" y="36"/>
                  <a:pt x="81" y="36"/>
                  <a:pt x="81" y="36"/>
                </a:cubicBezTo>
                <a:cubicBezTo>
                  <a:pt x="54" y="36"/>
                  <a:pt x="36" y="53"/>
                  <a:pt x="36" y="80"/>
                </a:cubicBezTo>
                <a:cubicBezTo>
                  <a:pt x="36" y="741"/>
                  <a:pt x="36" y="741"/>
                  <a:pt x="36" y="741"/>
                </a:cubicBezTo>
                <a:cubicBezTo>
                  <a:pt x="36" y="768"/>
                  <a:pt x="54" y="786"/>
                  <a:pt x="81" y="786"/>
                </a:cubicBezTo>
                <a:cubicBezTo>
                  <a:pt x="465" y="786"/>
                  <a:pt x="465" y="786"/>
                  <a:pt x="465" y="786"/>
                </a:cubicBezTo>
                <a:cubicBezTo>
                  <a:pt x="474" y="786"/>
                  <a:pt x="474" y="786"/>
                  <a:pt x="483" y="777"/>
                </a:cubicBezTo>
                <a:cubicBezTo>
                  <a:pt x="492" y="777"/>
                  <a:pt x="501" y="777"/>
                  <a:pt x="510" y="786"/>
                </a:cubicBezTo>
                <a:cubicBezTo>
                  <a:pt x="510" y="795"/>
                  <a:pt x="510" y="813"/>
                  <a:pt x="501" y="813"/>
                </a:cubicBezTo>
                <a:cubicBezTo>
                  <a:pt x="483" y="822"/>
                  <a:pt x="474" y="822"/>
                  <a:pt x="465" y="8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6" name="Freeform 740">
            <a:extLst>
              <a:ext uri="{FF2B5EF4-FFF2-40B4-BE49-F238E27FC236}">
                <a16:creationId xmlns:a16="http://schemas.microsoft.com/office/drawing/2014/main" id="{E6CEAE11-471A-AB4D-85AD-C8C409A98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8291" y="6418683"/>
            <a:ext cx="56686" cy="47238"/>
          </a:xfrm>
          <a:custGeom>
            <a:avLst/>
            <a:gdLst>
              <a:gd name="T0" fmla="*/ 27 w 55"/>
              <a:gd name="T1" fmla="*/ 45 h 46"/>
              <a:gd name="T2" fmla="*/ 27 w 55"/>
              <a:gd name="T3" fmla="*/ 45 h 46"/>
              <a:gd name="T4" fmla="*/ 0 w 55"/>
              <a:gd name="T5" fmla="*/ 27 h 46"/>
              <a:gd name="T6" fmla="*/ 27 w 55"/>
              <a:gd name="T7" fmla="*/ 0 h 46"/>
              <a:gd name="T8" fmla="*/ 54 w 55"/>
              <a:gd name="T9" fmla="*/ 27 h 46"/>
              <a:gd name="T10" fmla="*/ 27 w 55"/>
              <a:gd name="T11" fmla="*/ 45 h 46"/>
              <a:gd name="T12" fmla="*/ 27 w 55"/>
              <a:gd name="T13" fmla="*/ 9 h 46"/>
              <a:gd name="T14" fmla="*/ 27 w 55"/>
              <a:gd name="T15" fmla="*/ 9 h 46"/>
              <a:gd name="T16" fmla="*/ 9 w 55"/>
              <a:gd name="T17" fmla="*/ 27 h 46"/>
              <a:gd name="T18" fmla="*/ 27 w 55"/>
              <a:gd name="T19" fmla="*/ 36 h 46"/>
              <a:gd name="T20" fmla="*/ 45 w 55"/>
              <a:gd name="T21" fmla="*/ 27 h 46"/>
              <a:gd name="T22" fmla="*/ 27 w 55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46">
                <a:moveTo>
                  <a:pt x="27" y="45"/>
                </a:moveTo>
                <a:lnTo>
                  <a:pt x="27" y="45"/>
                </a:lnTo>
                <a:cubicBezTo>
                  <a:pt x="18" y="45"/>
                  <a:pt x="0" y="36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36"/>
                  <a:pt x="45" y="45"/>
                  <a:pt x="27" y="4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36"/>
                  <a:pt x="27" y="36"/>
                </a:cubicBezTo>
                <a:cubicBezTo>
                  <a:pt x="36" y="36"/>
                  <a:pt x="45" y="36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7" name="Freeform 741">
            <a:extLst>
              <a:ext uri="{FF2B5EF4-FFF2-40B4-BE49-F238E27FC236}">
                <a16:creationId xmlns:a16="http://schemas.microsoft.com/office/drawing/2014/main" id="{AFFB6F35-7E27-E04A-80CB-4611014DF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7930" y="6428131"/>
            <a:ext cx="203123" cy="37791"/>
          </a:xfrm>
          <a:custGeom>
            <a:avLst/>
            <a:gdLst>
              <a:gd name="T0" fmla="*/ 169 w 188"/>
              <a:gd name="T1" fmla="*/ 36 h 37"/>
              <a:gd name="T2" fmla="*/ 169 w 188"/>
              <a:gd name="T3" fmla="*/ 36 h 37"/>
              <a:gd name="T4" fmla="*/ 26 w 188"/>
              <a:gd name="T5" fmla="*/ 36 h 37"/>
              <a:gd name="T6" fmla="*/ 0 w 188"/>
              <a:gd name="T7" fmla="*/ 18 h 37"/>
              <a:gd name="T8" fmla="*/ 26 w 188"/>
              <a:gd name="T9" fmla="*/ 0 h 37"/>
              <a:gd name="T10" fmla="*/ 169 w 188"/>
              <a:gd name="T11" fmla="*/ 0 h 37"/>
              <a:gd name="T12" fmla="*/ 187 w 188"/>
              <a:gd name="T13" fmla="*/ 18 h 37"/>
              <a:gd name="T14" fmla="*/ 169 w 18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8" h="37">
                <a:moveTo>
                  <a:pt x="169" y="36"/>
                </a:moveTo>
                <a:lnTo>
                  <a:pt x="169" y="36"/>
                </a:lnTo>
                <a:cubicBezTo>
                  <a:pt x="26" y="36"/>
                  <a:pt x="26" y="36"/>
                  <a:pt x="26" y="36"/>
                </a:cubicBezTo>
                <a:cubicBezTo>
                  <a:pt x="8" y="36"/>
                  <a:pt x="0" y="27"/>
                  <a:pt x="0" y="18"/>
                </a:cubicBezTo>
                <a:cubicBezTo>
                  <a:pt x="0" y="9"/>
                  <a:pt x="8" y="0"/>
                  <a:pt x="26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8" y="0"/>
                  <a:pt x="187" y="9"/>
                  <a:pt x="187" y="18"/>
                </a:cubicBezTo>
                <a:cubicBezTo>
                  <a:pt x="187" y="27"/>
                  <a:pt x="178" y="36"/>
                  <a:pt x="16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8" name="Freeform 742">
            <a:extLst>
              <a:ext uri="{FF2B5EF4-FFF2-40B4-BE49-F238E27FC236}">
                <a16:creationId xmlns:a16="http://schemas.microsoft.com/office/drawing/2014/main" id="{8516022F-2C8B-D04E-8A62-D3F7FE93E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1796" y="5757346"/>
            <a:ext cx="439315" cy="240917"/>
          </a:xfrm>
          <a:custGeom>
            <a:avLst/>
            <a:gdLst>
              <a:gd name="T0" fmla="*/ 393 w 412"/>
              <a:gd name="T1" fmla="*/ 224 h 225"/>
              <a:gd name="T2" fmla="*/ 393 w 412"/>
              <a:gd name="T3" fmla="*/ 224 h 225"/>
              <a:gd name="T4" fmla="*/ 18 w 412"/>
              <a:gd name="T5" fmla="*/ 224 h 225"/>
              <a:gd name="T6" fmla="*/ 0 w 412"/>
              <a:gd name="T7" fmla="*/ 206 h 225"/>
              <a:gd name="T8" fmla="*/ 0 w 412"/>
              <a:gd name="T9" fmla="*/ 18 h 225"/>
              <a:gd name="T10" fmla="*/ 18 w 412"/>
              <a:gd name="T11" fmla="*/ 0 h 225"/>
              <a:gd name="T12" fmla="*/ 393 w 412"/>
              <a:gd name="T13" fmla="*/ 0 h 225"/>
              <a:gd name="T14" fmla="*/ 411 w 412"/>
              <a:gd name="T15" fmla="*/ 18 h 225"/>
              <a:gd name="T16" fmla="*/ 411 w 412"/>
              <a:gd name="T17" fmla="*/ 206 h 225"/>
              <a:gd name="T18" fmla="*/ 393 w 412"/>
              <a:gd name="T19" fmla="*/ 224 h 225"/>
              <a:gd name="T20" fmla="*/ 45 w 412"/>
              <a:gd name="T21" fmla="*/ 188 h 225"/>
              <a:gd name="T22" fmla="*/ 45 w 412"/>
              <a:gd name="T23" fmla="*/ 188 h 225"/>
              <a:gd name="T24" fmla="*/ 375 w 412"/>
              <a:gd name="T25" fmla="*/ 188 h 225"/>
              <a:gd name="T26" fmla="*/ 375 w 412"/>
              <a:gd name="T27" fmla="*/ 36 h 225"/>
              <a:gd name="T28" fmla="*/ 45 w 412"/>
              <a:gd name="T29" fmla="*/ 36 h 225"/>
              <a:gd name="T30" fmla="*/ 45 w 412"/>
              <a:gd name="T31" fmla="*/ 188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2" h="225">
                <a:moveTo>
                  <a:pt x="393" y="224"/>
                </a:moveTo>
                <a:lnTo>
                  <a:pt x="393" y="224"/>
                </a:lnTo>
                <a:cubicBezTo>
                  <a:pt x="18" y="224"/>
                  <a:pt x="18" y="224"/>
                  <a:pt x="18" y="224"/>
                </a:cubicBezTo>
                <a:cubicBezTo>
                  <a:pt x="9" y="224"/>
                  <a:pt x="0" y="215"/>
                  <a:pt x="0" y="20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93" y="0"/>
                  <a:pt x="393" y="0"/>
                  <a:pt x="393" y="0"/>
                </a:cubicBezTo>
                <a:cubicBezTo>
                  <a:pt x="402" y="0"/>
                  <a:pt x="411" y="9"/>
                  <a:pt x="411" y="18"/>
                </a:cubicBezTo>
                <a:cubicBezTo>
                  <a:pt x="411" y="206"/>
                  <a:pt x="411" y="206"/>
                  <a:pt x="411" y="206"/>
                </a:cubicBezTo>
                <a:cubicBezTo>
                  <a:pt x="411" y="215"/>
                  <a:pt x="402" y="224"/>
                  <a:pt x="393" y="224"/>
                </a:cubicBezTo>
                <a:close/>
                <a:moveTo>
                  <a:pt x="45" y="188"/>
                </a:moveTo>
                <a:lnTo>
                  <a:pt x="45" y="188"/>
                </a:lnTo>
                <a:cubicBezTo>
                  <a:pt x="375" y="188"/>
                  <a:pt x="375" y="188"/>
                  <a:pt x="375" y="188"/>
                </a:cubicBezTo>
                <a:cubicBezTo>
                  <a:pt x="375" y="36"/>
                  <a:pt x="375" y="36"/>
                  <a:pt x="375" y="36"/>
                </a:cubicBezTo>
                <a:cubicBezTo>
                  <a:pt x="45" y="36"/>
                  <a:pt x="45" y="36"/>
                  <a:pt x="45" y="36"/>
                </a:cubicBezTo>
                <a:lnTo>
                  <a:pt x="45" y="1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9" name="Freeform 743">
            <a:extLst>
              <a:ext uri="{FF2B5EF4-FFF2-40B4-BE49-F238E27FC236}">
                <a16:creationId xmlns:a16="http://schemas.microsoft.com/office/drawing/2014/main" id="{014C5FEF-EA26-6541-9C69-8F58F2425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8291" y="6262798"/>
            <a:ext cx="56686" cy="47238"/>
          </a:xfrm>
          <a:custGeom>
            <a:avLst/>
            <a:gdLst>
              <a:gd name="T0" fmla="*/ 27 w 55"/>
              <a:gd name="T1" fmla="*/ 45 h 46"/>
              <a:gd name="T2" fmla="*/ 27 w 55"/>
              <a:gd name="T3" fmla="*/ 45 h 46"/>
              <a:gd name="T4" fmla="*/ 0 w 55"/>
              <a:gd name="T5" fmla="*/ 18 h 46"/>
              <a:gd name="T6" fmla="*/ 27 w 55"/>
              <a:gd name="T7" fmla="*/ 0 h 46"/>
              <a:gd name="T8" fmla="*/ 54 w 55"/>
              <a:gd name="T9" fmla="*/ 18 h 46"/>
              <a:gd name="T10" fmla="*/ 27 w 55"/>
              <a:gd name="T11" fmla="*/ 45 h 46"/>
              <a:gd name="T12" fmla="*/ 27 w 55"/>
              <a:gd name="T13" fmla="*/ 9 h 46"/>
              <a:gd name="T14" fmla="*/ 27 w 55"/>
              <a:gd name="T15" fmla="*/ 9 h 46"/>
              <a:gd name="T16" fmla="*/ 9 w 55"/>
              <a:gd name="T17" fmla="*/ 18 h 46"/>
              <a:gd name="T18" fmla="*/ 27 w 55"/>
              <a:gd name="T19" fmla="*/ 36 h 46"/>
              <a:gd name="T20" fmla="*/ 45 w 55"/>
              <a:gd name="T21" fmla="*/ 18 h 46"/>
              <a:gd name="T22" fmla="*/ 27 w 55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46">
                <a:moveTo>
                  <a:pt x="27" y="45"/>
                </a:moveTo>
                <a:lnTo>
                  <a:pt x="27" y="45"/>
                </a:lnTo>
                <a:cubicBezTo>
                  <a:pt x="18" y="45"/>
                  <a:pt x="0" y="36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45" y="0"/>
                  <a:pt x="54" y="9"/>
                  <a:pt x="54" y="18"/>
                </a:cubicBezTo>
                <a:cubicBezTo>
                  <a:pt x="54" y="36"/>
                  <a:pt x="45" y="45"/>
                  <a:pt x="27" y="4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18"/>
                </a:cubicBezTo>
                <a:cubicBezTo>
                  <a:pt x="9" y="27"/>
                  <a:pt x="18" y="36"/>
                  <a:pt x="27" y="36"/>
                </a:cubicBezTo>
                <a:cubicBezTo>
                  <a:pt x="36" y="36"/>
                  <a:pt x="45" y="27"/>
                  <a:pt x="45" y="18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0" name="Freeform 744">
            <a:extLst>
              <a:ext uri="{FF2B5EF4-FFF2-40B4-BE49-F238E27FC236}">
                <a16:creationId xmlns:a16="http://schemas.microsoft.com/office/drawing/2014/main" id="{6384174C-0828-0847-8209-BB4235D43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739" y="6158874"/>
            <a:ext cx="47238" cy="47238"/>
          </a:xfrm>
          <a:custGeom>
            <a:avLst/>
            <a:gdLst>
              <a:gd name="T0" fmla="*/ 18 w 46"/>
              <a:gd name="T1" fmla="*/ 44 h 45"/>
              <a:gd name="T2" fmla="*/ 18 w 46"/>
              <a:gd name="T3" fmla="*/ 44 h 45"/>
              <a:gd name="T4" fmla="*/ 0 w 46"/>
              <a:gd name="T5" fmla="*/ 17 h 45"/>
              <a:gd name="T6" fmla="*/ 18 w 46"/>
              <a:gd name="T7" fmla="*/ 0 h 45"/>
              <a:gd name="T8" fmla="*/ 45 w 46"/>
              <a:gd name="T9" fmla="*/ 17 h 45"/>
              <a:gd name="T10" fmla="*/ 18 w 46"/>
              <a:gd name="T11" fmla="*/ 44 h 45"/>
              <a:gd name="T12" fmla="*/ 18 w 46"/>
              <a:gd name="T13" fmla="*/ 9 h 45"/>
              <a:gd name="T14" fmla="*/ 18 w 46"/>
              <a:gd name="T15" fmla="*/ 9 h 45"/>
              <a:gd name="T16" fmla="*/ 9 w 46"/>
              <a:gd name="T17" fmla="*/ 17 h 45"/>
              <a:gd name="T18" fmla="*/ 18 w 46"/>
              <a:gd name="T19" fmla="*/ 35 h 45"/>
              <a:gd name="T20" fmla="*/ 36 w 46"/>
              <a:gd name="T21" fmla="*/ 17 h 45"/>
              <a:gd name="T22" fmla="*/ 18 w 46"/>
              <a:gd name="T23" fmla="*/ 9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5">
                <a:moveTo>
                  <a:pt x="18" y="44"/>
                </a:moveTo>
                <a:lnTo>
                  <a:pt x="18" y="44"/>
                </a:lnTo>
                <a:cubicBezTo>
                  <a:pt x="9" y="44"/>
                  <a:pt x="0" y="35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7"/>
                </a:cubicBezTo>
                <a:cubicBezTo>
                  <a:pt x="45" y="35"/>
                  <a:pt x="36" y="44"/>
                  <a:pt x="18" y="44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9" y="17"/>
                </a:cubicBezTo>
                <a:cubicBezTo>
                  <a:pt x="9" y="27"/>
                  <a:pt x="9" y="35"/>
                  <a:pt x="18" y="35"/>
                </a:cubicBezTo>
                <a:cubicBezTo>
                  <a:pt x="27" y="35"/>
                  <a:pt x="36" y="27"/>
                  <a:pt x="36" y="17"/>
                </a:cubicBezTo>
                <a:cubicBezTo>
                  <a:pt x="36" y="9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1" name="Freeform 745">
            <a:extLst>
              <a:ext uri="{FF2B5EF4-FFF2-40B4-BE49-F238E27FC236}">
                <a16:creationId xmlns:a16="http://schemas.microsoft.com/office/drawing/2014/main" id="{5FF39324-9E6F-0F43-8E44-27716929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749" y="6158874"/>
            <a:ext cx="56686" cy="47238"/>
          </a:xfrm>
          <a:custGeom>
            <a:avLst/>
            <a:gdLst>
              <a:gd name="T0" fmla="*/ 27 w 54"/>
              <a:gd name="T1" fmla="*/ 44 h 45"/>
              <a:gd name="T2" fmla="*/ 27 w 54"/>
              <a:gd name="T3" fmla="*/ 44 h 45"/>
              <a:gd name="T4" fmla="*/ 0 w 54"/>
              <a:gd name="T5" fmla="*/ 17 h 45"/>
              <a:gd name="T6" fmla="*/ 27 w 54"/>
              <a:gd name="T7" fmla="*/ 0 h 45"/>
              <a:gd name="T8" fmla="*/ 53 w 54"/>
              <a:gd name="T9" fmla="*/ 17 h 45"/>
              <a:gd name="T10" fmla="*/ 27 w 54"/>
              <a:gd name="T11" fmla="*/ 44 h 45"/>
              <a:gd name="T12" fmla="*/ 27 w 54"/>
              <a:gd name="T13" fmla="*/ 9 h 45"/>
              <a:gd name="T14" fmla="*/ 27 w 54"/>
              <a:gd name="T15" fmla="*/ 9 h 45"/>
              <a:gd name="T16" fmla="*/ 9 w 54"/>
              <a:gd name="T17" fmla="*/ 17 h 45"/>
              <a:gd name="T18" fmla="*/ 27 w 54"/>
              <a:gd name="T19" fmla="*/ 35 h 45"/>
              <a:gd name="T20" fmla="*/ 44 w 54"/>
              <a:gd name="T21" fmla="*/ 17 h 45"/>
              <a:gd name="T22" fmla="*/ 27 w 54"/>
              <a:gd name="T23" fmla="*/ 9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" h="45">
                <a:moveTo>
                  <a:pt x="27" y="44"/>
                </a:moveTo>
                <a:lnTo>
                  <a:pt x="27" y="44"/>
                </a:lnTo>
                <a:cubicBezTo>
                  <a:pt x="18" y="44"/>
                  <a:pt x="0" y="35"/>
                  <a:pt x="0" y="17"/>
                </a:cubicBezTo>
                <a:cubicBezTo>
                  <a:pt x="0" y="9"/>
                  <a:pt x="18" y="0"/>
                  <a:pt x="27" y="0"/>
                </a:cubicBezTo>
                <a:cubicBezTo>
                  <a:pt x="44" y="0"/>
                  <a:pt x="53" y="9"/>
                  <a:pt x="53" y="17"/>
                </a:cubicBezTo>
                <a:cubicBezTo>
                  <a:pt x="53" y="35"/>
                  <a:pt x="44" y="44"/>
                  <a:pt x="27" y="4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9"/>
                  <a:pt x="9" y="17"/>
                </a:cubicBezTo>
                <a:cubicBezTo>
                  <a:pt x="9" y="27"/>
                  <a:pt x="18" y="35"/>
                  <a:pt x="27" y="35"/>
                </a:cubicBezTo>
                <a:cubicBezTo>
                  <a:pt x="35" y="35"/>
                  <a:pt x="44" y="27"/>
                  <a:pt x="44" y="17"/>
                </a:cubicBezTo>
                <a:cubicBezTo>
                  <a:pt x="44" y="9"/>
                  <a:pt x="35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2" name="Freeform 746">
            <a:extLst>
              <a:ext uri="{FF2B5EF4-FFF2-40B4-BE49-F238E27FC236}">
                <a16:creationId xmlns:a16="http://schemas.microsoft.com/office/drawing/2014/main" id="{71E23472-E980-6A4C-8E04-7D612767A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7930" y="6158874"/>
            <a:ext cx="47238" cy="47238"/>
          </a:xfrm>
          <a:custGeom>
            <a:avLst/>
            <a:gdLst>
              <a:gd name="T0" fmla="*/ 26 w 45"/>
              <a:gd name="T1" fmla="*/ 44 h 45"/>
              <a:gd name="T2" fmla="*/ 26 w 45"/>
              <a:gd name="T3" fmla="*/ 44 h 45"/>
              <a:gd name="T4" fmla="*/ 0 w 45"/>
              <a:gd name="T5" fmla="*/ 17 h 45"/>
              <a:gd name="T6" fmla="*/ 26 w 45"/>
              <a:gd name="T7" fmla="*/ 0 h 45"/>
              <a:gd name="T8" fmla="*/ 44 w 45"/>
              <a:gd name="T9" fmla="*/ 17 h 45"/>
              <a:gd name="T10" fmla="*/ 26 w 45"/>
              <a:gd name="T11" fmla="*/ 44 h 45"/>
              <a:gd name="T12" fmla="*/ 26 w 45"/>
              <a:gd name="T13" fmla="*/ 9 h 45"/>
              <a:gd name="T14" fmla="*/ 26 w 45"/>
              <a:gd name="T15" fmla="*/ 9 h 45"/>
              <a:gd name="T16" fmla="*/ 8 w 45"/>
              <a:gd name="T17" fmla="*/ 17 h 45"/>
              <a:gd name="T18" fmla="*/ 26 w 45"/>
              <a:gd name="T19" fmla="*/ 35 h 45"/>
              <a:gd name="T20" fmla="*/ 35 w 45"/>
              <a:gd name="T21" fmla="*/ 17 h 45"/>
              <a:gd name="T22" fmla="*/ 26 w 45"/>
              <a:gd name="T23" fmla="*/ 9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5">
                <a:moveTo>
                  <a:pt x="26" y="44"/>
                </a:moveTo>
                <a:lnTo>
                  <a:pt x="26" y="44"/>
                </a:lnTo>
                <a:cubicBezTo>
                  <a:pt x="8" y="44"/>
                  <a:pt x="0" y="35"/>
                  <a:pt x="0" y="17"/>
                </a:cubicBezTo>
                <a:cubicBezTo>
                  <a:pt x="0" y="9"/>
                  <a:pt x="8" y="0"/>
                  <a:pt x="26" y="0"/>
                </a:cubicBezTo>
                <a:cubicBezTo>
                  <a:pt x="35" y="0"/>
                  <a:pt x="44" y="9"/>
                  <a:pt x="44" y="17"/>
                </a:cubicBezTo>
                <a:cubicBezTo>
                  <a:pt x="44" y="35"/>
                  <a:pt x="35" y="44"/>
                  <a:pt x="26" y="44"/>
                </a:cubicBezTo>
                <a:close/>
                <a:moveTo>
                  <a:pt x="26" y="9"/>
                </a:moveTo>
                <a:lnTo>
                  <a:pt x="26" y="9"/>
                </a:lnTo>
                <a:cubicBezTo>
                  <a:pt x="17" y="9"/>
                  <a:pt x="8" y="9"/>
                  <a:pt x="8" y="17"/>
                </a:cubicBezTo>
                <a:cubicBezTo>
                  <a:pt x="8" y="27"/>
                  <a:pt x="17" y="35"/>
                  <a:pt x="26" y="35"/>
                </a:cubicBezTo>
                <a:cubicBezTo>
                  <a:pt x="35" y="35"/>
                  <a:pt x="35" y="27"/>
                  <a:pt x="35" y="17"/>
                </a:cubicBezTo>
                <a:cubicBezTo>
                  <a:pt x="35" y="9"/>
                  <a:pt x="35" y="9"/>
                  <a:pt x="2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3" name="Freeform 747">
            <a:extLst>
              <a:ext uri="{FF2B5EF4-FFF2-40B4-BE49-F238E27FC236}">
                <a16:creationId xmlns:a16="http://schemas.microsoft.com/office/drawing/2014/main" id="{0734CA9B-D6A9-BE41-AC3C-F4009338F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749" y="6262798"/>
            <a:ext cx="56686" cy="47238"/>
          </a:xfrm>
          <a:custGeom>
            <a:avLst/>
            <a:gdLst>
              <a:gd name="T0" fmla="*/ 27 w 54"/>
              <a:gd name="T1" fmla="*/ 45 h 46"/>
              <a:gd name="T2" fmla="*/ 27 w 54"/>
              <a:gd name="T3" fmla="*/ 45 h 46"/>
              <a:gd name="T4" fmla="*/ 0 w 54"/>
              <a:gd name="T5" fmla="*/ 18 h 46"/>
              <a:gd name="T6" fmla="*/ 27 w 54"/>
              <a:gd name="T7" fmla="*/ 0 h 46"/>
              <a:gd name="T8" fmla="*/ 53 w 54"/>
              <a:gd name="T9" fmla="*/ 18 h 46"/>
              <a:gd name="T10" fmla="*/ 27 w 54"/>
              <a:gd name="T11" fmla="*/ 45 h 46"/>
              <a:gd name="T12" fmla="*/ 27 w 54"/>
              <a:gd name="T13" fmla="*/ 9 h 46"/>
              <a:gd name="T14" fmla="*/ 27 w 54"/>
              <a:gd name="T15" fmla="*/ 9 h 46"/>
              <a:gd name="T16" fmla="*/ 9 w 54"/>
              <a:gd name="T17" fmla="*/ 18 h 46"/>
              <a:gd name="T18" fmla="*/ 27 w 54"/>
              <a:gd name="T19" fmla="*/ 36 h 46"/>
              <a:gd name="T20" fmla="*/ 44 w 54"/>
              <a:gd name="T21" fmla="*/ 18 h 46"/>
              <a:gd name="T22" fmla="*/ 27 w 54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" h="46">
                <a:moveTo>
                  <a:pt x="27" y="45"/>
                </a:moveTo>
                <a:lnTo>
                  <a:pt x="27" y="45"/>
                </a:lnTo>
                <a:cubicBezTo>
                  <a:pt x="18" y="45"/>
                  <a:pt x="0" y="36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44" y="0"/>
                  <a:pt x="53" y="9"/>
                  <a:pt x="53" y="18"/>
                </a:cubicBezTo>
                <a:cubicBezTo>
                  <a:pt x="53" y="36"/>
                  <a:pt x="44" y="45"/>
                  <a:pt x="27" y="4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18"/>
                </a:cubicBezTo>
                <a:cubicBezTo>
                  <a:pt x="9" y="27"/>
                  <a:pt x="18" y="36"/>
                  <a:pt x="27" y="36"/>
                </a:cubicBezTo>
                <a:cubicBezTo>
                  <a:pt x="35" y="36"/>
                  <a:pt x="44" y="27"/>
                  <a:pt x="44" y="18"/>
                </a:cubicBezTo>
                <a:cubicBezTo>
                  <a:pt x="44" y="18"/>
                  <a:pt x="35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4" name="Freeform 748">
            <a:extLst>
              <a:ext uri="{FF2B5EF4-FFF2-40B4-BE49-F238E27FC236}">
                <a16:creationId xmlns:a16="http://schemas.microsoft.com/office/drawing/2014/main" id="{9C1F043E-281F-6D42-ABBF-1196E3A81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7930" y="6262798"/>
            <a:ext cx="47238" cy="47238"/>
          </a:xfrm>
          <a:custGeom>
            <a:avLst/>
            <a:gdLst>
              <a:gd name="T0" fmla="*/ 26 w 45"/>
              <a:gd name="T1" fmla="*/ 45 h 46"/>
              <a:gd name="T2" fmla="*/ 26 w 45"/>
              <a:gd name="T3" fmla="*/ 45 h 46"/>
              <a:gd name="T4" fmla="*/ 0 w 45"/>
              <a:gd name="T5" fmla="*/ 18 h 46"/>
              <a:gd name="T6" fmla="*/ 26 w 45"/>
              <a:gd name="T7" fmla="*/ 0 h 46"/>
              <a:gd name="T8" fmla="*/ 44 w 45"/>
              <a:gd name="T9" fmla="*/ 18 h 46"/>
              <a:gd name="T10" fmla="*/ 26 w 45"/>
              <a:gd name="T11" fmla="*/ 45 h 46"/>
              <a:gd name="T12" fmla="*/ 26 w 45"/>
              <a:gd name="T13" fmla="*/ 9 h 46"/>
              <a:gd name="T14" fmla="*/ 26 w 45"/>
              <a:gd name="T15" fmla="*/ 9 h 46"/>
              <a:gd name="T16" fmla="*/ 8 w 45"/>
              <a:gd name="T17" fmla="*/ 18 h 46"/>
              <a:gd name="T18" fmla="*/ 26 w 45"/>
              <a:gd name="T19" fmla="*/ 36 h 46"/>
              <a:gd name="T20" fmla="*/ 35 w 45"/>
              <a:gd name="T21" fmla="*/ 18 h 46"/>
              <a:gd name="T22" fmla="*/ 26 w 45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6">
                <a:moveTo>
                  <a:pt x="26" y="45"/>
                </a:moveTo>
                <a:lnTo>
                  <a:pt x="26" y="45"/>
                </a:lnTo>
                <a:cubicBezTo>
                  <a:pt x="8" y="45"/>
                  <a:pt x="0" y="36"/>
                  <a:pt x="0" y="18"/>
                </a:cubicBezTo>
                <a:cubicBezTo>
                  <a:pt x="0" y="9"/>
                  <a:pt x="8" y="0"/>
                  <a:pt x="26" y="0"/>
                </a:cubicBezTo>
                <a:cubicBezTo>
                  <a:pt x="35" y="0"/>
                  <a:pt x="44" y="9"/>
                  <a:pt x="44" y="18"/>
                </a:cubicBezTo>
                <a:cubicBezTo>
                  <a:pt x="44" y="36"/>
                  <a:pt x="35" y="45"/>
                  <a:pt x="26" y="45"/>
                </a:cubicBezTo>
                <a:close/>
                <a:moveTo>
                  <a:pt x="26" y="9"/>
                </a:moveTo>
                <a:lnTo>
                  <a:pt x="26" y="9"/>
                </a:lnTo>
                <a:cubicBezTo>
                  <a:pt x="17" y="9"/>
                  <a:pt x="8" y="18"/>
                  <a:pt x="8" y="18"/>
                </a:cubicBezTo>
                <a:cubicBezTo>
                  <a:pt x="8" y="27"/>
                  <a:pt x="17" y="36"/>
                  <a:pt x="26" y="36"/>
                </a:cubicBezTo>
                <a:cubicBezTo>
                  <a:pt x="35" y="36"/>
                  <a:pt x="35" y="27"/>
                  <a:pt x="35" y="18"/>
                </a:cubicBezTo>
                <a:cubicBezTo>
                  <a:pt x="35" y="18"/>
                  <a:pt x="35" y="9"/>
                  <a:pt x="2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5" name="Freeform 749">
            <a:extLst>
              <a:ext uri="{FF2B5EF4-FFF2-40B4-BE49-F238E27FC236}">
                <a16:creationId xmlns:a16="http://schemas.microsoft.com/office/drawing/2014/main" id="{24188805-F7F0-5541-8400-4E26BB2C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739" y="6050224"/>
            <a:ext cx="47238" cy="47238"/>
          </a:xfrm>
          <a:custGeom>
            <a:avLst/>
            <a:gdLst>
              <a:gd name="T0" fmla="*/ 18 w 46"/>
              <a:gd name="T1" fmla="*/ 45 h 46"/>
              <a:gd name="T2" fmla="*/ 18 w 46"/>
              <a:gd name="T3" fmla="*/ 45 h 46"/>
              <a:gd name="T4" fmla="*/ 0 w 46"/>
              <a:gd name="T5" fmla="*/ 18 h 46"/>
              <a:gd name="T6" fmla="*/ 18 w 46"/>
              <a:gd name="T7" fmla="*/ 0 h 46"/>
              <a:gd name="T8" fmla="*/ 45 w 46"/>
              <a:gd name="T9" fmla="*/ 18 h 46"/>
              <a:gd name="T10" fmla="*/ 18 w 46"/>
              <a:gd name="T11" fmla="*/ 45 h 46"/>
              <a:gd name="T12" fmla="*/ 18 w 46"/>
              <a:gd name="T13" fmla="*/ 9 h 46"/>
              <a:gd name="T14" fmla="*/ 18 w 46"/>
              <a:gd name="T15" fmla="*/ 9 h 46"/>
              <a:gd name="T16" fmla="*/ 9 w 46"/>
              <a:gd name="T17" fmla="*/ 18 h 46"/>
              <a:gd name="T18" fmla="*/ 18 w 46"/>
              <a:gd name="T19" fmla="*/ 36 h 46"/>
              <a:gd name="T20" fmla="*/ 36 w 46"/>
              <a:gd name="T21" fmla="*/ 18 h 46"/>
              <a:gd name="T22" fmla="*/ 18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36"/>
                  <a:pt x="36" y="45"/>
                  <a:pt x="18" y="4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18"/>
                  <a:pt x="9" y="18"/>
                </a:cubicBezTo>
                <a:cubicBezTo>
                  <a:pt x="9" y="27"/>
                  <a:pt x="9" y="36"/>
                  <a:pt x="18" y="36"/>
                </a:cubicBezTo>
                <a:cubicBezTo>
                  <a:pt x="27" y="36"/>
                  <a:pt x="36" y="27"/>
                  <a:pt x="36" y="18"/>
                </a:cubicBezTo>
                <a:cubicBezTo>
                  <a:pt x="36" y="18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6" name="Freeform 750">
            <a:extLst>
              <a:ext uri="{FF2B5EF4-FFF2-40B4-BE49-F238E27FC236}">
                <a16:creationId xmlns:a16="http://schemas.microsoft.com/office/drawing/2014/main" id="{6C13BAEE-8596-3E49-BDEC-47C764D66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749" y="6050224"/>
            <a:ext cx="56686" cy="47238"/>
          </a:xfrm>
          <a:custGeom>
            <a:avLst/>
            <a:gdLst>
              <a:gd name="T0" fmla="*/ 27 w 54"/>
              <a:gd name="T1" fmla="*/ 45 h 46"/>
              <a:gd name="T2" fmla="*/ 27 w 54"/>
              <a:gd name="T3" fmla="*/ 45 h 46"/>
              <a:gd name="T4" fmla="*/ 0 w 54"/>
              <a:gd name="T5" fmla="*/ 18 h 46"/>
              <a:gd name="T6" fmla="*/ 27 w 54"/>
              <a:gd name="T7" fmla="*/ 0 h 46"/>
              <a:gd name="T8" fmla="*/ 53 w 54"/>
              <a:gd name="T9" fmla="*/ 18 h 46"/>
              <a:gd name="T10" fmla="*/ 27 w 54"/>
              <a:gd name="T11" fmla="*/ 45 h 46"/>
              <a:gd name="T12" fmla="*/ 27 w 54"/>
              <a:gd name="T13" fmla="*/ 9 h 46"/>
              <a:gd name="T14" fmla="*/ 27 w 54"/>
              <a:gd name="T15" fmla="*/ 9 h 46"/>
              <a:gd name="T16" fmla="*/ 9 w 54"/>
              <a:gd name="T17" fmla="*/ 18 h 46"/>
              <a:gd name="T18" fmla="*/ 27 w 54"/>
              <a:gd name="T19" fmla="*/ 36 h 46"/>
              <a:gd name="T20" fmla="*/ 44 w 54"/>
              <a:gd name="T21" fmla="*/ 18 h 46"/>
              <a:gd name="T22" fmla="*/ 27 w 54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" h="46">
                <a:moveTo>
                  <a:pt x="27" y="45"/>
                </a:moveTo>
                <a:lnTo>
                  <a:pt x="27" y="45"/>
                </a:lnTo>
                <a:cubicBezTo>
                  <a:pt x="18" y="45"/>
                  <a:pt x="0" y="36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44" y="0"/>
                  <a:pt x="53" y="9"/>
                  <a:pt x="53" y="18"/>
                </a:cubicBezTo>
                <a:cubicBezTo>
                  <a:pt x="53" y="36"/>
                  <a:pt x="44" y="45"/>
                  <a:pt x="27" y="4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18"/>
                </a:cubicBezTo>
                <a:cubicBezTo>
                  <a:pt x="9" y="27"/>
                  <a:pt x="18" y="36"/>
                  <a:pt x="27" y="36"/>
                </a:cubicBezTo>
                <a:cubicBezTo>
                  <a:pt x="35" y="36"/>
                  <a:pt x="44" y="27"/>
                  <a:pt x="44" y="18"/>
                </a:cubicBezTo>
                <a:cubicBezTo>
                  <a:pt x="44" y="18"/>
                  <a:pt x="35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7" name="Freeform 751">
            <a:extLst>
              <a:ext uri="{FF2B5EF4-FFF2-40B4-BE49-F238E27FC236}">
                <a16:creationId xmlns:a16="http://schemas.microsoft.com/office/drawing/2014/main" id="{321A9125-19D4-3C45-8882-F7109F597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7930" y="6050224"/>
            <a:ext cx="47238" cy="47238"/>
          </a:xfrm>
          <a:custGeom>
            <a:avLst/>
            <a:gdLst>
              <a:gd name="T0" fmla="*/ 26 w 45"/>
              <a:gd name="T1" fmla="*/ 45 h 46"/>
              <a:gd name="T2" fmla="*/ 26 w 45"/>
              <a:gd name="T3" fmla="*/ 45 h 46"/>
              <a:gd name="T4" fmla="*/ 0 w 45"/>
              <a:gd name="T5" fmla="*/ 18 h 46"/>
              <a:gd name="T6" fmla="*/ 26 w 45"/>
              <a:gd name="T7" fmla="*/ 0 h 46"/>
              <a:gd name="T8" fmla="*/ 44 w 45"/>
              <a:gd name="T9" fmla="*/ 18 h 46"/>
              <a:gd name="T10" fmla="*/ 26 w 45"/>
              <a:gd name="T11" fmla="*/ 45 h 46"/>
              <a:gd name="T12" fmla="*/ 26 w 45"/>
              <a:gd name="T13" fmla="*/ 9 h 46"/>
              <a:gd name="T14" fmla="*/ 26 w 45"/>
              <a:gd name="T15" fmla="*/ 9 h 46"/>
              <a:gd name="T16" fmla="*/ 8 w 45"/>
              <a:gd name="T17" fmla="*/ 18 h 46"/>
              <a:gd name="T18" fmla="*/ 26 w 45"/>
              <a:gd name="T19" fmla="*/ 36 h 46"/>
              <a:gd name="T20" fmla="*/ 35 w 45"/>
              <a:gd name="T21" fmla="*/ 18 h 46"/>
              <a:gd name="T22" fmla="*/ 26 w 45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6">
                <a:moveTo>
                  <a:pt x="26" y="45"/>
                </a:moveTo>
                <a:lnTo>
                  <a:pt x="26" y="45"/>
                </a:lnTo>
                <a:cubicBezTo>
                  <a:pt x="8" y="45"/>
                  <a:pt x="0" y="36"/>
                  <a:pt x="0" y="18"/>
                </a:cubicBezTo>
                <a:cubicBezTo>
                  <a:pt x="0" y="9"/>
                  <a:pt x="8" y="0"/>
                  <a:pt x="26" y="0"/>
                </a:cubicBezTo>
                <a:cubicBezTo>
                  <a:pt x="35" y="0"/>
                  <a:pt x="44" y="9"/>
                  <a:pt x="44" y="18"/>
                </a:cubicBezTo>
                <a:cubicBezTo>
                  <a:pt x="44" y="36"/>
                  <a:pt x="35" y="45"/>
                  <a:pt x="26" y="45"/>
                </a:cubicBezTo>
                <a:close/>
                <a:moveTo>
                  <a:pt x="26" y="9"/>
                </a:moveTo>
                <a:lnTo>
                  <a:pt x="26" y="9"/>
                </a:lnTo>
                <a:cubicBezTo>
                  <a:pt x="17" y="9"/>
                  <a:pt x="8" y="18"/>
                  <a:pt x="8" y="18"/>
                </a:cubicBezTo>
                <a:cubicBezTo>
                  <a:pt x="8" y="27"/>
                  <a:pt x="17" y="36"/>
                  <a:pt x="26" y="36"/>
                </a:cubicBezTo>
                <a:cubicBezTo>
                  <a:pt x="35" y="36"/>
                  <a:pt x="35" y="27"/>
                  <a:pt x="35" y="18"/>
                </a:cubicBezTo>
                <a:cubicBezTo>
                  <a:pt x="35" y="18"/>
                  <a:pt x="35" y="9"/>
                  <a:pt x="2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8" name="Freeform 752">
            <a:extLst>
              <a:ext uri="{FF2B5EF4-FFF2-40B4-BE49-F238E27FC236}">
                <a16:creationId xmlns:a16="http://schemas.microsoft.com/office/drawing/2014/main" id="{AE282152-A19A-E84C-A47B-FB8B2748F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7187" y="5984090"/>
            <a:ext cx="595203" cy="595203"/>
          </a:xfrm>
          <a:custGeom>
            <a:avLst/>
            <a:gdLst>
              <a:gd name="T0" fmla="*/ 277 w 555"/>
              <a:gd name="T1" fmla="*/ 554 h 555"/>
              <a:gd name="T2" fmla="*/ 277 w 555"/>
              <a:gd name="T3" fmla="*/ 554 h 555"/>
              <a:gd name="T4" fmla="*/ 80 w 555"/>
              <a:gd name="T5" fmla="*/ 474 h 555"/>
              <a:gd name="T6" fmla="*/ 0 w 555"/>
              <a:gd name="T7" fmla="*/ 277 h 555"/>
              <a:gd name="T8" fmla="*/ 80 w 555"/>
              <a:gd name="T9" fmla="*/ 80 h 555"/>
              <a:gd name="T10" fmla="*/ 277 w 555"/>
              <a:gd name="T11" fmla="*/ 0 h 555"/>
              <a:gd name="T12" fmla="*/ 473 w 555"/>
              <a:gd name="T13" fmla="*/ 80 h 555"/>
              <a:gd name="T14" fmla="*/ 554 w 555"/>
              <a:gd name="T15" fmla="*/ 277 h 555"/>
              <a:gd name="T16" fmla="*/ 473 w 555"/>
              <a:gd name="T17" fmla="*/ 474 h 555"/>
              <a:gd name="T18" fmla="*/ 277 w 555"/>
              <a:gd name="T19" fmla="*/ 554 h 555"/>
              <a:gd name="T20" fmla="*/ 277 w 555"/>
              <a:gd name="T21" fmla="*/ 36 h 555"/>
              <a:gd name="T22" fmla="*/ 277 w 555"/>
              <a:gd name="T23" fmla="*/ 36 h 555"/>
              <a:gd name="T24" fmla="*/ 36 w 555"/>
              <a:gd name="T25" fmla="*/ 277 h 555"/>
              <a:gd name="T26" fmla="*/ 277 w 555"/>
              <a:gd name="T27" fmla="*/ 518 h 555"/>
              <a:gd name="T28" fmla="*/ 518 w 555"/>
              <a:gd name="T29" fmla="*/ 277 h 555"/>
              <a:gd name="T30" fmla="*/ 277 w 555"/>
              <a:gd name="T31" fmla="*/ 36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5" h="555">
                <a:moveTo>
                  <a:pt x="277" y="554"/>
                </a:moveTo>
                <a:lnTo>
                  <a:pt x="277" y="554"/>
                </a:lnTo>
                <a:cubicBezTo>
                  <a:pt x="205" y="554"/>
                  <a:pt x="134" y="527"/>
                  <a:pt x="80" y="474"/>
                </a:cubicBezTo>
                <a:cubicBezTo>
                  <a:pt x="27" y="420"/>
                  <a:pt x="0" y="348"/>
                  <a:pt x="0" y="277"/>
                </a:cubicBezTo>
                <a:cubicBezTo>
                  <a:pt x="0" y="205"/>
                  <a:pt x="27" y="134"/>
                  <a:pt x="80" y="80"/>
                </a:cubicBezTo>
                <a:cubicBezTo>
                  <a:pt x="134" y="27"/>
                  <a:pt x="205" y="0"/>
                  <a:pt x="277" y="0"/>
                </a:cubicBezTo>
                <a:cubicBezTo>
                  <a:pt x="348" y="0"/>
                  <a:pt x="420" y="27"/>
                  <a:pt x="473" y="80"/>
                </a:cubicBezTo>
                <a:cubicBezTo>
                  <a:pt x="518" y="134"/>
                  <a:pt x="554" y="205"/>
                  <a:pt x="554" y="277"/>
                </a:cubicBezTo>
                <a:cubicBezTo>
                  <a:pt x="554" y="348"/>
                  <a:pt x="518" y="420"/>
                  <a:pt x="473" y="474"/>
                </a:cubicBezTo>
                <a:cubicBezTo>
                  <a:pt x="420" y="527"/>
                  <a:pt x="348" y="554"/>
                  <a:pt x="277" y="554"/>
                </a:cubicBezTo>
                <a:close/>
                <a:moveTo>
                  <a:pt x="277" y="36"/>
                </a:moveTo>
                <a:lnTo>
                  <a:pt x="277" y="36"/>
                </a:lnTo>
                <a:cubicBezTo>
                  <a:pt x="143" y="36"/>
                  <a:pt x="36" y="143"/>
                  <a:pt x="36" y="277"/>
                </a:cubicBezTo>
                <a:cubicBezTo>
                  <a:pt x="36" y="411"/>
                  <a:pt x="143" y="518"/>
                  <a:pt x="277" y="518"/>
                </a:cubicBezTo>
                <a:cubicBezTo>
                  <a:pt x="411" y="518"/>
                  <a:pt x="518" y="411"/>
                  <a:pt x="518" y="277"/>
                </a:cubicBezTo>
                <a:cubicBezTo>
                  <a:pt x="518" y="143"/>
                  <a:pt x="411" y="36"/>
                  <a:pt x="277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9" name="Freeform 753">
            <a:extLst>
              <a:ext uri="{FF2B5EF4-FFF2-40B4-BE49-F238E27FC236}">
                <a16:creationId xmlns:a16="http://schemas.microsoft.com/office/drawing/2014/main" id="{397BBB6A-59F2-D344-B54F-7E9A3FCB4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3321" y="6064397"/>
            <a:ext cx="448766" cy="448763"/>
          </a:xfrm>
          <a:custGeom>
            <a:avLst/>
            <a:gdLst>
              <a:gd name="T0" fmla="*/ 215 w 421"/>
              <a:gd name="T1" fmla="*/ 420 h 421"/>
              <a:gd name="T2" fmla="*/ 215 w 421"/>
              <a:gd name="T3" fmla="*/ 420 h 421"/>
              <a:gd name="T4" fmla="*/ 0 w 421"/>
              <a:gd name="T5" fmla="*/ 206 h 421"/>
              <a:gd name="T6" fmla="*/ 215 w 421"/>
              <a:gd name="T7" fmla="*/ 0 h 421"/>
              <a:gd name="T8" fmla="*/ 420 w 421"/>
              <a:gd name="T9" fmla="*/ 206 h 421"/>
              <a:gd name="T10" fmla="*/ 215 w 421"/>
              <a:gd name="T11" fmla="*/ 420 h 421"/>
              <a:gd name="T12" fmla="*/ 215 w 421"/>
              <a:gd name="T13" fmla="*/ 27 h 421"/>
              <a:gd name="T14" fmla="*/ 215 w 421"/>
              <a:gd name="T15" fmla="*/ 27 h 421"/>
              <a:gd name="T16" fmla="*/ 36 w 421"/>
              <a:gd name="T17" fmla="*/ 206 h 421"/>
              <a:gd name="T18" fmla="*/ 215 w 421"/>
              <a:gd name="T19" fmla="*/ 385 h 421"/>
              <a:gd name="T20" fmla="*/ 394 w 421"/>
              <a:gd name="T21" fmla="*/ 206 h 421"/>
              <a:gd name="T22" fmla="*/ 215 w 421"/>
              <a:gd name="T23" fmla="*/ 27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1" h="421">
                <a:moveTo>
                  <a:pt x="215" y="420"/>
                </a:moveTo>
                <a:lnTo>
                  <a:pt x="215" y="420"/>
                </a:lnTo>
                <a:cubicBezTo>
                  <a:pt x="99" y="420"/>
                  <a:pt x="0" y="322"/>
                  <a:pt x="0" y="206"/>
                </a:cubicBezTo>
                <a:cubicBezTo>
                  <a:pt x="0" y="90"/>
                  <a:pt x="99" y="0"/>
                  <a:pt x="215" y="0"/>
                </a:cubicBezTo>
                <a:cubicBezTo>
                  <a:pt x="331" y="0"/>
                  <a:pt x="420" y="90"/>
                  <a:pt x="420" y="206"/>
                </a:cubicBezTo>
                <a:cubicBezTo>
                  <a:pt x="420" y="322"/>
                  <a:pt x="331" y="420"/>
                  <a:pt x="215" y="420"/>
                </a:cubicBezTo>
                <a:close/>
                <a:moveTo>
                  <a:pt x="215" y="27"/>
                </a:moveTo>
                <a:lnTo>
                  <a:pt x="215" y="27"/>
                </a:lnTo>
                <a:cubicBezTo>
                  <a:pt x="117" y="27"/>
                  <a:pt x="36" y="107"/>
                  <a:pt x="36" y="206"/>
                </a:cubicBezTo>
                <a:cubicBezTo>
                  <a:pt x="36" y="304"/>
                  <a:pt x="117" y="385"/>
                  <a:pt x="215" y="385"/>
                </a:cubicBezTo>
                <a:cubicBezTo>
                  <a:pt x="313" y="385"/>
                  <a:pt x="394" y="304"/>
                  <a:pt x="394" y="206"/>
                </a:cubicBezTo>
                <a:cubicBezTo>
                  <a:pt x="394" y="107"/>
                  <a:pt x="313" y="27"/>
                  <a:pt x="215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0" name="Freeform 754">
            <a:extLst>
              <a:ext uri="{FF2B5EF4-FFF2-40B4-BE49-F238E27FC236}">
                <a16:creationId xmlns:a16="http://schemas.microsoft.com/office/drawing/2014/main" id="{F5B18941-036F-DE48-92A0-D764AFF4D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3931" y="6168321"/>
            <a:ext cx="136993" cy="222019"/>
          </a:xfrm>
          <a:custGeom>
            <a:avLst/>
            <a:gdLst>
              <a:gd name="T0" fmla="*/ 54 w 126"/>
              <a:gd name="T1" fmla="*/ 205 h 206"/>
              <a:gd name="T2" fmla="*/ 54 w 126"/>
              <a:gd name="T3" fmla="*/ 205 h 206"/>
              <a:gd name="T4" fmla="*/ 9 w 126"/>
              <a:gd name="T5" fmla="*/ 196 h 206"/>
              <a:gd name="T6" fmla="*/ 0 w 126"/>
              <a:gd name="T7" fmla="*/ 178 h 206"/>
              <a:gd name="T8" fmla="*/ 18 w 126"/>
              <a:gd name="T9" fmla="*/ 169 h 206"/>
              <a:gd name="T10" fmla="*/ 81 w 126"/>
              <a:gd name="T11" fmla="*/ 178 h 206"/>
              <a:gd name="T12" fmla="*/ 99 w 126"/>
              <a:gd name="T13" fmla="*/ 151 h 206"/>
              <a:gd name="T14" fmla="*/ 54 w 126"/>
              <a:gd name="T15" fmla="*/ 116 h 206"/>
              <a:gd name="T16" fmla="*/ 18 w 126"/>
              <a:gd name="T17" fmla="*/ 98 h 206"/>
              <a:gd name="T18" fmla="*/ 0 w 126"/>
              <a:gd name="T19" fmla="*/ 62 h 206"/>
              <a:gd name="T20" fmla="*/ 27 w 126"/>
              <a:gd name="T21" fmla="*/ 18 h 206"/>
              <a:gd name="T22" fmla="*/ 116 w 126"/>
              <a:gd name="T23" fmla="*/ 18 h 206"/>
              <a:gd name="T24" fmla="*/ 125 w 126"/>
              <a:gd name="T25" fmla="*/ 35 h 206"/>
              <a:gd name="T26" fmla="*/ 108 w 126"/>
              <a:gd name="T27" fmla="*/ 35 h 206"/>
              <a:gd name="T28" fmla="*/ 36 w 126"/>
              <a:gd name="T29" fmla="*/ 35 h 206"/>
              <a:gd name="T30" fmla="*/ 27 w 126"/>
              <a:gd name="T31" fmla="*/ 62 h 206"/>
              <a:gd name="T32" fmla="*/ 63 w 126"/>
              <a:gd name="T33" fmla="*/ 98 h 206"/>
              <a:gd name="T34" fmla="*/ 99 w 126"/>
              <a:gd name="T35" fmla="*/ 116 h 206"/>
              <a:gd name="T36" fmla="*/ 125 w 126"/>
              <a:gd name="T37" fmla="*/ 151 h 206"/>
              <a:gd name="T38" fmla="*/ 99 w 126"/>
              <a:gd name="T39" fmla="*/ 196 h 206"/>
              <a:gd name="T40" fmla="*/ 54 w 126"/>
              <a:gd name="T41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6" h="206">
                <a:moveTo>
                  <a:pt x="54" y="205"/>
                </a:moveTo>
                <a:lnTo>
                  <a:pt x="54" y="205"/>
                </a:lnTo>
                <a:cubicBezTo>
                  <a:pt x="36" y="205"/>
                  <a:pt x="27" y="205"/>
                  <a:pt x="9" y="196"/>
                </a:cubicBezTo>
                <a:cubicBezTo>
                  <a:pt x="0" y="196"/>
                  <a:pt x="0" y="187"/>
                  <a:pt x="0" y="178"/>
                </a:cubicBezTo>
                <a:cubicBezTo>
                  <a:pt x="0" y="169"/>
                  <a:pt x="9" y="169"/>
                  <a:pt x="18" y="169"/>
                </a:cubicBezTo>
                <a:cubicBezTo>
                  <a:pt x="45" y="187"/>
                  <a:pt x="72" y="187"/>
                  <a:pt x="81" y="178"/>
                </a:cubicBezTo>
                <a:cubicBezTo>
                  <a:pt x="90" y="169"/>
                  <a:pt x="99" y="161"/>
                  <a:pt x="99" y="151"/>
                </a:cubicBezTo>
                <a:cubicBezTo>
                  <a:pt x="99" y="143"/>
                  <a:pt x="72" y="125"/>
                  <a:pt x="54" y="116"/>
                </a:cubicBezTo>
                <a:cubicBezTo>
                  <a:pt x="45" y="107"/>
                  <a:pt x="27" y="107"/>
                  <a:pt x="18" y="98"/>
                </a:cubicBezTo>
                <a:cubicBezTo>
                  <a:pt x="9" y="89"/>
                  <a:pt x="0" y="71"/>
                  <a:pt x="0" y="62"/>
                </a:cubicBezTo>
                <a:cubicBezTo>
                  <a:pt x="0" y="44"/>
                  <a:pt x="9" y="26"/>
                  <a:pt x="27" y="18"/>
                </a:cubicBezTo>
                <a:cubicBezTo>
                  <a:pt x="45" y="0"/>
                  <a:pt x="81" y="0"/>
                  <a:pt x="116" y="18"/>
                </a:cubicBezTo>
                <a:cubicBezTo>
                  <a:pt x="116" y="18"/>
                  <a:pt x="125" y="26"/>
                  <a:pt x="125" y="35"/>
                </a:cubicBezTo>
                <a:cubicBezTo>
                  <a:pt x="116" y="35"/>
                  <a:pt x="108" y="44"/>
                  <a:pt x="108" y="35"/>
                </a:cubicBezTo>
                <a:cubicBezTo>
                  <a:pt x="81" y="26"/>
                  <a:pt x="54" y="26"/>
                  <a:pt x="36" y="35"/>
                </a:cubicBezTo>
                <a:cubicBezTo>
                  <a:pt x="27" y="44"/>
                  <a:pt x="27" y="53"/>
                  <a:pt x="27" y="62"/>
                </a:cubicBezTo>
                <a:cubicBezTo>
                  <a:pt x="27" y="71"/>
                  <a:pt x="45" y="80"/>
                  <a:pt x="63" y="98"/>
                </a:cubicBezTo>
                <a:cubicBezTo>
                  <a:pt x="81" y="98"/>
                  <a:pt x="90" y="107"/>
                  <a:pt x="99" y="116"/>
                </a:cubicBezTo>
                <a:cubicBezTo>
                  <a:pt x="116" y="125"/>
                  <a:pt x="125" y="134"/>
                  <a:pt x="125" y="151"/>
                </a:cubicBezTo>
                <a:cubicBezTo>
                  <a:pt x="125" y="169"/>
                  <a:pt x="116" y="187"/>
                  <a:pt x="99" y="196"/>
                </a:cubicBezTo>
                <a:cubicBezTo>
                  <a:pt x="90" y="205"/>
                  <a:pt x="72" y="205"/>
                  <a:pt x="54" y="2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1" name="Freeform 755">
            <a:extLst>
              <a:ext uri="{FF2B5EF4-FFF2-40B4-BE49-F238E27FC236}">
                <a16:creationId xmlns:a16="http://schemas.microsoft.com/office/drawing/2014/main" id="{A8AF1408-8562-6C40-9669-90F69BE03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5895" y="6121083"/>
            <a:ext cx="28343" cy="47238"/>
          </a:xfrm>
          <a:custGeom>
            <a:avLst/>
            <a:gdLst>
              <a:gd name="T0" fmla="*/ 18 w 28"/>
              <a:gd name="T1" fmla="*/ 45 h 46"/>
              <a:gd name="T2" fmla="*/ 18 w 28"/>
              <a:gd name="T3" fmla="*/ 45 h 46"/>
              <a:gd name="T4" fmla="*/ 0 w 28"/>
              <a:gd name="T5" fmla="*/ 36 h 46"/>
              <a:gd name="T6" fmla="*/ 0 w 28"/>
              <a:gd name="T7" fmla="*/ 9 h 46"/>
              <a:gd name="T8" fmla="*/ 18 w 28"/>
              <a:gd name="T9" fmla="*/ 0 h 46"/>
              <a:gd name="T10" fmla="*/ 27 w 28"/>
              <a:gd name="T11" fmla="*/ 9 h 46"/>
              <a:gd name="T12" fmla="*/ 27 w 28"/>
              <a:gd name="T13" fmla="*/ 36 h 46"/>
              <a:gd name="T14" fmla="*/ 18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36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9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6"/>
                  <a:pt x="27" y="45"/>
                  <a:pt x="1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2" name="Freeform 756">
            <a:extLst>
              <a:ext uri="{FF2B5EF4-FFF2-40B4-BE49-F238E27FC236}">
                <a16:creationId xmlns:a16="http://schemas.microsoft.com/office/drawing/2014/main" id="{26299C7C-9844-D44B-9FF1-37E1D8A92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5895" y="6395066"/>
            <a:ext cx="28343" cy="47238"/>
          </a:xfrm>
          <a:custGeom>
            <a:avLst/>
            <a:gdLst>
              <a:gd name="T0" fmla="*/ 18 w 28"/>
              <a:gd name="T1" fmla="*/ 45 h 46"/>
              <a:gd name="T2" fmla="*/ 18 w 28"/>
              <a:gd name="T3" fmla="*/ 45 h 46"/>
              <a:gd name="T4" fmla="*/ 0 w 28"/>
              <a:gd name="T5" fmla="*/ 27 h 46"/>
              <a:gd name="T6" fmla="*/ 0 w 28"/>
              <a:gd name="T7" fmla="*/ 9 h 46"/>
              <a:gd name="T8" fmla="*/ 18 w 28"/>
              <a:gd name="T9" fmla="*/ 0 h 46"/>
              <a:gd name="T10" fmla="*/ 27 w 28"/>
              <a:gd name="T11" fmla="*/ 9 h 46"/>
              <a:gd name="T12" fmla="*/ 27 w 28"/>
              <a:gd name="T13" fmla="*/ 27 h 46"/>
              <a:gd name="T14" fmla="*/ 18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27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27" y="45"/>
                  <a:pt x="1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3" name="Freeform 757">
            <a:extLst>
              <a:ext uri="{FF2B5EF4-FFF2-40B4-BE49-F238E27FC236}">
                <a16:creationId xmlns:a16="http://schemas.microsoft.com/office/drawing/2014/main" id="{4DA9E0C1-44FF-394C-AD92-D91FD9AE8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954" y="11142519"/>
            <a:ext cx="37791" cy="155888"/>
          </a:xfrm>
          <a:custGeom>
            <a:avLst/>
            <a:gdLst>
              <a:gd name="T0" fmla="*/ 18 w 37"/>
              <a:gd name="T1" fmla="*/ 143 h 144"/>
              <a:gd name="T2" fmla="*/ 18 w 37"/>
              <a:gd name="T3" fmla="*/ 143 h 144"/>
              <a:gd name="T4" fmla="*/ 18 w 37"/>
              <a:gd name="T5" fmla="*/ 143 h 144"/>
              <a:gd name="T6" fmla="*/ 0 w 37"/>
              <a:gd name="T7" fmla="*/ 126 h 144"/>
              <a:gd name="T8" fmla="*/ 0 w 37"/>
              <a:gd name="T9" fmla="*/ 18 h 144"/>
              <a:gd name="T10" fmla="*/ 18 w 37"/>
              <a:gd name="T11" fmla="*/ 0 h 144"/>
              <a:gd name="T12" fmla="*/ 18 w 37"/>
              <a:gd name="T13" fmla="*/ 0 h 144"/>
              <a:gd name="T14" fmla="*/ 36 w 37"/>
              <a:gd name="T15" fmla="*/ 18 h 144"/>
              <a:gd name="T16" fmla="*/ 36 w 37"/>
              <a:gd name="T17" fmla="*/ 126 h 144"/>
              <a:gd name="T18" fmla="*/ 18 w 37"/>
              <a:gd name="T19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" h="144">
                <a:moveTo>
                  <a:pt x="18" y="143"/>
                </a:moveTo>
                <a:lnTo>
                  <a:pt x="18" y="143"/>
                </a:lnTo>
                <a:lnTo>
                  <a:pt x="18" y="143"/>
                </a:lnTo>
                <a:cubicBezTo>
                  <a:pt x="9" y="143"/>
                  <a:pt x="0" y="135"/>
                  <a:pt x="0" y="1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126"/>
                  <a:pt x="36" y="126"/>
                  <a:pt x="36" y="126"/>
                </a:cubicBezTo>
                <a:cubicBezTo>
                  <a:pt x="36" y="135"/>
                  <a:pt x="27" y="143"/>
                  <a:pt x="18" y="1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4" name="Freeform 758">
            <a:extLst>
              <a:ext uri="{FF2B5EF4-FFF2-40B4-BE49-F238E27FC236}">
                <a16:creationId xmlns:a16="http://schemas.microsoft.com/office/drawing/2014/main" id="{C4AA6ACA-5854-BB4D-9243-C6BFB1BCA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531" y="10991356"/>
            <a:ext cx="883359" cy="222022"/>
          </a:xfrm>
          <a:custGeom>
            <a:avLst/>
            <a:gdLst>
              <a:gd name="T0" fmla="*/ 662 w 823"/>
              <a:gd name="T1" fmla="*/ 206 h 207"/>
              <a:gd name="T2" fmla="*/ 662 w 823"/>
              <a:gd name="T3" fmla="*/ 206 h 207"/>
              <a:gd name="T4" fmla="*/ 653 w 823"/>
              <a:gd name="T5" fmla="*/ 206 h 207"/>
              <a:gd name="T6" fmla="*/ 411 w 823"/>
              <a:gd name="T7" fmla="*/ 170 h 207"/>
              <a:gd name="T8" fmla="*/ 411 w 823"/>
              <a:gd name="T9" fmla="*/ 170 h 207"/>
              <a:gd name="T10" fmla="*/ 170 w 823"/>
              <a:gd name="T11" fmla="*/ 206 h 207"/>
              <a:gd name="T12" fmla="*/ 134 w 823"/>
              <a:gd name="T13" fmla="*/ 188 h 207"/>
              <a:gd name="T14" fmla="*/ 107 w 823"/>
              <a:gd name="T15" fmla="*/ 170 h 207"/>
              <a:gd name="T16" fmla="*/ 107 w 823"/>
              <a:gd name="T17" fmla="*/ 170 h 207"/>
              <a:gd name="T18" fmla="*/ 18 w 823"/>
              <a:gd name="T19" fmla="*/ 170 h 207"/>
              <a:gd name="T20" fmla="*/ 0 w 823"/>
              <a:gd name="T21" fmla="*/ 161 h 207"/>
              <a:gd name="T22" fmla="*/ 9 w 823"/>
              <a:gd name="T23" fmla="*/ 135 h 207"/>
              <a:gd name="T24" fmla="*/ 134 w 823"/>
              <a:gd name="T25" fmla="*/ 72 h 207"/>
              <a:gd name="T26" fmla="*/ 411 w 823"/>
              <a:gd name="T27" fmla="*/ 0 h 207"/>
              <a:gd name="T28" fmla="*/ 688 w 823"/>
              <a:gd name="T29" fmla="*/ 72 h 207"/>
              <a:gd name="T30" fmla="*/ 813 w 823"/>
              <a:gd name="T31" fmla="*/ 135 h 207"/>
              <a:gd name="T32" fmla="*/ 822 w 823"/>
              <a:gd name="T33" fmla="*/ 161 h 207"/>
              <a:gd name="T34" fmla="*/ 805 w 823"/>
              <a:gd name="T35" fmla="*/ 170 h 207"/>
              <a:gd name="T36" fmla="*/ 715 w 823"/>
              <a:gd name="T37" fmla="*/ 170 h 207"/>
              <a:gd name="T38" fmla="*/ 706 w 823"/>
              <a:gd name="T39" fmla="*/ 170 h 207"/>
              <a:gd name="T40" fmla="*/ 688 w 823"/>
              <a:gd name="T41" fmla="*/ 188 h 207"/>
              <a:gd name="T42" fmla="*/ 662 w 823"/>
              <a:gd name="T43" fmla="*/ 206 h 207"/>
              <a:gd name="T44" fmla="*/ 411 w 823"/>
              <a:gd name="T45" fmla="*/ 135 h 207"/>
              <a:gd name="T46" fmla="*/ 411 w 823"/>
              <a:gd name="T47" fmla="*/ 135 h 207"/>
              <a:gd name="T48" fmla="*/ 662 w 823"/>
              <a:gd name="T49" fmla="*/ 170 h 207"/>
              <a:gd name="T50" fmla="*/ 662 w 823"/>
              <a:gd name="T51" fmla="*/ 170 h 207"/>
              <a:gd name="T52" fmla="*/ 679 w 823"/>
              <a:gd name="T53" fmla="*/ 143 h 207"/>
              <a:gd name="T54" fmla="*/ 715 w 823"/>
              <a:gd name="T55" fmla="*/ 135 h 207"/>
              <a:gd name="T56" fmla="*/ 733 w 823"/>
              <a:gd name="T57" fmla="*/ 135 h 207"/>
              <a:gd name="T58" fmla="*/ 670 w 823"/>
              <a:gd name="T59" fmla="*/ 99 h 207"/>
              <a:gd name="T60" fmla="*/ 411 w 823"/>
              <a:gd name="T61" fmla="*/ 36 h 207"/>
              <a:gd name="T62" fmla="*/ 90 w 823"/>
              <a:gd name="T63" fmla="*/ 135 h 207"/>
              <a:gd name="T64" fmla="*/ 107 w 823"/>
              <a:gd name="T65" fmla="*/ 135 h 207"/>
              <a:gd name="T66" fmla="*/ 134 w 823"/>
              <a:gd name="T67" fmla="*/ 143 h 207"/>
              <a:gd name="T68" fmla="*/ 161 w 823"/>
              <a:gd name="T69" fmla="*/ 170 h 207"/>
              <a:gd name="T70" fmla="*/ 161 w 823"/>
              <a:gd name="T71" fmla="*/ 170 h 207"/>
              <a:gd name="T72" fmla="*/ 411 w 823"/>
              <a:gd name="T73" fmla="*/ 135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23" h="207">
                <a:moveTo>
                  <a:pt x="662" y="206"/>
                </a:moveTo>
                <a:lnTo>
                  <a:pt x="662" y="206"/>
                </a:lnTo>
                <a:lnTo>
                  <a:pt x="653" y="206"/>
                </a:lnTo>
                <a:cubicBezTo>
                  <a:pt x="617" y="197"/>
                  <a:pt x="492" y="170"/>
                  <a:pt x="411" y="170"/>
                </a:cubicBezTo>
                <a:lnTo>
                  <a:pt x="411" y="170"/>
                </a:lnTo>
                <a:cubicBezTo>
                  <a:pt x="331" y="170"/>
                  <a:pt x="206" y="197"/>
                  <a:pt x="170" y="206"/>
                </a:cubicBezTo>
                <a:cubicBezTo>
                  <a:pt x="152" y="206"/>
                  <a:pt x="143" y="206"/>
                  <a:pt x="134" y="188"/>
                </a:cubicBezTo>
                <a:cubicBezTo>
                  <a:pt x="107" y="170"/>
                  <a:pt x="107" y="170"/>
                  <a:pt x="107" y="170"/>
                </a:cubicBezTo>
                <a:lnTo>
                  <a:pt x="107" y="170"/>
                </a:lnTo>
                <a:cubicBezTo>
                  <a:pt x="18" y="170"/>
                  <a:pt x="18" y="170"/>
                  <a:pt x="18" y="170"/>
                </a:cubicBezTo>
                <a:cubicBezTo>
                  <a:pt x="9" y="170"/>
                  <a:pt x="0" y="170"/>
                  <a:pt x="0" y="161"/>
                </a:cubicBezTo>
                <a:cubicBezTo>
                  <a:pt x="0" y="152"/>
                  <a:pt x="0" y="143"/>
                  <a:pt x="9" y="135"/>
                </a:cubicBezTo>
                <a:cubicBezTo>
                  <a:pt x="9" y="135"/>
                  <a:pt x="63" y="99"/>
                  <a:pt x="134" y="72"/>
                </a:cubicBezTo>
                <a:cubicBezTo>
                  <a:pt x="206" y="36"/>
                  <a:pt x="304" y="0"/>
                  <a:pt x="411" y="0"/>
                </a:cubicBezTo>
                <a:cubicBezTo>
                  <a:pt x="519" y="0"/>
                  <a:pt x="617" y="36"/>
                  <a:pt x="688" y="72"/>
                </a:cubicBezTo>
                <a:cubicBezTo>
                  <a:pt x="760" y="99"/>
                  <a:pt x="813" y="135"/>
                  <a:pt x="813" y="135"/>
                </a:cubicBezTo>
                <a:cubicBezTo>
                  <a:pt x="822" y="143"/>
                  <a:pt x="822" y="152"/>
                  <a:pt x="822" y="161"/>
                </a:cubicBezTo>
                <a:cubicBezTo>
                  <a:pt x="822" y="170"/>
                  <a:pt x="813" y="170"/>
                  <a:pt x="805" y="170"/>
                </a:cubicBezTo>
                <a:cubicBezTo>
                  <a:pt x="715" y="170"/>
                  <a:pt x="715" y="170"/>
                  <a:pt x="715" y="170"/>
                </a:cubicBezTo>
                <a:cubicBezTo>
                  <a:pt x="715" y="170"/>
                  <a:pt x="715" y="170"/>
                  <a:pt x="706" y="170"/>
                </a:cubicBezTo>
                <a:cubicBezTo>
                  <a:pt x="688" y="188"/>
                  <a:pt x="688" y="188"/>
                  <a:pt x="688" y="188"/>
                </a:cubicBezTo>
                <a:cubicBezTo>
                  <a:pt x="679" y="197"/>
                  <a:pt x="670" y="206"/>
                  <a:pt x="662" y="206"/>
                </a:cubicBezTo>
                <a:close/>
                <a:moveTo>
                  <a:pt x="411" y="135"/>
                </a:moveTo>
                <a:lnTo>
                  <a:pt x="411" y="135"/>
                </a:lnTo>
                <a:cubicBezTo>
                  <a:pt x="492" y="135"/>
                  <a:pt x="608" y="161"/>
                  <a:pt x="662" y="170"/>
                </a:cubicBezTo>
                <a:lnTo>
                  <a:pt x="662" y="170"/>
                </a:lnTo>
                <a:cubicBezTo>
                  <a:pt x="679" y="143"/>
                  <a:pt x="679" y="143"/>
                  <a:pt x="679" y="143"/>
                </a:cubicBezTo>
                <a:cubicBezTo>
                  <a:pt x="688" y="135"/>
                  <a:pt x="706" y="135"/>
                  <a:pt x="715" y="135"/>
                </a:cubicBezTo>
                <a:cubicBezTo>
                  <a:pt x="733" y="135"/>
                  <a:pt x="733" y="135"/>
                  <a:pt x="733" y="135"/>
                </a:cubicBezTo>
                <a:cubicBezTo>
                  <a:pt x="715" y="126"/>
                  <a:pt x="697" y="117"/>
                  <a:pt x="670" y="99"/>
                </a:cubicBezTo>
                <a:cubicBezTo>
                  <a:pt x="608" y="72"/>
                  <a:pt x="510" y="36"/>
                  <a:pt x="411" y="36"/>
                </a:cubicBezTo>
                <a:cubicBezTo>
                  <a:pt x="286" y="36"/>
                  <a:pt x="161" y="99"/>
                  <a:pt x="90" y="135"/>
                </a:cubicBezTo>
                <a:cubicBezTo>
                  <a:pt x="107" y="135"/>
                  <a:pt x="107" y="135"/>
                  <a:pt x="107" y="135"/>
                </a:cubicBezTo>
                <a:cubicBezTo>
                  <a:pt x="116" y="135"/>
                  <a:pt x="134" y="135"/>
                  <a:pt x="134" y="143"/>
                </a:cubicBezTo>
                <a:cubicBezTo>
                  <a:pt x="161" y="170"/>
                  <a:pt x="161" y="170"/>
                  <a:pt x="161" y="170"/>
                </a:cubicBezTo>
                <a:lnTo>
                  <a:pt x="161" y="170"/>
                </a:lnTo>
                <a:cubicBezTo>
                  <a:pt x="206" y="161"/>
                  <a:pt x="331" y="135"/>
                  <a:pt x="411" y="1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5" name="Freeform 759">
            <a:extLst>
              <a:ext uri="{FF2B5EF4-FFF2-40B4-BE49-F238E27FC236}">
                <a16:creationId xmlns:a16="http://schemas.microsoft.com/office/drawing/2014/main" id="{0FC629E9-2CA6-944B-ABDF-29210EBDE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954" y="10963013"/>
            <a:ext cx="37791" cy="66134"/>
          </a:xfrm>
          <a:custGeom>
            <a:avLst/>
            <a:gdLst>
              <a:gd name="T0" fmla="*/ 18 w 37"/>
              <a:gd name="T1" fmla="*/ 62 h 63"/>
              <a:gd name="T2" fmla="*/ 18 w 37"/>
              <a:gd name="T3" fmla="*/ 62 h 63"/>
              <a:gd name="T4" fmla="*/ 18 w 37"/>
              <a:gd name="T5" fmla="*/ 62 h 63"/>
              <a:gd name="T6" fmla="*/ 0 w 37"/>
              <a:gd name="T7" fmla="*/ 44 h 63"/>
              <a:gd name="T8" fmla="*/ 0 w 37"/>
              <a:gd name="T9" fmla="*/ 18 h 63"/>
              <a:gd name="T10" fmla="*/ 18 w 37"/>
              <a:gd name="T11" fmla="*/ 0 h 63"/>
              <a:gd name="T12" fmla="*/ 18 w 37"/>
              <a:gd name="T13" fmla="*/ 0 h 63"/>
              <a:gd name="T14" fmla="*/ 36 w 37"/>
              <a:gd name="T15" fmla="*/ 18 h 63"/>
              <a:gd name="T16" fmla="*/ 36 w 37"/>
              <a:gd name="T17" fmla="*/ 44 h 63"/>
              <a:gd name="T18" fmla="*/ 18 w 37"/>
              <a:gd name="T1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" h="63">
                <a:moveTo>
                  <a:pt x="18" y="62"/>
                </a:moveTo>
                <a:lnTo>
                  <a:pt x="18" y="62"/>
                </a:lnTo>
                <a:lnTo>
                  <a:pt x="18" y="62"/>
                </a:lnTo>
                <a:cubicBezTo>
                  <a:pt x="9" y="62"/>
                  <a:pt x="0" y="53"/>
                  <a:pt x="0" y="4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44"/>
                  <a:pt x="36" y="44"/>
                  <a:pt x="36" y="44"/>
                </a:cubicBezTo>
                <a:cubicBezTo>
                  <a:pt x="36" y="53"/>
                  <a:pt x="27" y="62"/>
                  <a:pt x="18" y="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6" name="Freeform 760">
            <a:extLst>
              <a:ext uri="{FF2B5EF4-FFF2-40B4-BE49-F238E27FC236}">
                <a16:creationId xmlns:a16="http://schemas.microsoft.com/office/drawing/2014/main" id="{6A871AF6-011E-F448-B9A4-6217EFC9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343" y="11402331"/>
            <a:ext cx="363734" cy="429868"/>
          </a:xfrm>
          <a:custGeom>
            <a:avLst/>
            <a:gdLst>
              <a:gd name="T0" fmla="*/ 170 w 341"/>
              <a:gd name="T1" fmla="*/ 402 h 403"/>
              <a:gd name="T2" fmla="*/ 170 w 341"/>
              <a:gd name="T3" fmla="*/ 402 h 403"/>
              <a:gd name="T4" fmla="*/ 0 w 341"/>
              <a:gd name="T5" fmla="*/ 232 h 403"/>
              <a:gd name="T6" fmla="*/ 81 w 341"/>
              <a:gd name="T7" fmla="*/ 18 h 403"/>
              <a:gd name="T8" fmla="*/ 90 w 341"/>
              <a:gd name="T9" fmla="*/ 9 h 403"/>
              <a:gd name="T10" fmla="*/ 117 w 341"/>
              <a:gd name="T11" fmla="*/ 0 h 403"/>
              <a:gd name="T12" fmla="*/ 117 w 341"/>
              <a:gd name="T13" fmla="*/ 27 h 403"/>
              <a:gd name="T14" fmla="*/ 108 w 341"/>
              <a:gd name="T15" fmla="*/ 44 h 403"/>
              <a:gd name="T16" fmla="*/ 36 w 341"/>
              <a:gd name="T17" fmla="*/ 232 h 403"/>
              <a:gd name="T18" fmla="*/ 170 w 341"/>
              <a:gd name="T19" fmla="*/ 366 h 403"/>
              <a:gd name="T20" fmla="*/ 304 w 341"/>
              <a:gd name="T21" fmla="*/ 232 h 403"/>
              <a:gd name="T22" fmla="*/ 233 w 341"/>
              <a:gd name="T23" fmla="*/ 44 h 403"/>
              <a:gd name="T24" fmla="*/ 224 w 341"/>
              <a:gd name="T25" fmla="*/ 27 h 403"/>
              <a:gd name="T26" fmla="*/ 224 w 341"/>
              <a:gd name="T27" fmla="*/ 0 h 403"/>
              <a:gd name="T28" fmla="*/ 251 w 341"/>
              <a:gd name="T29" fmla="*/ 9 h 403"/>
              <a:gd name="T30" fmla="*/ 260 w 341"/>
              <a:gd name="T31" fmla="*/ 18 h 403"/>
              <a:gd name="T32" fmla="*/ 340 w 341"/>
              <a:gd name="T33" fmla="*/ 232 h 403"/>
              <a:gd name="T34" fmla="*/ 170 w 341"/>
              <a:gd name="T35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1" h="403">
                <a:moveTo>
                  <a:pt x="170" y="402"/>
                </a:moveTo>
                <a:lnTo>
                  <a:pt x="170" y="402"/>
                </a:lnTo>
                <a:cubicBezTo>
                  <a:pt x="72" y="402"/>
                  <a:pt x="0" y="330"/>
                  <a:pt x="0" y="232"/>
                </a:cubicBezTo>
                <a:cubicBezTo>
                  <a:pt x="0" y="179"/>
                  <a:pt x="27" y="80"/>
                  <a:pt x="81" y="18"/>
                </a:cubicBezTo>
                <a:cubicBezTo>
                  <a:pt x="81" y="18"/>
                  <a:pt x="81" y="9"/>
                  <a:pt x="90" y="9"/>
                </a:cubicBezTo>
                <a:cubicBezTo>
                  <a:pt x="99" y="0"/>
                  <a:pt x="108" y="0"/>
                  <a:pt x="117" y="0"/>
                </a:cubicBezTo>
                <a:cubicBezTo>
                  <a:pt x="126" y="9"/>
                  <a:pt x="126" y="27"/>
                  <a:pt x="117" y="27"/>
                </a:cubicBezTo>
                <a:cubicBezTo>
                  <a:pt x="117" y="36"/>
                  <a:pt x="108" y="36"/>
                  <a:pt x="108" y="44"/>
                </a:cubicBezTo>
                <a:cubicBezTo>
                  <a:pt x="63" y="98"/>
                  <a:pt x="36" y="187"/>
                  <a:pt x="36" y="232"/>
                </a:cubicBezTo>
                <a:cubicBezTo>
                  <a:pt x="36" y="304"/>
                  <a:pt x="99" y="366"/>
                  <a:pt x="170" y="366"/>
                </a:cubicBezTo>
                <a:cubicBezTo>
                  <a:pt x="242" y="366"/>
                  <a:pt x="304" y="304"/>
                  <a:pt x="304" y="232"/>
                </a:cubicBezTo>
                <a:cubicBezTo>
                  <a:pt x="304" y="187"/>
                  <a:pt x="269" y="98"/>
                  <a:pt x="233" y="44"/>
                </a:cubicBezTo>
                <a:cubicBezTo>
                  <a:pt x="224" y="36"/>
                  <a:pt x="224" y="36"/>
                  <a:pt x="224" y="27"/>
                </a:cubicBezTo>
                <a:cubicBezTo>
                  <a:pt x="215" y="27"/>
                  <a:pt x="215" y="9"/>
                  <a:pt x="224" y="0"/>
                </a:cubicBezTo>
                <a:cubicBezTo>
                  <a:pt x="233" y="0"/>
                  <a:pt x="242" y="0"/>
                  <a:pt x="251" y="9"/>
                </a:cubicBezTo>
                <a:lnTo>
                  <a:pt x="260" y="18"/>
                </a:lnTo>
                <a:cubicBezTo>
                  <a:pt x="313" y="80"/>
                  <a:pt x="340" y="179"/>
                  <a:pt x="340" y="232"/>
                </a:cubicBezTo>
                <a:cubicBezTo>
                  <a:pt x="340" y="330"/>
                  <a:pt x="260" y="402"/>
                  <a:pt x="170" y="4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7" name="Freeform 761">
            <a:extLst>
              <a:ext uri="{FF2B5EF4-FFF2-40B4-BE49-F238E27FC236}">
                <a16:creationId xmlns:a16="http://schemas.microsoft.com/office/drawing/2014/main" id="{9055B3DE-B9EB-3E4B-97C1-E08DD4867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477" y="11260616"/>
            <a:ext cx="231466" cy="127542"/>
          </a:xfrm>
          <a:custGeom>
            <a:avLst/>
            <a:gdLst>
              <a:gd name="T0" fmla="*/ 170 w 216"/>
              <a:gd name="T1" fmla="*/ 107 h 117"/>
              <a:gd name="T2" fmla="*/ 170 w 216"/>
              <a:gd name="T3" fmla="*/ 107 h 117"/>
              <a:gd name="T4" fmla="*/ 161 w 216"/>
              <a:gd name="T5" fmla="*/ 107 h 117"/>
              <a:gd name="T6" fmla="*/ 152 w 216"/>
              <a:gd name="T7" fmla="*/ 80 h 117"/>
              <a:gd name="T8" fmla="*/ 170 w 216"/>
              <a:gd name="T9" fmla="*/ 35 h 117"/>
              <a:gd name="T10" fmla="*/ 170 w 216"/>
              <a:gd name="T11" fmla="*/ 35 h 117"/>
              <a:gd name="T12" fmla="*/ 170 w 216"/>
              <a:gd name="T13" fmla="*/ 35 h 117"/>
              <a:gd name="T14" fmla="*/ 36 w 216"/>
              <a:gd name="T15" fmla="*/ 35 h 117"/>
              <a:gd name="T16" fmla="*/ 36 w 216"/>
              <a:gd name="T17" fmla="*/ 35 h 117"/>
              <a:gd name="T18" fmla="*/ 36 w 216"/>
              <a:gd name="T19" fmla="*/ 35 h 117"/>
              <a:gd name="T20" fmla="*/ 63 w 216"/>
              <a:gd name="T21" fmla="*/ 80 h 117"/>
              <a:gd name="T22" fmla="*/ 54 w 216"/>
              <a:gd name="T23" fmla="*/ 107 h 117"/>
              <a:gd name="T24" fmla="*/ 27 w 216"/>
              <a:gd name="T25" fmla="*/ 98 h 117"/>
              <a:gd name="T26" fmla="*/ 9 w 216"/>
              <a:gd name="T27" fmla="*/ 53 h 117"/>
              <a:gd name="T28" fmla="*/ 9 w 216"/>
              <a:gd name="T29" fmla="*/ 18 h 117"/>
              <a:gd name="T30" fmla="*/ 36 w 216"/>
              <a:gd name="T31" fmla="*/ 0 h 117"/>
              <a:gd name="T32" fmla="*/ 170 w 216"/>
              <a:gd name="T33" fmla="*/ 0 h 117"/>
              <a:gd name="T34" fmla="*/ 206 w 216"/>
              <a:gd name="T35" fmla="*/ 18 h 117"/>
              <a:gd name="T36" fmla="*/ 206 w 216"/>
              <a:gd name="T37" fmla="*/ 53 h 117"/>
              <a:gd name="T38" fmla="*/ 188 w 216"/>
              <a:gd name="T39" fmla="*/ 98 h 117"/>
              <a:gd name="T40" fmla="*/ 170 w 216"/>
              <a:gd name="T41" fmla="*/ 10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117">
                <a:moveTo>
                  <a:pt x="170" y="107"/>
                </a:moveTo>
                <a:lnTo>
                  <a:pt x="170" y="107"/>
                </a:lnTo>
                <a:cubicBezTo>
                  <a:pt x="161" y="107"/>
                  <a:pt x="161" y="107"/>
                  <a:pt x="161" y="107"/>
                </a:cubicBezTo>
                <a:cubicBezTo>
                  <a:pt x="152" y="107"/>
                  <a:pt x="143" y="89"/>
                  <a:pt x="152" y="80"/>
                </a:cubicBezTo>
                <a:cubicBezTo>
                  <a:pt x="170" y="35"/>
                  <a:pt x="170" y="35"/>
                  <a:pt x="170" y="35"/>
                </a:cubicBezTo>
                <a:lnTo>
                  <a:pt x="170" y="35"/>
                </a:lnTo>
                <a:lnTo>
                  <a:pt x="170" y="35"/>
                </a:lnTo>
                <a:cubicBezTo>
                  <a:pt x="36" y="35"/>
                  <a:pt x="36" y="35"/>
                  <a:pt x="36" y="35"/>
                </a:cubicBezTo>
                <a:lnTo>
                  <a:pt x="36" y="35"/>
                </a:lnTo>
                <a:lnTo>
                  <a:pt x="36" y="35"/>
                </a:lnTo>
                <a:cubicBezTo>
                  <a:pt x="63" y="80"/>
                  <a:pt x="63" y="80"/>
                  <a:pt x="63" y="80"/>
                </a:cubicBezTo>
                <a:cubicBezTo>
                  <a:pt x="63" y="89"/>
                  <a:pt x="63" y="107"/>
                  <a:pt x="54" y="107"/>
                </a:cubicBezTo>
                <a:cubicBezTo>
                  <a:pt x="45" y="116"/>
                  <a:pt x="36" y="107"/>
                  <a:pt x="27" y="98"/>
                </a:cubicBezTo>
                <a:cubicBezTo>
                  <a:pt x="9" y="53"/>
                  <a:pt x="9" y="53"/>
                  <a:pt x="9" y="53"/>
                </a:cubicBezTo>
                <a:cubicBezTo>
                  <a:pt x="0" y="35"/>
                  <a:pt x="0" y="27"/>
                  <a:pt x="9" y="18"/>
                </a:cubicBezTo>
                <a:cubicBezTo>
                  <a:pt x="18" y="0"/>
                  <a:pt x="27" y="0"/>
                  <a:pt x="36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88" y="0"/>
                  <a:pt x="197" y="0"/>
                  <a:pt x="206" y="18"/>
                </a:cubicBezTo>
                <a:cubicBezTo>
                  <a:pt x="215" y="27"/>
                  <a:pt x="215" y="35"/>
                  <a:pt x="206" y="53"/>
                </a:cubicBezTo>
                <a:cubicBezTo>
                  <a:pt x="188" y="98"/>
                  <a:pt x="188" y="98"/>
                  <a:pt x="188" y="98"/>
                </a:cubicBezTo>
                <a:cubicBezTo>
                  <a:pt x="179" y="107"/>
                  <a:pt x="170" y="107"/>
                  <a:pt x="170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8" name="Freeform 762">
            <a:extLst>
              <a:ext uri="{FF2B5EF4-FFF2-40B4-BE49-F238E27FC236}">
                <a16:creationId xmlns:a16="http://schemas.microsoft.com/office/drawing/2014/main" id="{F94EC147-2B9C-654C-A720-12D289F0D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715" y="11373988"/>
            <a:ext cx="136990" cy="28343"/>
          </a:xfrm>
          <a:custGeom>
            <a:avLst/>
            <a:gdLst>
              <a:gd name="T0" fmla="*/ 107 w 126"/>
              <a:gd name="T1" fmla="*/ 27 h 28"/>
              <a:gd name="T2" fmla="*/ 107 w 126"/>
              <a:gd name="T3" fmla="*/ 27 h 28"/>
              <a:gd name="T4" fmla="*/ 9 w 126"/>
              <a:gd name="T5" fmla="*/ 27 h 28"/>
              <a:gd name="T6" fmla="*/ 0 w 126"/>
              <a:gd name="T7" fmla="*/ 18 h 28"/>
              <a:gd name="T8" fmla="*/ 9 w 126"/>
              <a:gd name="T9" fmla="*/ 0 h 28"/>
              <a:gd name="T10" fmla="*/ 107 w 126"/>
              <a:gd name="T11" fmla="*/ 0 h 28"/>
              <a:gd name="T12" fmla="*/ 125 w 126"/>
              <a:gd name="T13" fmla="*/ 18 h 28"/>
              <a:gd name="T14" fmla="*/ 107 w 126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" h="28">
                <a:moveTo>
                  <a:pt x="107" y="27"/>
                </a:moveTo>
                <a:lnTo>
                  <a:pt x="107" y="27"/>
                </a:ln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16" y="0"/>
                  <a:pt x="125" y="9"/>
                  <a:pt x="125" y="18"/>
                </a:cubicBezTo>
                <a:cubicBezTo>
                  <a:pt x="125" y="27"/>
                  <a:pt x="116" y="27"/>
                  <a:pt x="107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9" name="Freeform 763">
            <a:extLst>
              <a:ext uri="{FF2B5EF4-FFF2-40B4-BE49-F238E27FC236}">
                <a16:creationId xmlns:a16="http://schemas.microsoft.com/office/drawing/2014/main" id="{B6C3C86E-A3AA-6649-BF97-EC933F4AA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163" y="11506256"/>
            <a:ext cx="113372" cy="193676"/>
          </a:xfrm>
          <a:custGeom>
            <a:avLst/>
            <a:gdLst>
              <a:gd name="T0" fmla="*/ 44 w 108"/>
              <a:gd name="T1" fmla="*/ 179 h 180"/>
              <a:gd name="T2" fmla="*/ 44 w 108"/>
              <a:gd name="T3" fmla="*/ 179 h 180"/>
              <a:gd name="T4" fmla="*/ 9 w 108"/>
              <a:gd name="T5" fmla="*/ 170 h 180"/>
              <a:gd name="T6" fmla="*/ 0 w 108"/>
              <a:gd name="T7" fmla="*/ 152 h 180"/>
              <a:gd name="T8" fmla="*/ 18 w 108"/>
              <a:gd name="T9" fmla="*/ 143 h 180"/>
              <a:gd name="T10" fmla="*/ 71 w 108"/>
              <a:gd name="T11" fmla="*/ 152 h 180"/>
              <a:gd name="T12" fmla="*/ 80 w 108"/>
              <a:gd name="T13" fmla="*/ 125 h 180"/>
              <a:gd name="T14" fmla="*/ 44 w 108"/>
              <a:gd name="T15" fmla="*/ 98 h 180"/>
              <a:gd name="T16" fmla="*/ 0 w 108"/>
              <a:gd name="T17" fmla="*/ 54 h 180"/>
              <a:gd name="T18" fmla="*/ 18 w 108"/>
              <a:gd name="T19" fmla="*/ 18 h 180"/>
              <a:gd name="T20" fmla="*/ 98 w 108"/>
              <a:gd name="T21" fmla="*/ 9 h 180"/>
              <a:gd name="T22" fmla="*/ 107 w 108"/>
              <a:gd name="T23" fmla="*/ 27 h 180"/>
              <a:gd name="T24" fmla="*/ 89 w 108"/>
              <a:gd name="T25" fmla="*/ 36 h 180"/>
              <a:gd name="T26" fmla="*/ 35 w 108"/>
              <a:gd name="T27" fmla="*/ 36 h 180"/>
              <a:gd name="T28" fmla="*/ 26 w 108"/>
              <a:gd name="T29" fmla="*/ 54 h 180"/>
              <a:gd name="T30" fmla="*/ 53 w 108"/>
              <a:gd name="T31" fmla="*/ 81 h 180"/>
              <a:gd name="T32" fmla="*/ 107 w 108"/>
              <a:gd name="T33" fmla="*/ 125 h 180"/>
              <a:gd name="T34" fmla="*/ 89 w 108"/>
              <a:gd name="T35" fmla="*/ 170 h 180"/>
              <a:gd name="T36" fmla="*/ 44 w 108"/>
              <a:gd name="T37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8" h="180">
                <a:moveTo>
                  <a:pt x="44" y="179"/>
                </a:moveTo>
                <a:lnTo>
                  <a:pt x="44" y="179"/>
                </a:lnTo>
                <a:cubicBezTo>
                  <a:pt x="35" y="179"/>
                  <a:pt x="18" y="179"/>
                  <a:pt x="9" y="170"/>
                </a:cubicBezTo>
                <a:cubicBezTo>
                  <a:pt x="0" y="170"/>
                  <a:pt x="0" y="161"/>
                  <a:pt x="0" y="152"/>
                </a:cubicBezTo>
                <a:cubicBezTo>
                  <a:pt x="0" y="143"/>
                  <a:pt x="9" y="143"/>
                  <a:pt x="18" y="143"/>
                </a:cubicBezTo>
                <a:cubicBezTo>
                  <a:pt x="35" y="152"/>
                  <a:pt x="62" y="161"/>
                  <a:pt x="71" y="152"/>
                </a:cubicBezTo>
                <a:cubicBezTo>
                  <a:pt x="80" y="143"/>
                  <a:pt x="80" y="134"/>
                  <a:pt x="80" y="125"/>
                </a:cubicBezTo>
                <a:cubicBezTo>
                  <a:pt x="80" y="116"/>
                  <a:pt x="62" y="107"/>
                  <a:pt x="44" y="98"/>
                </a:cubicBezTo>
                <a:cubicBezTo>
                  <a:pt x="26" y="89"/>
                  <a:pt x="0" y="81"/>
                  <a:pt x="0" y="54"/>
                </a:cubicBezTo>
                <a:cubicBezTo>
                  <a:pt x="0" y="36"/>
                  <a:pt x="9" y="27"/>
                  <a:pt x="18" y="18"/>
                </a:cubicBezTo>
                <a:cubicBezTo>
                  <a:pt x="35" y="0"/>
                  <a:pt x="71" y="0"/>
                  <a:pt x="98" y="9"/>
                </a:cubicBezTo>
                <a:cubicBezTo>
                  <a:pt x="107" y="18"/>
                  <a:pt x="107" y="18"/>
                  <a:pt x="107" y="27"/>
                </a:cubicBezTo>
                <a:cubicBezTo>
                  <a:pt x="98" y="36"/>
                  <a:pt x="98" y="36"/>
                  <a:pt x="89" y="36"/>
                </a:cubicBezTo>
                <a:cubicBezTo>
                  <a:pt x="71" y="27"/>
                  <a:pt x="44" y="27"/>
                  <a:pt x="35" y="36"/>
                </a:cubicBezTo>
                <a:cubicBezTo>
                  <a:pt x="26" y="36"/>
                  <a:pt x="26" y="45"/>
                  <a:pt x="26" y="54"/>
                </a:cubicBezTo>
                <a:cubicBezTo>
                  <a:pt x="26" y="63"/>
                  <a:pt x="44" y="72"/>
                  <a:pt x="53" y="81"/>
                </a:cubicBezTo>
                <a:cubicBezTo>
                  <a:pt x="80" y="89"/>
                  <a:pt x="107" y="107"/>
                  <a:pt x="107" y="125"/>
                </a:cubicBezTo>
                <a:cubicBezTo>
                  <a:pt x="107" y="143"/>
                  <a:pt x="98" y="161"/>
                  <a:pt x="89" y="170"/>
                </a:cubicBezTo>
                <a:cubicBezTo>
                  <a:pt x="71" y="179"/>
                  <a:pt x="62" y="179"/>
                  <a:pt x="44" y="1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0" name="Freeform 764">
            <a:extLst>
              <a:ext uri="{FF2B5EF4-FFF2-40B4-BE49-F238E27FC236}">
                <a16:creationId xmlns:a16="http://schemas.microsoft.com/office/drawing/2014/main" id="{98A63CB6-8967-BC41-B1DD-80140AE21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954" y="11468465"/>
            <a:ext cx="28343" cy="37791"/>
          </a:xfrm>
          <a:custGeom>
            <a:avLst/>
            <a:gdLst>
              <a:gd name="T0" fmla="*/ 18 w 28"/>
              <a:gd name="T1" fmla="*/ 36 h 37"/>
              <a:gd name="T2" fmla="*/ 18 w 28"/>
              <a:gd name="T3" fmla="*/ 36 h 37"/>
              <a:gd name="T4" fmla="*/ 0 w 28"/>
              <a:gd name="T5" fmla="*/ 27 h 37"/>
              <a:gd name="T6" fmla="*/ 0 w 28"/>
              <a:gd name="T7" fmla="*/ 9 h 37"/>
              <a:gd name="T8" fmla="*/ 18 w 28"/>
              <a:gd name="T9" fmla="*/ 0 h 37"/>
              <a:gd name="T10" fmla="*/ 27 w 28"/>
              <a:gd name="T11" fmla="*/ 9 h 37"/>
              <a:gd name="T12" fmla="*/ 27 w 28"/>
              <a:gd name="T13" fmla="*/ 27 h 37"/>
              <a:gd name="T14" fmla="*/ 18 w 2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27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27" y="36"/>
                  <a:pt x="1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1" name="Freeform 765">
            <a:extLst>
              <a:ext uri="{FF2B5EF4-FFF2-40B4-BE49-F238E27FC236}">
                <a16:creationId xmlns:a16="http://schemas.microsoft.com/office/drawing/2014/main" id="{5DCC1728-F72F-BB46-BB28-3AAB8F3B3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954" y="11699931"/>
            <a:ext cx="28343" cy="47238"/>
          </a:xfrm>
          <a:custGeom>
            <a:avLst/>
            <a:gdLst>
              <a:gd name="T0" fmla="*/ 18 w 28"/>
              <a:gd name="T1" fmla="*/ 45 h 46"/>
              <a:gd name="T2" fmla="*/ 18 w 28"/>
              <a:gd name="T3" fmla="*/ 45 h 46"/>
              <a:gd name="T4" fmla="*/ 0 w 28"/>
              <a:gd name="T5" fmla="*/ 27 h 46"/>
              <a:gd name="T6" fmla="*/ 0 w 28"/>
              <a:gd name="T7" fmla="*/ 18 h 46"/>
              <a:gd name="T8" fmla="*/ 18 w 28"/>
              <a:gd name="T9" fmla="*/ 0 h 46"/>
              <a:gd name="T10" fmla="*/ 27 w 28"/>
              <a:gd name="T11" fmla="*/ 18 h 46"/>
              <a:gd name="T12" fmla="*/ 27 w 28"/>
              <a:gd name="T13" fmla="*/ 27 h 46"/>
              <a:gd name="T14" fmla="*/ 18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27" y="45"/>
                  <a:pt x="1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2" name="Freeform 766">
            <a:extLst>
              <a:ext uri="{FF2B5EF4-FFF2-40B4-BE49-F238E27FC236}">
                <a16:creationId xmlns:a16="http://schemas.microsoft.com/office/drawing/2014/main" id="{2D93BB43-EDC0-0F41-8660-2669B4B9A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896" y="9286053"/>
            <a:ext cx="354286" cy="439315"/>
          </a:xfrm>
          <a:custGeom>
            <a:avLst/>
            <a:gdLst>
              <a:gd name="T0" fmla="*/ 160 w 331"/>
              <a:gd name="T1" fmla="*/ 411 h 412"/>
              <a:gd name="T2" fmla="*/ 160 w 331"/>
              <a:gd name="T3" fmla="*/ 411 h 412"/>
              <a:gd name="T4" fmla="*/ 0 w 331"/>
              <a:gd name="T5" fmla="*/ 241 h 412"/>
              <a:gd name="T6" fmla="*/ 71 w 331"/>
              <a:gd name="T7" fmla="*/ 27 h 412"/>
              <a:gd name="T8" fmla="*/ 80 w 331"/>
              <a:gd name="T9" fmla="*/ 9 h 412"/>
              <a:gd name="T10" fmla="*/ 107 w 331"/>
              <a:gd name="T11" fmla="*/ 9 h 412"/>
              <a:gd name="T12" fmla="*/ 116 w 331"/>
              <a:gd name="T13" fmla="*/ 35 h 412"/>
              <a:gd name="T14" fmla="*/ 98 w 331"/>
              <a:gd name="T15" fmla="*/ 53 h 412"/>
              <a:gd name="T16" fmla="*/ 35 w 331"/>
              <a:gd name="T17" fmla="*/ 241 h 412"/>
              <a:gd name="T18" fmla="*/ 160 w 331"/>
              <a:gd name="T19" fmla="*/ 375 h 412"/>
              <a:gd name="T20" fmla="*/ 294 w 331"/>
              <a:gd name="T21" fmla="*/ 241 h 412"/>
              <a:gd name="T22" fmla="*/ 223 w 331"/>
              <a:gd name="T23" fmla="*/ 53 h 412"/>
              <a:gd name="T24" fmla="*/ 214 w 331"/>
              <a:gd name="T25" fmla="*/ 35 h 412"/>
              <a:gd name="T26" fmla="*/ 214 w 331"/>
              <a:gd name="T27" fmla="*/ 9 h 412"/>
              <a:gd name="T28" fmla="*/ 250 w 331"/>
              <a:gd name="T29" fmla="*/ 9 h 412"/>
              <a:gd name="T30" fmla="*/ 259 w 331"/>
              <a:gd name="T31" fmla="*/ 27 h 412"/>
              <a:gd name="T32" fmla="*/ 330 w 331"/>
              <a:gd name="T33" fmla="*/ 241 h 412"/>
              <a:gd name="T34" fmla="*/ 160 w 331"/>
              <a:gd name="T35" fmla="*/ 41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1" h="412">
                <a:moveTo>
                  <a:pt x="160" y="411"/>
                </a:moveTo>
                <a:lnTo>
                  <a:pt x="160" y="411"/>
                </a:lnTo>
                <a:cubicBezTo>
                  <a:pt x="71" y="411"/>
                  <a:pt x="0" y="331"/>
                  <a:pt x="0" y="241"/>
                </a:cubicBezTo>
                <a:cubicBezTo>
                  <a:pt x="0" y="188"/>
                  <a:pt x="26" y="89"/>
                  <a:pt x="71" y="27"/>
                </a:cubicBezTo>
                <a:cubicBezTo>
                  <a:pt x="80" y="18"/>
                  <a:pt x="80" y="18"/>
                  <a:pt x="80" y="9"/>
                </a:cubicBezTo>
                <a:cubicBezTo>
                  <a:pt x="89" y="9"/>
                  <a:pt x="107" y="0"/>
                  <a:pt x="107" y="9"/>
                </a:cubicBezTo>
                <a:cubicBezTo>
                  <a:pt x="116" y="18"/>
                  <a:pt x="116" y="27"/>
                  <a:pt x="116" y="35"/>
                </a:cubicBezTo>
                <a:cubicBezTo>
                  <a:pt x="107" y="45"/>
                  <a:pt x="107" y="45"/>
                  <a:pt x="98" y="53"/>
                </a:cubicBezTo>
                <a:cubicBezTo>
                  <a:pt x="62" y="107"/>
                  <a:pt x="35" y="188"/>
                  <a:pt x="35" y="241"/>
                </a:cubicBezTo>
                <a:cubicBezTo>
                  <a:pt x="35" y="313"/>
                  <a:pt x="89" y="375"/>
                  <a:pt x="160" y="375"/>
                </a:cubicBezTo>
                <a:cubicBezTo>
                  <a:pt x="241" y="375"/>
                  <a:pt x="294" y="313"/>
                  <a:pt x="294" y="241"/>
                </a:cubicBezTo>
                <a:cubicBezTo>
                  <a:pt x="294" y="188"/>
                  <a:pt x="268" y="107"/>
                  <a:pt x="223" y="53"/>
                </a:cubicBezTo>
                <a:cubicBezTo>
                  <a:pt x="223" y="45"/>
                  <a:pt x="223" y="45"/>
                  <a:pt x="214" y="35"/>
                </a:cubicBezTo>
                <a:cubicBezTo>
                  <a:pt x="214" y="27"/>
                  <a:pt x="214" y="18"/>
                  <a:pt x="214" y="9"/>
                </a:cubicBezTo>
                <a:cubicBezTo>
                  <a:pt x="223" y="9"/>
                  <a:pt x="241" y="9"/>
                  <a:pt x="250" y="9"/>
                </a:cubicBezTo>
                <a:cubicBezTo>
                  <a:pt x="250" y="18"/>
                  <a:pt x="250" y="18"/>
                  <a:pt x="259" y="27"/>
                </a:cubicBezTo>
                <a:cubicBezTo>
                  <a:pt x="303" y="89"/>
                  <a:pt x="330" y="188"/>
                  <a:pt x="330" y="241"/>
                </a:cubicBezTo>
                <a:cubicBezTo>
                  <a:pt x="330" y="331"/>
                  <a:pt x="259" y="411"/>
                  <a:pt x="160" y="4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3" name="Freeform 767">
            <a:extLst>
              <a:ext uri="{FF2B5EF4-FFF2-40B4-BE49-F238E27FC236}">
                <a16:creationId xmlns:a16="http://schemas.microsoft.com/office/drawing/2014/main" id="{1A35F0C9-F891-3843-9D18-01870241E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029" y="9144338"/>
            <a:ext cx="222019" cy="127542"/>
          </a:xfrm>
          <a:custGeom>
            <a:avLst/>
            <a:gdLst>
              <a:gd name="T0" fmla="*/ 161 w 207"/>
              <a:gd name="T1" fmla="*/ 116 h 117"/>
              <a:gd name="T2" fmla="*/ 161 w 207"/>
              <a:gd name="T3" fmla="*/ 116 h 117"/>
              <a:gd name="T4" fmla="*/ 152 w 207"/>
              <a:gd name="T5" fmla="*/ 116 h 117"/>
              <a:gd name="T6" fmla="*/ 143 w 207"/>
              <a:gd name="T7" fmla="*/ 89 h 117"/>
              <a:gd name="T8" fmla="*/ 170 w 207"/>
              <a:gd name="T9" fmla="*/ 44 h 117"/>
              <a:gd name="T10" fmla="*/ 170 w 207"/>
              <a:gd name="T11" fmla="*/ 44 h 117"/>
              <a:gd name="T12" fmla="*/ 170 w 207"/>
              <a:gd name="T13" fmla="*/ 44 h 117"/>
              <a:gd name="T14" fmla="*/ 36 w 207"/>
              <a:gd name="T15" fmla="*/ 44 h 117"/>
              <a:gd name="T16" fmla="*/ 36 w 207"/>
              <a:gd name="T17" fmla="*/ 44 h 117"/>
              <a:gd name="T18" fmla="*/ 36 w 207"/>
              <a:gd name="T19" fmla="*/ 44 h 117"/>
              <a:gd name="T20" fmla="*/ 63 w 207"/>
              <a:gd name="T21" fmla="*/ 89 h 117"/>
              <a:gd name="T22" fmla="*/ 54 w 207"/>
              <a:gd name="T23" fmla="*/ 116 h 117"/>
              <a:gd name="T24" fmla="*/ 27 w 207"/>
              <a:gd name="T25" fmla="*/ 107 h 117"/>
              <a:gd name="T26" fmla="*/ 0 w 207"/>
              <a:gd name="T27" fmla="*/ 62 h 117"/>
              <a:gd name="T28" fmla="*/ 0 w 207"/>
              <a:gd name="T29" fmla="*/ 18 h 117"/>
              <a:gd name="T30" fmla="*/ 36 w 207"/>
              <a:gd name="T31" fmla="*/ 0 h 117"/>
              <a:gd name="T32" fmla="*/ 170 w 207"/>
              <a:gd name="T33" fmla="*/ 0 h 117"/>
              <a:gd name="T34" fmla="*/ 206 w 207"/>
              <a:gd name="T35" fmla="*/ 18 h 117"/>
              <a:gd name="T36" fmla="*/ 206 w 207"/>
              <a:gd name="T37" fmla="*/ 62 h 117"/>
              <a:gd name="T38" fmla="*/ 179 w 207"/>
              <a:gd name="T39" fmla="*/ 107 h 117"/>
              <a:gd name="T40" fmla="*/ 161 w 207"/>
              <a:gd name="T41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7" h="117">
                <a:moveTo>
                  <a:pt x="161" y="116"/>
                </a:moveTo>
                <a:lnTo>
                  <a:pt x="161" y="116"/>
                </a:lnTo>
                <a:cubicBezTo>
                  <a:pt x="161" y="116"/>
                  <a:pt x="161" y="116"/>
                  <a:pt x="152" y="116"/>
                </a:cubicBezTo>
                <a:cubicBezTo>
                  <a:pt x="143" y="107"/>
                  <a:pt x="143" y="98"/>
                  <a:pt x="143" y="89"/>
                </a:cubicBezTo>
                <a:cubicBezTo>
                  <a:pt x="170" y="44"/>
                  <a:pt x="170" y="44"/>
                  <a:pt x="170" y="44"/>
                </a:cubicBezTo>
                <a:lnTo>
                  <a:pt x="170" y="44"/>
                </a:lnTo>
                <a:lnTo>
                  <a:pt x="170" y="44"/>
                </a:lnTo>
                <a:cubicBezTo>
                  <a:pt x="36" y="44"/>
                  <a:pt x="36" y="44"/>
                  <a:pt x="36" y="44"/>
                </a:cubicBezTo>
                <a:lnTo>
                  <a:pt x="36" y="44"/>
                </a:lnTo>
                <a:lnTo>
                  <a:pt x="36" y="44"/>
                </a:lnTo>
                <a:cubicBezTo>
                  <a:pt x="63" y="89"/>
                  <a:pt x="63" y="89"/>
                  <a:pt x="63" y="89"/>
                </a:cubicBezTo>
                <a:cubicBezTo>
                  <a:pt x="63" y="98"/>
                  <a:pt x="63" y="107"/>
                  <a:pt x="54" y="116"/>
                </a:cubicBezTo>
                <a:cubicBezTo>
                  <a:pt x="36" y="116"/>
                  <a:pt x="27" y="116"/>
                  <a:pt x="27" y="10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44"/>
                  <a:pt x="0" y="36"/>
                  <a:pt x="0" y="18"/>
                </a:cubicBezTo>
                <a:cubicBezTo>
                  <a:pt x="9" y="9"/>
                  <a:pt x="27" y="0"/>
                  <a:pt x="36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9" y="0"/>
                  <a:pt x="197" y="9"/>
                  <a:pt x="206" y="18"/>
                </a:cubicBezTo>
                <a:cubicBezTo>
                  <a:pt x="206" y="36"/>
                  <a:pt x="206" y="44"/>
                  <a:pt x="206" y="62"/>
                </a:cubicBezTo>
                <a:cubicBezTo>
                  <a:pt x="179" y="107"/>
                  <a:pt x="179" y="107"/>
                  <a:pt x="179" y="107"/>
                </a:cubicBezTo>
                <a:cubicBezTo>
                  <a:pt x="179" y="116"/>
                  <a:pt x="170" y="116"/>
                  <a:pt x="161" y="1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4" name="Freeform 768">
            <a:extLst>
              <a:ext uri="{FF2B5EF4-FFF2-40B4-BE49-F238E27FC236}">
                <a16:creationId xmlns:a16="http://schemas.microsoft.com/office/drawing/2014/main" id="{868E5B90-4C1C-0A43-9C40-1E8DAB0D0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820" y="9267158"/>
            <a:ext cx="136990" cy="28343"/>
          </a:xfrm>
          <a:custGeom>
            <a:avLst/>
            <a:gdLst>
              <a:gd name="T0" fmla="*/ 116 w 126"/>
              <a:gd name="T1" fmla="*/ 27 h 28"/>
              <a:gd name="T2" fmla="*/ 116 w 126"/>
              <a:gd name="T3" fmla="*/ 27 h 28"/>
              <a:gd name="T4" fmla="*/ 18 w 126"/>
              <a:gd name="T5" fmla="*/ 27 h 28"/>
              <a:gd name="T6" fmla="*/ 0 w 126"/>
              <a:gd name="T7" fmla="*/ 18 h 28"/>
              <a:gd name="T8" fmla="*/ 18 w 126"/>
              <a:gd name="T9" fmla="*/ 0 h 28"/>
              <a:gd name="T10" fmla="*/ 116 w 126"/>
              <a:gd name="T11" fmla="*/ 0 h 28"/>
              <a:gd name="T12" fmla="*/ 125 w 126"/>
              <a:gd name="T13" fmla="*/ 18 h 28"/>
              <a:gd name="T14" fmla="*/ 116 w 126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" h="28">
                <a:moveTo>
                  <a:pt x="116" y="27"/>
                </a:moveTo>
                <a:lnTo>
                  <a:pt x="116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25" y="0"/>
                  <a:pt x="125" y="9"/>
                  <a:pt x="125" y="18"/>
                </a:cubicBezTo>
                <a:cubicBezTo>
                  <a:pt x="125" y="18"/>
                  <a:pt x="125" y="27"/>
                  <a:pt x="116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5" name="Freeform 769">
            <a:extLst>
              <a:ext uri="{FF2B5EF4-FFF2-40B4-BE49-F238E27FC236}">
                <a16:creationId xmlns:a16="http://schemas.microsoft.com/office/drawing/2014/main" id="{8A33584F-5E2E-D04D-950A-1057F6ECF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268" y="9404147"/>
            <a:ext cx="127542" cy="193679"/>
          </a:xfrm>
          <a:custGeom>
            <a:avLst/>
            <a:gdLst>
              <a:gd name="T0" fmla="*/ 53 w 117"/>
              <a:gd name="T1" fmla="*/ 179 h 180"/>
              <a:gd name="T2" fmla="*/ 53 w 117"/>
              <a:gd name="T3" fmla="*/ 179 h 180"/>
              <a:gd name="T4" fmla="*/ 9 w 117"/>
              <a:gd name="T5" fmla="*/ 170 h 180"/>
              <a:gd name="T6" fmla="*/ 9 w 117"/>
              <a:gd name="T7" fmla="*/ 152 h 180"/>
              <a:gd name="T8" fmla="*/ 18 w 117"/>
              <a:gd name="T9" fmla="*/ 143 h 180"/>
              <a:gd name="T10" fmla="*/ 80 w 117"/>
              <a:gd name="T11" fmla="*/ 143 h 180"/>
              <a:gd name="T12" fmla="*/ 89 w 117"/>
              <a:gd name="T13" fmla="*/ 125 h 180"/>
              <a:gd name="T14" fmla="*/ 53 w 117"/>
              <a:gd name="T15" fmla="*/ 98 h 180"/>
              <a:gd name="T16" fmla="*/ 0 w 117"/>
              <a:gd name="T17" fmla="*/ 54 h 180"/>
              <a:gd name="T18" fmla="*/ 27 w 117"/>
              <a:gd name="T19" fmla="*/ 9 h 180"/>
              <a:gd name="T20" fmla="*/ 107 w 117"/>
              <a:gd name="T21" fmla="*/ 9 h 180"/>
              <a:gd name="T22" fmla="*/ 107 w 117"/>
              <a:gd name="T23" fmla="*/ 27 h 180"/>
              <a:gd name="T24" fmla="*/ 98 w 117"/>
              <a:gd name="T25" fmla="*/ 36 h 180"/>
              <a:gd name="T26" fmla="*/ 36 w 117"/>
              <a:gd name="T27" fmla="*/ 36 h 180"/>
              <a:gd name="T28" fmla="*/ 27 w 117"/>
              <a:gd name="T29" fmla="*/ 54 h 180"/>
              <a:gd name="T30" fmla="*/ 62 w 117"/>
              <a:gd name="T31" fmla="*/ 81 h 180"/>
              <a:gd name="T32" fmla="*/ 116 w 117"/>
              <a:gd name="T33" fmla="*/ 125 h 180"/>
              <a:gd name="T34" fmla="*/ 89 w 117"/>
              <a:gd name="T35" fmla="*/ 170 h 180"/>
              <a:gd name="T36" fmla="*/ 53 w 117"/>
              <a:gd name="T37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7" h="180">
                <a:moveTo>
                  <a:pt x="53" y="179"/>
                </a:moveTo>
                <a:lnTo>
                  <a:pt x="53" y="179"/>
                </a:lnTo>
                <a:cubicBezTo>
                  <a:pt x="36" y="179"/>
                  <a:pt x="27" y="179"/>
                  <a:pt x="9" y="170"/>
                </a:cubicBezTo>
                <a:cubicBezTo>
                  <a:pt x="9" y="170"/>
                  <a:pt x="0" y="161"/>
                  <a:pt x="9" y="152"/>
                </a:cubicBezTo>
                <a:cubicBezTo>
                  <a:pt x="9" y="143"/>
                  <a:pt x="18" y="143"/>
                  <a:pt x="18" y="143"/>
                </a:cubicBezTo>
                <a:cubicBezTo>
                  <a:pt x="44" y="152"/>
                  <a:pt x="62" y="152"/>
                  <a:pt x="80" y="143"/>
                </a:cubicBezTo>
                <a:cubicBezTo>
                  <a:pt x="80" y="143"/>
                  <a:pt x="89" y="134"/>
                  <a:pt x="89" y="125"/>
                </a:cubicBezTo>
                <a:cubicBezTo>
                  <a:pt x="89" y="116"/>
                  <a:pt x="71" y="107"/>
                  <a:pt x="53" y="98"/>
                </a:cubicBezTo>
                <a:cubicBezTo>
                  <a:pt x="27" y="89"/>
                  <a:pt x="0" y="81"/>
                  <a:pt x="0" y="54"/>
                </a:cubicBezTo>
                <a:cubicBezTo>
                  <a:pt x="0" y="36"/>
                  <a:pt x="9" y="18"/>
                  <a:pt x="27" y="9"/>
                </a:cubicBezTo>
                <a:cubicBezTo>
                  <a:pt x="44" y="0"/>
                  <a:pt x="71" y="0"/>
                  <a:pt x="107" y="9"/>
                </a:cubicBezTo>
                <a:cubicBezTo>
                  <a:pt x="107" y="18"/>
                  <a:pt x="116" y="18"/>
                  <a:pt x="107" y="27"/>
                </a:cubicBezTo>
                <a:cubicBezTo>
                  <a:pt x="107" y="36"/>
                  <a:pt x="98" y="36"/>
                  <a:pt x="98" y="36"/>
                </a:cubicBezTo>
                <a:cubicBezTo>
                  <a:pt x="71" y="27"/>
                  <a:pt x="53" y="27"/>
                  <a:pt x="36" y="36"/>
                </a:cubicBezTo>
                <a:cubicBezTo>
                  <a:pt x="36" y="36"/>
                  <a:pt x="27" y="45"/>
                  <a:pt x="27" y="54"/>
                </a:cubicBezTo>
                <a:cubicBezTo>
                  <a:pt x="27" y="63"/>
                  <a:pt x="44" y="72"/>
                  <a:pt x="62" y="81"/>
                </a:cubicBezTo>
                <a:cubicBezTo>
                  <a:pt x="89" y="89"/>
                  <a:pt x="116" y="107"/>
                  <a:pt x="116" y="125"/>
                </a:cubicBezTo>
                <a:cubicBezTo>
                  <a:pt x="116" y="143"/>
                  <a:pt x="107" y="161"/>
                  <a:pt x="89" y="170"/>
                </a:cubicBezTo>
                <a:cubicBezTo>
                  <a:pt x="80" y="170"/>
                  <a:pt x="71" y="179"/>
                  <a:pt x="53" y="1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6" name="Freeform 770">
            <a:extLst>
              <a:ext uri="{FF2B5EF4-FFF2-40B4-BE49-F238E27FC236}">
                <a16:creationId xmlns:a16="http://schemas.microsoft.com/office/drawing/2014/main" id="{666B0692-A7D2-104F-B391-7235C4D47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506" y="9352187"/>
            <a:ext cx="28343" cy="47238"/>
          </a:xfrm>
          <a:custGeom>
            <a:avLst/>
            <a:gdLst>
              <a:gd name="T0" fmla="*/ 9 w 28"/>
              <a:gd name="T1" fmla="*/ 45 h 46"/>
              <a:gd name="T2" fmla="*/ 9 w 28"/>
              <a:gd name="T3" fmla="*/ 45 h 46"/>
              <a:gd name="T4" fmla="*/ 0 w 28"/>
              <a:gd name="T5" fmla="*/ 36 h 46"/>
              <a:gd name="T6" fmla="*/ 0 w 28"/>
              <a:gd name="T7" fmla="*/ 18 h 46"/>
              <a:gd name="T8" fmla="*/ 9 w 28"/>
              <a:gd name="T9" fmla="*/ 0 h 46"/>
              <a:gd name="T10" fmla="*/ 27 w 28"/>
              <a:gd name="T11" fmla="*/ 18 h 46"/>
              <a:gd name="T12" fmla="*/ 27 w 28"/>
              <a:gd name="T13" fmla="*/ 36 h 46"/>
              <a:gd name="T14" fmla="*/ 9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9" y="45"/>
                </a:moveTo>
                <a:lnTo>
                  <a:pt x="9" y="45"/>
                </a:lnTo>
                <a:lnTo>
                  <a:pt x="0" y="36"/>
                </a:ln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6"/>
                  <a:pt x="18" y="45"/>
                  <a:pt x="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7" name="Freeform 771">
            <a:extLst>
              <a:ext uri="{FF2B5EF4-FFF2-40B4-BE49-F238E27FC236}">
                <a16:creationId xmlns:a16="http://schemas.microsoft.com/office/drawing/2014/main" id="{85A17205-7535-6E4A-9E9C-A93C4D428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506" y="9593101"/>
            <a:ext cx="28343" cy="47238"/>
          </a:xfrm>
          <a:custGeom>
            <a:avLst/>
            <a:gdLst>
              <a:gd name="T0" fmla="*/ 9 w 28"/>
              <a:gd name="T1" fmla="*/ 45 h 46"/>
              <a:gd name="T2" fmla="*/ 9 w 28"/>
              <a:gd name="T3" fmla="*/ 45 h 46"/>
              <a:gd name="T4" fmla="*/ 0 w 28"/>
              <a:gd name="T5" fmla="*/ 27 h 46"/>
              <a:gd name="T6" fmla="*/ 0 w 28"/>
              <a:gd name="T7" fmla="*/ 9 h 46"/>
              <a:gd name="T8" fmla="*/ 9 w 28"/>
              <a:gd name="T9" fmla="*/ 0 h 46"/>
              <a:gd name="T10" fmla="*/ 27 w 28"/>
              <a:gd name="T11" fmla="*/ 9 h 46"/>
              <a:gd name="T12" fmla="*/ 27 w 28"/>
              <a:gd name="T13" fmla="*/ 27 h 46"/>
              <a:gd name="T14" fmla="*/ 9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9" y="45"/>
                </a:moveTo>
                <a:lnTo>
                  <a:pt x="9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  <a:cubicBezTo>
                  <a:pt x="18" y="0"/>
                  <a:pt x="27" y="9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8" y="45"/>
                  <a:pt x="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8" name="Freeform 772">
            <a:extLst>
              <a:ext uri="{FF2B5EF4-FFF2-40B4-BE49-F238E27FC236}">
                <a16:creationId xmlns:a16="http://schemas.microsoft.com/office/drawing/2014/main" id="{389B49D6-B315-3641-BACD-F2B533860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769" y="9002623"/>
            <a:ext cx="755814" cy="873908"/>
          </a:xfrm>
          <a:custGeom>
            <a:avLst/>
            <a:gdLst>
              <a:gd name="T0" fmla="*/ 348 w 707"/>
              <a:gd name="T1" fmla="*/ 813 h 814"/>
              <a:gd name="T2" fmla="*/ 348 w 707"/>
              <a:gd name="T3" fmla="*/ 813 h 814"/>
              <a:gd name="T4" fmla="*/ 348 w 707"/>
              <a:gd name="T5" fmla="*/ 813 h 814"/>
              <a:gd name="T6" fmla="*/ 152 w 707"/>
              <a:gd name="T7" fmla="*/ 661 h 814"/>
              <a:gd name="T8" fmla="*/ 0 w 707"/>
              <a:gd name="T9" fmla="*/ 178 h 814"/>
              <a:gd name="T10" fmla="*/ 18 w 707"/>
              <a:gd name="T11" fmla="*/ 125 h 814"/>
              <a:gd name="T12" fmla="*/ 62 w 707"/>
              <a:gd name="T13" fmla="*/ 107 h 814"/>
              <a:gd name="T14" fmla="*/ 313 w 707"/>
              <a:gd name="T15" fmla="*/ 18 h 814"/>
              <a:gd name="T16" fmla="*/ 393 w 707"/>
              <a:gd name="T17" fmla="*/ 18 h 814"/>
              <a:gd name="T18" fmla="*/ 643 w 707"/>
              <a:gd name="T19" fmla="*/ 107 h 814"/>
              <a:gd name="T20" fmla="*/ 688 w 707"/>
              <a:gd name="T21" fmla="*/ 125 h 814"/>
              <a:gd name="T22" fmla="*/ 697 w 707"/>
              <a:gd name="T23" fmla="*/ 170 h 814"/>
              <a:gd name="T24" fmla="*/ 554 w 707"/>
              <a:gd name="T25" fmla="*/ 661 h 814"/>
              <a:gd name="T26" fmla="*/ 357 w 707"/>
              <a:gd name="T27" fmla="*/ 813 h 814"/>
              <a:gd name="T28" fmla="*/ 348 w 707"/>
              <a:gd name="T29" fmla="*/ 813 h 814"/>
              <a:gd name="T30" fmla="*/ 357 w 707"/>
              <a:gd name="T31" fmla="*/ 44 h 814"/>
              <a:gd name="T32" fmla="*/ 357 w 707"/>
              <a:gd name="T33" fmla="*/ 44 h 814"/>
              <a:gd name="T34" fmla="*/ 339 w 707"/>
              <a:gd name="T35" fmla="*/ 44 h 814"/>
              <a:gd name="T36" fmla="*/ 62 w 707"/>
              <a:gd name="T37" fmla="*/ 143 h 814"/>
              <a:gd name="T38" fmla="*/ 45 w 707"/>
              <a:gd name="T39" fmla="*/ 152 h 814"/>
              <a:gd name="T40" fmla="*/ 45 w 707"/>
              <a:gd name="T41" fmla="*/ 170 h 814"/>
              <a:gd name="T42" fmla="*/ 179 w 707"/>
              <a:gd name="T43" fmla="*/ 634 h 814"/>
              <a:gd name="T44" fmla="*/ 348 w 707"/>
              <a:gd name="T45" fmla="*/ 768 h 814"/>
              <a:gd name="T46" fmla="*/ 527 w 707"/>
              <a:gd name="T47" fmla="*/ 634 h 814"/>
              <a:gd name="T48" fmla="*/ 661 w 707"/>
              <a:gd name="T49" fmla="*/ 170 h 814"/>
              <a:gd name="T50" fmla="*/ 661 w 707"/>
              <a:gd name="T51" fmla="*/ 152 h 814"/>
              <a:gd name="T52" fmla="*/ 643 w 707"/>
              <a:gd name="T53" fmla="*/ 143 h 814"/>
              <a:gd name="T54" fmla="*/ 366 w 707"/>
              <a:gd name="T55" fmla="*/ 44 h 814"/>
              <a:gd name="T56" fmla="*/ 357 w 707"/>
              <a:gd name="T57" fmla="*/ 44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07" h="814">
                <a:moveTo>
                  <a:pt x="348" y="813"/>
                </a:moveTo>
                <a:lnTo>
                  <a:pt x="348" y="813"/>
                </a:lnTo>
                <a:lnTo>
                  <a:pt x="348" y="813"/>
                </a:lnTo>
                <a:cubicBezTo>
                  <a:pt x="339" y="804"/>
                  <a:pt x="205" y="742"/>
                  <a:pt x="152" y="661"/>
                </a:cubicBezTo>
                <a:cubicBezTo>
                  <a:pt x="45" y="509"/>
                  <a:pt x="18" y="268"/>
                  <a:pt x="0" y="178"/>
                </a:cubicBezTo>
                <a:cubicBezTo>
                  <a:pt x="0" y="161"/>
                  <a:pt x="9" y="143"/>
                  <a:pt x="18" y="125"/>
                </a:cubicBezTo>
                <a:cubicBezTo>
                  <a:pt x="27" y="116"/>
                  <a:pt x="45" y="107"/>
                  <a:pt x="62" y="107"/>
                </a:cubicBezTo>
                <a:cubicBezTo>
                  <a:pt x="196" y="98"/>
                  <a:pt x="277" y="44"/>
                  <a:pt x="313" y="18"/>
                </a:cubicBezTo>
                <a:cubicBezTo>
                  <a:pt x="339" y="0"/>
                  <a:pt x="366" y="0"/>
                  <a:pt x="393" y="18"/>
                </a:cubicBezTo>
                <a:cubicBezTo>
                  <a:pt x="429" y="44"/>
                  <a:pt x="509" y="98"/>
                  <a:pt x="643" y="107"/>
                </a:cubicBezTo>
                <a:cubicBezTo>
                  <a:pt x="661" y="107"/>
                  <a:pt x="679" y="116"/>
                  <a:pt x="688" y="125"/>
                </a:cubicBezTo>
                <a:cubicBezTo>
                  <a:pt x="697" y="143"/>
                  <a:pt x="706" y="152"/>
                  <a:pt x="697" y="170"/>
                </a:cubicBezTo>
                <a:cubicBezTo>
                  <a:pt x="688" y="268"/>
                  <a:pt x="661" y="509"/>
                  <a:pt x="554" y="661"/>
                </a:cubicBezTo>
                <a:cubicBezTo>
                  <a:pt x="500" y="742"/>
                  <a:pt x="366" y="804"/>
                  <a:pt x="357" y="813"/>
                </a:cubicBezTo>
                <a:cubicBezTo>
                  <a:pt x="357" y="813"/>
                  <a:pt x="357" y="813"/>
                  <a:pt x="348" y="813"/>
                </a:cubicBezTo>
                <a:close/>
                <a:moveTo>
                  <a:pt x="357" y="44"/>
                </a:moveTo>
                <a:lnTo>
                  <a:pt x="357" y="44"/>
                </a:lnTo>
                <a:cubicBezTo>
                  <a:pt x="348" y="44"/>
                  <a:pt x="339" y="44"/>
                  <a:pt x="339" y="44"/>
                </a:cubicBezTo>
                <a:cubicBezTo>
                  <a:pt x="295" y="80"/>
                  <a:pt x="205" y="134"/>
                  <a:pt x="62" y="143"/>
                </a:cubicBezTo>
                <a:cubicBezTo>
                  <a:pt x="53" y="143"/>
                  <a:pt x="53" y="152"/>
                  <a:pt x="45" y="152"/>
                </a:cubicBezTo>
                <a:cubicBezTo>
                  <a:pt x="45" y="161"/>
                  <a:pt x="45" y="161"/>
                  <a:pt x="45" y="170"/>
                </a:cubicBezTo>
                <a:cubicBezTo>
                  <a:pt x="53" y="259"/>
                  <a:pt x="80" y="491"/>
                  <a:pt x="179" y="634"/>
                </a:cubicBezTo>
                <a:cubicBezTo>
                  <a:pt x="223" y="706"/>
                  <a:pt x="322" y="759"/>
                  <a:pt x="348" y="768"/>
                </a:cubicBezTo>
                <a:cubicBezTo>
                  <a:pt x="384" y="759"/>
                  <a:pt x="482" y="706"/>
                  <a:pt x="527" y="634"/>
                </a:cubicBezTo>
                <a:cubicBezTo>
                  <a:pt x="625" y="491"/>
                  <a:pt x="652" y="259"/>
                  <a:pt x="661" y="170"/>
                </a:cubicBezTo>
                <a:cubicBezTo>
                  <a:pt x="661" y="161"/>
                  <a:pt x="661" y="152"/>
                  <a:pt x="661" y="152"/>
                </a:cubicBezTo>
                <a:cubicBezTo>
                  <a:pt x="652" y="143"/>
                  <a:pt x="643" y="143"/>
                  <a:pt x="643" y="143"/>
                </a:cubicBezTo>
                <a:cubicBezTo>
                  <a:pt x="500" y="134"/>
                  <a:pt x="411" y="80"/>
                  <a:pt x="366" y="44"/>
                </a:cubicBezTo>
                <a:lnTo>
                  <a:pt x="357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9" name="Freeform 773">
            <a:extLst>
              <a:ext uri="{FF2B5EF4-FFF2-40B4-BE49-F238E27FC236}">
                <a16:creationId xmlns:a16="http://schemas.microsoft.com/office/drawing/2014/main" id="{E5773251-F7E5-D14D-94C4-ED9477B04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1434" y="6730456"/>
            <a:ext cx="576308" cy="439318"/>
          </a:xfrm>
          <a:custGeom>
            <a:avLst/>
            <a:gdLst>
              <a:gd name="T0" fmla="*/ 500 w 537"/>
              <a:gd name="T1" fmla="*/ 410 h 411"/>
              <a:gd name="T2" fmla="*/ 500 w 537"/>
              <a:gd name="T3" fmla="*/ 410 h 411"/>
              <a:gd name="T4" fmla="*/ 36 w 537"/>
              <a:gd name="T5" fmla="*/ 410 h 411"/>
              <a:gd name="T6" fmla="*/ 0 w 537"/>
              <a:gd name="T7" fmla="*/ 365 h 411"/>
              <a:gd name="T8" fmla="*/ 0 w 537"/>
              <a:gd name="T9" fmla="*/ 36 h 411"/>
              <a:gd name="T10" fmla="*/ 36 w 537"/>
              <a:gd name="T11" fmla="*/ 0 h 411"/>
              <a:gd name="T12" fmla="*/ 500 w 537"/>
              <a:gd name="T13" fmla="*/ 0 h 411"/>
              <a:gd name="T14" fmla="*/ 536 w 537"/>
              <a:gd name="T15" fmla="*/ 36 h 411"/>
              <a:gd name="T16" fmla="*/ 536 w 537"/>
              <a:gd name="T17" fmla="*/ 365 h 411"/>
              <a:gd name="T18" fmla="*/ 500 w 537"/>
              <a:gd name="T19" fmla="*/ 410 h 411"/>
              <a:gd name="T20" fmla="*/ 36 w 537"/>
              <a:gd name="T21" fmla="*/ 27 h 411"/>
              <a:gd name="T22" fmla="*/ 36 w 537"/>
              <a:gd name="T23" fmla="*/ 27 h 411"/>
              <a:gd name="T24" fmla="*/ 18 w 537"/>
              <a:gd name="T25" fmla="*/ 36 h 411"/>
              <a:gd name="T26" fmla="*/ 18 w 537"/>
              <a:gd name="T27" fmla="*/ 365 h 411"/>
              <a:gd name="T28" fmla="*/ 36 w 537"/>
              <a:gd name="T29" fmla="*/ 383 h 411"/>
              <a:gd name="T30" fmla="*/ 500 w 537"/>
              <a:gd name="T31" fmla="*/ 383 h 411"/>
              <a:gd name="T32" fmla="*/ 509 w 537"/>
              <a:gd name="T33" fmla="*/ 365 h 411"/>
              <a:gd name="T34" fmla="*/ 509 w 537"/>
              <a:gd name="T35" fmla="*/ 36 h 411"/>
              <a:gd name="T36" fmla="*/ 500 w 537"/>
              <a:gd name="T37" fmla="*/ 27 h 411"/>
              <a:gd name="T38" fmla="*/ 36 w 537"/>
              <a:gd name="T39" fmla="*/ 27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7" h="411">
                <a:moveTo>
                  <a:pt x="500" y="410"/>
                </a:moveTo>
                <a:lnTo>
                  <a:pt x="500" y="410"/>
                </a:lnTo>
                <a:cubicBezTo>
                  <a:pt x="36" y="410"/>
                  <a:pt x="36" y="410"/>
                  <a:pt x="36" y="410"/>
                </a:cubicBezTo>
                <a:cubicBezTo>
                  <a:pt x="9" y="410"/>
                  <a:pt x="0" y="392"/>
                  <a:pt x="0" y="36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36" y="0"/>
                </a:cubicBezTo>
                <a:cubicBezTo>
                  <a:pt x="500" y="0"/>
                  <a:pt x="500" y="0"/>
                  <a:pt x="500" y="0"/>
                </a:cubicBezTo>
                <a:cubicBezTo>
                  <a:pt x="518" y="0"/>
                  <a:pt x="536" y="18"/>
                  <a:pt x="536" y="36"/>
                </a:cubicBezTo>
                <a:cubicBezTo>
                  <a:pt x="536" y="365"/>
                  <a:pt x="536" y="365"/>
                  <a:pt x="536" y="365"/>
                </a:cubicBezTo>
                <a:cubicBezTo>
                  <a:pt x="536" y="392"/>
                  <a:pt x="518" y="410"/>
                  <a:pt x="500" y="410"/>
                </a:cubicBezTo>
                <a:close/>
                <a:moveTo>
                  <a:pt x="36" y="27"/>
                </a:moveTo>
                <a:lnTo>
                  <a:pt x="36" y="27"/>
                </a:lnTo>
                <a:cubicBezTo>
                  <a:pt x="27" y="27"/>
                  <a:pt x="18" y="27"/>
                  <a:pt x="18" y="36"/>
                </a:cubicBezTo>
                <a:cubicBezTo>
                  <a:pt x="18" y="365"/>
                  <a:pt x="18" y="365"/>
                  <a:pt x="18" y="365"/>
                </a:cubicBezTo>
                <a:cubicBezTo>
                  <a:pt x="18" y="374"/>
                  <a:pt x="27" y="383"/>
                  <a:pt x="36" y="383"/>
                </a:cubicBezTo>
                <a:cubicBezTo>
                  <a:pt x="500" y="383"/>
                  <a:pt x="500" y="383"/>
                  <a:pt x="500" y="383"/>
                </a:cubicBezTo>
                <a:cubicBezTo>
                  <a:pt x="509" y="383"/>
                  <a:pt x="509" y="374"/>
                  <a:pt x="509" y="365"/>
                </a:cubicBezTo>
                <a:cubicBezTo>
                  <a:pt x="509" y="36"/>
                  <a:pt x="509" y="36"/>
                  <a:pt x="509" y="36"/>
                </a:cubicBezTo>
                <a:cubicBezTo>
                  <a:pt x="509" y="27"/>
                  <a:pt x="509" y="27"/>
                  <a:pt x="500" y="27"/>
                </a:cubicBezTo>
                <a:lnTo>
                  <a:pt x="36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0" name="Freeform 774">
            <a:extLst>
              <a:ext uri="{FF2B5EF4-FFF2-40B4-BE49-F238E27FC236}">
                <a16:creationId xmlns:a16="http://schemas.microsoft.com/office/drawing/2014/main" id="{A43CC5D1-B844-394C-BB67-76DEBA3BD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1434" y="6801315"/>
            <a:ext cx="576308" cy="28343"/>
          </a:xfrm>
          <a:custGeom>
            <a:avLst/>
            <a:gdLst>
              <a:gd name="T0" fmla="*/ 527 w 537"/>
              <a:gd name="T1" fmla="*/ 25 h 26"/>
              <a:gd name="T2" fmla="*/ 527 w 537"/>
              <a:gd name="T3" fmla="*/ 25 h 26"/>
              <a:gd name="T4" fmla="*/ 9 w 537"/>
              <a:gd name="T5" fmla="*/ 25 h 26"/>
              <a:gd name="T6" fmla="*/ 0 w 537"/>
              <a:gd name="T7" fmla="*/ 8 h 26"/>
              <a:gd name="T8" fmla="*/ 9 w 537"/>
              <a:gd name="T9" fmla="*/ 0 h 26"/>
              <a:gd name="T10" fmla="*/ 527 w 537"/>
              <a:gd name="T11" fmla="*/ 0 h 26"/>
              <a:gd name="T12" fmla="*/ 536 w 537"/>
              <a:gd name="T13" fmla="*/ 8 h 26"/>
              <a:gd name="T14" fmla="*/ 527 w 537"/>
              <a:gd name="T15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7" h="26">
                <a:moveTo>
                  <a:pt x="527" y="25"/>
                </a:moveTo>
                <a:lnTo>
                  <a:pt x="527" y="25"/>
                </a:lnTo>
                <a:cubicBezTo>
                  <a:pt x="9" y="25"/>
                  <a:pt x="9" y="25"/>
                  <a:pt x="9" y="25"/>
                </a:cubicBezTo>
                <a:cubicBezTo>
                  <a:pt x="0" y="25"/>
                  <a:pt x="0" y="17"/>
                  <a:pt x="0" y="8"/>
                </a:cubicBezTo>
                <a:cubicBezTo>
                  <a:pt x="0" y="0"/>
                  <a:pt x="0" y="0"/>
                  <a:pt x="9" y="0"/>
                </a:cubicBezTo>
                <a:cubicBezTo>
                  <a:pt x="527" y="0"/>
                  <a:pt x="527" y="0"/>
                  <a:pt x="527" y="0"/>
                </a:cubicBezTo>
                <a:cubicBezTo>
                  <a:pt x="536" y="0"/>
                  <a:pt x="536" y="0"/>
                  <a:pt x="536" y="8"/>
                </a:cubicBezTo>
                <a:cubicBezTo>
                  <a:pt x="536" y="17"/>
                  <a:pt x="536" y="25"/>
                  <a:pt x="527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1" name="Freeform 775">
            <a:extLst>
              <a:ext uri="{FF2B5EF4-FFF2-40B4-BE49-F238E27FC236}">
                <a16:creationId xmlns:a16="http://schemas.microsoft.com/office/drawing/2014/main" id="{B91C7860-9BAA-F74E-84D5-6784CC617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1434" y="6867449"/>
            <a:ext cx="576308" cy="28343"/>
          </a:xfrm>
          <a:custGeom>
            <a:avLst/>
            <a:gdLst>
              <a:gd name="T0" fmla="*/ 527 w 537"/>
              <a:gd name="T1" fmla="*/ 27 h 28"/>
              <a:gd name="T2" fmla="*/ 527 w 537"/>
              <a:gd name="T3" fmla="*/ 27 h 28"/>
              <a:gd name="T4" fmla="*/ 9 w 537"/>
              <a:gd name="T5" fmla="*/ 27 h 28"/>
              <a:gd name="T6" fmla="*/ 0 w 537"/>
              <a:gd name="T7" fmla="*/ 9 h 28"/>
              <a:gd name="T8" fmla="*/ 9 w 537"/>
              <a:gd name="T9" fmla="*/ 0 h 28"/>
              <a:gd name="T10" fmla="*/ 527 w 537"/>
              <a:gd name="T11" fmla="*/ 0 h 28"/>
              <a:gd name="T12" fmla="*/ 536 w 537"/>
              <a:gd name="T13" fmla="*/ 9 h 28"/>
              <a:gd name="T14" fmla="*/ 527 w 537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7" h="28">
                <a:moveTo>
                  <a:pt x="527" y="27"/>
                </a:moveTo>
                <a:lnTo>
                  <a:pt x="527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527" y="0"/>
                  <a:pt x="527" y="0"/>
                  <a:pt x="527" y="0"/>
                </a:cubicBezTo>
                <a:cubicBezTo>
                  <a:pt x="536" y="0"/>
                  <a:pt x="536" y="9"/>
                  <a:pt x="536" y="9"/>
                </a:cubicBezTo>
                <a:cubicBezTo>
                  <a:pt x="536" y="18"/>
                  <a:pt x="536" y="27"/>
                  <a:pt x="527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2" name="Freeform 776">
            <a:extLst>
              <a:ext uri="{FF2B5EF4-FFF2-40B4-BE49-F238E27FC236}">
                <a16:creationId xmlns:a16="http://schemas.microsoft.com/office/drawing/2014/main" id="{CEEFE8F4-588B-8B40-A442-3571BCE24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4618" y="7009164"/>
            <a:ext cx="136990" cy="85029"/>
          </a:xfrm>
          <a:custGeom>
            <a:avLst/>
            <a:gdLst>
              <a:gd name="T0" fmla="*/ 107 w 126"/>
              <a:gd name="T1" fmla="*/ 80 h 81"/>
              <a:gd name="T2" fmla="*/ 107 w 126"/>
              <a:gd name="T3" fmla="*/ 80 h 81"/>
              <a:gd name="T4" fmla="*/ 18 w 126"/>
              <a:gd name="T5" fmla="*/ 80 h 81"/>
              <a:gd name="T6" fmla="*/ 0 w 126"/>
              <a:gd name="T7" fmla="*/ 71 h 81"/>
              <a:gd name="T8" fmla="*/ 0 w 126"/>
              <a:gd name="T9" fmla="*/ 9 h 81"/>
              <a:gd name="T10" fmla="*/ 18 w 126"/>
              <a:gd name="T11" fmla="*/ 0 h 81"/>
              <a:gd name="T12" fmla="*/ 107 w 126"/>
              <a:gd name="T13" fmla="*/ 0 h 81"/>
              <a:gd name="T14" fmla="*/ 125 w 126"/>
              <a:gd name="T15" fmla="*/ 9 h 81"/>
              <a:gd name="T16" fmla="*/ 125 w 126"/>
              <a:gd name="T17" fmla="*/ 71 h 81"/>
              <a:gd name="T18" fmla="*/ 107 w 126"/>
              <a:gd name="T19" fmla="*/ 80 h 81"/>
              <a:gd name="T20" fmla="*/ 27 w 126"/>
              <a:gd name="T21" fmla="*/ 63 h 81"/>
              <a:gd name="T22" fmla="*/ 27 w 126"/>
              <a:gd name="T23" fmla="*/ 63 h 81"/>
              <a:gd name="T24" fmla="*/ 98 w 126"/>
              <a:gd name="T25" fmla="*/ 63 h 81"/>
              <a:gd name="T26" fmla="*/ 98 w 126"/>
              <a:gd name="T27" fmla="*/ 18 h 81"/>
              <a:gd name="T28" fmla="*/ 27 w 126"/>
              <a:gd name="T29" fmla="*/ 18 h 81"/>
              <a:gd name="T30" fmla="*/ 27 w 126"/>
              <a:gd name="T31" fmla="*/ 63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6" h="81">
                <a:moveTo>
                  <a:pt x="107" y="80"/>
                </a:moveTo>
                <a:lnTo>
                  <a:pt x="107" y="80"/>
                </a:lnTo>
                <a:cubicBezTo>
                  <a:pt x="18" y="80"/>
                  <a:pt x="18" y="80"/>
                  <a:pt x="18" y="80"/>
                </a:cubicBezTo>
                <a:cubicBezTo>
                  <a:pt x="9" y="80"/>
                  <a:pt x="0" y="80"/>
                  <a:pt x="0" y="71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16" y="0"/>
                  <a:pt x="125" y="0"/>
                  <a:pt x="125" y="9"/>
                </a:cubicBezTo>
                <a:cubicBezTo>
                  <a:pt x="125" y="71"/>
                  <a:pt x="125" y="71"/>
                  <a:pt x="125" y="71"/>
                </a:cubicBezTo>
                <a:cubicBezTo>
                  <a:pt x="125" y="80"/>
                  <a:pt x="116" y="80"/>
                  <a:pt x="107" y="80"/>
                </a:cubicBezTo>
                <a:close/>
                <a:moveTo>
                  <a:pt x="27" y="63"/>
                </a:moveTo>
                <a:lnTo>
                  <a:pt x="27" y="63"/>
                </a:lnTo>
                <a:cubicBezTo>
                  <a:pt x="98" y="63"/>
                  <a:pt x="98" y="63"/>
                  <a:pt x="98" y="63"/>
                </a:cubicBezTo>
                <a:cubicBezTo>
                  <a:pt x="98" y="18"/>
                  <a:pt x="98" y="18"/>
                  <a:pt x="98" y="18"/>
                </a:cubicBezTo>
                <a:cubicBezTo>
                  <a:pt x="27" y="18"/>
                  <a:pt x="27" y="18"/>
                  <a:pt x="27" y="18"/>
                </a:cubicBezTo>
                <a:lnTo>
                  <a:pt x="27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3" name="Freeform 777">
            <a:extLst>
              <a:ext uri="{FF2B5EF4-FFF2-40B4-BE49-F238E27FC236}">
                <a16:creationId xmlns:a16="http://schemas.microsoft.com/office/drawing/2014/main" id="{5EB5640E-BD33-D84F-B7A3-63A9C743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7567" y="7009164"/>
            <a:ext cx="94477" cy="18895"/>
          </a:xfrm>
          <a:custGeom>
            <a:avLst/>
            <a:gdLst>
              <a:gd name="T0" fmla="*/ 79 w 89"/>
              <a:gd name="T1" fmla="*/ 18 h 19"/>
              <a:gd name="T2" fmla="*/ 79 w 89"/>
              <a:gd name="T3" fmla="*/ 18 h 19"/>
              <a:gd name="T4" fmla="*/ 9 w 89"/>
              <a:gd name="T5" fmla="*/ 18 h 19"/>
              <a:gd name="T6" fmla="*/ 0 w 89"/>
              <a:gd name="T7" fmla="*/ 9 h 19"/>
              <a:gd name="T8" fmla="*/ 9 w 89"/>
              <a:gd name="T9" fmla="*/ 0 h 19"/>
              <a:gd name="T10" fmla="*/ 79 w 89"/>
              <a:gd name="T11" fmla="*/ 0 h 19"/>
              <a:gd name="T12" fmla="*/ 88 w 89"/>
              <a:gd name="T13" fmla="*/ 9 h 19"/>
              <a:gd name="T14" fmla="*/ 79 w 89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" h="19">
                <a:moveTo>
                  <a:pt x="79" y="18"/>
                </a:moveTo>
                <a:lnTo>
                  <a:pt x="79" y="18"/>
                </a:ln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0" y="18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0"/>
                  <a:pt x="88" y="0"/>
                  <a:pt x="88" y="9"/>
                </a:cubicBezTo>
                <a:cubicBezTo>
                  <a:pt x="88" y="18"/>
                  <a:pt x="79" y="18"/>
                  <a:pt x="79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4" name="Freeform 778">
            <a:extLst>
              <a:ext uri="{FF2B5EF4-FFF2-40B4-BE49-F238E27FC236}">
                <a16:creationId xmlns:a16="http://schemas.microsoft.com/office/drawing/2014/main" id="{21996289-6C8B-F047-AE0E-46840D8E1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7567" y="7075298"/>
            <a:ext cx="160610" cy="18895"/>
          </a:xfrm>
          <a:custGeom>
            <a:avLst/>
            <a:gdLst>
              <a:gd name="T0" fmla="*/ 142 w 152"/>
              <a:gd name="T1" fmla="*/ 17 h 18"/>
              <a:gd name="T2" fmla="*/ 142 w 152"/>
              <a:gd name="T3" fmla="*/ 17 h 18"/>
              <a:gd name="T4" fmla="*/ 9 w 152"/>
              <a:gd name="T5" fmla="*/ 17 h 18"/>
              <a:gd name="T6" fmla="*/ 0 w 152"/>
              <a:gd name="T7" fmla="*/ 8 h 18"/>
              <a:gd name="T8" fmla="*/ 9 w 152"/>
              <a:gd name="T9" fmla="*/ 0 h 18"/>
              <a:gd name="T10" fmla="*/ 142 w 152"/>
              <a:gd name="T11" fmla="*/ 0 h 18"/>
              <a:gd name="T12" fmla="*/ 151 w 152"/>
              <a:gd name="T13" fmla="*/ 8 h 18"/>
              <a:gd name="T14" fmla="*/ 142 w 152"/>
              <a:gd name="T1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2" h="18">
                <a:moveTo>
                  <a:pt x="142" y="17"/>
                </a:moveTo>
                <a:lnTo>
                  <a:pt x="142" y="17"/>
                </a:ln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0" y="17"/>
                  <a:pt x="0" y="8"/>
                </a:cubicBezTo>
                <a:cubicBezTo>
                  <a:pt x="0" y="0"/>
                  <a:pt x="9" y="0"/>
                  <a:pt x="9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51" y="0"/>
                  <a:pt x="151" y="0"/>
                  <a:pt x="151" y="8"/>
                </a:cubicBezTo>
                <a:cubicBezTo>
                  <a:pt x="151" y="17"/>
                  <a:pt x="151" y="17"/>
                  <a:pt x="142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5" name="Freeform 779">
            <a:extLst>
              <a:ext uri="{FF2B5EF4-FFF2-40B4-BE49-F238E27FC236}">
                <a16:creationId xmlns:a16="http://schemas.microsoft.com/office/drawing/2014/main" id="{11195C2C-8E86-5D40-AAAB-5A769D352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1928" y="6522608"/>
            <a:ext cx="477109" cy="855016"/>
          </a:xfrm>
          <a:custGeom>
            <a:avLst/>
            <a:gdLst>
              <a:gd name="T0" fmla="*/ 374 w 447"/>
              <a:gd name="T1" fmla="*/ 795 h 796"/>
              <a:gd name="T2" fmla="*/ 374 w 447"/>
              <a:gd name="T3" fmla="*/ 795 h 796"/>
              <a:gd name="T4" fmla="*/ 71 w 447"/>
              <a:gd name="T5" fmla="*/ 795 h 796"/>
              <a:gd name="T6" fmla="*/ 0 w 447"/>
              <a:gd name="T7" fmla="*/ 723 h 796"/>
              <a:gd name="T8" fmla="*/ 0 w 447"/>
              <a:gd name="T9" fmla="*/ 72 h 796"/>
              <a:gd name="T10" fmla="*/ 71 w 447"/>
              <a:gd name="T11" fmla="*/ 0 h 796"/>
              <a:gd name="T12" fmla="*/ 374 w 447"/>
              <a:gd name="T13" fmla="*/ 0 h 796"/>
              <a:gd name="T14" fmla="*/ 446 w 447"/>
              <a:gd name="T15" fmla="*/ 72 h 796"/>
              <a:gd name="T16" fmla="*/ 446 w 447"/>
              <a:gd name="T17" fmla="*/ 152 h 796"/>
              <a:gd name="T18" fmla="*/ 428 w 447"/>
              <a:gd name="T19" fmla="*/ 170 h 796"/>
              <a:gd name="T20" fmla="*/ 410 w 447"/>
              <a:gd name="T21" fmla="*/ 152 h 796"/>
              <a:gd name="T22" fmla="*/ 410 w 447"/>
              <a:gd name="T23" fmla="*/ 72 h 796"/>
              <a:gd name="T24" fmla="*/ 374 w 447"/>
              <a:gd name="T25" fmla="*/ 27 h 796"/>
              <a:gd name="T26" fmla="*/ 71 w 447"/>
              <a:gd name="T27" fmla="*/ 27 h 796"/>
              <a:gd name="T28" fmla="*/ 27 w 447"/>
              <a:gd name="T29" fmla="*/ 72 h 796"/>
              <a:gd name="T30" fmla="*/ 27 w 447"/>
              <a:gd name="T31" fmla="*/ 723 h 796"/>
              <a:gd name="T32" fmla="*/ 71 w 447"/>
              <a:gd name="T33" fmla="*/ 768 h 796"/>
              <a:gd name="T34" fmla="*/ 374 w 447"/>
              <a:gd name="T35" fmla="*/ 768 h 796"/>
              <a:gd name="T36" fmla="*/ 410 w 447"/>
              <a:gd name="T37" fmla="*/ 723 h 796"/>
              <a:gd name="T38" fmla="*/ 410 w 447"/>
              <a:gd name="T39" fmla="*/ 643 h 796"/>
              <a:gd name="T40" fmla="*/ 428 w 447"/>
              <a:gd name="T41" fmla="*/ 634 h 796"/>
              <a:gd name="T42" fmla="*/ 446 w 447"/>
              <a:gd name="T43" fmla="*/ 643 h 796"/>
              <a:gd name="T44" fmla="*/ 446 w 447"/>
              <a:gd name="T45" fmla="*/ 723 h 796"/>
              <a:gd name="T46" fmla="*/ 374 w 447"/>
              <a:gd name="T47" fmla="*/ 795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7" h="796">
                <a:moveTo>
                  <a:pt x="374" y="795"/>
                </a:moveTo>
                <a:lnTo>
                  <a:pt x="374" y="795"/>
                </a:lnTo>
                <a:cubicBezTo>
                  <a:pt x="71" y="795"/>
                  <a:pt x="71" y="795"/>
                  <a:pt x="71" y="795"/>
                </a:cubicBezTo>
                <a:cubicBezTo>
                  <a:pt x="35" y="795"/>
                  <a:pt x="0" y="759"/>
                  <a:pt x="0" y="723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5" y="0"/>
                  <a:pt x="71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10" y="0"/>
                  <a:pt x="446" y="36"/>
                  <a:pt x="446" y="72"/>
                </a:cubicBezTo>
                <a:cubicBezTo>
                  <a:pt x="446" y="152"/>
                  <a:pt x="446" y="152"/>
                  <a:pt x="446" y="152"/>
                </a:cubicBezTo>
                <a:cubicBezTo>
                  <a:pt x="446" y="161"/>
                  <a:pt x="436" y="170"/>
                  <a:pt x="428" y="170"/>
                </a:cubicBezTo>
                <a:cubicBezTo>
                  <a:pt x="419" y="170"/>
                  <a:pt x="410" y="161"/>
                  <a:pt x="410" y="152"/>
                </a:cubicBezTo>
                <a:cubicBezTo>
                  <a:pt x="410" y="72"/>
                  <a:pt x="410" y="72"/>
                  <a:pt x="410" y="72"/>
                </a:cubicBezTo>
                <a:cubicBezTo>
                  <a:pt x="410" y="54"/>
                  <a:pt x="392" y="27"/>
                  <a:pt x="374" y="27"/>
                </a:cubicBezTo>
                <a:cubicBezTo>
                  <a:pt x="71" y="27"/>
                  <a:pt x="71" y="27"/>
                  <a:pt x="71" y="27"/>
                </a:cubicBezTo>
                <a:cubicBezTo>
                  <a:pt x="44" y="27"/>
                  <a:pt x="27" y="54"/>
                  <a:pt x="27" y="72"/>
                </a:cubicBezTo>
                <a:cubicBezTo>
                  <a:pt x="27" y="723"/>
                  <a:pt x="27" y="723"/>
                  <a:pt x="27" y="723"/>
                </a:cubicBezTo>
                <a:cubicBezTo>
                  <a:pt x="27" y="750"/>
                  <a:pt x="44" y="768"/>
                  <a:pt x="71" y="768"/>
                </a:cubicBezTo>
                <a:cubicBezTo>
                  <a:pt x="374" y="768"/>
                  <a:pt x="374" y="768"/>
                  <a:pt x="374" y="768"/>
                </a:cubicBezTo>
                <a:cubicBezTo>
                  <a:pt x="392" y="768"/>
                  <a:pt x="410" y="750"/>
                  <a:pt x="410" y="723"/>
                </a:cubicBezTo>
                <a:cubicBezTo>
                  <a:pt x="410" y="643"/>
                  <a:pt x="410" y="643"/>
                  <a:pt x="410" y="643"/>
                </a:cubicBezTo>
                <a:cubicBezTo>
                  <a:pt x="410" y="634"/>
                  <a:pt x="419" y="634"/>
                  <a:pt x="428" y="634"/>
                </a:cubicBezTo>
                <a:cubicBezTo>
                  <a:pt x="436" y="634"/>
                  <a:pt x="446" y="634"/>
                  <a:pt x="446" y="643"/>
                </a:cubicBezTo>
                <a:cubicBezTo>
                  <a:pt x="446" y="723"/>
                  <a:pt x="446" y="723"/>
                  <a:pt x="446" y="723"/>
                </a:cubicBezTo>
                <a:cubicBezTo>
                  <a:pt x="446" y="759"/>
                  <a:pt x="410" y="795"/>
                  <a:pt x="374" y="7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6" name="Freeform 780">
            <a:extLst>
              <a:ext uri="{FF2B5EF4-FFF2-40B4-BE49-F238E27FC236}">
                <a16:creationId xmlns:a16="http://schemas.microsoft.com/office/drawing/2014/main" id="{1AAD4B09-5007-FD4F-BF33-43D81554B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224" y="7221735"/>
            <a:ext cx="37791" cy="37791"/>
          </a:xfrm>
          <a:custGeom>
            <a:avLst/>
            <a:gdLst>
              <a:gd name="T0" fmla="*/ 18 w 37"/>
              <a:gd name="T1" fmla="*/ 35 h 36"/>
              <a:gd name="T2" fmla="*/ 18 w 37"/>
              <a:gd name="T3" fmla="*/ 35 h 36"/>
              <a:gd name="T4" fmla="*/ 0 w 37"/>
              <a:gd name="T5" fmla="*/ 17 h 36"/>
              <a:gd name="T6" fmla="*/ 18 w 37"/>
              <a:gd name="T7" fmla="*/ 0 h 36"/>
              <a:gd name="T8" fmla="*/ 36 w 37"/>
              <a:gd name="T9" fmla="*/ 17 h 36"/>
              <a:gd name="T10" fmla="*/ 18 w 37"/>
              <a:gd name="T11" fmla="*/ 35 h 36"/>
              <a:gd name="T12" fmla="*/ 18 w 37"/>
              <a:gd name="T13" fmla="*/ 9 h 36"/>
              <a:gd name="T14" fmla="*/ 18 w 37"/>
              <a:gd name="T15" fmla="*/ 9 h 36"/>
              <a:gd name="T16" fmla="*/ 9 w 37"/>
              <a:gd name="T17" fmla="*/ 17 h 36"/>
              <a:gd name="T18" fmla="*/ 18 w 37"/>
              <a:gd name="T19" fmla="*/ 26 h 36"/>
              <a:gd name="T20" fmla="*/ 27 w 37"/>
              <a:gd name="T21" fmla="*/ 17 h 36"/>
              <a:gd name="T22" fmla="*/ 18 w 37"/>
              <a:gd name="T23" fmla="*/ 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36">
                <a:moveTo>
                  <a:pt x="18" y="35"/>
                </a:moveTo>
                <a:lnTo>
                  <a:pt x="18" y="35"/>
                </a:lnTo>
                <a:cubicBezTo>
                  <a:pt x="9" y="35"/>
                  <a:pt x="0" y="26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7"/>
                </a:cubicBezTo>
                <a:cubicBezTo>
                  <a:pt x="36" y="26"/>
                  <a:pt x="27" y="35"/>
                  <a:pt x="18" y="3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9" y="17"/>
                </a:cubicBezTo>
                <a:cubicBezTo>
                  <a:pt x="9" y="26"/>
                  <a:pt x="9" y="26"/>
                  <a:pt x="18" y="26"/>
                </a:cubicBezTo>
                <a:cubicBezTo>
                  <a:pt x="27" y="26"/>
                  <a:pt x="27" y="26"/>
                  <a:pt x="27" y="17"/>
                </a:cubicBezTo>
                <a:cubicBezTo>
                  <a:pt x="27" y="9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7" name="Freeform 781">
            <a:extLst>
              <a:ext uri="{FF2B5EF4-FFF2-40B4-BE49-F238E27FC236}">
                <a16:creationId xmlns:a16="http://schemas.microsoft.com/office/drawing/2014/main" id="{7BE85170-D03B-4442-BFE4-673188D5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1986" y="6617084"/>
            <a:ext cx="132267" cy="28343"/>
          </a:xfrm>
          <a:custGeom>
            <a:avLst/>
            <a:gdLst>
              <a:gd name="T0" fmla="*/ 106 w 125"/>
              <a:gd name="T1" fmla="*/ 27 h 28"/>
              <a:gd name="T2" fmla="*/ 106 w 125"/>
              <a:gd name="T3" fmla="*/ 27 h 28"/>
              <a:gd name="T4" fmla="*/ 8 w 125"/>
              <a:gd name="T5" fmla="*/ 27 h 28"/>
              <a:gd name="T6" fmla="*/ 0 w 125"/>
              <a:gd name="T7" fmla="*/ 17 h 28"/>
              <a:gd name="T8" fmla="*/ 8 w 125"/>
              <a:gd name="T9" fmla="*/ 0 h 28"/>
              <a:gd name="T10" fmla="*/ 106 w 125"/>
              <a:gd name="T11" fmla="*/ 0 h 28"/>
              <a:gd name="T12" fmla="*/ 124 w 125"/>
              <a:gd name="T13" fmla="*/ 17 h 28"/>
              <a:gd name="T14" fmla="*/ 106 w 125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5" h="28">
                <a:moveTo>
                  <a:pt x="106" y="27"/>
                </a:moveTo>
                <a:lnTo>
                  <a:pt x="106" y="27"/>
                </a:ln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0" y="27"/>
                  <a:pt x="0" y="17"/>
                </a:cubicBezTo>
                <a:cubicBezTo>
                  <a:pt x="0" y="9"/>
                  <a:pt x="8" y="0"/>
                  <a:pt x="8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5" y="0"/>
                  <a:pt x="124" y="9"/>
                  <a:pt x="124" y="17"/>
                </a:cubicBezTo>
                <a:cubicBezTo>
                  <a:pt x="124" y="27"/>
                  <a:pt x="115" y="27"/>
                  <a:pt x="106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8" name="CuadroTexto 987">
            <a:extLst>
              <a:ext uri="{FF2B5EF4-FFF2-40B4-BE49-F238E27FC236}">
                <a16:creationId xmlns:a16="http://schemas.microsoft.com/office/drawing/2014/main" id="{97CA9968-FA1E-F84B-A5FF-060335E12278}"/>
              </a:ext>
            </a:extLst>
          </p:cNvPr>
          <p:cNvSpPr txBox="1"/>
          <p:nvPr/>
        </p:nvSpPr>
        <p:spPr>
          <a:xfrm>
            <a:off x="7318742" y="962288"/>
            <a:ext cx="97401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</a:t>
            </a:r>
          </a:p>
        </p:txBody>
      </p:sp>
      <p:grpSp>
        <p:nvGrpSpPr>
          <p:cNvPr id="989" name="Group 38">
            <a:extLst>
              <a:ext uri="{FF2B5EF4-FFF2-40B4-BE49-F238E27FC236}">
                <a16:creationId xmlns:a16="http://schemas.microsoft.com/office/drawing/2014/main" id="{5C6B5EBC-2B74-DD45-B871-3C593749F9B3}"/>
              </a:ext>
            </a:extLst>
          </p:cNvPr>
          <p:cNvGrpSpPr/>
          <p:nvPr/>
        </p:nvGrpSpPr>
        <p:grpSpPr>
          <a:xfrm>
            <a:off x="3163124" y="3693401"/>
            <a:ext cx="2621158" cy="980927"/>
            <a:chOff x="5999600" y="11104223"/>
            <a:chExt cx="2621158" cy="980927"/>
          </a:xfrm>
        </p:grpSpPr>
        <p:sp>
          <p:nvSpPr>
            <p:cNvPr id="990" name="CuadroTexto 395">
              <a:extLst>
                <a:ext uri="{FF2B5EF4-FFF2-40B4-BE49-F238E27FC236}">
                  <a16:creationId xmlns:a16="http://schemas.microsoft.com/office/drawing/2014/main" id="{7C265DC4-0D7B-AD4F-80E2-A3F1AFA67DA1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91" name="Rectangle 40">
              <a:extLst>
                <a:ext uri="{FF2B5EF4-FFF2-40B4-BE49-F238E27FC236}">
                  <a16:creationId xmlns:a16="http://schemas.microsoft.com/office/drawing/2014/main" id="{BE867E4F-EF19-D840-AD6C-DC8ADA71A85B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92" name="Group 38">
            <a:extLst>
              <a:ext uri="{FF2B5EF4-FFF2-40B4-BE49-F238E27FC236}">
                <a16:creationId xmlns:a16="http://schemas.microsoft.com/office/drawing/2014/main" id="{758F5085-6DD6-6643-9675-702BFFF47F3C}"/>
              </a:ext>
            </a:extLst>
          </p:cNvPr>
          <p:cNvGrpSpPr/>
          <p:nvPr/>
        </p:nvGrpSpPr>
        <p:grpSpPr>
          <a:xfrm>
            <a:off x="3216756" y="5654682"/>
            <a:ext cx="2621158" cy="980927"/>
            <a:chOff x="5999600" y="11104223"/>
            <a:chExt cx="2621158" cy="980927"/>
          </a:xfrm>
        </p:grpSpPr>
        <p:sp>
          <p:nvSpPr>
            <p:cNvPr id="993" name="CuadroTexto 395">
              <a:extLst>
                <a:ext uri="{FF2B5EF4-FFF2-40B4-BE49-F238E27FC236}">
                  <a16:creationId xmlns:a16="http://schemas.microsoft.com/office/drawing/2014/main" id="{766DB549-79C7-7743-963B-0A027F3B2526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94" name="Rectangle 40">
              <a:extLst>
                <a:ext uri="{FF2B5EF4-FFF2-40B4-BE49-F238E27FC236}">
                  <a16:creationId xmlns:a16="http://schemas.microsoft.com/office/drawing/2014/main" id="{1A0E26FB-BF8B-474D-86CF-77004788DF63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95" name="Group 38">
            <a:extLst>
              <a:ext uri="{FF2B5EF4-FFF2-40B4-BE49-F238E27FC236}">
                <a16:creationId xmlns:a16="http://schemas.microsoft.com/office/drawing/2014/main" id="{FF60156A-A428-3D44-902E-A865474943D2}"/>
              </a:ext>
            </a:extLst>
          </p:cNvPr>
          <p:cNvGrpSpPr/>
          <p:nvPr/>
        </p:nvGrpSpPr>
        <p:grpSpPr>
          <a:xfrm>
            <a:off x="3120504" y="8935293"/>
            <a:ext cx="2621158" cy="980927"/>
            <a:chOff x="5999600" y="11104223"/>
            <a:chExt cx="2621158" cy="980927"/>
          </a:xfrm>
        </p:grpSpPr>
        <p:sp>
          <p:nvSpPr>
            <p:cNvPr id="996" name="CuadroTexto 395">
              <a:extLst>
                <a:ext uri="{FF2B5EF4-FFF2-40B4-BE49-F238E27FC236}">
                  <a16:creationId xmlns:a16="http://schemas.microsoft.com/office/drawing/2014/main" id="{AA0A6D64-9E7C-6141-9E14-306E444591FA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97" name="Rectangle 40">
              <a:extLst>
                <a:ext uri="{FF2B5EF4-FFF2-40B4-BE49-F238E27FC236}">
                  <a16:creationId xmlns:a16="http://schemas.microsoft.com/office/drawing/2014/main" id="{1C17079C-1EC4-A449-977E-A9C542FB2E1E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98" name="Group 38">
            <a:extLst>
              <a:ext uri="{FF2B5EF4-FFF2-40B4-BE49-F238E27FC236}">
                <a16:creationId xmlns:a16="http://schemas.microsoft.com/office/drawing/2014/main" id="{D2973DA8-AB64-7E4A-A141-461F3513D720}"/>
              </a:ext>
            </a:extLst>
          </p:cNvPr>
          <p:cNvGrpSpPr/>
          <p:nvPr/>
        </p:nvGrpSpPr>
        <p:grpSpPr>
          <a:xfrm>
            <a:off x="3200714" y="10916493"/>
            <a:ext cx="2621158" cy="980927"/>
            <a:chOff x="5999600" y="11104223"/>
            <a:chExt cx="2621158" cy="980927"/>
          </a:xfrm>
        </p:grpSpPr>
        <p:sp>
          <p:nvSpPr>
            <p:cNvPr id="999" name="CuadroTexto 395">
              <a:extLst>
                <a:ext uri="{FF2B5EF4-FFF2-40B4-BE49-F238E27FC236}">
                  <a16:creationId xmlns:a16="http://schemas.microsoft.com/office/drawing/2014/main" id="{4F3DCF12-3A5E-D44B-82D8-6C425A832E3C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000" name="Rectangle 40">
              <a:extLst>
                <a:ext uri="{FF2B5EF4-FFF2-40B4-BE49-F238E27FC236}">
                  <a16:creationId xmlns:a16="http://schemas.microsoft.com/office/drawing/2014/main" id="{3E37A065-9905-7E44-B146-3D40B1518CA7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01" name="Group 38">
            <a:extLst>
              <a:ext uri="{FF2B5EF4-FFF2-40B4-BE49-F238E27FC236}">
                <a16:creationId xmlns:a16="http://schemas.microsoft.com/office/drawing/2014/main" id="{DCA3762B-DA7C-FE4B-AB0D-CA6BA787622B}"/>
              </a:ext>
            </a:extLst>
          </p:cNvPr>
          <p:cNvGrpSpPr/>
          <p:nvPr/>
        </p:nvGrpSpPr>
        <p:grpSpPr>
          <a:xfrm>
            <a:off x="20021675" y="3702850"/>
            <a:ext cx="2621158" cy="980927"/>
            <a:chOff x="5999600" y="11104223"/>
            <a:chExt cx="2621158" cy="980927"/>
          </a:xfrm>
        </p:grpSpPr>
        <p:sp>
          <p:nvSpPr>
            <p:cNvPr id="1002" name="CuadroTexto 395">
              <a:extLst>
                <a:ext uri="{FF2B5EF4-FFF2-40B4-BE49-F238E27FC236}">
                  <a16:creationId xmlns:a16="http://schemas.microsoft.com/office/drawing/2014/main" id="{DCE05558-ACE5-4444-95A1-A5A7581BC621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74" name="Rectangle 40">
              <a:extLst>
                <a:ext uri="{FF2B5EF4-FFF2-40B4-BE49-F238E27FC236}">
                  <a16:creationId xmlns:a16="http://schemas.microsoft.com/office/drawing/2014/main" id="{5477BA3C-F20A-1C47-B120-0ABE90EF2EEE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75" name="Group 38">
            <a:extLst>
              <a:ext uri="{FF2B5EF4-FFF2-40B4-BE49-F238E27FC236}">
                <a16:creationId xmlns:a16="http://schemas.microsoft.com/office/drawing/2014/main" id="{E54C2381-18BB-A94A-845C-35341509ECE7}"/>
              </a:ext>
            </a:extLst>
          </p:cNvPr>
          <p:cNvGrpSpPr/>
          <p:nvPr/>
        </p:nvGrpSpPr>
        <p:grpSpPr>
          <a:xfrm>
            <a:off x="20061667" y="5643903"/>
            <a:ext cx="2621158" cy="980927"/>
            <a:chOff x="5999600" y="11104223"/>
            <a:chExt cx="2621158" cy="980927"/>
          </a:xfrm>
        </p:grpSpPr>
        <p:sp>
          <p:nvSpPr>
            <p:cNvPr id="1176" name="CuadroTexto 395">
              <a:extLst>
                <a:ext uri="{FF2B5EF4-FFF2-40B4-BE49-F238E27FC236}">
                  <a16:creationId xmlns:a16="http://schemas.microsoft.com/office/drawing/2014/main" id="{0ABFD8DC-D603-9247-A3DC-7BFF58DB2980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77" name="Rectangle 40">
              <a:extLst>
                <a:ext uri="{FF2B5EF4-FFF2-40B4-BE49-F238E27FC236}">
                  <a16:creationId xmlns:a16="http://schemas.microsoft.com/office/drawing/2014/main" id="{2F9CF212-0A28-8740-86B3-7DC463BE48D8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78" name="Group 38">
            <a:extLst>
              <a:ext uri="{FF2B5EF4-FFF2-40B4-BE49-F238E27FC236}">
                <a16:creationId xmlns:a16="http://schemas.microsoft.com/office/drawing/2014/main" id="{9CF3BFA6-8D03-AD41-BBE3-F2D340FCBFD7}"/>
              </a:ext>
            </a:extLst>
          </p:cNvPr>
          <p:cNvGrpSpPr/>
          <p:nvPr/>
        </p:nvGrpSpPr>
        <p:grpSpPr>
          <a:xfrm>
            <a:off x="20061667" y="8820840"/>
            <a:ext cx="2621158" cy="980927"/>
            <a:chOff x="5999600" y="11104223"/>
            <a:chExt cx="2621158" cy="980927"/>
          </a:xfrm>
        </p:grpSpPr>
        <p:sp>
          <p:nvSpPr>
            <p:cNvPr id="1179" name="CuadroTexto 395">
              <a:extLst>
                <a:ext uri="{FF2B5EF4-FFF2-40B4-BE49-F238E27FC236}">
                  <a16:creationId xmlns:a16="http://schemas.microsoft.com/office/drawing/2014/main" id="{C5EF9F04-6820-8844-8B58-1428C375974A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180" name="Rectangle 40">
              <a:extLst>
                <a:ext uri="{FF2B5EF4-FFF2-40B4-BE49-F238E27FC236}">
                  <a16:creationId xmlns:a16="http://schemas.microsoft.com/office/drawing/2014/main" id="{4F1C34F6-CF9E-6B48-B4C2-A8426340ADEC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81" name="Group 38">
            <a:extLst>
              <a:ext uri="{FF2B5EF4-FFF2-40B4-BE49-F238E27FC236}">
                <a16:creationId xmlns:a16="http://schemas.microsoft.com/office/drawing/2014/main" id="{4A13FFF2-9A8B-9140-924E-A706B2DBF06D}"/>
              </a:ext>
            </a:extLst>
          </p:cNvPr>
          <p:cNvGrpSpPr/>
          <p:nvPr/>
        </p:nvGrpSpPr>
        <p:grpSpPr>
          <a:xfrm>
            <a:off x="20061667" y="10778250"/>
            <a:ext cx="2621158" cy="980927"/>
            <a:chOff x="5999600" y="11104223"/>
            <a:chExt cx="2621158" cy="980927"/>
          </a:xfrm>
        </p:grpSpPr>
        <p:sp>
          <p:nvSpPr>
            <p:cNvPr id="1182" name="CuadroTexto 395">
              <a:extLst>
                <a:ext uri="{FF2B5EF4-FFF2-40B4-BE49-F238E27FC236}">
                  <a16:creationId xmlns:a16="http://schemas.microsoft.com/office/drawing/2014/main" id="{961E2EB9-A593-D941-9398-719A87DB267D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183" name="Rectangle 40">
              <a:extLst>
                <a:ext uri="{FF2B5EF4-FFF2-40B4-BE49-F238E27FC236}">
                  <a16:creationId xmlns:a16="http://schemas.microsoft.com/office/drawing/2014/main" id="{779CAFCE-E629-2143-8344-265719B570A5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84" name="Group 38">
            <a:extLst>
              <a:ext uri="{FF2B5EF4-FFF2-40B4-BE49-F238E27FC236}">
                <a16:creationId xmlns:a16="http://schemas.microsoft.com/office/drawing/2014/main" id="{0C468379-D9BD-4B4A-A3F4-36466D714B00}"/>
              </a:ext>
            </a:extLst>
          </p:cNvPr>
          <p:cNvGrpSpPr/>
          <p:nvPr/>
        </p:nvGrpSpPr>
        <p:grpSpPr>
          <a:xfrm>
            <a:off x="6953650" y="5135396"/>
            <a:ext cx="2621158" cy="856308"/>
            <a:chOff x="5999600" y="11167287"/>
            <a:chExt cx="2621158" cy="856308"/>
          </a:xfrm>
        </p:grpSpPr>
        <p:sp>
          <p:nvSpPr>
            <p:cNvPr id="1185" name="CuadroTexto 395">
              <a:extLst>
                <a:ext uri="{FF2B5EF4-FFF2-40B4-BE49-F238E27FC236}">
                  <a16:creationId xmlns:a16="http://schemas.microsoft.com/office/drawing/2014/main" id="{90B9F299-5122-C04A-A3C4-42FD6F8ACF20}"/>
                </a:ext>
              </a:extLst>
            </p:cNvPr>
            <p:cNvSpPr txBox="1"/>
            <p:nvPr/>
          </p:nvSpPr>
          <p:spPr>
            <a:xfrm>
              <a:off x="6164441" y="1116728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186" name="Rectangle 40">
              <a:extLst>
                <a:ext uri="{FF2B5EF4-FFF2-40B4-BE49-F238E27FC236}">
                  <a16:creationId xmlns:a16="http://schemas.microsoft.com/office/drawing/2014/main" id="{EB7D03C4-939A-FA47-8280-54ECAA46EA32}"/>
                </a:ext>
              </a:extLst>
            </p:cNvPr>
            <p:cNvSpPr/>
            <p:nvPr/>
          </p:nvSpPr>
          <p:spPr>
            <a:xfrm>
              <a:off x="5999600" y="11500375"/>
              <a:ext cx="26211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1187" name="Group 38">
            <a:extLst>
              <a:ext uri="{FF2B5EF4-FFF2-40B4-BE49-F238E27FC236}">
                <a16:creationId xmlns:a16="http://schemas.microsoft.com/office/drawing/2014/main" id="{904A14A3-F981-7541-A0C9-462DB8D07D1C}"/>
              </a:ext>
            </a:extLst>
          </p:cNvPr>
          <p:cNvGrpSpPr/>
          <p:nvPr/>
        </p:nvGrpSpPr>
        <p:grpSpPr>
          <a:xfrm>
            <a:off x="6964066" y="10319160"/>
            <a:ext cx="2621158" cy="856308"/>
            <a:chOff x="5999600" y="11167287"/>
            <a:chExt cx="2621158" cy="856308"/>
          </a:xfrm>
        </p:grpSpPr>
        <p:sp>
          <p:nvSpPr>
            <p:cNvPr id="1188" name="CuadroTexto 395">
              <a:extLst>
                <a:ext uri="{FF2B5EF4-FFF2-40B4-BE49-F238E27FC236}">
                  <a16:creationId xmlns:a16="http://schemas.microsoft.com/office/drawing/2014/main" id="{5E6772BD-8DB1-AE45-AFCC-BD41FF5DCE11}"/>
                </a:ext>
              </a:extLst>
            </p:cNvPr>
            <p:cNvSpPr txBox="1"/>
            <p:nvPr/>
          </p:nvSpPr>
          <p:spPr>
            <a:xfrm>
              <a:off x="6164441" y="1116728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189" name="Rectangle 40">
              <a:extLst>
                <a:ext uri="{FF2B5EF4-FFF2-40B4-BE49-F238E27FC236}">
                  <a16:creationId xmlns:a16="http://schemas.microsoft.com/office/drawing/2014/main" id="{8689C6D8-EAF0-3C4C-98AE-E06A0FFBC4DA}"/>
                </a:ext>
              </a:extLst>
            </p:cNvPr>
            <p:cNvSpPr/>
            <p:nvPr/>
          </p:nvSpPr>
          <p:spPr>
            <a:xfrm>
              <a:off x="5999600" y="11500375"/>
              <a:ext cx="26211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1190" name="Group 38">
            <a:extLst>
              <a:ext uri="{FF2B5EF4-FFF2-40B4-BE49-F238E27FC236}">
                <a16:creationId xmlns:a16="http://schemas.microsoft.com/office/drawing/2014/main" id="{60DE52C3-1043-0543-877E-3D31A0988234}"/>
              </a:ext>
            </a:extLst>
          </p:cNvPr>
          <p:cNvGrpSpPr/>
          <p:nvPr/>
        </p:nvGrpSpPr>
        <p:grpSpPr>
          <a:xfrm>
            <a:off x="10916322" y="7491877"/>
            <a:ext cx="2621158" cy="856308"/>
            <a:chOff x="5999600" y="11167287"/>
            <a:chExt cx="2621158" cy="856308"/>
          </a:xfrm>
        </p:grpSpPr>
        <p:sp>
          <p:nvSpPr>
            <p:cNvPr id="1191" name="CuadroTexto 395">
              <a:extLst>
                <a:ext uri="{FF2B5EF4-FFF2-40B4-BE49-F238E27FC236}">
                  <a16:creationId xmlns:a16="http://schemas.microsoft.com/office/drawing/2014/main" id="{3DE0A5C0-C0DA-0844-A7E9-D1D60F29155B}"/>
                </a:ext>
              </a:extLst>
            </p:cNvPr>
            <p:cNvSpPr txBox="1"/>
            <p:nvPr/>
          </p:nvSpPr>
          <p:spPr>
            <a:xfrm>
              <a:off x="6164441" y="1116728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92" name="Rectangle 40">
              <a:extLst>
                <a:ext uri="{FF2B5EF4-FFF2-40B4-BE49-F238E27FC236}">
                  <a16:creationId xmlns:a16="http://schemas.microsoft.com/office/drawing/2014/main" id="{1FBFA5B6-A7A5-4F41-A898-DD7DB919EB1C}"/>
                </a:ext>
              </a:extLst>
            </p:cNvPr>
            <p:cNvSpPr/>
            <p:nvPr/>
          </p:nvSpPr>
          <p:spPr>
            <a:xfrm>
              <a:off x="5999600" y="11500375"/>
              <a:ext cx="26211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1193" name="Group 38">
            <a:extLst>
              <a:ext uri="{FF2B5EF4-FFF2-40B4-BE49-F238E27FC236}">
                <a16:creationId xmlns:a16="http://schemas.microsoft.com/office/drawing/2014/main" id="{C9986A42-6FCF-FB49-AB96-BA1AC7C36438}"/>
              </a:ext>
            </a:extLst>
          </p:cNvPr>
          <p:cNvGrpSpPr/>
          <p:nvPr/>
        </p:nvGrpSpPr>
        <p:grpSpPr>
          <a:xfrm>
            <a:off x="15117888" y="5075244"/>
            <a:ext cx="2621158" cy="856308"/>
            <a:chOff x="5999600" y="11167287"/>
            <a:chExt cx="2621158" cy="856308"/>
          </a:xfrm>
        </p:grpSpPr>
        <p:sp>
          <p:nvSpPr>
            <p:cNvPr id="1194" name="CuadroTexto 395">
              <a:extLst>
                <a:ext uri="{FF2B5EF4-FFF2-40B4-BE49-F238E27FC236}">
                  <a16:creationId xmlns:a16="http://schemas.microsoft.com/office/drawing/2014/main" id="{B9A4DD8C-0585-2241-960F-61C394628832}"/>
                </a:ext>
              </a:extLst>
            </p:cNvPr>
            <p:cNvSpPr txBox="1"/>
            <p:nvPr/>
          </p:nvSpPr>
          <p:spPr>
            <a:xfrm>
              <a:off x="6164441" y="1116728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95" name="Rectangle 40">
              <a:extLst>
                <a:ext uri="{FF2B5EF4-FFF2-40B4-BE49-F238E27FC236}">
                  <a16:creationId xmlns:a16="http://schemas.microsoft.com/office/drawing/2014/main" id="{E46333A9-7AB3-174E-B025-62151529571C}"/>
                </a:ext>
              </a:extLst>
            </p:cNvPr>
            <p:cNvSpPr/>
            <p:nvPr/>
          </p:nvSpPr>
          <p:spPr>
            <a:xfrm>
              <a:off x="5999600" y="11500375"/>
              <a:ext cx="26211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1196" name="Group 38">
            <a:extLst>
              <a:ext uri="{FF2B5EF4-FFF2-40B4-BE49-F238E27FC236}">
                <a16:creationId xmlns:a16="http://schemas.microsoft.com/office/drawing/2014/main" id="{D25BD464-D122-004A-9004-744678EF5672}"/>
              </a:ext>
            </a:extLst>
          </p:cNvPr>
          <p:cNvGrpSpPr/>
          <p:nvPr/>
        </p:nvGrpSpPr>
        <p:grpSpPr>
          <a:xfrm>
            <a:off x="15082745" y="10351984"/>
            <a:ext cx="2621158" cy="856308"/>
            <a:chOff x="5999600" y="11167287"/>
            <a:chExt cx="2621158" cy="856308"/>
          </a:xfrm>
        </p:grpSpPr>
        <p:sp>
          <p:nvSpPr>
            <p:cNvPr id="1197" name="CuadroTexto 395">
              <a:extLst>
                <a:ext uri="{FF2B5EF4-FFF2-40B4-BE49-F238E27FC236}">
                  <a16:creationId xmlns:a16="http://schemas.microsoft.com/office/drawing/2014/main" id="{B6B97481-2849-3247-AB9D-86B995E67FF5}"/>
                </a:ext>
              </a:extLst>
            </p:cNvPr>
            <p:cNvSpPr txBox="1"/>
            <p:nvPr/>
          </p:nvSpPr>
          <p:spPr>
            <a:xfrm>
              <a:off x="6164441" y="1116728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198" name="Rectangle 40">
              <a:extLst>
                <a:ext uri="{FF2B5EF4-FFF2-40B4-BE49-F238E27FC236}">
                  <a16:creationId xmlns:a16="http://schemas.microsoft.com/office/drawing/2014/main" id="{DFC09CFB-5134-A24A-AFB3-6D3173775108}"/>
                </a:ext>
              </a:extLst>
            </p:cNvPr>
            <p:cNvSpPr/>
            <p:nvPr/>
          </p:nvSpPr>
          <p:spPr>
            <a:xfrm>
              <a:off x="5999600" y="11500375"/>
              <a:ext cx="26211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1521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Line 1">
            <a:extLst>
              <a:ext uri="{FF2B5EF4-FFF2-40B4-BE49-F238E27FC236}">
                <a16:creationId xmlns:a16="http://schemas.microsoft.com/office/drawing/2014/main" id="{08F69FA5-4785-6547-B9E7-03E255084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4868" y="6949884"/>
            <a:ext cx="2090364" cy="4593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1" name="Line 2">
            <a:extLst>
              <a:ext uri="{FF2B5EF4-FFF2-40B4-BE49-F238E27FC236}">
                <a16:creationId xmlns:a16="http://schemas.microsoft.com/office/drawing/2014/main" id="{82684AEB-E574-8649-8ECF-29C454864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37549" y="6949884"/>
            <a:ext cx="2094960" cy="4593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2" name="Line 3">
            <a:extLst>
              <a:ext uri="{FF2B5EF4-FFF2-40B4-BE49-F238E27FC236}">
                <a16:creationId xmlns:a16="http://schemas.microsoft.com/office/drawing/2014/main" id="{89938CF2-B8E3-534F-B82A-BBFD6C0BA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8805191" y="10712540"/>
            <a:ext cx="6863749" cy="4596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3" name="Line 4">
            <a:extLst>
              <a:ext uri="{FF2B5EF4-FFF2-40B4-BE49-F238E27FC236}">
                <a16:creationId xmlns:a16="http://schemas.microsoft.com/office/drawing/2014/main" id="{3C65B74E-8437-C744-83EA-3A16EC2AB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41660" y="6017258"/>
            <a:ext cx="4593" cy="5058226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5" name="Freeform 6">
            <a:extLst>
              <a:ext uri="{FF2B5EF4-FFF2-40B4-BE49-F238E27FC236}">
                <a16:creationId xmlns:a16="http://schemas.microsoft.com/office/drawing/2014/main" id="{0E34189A-B027-144F-BF13-77041FB86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2859" y="9292931"/>
            <a:ext cx="2853006" cy="2848410"/>
          </a:xfrm>
          <a:custGeom>
            <a:avLst/>
            <a:gdLst>
              <a:gd name="T0" fmla="*/ 2489 w 2739"/>
              <a:gd name="T1" fmla="*/ 2731 h 2732"/>
              <a:gd name="T2" fmla="*/ 2489 w 2739"/>
              <a:gd name="T3" fmla="*/ 2731 h 2732"/>
              <a:gd name="T4" fmla="*/ 249 w 2739"/>
              <a:gd name="T5" fmla="*/ 2731 h 2732"/>
              <a:gd name="T6" fmla="*/ 0 w 2739"/>
              <a:gd name="T7" fmla="*/ 2482 h 2732"/>
              <a:gd name="T8" fmla="*/ 0 w 2739"/>
              <a:gd name="T9" fmla="*/ 249 h 2732"/>
              <a:gd name="T10" fmla="*/ 249 w 2739"/>
              <a:gd name="T11" fmla="*/ 0 h 2732"/>
              <a:gd name="T12" fmla="*/ 2489 w 2739"/>
              <a:gd name="T13" fmla="*/ 0 h 2732"/>
              <a:gd name="T14" fmla="*/ 2738 w 2739"/>
              <a:gd name="T15" fmla="*/ 249 h 2732"/>
              <a:gd name="T16" fmla="*/ 2738 w 2739"/>
              <a:gd name="T17" fmla="*/ 2482 h 2732"/>
              <a:gd name="T18" fmla="*/ 2489 w 2739"/>
              <a:gd name="T19" fmla="*/ 2731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39" h="2732">
                <a:moveTo>
                  <a:pt x="2489" y="2731"/>
                </a:moveTo>
                <a:lnTo>
                  <a:pt x="2489" y="2731"/>
                </a:lnTo>
                <a:cubicBezTo>
                  <a:pt x="249" y="2731"/>
                  <a:pt x="249" y="2731"/>
                  <a:pt x="249" y="2731"/>
                </a:cubicBezTo>
                <a:cubicBezTo>
                  <a:pt x="116" y="2731"/>
                  <a:pt x="0" y="2623"/>
                  <a:pt x="0" y="2482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108"/>
                  <a:pt x="116" y="0"/>
                  <a:pt x="249" y="0"/>
                </a:cubicBezTo>
                <a:cubicBezTo>
                  <a:pt x="2489" y="0"/>
                  <a:pt x="2489" y="0"/>
                  <a:pt x="2489" y="0"/>
                </a:cubicBezTo>
                <a:cubicBezTo>
                  <a:pt x="2622" y="0"/>
                  <a:pt x="2738" y="108"/>
                  <a:pt x="2738" y="249"/>
                </a:cubicBezTo>
                <a:cubicBezTo>
                  <a:pt x="2738" y="2482"/>
                  <a:pt x="2738" y="2482"/>
                  <a:pt x="2738" y="2482"/>
                </a:cubicBezTo>
                <a:cubicBezTo>
                  <a:pt x="2738" y="2623"/>
                  <a:pt x="2622" y="2731"/>
                  <a:pt x="2489" y="273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53">
            <a:extLst>
              <a:ext uri="{FF2B5EF4-FFF2-40B4-BE49-F238E27FC236}">
                <a16:creationId xmlns:a16="http://schemas.microsoft.com/office/drawing/2014/main" id="{2A40F725-40FC-1849-BA8D-B7C2F8145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862" y="9986655"/>
            <a:ext cx="951000" cy="716697"/>
          </a:xfrm>
          <a:custGeom>
            <a:avLst/>
            <a:gdLst>
              <a:gd name="T0" fmla="*/ 846 w 913"/>
              <a:gd name="T1" fmla="*/ 689 h 690"/>
              <a:gd name="T2" fmla="*/ 846 w 913"/>
              <a:gd name="T3" fmla="*/ 689 h 690"/>
              <a:gd name="T4" fmla="*/ 66 w 913"/>
              <a:gd name="T5" fmla="*/ 689 h 690"/>
              <a:gd name="T6" fmla="*/ 0 w 913"/>
              <a:gd name="T7" fmla="*/ 631 h 690"/>
              <a:gd name="T8" fmla="*/ 0 w 913"/>
              <a:gd name="T9" fmla="*/ 66 h 690"/>
              <a:gd name="T10" fmla="*/ 66 w 913"/>
              <a:gd name="T11" fmla="*/ 0 h 690"/>
              <a:gd name="T12" fmla="*/ 846 w 913"/>
              <a:gd name="T13" fmla="*/ 0 h 690"/>
              <a:gd name="T14" fmla="*/ 912 w 913"/>
              <a:gd name="T15" fmla="*/ 66 h 690"/>
              <a:gd name="T16" fmla="*/ 912 w 913"/>
              <a:gd name="T17" fmla="*/ 631 h 690"/>
              <a:gd name="T18" fmla="*/ 846 w 913"/>
              <a:gd name="T19" fmla="*/ 689 h 690"/>
              <a:gd name="T20" fmla="*/ 66 w 913"/>
              <a:gd name="T21" fmla="*/ 42 h 690"/>
              <a:gd name="T22" fmla="*/ 66 w 913"/>
              <a:gd name="T23" fmla="*/ 42 h 690"/>
              <a:gd name="T24" fmla="*/ 42 w 913"/>
              <a:gd name="T25" fmla="*/ 66 h 690"/>
              <a:gd name="T26" fmla="*/ 42 w 913"/>
              <a:gd name="T27" fmla="*/ 631 h 690"/>
              <a:gd name="T28" fmla="*/ 66 w 913"/>
              <a:gd name="T29" fmla="*/ 647 h 690"/>
              <a:gd name="T30" fmla="*/ 846 w 913"/>
              <a:gd name="T31" fmla="*/ 647 h 690"/>
              <a:gd name="T32" fmla="*/ 871 w 913"/>
              <a:gd name="T33" fmla="*/ 631 h 690"/>
              <a:gd name="T34" fmla="*/ 871 w 913"/>
              <a:gd name="T35" fmla="*/ 66 h 690"/>
              <a:gd name="T36" fmla="*/ 846 w 913"/>
              <a:gd name="T37" fmla="*/ 42 h 690"/>
              <a:gd name="T38" fmla="*/ 66 w 913"/>
              <a:gd name="T39" fmla="*/ 42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3" h="690">
                <a:moveTo>
                  <a:pt x="846" y="689"/>
                </a:moveTo>
                <a:lnTo>
                  <a:pt x="846" y="689"/>
                </a:lnTo>
                <a:cubicBezTo>
                  <a:pt x="66" y="689"/>
                  <a:pt x="66" y="689"/>
                  <a:pt x="66" y="689"/>
                </a:cubicBezTo>
                <a:cubicBezTo>
                  <a:pt x="33" y="689"/>
                  <a:pt x="0" y="664"/>
                  <a:pt x="0" y="631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3"/>
                  <a:pt x="33" y="0"/>
                  <a:pt x="66" y="0"/>
                </a:cubicBezTo>
                <a:cubicBezTo>
                  <a:pt x="846" y="0"/>
                  <a:pt x="846" y="0"/>
                  <a:pt x="846" y="0"/>
                </a:cubicBezTo>
                <a:cubicBezTo>
                  <a:pt x="879" y="0"/>
                  <a:pt x="912" y="33"/>
                  <a:pt x="912" y="66"/>
                </a:cubicBezTo>
                <a:cubicBezTo>
                  <a:pt x="912" y="631"/>
                  <a:pt x="912" y="631"/>
                  <a:pt x="912" y="631"/>
                </a:cubicBezTo>
                <a:cubicBezTo>
                  <a:pt x="912" y="664"/>
                  <a:pt x="879" y="689"/>
                  <a:pt x="846" y="689"/>
                </a:cubicBezTo>
                <a:close/>
                <a:moveTo>
                  <a:pt x="66" y="42"/>
                </a:moveTo>
                <a:lnTo>
                  <a:pt x="66" y="42"/>
                </a:lnTo>
                <a:cubicBezTo>
                  <a:pt x="58" y="42"/>
                  <a:pt x="42" y="50"/>
                  <a:pt x="42" y="66"/>
                </a:cubicBezTo>
                <a:cubicBezTo>
                  <a:pt x="42" y="631"/>
                  <a:pt x="42" y="631"/>
                  <a:pt x="42" y="631"/>
                </a:cubicBezTo>
                <a:cubicBezTo>
                  <a:pt x="42" y="639"/>
                  <a:pt x="58" y="647"/>
                  <a:pt x="66" y="647"/>
                </a:cubicBezTo>
                <a:cubicBezTo>
                  <a:pt x="846" y="647"/>
                  <a:pt x="846" y="647"/>
                  <a:pt x="846" y="647"/>
                </a:cubicBezTo>
                <a:cubicBezTo>
                  <a:pt x="862" y="647"/>
                  <a:pt x="871" y="639"/>
                  <a:pt x="871" y="631"/>
                </a:cubicBezTo>
                <a:cubicBezTo>
                  <a:pt x="871" y="66"/>
                  <a:pt x="871" y="66"/>
                  <a:pt x="871" y="66"/>
                </a:cubicBezTo>
                <a:cubicBezTo>
                  <a:pt x="871" y="50"/>
                  <a:pt x="862" y="42"/>
                  <a:pt x="846" y="42"/>
                </a:cubicBezTo>
                <a:lnTo>
                  <a:pt x="66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54">
            <a:extLst>
              <a:ext uri="{FF2B5EF4-FFF2-40B4-BE49-F238E27FC236}">
                <a16:creationId xmlns:a16="http://schemas.microsoft.com/office/drawing/2014/main" id="{D0380157-FA0E-4547-8C0F-ED59F5A17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862" y="10096916"/>
            <a:ext cx="951000" cy="45942"/>
          </a:xfrm>
          <a:custGeom>
            <a:avLst/>
            <a:gdLst>
              <a:gd name="T0" fmla="*/ 887 w 913"/>
              <a:gd name="T1" fmla="*/ 41 h 42"/>
              <a:gd name="T2" fmla="*/ 887 w 913"/>
              <a:gd name="T3" fmla="*/ 41 h 42"/>
              <a:gd name="T4" fmla="*/ 25 w 913"/>
              <a:gd name="T5" fmla="*/ 41 h 42"/>
              <a:gd name="T6" fmla="*/ 0 w 913"/>
              <a:gd name="T7" fmla="*/ 25 h 42"/>
              <a:gd name="T8" fmla="*/ 25 w 913"/>
              <a:gd name="T9" fmla="*/ 0 h 42"/>
              <a:gd name="T10" fmla="*/ 887 w 913"/>
              <a:gd name="T11" fmla="*/ 0 h 42"/>
              <a:gd name="T12" fmla="*/ 912 w 913"/>
              <a:gd name="T13" fmla="*/ 25 h 42"/>
              <a:gd name="T14" fmla="*/ 887 w 913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3" h="42">
                <a:moveTo>
                  <a:pt x="887" y="41"/>
                </a:moveTo>
                <a:lnTo>
                  <a:pt x="887" y="41"/>
                </a:lnTo>
                <a:cubicBezTo>
                  <a:pt x="25" y="41"/>
                  <a:pt x="25" y="41"/>
                  <a:pt x="25" y="41"/>
                </a:cubicBezTo>
                <a:cubicBezTo>
                  <a:pt x="8" y="41"/>
                  <a:pt x="0" y="33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887" y="0"/>
                  <a:pt x="887" y="0"/>
                  <a:pt x="887" y="0"/>
                </a:cubicBezTo>
                <a:cubicBezTo>
                  <a:pt x="904" y="0"/>
                  <a:pt x="912" y="8"/>
                  <a:pt x="912" y="25"/>
                </a:cubicBezTo>
                <a:cubicBezTo>
                  <a:pt x="912" y="33"/>
                  <a:pt x="904" y="41"/>
                  <a:pt x="887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55">
            <a:extLst>
              <a:ext uri="{FF2B5EF4-FFF2-40B4-BE49-F238E27FC236}">
                <a16:creationId xmlns:a16="http://schemas.microsoft.com/office/drawing/2014/main" id="{4658ECE3-C1FB-FE43-815B-6490127CE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862" y="10211773"/>
            <a:ext cx="951000" cy="45942"/>
          </a:xfrm>
          <a:custGeom>
            <a:avLst/>
            <a:gdLst>
              <a:gd name="T0" fmla="*/ 887 w 913"/>
              <a:gd name="T1" fmla="*/ 41 h 42"/>
              <a:gd name="T2" fmla="*/ 887 w 913"/>
              <a:gd name="T3" fmla="*/ 41 h 42"/>
              <a:gd name="T4" fmla="*/ 25 w 913"/>
              <a:gd name="T5" fmla="*/ 41 h 42"/>
              <a:gd name="T6" fmla="*/ 0 w 913"/>
              <a:gd name="T7" fmla="*/ 25 h 42"/>
              <a:gd name="T8" fmla="*/ 25 w 913"/>
              <a:gd name="T9" fmla="*/ 0 h 42"/>
              <a:gd name="T10" fmla="*/ 887 w 913"/>
              <a:gd name="T11" fmla="*/ 0 h 42"/>
              <a:gd name="T12" fmla="*/ 912 w 913"/>
              <a:gd name="T13" fmla="*/ 25 h 42"/>
              <a:gd name="T14" fmla="*/ 887 w 913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3" h="42">
                <a:moveTo>
                  <a:pt x="887" y="41"/>
                </a:moveTo>
                <a:lnTo>
                  <a:pt x="887" y="41"/>
                </a:lnTo>
                <a:cubicBezTo>
                  <a:pt x="25" y="41"/>
                  <a:pt x="25" y="41"/>
                  <a:pt x="25" y="41"/>
                </a:cubicBezTo>
                <a:cubicBezTo>
                  <a:pt x="8" y="41"/>
                  <a:pt x="0" y="33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887" y="0"/>
                  <a:pt x="887" y="0"/>
                  <a:pt x="887" y="0"/>
                </a:cubicBezTo>
                <a:cubicBezTo>
                  <a:pt x="904" y="0"/>
                  <a:pt x="912" y="8"/>
                  <a:pt x="912" y="25"/>
                </a:cubicBezTo>
                <a:cubicBezTo>
                  <a:pt x="912" y="33"/>
                  <a:pt x="904" y="41"/>
                  <a:pt x="887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56">
            <a:extLst>
              <a:ext uri="{FF2B5EF4-FFF2-40B4-BE49-F238E27FC236}">
                <a16:creationId xmlns:a16="http://schemas.microsoft.com/office/drawing/2014/main" id="{AB38624E-1788-AF47-A155-65BFE7742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8674" y="10436888"/>
            <a:ext cx="215926" cy="156203"/>
          </a:xfrm>
          <a:custGeom>
            <a:avLst/>
            <a:gdLst>
              <a:gd name="T0" fmla="*/ 182 w 208"/>
              <a:gd name="T1" fmla="*/ 149 h 150"/>
              <a:gd name="T2" fmla="*/ 182 w 208"/>
              <a:gd name="T3" fmla="*/ 149 h 150"/>
              <a:gd name="T4" fmla="*/ 25 w 208"/>
              <a:gd name="T5" fmla="*/ 149 h 150"/>
              <a:gd name="T6" fmla="*/ 0 w 208"/>
              <a:gd name="T7" fmla="*/ 132 h 150"/>
              <a:gd name="T8" fmla="*/ 0 w 208"/>
              <a:gd name="T9" fmla="*/ 24 h 150"/>
              <a:gd name="T10" fmla="*/ 25 w 208"/>
              <a:gd name="T11" fmla="*/ 0 h 150"/>
              <a:gd name="T12" fmla="*/ 182 w 208"/>
              <a:gd name="T13" fmla="*/ 0 h 150"/>
              <a:gd name="T14" fmla="*/ 207 w 208"/>
              <a:gd name="T15" fmla="*/ 24 h 150"/>
              <a:gd name="T16" fmla="*/ 207 w 208"/>
              <a:gd name="T17" fmla="*/ 132 h 150"/>
              <a:gd name="T18" fmla="*/ 182 w 208"/>
              <a:gd name="T19" fmla="*/ 149 h 150"/>
              <a:gd name="T20" fmla="*/ 41 w 208"/>
              <a:gd name="T21" fmla="*/ 108 h 150"/>
              <a:gd name="T22" fmla="*/ 41 w 208"/>
              <a:gd name="T23" fmla="*/ 108 h 150"/>
              <a:gd name="T24" fmla="*/ 166 w 208"/>
              <a:gd name="T25" fmla="*/ 108 h 150"/>
              <a:gd name="T26" fmla="*/ 166 w 208"/>
              <a:gd name="T27" fmla="*/ 41 h 150"/>
              <a:gd name="T28" fmla="*/ 41 w 208"/>
              <a:gd name="T29" fmla="*/ 41 h 150"/>
              <a:gd name="T30" fmla="*/ 41 w 208"/>
              <a:gd name="T31" fmla="*/ 108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8" h="150">
                <a:moveTo>
                  <a:pt x="182" y="149"/>
                </a:moveTo>
                <a:lnTo>
                  <a:pt x="182" y="149"/>
                </a:lnTo>
                <a:cubicBezTo>
                  <a:pt x="25" y="149"/>
                  <a:pt x="25" y="149"/>
                  <a:pt x="25" y="149"/>
                </a:cubicBezTo>
                <a:cubicBezTo>
                  <a:pt x="8" y="149"/>
                  <a:pt x="0" y="141"/>
                  <a:pt x="0" y="13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6"/>
                  <a:pt x="8" y="0"/>
                  <a:pt x="25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191" y="0"/>
                  <a:pt x="207" y="16"/>
                  <a:pt x="207" y="24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207" y="141"/>
                  <a:pt x="191" y="149"/>
                  <a:pt x="182" y="149"/>
                </a:cubicBezTo>
                <a:close/>
                <a:moveTo>
                  <a:pt x="41" y="108"/>
                </a:moveTo>
                <a:lnTo>
                  <a:pt x="41" y="108"/>
                </a:lnTo>
                <a:cubicBezTo>
                  <a:pt x="166" y="108"/>
                  <a:pt x="166" y="108"/>
                  <a:pt x="166" y="108"/>
                </a:cubicBezTo>
                <a:cubicBezTo>
                  <a:pt x="166" y="41"/>
                  <a:pt x="166" y="41"/>
                  <a:pt x="166" y="41"/>
                </a:cubicBezTo>
                <a:cubicBezTo>
                  <a:pt x="41" y="41"/>
                  <a:pt x="41" y="41"/>
                  <a:pt x="41" y="41"/>
                </a:cubicBezTo>
                <a:lnTo>
                  <a:pt x="41" y="1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57">
            <a:extLst>
              <a:ext uri="{FF2B5EF4-FFF2-40B4-BE49-F238E27FC236}">
                <a16:creationId xmlns:a16="http://schemas.microsoft.com/office/drawing/2014/main" id="{8124B68E-F87C-0540-B362-09908EBA2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3311" y="10436888"/>
            <a:ext cx="156203" cy="45942"/>
          </a:xfrm>
          <a:custGeom>
            <a:avLst/>
            <a:gdLst>
              <a:gd name="T0" fmla="*/ 125 w 151"/>
              <a:gd name="T1" fmla="*/ 41 h 42"/>
              <a:gd name="T2" fmla="*/ 125 w 151"/>
              <a:gd name="T3" fmla="*/ 41 h 42"/>
              <a:gd name="T4" fmla="*/ 17 w 151"/>
              <a:gd name="T5" fmla="*/ 41 h 42"/>
              <a:gd name="T6" fmla="*/ 0 w 151"/>
              <a:gd name="T7" fmla="*/ 24 h 42"/>
              <a:gd name="T8" fmla="*/ 17 w 151"/>
              <a:gd name="T9" fmla="*/ 0 h 42"/>
              <a:gd name="T10" fmla="*/ 125 w 151"/>
              <a:gd name="T11" fmla="*/ 0 h 42"/>
              <a:gd name="T12" fmla="*/ 150 w 151"/>
              <a:gd name="T13" fmla="*/ 24 h 42"/>
              <a:gd name="T14" fmla="*/ 125 w 151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" h="42">
                <a:moveTo>
                  <a:pt x="125" y="41"/>
                </a:moveTo>
                <a:lnTo>
                  <a:pt x="125" y="41"/>
                </a:lnTo>
                <a:cubicBezTo>
                  <a:pt x="17" y="41"/>
                  <a:pt x="17" y="41"/>
                  <a:pt x="17" y="41"/>
                </a:cubicBezTo>
                <a:cubicBezTo>
                  <a:pt x="9" y="41"/>
                  <a:pt x="0" y="33"/>
                  <a:pt x="0" y="24"/>
                </a:cubicBezTo>
                <a:cubicBezTo>
                  <a:pt x="0" y="16"/>
                  <a:pt x="9" y="0"/>
                  <a:pt x="17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41" y="0"/>
                  <a:pt x="150" y="16"/>
                  <a:pt x="150" y="24"/>
                </a:cubicBezTo>
                <a:cubicBezTo>
                  <a:pt x="150" y="33"/>
                  <a:pt x="141" y="41"/>
                  <a:pt x="125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58">
            <a:extLst>
              <a:ext uri="{FF2B5EF4-FFF2-40B4-BE49-F238E27FC236}">
                <a16:creationId xmlns:a16="http://schemas.microsoft.com/office/drawing/2014/main" id="{7D0978D7-FAE3-324A-87E5-FDEA7786B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3311" y="10547149"/>
            <a:ext cx="271057" cy="45942"/>
          </a:xfrm>
          <a:custGeom>
            <a:avLst/>
            <a:gdLst>
              <a:gd name="T0" fmla="*/ 233 w 259"/>
              <a:gd name="T1" fmla="*/ 41 h 42"/>
              <a:gd name="T2" fmla="*/ 233 w 259"/>
              <a:gd name="T3" fmla="*/ 41 h 42"/>
              <a:gd name="T4" fmla="*/ 17 w 259"/>
              <a:gd name="T5" fmla="*/ 41 h 42"/>
              <a:gd name="T6" fmla="*/ 0 w 259"/>
              <a:gd name="T7" fmla="*/ 24 h 42"/>
              <a:gd name="T8" fmla="*/ 17 w 259"/>
              <a:gd name="T9" fmla="*/ 0 h 42"/>
              <a:gd name="T10" fmla="*/ 233 w 259"/>
              <a:gd name="T11" fmla="*/ 0 h 42"/>
              <a:gd name="T12" fmla="*/ 258 w 259"/>
              <a:gd name="T13" fmla="*/ 24 h 42"/>
              <a:gd name="T14" fmla="*/ 233 w 259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9" h="42">
                <a:moveTo>
                  <a:pt x="233" y="41"/>
                </a:moveTo>
                <a:lnTo>
                  <a:pt x="233" y="41"/>
                </a:lnTo>
                <a:cubicBezTo>
                  <a:pt x="17" y="41"/>
                  <a:pt x="17" y="41"/>
                  <a:pt x="17" y="41"/>
                </a:cubicBezTo>
                <a:cubicBezTo>
                  <a:pt x="9" y="41"/>
                  <a:pt x="0" y="33"/>
                  <a:pt x="0" y="24"/>
                </a:cubicBezTo>
                <a:cubicBezTo>
                  <a:pt x="0" y="8"/>
                  <a:pt x="9" y="0"/>
                  <a:pt x="17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49" y="0"/>
                  <a:pt x="258" y="8"/>
                  <a:pt x="258" y="24"/>
                </a:cubicBezTo>
                <a:cubicBezTo>
                  <a:pt x="258" y="33"/>
                  <a:pt x="249" y="41"/>
                  <a:pt x="233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59">
            <a:extLst>
              <a:ext uri="{FF2B5EF4-FFF2-40B4-BE49-F238E27FC236}">
                <a16:creationId xmlns:a16="http://schemas.microsoft.com/office/drawing/2014/main" id="{1998DAAE-7562-CB4F-909E-74B2AA256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070" y="5654317"/>
            <a:ext cx="2853006" cy="2853003"/>
          </a:xfrm>
          <a:custGeom>
            <a:avLst/>
            <a:gdLst>
              <a:gd name="T0" fmla="*/ 2490 w 2740"/>
              <a:gd name="T1" fmla="*/ 2738 h 2739"/>
              <a:gd name="T2" fmla="*/ 2490 w 2740"/>
              <a:gd name="T3" fmla="*/ 2738 h 2739"/>
              <a:gd name="T4" fmla="*/ 249 w 2740"/>
              <a:gd name="T5" fmla="*/ 2738 h 2739"/>
              <a:gd name="T6" fmla="*/ 0 w 2740"/>
              <a:gd name="T7" fmla="*/ 2480 h 2739"/>
              <a:gd name="T8" fmla="*/ 0 w 2740"/>
              <a:gd name="T9" fmla="*/ 249 h 2739"/>
              <a:gd name="T10" fmla="*/ 249 w 2740"/>
              <a:gd name="T11" fmla="*/ 0 h 2739"/>
              <a:gd name="T12" fmla="*/ 2490 w 2740"/>
              <a:gd name="T13" fmla="*/ 0 h 2739"/>
              <a:gd name="T14" fmla="*/ 2739 w 2740"/>
              <a:gd name="T15" fmla="*/ 249 h 2739"/>
              <a:gd name="T16" fmla="*/ 2739 w 2740"/>
              <a:gd name="T17" fmla="*/ 2480 h 2739"/>
              <a:gd name="T18" fmla="*/ 2490 w 2740"/>
              <a:gd name="T19" fmla="*/ 2738 h 2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40" h="2739">
                <a:moveTo>
                  <a:pt x="2490" y="2738"/>
                </a:moveTo>
                <a:lnTo>
                  <a:pt x="2490" y="2738"/>
                </a:lnTo>
                <a:cubicBezTo>
                  <a:pt x="249" y="2738"/>
                  <a:pt x="249" y="2738"/>
                  <a:pt x="249" y="2738"/>
                </a:cubicBezTo>
                <a:cubicBezTo>
                  <a:pt x="116" y="2738"/>
                  <a:pt x="0" y="2621"/>
                  <a:pt x="0" y="2480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108"/>
                  <a:pt x="116" y="0"/>
                  <a:pt x="249" y="0"/>
                </a:cubicBezTo>
                <a:cubicBezTo>
                  <a:pt x="2490" y="0"/>
                  <a:pt x="2490" y="0"/>
                  <a:pt x="2490" y="0"/>
                </a:cubicBezTo>
                <a:cubicBezTo>
                  <a:pt x="2623" y="0"/>
                  <a:pt x="2739" y="108"/>
                  <a:pt x="2739" y="249"/>
                </a:cubicBezTo>
                <a:cubicBezTo>
                  <a:pt x="2739" y="2480"/>
                  <a:pt x="2739" y="2480"/>
                  <a:pt x="2739" y="2480"/>
                </a:cubicBezTo>
                <a:cubicBezTo>
                  <a:pt x="2739" y="2621"/>
                  <a:pt x="2623" y="2738"/>
                  <a:pt x="2490" y="273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13">
            <a:extLst>
              <a:ext uri="{FF2B5EF4-FFF2-40B4-BE49-F238E27FC236}">
                <a16:creationId xmlns:a16="http://schemas.microsoft.com/office/drawing/2014/main" id="{0CB1D1BE-EFC4-864F-AACB-E0DD522F1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073" y="6348041"/>
            <a:ext cx="951000" cy="725885"/>
          </a:xfrm>
          <a:custGeom>
            <a:avLst/>
            <a:gdLst>
              <a:gd name="T0" fmla="*/ 847 w 914"/>
              <a:gd name="T1" fmla="*/ 696 h 697"/>
              <a:gd name="T2" fmla="*/ 847 w 914"/>
              <a:gd name="T3" fmla="*/ 696 h 697"/>
              <a:gd name="T4" fmla="*/ 67 w 914"/>
              <a:gd name="T5" fmla="*/ 696 h 697"/>
              <a:gd name="T6" fmla="*/ 0 w 914"/>
              <a:gd name="T7" fmla="*/ 629 h 697"/>
              <a:gd name="T8" fmla="*/ 0 w 914"/>
              <a:gd name="T9" fmla="*/ 66 h 697"/>
              <a:gd name="T10" fmla="*/ 67 w 914"/>
              <a:gd name="T11" fmla="*/ 0 h 697"/>
              <a:gd name="T12" fmla="*/ 847 w 914"/>
              <a:gd name="T13" fmla="*/ 0 h 697"/>
              <a:gd name="T14" fmla="*/ 913 w 914"/>
              <a:gd name="T15" fmla="*/ 66 h 697"/>
              <a:gd name="T16" fmla="*/ 913 w 914"/>
              <a:gd name="T17" fmla="*/ 629 h 697"/>
              <a:gd name="T18" fmla="*/ 847 w 914"/>
              <a:gd name="T19" fmla="*/ 696 h 697"/>
              <a:gd name="T20" fmla="*/ 67 w 914"/>
              <a:gd name="T21" fmla="*/ 49 h 697"/>
              <a:gd name="T22" fmla="*/ 67 w 914"/>
              <a:gd name="T23" fmla="*/ 49 h 697"/>
              <a:gd name="T24" fmla="*/ 42 w 914"/>
              <a:gd name="T25" fmla="*/ 66 h 697"/>
              <a:gd name="T26" fmla="*/ 42 w 914"/>
              <a:gd name="T27" fmla="*/ 629 h 697"/>
              <a:gd name="T28" fmla="*/ 67 w 914"/>
              <a:gd name="T29" fmla="*/ 646 h 697"/>
              <a:gd name="T30" fmla="*/ 847 w 914"/>
              <a:gd name="T31" fmla="*/ 646 h 697"/>
              <a:gd name="T32" fmla="*/ 872 w 914"/>
              <a:gd name="T33" fmla="*/ 629 h 697"/>
              <a:gd name="T34" fmla="*/ 872 w 914"/>
              <a:gd name="T35" fmla="*/ 66 h 697"/>
              <a:gd name="T36" fmla="*/ 847 w 914"/>
              <a:gd name="T37" fmla="*/ 49 h 697"/>
              <a:gd name="T38" fmla="*/ 67 w 914"/>
              <a:gd name="T39" fmla="*/ 49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4" h="697">
                <a:moveTo>
                  <a:pt x="847" y="696"/>
                </a:moveTo>
                <a:lnTo>
                  <a:pt x="847" y="696"/>
                </a:lnTo>
                <a:cubicBezTo>
                  <a:pt x="67" y="696"/>
                  <a:pt x="67" y="696"/>
                  <a:pt x="67" y="696"/>
                </a:cubicBezTo>
                <a:cubicBezTo>
                  <a:pt x="34" y="696"/>
                  <a:pt x="0" y="663"/>
                  <a:pt x="0" y="629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3"/>
                  <a:pt x="34" y="0"/>
                  <a:pt x="67" y="0"/>
                </a:cubicBezTo>
                <a:cubicBezTo>
                  <a:pt x="847" y="0"/>
                  <a:pt x="847" y="0"/>
                  <a:pt x="847" y="0"/>
                </a:cubicBezTo>
                <a:cubicBezTo>
                  <a:pt x="880" y="0"/>
                  <a:pt x="913" y="33"/>
                  <a:pt x="913" y="66"/>
                </a:cubicBezTo>
                <a:cubicBezTo>
                  <a:pt x="913" y="629"/>
                  <a:pt x="913" y="629"/>
                  <a:pt x="913" y="629"/>
                </a:cubicBezTo>
                <a:cubicBezTo>
                  <a:pt x="913" y="663"/>
                  <a:pt x="880" y="696"/>
                  <a:pt x="847" y="696"/>
                </a:cubicBezTo>
                <a:close/>
                <a:moveTo>
                  <a:pt x="67" y="49"/>
                </a:moveTo>
                <a:lnTo>
                  <a:pt x="67" y="49"/>
                </a:lnTo>
                <a:cubicBezTo>
                  <a:pt x="50" y="49"/>
                  <a:pt x="42" y="58"/>
                  <a:pt x="42" y="66"/>
                </a:cubicBezTo>
                <a:cubicBezTo>
                  <a:pt x="42" y="629"/>
                  <a:pt x="42" y="629"/>
                  <a:pt x="42" y="629"/>
                </a:cubicBezTo>
                <a:cubicBezTo>
                  <a:pt x="42" y="638"/>
                  <a:pt x="50" y="646"/>
                  <a:pt x="67" y="646"/>
                </a:cubicBezTo>
                <a:cubicBezTo>
                  <a:pt x="847" y="646"/>
                  <a:pt x="847" y="646"/>
                  <a:pt x="847" y="646"/>
                </a:cubicBezTo>
                <a:cubicBezTo>
                  <a:pt x="864" y="646"/>
                  <a:pt x="872" y="638"/>
                  <a:pt x="872" y="629"/>
                </a:cubicBezTo>
                <a:cubicBezTo>
                  <a:pt x="872" y="66"/>
                  <a:pt x="872" y="66"/>
                  <a:pt x="872" y="66"/>
                </a:cubicBezTo>
                <a:cubicBezTo>
                  <a:pt x="872" y="58"/>
                  <a:pt x="864" y="49"/>
                  <a:pt x="847" y="49"/>
                </a:cubicBezTo>
                <a:lnTo>
                  <a:pt x="67" y="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14">
            <a:extLst>
              <a:ext uri="{FF2B5EF4-FFF2-40B4-BE49-F238E27FC236}">
                <a16:creationId xmlns:a16="http://schemas.microsoft.com/office/drawing/2014/main" id="{BD5AF101-0264-724B-BBD7-6A9C7033F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073" y="6458302"/>
            <a:ext cx="951000" cy="45942"/>
          </a:xfrm>
          <a:custGeom>
            <a:avLst/>
            <a:gdLst>
              <a:gd name="T0" fmla="*/ 889 w 914"/>
              <a:gd name="T1" fmla="*/ 41 h 42"/>
              <a:gd name="T2" fmla="*/ 889 w 914"/>
              <a:gd name="T3" fmla="*/ 41 h 42"/>
              <a:gd name="T4" fmla="*/ 25 w 914"/>
              <a:gd name="T5" fmla="*/ 41 h 42"/>
              <a:gd name="T6" fmla="*/ 0 w 914"/>
              <a:gd name="T7" fmla="*/ 24 h 42"/>
              <a:gd name="T8" fmla="*/ 25 w 914"/>
              <a:gd name="T9" fmla="*/ 0 h 42"/>
              <a:gd name="T10" fmla="*/ 889 w 914"/>
              <a:gd name="T11" fmla="*/ 0 h 42"/>
              <a:gd name="T12" fmla="*/ 913 w 914"/>
              <a:gd name="T13" fmla="*/ 24 h 42"/>
              <a:gd name="T14" fmla="*/ 889 w 914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4" h="42">
                <a:moveTo>
                  <a:pt x="889" y="41"/>
                </a:moveTo>
                <a:lnTo>
                  <a:pt x="889" y="41"/>
                </a:lnTo>
                <a:cubicBezTo>
                  <a:pt x="25" y="41"/>
                  <a:pt x="25" y="41"/>
                  <a:pt x="25" y="41"/>
                </a:cubicBezTo>
                <a:cubicBezTo>
                  <a:pt x="9" y="41"/>
                  <a:pt x="0" y="33"/>
                  <a:pt x="0" y="24"/>
                </a:cubicBezTo>
                <a:cubicBezTo>
                  <a:pt x="0" y="8"/>
                  <a:pt x="9" y="0"/>
                  <a:pt x="25" y="0"/>
                </a:cubicBezTo>
                <a:cubicBezTo>
                  <a:pt x="889" y="0"/>
                  <a:pt x="889" y="0"/>
                  <a:pt x="889" y="0"/>
                </a:cubicBezTo>
                <a:cubicBezTo>
                  <a:pt x="905" y="0"/>
                  <a:pt x="913" y="8"/>
                  <a:pt x="913" y="24"/>
                </a:cubicBezTo>
                <a:cubicBezTo>
                  <a:pt x="913" y="33"/>
                  <a:pt x="905" y="41"/>
                  <a:pt x="889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15">
            <a:extLst>
              <a:ext uri="{FF2B5EF4-FFF2-40B4-BE49-F238E27FC236}">
                <a16:creationId xmlns:a16="http://schemas.microsoft.com/office/drawing/2014/main" id="{7D86542F-54F9-E949-B27D-F21DBF4A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073" y="6568563"/>
            <a:ext cx="951000" cy="45942"/>
          </a:xfrm>
          <a:custGeom>
            <a:avLst/>
            <a:gdLst>
              <a:gd name="T0" fmla="*/ 889 w 914"/>
              <a:gd name="T1" fmla="*/ 42 h 43"/>
              <a:gd name="T2" fmla="*/ 889 w 914"/>
              <a:gd name="T3" fmla="*/ 42 h 43"/>
              <a:gd name="T4" fmla="*/ 25 w 914"/>
              <a:gd name="T5" fmla="*/ 42 h 43"/>
              <a:gd name="T6" fmla="*/ 0 w 914"/>
              <a:gd name="T7" fmla="*/ 25 h 43"/>
              <a:gd name="T8" fmla="*/ 25 w 914"/>
              <a:gd name="T9" fmla="*/ 0 h 43"/>
              <a:gd name="T10" fmla="*/ 889 w 914"/>
              <a:gd name="T11" fmla="*/ 0 h 43"/>
              <a:gd name="T12" fmla="*/ 913 w 914"/>
              <a:gd name="T13" fmla="*/ 25 h 43"/>
              <a:gd name="T14" fmla="*/ 889 w 914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4" h="43">
                <a:moveTo>
                  <a:pt x="889" y="42"/>
                </a:moveTo>
                <a:lnTo>
                  <a:pt x="889" y="42"/>
                </a:lnTo>
                <a:cubicBezTo>
                  <a:pt x="25" y="42"/>
                  <a:pt x="25" y="42"/>
                  <a:pt x="25" y="42"/>
                </a:cubicBezTo>
                <a:cubicBezTo>
                  <a:pt x="9" y="42"/>
                  <a:pt x="0" y="34"/>
                  <a:pt x="0" y="25"/>
                </a:cubicBezTo>
                <a:cubicBezTo>
                  <a:pt x="0" y="9"/>
                  <a:pt x="9" y="0"/>
                  <a:pt x="25" y="0"/>
                </a:cubicBezTo>
                <a:cubicBezTo>
                  <a:pt x="889" y="0"/>
                  <a:pt x="889" y="0"/>
                  <a:pt x="889" y="0"/>
                </a:cubicBezTo>
                <a:cubicBezTo>
                  <a:pt x="905" y="0"/>
                  <a:pt x="913" y="9"/>
                  <a:pt x="913" y="25"/>
                </a:cubicBezTo>
                <a:cubicBezTo>
                  <a:pt x="913" y="34"/>
                  <a:pt x="905" y="42"/>
                  <a:pt x="889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16">
            <a:extLst>
              <a:ext uri="{FF2B5EF4-FFF2-40B4-BE49-F238E27FC236}">
                <a16:creationId xmlns:a16="http://schemas.microsoft.com/office/drawing/2014/main" id="{F691175F-5FFE-674B-98AB-90BC5F7EC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3886" y="6802869"/>
            <a:ext cx="215926" cy="156203"/>
          </a:xfrm>
          <a:custGeom>
            <a:avLst/>
            <a:gdLst>
              <a:gd name="T0" fmla="*/ 182 w 208"/>
              <a:gd name="T1" fmla="*/ 148 h 149"/>
              <a:gd name="T2" fmla="*/ 182 w 208"/>
              <a:gd name="T3" fmla="*/ 148 h 149"/>
              <a:gd name="T4" fmla="*/ 25 w 208"/>
              <a:gd name="T5" fmla="*/ 148 h 149"/>
              <a:gd name="T6" fmla="*/ 0 w 208"/>
              <a:gd name="T7" fmla="*/ 123 h 149"/>
              <a:gd name="T8" fmla="*/ 0 w 208"/>
              <a:gd name="T9" fmla="*/ 16 h 149"/>
              <a:gd name="T10" fmla="*/ 25 w 208"/>
              <a:gd name="T11" fmla="*/ 0 h 149"/>
              <a:gd name="T12" fmla="*/ 182 w 208"/>
              <a:gd name="T13" fmla="*/ 0 h 149"/>
              <a:gd name="T14" fmla="*/ 207 w 208"/>
              <a:gd name="T15" fmla="*/ 16 h 149"/>
              <a:gd name="T16" fmla="*/ 207 w 208"/>
              <a:gd name="T17" fmla="*/ 123 h 149"/>
              <a:gd name="T18" fmla="*/ 182 w 208"/>
              <a:gd name="T19" fmla="*/ 148 h 149"/>
              <a:gd name="T20" fmla="*/ 41 w 208"/>
              <a:gd name="T21" fmla="*/ 98 h 149"/>
              <a:gd name="T22" fmla="*/ 41 w 208"/>
              <a:gd name="T23" fmla="*/ 98 h 149"/>
              <a:gd name="T24" fmla="*/ 158 w 208"/>
              <a:gd name="T25" fmla="*/ 98 h 149"/>
              <a:gd name="T26" fmla="*/ 158 w 208"/>
              <a:gd name="T27" fmla="*/ 40 h 149"/>
              <a:gd name="T28" fmla="*/ 41 w 208"/>
              <a:gd name="T29" fmla="*/ 40 h 149"/>
              <a:gd name="T30" fmla="*/ 41 w 208"/>
              <a:gd name="T31" fmla="*/ 9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8" h="149">
                <a:moveTo>
                  <a:pt x="182" y="148"/>
                </a:moveTo>
                <a:lnTo>
                  <a:pt x="182" y="148"/>
                </a:lnTo>
                <a:cubicBezTo>
                  <a:pt x="25" y="148"/>
                  <a:pt x="25" y="148"/>
                  <a:pt x="25" y="148"/>
                </a:cubicBezTo>
                <a:cubicBezTo>
                  <a:pt x="8" y="148"/>
                  <a:pt x="0" y="131"/>
                  <a:pt x="0" y="12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5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191" y="0"/>
                  <a:pt x="207" y="8"/>
                  <a:pt x="207" y="16"/>
                </a:cubicBezTo>
                <a:cubicBezTo>
                  <a:pt x="207" y="123"/>
                  <a:pt x="207" y="123"/>
                  <a:pt x="207" y="123"/>
                </a:cubicBezTo>
                <a:cubicBezTo>
                  <a:pt x="207" y="131"/>
                  <a:pt x="191" y="148"/>
                  <a:pt x="182" y="148"/>
                </a:cubicBezTo>
                <a:close/>
                <a:moveTo>
                  <a:pt x="41" y="98"/>
                </a:moveTo>
                <a:lnTo>
                  <a:pt x="41" y="98"/>
                </a:lnTo>
                <a:cubicBezTo>
                  <a:pt x="158" y="98"/>
                  <a:pt x="158" y="98"/>
                  <a:pt x="158" y="98"/>
                </a:cubicBezTo>
                <a:cubicBezTo>
                  <a:pt x="158" y="40"/>
                  <a:pt x="158" y="40"/>
                  <a:pt x="158" y="40"/>
                </a:cubicBezTo>
                <a:cubicBezTo>
                  <a:pt x="41" y="40"/>
                  <a:pt x="41" y="40"/>
                  <a:pt x="41" y="40"/>
                </a:cubicBezTo>
                <a:lnTo>
                  <a:pt x="41" y="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17">
            <a:extLst>
              <a:ext uri="{FF2B5EF4-FFF2-40B4-BE49-F238E27FC236}">
                <a16:creationId xmlns:a16="http://schemas.microsoft.com/office/drawing/2014/main" id="{954EE6DB-DAF6-CA40-A372-C817F8640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3927" y="6802869"/>
            <a:ext cx="165392" cy="41346"/>
          </a:xfrm>
          <a:custGeom>
            <a:avLst/>
            <a:gdLst>
              <a:gd name="T0" fmla="*/ 133 w 159"/>
              <a:gd name="T1" fmla="*/ 40 h 41"/>
              <a:gd name="T2" fmla="*/ 133 w 159"/>
              <a:gd name="T3" fmla="*/ 40 h 41"/>
              <a:gd name="T4" fmla="*/ 25 w 159"/>
              <a:gd name="T5" fmla="*/ 40 h 41"/>
              <a:gd name="T6" fmla="*/ 0 w 159"/>
              <a:gd name="T7" fmla="*/ 16 h 41"/>
              <a:gd name="T8" fmla="*/ 25 w 159"/>
              <a:gd name="T9" fmla="*/ 0 h 41"/>
              <a:gd name="T10" fmla="*/ 133 w 159"/>
              <a:gd name="T11" fmla="*/ 0 h 41"/>
              <a:gd name="T12" fmla="*/ 158 w 159"/>
              <a:gd name="T13" fmla="*/ 16 h 41"/>
              <a:gd name="T14" fmla="*/ 133 w 159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" h="41">
                <a:moveTo>
                  <a:pt x="133" y="40"/>
                </a:moveTo>
                <a:lnTo>
                  <a:pt x="133" y="40"/>
                </a:lnTo>
                <a:cubicBezTo>
                  <a:pt x="25" y="40"/>
                  <a:pt x="25" y="40"/>
                  <a:pt x="25" y="40"/>
                </a:cubicBezTo>
                <a:cubicBezTo>
                  <a:pt x="17" y="40"/>
                  <a:pt x="0" y="32"/>
                  <a:pt x="0" y="16"/>
                </a:cubicBezTo>
                <a:cubicBezTo>
                  <a:pt x="0" y="8"/>
                  <a:pt x="17" y="0"/>
                  <a:pt x="25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50" y="0"/>
                  <a:pt x="158" y="8"/>
                  <a:pt x="158" y="16"/>
                </a:cubicBezTo>
                <a:cubicBezTo>
                  <a:pt x="158" y="32"/>
                  <a:pt x="150" y="40"/>
                  <a:pt x="133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18">
            <a:extLst>
              <a:ext uri="{FF2B5EF4-FFF2-40B4-BE49-F238E27FC236}">
                <a16:creationId xmlns:a16="http://schemas.microsoft.com/office/drawing/2014/main" id="{C5942EA1-3DF7-A24E-A3B4-592DEDC5F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3927" y="6908535"/>
            <a:ext cx="280248" cy="55131"/>
          </a:xfrm>
          <a:custGeom>
            <a:avLst/>
            <a:gdLst>
              <a:gd name="T0" fmla="*/ 241 w 267"/>
              <a:gd name="T1" fmla="*/ 50 h 51"/>
              <a:gd name="T2" fmla="*/ 241 w 267"/>
              <a:gd name="T3" fmla="*/ 50 h 51"/>
              <a:gd name="T4" fmla="*/ 25 w 267"/>
              <a:gd name="T5" fmla="*/ 50 h 51"/>
              <a:gd name="T6" fmla="*/ 0 w 267"/>
              <a:gd name="T7" fmla="*/ 25 h 51"/>
              <a:gd name="T8" fmla="*/ 25 w 267"/>
              <a:gd name="T9" fmla="*/ 0 h 51"/>
              <a:gd name="T10" fmla="*/ 241 w 267"/>
              <a:gd name="T11" fmla="*/ 0 h 51"/>
              <a:gd name="T12" fmla="*/ 266 w 267"/>
              <a:gd name="T13" fmla="*/ 25 h 51"/>
              <a:gd name="T14" fmla="*/ 241 w 267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" h="51">
                <a:moveTo>
                  <a:pt x="241" y="50"/>
                </a:moveTo>
                <a:lnTo>
                  <a:pt x="241" y="50"/>
                </a:lnTo>
                <a:cubicBezTo>
                  <a:pt x="25" y="50"/>
                  <a:pt x="25" y="50"/>
                  <a:pt x="25" y="50"/>
                </a:cubicBezTo>
                <a:cubicBezTo>
                  <a:pt x="17" y="50"/>
                  <a:pt x="0" y="33"/>
                  <a:pt x="0" y="25"/>
                </a:cubicBezTo>
                <a:cubicBezTo>
                  <a:pt x="0" y="17"/>
                  <a:pt x="17" y="0"/>
                  <a:pt x="25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58" y="0"/>
                  <a:pt x="266" y="17"/>
                  <a:pt x="266" y="25"/>
                </a:cubicBezTo>
                <a:cubicBezTo>
                  <a:pt x="266" y="33"/>
                  <a:pt x="258" y="50"/>
                  <a:pt x="241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19">
            <a:extLst>
              <a:ext uri="{FF2B5EF4-FFF2-40B4-BE49-F238E27FC236}">
                <a16:creationId xmlns:a16="http://schemas.microsoft.com/office/drawing/2014/main" id="{BA831AF5-9EEC-DA47-856E-4B8A347E5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0894" y="5654317"/>
            <a:ext cx="2857598" cy="2853003"/>
          </a:xfrm>
          <a:custGeom>
            <a:avLst/>
            <a:gdLst>
              <a:gd name="T0" fmla="*/ 2491 w 2741"/>
              <a:gd name="T1" fmla="*/ 2738 h 2739"/>
              <a:gd name="T2" fmla="*/ 2491 w 2741"/>
              <a:gd name="T3" fmla="*/ 2738 h 2739"/>
              <a:gd name="T4" fmla="*/ 258 w 2741"/>
              <a:gd name="T5" fmla="*/ 2738 h 2739"/>
              <a:gd name="T6" fmla="*/ 0 w 2741"/>
              <a:gd name="T7" fmla="*/ 2480 h 2739"/>
              <a:gd name="T8" fmla="*/ 0 w 2741"/>
              <a:gd name="T9" fmla="*/ 249 h 2739"/>
              <a:gd name="T10" fmla="*/ 258 w 2741"/>
              <a:gd name="T11" fmla="*/ 0 h 2739"/>
              <a:gd name="T12" fmla="*/ 2491 w 2741"/>
              <a:gd name="T13" fmla="*/ 0 h 2739"/>
              <a:gd name="T14" fmla="*/ 2740 w 2741"/>
              <a:gd name="T15" fmla="*/ 249 h 2739"/>
              <a:gd name="T16" fmla="*/ 2740 w 2741"/>
              <a:gd name="T17" fmla="*/ 2480 h 2739"/>
              <a:gd name="T18" fmla="*/ 2491 w 2741"/>
              <a:gd name="T19" fmla="*/ 2738 h 2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41" h="2739">
                <a:moveTo>
                  <a:pt x="2491" y="2738"/>
                </a:moveTo>
                <a:lnTo>
                  <a:pt x="2491" y="2738"/>
                </a:lnTo>
                <a:cubicBezTo>
                  <a:pt x="258" y="2738"/>
                  <a:pt x="258" y="2738"/>
                  <a:pt x="258" y="2738"/>
                </a:cubicBezTo>
                <a:cubicBezTo>
                  <a:pt x="117" y="2738"/>
                  <a:pt x="0" y="2621"/>
                  <a:pt x="0" y="2480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108"/>
                  <a:pt x="117" y="0"/>
                  <a:pt x="258" y="0"/>
                </a:cubicBezTo>
                <a:cubicBezTo>
                  <a:pt x="2491" y="0"/>
                  <a:pt x="2491" y="0"/>
                  <a:pt x="2491" y="0"/>
                </a:cubicBezTo>
                <a:cubicBezTo>
                  <a:pt x="2632" y="0"/>
                  <a:pt x="2740" y="108"/>
                  <a:pt x="2740" y="249"/>
                </a:cubicBezTo>
                <a:cubicBezTo>
                  <a:pt x="2740" y="2480"/>
                  <a:pt x="2740" y="2480"/>
                  <a:pt x="2740" y="2480"/>
                </a:cubicBezTo>
                <a:cubicBezTo>
                  <a:pt x="2740" y="2621"/>
                  <a:pt x="2632" y="2738"/>
                  <a:pt x="2491" y="27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164">
            <a:extLst>
              <a:ext uri="{FF2B5EF4-FFF2-40B4-BE49-F238E27FC236}">
                <a16:creationId xmlns:a16="http://schemas.microsoft.com/office/drawing/2014/main" id="{B90658A5-A1EA-E54B-BBAC-050D59D5F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1085" y="6348041"/>
            <a:ext cx="941812" cy="725885"/>
          </a:xfrm>
          <a:custGeom>
            <a:avLst/>
            <a:gdLst>
              <a:gd name="T0" fmla="*/ 838 w 906"/>
              <a:gd name="T1" fmla="*/ 696 h 697"/>
              <a:gd name="T2" fmla="*/ 838 w 906"/>
              <a:gd name="T3" fmla="*/ 696 h 697"/>
              <a:gd name="T4" fmla="*/ 58 w 906"/>
              <a:gd name="T5" fmla="*/ 696 h 697"/>
              <a:gd name="T6" fmla="*/ 0 w 906"/>
              <a:gd name="T7" fmla="*/ 629 h 697"/>
              <a:gd name="T8" fmla="*/ 0 w 906"/>
              <a:gd name="T9" fmla="*/ 66 h 697"/>
              <a:gd name="T10" fmla="*/ 58 w 906"/>
              <a:gd name="T11" fmla="*/ 0 h 697"/>
              <a:gd name="T12" fmla="*/ 838 w 906"/>
              <a:gd name="T13" fmla="*/ 0 h 697"/>
              <a:gd name="T14" fmla="*/ 905 w 906"/>
              <a:gd name="T15" fmla="*/ 66 h 697"/>
              <a:gd name="T16" fmla="*/ 905 w 906"/>
              <a:gd name="T17" fmla="*/ 629 h 697"/>
              <a:gd name="T18" fmla="*/ 838 w 906"/>
              <a:gd name="T19" fmla="*/ 696 h 697"/>
              <a:gd name="T20" fmla="*/ 58 w 906"/>
              <a:gd name="T21" fmla="*/ 49 h 697"/>
              <a:gd name="T22" fmla="*/ 58 w 906"/>
              <a:gd name="T23" fmla="*/ 49 h 697"/>
              <a:gd name="T24" fmla="*/ 41 w 906"/>
              <a:gd name="T25" fmla="*/ 66 h 697"/>
              <a:gd name="T26" fmla="*/ 41 w 906"/>
              <a:gd name="T27" fmla="*/ 629 h 697"/>
              <a:gd name="T28" fmla="*/ 58 w 906"/>
              <a:gd name="T29" fmla="*/ 646 h 697"/>
              <a:gd name="T30" fmla="*/ 838 w 906"/>
              <a:gd name="T31" fmla="*/ 646 h 697"/>
              <a:gd name="T32" fmla="*/ 863 w 906"/>
              <a:gd name="T33" fmla="*/ 629 h 697"/>
              <a:gd name="T34" fmla="*/ 863 w 906"/>
              <a:gd name="T35" fmla="*/ 66 h 697"/>
              <a:gd name="T36" fmla="*/ 838 w 906"/>
              <a:gd name="T37" fmla="*/ 49 h 697"/>
              <a:gd name="T38" fmla="*/ 58 w 906"/>
              <a:gd name="T39" fmla="*/ 49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6" h="697">
                <a:moveTo>
                  <a:pt x="838" y="696"/>
                </a:moveTo>
                <a:lnTo>
                  <a:pt x="838" y="696"/>
                </a:lnTo>
                <a:cubicBezTo>
                  <a:pt x="58" y="696"/>
                  <a:pt x="58" y="696"/>
                  <a:pt x="58" y="696"/>
                </a:cubicBezTo>
                <a:cubicBezTo>
                  <a:pt x="25" y="696"/>
                  <a:pt x="0" y="663"/>
                  <a:pt x="0" y="629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3"/>
                  <a:pt x="25" y="0"/>
                  <a:pt x="58" y="0"/>
                </a:cubicBezTo>
                <a:cubicBezTo>
                  <a:pt x="838" y="0"/>
                  <a:pt x="838" y="0"/>
                  <a:pt x="838" y="0"/>
                </a:cubicBezTo>
                <a:cubicBezTo>
                  <a:pt x="880" y="0"/>
                  <a:pt x="905" y="33"/>
                  <a:pt x="905" y="66"/>
                </a:cubicBezTo>
                <a:cubicBezTo>
                  <a:pt x="905" y="629"/>
                  <a:pt x="905" y="629"/>
                  <a:pt x="905" y="629"/>
                </a:cubicBezTo>
                <a:cubicBezTo>
                  <a:pt x="905" y="663"/>
                  <a:pt x="880" y="696"/>
                  <a:pt x="838" y="696"/>
                </a:cubicBezTo>
                <a:close/>
                <a:moveTo>
                  <a:pt x="58" y="49"/>
                </a:moveTo>
                <a:lnTo>
                  <a:pt x="58" y="49"/>
                </a:lnTo>
                <a:cubicBezTo>
                  <a:pt x="50" y="49"/>
                  <a:pt x="41" y="58"/>
                  <a:pt x="41" y="66"/>
                </a:cubicBezTo>
                <a:cubicBezTo>
                  <a:pt x="41" y="629"/>
                  <a:pt x="41" y="629"/>
                  <a:pt x="41" y="629"/>
                </a:cubicBezTo>
                <a:cubicBezTo>
                  <a:pt x="41" y="638"/>
                  <a:pt x="50" y="646"/>
                  <a:pt x="58" y="646"/>
                </a:cubicBezTo>
                <a:cubicBezTo>
                  <a:pt x="838" y="646"/>
                  <a:pt x="838" y="646"/>
                  <a:pt x="838" y="646"/>
                </a:cubicBezTo>
                <a:cubicBezTo>
                  <a:pt x="855" y="646"/>
                  <a:pt x="863" y="638"/>
                  <a:pt x="863" y="629"/>
                </a:cubicBezTo>
                <a:cubicBezTo>
                  <a:pt x="863" y="66"/>
                  <a:pt x="863" y="66"/>
                  <a:pt x="863" y="66"/>
                </a:cubicBezTo>
                <a:cubicBezTo>
                  <a:pt x="863" y="58"/>
                  <a:pt x="855" y="49"/>
                  <a:pt x="838" y="49"/>
                </a:cubicBezTo>
                <a:lnTo>
                  <a:pt x="58" y="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65">
            <a:extLst>
              <a:ext uri="{FF2B5EF4-FFF2-40B4-BE49-F238E27FC236}">
                <a16:creationId xmlns:a16="http://schemas.microsoft.com/office/drawing/2014/main" id="{CDF74307-96F6-9F4D-B890-8B1E2217B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1897" y="6458302"/>
            <a:ext cx="951000" cy="45942"/>
          </a:xfrm>
          <a:custGeom>
            <a:avLst/>
            <a:gdLst>
              <a:gd name="T0" fmla="*/ 888 w 914"/>
              <a:gd name="T1" fmla="*/ 41 h 42"/>
              <a:gd name="T2" fmla="*/ 888 w 914"/>
              <a:gd name="T3" fmla="*/ 41 h 42"/>
              <a:gd name="T4" fmla="*/ 25 w 914"/>
              <a:gd name="T5" fmla="*/ 41 h 42"/>
              <a:gd name="T6" fmla="*/ 0 w 914"/>
              <a:gd name="T7" fmla="*/ 24 h 42"/>
              <a:gd name="T8" fmla="*/ 25 w 914"/>
              <a:gd name="T9" fmla="*/ 0 h 42"/>
              <a:gd name="T10" fmla="*/ 888 w 914"/>
              <a:gd name="T11" fmla="*/ 0 h 42"/>
              <a:gd name="T12" fmla="*/ 913 w 914"/>
              <a:gd name="T13" fmla="*/ 24 h 42"/>
              <a:gd name="T14" fmla="*/ 888 w 914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4" h="42">
                <a:moveTo>
                  <a:pt x="888" y="41"/>
                </a:moveTo>
                <a:lnTo>
                  <a:pt x="888" y="41"/>
                </a:lnTo>
                <a:cubicBezTo>
                  <a:pt x="25" y="41"/>
                  <a:pt x="25" y="41"/>
                  <a:pt x="25" y="41"/>
                </a:cubicBezTo>
                <a:cubicBezTo>
                  <a:pt x="16" y="41"/>
                  <a:pt x="0" y="33"/>
                  <a:pt x="0" y="24"/>
                </a:cubicBezTo>
                <a:cubicBezTo>
                  <a:pt x="0" y="8"/>
                  <a:pt x="16" y="0"/>
                  <a:pt x="25" y="0"/>
                </a:cubicBezTo>
                <a:cubicBezTo>
                  <a:pt x="888" y="0"/>
                  <a:pt x="888" y="0"/>
                  <a:pt x="888" y="0"/>
                </a:cubicBezTo>
                <a:cubicBezTo>
                  <a:pt x="904" y="0"/>
                  <a:pt x="913" y="8"/>
                  <a:pt x="913" y="24"/>
                </a:cubicBezTo>
                <a:cubicBezTo>
                  <a:pt x="913" y="33"/>
                  <a:pt x="904" y="41"/>
                  <a:pt x="888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166">
            <a:extLst>
              <a:ext uri="{FF2B5EF4-FFF2-40B4-BE49-F238E27FC236}">
                <a16:creationId xmlns:a16="http://schemas.microsoft.com/office/drawing/2014/main" id="{06DD678A-AD10-9C43-99A8-765BB587D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1897" y="6568563"/>
            <a:ext cx="951000" cy="45942"/>
          </a:xfrm>
          <a:custGeom>
            <a:avLst/>
            <a:gdLst>
              <a:gd name="T0" fmla="*/ 888 w 914"/>
              <a:gd name="T1" fmla="*/ 42 h 43"/>
              <a:gd name="T2" fmla="*/ 888 w 914"/>
              <a:gd name="T3" fmla="*/ 42 h 43"/>
              <a:gd name="T4" fmla="*/ 25 w 914"/>
              <a:gd name="T5" fmla="*/ 42 h 43"/>
              <a:gd name="T6" fmla="*/ 0 w 914"/>
              <a:gd name="T7" fmla="*/ 25 h 43"/>
              <a:gd name="T8" fmla="*/ 25 w 914"/>
              <a:gd name="T9" fmla="*/ 0 h 43"/>
              <a:gd name="T10" fmla="*/ 888 w 914"/>
              <a:gd name="T11" fmla="*/ 0 h 43"/>
              <a:gd name="T12" fmla="*/ 913 w 914"/>
              <a:gd name="T13" fmla="*/ 25 h 43"/>
              <a:gd name="T14" fmla="*/ 888 w 914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4" h="43">
                <a:moveTo>
                  <a:pt x="888" y="42"/>
                </a:moveTo>
                <a:lnTo>
                  <a:pt x="888" y="42"/>
                </a:lnTo>
                <a:cubicBezTo>
                  <a:pt x="25" y="42"/>
                  <a:pt x="25" y="42"/>
                  <a:pt x="25" y="42"/>
                </a:cubicBezTo>
                <a:cubicBezTo>
                  <a:pt x="16" y="42"/>
                  <a:pt x="0" y="34"/>
                  <a:pt x="0" y="25"/>
                </a:cubicBezTo>
                <a:cubicBezTo>
                  <a:pt x="0" y="9"/>
                  <a:pt x="16" y="0"/>
                  <a:pt x="25" y="0"/>
                </a:cubicBezTo>
                <a:cubicBezTo>
                  <a:pt x="888" y="0"/>
                  <a:pt x="888" y="0"/>
                  <a:pt x="888" y="0"/>
                </a:cubicBezTo>
                <a:cubicBezTo>
                  <a:pt x="904" y="0"/>
                  <a:pt x="913" y="9"/>
                  <a:pt x="913" y="25"/>
                </a:cubicBezTo>
                <a:cubicBezTo>
                  <a:pt x="913" y="34"/>
                  <a:pt x="904" y="42"/>
                  <a:pt x="888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67">
            <a:extLst>
              <a:ext uri="{FF2B5EF4-FFF2-40B4-BE49-F238E27FC236}">
                <a16:creationId xmlns:a16="http://schemas.microsoft.com/office/drawing/2014/main" id="{1F1F8DC6-3932-4249-9FEC-DCC0D38A7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6709" y="6802869"/>
            <a:ext cx="215926" cy="156203"/>
          </a:xfrm>
          <a:custGeom>
            <a:avLst/>
            <a:gdLst>
              <a:gd name="T0" fmla="*/ 183 w 209"/>
              <a:gd name="T1" fmla="*/ 148 h 149"/>
              <a:gd name="T2" fmla="*/ 183 w 209"/>
              <a:gd name="T3" fmla="*/ 148 h 149"/>
              <a:gd name="T4" fmla="*/ 25 w 209"/>
              <a:gd name="T5" fmla="*/ 148 h 149"/>
              <a:gd name="T6" fmla="*/ 0 w 209"/>
              <a:gd name="T7" fmla="*/ 123 h 149"/>
              <a:gd name="T8" fmla="*/ 0 w 209"/>
              <a:gd name="T9" fmla="*/ 16 h 149"/>
              <a:gd name="T10" fmla="*/ 25 w 209"/>
              <a:gd name="T11" fmla="*/ 0 h 149"/>
              <a:gd name="T12" fmla="*/ 183 w 209"/>
              <a:gd name="T13" fmla="*/ 0 h 149"/>
              <a:gd name="T14" fmla="*/ 208 w 209"/>
              <a:gd name="T15" fmla="*/ 16 h 149"/>
              <a:gd name="T16" fmla="*/ 208 w 209"/>
              <a:gd name="T17" fmla="*/ 123 h 149"/>
              <a:gd name="T18" fmla="*/ 183 w 209"/>
              <a:gd name="T19" fmla="*/ 148 h 149"/>
              <a:gd name="T20" fmla="*/ 42 w 209"/>
              <a:gd name="T21" fmla="*/ 98 h 149"/>
              <a:gd name="T22" fmla="*/ 42 w 209"/>
              <a:gd name="T23" fmla="*/ 98 h 149"/>
              <a:gd name="T24" fmla="*/ 166 w 209"/>
              <a:gd name="T25" fmla="*/ 98 h 149"/>
              <a:gd name="T26" fmla="*/ 166 w 209"/>
              <a:gd name="T27" fmla="*/ 40 h 149"/>
              <a:gd name="T28" fmla="*/ 42 w 209"/>
              <a:gd name="T29" fmla="*/ 40 h 149"/>
              <a:gd name="T30" fmla="*/ 42 w 209"/>
              <a:gd name="T31" fmla="*/ 9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9" h="149">
                <a:moveTo>
                  <a:pt x="183" y="148"/>
                </a:moveTo>
                <a:lnTo>
                  <a:pt x="183" y="148"/>
                </a:lnTo>
                <a:cubicBezTo>
                  <a:pt x="25" y="148"/>
                  <a:pt x="25" y="148"/>
                  <a:pt x="25" y="148"/>
                </a:cubicBezTo>
                <a:cubicBezTo>
                  <a:pt x="9" y="148"/>
                  <a:pt x="0" y="131"/>
                  <a:pt x="0" y="12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9" y="0"/>
                  <a:pt x="25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99" y="0"/>
                  <a:pt x="208" y="8"/>
                  <a:pt x="208" y="16"/>
                </a:cubicBezTo>
                <a:cubicBezTo>
                  <a:pt x="208" y="123"/>
                  <a:pt x="208" y="123"/>
                  <a:pt x="208" y="123"/>
                </a:cubicBezTo>
                <a:cubicBezTo>
                  <a:pt x="208" y="131"/>
                  <a:pt x="199" y="148"/>
                  <a:pt x="183" y="148"/>
                </a:cubicBezTo>
                <a:close/>
                <a:moveTo>
                  <a:pt x="42" y="98"/>
                </a:moveTo>
                <a:lnTo>
                  <a:pt x="42" y="98"/>
                </a:lnTo>
                <a:cubicBezTo>
                  <a:pt x="166" y="98"/>
                  <a:pt x="166" y="98"/>
                  <a:pt x="166" y="98"/>
                </a:cubicBezTo>
                <a:cubicBezTo>
                  <a:pt x="166" y="40"/>
                  <a:pt x="166" y="40"/>
                  <a:pt x="166" y="40"/>
                </a:cubicBezTo>
                <a:cubicBezTo>
                  <a:pt x="42" y="40"/>
                  <a:pt x="42" y="40"/>
                  <a:pt x="42" y="40"/>
                </a:cubicBezTo>
                <a:lnTo>
                  <a:pt x="42" y="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68">
            <a:extLst>
              <a:ext uri="{FF2B5EF4-FFF2-40B4-BE49-F238E27FC236}">
                <a16:creationId xmlns:a16="http://schemas.microsoft.com/office/drawing/2014/main" id="{5F8A10DB-8677-0541-8EEC-DDE426230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5939" y="6802869"/>
            <a:ext cx="156203" cy="41346"/>
          </a:xfrm>
          <a:custGeom>
            <a:avLst/>
            <a:gdLst>
              <a:gd name="T0" fmla="*/ 133 w 150"/>
              <a:gd name="T1" fmla="*/ 40 h 41"/>
              <a:gd name="T2" fmla="*/ 133 w 150"/>
              <a:gd name="T3" fmla="*/ 40 h 41"/>
              <a:gd name="T4" fmla="*/ 16 w 150"/>
              <a:gd name="T5" fmla="*/ 40 h 41"/>
              <a:gd name="T6" fmla="*/ 0 w 150"/>
              <a:gd name="T7" fmla="*/ 16 h 41"/>
              <a:gd name="T8" fmla="*/ 16 w 150"/>
              <a:gd name="T9" fmla="*/ 0 h 41"/>
              <a:gd name="T10" fmla="*/ 133 w 150"/>
              <a:gd name="T11" fmla="*/ 0 h 41"/>
              <a:gd name="T12" fmla="*/ 149 w 150"/>
              <a:gd name="T13" fmla="*/ 16 h 41"/>
              <a:gd name="T14" fmla="*/ 133 w 150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0" h="41">
                <a:moveTo>
                  <a:pt x="133" y="40"/>
                </a:moveTo>
                <a:lnTo>
                  <a:pt x="133" y="40"/>
                </a:lnTo>
                <a:cubicBezTo>
                  <a:pt x="16" y="40"/>
                  <a:pt x="16" y="40"/>
                  <a:pt x="16" y="40"/>
                </a:cubicBezTo>
                <a:cubicBezTo>
                  <a:pt x="8" y="40"/>
                  <a:pt x="0" y="32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41" y="0"/>
                  <a:pt x="149" y="8"/>
                  <a:pt x="149" y="16"/>
                </a:cubicBezTo>
                <a:cubicBezTo>
                  <a:pt x="149" y="32"/>
                  <a:pt x="141" y="40"/>
                  <a:pt x="133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169">
            <a:extLst>
              <a:ext uri="{FF2B5EF4-FFF2-40B4-BE49-F238E27FC236}">
                <a16:creationId xmlns:a16="http://schemas.microsoft.com/office/drawing/2014/main" id="{BC4176E5-29B0-D744-A1D3-31DBDC57E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5939" y="6908535"/>
            <a:ext cx="271060" cy="55131"/>
          </a:xfrm>
          <a:custGeom>
            <a:avLst/>
            <a:gdLst>
              <a:gd name="T0" fmla="*/ 232 w 258"/>
              <a:gd name="T1" fmla="*/ 50 h 51"/>
              <a:gd name="T2" fmla="*/ 232 w 258"/>
              <a:gd name="T3" fmla="*/ 50 h 51"/>
              <a:gd name="T4" fmla="*/ 16 w 258"/>
              <a:gd name="T5" fmla="*/ 50 h 51"/>
              <a:gd name="T6" fmla="*/ 0 w 258"/>
              <a:gd name="T7" fmla="*/ 25 h 51"/>
              <a:gd name="T8" fmla="*/ 16 w 258"/>
              <a:gd name="T9" fmla="*/ 0 h 51"/>
              <a:gd name="T10" fmla="*/ 232 w 258"/>
              <a:gd name="T11" fmla="*/ 0 h 51"/>
              <a:gd name="T12" fmla="*/ 257 w 258"/>
              <a:gd name="T13" fmla="*/ 25 h 51"/>
              <a:gd name="T14" fmla="*/ 232 w 258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8" h="51">
                <a:moveTo>
                  <a:pt x="232" y="50"/>
                </a:moveTo>
                <a:lnTo>
                  <a:pt x="232" y="50"/>
                </a:lnTo>
                <a:cubicBezTo>
                  <a:pt x="16" y="50"/>
                  <a:pt x="16" y="50"/>
                  <a:pt x="16" y="50"/>
                </a:cubicBezTo>
                <a:cubicBezTo>
                  <a:pt x="8" y="50"/>
                  <a:pt x="0" y="33"/>
                  <a:pt x="0" y="25"/>
                </a:cubicBezTo>
                <a:cubicBezTo>
                  <a:pt x="0" y="17"/>
                  <a:pt x="8" y="0"/>
                  <a:pt x="16" y="0"/>
                </a:cubicBezTo>
                <a:cubicBezTo>
                  <a:pt x="232" y="0"/>
                  <a:pt x="232" y="0"/>
                  <a:pt x="232" y="0"/>
                </a:cubicBezTo>
                <a:cubicBezTo>
                  <a:pt x="249" y="0"/>
                  <a:pt x="257" y="17"/>
                  <a:pt x="257" y="25"/>
                </a:cubicBezTo>
                <a:cubicBezTo>
                  <a:pt x="257" y="33"/>
                  <a:pt x="249" y="50"/>
                  <a:pt x="232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70">
            <a:extLst>
              <a:ext uri="{FF2B5EF4-FFF2-40B4-BE49-F238E27FC236}">
                <a16:creationId xmlns:a16="http://schemas.microsoft.com/office/drawing/2014/main" id="{4DE711C7-5B5C-E548-A03B-0D7EF1F58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9918" y="2939138"/>
            <a:ext cx="3578888" cy="3408903"/>
          </a:xfrm>
          <a:custGeom>
            <a:avLst/>
            <a:gdLst>
              <a:gd name="T0" fmla="*/ 1569 w 3437"/>
              <a:gd name="T1" fmla="*/ 59 h 3272"/>
              <a:gd name="T2" fmla="*/ 1569 w 3437"/>
              <a:gd name="T3" fmla="*/ 59 h 3272"/>
              <a:gd name="T4" fmla="*/ 125 w 3437"/>
              <a:gd name="T5" fmla="*/ 1113 h 3272"/>
              <a:gd name="T6" fmla="*/ 33 w 3437"/>
              <a:gd name="T7" fmla="*/ 1395 h 3272"/>
              <a:gd name="T8" fmla="*/ 581 w 3437"/>
              <a:gd name="T9" fmla="*/ 3096 h 3272"/>
              <a:gd name="T10" fmla="*/ 822 w 3437"/>
              <a:gd name="T11" fmla="*/ 3271 h 3272"/>
              <a:gd name="T12" fmla="*/ 2614 w 3437"/>
              <a:gd name="T13" fmla="*/ 3271 h 3272"/>
              <a:gd name="T14" fmla="*/ 2855 w 3437"/>
              <a:gd name="T15" fmla="*/ 3096 h 3272"/>
              <a:gd name="T16" fmla="*/ 3403 w 3437"/>
              <a:gd name="T17" fmla="*/ 1395 h 3272"/>
              <a:gd name="T18" fmla="*/ 3311 w 3437"/>
              <a:gd name="T19" fmla="*/ 1113 h 3272"/>
              <a:gd name="T20" fmla="*/ 1867 w 3437"/>
              <a:gd name="T21" fmla="*/ 59 h 3272"/>
              <a:gd name="T22" fmla="*/ 1569 w 3437"/>
              <a:gd name="T23" fmla="*/ 59 h 3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37" h="3272">
                <a:moveTo>
                  <a:pt x="1569" y="59"/>
                </a:moveTo>
                <a:lnTo>
                  <a:pt x="1569" y="59"/>
                </a:lnTo>
                <a:cubicBezTo>
                  <a:pt x="125" y="1113"/>
                  <a:pt x="125" y="1113"/>
                  <a:pt x="125" y="1113"/>
                </a:cubicBezTo>
                <a:cubicBezTo>
                  <a:pt x="33" y="1179"/>
                  <a:pt x="0" y="1287"/>
                  <a:pt x="33" y="1395"/>
                </a:cubicBezTo>
                <a:cubicBezTo>
                  <a:pt x="581" y="3096"/>
                  <a:pt x="581" y="3096"/>
                  <a:pt x="581" y="3096"/>
                </a:cubicBezTo>
                <a:cubicBezTo>
                  <a:pt x="615" y="3196"/>
                  <a:pt x="714" y="3271"/>
                  <a:pt x="822" y="3271"/>
                </a:cubicBezTo>
                <a:cubicBezTo>
                  <a:pt x="2614" y="3271"/>
                  <a:pt x="2614" y="3271"/>
                  <a:pt x="2614" y="3271"/>
                </a:cubicBezTo>
                <a:cubicBezTo>
                  <a:pt x="2722" y="3271"/>
                  <a:pt x="2821" y="3196"/>
                  <a:pt x="2855" y="3096"/>
                </a:cubicBezTo>
                <a:cubicBezTo>
                  <a:pt x="3403" y="1395"/>
                  <a:pt x="3403" y="1395"/>
                  <a:pt x="3403" y="1395"/>
                </a:cubicBezTo>
                <a:cubicBezTo>
                  <a:pt x="3436" y="1287"/>
                  <a:pt x="3403" y="1179"/>
                  <a:pt x="3311" y="1113"/>
                </a:cubicBezTo>
                <a:cubicBezTo>
                  <a:pt x="1867" y="59"/>
                  <a:pt x="1867" y="59"/>
                  <a:pt x="1867" y="59"/>
                </a:cubicBezTo>
                <a:cubicBezTo>
                  <a:pt x="1776" y="0"/>
                  <a:pt x="1660" y="0"/>
                  <a:pt x="1569" y="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15">
            <a:extLst>
              <a:ext uri="{FF2B5EF4-FFF2-40B4-BE49-F238E27FC236}">
                <a16:creationId xmlns:a16="http://schemas.microsoft.com/office/drawing/2014/main" id="{8069D491-4FCC-5E4A-85C9-787460145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0571" y="4193358"/>
            <a:ext cx="390509" cy="381318"/>
          </a:xfrm>
          <a:custGeom>
            <a:avLst/>
            <a:gdLst>
              <a:gd name="T0" fmla="*/ 266 w 374"/>
              <a:gd name="T1" fmla="*/ 365 h 366"/>
              <a:gd name="T2" fmla="*/ 266 w 374"/>
              <a:gd name="T3" fmla="*/ 365 h 366"/>
              <a:gd name="T4" fmla="*/ 257 w 374"/>
              <a:gd name="T5" fmla="*/ 357 h 366"/>
              <a:gd name="T6" fmla="*/ 33 w 374"/>
              <a:gd name="T7" fmla="*/ 141 h 366"/>
              <a:gd name="T8" fmla="*/ 25 w 374"/>
              <a:gd name="T9" fmla="*/ 25 h 366"/>
              <a:gd name="T10" fmla="*/ 83 w 374"/>
              <a:gd name="T11" fmla="*/ 0 h 366"/>
              <a:gd name="T12" fmla="*/ 83 w 374"/>
              <a:gd name="T13" fmla="*/ 0 h 366"/>
              <a:gd name="T14" fmla="*/ 141 w 374"/>
              <a:gd name="T15" fmla="*/ 25 h 366"/>
              <a:gd name="T16" fmla="*/ 373 w 374"/>
              <a:gd name="T17" fmla="*/ 249 h 366"/>
              <a:gd name="T18" fmla="*/ 373 w 374"/>
              <a:gd name="T19" fmla="*/ 265 h 366"/>
              <a:gd name="T20" fmla="*/ 365 w 374"/>
              <a:gd name="T21" fmla="*/ 274 h 366"/>
              <a:gd name="T22" fmla="*/ 282 w 374"/>
              <a:gd name="T23" fmla="*/ 357 h 366"/>
              <a:gd name="T24" fmla="*/ 266 w 374"/>
              <a:gd name="T25" fmla="*/ 365 h 366"/>
              <a:gd name="T26" fmla="*/ 83 w 374"/>
              <a:gd name="T27" fmla="*/ 33 h 366"/>
              <a:gd name="T28" fmla="*/ 83 w 374"/>
              <a:gd name="T29" fmla="*/ 33 h 366"/>
              <a:gd name="T30" fmla="*/ 83 w 374"/>
              <a:gd name="T31" fmla="*/ 33 h 366"/>
              <a:gd name="T32" fmla="*/ 50 w 374"/>
              <a:gd name="T33" fmla="*/ 50 h 366"/>
              <a:gd name="T34" fmla="*/ 50 w 374"/>
              <a:gd name="T35" fmla="*/ 116 h 366"/>
              <a:gd name="T36" fmla="*/ 266 w 374"/>
              <a:gd name="T37" fmla="*/ 324 h 366"/>
              <a:gd name="T38" fmla="*/ 332 w 374"/>
              <a:gd name="T39" fmla="*/ 265 h 366"/>
              <a:gd name="T40" fmla="*/ 116 w 374"/>
              <a:gd name="T41" fmla="*/ 50 h 366"/>
              <a:gd name="T42" fmla="*/ 83 w 374"/>
              <a:gd name="T43" fmla="*/ 33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4" h="366">
                <a:moveTo>
                  <a:pt x="266" y="365"/>
                </a:moveTo>
                <a:lnTo>
                  <a:pt x="266" y="365"/>
                </a:lnTo>
                <a:cubicBezTo>
                  <a:pt x="266" y="365"/>
                  <a:pt x="257" y="365"/>
                  <a:pt x="257" y="357"/>
                </a:cubicBezTo>
                <a:cubicBezTo>
                  <a:pt x="33" y="141"/>
                  <a:pt x="33" y="141"/>
                  <a:pt x="33" y="141"/>
                </a:cubicBezTo>
                <a:cubicBezTo>
                  <a:pt x="0" y="108"/>
                  <a:pt x="0" y="58"/>
                  <a:pt x="25" y="25"/>
                </a:cubicBezTo>
                <a:cubicBezTo>
                  <a:pt x="41" y="8"/>
                  <a:pt x="66" y="0"/>
                  <a:pt x="83" y="0"/>
                </a:cubicBezTo>
                <a:lnTo>
                  <a:pt x="83" y="0"/>
                </a:lnTo>
                <a:cubicBezTo>
                  <a:pt x="108" y="0"/>
                  <a:pt x="125" y="8"/>
                  <a:pt x="141" y="25"/>
                </a:cubicBezTo>
                <a:cubicBezTo>
                  <a:pt x="373" y="249"/>
                  <a:pt x="373" y="249"/>
                  <a:pt x="373" y="249"/>
                </a:cubicBezTo>
                <a:cubicBezTo>
                  <a:pt x="373" y="257"/>
                  <a:pt x="373" y="257"/>
                  <a:pt x="373" y="265"/>
                </a:cubicBezTo>
                <a:cubicBezTo>
                  <a:pt x="373" y="265"/>
                  <a:pt x="373" y="274"/>
                  <a:pt x="365" y="274"/>
                </a:cubicBezTo>
                <a:cubicBezTo>
                  <a:pt x="282" y="357"/>
                  <a:pt x="282" y="357"/>
                  <a:pt x="282" y="357"/>
                </a:cubicBezTo>
                <a:cubicBezTo>
                  <a:pt x="274" y="365"/>
                  <a:pt x="274" y="365"/>
                  <a:pt x="266" y="365"/>
                </a:cubicBezTo>
                <a:close/>
                <a:moveTo>
                  <a:pt x="83" y="33"/>
                </a:moveTo>
                <a:lnTo>
                  <a:pt x="83" y="33"/>
                </a:lnTo>
                <a:lnTo>
                  <a:pt x="83" y="33"/>
                </a:lnTo>
                <a:cubicBezTo>
                  <a:pt x="75" y="33"/>
                  <a:pt x="58" y="41"/>
                  <a:pt x="50" y="50"/>
                </a:cubicBezTo>
                <a:cubicBezTo>
                  <a:pt x="33" y="66"/>
                  <a:pt x="33" y="99"/>
                  <a:pt x="50" y="116"/>
                </a:cubicBezTo>
                <a:cubicBezTo>
                  <a:pt x="266" y="324"/>
                  <a:pt x="266" y="324"/>
                  <a:pt x="266" y="324"/>
                </a:cubicBezTo>
                <a:cubicBezTo>
                  <a:pt x="332" y="265"/>
                  <a:pt x="332" y="265"/>
                  <a:pt x="332" y="265"/>
                </a:cubicBezTo>
                <a:cubicBezTo>
                  <a:pt x="116" y="50"/>
                  <a:pt x="116" y="50"/>
                  <a:pt x="116" y="50"/>
                </a:cubicBezTo>
                <a:cubicBezTo>
                  <a:pt x="108" y="41"/>
                  <a:pt x="100" y="33"/>
                  <a:pt x="83" y="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16">
            <a:extLst>
              <a:ext uri="{FF2B5EF4-FFF2-40B4-BE49-F238E27FC236}">
                <a16:creationId xmlns:a16="http://schemas.microsoft.com/office/drawing/2014/main" id="{6E0CFAF5-509A-8048-B68C-92FE78F20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2239" y="3665023"/>
            <a:ext cx="606436" cy="597247"/>
          </a:xfrm>
          <a:custGeom>
            <a:avLst/>
            <a:gdLst>
              <a:gd name="T0" fmla="*/ 290 w 581"/>
              <a:gd name="T1" fmla="*/ 572 h 573"/>
              <a:gd name="T2" fmla="*/ 290 w 581"/>
              <a:gd name="T3" fmla="*/ 572 h 573"/>
              <a:gd name="T4" fmla="*/ 0 w 581"/>
              <a:gd name="T5" fmla="*/ 282 h 573"/>
              <a:gd name="T6" fmla="*/ 290 w 581"/>
              <a:gd name="T7" fmla="*/ 0 h 573"/>
              <a:gd name="T8" fmla="*/ 580 w 581"/>
              <a:gd name="T9" fmla="*/ 282 h 573"/>
              <a:gd name="T10" fmla="*/ 290 w 581"/>
              <a:gd name="T11" fmla="*/ 572 h 573"/>
              <a:gd name="T12" fmla="*/ 290 w 581"/>
              <a:gd name="T13" fmla="*/ 25 h 573"/>
              <a:gd name="T14" fmla="*/ 290 w 581"/>
              <a:gd name="T15" fmla="*/ 25 h 573"/>
              <a:gd name="T16" fmla="*/ 33 w 581"/>
              <a:gd name="T17" fmla="*/ 282 h 573"/>
              <a:gd name="T18" fmla="*/ 290 w 581"/>
              <a:gd name="T19" fmla="*/ 539 h 573"/>
              <a:gd name="T20" fmla="*/ 546 w 581"/>
              <a:gd name="T21" fmla="*/ 282 h 573"/>
              <a:gd name="T22" fmla="*/ 290 w 581"/>
              <a:gd name="T23" fmla="*/ 25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1" h="573">
                <a:moveTo>
                  <a:pt x="290" y="572"/>
                </a:moveTo>
                <a:lnTo>
                  <a:pt x="290" y="572"/>
                </a:lnTo>
                <a:cubicBezTo>
                  <a:pt x="132" y="572"/>
                  <a:pt x="0" y="448"/>
                  <a:pt x="0" y="282"/>
                </a:cubicBezTo>
                <a:cubicBezTo>
                  <a:pt x="0" y="124"/>
                  <a:pt x="132" y="0"/>
                  <a:pt x="290" y="0"/>
                </a:cubicBezTo>
                <a:cubicBezTo>
                  <a:pt x="447" y="0"/>
                  <a:pt x="580" y="124"/>
                  <a:pt x="580" y="282"/>
                </a:cubicBezTo>
                <a:cubicBezTo>
                  <a:pt x="580" y="448"/>
                  <a:pt x="447" y="572"/>
                  <a:pt x="290" y="572"/>
                </a:cubicBezTo>
                <a:close/>
                <a:moveTo>
                  <a:pt x="290" y="25"/>
                </a:moveTo>
                <a:lnTo>
                  <a:pt x="290" y="25"/>
                </a:lnTo>
                <a:cubicBezTo>
                  <a:pt x="149" y="25"/>
                  <a:pt x="33" y="141"/>
                  <a:pt x="33" y="282"/>
                </a:cubicBezTo>
                <a:cubicBezTo>
                  <a:pt x="33" y="423"/>
                  <a:pt x="149" y="539"/>
                  <a:pt x="290" y="539"/>
                </a:cubicBezTo>
                <a:cubicBezTo>
                  <a:pt x="430" y="539"/>
                  <a:pt x="546" y="423"/>
                  <a:pt x="546" y="282"/>
                </a:cubicBezTo>
                <a:cubicBezTo>
                  <a:pt x="546" y="141"/>
                  <a:pt x="430" y="25"/>
                  <a:pt x="290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17">
            <a:extLst>
              <a:ext uri="{FF2B5EF4-FFF2-40B4-BE49-F238E27FC236}">
                <a16:creationId xmlns:a16="http://schemas.microsoft.com/office/drawing/2014/main" id="{D0ADF05B-9B16-164C-9F2C-A60731B2D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3311" y="3761503"/>
            <a:ext cx="399695" cy="399695"/>
          </a:xfrm>
          <a:custGeom>
            <a:avLst/>
            <a:gdLst>
              <a:gd name="T0" fmla="*/ 191 w 382"/>
              <a:gd name="T1" fmla="*/ 382 h 383"/>
              <a:gd name="T2" fmla="*/ 191 w 382"/>
              <a:gd name="T3" fmla="*/ 382 h 383"/>
              <a:gd name="T4" fmla="*/ 58 w 382"/>
              <a:gd name="T5" fmla="*/ 324 h 383"/>
              <a:gd name="T6" fmla="*/ 0 w 382"/>
              <a:gd name="T7" fmla="*/ 191 h 383"/>
              <a:gd name="T8" fmla="*/ 58 w 382"/>
              <a:gd name="T9" fmla="*/ 58 h 383"/>
              <a:gd name="T10" fmla="*/ 191 w 382"/>
              <a:gd name="T11" fmla="*/ 0 h 383"/>
              <a:gd name="T12" fmla="*/ 323 w 382"/>
              <a:gd name="T13" fmla="*/ 58 h 383"/>
              <a:gd name="T14" fmla="*/ 381 w 382"/>
              <a:gd name="T15" fmla="*/ 191 h 383"/>
              <a:gd name="T16" fmla="*/ 323 w 382"/>
              <a:gd name="T17" fmla="*/ 324 h 383"/>
              <a:gd name="T18" fmla="*/ 191 w 382"/>
              <a:gd name="T19" fmla="*/ 382 h 383"/>
              <a:gd name="T20" fmla="*/ 191 w 382"/>
              <a:gd name="T21" fmla="*/ 25 h 383"/>
              <a:gd name="T22" fmla="*/ 191 w 382"/>
              <a:gd name="T23" fmla="*/ 25 h 383"/>
              <a:gd name="T24" fmla="*/ 25 w 382"/>
              <a:gd name="T25" fmla="*/ 191 h 383"/>
              <a:gd name="T26" fmla="*/ 191 w 382"/>
              <a:gd name="T27" fmla="*/ 357 h 383"/>
              <a:gd name="T28" fmla="*/ 356 w 382"/>
              <a:gd name="T29" fmla="*/ 191 h 383"/>
              <a:gd name="T30" fmla="*/ 191 w 382"/>
              <a:gd name="T31" fmla="*/ 25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2" h="383">
                <a:moveTo>
                  <a:pt x="191" y="382"/>
                </a:moveTo>
                <a:lnTo>
                  <a:pt x="191" y="382"/>
                </a:lnTo>
                <a:cubicBezTo>
                  <a:pt x="141" y="382"/>
                  <a:pt x="92" y="357"/>
                  <a:pt x="58" y="324"/>
                </a:cubicBezTo>
                <a:cubicBezTo>
                  <a:pt x="25" y="290"/>
                  <a:pt x="0" y="241"/>
                  <a:pt x="0" y="191"/>
                </a:cubicBezTo>
                <a:cubicBezTo>
                  <a:pt x="0" y="141"/>
                  <a:pt x="25" y="91"/>
                  <a:pt x="58" y="58"/>
                </a:cubicBezTo>
                <a:cubicBezTo>
                  <a:pt x="92" y="25"/>
                  <a:pt x="141" y="0"/>
                  <a:pt x="191" y="0"/>
                </a:cubicBezTo>
                <a:cubicBezTo>
                  <a:pt x="241" y="0"/>
                  <a:pt x="291" y="25"/>
                  <a:pt x="323" y="58"/>
                </a:cubicBezTo>
                <a:cubicBezTo>
                  <a:pt x="356" y="91"/>
                  <a:pt x="381" y="141"/>
                  <a:pt x="381" y="191"/>
                </a:cubicBezTo>
                <a:cubicBezTo>
                  <a:pt x="381" y="241"/>
                  <a:pt x="356" y="290"/>
                  <a:pt x="323" y="324"/>
                </a:cubicBezTo>
                <a:cubicBezTo>
                  <a:pt x="291" y="357"/>
                  <a:pt x="241" y="382"/>
                  <a:pt x="191" y="382"/>
                </a:cubicBezTo>
                <a:close/>
                <a:moveTo>
                  <a:pt x="191" y="25"/>
                </a:moveTo>
                <a:lnTo>
                  <a:pt x="191" y="25"/>
                </a:lnTo>
                <a:cubicBezTo>
                  <a:pt x="100" y="25"/>
                  <a:pt x="25" y="100"/>
                  <a:pt x="25" y="191"/>
                </a:cubicBezTo>
                <a:cubicBezTo>
                  <a:pt x="25" y="282"/>
                  <a:pt x="100" y="357"/>
                  <a:pt x="191" y="357"/>
                </a:cubicBezTo>
                <a:cubicBezTo>
                  <a:pt x="282" y="357"/>
                  <a:pt x="356" y="282"/>
                  <a:pt x="356" y="191"/>
                </a:cubicBezTo>
                <a:cubicBezTo>
                  <a:pt x="356" y="100"/>
                  <a:pt x="282" y="25"/>
                  <a:pt x="191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18">
            <a:extLst>
              <a:ext uri="{FF2B5EF4-FFF2-40B4-BE49-F238E27FC236}">
                <a16:creationId xmlns:a16="http://schemas.microsoft.com/office/drawing/2014/main" id="{8882B83E-989E-7E4C-A126-6A2975CD0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442" y="3812038"/>
            <a:ext cx="294029" cy="303218"/>
          </a:xfrm>
          <a:custGeom>
            <a:avLst/>
            <a:gdLst>
              <a:gd name="T0" fmla="*/ 141 w 282"/>
              <a:gd name="T1" fmla="*/ 290 h 291"/>
              <a:gd name="T2" fmla="*/ 141 w 282"/>
              <a:gd name="T3" fmla="*/ 290 h 291"/>
              <a:gd name="T4" fmla="*/ 0 w 282"/>
              <a:gd name="T5" fmla="*/ 141 h 291"/>
              <a:gd name="T6" fmla="*/ 141 w 282"/>
              <a:gd name="T7" fmla="*/ 0 h 291"/>
              <a:gd name="T8" fmla="*/ 281 w 282"/>
              <a:gd name="T9" fmla="*/ 141 h 291"/>
              <a:gd name="T10" fmla="*/ 141 w 282"/>
              <a:gd name="T11" fmla="*/ 290 h 291"/>
              <a:gd name="T12" fmla="*/ 141 w 282"/>
              <a:gd name="T13" fmla="*/ 25 h 291"/>
              <a:gd name="T14" fmla="*/ 141 w 282"/>
              <a:gd name="T15" fmla="*/ 25 h 291"/>
              <a:gd name="T16" fmla="*/ 17 w 282"/>
              <a:gd name="T17" fmla="*/ 141 h 291"/>
              <a:gd name="T18" fmla="*/ 141 w 282"/>
              <a:gd name="T19" fmla="*/ 265 h 291"/>
              <a:gd name="T20" fmla="*/ 265 w 282"/>
              <a:gd name="T21" fmla="*/ 141 h 291"/>
              <a:gd name="T22" fmla="*/ 141 w 282"/>
              <a:gd name="T23" fmla="*/ 25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2" h="291">
                <a:moveTo>
                  <a:pt x="141" y="290"/>
                </a:moveTo>
                <a:lnTo>
                  <a:pt x="141" y="290"/>
                </a:lnTo>
                <a:cubicBezTo>
                  <a:pt x="58" y="290"/>
                  <a:pt x="0" y="224"/>
                  <a:pt x="0" y="141"/>
                </a:cubicBezTo>
                <a:cubicBezTo>
                  <a:pt x="0" y="66"/>
                  <a:pt x="58" y="0"/>
                  <a:pt x="141" y="0"/>
                </a:cubicBezTo>
                <a:cubicBezTo>
                  <a:pt x="224" y="0"/>
                  <a:pt x="281" y="66"/>
                  <a:pt x="281" y="141"/>
                </a:cubicBezTo>
                <a:cubicBezTo>
                  <a:pt x="281" y="224"/>
                  <a:pt x="224" y="290"/>
                  <a:pt x="141" y="290"/>
                </a:cubicBezTo>
                <a:close/>
                <a:moveTo>
                  <a:pt x="141" y="25"/>
                </a:moveTo>
                <a:lnTo>
                  <a:pt x="141" y="25"/>
                </a:lnTo>
                <a:cubicBezTo>
                  <a:pt x="75" y="25"/>
                  <a:pt x="17" y="74"/>
                  <a:pt x="17" y="141"/>
                </a:cubicBezTo>
                <a:cubicBezTo>
                  <a:pt x="17" y="207"/>
                  <a:pt x="75" y="265"/>
                  <a:pt x="141" y="265"/>
                </a:cubicBezTo>
                <a:cubicBezTo>
                  <a:pt x="208" y="265"/>
                  <a:pt x="265" y="207"/>
                  <a:pt x="265" y="141"/>
                </a:cubicBezTo>
                <a:cubicBezTo>
                  <a:pt x="265" y="74"/>
                  <a:pt x="208" y="25"/>
                  <a:pt x="141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19">
            <a:extLst>
              <a:ext uri="{FF2B5EF4-FFF2-40B4-BE49-F238E27FC236}">
                <a16:creationId xmlns:a16="http://schemas.microsoft.com/office/drawing/2014/main" id="{A44B4D32-609A-7E4D-9365-D531C0568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9514" y="3880952"/>
            <a:ext cx="87289" cy="147015"/>
          </a:xfrm>
          <a:custGeom>
            <a:avLst/>
            <a:gdLst>
              <a:gd name="T0" fmla="*/ 41 w 84"/>
              <a:gd name="T1" fmla="*/ 141 h 142"/>
              <a:gd name="T2" fmla="*/ 41 w 84"/>
              <a:gd name="T3" fmla="*/ 141 h 142"/>
              <a:gd name="T4" fmla="*/ 8 w 84"/>
              <a:gd name="T5" fmla="*/ 133 h 142"/>
              <a:gd name="T6" fmla="*/ 0 w 84"/>
              <a:gd name="T7" fmla="*/ 125 h 142"/>
              <a:gd name="T8" fmla="*/ 8 w 84"/>
              <a:gd name="T9" fmla="*/ 125 h 142"/>
              <a:gd name="T10" fmla="*/ 58 w 84"/>
              <a:gd name="T11" fmla="*/ 125 h 142"/>
              <a:gd name="T12" fmla="*/ 66 w 84"/>
              <a:gd name="T13" fmla="*/ 108 h 142"/>
              <a:gd name="T14" fmla="*/ 41 w 84"/>
              <a:gd name="T15" fmla="*/ 83 h 142"/>
              <a:gd name="T16" fmla="*/ 16 w 84"/>
              <a:gd name="T17" fmla="*/ 66 h 142"/>
              <a:gd name="T18" fmla="*/ 0 w 84"/>
              <a:gd name="T19" fmla="*/ 42 h 142"/>
              <a:gd name="T20" fmla="*/ 16 w 84"/>
              <a:gd name="T21" fmla="*/ 17 h 142"/>
              <a:gd name="T22" fmla="*/ 74 w 84"/>
              <a:gd name="T23" fmla="*/ 8 h 142"/>
              <a:gd name="T24" fmla="*/ 83 w 84"/>
              <a:gd name="T25" fmla="*/ 25 h 142"/>
              <a:gd name="T26" fmla="*/ 74 w 84"/>
              <a:gd name="T27" fmla="*/ 25 h 142"/>
              <a:gd name="T28" fmla="*/ 25 w 84"/>
              <a:gd name="T29" fmla="*/ 25 h 142"/>
              <a:gd name="T30" fmla="*/ 16 w 84"/>
              <a:gd name="T31" fmla="*/ 42 h 142"/>
              <a:gd name="T32" fmla="*/ 41 w 84"/>
              <a:gd name="T33" fmla="*/ 66 h 142"/>
              <a:gd name="T34" fmla="*/ 66 w 84"/>
              <a:gd name="T35" fmla="*/ 83 h 142"/>
              <a:gd name="T36" fmla="*/ 83 w 84"/>
              <a:gd name="T37" fmla="*/ 108 h 142"/>
              <a:gd name="T38" fmla="*/ 66 w 84"/>
              <a:gd name="T39" fmla="*/ 133 h 142"/>
              <a:gd name="T40" fmla="*/ 41 w 84"/>
              <a:gd name="T41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" h="142">
                <a:moveTo>
                  <a:pt x="41" y="141"/>
                </a:moveTo>
                <a:lnTo>
                  <a:pt x="41" y="141"/>
                </a:lnTo>
                <a:cubicBezTo>
                  <a:pt x="25" y="141"/>
                  <a:pt x="16" y="141"/>
                  <a:pt x="8" y="133"/>
                </a:cubicBezTo>
                <a:cubicBezTo>
                  <a:pt x="0" y="133"/>
                  <a:pt x="0" y="133"/>
                  <a:pt x="0" y="125"/>
                </a:cubicBezTo>
                <a:cubicBezTo>
                  <a:pt x="0" y="125"/>
                  <a:pt x="8" y="116"/>
                  <a:pt x="8" y="125"/>
                </a:cubicBezTo>
                <a:cubicBezTo>
                  <a:pt x="25" y="125"/>
                  <a:pt x="49" y="133"/>
                  <a:pt x="58" y="125"/>
                </a:cubicBezTo>
                <a:cubicBezTo>
                  <a:pt x="66" y="116"/>
                  <a:pt x="66" y="116"/>
                  <a:pt x="66" y="108"/>
                </a:cubicBezTo>
                <a:cubicBezTo>
                  <a:pt x="66" y="100"/>
                  <a:pt x="49" y="91"/>
                  <a:pt x="41" y="83"/>
                </a:cubicBezTo>
                <a:cubicBezTo>
                  <a:pt x="25" y="75"/>
                  <a:pt x="16" y="75"/>
                  <a:pt x="16" y="66"/>
                </a:cubicBezTo>
                <a:cubicBezTo>
                  <a:pt x="0" y="58"/>
                  <a:pt x="0" y="50"/>
                  <a:pt x="0" y="42"/>
                </a:cubicBezTo>
                <a:cubicBezTo>
                  <a:pt x="0" y="33"/>
                  <a:pt x="8" y="17"/>
                  <a:pt x="16" y="17"/>
                </a:cubicBezTo>
                <a:cubicBezTo>
                  <a:pt x="33" y="0"/>
                  <a:pt x="58" y="0"/>
                  <a:pt x="74" y="8"/>
                </a:cubicBezTo>
                <a:cubicBezTo>
                  <a:pt x="83" y="17"/>
                  <a:pt x="83" y="17"/>
                  <a:pt x="83" y="25"/>
                </a:cubicBezTo>
                <a:cubicBezTo>
                  <a:pt x="83" y="25"/>
                  <a:pt x="74" y="33"/>
                  <a:pt x="74" y="25"/>
                </a:cubicBezTo>
                <a:cubicBezTo>
                  <a:pt x="58" y="25"/>
                  <a:pt x="33" y="25"/>
                  <a:pt x="25" y="25"/>
                </a:cubicBezTo>
                <a:cubicBezTo>
                  <a:pt x="16" y="33"/>
                  <a:pt x="16" y="42"/>
                  <a:pt x="16" y="42"/>
                </a:cubicBezTo>
                <a:cubicBezTo>
                  <a:pt x="16" y="50"/>
                  <a:pt x="33" y="58"/>
                  <a:pt x="41" y="66"/>
                </a:cubicBezTo>
                <a:cubicBezTo>
                  <a:pt x="58" y="75"/>
                  <a:pt x="66" y="75"/>
                  <a:pt x="66" y="83"/>
                </a:cubicBezTo>
                <a:cubicBezTo>
                  <a:pt x="83" y="91"/>
                  <a:pt x="83" y="100"/>
                  <a:pt x="83" y="108"/>
                </a:cubicBezTo>
                <a:cubicBezTo>
                  <a:pt x="83" y="116"/>
                  <a:pt x="74" y="133"/>
                  <a:pt x="66" y="133"/>
                </a:cubicBezTo>
                <a:cubicBezTo>
                  <a:pt x="58" y="141"/>
                  <a:pt x="49" y="141"/>
                  <a:pt x="41" y="1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20">
            <a:extLst>
              <a:ext uri="{FF2B5EF4-FFF2-40B4-BE49-F238E27FC236}">
                <a16:creationId xmlns:a16="http://schemas.microsoft.com/office/drawing/2014/main" id="{5C539BDC-AC77-724B-A9A4-94591486E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6268" y="3848791"/>
            <a:ext cx="18377" cy="36754"/>
          </a:xfrm>
          <a:custGeom>
            <a:avLst/>
            <a:gdLst>
              <a:gd name="T0" fmla="*/ 8 w 17"/>
              <a:gd name="T1" fmla="*/ 33 h 34"/>
              <a:gd name="T2" fmla="*/ 8 w 17"/>
              <a:gd name="T3" fmla="*/ 33 h 34"/>
              <a:gd name="T4" fmla="*/ 0 w 17"/>
              <a:gd name="T5" fmla="*/ 25 h 34"/>
              <a:gd name="T6" fmla="*/ 0 w 17"/>
              <a:gd name="T7" fmla="*/ 17 h 34"/>
              <a:gd name="T8" fmla="*/ 8 w 17"/>
              <a:gd name="T9" fmla="*/ 0 h 34"/>
              <a:gd name="T10" fmla="*/ 16 w 17"/>
              <a:gd name="T11" fmla="*/ 17 h 34"/>
              <a:gd name="T12" fmla="*/ 16 w 17"/>
              <a:gd name="T13" fmla="*/ 25 h 34"/>
              <a:gd name="T14" fmla="*/ 8 w 17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34">
                <a:moveTo>
                  <a:pt x="8" y="33"/>
                </a:moveTo>
                <a:lnTo>
                  <a:pt x="8" y="33"/>
                </a:lnTo>
                <a:cubicBezTo>
                  <a:pt x="0" y="33"/>
                  <a:pt x="0" y="33"/>
                  <a:pt x="0" y="2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8" y="0"/>
                </a:cubicBezTo>
                <a:cubicBezTo>
                  <a:pt x="16" y="0"/>
                  <a:pt x="16" y="8"/>
                  <a:pt x="16" y="17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33"/>
                  <a:pt x="16" y="33"/>
                  <a:pt x="8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21">
            <a:extLst>
              <a:ext uri="{FF2B5EF4-FFF2-40B4-BE49-F238E27FC236}">
                <a16:creationId xmlns:a16="http://schemas.microsoft.com/office/drawing/2014/main" id="{ED847DBB-76E0-C343-A824-45426AAC6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6268" y="4037155"/>
            <a:ext cx="18377" cy="36754"/>
          </a:xfrm>
          <a:custGeom>
            <a:avLst/>
            <a:gdLst>
              <a:gd name="T0" fmla="*/ 8 w 17"/>
              <a:gd name="T1" fmla="*/ 33 h 34"/>
              <a:gd name="T2" fmla="*/ 8 w 17"/>
              <a:gd name="T3" fmla="*/ 33 h 34"/>
              <a:gd name="T4" fmla="*/ 0 w 17"/>
              <a:gd name="T5" fmla="*/ 16 h 34"/>
              <a:gd name="T6" fmla="*/ 0 w 17"/>
              <a:gd name="T7" fmla="*/ 8 h 34"/>
              <a:gd name="T8" fmla="*/ 8 w 17"/>
              <a:gd name="T9" fmla="*/ 0 h 34"/>
              <a:gd name="T10" fmla="*/ 16 w 17"/>
              <a:gd name="T11" fmla="*/ 8 h 34"/>
              <a:gd name="T12" fmla="*/ 16 w 17"/>
              <a:gd name="T13" fmla="*/ 16 h 34"/>
              <a:gd name="T14" fmla="*/ 8 w 17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34">
                <a:moveTo>
                  <a:pt x="8" y="33"/>
                </a:moveTo>
                <a:lnTo>
                  <a:pt x="8" y="33"/>
                </a:lnTo>
                <a:cubicBezTo>
                  <a:pt x="0" y="33"/>
                  <a:pt x="0" y="24"/>
                  <a:pt x="0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16" y="0"/>
                  <a:pt x="16" y="0"/>
                  <a:pt x="16" y="8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24"/>
                  <a:pt x="16" y="33"/>
                  <a:pt x="8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41">
            <a:extLst>
              <a:ext uri="{FF2B5EF4-FFF2-40B4-BE49-F238E27FC236}">
                <a16:creationId xmlns:a16="http://schemas.microsoft.com/office/drawing/2014/main" id="{AC7601D9-333D-044A-B6D2-E91C45B19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3015" y="5479737"/>
            <a:ext cx="3771848" cy="1392044"/>
          </a:xfrm>
          <a:custGeom>
            <a:avLst/>
            <a:gdLst>
              <a:gd name="T0" fmla="*/ 3361 w 3620"/>
              <a:gd name="T1" fmla="*/ 1335 h 1336"/>
              <a:gd name="T2" fmla="*/ 3361 w 3620"/>
              <a:gd name="T3" fmla="*/ 1335 h 1336"/>
              <a:gd name="T4" fmla="*/ 249 w 3620"/>
              <a:gd name="T5" fmla="*/ 1335 h 1336"/>
              <a:gd name="T6" fmla="*/ 0 w 3620"/>
              <a:gd name="T7" fmla="*/ 1087 h 1336"/>
              <a:gd name="T8" fmla="*/ 0 w 3620"/>
              <a:gd name="T9" fmla="*/ 257 h 1336"/>
              <a:gd name="T10" fmla="*/ 249 w 3620"/>
              <a:gd name="T11" fmla="*/ 0 h 1336"/>
              <a:gd name="T12" fmla="*/ 3361 w 3620"/>
              <a:gd name="T13" fmla="*/ 0 h 1336"/>
              <a:gd name="T14" fmla="*/ 3619 w 3620"/>
              <a:gd name="T15" fmla="*/ 257 h 1336"/>
              <a:gd name="T16" fmla="*/ 3619 w 3620"/>
              <a:gd name="T17" fmla="*/ 1087 h 1336"/>
              <a:gd name="T18" fmla="*/ 3361 w 3620"/>
              <a:gd name="T19" fmla="*/ 1335 h 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20" h="1336">
                <a:moveTo>
                  <a:pt x="3361" y="1335"/>
                </a:moveTo>
                <a:lnTo>
                  <a:pt x="3361" y="1335"/>
                </a:lnTo>
                <a:cubicBezTo>
                  <a:pt x="249" y="1335"/>
                  <a:pt x="249" y="1335"/>
                  <a:pt x="249" y="1335"/>
                </a:cubicBezTo>
                <a:cubicBezTo>
                  <a:pt x="107" y="1335"/>
                  <a:pt x="0" y="1228"/>
                  <a:pt x="0" y="1087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116"/>
                  <a:pt x="107" y="0"/>
                  <a:pt x="249" y="0"/>
                </a:cubicBezTo>
                <a:cubicBezTo>
                  <a:pt x="3361" y="0"/>
                  <a:pt x="3361" y="0"/>
                  <a:pt x="3361" y="0"/>
                </a:cubicBezTo>
                <a:cubicBezTo>
                  <a:pt x="3502" y="0"/>
                  <a:pt x="3619" y="116"/>
                  <a:pt x="3619" y="257"/>
                </a:cubicBezTo>
                <a:cubicBezTo>
                  <a:pt x="3619" y="1087"/>
                  <a:pt x="3619" y="1087"/>
                  <a:pt x="3619" y="1087"/>
                </a:cubicBezTo>
                <a:cubicBezTo>
                  <a:pt x="3619" y="1228"/>
                  <a:pt x="3502" y="1335"/>
                  <a:pt x="3361" y="133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289">
            <a:extLst>
              <a:ext uri="{FF2B5EF4-FFF2-40B4-BE49-F238E27FC236}">
                <a16:creationId xmlns:a16="http://schemas.microsoft.com/office/drawing/2014/main" id="{64C5B103-E830-DF41-BE08-D4F74AB46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3015" y="7253102"/>
            <a:ext cx="3771848" cy="1392044"/>
          </a:xfrm>
          <a:custGeom>
            <a:avLst/>
            <a:gdLst>
              <a:gd name="T0" fmla="*/ 3361 w 3620"/>
              <a:gd name="T1" fmla="*/ 1337 h 1338"/>
              <a:gd name="T2" fmla="*/ 3361 w 3620"/>
              <a:gd name="T3" fmla="*/ 1337 h 1338"/>
              <a:gd name="T4" fmla="*/ 249 w 3620"/>
              <a:gd name="T5" fmla="*/ 1337 h 1338"/>
              <a:gd name="T6" fmla="*/ 0 w 3620"/>
              <a:gd name="T7" fmla="*/ 1087 h 1338"/>
              <a:gd name="T8" fmla="*/ 0 w 3620"/>
              <a:gd name="T9" fmla="*/ 249 h 1338"/>
              <a:gd name="T10" fmla="*/ 249 w 3620"/>
              <a:gd name="T11" fmla="*/ 0 h 1338"/>
              <a:gd name="T12" fmla="*/ 3361 w 3620"/>
              <a:gd name="T13" fmla="*/ 0 h 1338"/>
              <a:gd name="T14" fmla="*/ 3619 w 3620"/>
              <a:gd name="T15" fmla="*/ 249 h 1338"/>
              <a:gd name="T16" fmla="*/ 3619 w 3620"/>
              <a:gd name="T17" fmla="*/ 1087 h 1338"/>
              <a:gd name="T18" fmla="*/ 3361 w 3620"/>
              <a:gd name="T19" fmla="*/ 1337 h 1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20" h="1338">
                <a:moveTo>
                  <a:pt x="3361" y="1337"/>
                </a:moveTo>
                <a:lnTo>
                  <a:pt x="3361" y="1337"/>
                </a:lnTo>
                <a:cubicBezTo>
                  <a:pt x="249" y="1337"/>
                  <a:pt x="249" y="1337"/>
                  <a:pt x="249" y="1337"/>
                </a:cubicBezTo>
                <a:cubicBezTo>
                  <a:pt x="107" y="1337"/>
                  <a:pt x="0" y="1220"/>
                  <a:pt x="0" y="1087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116"/>
                  <a:pt x="107" y="0"/>
                  <a:pt x="249" y="0"/>
                </a:cubicBezTo>
                <a:cubicBezTo>
                  <a:pt x="3361" y="0"/>
                  <a:pt x="3361" y="0"/>
                  <a:pt x="3361" y="0"/>
                </a:cubicBezTo>
                <a:cubicBezTo>
                  <a:pt x="3502" y="0"/>
                  <a:pt x="3619" y="116"/>
                  <a:pt x="3619" y="249"/>
                </a:cubicBezTo>
                <a:cubicBezTo>
                  <a:pt x="3619" y="1087"/>
                  <a:pt x="3619" y="1087"/>
                  <a:pt x="3619" y="1087"/>
                </a:cubicBezTo>
                <a:cubicBezTo>
                  <a:pt x="3619" y="1220"/>
                  <a:pt x="3502" y="1337"/>
                  <a:pt x="3361" y="133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38">
            <a:extLst>
              <a:ext uri="{FF2B5EF4-FFF2-40B4-BE49-F238E27FC236}">
                <a16:creationId xmlns:a16="http://schemas.microsoft.com/office/drawing/2014/main" id="{BE767C3A-CE3A-8A43-BC61-E8EFCA2B6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5479737"/>
            <a:ext cx="3771848" cy="1392044"/>
          </a:xfrm>
          <a:custGeom>
            <a:avLst/>
            <a:gdLst>
              <a:gd name="T0" fmla="*/ 3362 w 3620"/>
              <a:gd name="T1" fmla="*/ 1335 h 1336"/>
              <a:gd name="T2" fmla="*/ 3362 w 3620"/>
              <a:gd name="T3" fmla="*/ 1335 h 1336"/>
              <a:gd name="T4" fmla="*/ 249 w 3620"/>
              <a:gd name="T5" fmla="*/ 1335 h 1336"/>
              <a:gd name="T6" fmla="*/ 0 w 3620"/>
              <a:gd name="T7" fmla="*/ 1087 h 1336"/>
              <a:gd name="T8" fmla="*/ 0 w 3620"/>
              <a:gd name="T9" fmla="*/ 257 h 1336"/>
              <a:gd name="T10" fmla="*/ 249 w 3620"/>
              <a:gd name="T11" fmla="*/ 0 h 1336"/>
              <a:gd name="T12" fmla="*/ 3362 w 3620"/>
              <a:gd name="T13" fmla="*/ 0 h 1336"/>
              <a:gd name="T14" fmla="*/ 3619 w 3620"/>
              <a:gd name="T15" fmla="*/ 257 h 1336"/>
              <a:gd name="T16" fmla="*/ 3619 w 3620"/>
              <a:gd name="T17" fmla="*/ 1087 h 1336"/>
              <a:gd name="T18" fmla="*/ 3362 w 3620"/>
              <a:gd name="T19" fmla="*/ 1335 h 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20" h="1336">
                <a:moveTo>
                  <a:pt x="3362" y="1335"/>
                </a:moveTo>
                <a:lnTo>
                  <a:pt x="3362" y="1335"/>
                </a:lnTo>
                <a:cubicBezTo>
                  <a:pt x="249" y="1335"/>
                  <a:pt x="249" y="1335"/>
                  <a:pt x="249" y="1335"/>
                </a:cubicBezTo>
                <a:cubicBezTo>
                  <a:pt x="108" y="1335"/>
                  <a:pt x="0" y="1228"/>
                  <a:pt x="0" y="1087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116"/>
                  <a:pt x="108" y="0"/>
                  <a:pt x="249" y="0"/>
                </a:cubicBezTo>
                <a:cubicBezTo>
                  <a:pt x="3362" y="0"/>
                  <a:pt x="3362" y="0"/>
                  <a:pt x="3362" y="0"/>
                </a:cubicBezTo>
                <a:cubicBezTo>
                  <a:pt x="3503" y="0"/>
                  <a:pt x="3619" y="116"/>
                  <a:pt x="3619" y="257"/>
                </a:cubicBezTo>
                <a:cubicBezTo>
                  <a:pt x="3619" y="1087"/>
                  <a:pt x="3619" y="1087"/>
                  <a:pt x="3619" y="1087"/>
                </a:cubicBezTo>
                <a:cubicBezTo>
                  <a:pt x="3619" y="1228"/>
                  <a:pt x="3503" y="1335"/>
                  <a:pt x="3362" y="13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385">
            <a:extLst>
              <a:ext uri="{FF2B5EF4-FFF2-40B4-BE49-F238E27FC236}">
                <a16:creationId xmlns:a16="http://schemas.microsoft.com/office/drawing/2014/main" id="{3C9C8BE2-DB18-0946-829C-2F6FC4EA4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7253102"/>
            <a:ext cx="3771848" cy="1392044"/>
          </a:xfrm>
          <a:custGeom>
            <a:avLst/>
            <a:gdLst>
              <a:gd name="T0" fmla="*/ 3362 w 3620"/>
              <a:gd name="T1" fmla="*/ 1337 h 1338"/>
              <a:gd name="T2" fmla="*/ 3362 w 3620"/>
              <a:gd name="T3" fmla="*/ 1337 h 1338"/>
              <a:gd name="T4" fmla="*/ 249 w 3620"/>
              <a:gd name="T5" fmla="*/ 1337 h 1338"/>
              <a:gd name="T6" fmla="*/ 0 w 3620"/>
              <a:gd name="T7" fmla="*/ 1087 h 1338"/>
              <a:gd name="T8" fmla="*/ 0 w 3620"/>
              <a:gd name="T9" fmla="*/ 249 h 1338"/>
              <a:gd name="T10" fmla="*/ 249 w 3620"/>
              <a:gd name="T11" fmla="*/ 0 h 1338"/>
              <a:gd name="T12" fmla="*/ 3362 w 3620"/>
              <a:gd name="T13" fmla="*/ 0 h 1338"/>
              <a:gd name="T14" fmla="*/ 3619 w 3620"/>
              <a:gd name="T15" fmla="*/ 249 h 1338"/>
              <a:gd name="T16" fmla="*/ 3619 w 3620"/>
              <a:gd name="T17" fmla="*/ 1087 h 1338"/>
              <a:gd name="T18" fmla="*/ 3362 w 3620"/>
              <a:gd name="T19" fmla="*/ 1337 h 1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20" h="1338">
                <a:moveTo>
                  <a:pt x="3362" y="1337"/>
                </a:moveTo>
                <a:lnTo>
                  <a:pt x="3362" y="1337"/>
                </a:lnTo>
                <a:cubicBezTo>
                  <a:pt x="249" y="1337"/>
                  <a:pt x="249" y="1337"/>
                  <a:pt x="249" y="1337"/>
                </a:cubicBezTo>
                <a:cubicBezTo>
                  <a:pt x="108" y="1337"/>
                  <a:pt x="0" y="1220"/>
                  <a:pt x="0" y="1087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116"/>
                  <a:pt x="108" y="0"/>
                  <a:pt x="249" y="0"/>
                </a:cubicBezTo>
                <a:cubicBezTo>
                  <a:pt x="3362" y="0"/>
                  <a:pt x="3362" y="0"/>
                  <a:pt x="3362" y="0"/>
                </a:cubicBezTo>
                <a:cubicBezTo>
                  <a:pt x="3503" y="0"/>
                  <a:pt x="3619" y="116"/>
                  <a:pt x="3619" y="249"/>
                </a:cubicBezTo>
                <a:cubicBezTo>
                  <a:pt x="3619" y="1087"/>
                  <a:pt x="3619" y="1087"/>
                  <a:pt x="3619" y="1087"/>
                </a:cubicBezTo>
                <a:cubicBezTo>
                  <a:pt x="3619" y="1220"/>
                  <a:pt x="3503" y="1337"/>
                  <a:pt x="3362" y="13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33">
            <a:extLst>
              <a:ext uri="{FF2B5EF4-FFF2-40B4-BE49-F238E27FC236}">
                <a16:creationId xmlns:a16="http://schemas.microsoft.com/office/drawing/2014/main" id="{686CD485-8F2B-F141-BDB2-7CECDC41C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2201" y="6182650"/>
            <a:ext cx="413479" cy="1539062"/>
          </a:xfrm>
          <a:custGeom>
            <a:avLst/>
            <a:gdLst>
              <a:gd name="T0" fmla="*/ 0 w 399"/>
              <a:gd name="T1" fmla="*/ 1476 h 1477"/>
              <a:gd name="T2" fmla="*/ 398 w 399"/>
              <a:gd name="T3" fmla="*/ 1476 h 1477"/>
              <a:gd name="T4" fmla="*/ 398 w 399"/>
              <a:gd name="T5" fmla="*/ 0 h 1477"/>
              <a:gd name="T6" fmla="*/ 0 w 399"/>
              <a:gd name="T7" fmla="*/ 0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9" h="1477">
                <a:moveTo>
                  <a:pt x="0" y="1476"/>
                </a:moveTo>
                <a:lnTo>
                  <a:pt x="398" y="1476"/>
                </a:lnTo>
                <a:lnTo>
                  <a:pt x="398" y="0"/>
                </a:lnTo>
                <a:lnTo>
                  <a:pt x="0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6" name="Freeform 434">
            <a:extLst>
              <a:ext uri="{FF2B5EF4-FFF2-40B4-BE49-F238E27FC236}">
                <a16:creationId xmlns:a16="http://schemas.microsoft.com/office/drawing/2014/main" id="{F5E3A721-222C-7C4E-B066-3082A905D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4944" y="6182650"/>
            <a:ext cx="418072" cy="1539062"/>
          </a:xfrm>
          <a:custGeom>
            <a:avLst/>
            <a:gdLst>
              <a:gd name="T0" fmla="*/ 399 w 400"/>
              <a:gd name="T1" fmla="*/ 1476 h 1477"/>
              <a:gd name="T2" fmla="*/ 0 w 400"/>
              <a:gd name="T3" fmla="*/ 1476 h 1477"/>
              <a:gd name="T4" fmla="*/ 0 w 400"/>
              <a:gd name="T5" fmla="*/ 0 h 1477"/>
              <a:gd name="T6" fmla="*/ 399 w 400"/>
              <a:gd name="T7" fmla="*/ 0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0" h="1477">
                <a:moveTo>
                  <a:pt x="399" y="1476"/>
                </a:moveTo>
                <a:lnTo>
                  <a:pt x="0" y="1476"/>
                </a:lnTo>
                <a:lnTo>
                  <a:pt x="0" y="0"/>
                </a:lnTo>
                <a:lnTo>
                  <a:pt x="399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7" name="Freeform 435">
            <a:extLst>
              <a:ext uri="{FF2B5EF4-FFF2-40B4-BE49-F238E27FC236}">
                <a16:creationId xmlns:a16="http://schemas.microsoft.com/office/drawing/2014/main" id="{FE84CEC2-1B71-2547-A2AE-3CA390307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732" y="6035635"/>
            <a:ext cx="597247" cy="381321"/>
          </a:xfrm>
          <a:custGeom>
            <a:avLst/>
            <a:gdLst>
              <a:gd name="T0" fmla="*/ 548 w 574"/>
              <a:gd name="T1" fmla="*/ 365 h 366"/>
              <a:gd name="T2" fmla="*/ 548 w 574"/>
              <a:gd name="T3" fmla="*/ 365 h 366"/>
              <a:gd name="T4" fmla="*/ 25 w 574"/>
              <a:gd name="T5" fmla="*/ 365 h 366"/>
              <a:gd name="T6" fmla="*/ 0 w 574"/>
              <a:gd name="T7" fmla="*/ 340 h 366"/>
              <a:gd name="T8" fmla="*/ 0 w 574"/>
              <a:gd name="T9" fmla="*/ 25 h 366"/>
              <a:gd name="T10" fmla="*/ 25 w 574"/>
              <a:gd name="T11" fmla="*/ 0 h 366"/>
              <a:gd name="T12" fmla="*/ 283 w 574"/>
              <a:gd name="T13" fmla="*/ 0 h 366"/>
              <a:gd name="T14" fmla="*/ 548 w 574"/>
              <a:gd name="T15" fmla="*/ 0 h 366"/>
              <a:gd name="T16" fmla="*/ 573 w 574"/>
              <a:gd name="T17" fmla="*/ 16 h 366"/>
              <a:gd name="T18" fmla="*/ 573 w 574"/>
              <a:gd name="T19" fmla="*/ 340 h 366"/>
              <a:gd name="T20" fmla="*/ 548 w 574"/>
              <a:gd name="T21" fmla="*/ 365 h 366"/>
              <a:gd name="T22" fmla="*/ 25 w 574"/>
              <a:gd name="T23" fmla="*/ 340 h 366"/>
              <a:gd name="T24" fmla="*/ 25 w 574"/>
              <a:gd name="T25" fmla="*/ 340 h 366"/>
              <a:gd name="T26" fmla="*/ 548 w 574"/>
              <a:gd name="T27" fmla="*/ 340 h 366"/>
              <a:gd name="T28" fmla="*/ 548 w 574"/>
              <a:gd name="T29" fmla="*/ 25 h 366"/>
              <a:gd name="T30" fmla="*/ 283 w 574"/>
              <a:gd name="T31" fmla="*/ 25 h 366"/>
              <a:gd name="T32" fmla="*/ 25 w 574"/>
              <a:gd name="T33" fmla="*/ 25 h 366"/>
              <a:gd name="T34" fmla="*/ 25 w 574"/>
              <a:gd name="T35" fmla="*/ 34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4" h="366">
                <a:moveTo>
                  <a:pt x="548" y="365"/>
                </a:moveTo>
                <a:lnTo>
                  <a:pt x="548" y="365"/>
                </a:lnTo>
                <a:cubicBezTo>
                  <a:pt x="25" y="365"/>
                  <a:pt x="25" y="365"/>
                  <a:pt x="25" y="365"/>
                </a:cubicBezTo>
                <a:cubicBezTo>
                  <a:pt x="9" y="365"/>
                  <a:pt x="0" y="357"/>
                  <a:pt x="0" y="34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25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548" y="0"/>
                  <a:pt x="548" y="0"/>
                  <a:pt x="548" y="0"/>
                </a:cubicBezTo>
                <a:cubicBezTo>
                  <a:pt x="565" y="0"/>
                  <a:pt x="573" y="8"/>
                  <a:pt x="573" y="16"/>
                </a:cubicBezTo>
                <a:cubicBezTo>
                  <a:pt x="573" y="340"/>
                  <a:pt x="573" y="340"/>
                  <a:pt x="573" y="340"/>
                </a:cubicBezTo>
                <a:cubicBezTo>
                  <a:pt x="573" y="357"/>
                  <a:pt x="565" y="365"/>
                  <a:pt x="548" y="365"/>
                </a:cubicBezTo>
                <a:close/>
                <a:moveTo>
                  <a:pt x="25" y="340"/>
                </a:moveTo>
                <a:lnTo>
                  <a:pt x="25" y="340"/>
                </a:lnTo>
                <a:cubicBezTo>
                  <a:pt x="548" y="340"/>
                  <a:pt x="548" y="340"/>
                  <a:pt x="548" y="340"/>
                </a:cubicBezTo>
                <a:cubicBezTo>
                  <a:pt x="548" y="25"/>
                  <a:pt x="548" y="25"/>
                  <a:pt x="548" y="25"/>
                </a:cubicBezTo>
                <a:cubicBezTo>
                  <a:pt x="283" y="25"/>
                  <a:pt x="283" y="25"/>
                  <a:pt x="283" y="25"/>
                </a:cubicBezTo>
                <a:cubicBezTo>
                  <a:pt x="25" y="25"/>
                  <a:pt x="25" y="25"/>
                  <a:pt x="25" y="25"/>
                </a:cubicBezTo>
                <a:lnTo>
                  <a:pt x="25" y="3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36">
            <a:extLst>
              <a:ext uri="{FF2B5EF4-FFF2-40B4-BE49-F238E27FC236}">
                <a16:creationId xmlns:a16="http://schemas.microsoft.com/office/drawing/2014/main" id="{48A4D964-5D54-7A4B-A2CF-B6AC6ECDB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35" y="5948347"/>
            <a:ext cx="284841" cy="114854"/>
          </a:xfrm>
          <a:custGeom>
            <a:avLst/>
            <a:gdLst>
              <a:gd name="T0" fmla="*/ 8 w 275"/>
              <a:gd name="T1" fmla="*/ 108 h 109"/>
              <a:gd name="T2" fmla="*/ 8 w 275"/>
              <a:gd name="T3" fmla="*/ 108 h 109"/>
              <a:gd name="T4" fmla="*/ 0 w 275"/>
              <a:gd name="T5" fmla="*/ 99 h 109"/>
              <a:gd name="T6" fmla="*/ 0 w 275"/>
              <a:gd name="T7" fmla="*/ 91 h 109"/>
              <a:gd name="T8" fmla="*/ 50 w 275"/>
              <a:gd name="T9" fmla="*/ 25 h 109"/>
              <a:gd name="T10" fmla="*/ 133 w 275"/>
              <a:gd name="T11" fmla="*/ 0 h 109"/>
              <a:gd name="T12" fmla="*/ 224 w 275"/>
              <a:gd name="T13" fmla="*/ 25 h 109"/>
              <a:gd name="T14" fmla="*/ 274 w 275"/>
              <a:gd name="T15" fmla="*/ 91 h 109"/>
              <a:gd name="T16" fmla="*/ 274 w 275"/>
              <a:gd name="T17" fmla="*/ 99 h 109"/>
              <a:gd name="T18" fmla="*/ 266 w 275"/>
              <a:gd name="T19" fmla="*/ 108 h 109"/>
              <a:gd name="T20" fmla="*/ 8 w 275"/>
              <a:gd name="T21" fmla="*/ 108 h 109"/>
              <a:gd name="T22" fmla="*/ 133 w 275"/>
              <a:gd name="T23" fmla="*/ 25 h 109"/>
              <a:gd name="T24" fmla="*/ 133 w 275"/>
              <a:gd name="T25" fmla="*/ 25 h 109"/>
              <a:gd name="T26" fmla="*/ 66 w 275"/>
              <a:gd name="T27" fmla="*/ 41 h 109"/>
              <a:gd name="T28" fmla="*/ 33 w 275"/>
              <a:gd name="T29" fmla="*/ 83 h 109"/>
              <a:gd name="T30" fmla="*/ 241 w 275"/>
              <a:gd name="T31" fmla="*/ 83 h 109"/>
              <a:gd name="T32" fmla="*/ 207 w 275"/>
              <a:gd name="T33" fmla="*/ 41 h 109"/>
              <a:gd name="T34" fmla="*/ 133 w 275"/>
              <a:gd name="T35" fmla="*/ 2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5" h="109">
                <a:moveTo>
                  <a:pt x="8" y="108"/>
                </a:moveTo>
                <a:lnTo>
                  <a:pt x="8" y="108"/>
                </a:lnTo>
                <a:cubicBezTo>
                  <a:pt x="8" y="108"/>
                  <a:pt x="0" y="108"/>
                  <a:pt x="0" y="99"/>
                </a:cubicBezTo>
                <a:lnTo>
                  <a:pt x="0" y="91"/>
                </a:lnTo>
                <a:cubicBezTo>
                  <a:pt x="8" y="66"/>
                  <a:pt x="25" y="41"/>
                  <a:pt x="50" y="25"/>
                </a:cubicBezTo>
                <a:cubicBezTo>
                  <a:pt x="75" y="8"/>
                  <a:pt x="108" y="0"/>
                  <a:pt x="133" y="0"/>
                </a:cubicBezTo>
                <a:cubicBezTo>
                  <a:pt x="166" y="0"/>
                  <a:pt x="199" y="8"/>
                  <a:pt x="224" y="25"/>
                </a:cubicBezTo>
                <a:cubicBezTo>
                  <a:pt x="249" y="41"/>
                  <a:pt x="266" y="66"/>
                  <a:pt x="274" y="91"/>
                </a:cubicBezTo>
                <a:lnTo>
                  <a:pt x="274" y="99"/>
                </a:lnTo>
                <a:cubicBezTo>
                  <a:pt x="274" y="108"/>
                  <a:pt x="266" y="108"/>
                  <a:pt x="266" y="108"/>
                </a:cubicBezTo>
                <a:lnTo>
                  <a:pt x="8" y="108"/>
                </a:lnTo>
                <a:close/>
                <a:moveTo>
                  <a:pt x="133" y="25"/>
                </a:moveTo>
                <a:lnTo>
                  <a:pt x="133" y="25"/>
                </a:lnTo>
                <a:cubicBezTo>
                  <a:pt x="108" y="25"/>
                  <a:pt x="83" y="33"/>
                  <a:pt x="66" y="41"/>
                </a:cubicBezTo>
                <a:cubicBezTo>
                  <a:pt x="50" y="58"/>
                  <a:pt x="41" y="66"/>
                  <a:pt x="33" y="83"/>
                </a:cubicBezTo>
                <a:cubicBezTo>
                  <a:pt x="241" y="83"/>
                  <a:pt x="241" y="83"/>
                  <a:pt x="241" y="83"/>
                </a:cubicBezTo>
                <a:cubicBezTo>
                  <a:pt x="232" y="66"/>
                  <a:pt x="224" y="58"/>
                  <a:pt x="207" y="41"/>
                </a:cubicBezTo>
                <a:cubicBezTo>
                  <a:pt x="183" y="33"/>
                  <a:pt x="158" y="25"/>
                  <a:pt x="133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37">
            <a:extLst>
              <a:ext uri="{FF2B5EF4-FFF2-40B4-BE49-F238E27FC236}">
                <a16:creationId xmlns:a16="http://schemas.microsoft.com/office/drawing/2014/main" id="{A243D6D9-73B2-E146-AB11-1C5AF7AF6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35" y="6076984"/>
            <a:ext cx="284841" cy="284841"/>
          </a:xfrm>
          <a:custGeom>
            <a:avLst/>
            <a:gdLst>
              <a:gd name="T0" fmla="*/ 141 w 275"/>
              <a:gd name="T1" fmla="*/ 274 h 275"/>
              <a:gd name="T2" fmla="*/ 141 w 275"/>
              <a:gd name="T3" fmla="*/ 274 h 275"/>
              <a:gd name="T4" fmla="*/ 41 w 275"/>
              <a:gd name="T5" fmla="*/ 233 h 275"/>
              <a:gd name="T6" fmla="*/ 0 w 275"/>
              <a:gd name="T7" fmla="*/ 141 h 275"/>
              <a:gd name="T8" fmla="*/ 41 w 275"/>
              <a:gd name="T9" fmla="*/ 42 h 275"/>
              <a:gd name="T10" fmla="*/ 141 w 275"/>
              <a:gd name="T11" fmla="*/ 0 h 275"/>
              <a:gd name="T12" fmla="*/ 232 w 275"/>
              <a:gd name="T13" fmla="*/ 42 h 275"/>
              <a:gd name="T14" fmla="*/ 274 w 275"/>
              <a:gd name="T15" fmla="*/ 141 h 275"/>
              <a:gd name="T16" fmla="*/ 232 w 275"/>
              <a:gd name="T17" fmla="*/ 233 h 275"/>
              <a:gd name="T18" fmla="*/ 141 w 275"/>
              <a:gd name="T19" fmla="*/ 274 h 275"/>
              <a:gd name="T20" fmla="*/ 141 w 275"/>
              <a:gd name="T21" fmla="*/ 17 h 275"/>
              <a:gd name="T22" fmla="*/ 141 w 275"/>
              <a:gd name="T23" fmla="*/ 17 h 275"/>
              <a:gd name="T24" fmla="*/ 17 w 275"/>
              <a:gd name="T25" fmla="*/ 141 h 275"/>
              <a:gd name="T26" fmla="*/ 141 w 275"/>
              <a:gd name="T27" fmla="*/ 258 h 275"/>
              <a:gd name="T28" fmla="*/ 257 w 275"/>
              <a:gd name="T29" fmla="*/ 141 h 275"/>
              <a:gd name="T30" fmla="*/ 141 w 275"/>
              <a:gd name="T31" fmla="*/ 17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5" h="275">
                <a:moveTo>
                  <a:pt x="141" y="274"/>
                </a:moveTo>
                <a:lnTo>
                  <a:pt x="141" y="274"/>
                </a:lnTo>
                <a:cubicBezTo>
                  <a:pt x="100" y="274"/>
                  <a:pt x="66" y="258"/>
                  <a:pt x="41" y="233"/>
                </a:cubicBezTo>
                <a:cubicBezTo>
                  <a:pt x="17" y="208"/>
                  <a:pt x="0" y="175"/>
                  <a:pt x="0" y="141"/>
                </a:cubicBezTo>
                <a:cubicBezTo>
                  <a:pt x="0" y="100"/>
                  <a:pt x="17" y="67"/>
                  <a:pt x="41" y="42"/>
                </a:cubicBezTo>
                <a:cubicBezTo>
                  <a:pt x="66" y="17"/>
                  <a:pt x="100" y="0"/>
                  <a:pt x="141" y="0"/>
                </a:cubicBezTo>
                <a:cubicBezTo>
                  <a:pt x="174" y="0"/>
                  <a:pt x="207" y="17"/>
                  <a:pt x="232" y="42"/>
                </a:cubicBezTo>
                <a:cubicBezTo>
                  <a:pt x="257" y="67"/>
                  <a:pt x="274" y="100"/>
                  <a:pt x="274" y="141"/>
                </a:cubicBezTo>
                <a:cubicBezTo>
                  <a:pt x="274" y="175"/>
                  <a:pt x="257" y="208"/>
                  <a:pt x="232" y="233"/>
                </a:cubicBezTo>
                <a:cubicBezTo>
                  <a:pt x="207" y="258"/>
                  <a:pt x="174" y="274"/>
                  <a:pt x="141" y="274"/>
                </a:cubicBezTo>
                <a:close/>
                <a:moveTo>
                  <a:pt x="141" y="17"/>
                </a:moveTo>
                <a:lnTo>
                  <a:pt x="141" y="17"/>
                </a:lnTo>
                <a:cubicBezTo>
                  <a:pt x="75" y="17"/>
                  <a:pt x="17" y="75"/>
                  <a:pt x="17" y="141"/>
                </a:cubicBezTo>
                <a:cubicBezTo>
                  <a:pt x="17" y="208"/>
                  <a:pt x="75" y="258"/>
                  <a:pt x="141" y="258"/>
                </a:cubicBezTo>
                <a:cubicBezTo>
                  <a:pt x="199" y="258"/>
                  <a:pt x="257" y="208"/>
                  <a:pt x="257" y="141"/>
                </a:cubicBezTo>
                <a:cubicBezTo>
                  <a:pt x="257" y="75"/>
                  <a:pt x="199" y="17"/>
                  <a:pt x="141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38">
            <a:extLst>
              <a:ext uri="{FF2B5EF4-FFF2-40B4-BE49-F238E27FC236}">
                <a16:creationId xmlns:a16="http://schemas.microsoft.com/office/drawing/2014/main" id="{A42137F3-605D-134C-B879-59F2B4C2A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689" y="6113738"/>
            <a:ext cx="215926" cy="215926"/>
          </a:xfrm>
          <a:custGeom>
            <a:avLst/>
            <a:gdLst>
              <a:gd name="T0" fmla="*/ 108 w 209"/>
              <a:gd name="T1" fmla="*/ 207 h 208"/>
              <a:gd name="T2" fmla="*/ 108 w 209"/>
              <a:gd name="T3" fmla="*/ 207 h 208"/>
              <a:gd name="T4" fmla="*/ 0 w 209"/>
              <a:gd name="T5" fmla="*/ 107 h 208"/>
              <a:gd name="T6" fmla="*/ 108 w 209"/>
              <a:gd name="T7" fmla="*/ 0 h 208"/>
              <a:gd name="T8" fmla="*/ 208 w 209"/>
              <a:gd name="T9" fmla="*/ 107 h 208"/>
              <a:gd name="T10" fmla="*/ 108 w 209"/>
              <a:gd name="T11" fmla="*/ 207 h 208"/>
              <a:gd name="T12" fmla="*/ 108 w 209"/>
              <a:gd name="T13" fmla="*/ 16 h 208"/>
              <a:gd name="T14" fmla="*/ 108 w 209"/>
              <a:gd name="T15" fmla="*/ 16 h 208"/>
              <a:gd name="T16" fmla="*/ 17 w 209"/>
              <a:gd name="T17" fmla="*/ 107 h 208"/>
              <a:gd name="T18" fmla="*/ 108 w 209"/>
              <a:gd name="T19" fmla="*/ 190 h 208"/>
              <a:gd name="T20" fmla="*/ 191 w 209"/>
              <a:gd name="T21" fmla="*/ 107 h 208"/>
              <a:gd name="T22" fmla="*/ 108 w 209"/>
              <a:gd name="T23" fmla="*/ 1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9" h="208">
                <a:moveTo>
                  <a:pt x="108" y="207"/>
                </a:moveTo>
                <a:lnTo>
                  <a:pt x="108" y="207"/>
                </a:lnTo>
                <a:cubicBezTo>
                  <a:pt x="50" y="207"/>
                  <a:pt x="0" y="166"/>
                  <a:pt x="0" y="107"/>
                </a:cubicBezTo>
                <a:cubicBezTo>
                  <a:pt x="0" y="49"/>
                  <a:pt x="50" y="0"/>
                  <a:pt x="108" y="0"/>
                </a:cubicBezTo>
                <a:cubicBezTo>
                  <a:pt x="158" y="0"/>
                  <a:pt x="208" y="49"/>
                  <a:pt x="208" y="107"/>
                </a:cubicBezTo>
                <a:cubicBezTo>
                  <a:pt x="208" y="166"/>
                  <a:pt x="158" y="207"/>
                  <a:pt x="108" y="207"/>
                </a:cubicBezTo>
                <a:close/>
                <a:moveTo>
                  <a:pt x="108" y="16"/>
                </a:moveTo>
                <a:lnTo>
                  <a:pt x="108" y="16"/>
                </a:lnTo>
                <a:cubicBezTo>
                  <a:pt x="58" y="16"/>
                  <a:pt x="17" y="58"/>
                  <a:pt x="17" y="107"/>
                </a:cubicBezTo>
                <a:cubicBezTo>
                  <a:pt x="17" y="149"/>
                  <a:pt x="58" y="190"/>
                  <a:pt x="108" y="190"/>
                </a:cubicBezTo>
                <a:cubicBezTo>
                  <a:pt x="150" y="190"/>
                  <a:pt x="191" y="149"/>
                  <a:pt x="191" y="107"/>
                </a:cubicBezTo>
                <a:cubicBezTo>
                  <a:pt x="191" y="58"/>
                  <a:pt x="150" y="16"/>
                  <a:pt x="108" y="1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39">
            <a:extLst>
              <a:ext uri="{FF2B5EF4-FFF2-40B4-BE49-F238E27FC236}">
                <a16:creationId xmlns:a16="http://schemas.microsoft.com/office/drawing/2014/main" id="{9C1D4FE4-73B2-9B49-8E18-9FC83A903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789" y="6164273"/>
            <a:ext cx="59726" cy="114857"/>
          </a:xfrm>
          <a:custGeom>
            <a:avLst/>
            <a:gdLst>
              <a:gd name="T0" fmla="*/ 25 w 59"/>
              <a:gd name="T1" fmla="*/ 108 h 109"/>
              <a:gd name="T2" fmla="*/ 25 w 59"/>
              <a:gd name="T3" fmla="*/ 108 h 109"/>
              <a:gd name="T4" fmla="*/ 0 w 59"/>
              <a:gd name="T5" fmla="*/ 100 h 109"/>
              <a:gd name="T6" fmla="*/ 0 w 59"/>
              <a:gd name="T7" fmla="*/ 92 h 109"/>
              <a:gd name="T8" fmla="*/ 8 w 59"/>
              <a:gd name="T9" fmla="*/ 92 h 109"/>
              <a:gd name="T10" fmla="*/ 41 w 59"/>
              <a:gd name="T11" fmla="*/ 92 h 109"/>
              <a:gd name="T12" fmla="*/ 50 w 59"/>
              <a:gd name="T13" fmla="*/ 75 h 109"/>
              <a:gd name="T14" fmla="*/ 25 w 59"/>
              <a:gd name="T15" fmla="*/ 58 h 109"/>
              <a:gd name="T16" fmla="*/ 8 w 59"/>
              <a:gd name="T17" fmla="*/ 50 h 109"/>
              <a:gd name="T18" fmla="*/ 0 w 59"/>
              <a:gd name="T19" fmla="*/ 34 h 109"/>
              <a:gd name="T20" fmla="*/ 8 w 59"/>
              <a:gd name="T21" fmla="*/ 9 h 109"/>
              <a:gd name="T22" fmla="*/ 58 w 59"/>
              <a:gd name="T23" fmla="*/ 9 h 109"/>
              <a:gd name="T24" fmla="*/ 58 w 59"/>
              <a:gd name="T25" fmla="*/ 17 h 109"/>
              <a:gd name="T26" fmla="*/ 50 w 59"/>
              <a:gd name="T27" fmla="*/ 17 h 109"/>
              <a:gd name="T28" fmla="*/ 16 w 59"/>
              <a:gd name="T29" fmla="*/ 17 h 109"/>
              <a:gd name="T30" fmla="*/ 8 w 59"/>
              <a:gd name="T31" fmla="*/ 34 h 109"/>
              <a:gd name="T32" fmla="*/ 33 w 59"/>
              <a:gd name="T33" fmla="*/ 50 h 109"/>
              <a:gd name="T34" fmla="*/ 50 w 59"/>
              <a:gd name="T35" fmla="*/ 58 h 109"/>
              <a:gd name="T36" fmla="*/ 58 w 59"/>
              <a:gd name="T37" fmla="*/ 75 h 109"/>
              <a:gd name="T38" fmla="*/ 50 w 59"/>
              <a:gd name="T39" fmla="*/ 100 h 109"/>
              <a:gd name="T40" fmla="*/ 25 w 59"/>
              <a:gd name="T41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9" h="109">
                <a:moveTo>
                  <a:pt x="25" y="108"/>
                </a:moveTo>
                <a:lnTo>
                  <a:pt x="25" y="108"/>
                </a:lnTo>
                <a:cubicBezTo>
                  <a:pt x="16" y="108"/>
                  <a:pt x="8" y="100"/>
                  <a:pt x="0" y="100"/>
                </a:cubicBezTo>
                <a:lnTo>
                  <a:pt x="0" y="92"/>
                </a:lnTo>
                <a:cubicBezTo>
                  <a:pt x="0" y="92"/>
                  <a:pt x="8" y="83"/>
                  <a:pt x="8" y="92"/>
                </a:cubicBezTo>
                <a:cubicBezTo>
                  <a:pt x="16" y="92"/>
                  <a:pt x="33" y="92"/>
                  <a:pt x="41" y="92"/>
                </a:cubicBezTo>
                <a:cubicBezTo>
                  <a:pt x="41" y="83"/>
                  <a:pt x="50" y="83"/>
                  <a:pt x="50" y="75"/>
                </a:cubicBezTo>
                <a:cubicBezTo>
                  <a:pt x="50" y="67"/>
                  <a:pt x="33" y="67"/>
                  <a:pt x="25" y="58"/>
                </a:cubicBezTo>
                <a:cubicBezTo>
                  <a:pt x="16" y="58"/>
                  <a:pt x="16" y="50"/>
                  <a:pt x="8" y="50"/>
                </a:cubicBezTo>
                <a:cubicBezTo>
                  <a:pt x="0" y="42"/>
                  <a:pt x="0" y="42"/>
                  <a:pt x="0" y="34"/>
                </a:cubicBezTo>
                <a:cubicBezTo>
                  <a:pt x="0" y="25"/>
                  <a:pt x="0" y="17"/>
                  <a:pt x="8" y="9"/>
                </a:cubicBezTo>
                <a:cubicBezTo>
                  <a:pt x="25" y="0"/>
                  <a:pt x="41" y="0"/>
                  <a:pt x="58" y="9"/>
                </a:cubicBezTo>
                <a:lnTo>
                  <a:pt x="58" y="17"/>
                </a:lnTo>
                <a:cubicBezTo>
                  <a:pt x="58" y="17"/>
                  <a:pt x="58" y="25"/>
                  <a:pt x="50" y="17"/>
                </a:cubicBezTo>
                <a:cubicBezTo>
                  <a:pt x="41" y="17"/>
                  <a:pt x="25" y="17"/>
                  <a:pt x="16" y="17"/>
                </a:cubicBezTo>
                <a:cubicBezTo>
                  <a:pt x="16" y="25"/>
                  <a:pt x="8" y="25"/>
                  <a:pt x="8" y="34"/>
                </a:cubicBezTo>
                <a:cubicBezTo>
                  <a:pt x="8" y="42"/>
                  <a:pt x="25" y="42"/>
                  <a:pt x="33" y="50"/>
                </a:cubicBezTo>
                <a:cubicBezTo>
                  <a:pt x="41" y="50"/>
                  <a:pt x="41" y="58"/>
                  <a:pt x="50" y="58"/>
                </a:cubicBezTo>
                <a:cubicBezTo>
                  <a:pt x="58" y="67"/>
                  <a:pt x="58" y="67"/>
                  <a:pt x="58" y="75"/>
                </a:cubicBezTo>
                <a:cubicBezTo>
                  <a:pt x="58" y="83"/>
                  <a:pt x="58" y="92"/>
                  <a:pt x="50" y="100"/>
                </a:cubicBezTo>
                <a:cubicBezTo>
                  <a:pt x="41" y="100"/>
                  <a:pt x="33" y="108"/>
                  <a:pt x="25" y="1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40">
            <a:extLst>
              <a:ext uri="{FF2B5EF4-FFF2-40B4-BE49-F238E27FC236}">
                <a16:creationId xmlns:a16="http://schemas.microsoft.com/office/drawing/2014/main" id="{8A7D2C65-8933-554E-AFAF-5F6D7810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761" y="6136708"/>
            <a:ext cx="9188" cy="27565"/>
          </a:xfrm>
          <a:custGeom>
            <a:avLst/>
            <a:gdLst>
              <a:gd name="T0" fmla="*/ 8 w 9"/>
              <a:gd name="T1" fmla="*/ 25 h 26"/>
              <a:gd name="T2" fmla="*/ 8 w 9"/>
              <a:gd name="T3" fmla="*/ 25 h 26"/>
              <a:gd name="T4" fmla="*/ 0 w 9"/>
              <a:gd name="T5" fmla="*/ 17 h 26"/>
              <a:gd name="T6" fmla="*/ 0 w 9"/>
              <a:gd name="T7" fmla="*/ 9 h 26"/>
              <a:gd name="T8" fmla="*/ 8 w 9"/>
              <a:gd name="T9" fmla="*/ 0 h 26"/>
              <a:gd name="T10" fmla="*/ 8 w 9"/>
              <a:gd name="T11" fmla="*/ 9 h 26"/>
              <a:gd name="T12" fmla="*/ 8 w 9"/>
              <a:gd name="T13" fmla="*/ 17 h 26"/>
              <a:gd name="T14" fmla="*/ 8 w 9"/>
              <a:gd name="T15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26">
                <a:moveTo>
                  <a:pt x="8" y="25"/>
                </a:moveTo>
                <a:lnTo>
                  <a:pt x="8" y="25"/>
                </a:lnTo>
                <a:cubicBezTo>
                  <a:pt x="0" y="25"/>
                  <a:pt x="0" y="25"/>
                  <a:pt x="0" y="1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8" y="0"/>
                </a:cubicBezTo>
                <a:lnTo>
                  <a:pt x="8" y="9"/>
                </a:lnTo>
                <a:cubicBezTo>
                  <a:pt x="8" y="17"/>
                  <a:pt x="8" y="17"/>
                  <a:pt x="8" y="17"/>
                </a:cubicBezTo>
                <a:cubicBezTo>
                  <a:pt x="8" y="25"/>
                  <a:pt x="8" y="25"/>
                  <a:pt x="8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41">
            <a:extLst>
              <a:ext uri="{FF2B5EF4-FFF2-40B4-BE49-F238E27FC236}">
                <a16:creationId xmlns:a16="http://schemas.microsoft.com/office/drawing/2014/main" id="{C100CD9C-86AC-BD40-9263-2E4F08998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761" y="6274534"/>
            <a:ext cx="9188" cy="27565"/>
          </a:xfrm>
          <a:custGeom>
            <a:avLst/>
            <a:gdLst>
              <a:gd name="T0" fmla="*/ 8 w 9"/>
              <a:gd name="T1" fmla="*/ 25 h 26"/>
              <a:gd name="T2" fmla="*/ 8 w 9"/>
              <a:gd name="T3" fmla="*/ 25 h 26"/>
              <a:gd name="T4" fmla="*/ 0 w 9"/>
              <a:gd name="T5" fmla="*/ 17 h 26"/>
              <a:gd name="T6" fmla="*/ 0 w 9"/>
              <a:gd name="T7" fmla="*/ 9 h 26"/>
              <a:gd name="T8" fmla="*/ 8 w 9"/>
              <a:gd name="T9" fmla="*/ 0 h 26"/>
              <a:gd name="T10" fmla="*/ 8 w 9"/>
              <a:gd name="T11" fmla="*/ 9 h 26"/>
              <a:gd name="T12" fmla="*/ 8 w 9"/>
              <a:gd name="T13" fmla="*/ 17 h 26"/>
              <a:gd name="T14" fmla="*/ 8 w 9"/>
              <a:gd name="T15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26">
                <a:moveTo>
                  <a:pt x="8" y="25"/>
                </a:moveTo>
                <a:lnTo>
                  <a:pt x="8" y="25"/>
                </a:lnTo>
                <a:cubicBezTo>
                  <a:pt x="0" y="25"/>
                  <a:pt x="0" y="17"/>
                  <a:pt x="0" y="1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8" y="0"/>
                </a:cubicBezTo>
                <a:cubicBezTo>
                  <a:pt x="8" y="0"/>
                  <a:pt x="8" y="0"/>
                  <a:pt x="8" y="9"/>
                </a:cubicBezTo>
                <a:cubicBezTo>
                  <a:pt x="8" y="17"/>
                  <a:pt x="8" y="17"/>
                  <a:pt x="8" y="17"/>
                </a:cubicBezTo>
                <a:lnTo>
                  <a:pt x="8" y="2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42">
            <a:extLst>
              <a:ext uri="{FF2B5EF4-FFF2-40B4-BE49-F238E27FC236}">
                <a16:creationId xmlns:a16="http://schemas.microsoft.com/office/drawing/2014/main" id="{4DFFA5A1-5138-B54E-BC0A-E9D815E09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544" y="7804407"/>
            <a:ext cx="597247" cy="381318"/>
          </a:xfrm>
          <a:custGeom>
            <a:avLst/>
            <a:gdLst>
              <a:gd name="T0" fmla="*/ 548 w 574"/>
              <a:gd name="T1" fmla="*/ 366 h 367"/>
              <a:gd name="T2" fmla="*/ 548 w 574"/>
              <a:gd name="T3" fmla="*/ 366 h 367"/>
              <a:gd name="T4" fmla="*/ 25 w 574"/>
              <a:gd name="T5" fmla="*/ 366 h 367"/>
              <a:gd name="T6" fmla="*/ 0 w 574"/>
              <a:gd name="T7" fmla="*/ 341 h 367"/>
              <a:gd name="T8" fmla="*/ 0 w 574"/>
              <a:gd name="T9" fmla="*/ 25 h 367"/>
              <a:gd name="T10" fmla="*/ 25 w 574"/>
              <a:gd name="T11" fmla="*/ 0 h 367"/>
              <a:gd name="T12" fmla="*/ 108 w 574"/>
              <a:gd name="T13" fmla="*/ 0 h 367"/>
              <a:gd name="T14" fmla="*/ 116 w 574"/>
              <a:gd name="T15" fmla="*/ 17 h 367"/>
              <a:gd name="T16" fmla="*/ 108 w 574"/>
              <a:gd name="T17" fmla="*/ 25 h 367"/>
              <a:gd name="T18" fmla="*/ 33 w 574"/>
              <a:gd name="T19" fmla="*/ 25 h 367"/>
              <a:gd name="T20" fmla="*/ 33 w 574"/>
              <a:gd name="T21" fmla="*/ 341 h 367"/>
              <a:gd name="T22" fmla="*/ 548 w 574"/>
              <a:gd name="T23" fmla="*/ 341 h 367"/>
              <a:gd name="T24" fmla="*/ 548 w 574"/>
              <a:gd name="T25" fmla="*/ 25 h 367"/>
              <a:gd name="T26" fmla="*/ 465 w 574"/>
              <a:gd name="T27" fmla="*/ 25 h 367"/>
              <a:gd name="T28" fmla="*/ 457 w 574"/>
              <a:gd name="T29" fmla="*/ 17 h 367"/>
              <a:gd name="T30" fmla="*/ 465 w 574"/>
              <a:gd name="T31" fmla="*/ 0 h 367"/>
              <a:gd name="T32" fmla="*/ 548 w 574"/>
              <a:gd name="T33" fmla="*/ 0 h 367"/>
              <a:gd name="T34" fmla="*/ 573 w 574"/>
              <a:gd name="T35" fmla="*/ 25 h 367"/>
              <a:gd name="T36" fmla="*/ 573 w 574"/>
              <a:gd name="T37" fmla="*/ 341 h 367"/>
              <a:gd name="T38" fmla="*/ 548 w 574"/>
              <a:gd name="T39" fmla="*/ 366 h 367"/>
              <a:gd name="T40" fmla="*/ 548 w 574"/>
              <a:gd name="T41" fmla="*/ 25 h 367"/>
              <a:gd name="T42" fmla="*/ 548 w 574"/>
              <a:gd name="T43" fmla="*/ 25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4" h="367">
                <a:moveTo>
                  <a:pt x="548" y="366"/>
                </a:moveTo>
                <a:lnTo>
                  <a:pt x="548" y="366"/>
                </a:lnTo>
                <a:cubicBezTo>
                  <a:pt x="25" y="366"/>
                  <a:pt x="25" y="366"/>
                  <a:pt x="25" y="366"/>
                </a:cubicBezTo>
                <a:cubicBezTo>
                  <a:pt x="17" y="366"/>
                  <a:pt x="0" y="357"/>
                  <a:pt x="0" y="34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17" y="0"/>
                  <a:pt x="25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6" y="0"/>
                  <a:pt x="116" y="9"/>
                  <a:pt x="116" y="17"/>
                </a:cubicBezTo>
                <a:cubicBezTo>
                  <a:pt x="116" y="25"/>
                  <a:pt x="116" y="25"/>
                  <a:pt x="108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341"/>
                  <a:pt x="33" y="341"/>
                  <a:pt x="33" y="341"/>
                </a:cubicBezTo>
                <a:cubicBezTo>
                  <a:pt x="548" y="341"/>
                  <a:pt x="548" y="341"/>
                  <a:pt x="548" y="341"/>
                </a:cubicBezTo>
                <a:cubicBezTo>
                  <a:pt x="548" y="25"/>
                  <a:pt x="548" y="25"/>
                  <a:pt x="548" y="25"/>
                </a:cubicBezTo>
                <a:cubicBezTo>
                  <a:pt x="465" y="25"/>
                  <a:pt x="465" y="25"/>
                  <a:pt x="465" y="25"/>
                </a:cubicBezTo>
                <a:cubicBezTo>
                  <a:pt x="465" y="25"/>
                  <a:pt x="457" y="25"/>
                  <a:pt x="457" y="17"/>
                </a:cubicBezTo>
                <a:cubicBezTo>
                  <a:pt x="457" y="9"/>
                  <a:pt x="465" y="0"/>
                  <a:pt x="465" y="0"/>
                </a:cubicBezTo>
                <a:cubicBezTo>
                  <a:pt x="548" y="0"/>
                  <a:pt x="548" y="0"/>
                  <a:pt x="548" y="0"/>
                </a:cubicBezTo>
                <a:cubicBezTo>
                  <a:pt x="565" y="0"/>
                  <a:pt x="573" y="9"/>
                  <a:pt x="573" y="25"/>
                </a:cubicBezTo>
                <a:cubicBezTo>
                  <a:pt x="573" y="341"/>
                  <a:pt x="573" y="341"/>
                  <a:pt x="573" y="341"/>
                </a:cubicBezTo>
                <a:cubicBezTo>
                  <a:pt x="573" y="357"/>
                  <a:pt x="565" y="366"/>
                  <a:pt x="548" y="366"/>
                </a:cubicBezTo>
                <a:close/>
                <a:moveTo>
                  <a:pt x="548" y="25"/>
                </a:moveTo>
                <a:lnTo>
                  <a:pt x="548" y="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43">
            <a:extLst>
              <a:ext uri="{FF2B5EF4-FFF2-40B4-BE49-F238E27FC236}">
                <a16:creationId xmlns:a16="http://schemas.microsoft.com/office/drawing/2014/main" id="{25B4C8DD-9316-BE46-9115-2EC2C132B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1385" y="7813596"/>
            <a:ext cx="312406" cy="174580"/>
          </a:xfrm>
          <a:custGeom>
            <a:avLst/>
            <a:gdLst>
              <a:gd name="T0" fmla="*/ 17 w 300"/>
              <a:gd name="T1" fmla="*/ 166 h 167"/>
              <a:gd name="T2" fmla="*/ 17 w 300"/>
              <a:gd name="T3" fmla="*/ 166 h 167"/>
              <a:gd name="T4" fmla="*/ 0 w 300"/>
              <a:gd name="T5" fmla="*/ 157 h 167"/>
              <a:gd name="T6" fmla="*/ 8 w 300"/>
              <a:gd name="T7" fmla="*/ 141 h 167"/>
              <a:gd name="T8" fmla="*/ 282 w 300"/>
              <a:gd name="T9" fmla="*/ 0 h 167"/>
              <a:gd name="T10" fmla="*/ 299 w 300"/>
              <a:gd name="T11" fmla="*/ 8 h 167"/>
              <a:gd name="T12" fmla="*/ 291 w 300"/>
              <a:gd name="T13" fmla="*/ 25 h 167"/>
              <a:gd name="T14" fmla="*/ 17 w 300"/>
              <a:gd name="T15" fmla="*/ 16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0" h="167">
                <a:moveTo>
                  <a:pt x="17" y="166"/>
                </a:moveTo>
                <a:lnTo>
                  <a:pt x="17" y="166"/>
                </a:lnTo>
                <a:cubicBezTo>
                  <a:pt x="8" y="166"/>
                  <a:pt x="8" y="166"/>
                  <a:pt x="0" y="157"/>
                </a:cubicBezTo>
                <a:cubicBezTo>
                  <a:pt x="0" y="149"/>
                  <a:pt x="0" y="141"/>
                  <a:pt x="8" y="141"/>
                </a:cubicBezTo>
                <a:cubicBezTo>
                  <a:pt x="282" y="0"/>
                  <a:pt x="282" y="0"/>
                  <a:pt x="282" y="0"/>
                </a:cubicBezTo>
                <a:cubicBezTo>
                  <a:pt x="291" y="0"/>
                  <a:pt x="299" y="0"/>
                  <a:pt x="299" y="8"/>
                </a:cubicBezTo>
                <a:cubicBezTo>
                  <a:pt x="299" y="16"/>
                  <a:pt x="299" y="25"/>
                  <a:pt x="291" y="25"/>
                </a:cubicBezTo>
                <a:cubicBezTo>
                  <a:pt x="17" y="166"/>
                  <a:pt x="17" y="166"/>
                  <a:pt x="17" y="1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44">
            <a:extLst>
              <a:ext uri="{FF2B5EF4-FFF2-40B4-BE49-F238E27FC236}">
                <a16:creationId xmlns:a16="http://schemas.microsoft.com/office/drawing/2014/main" id="{BBA24675-7BF6-9548-96E1-AFAB005E7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544" y="7813596"/>
            <a:ext cx="321595" cy="174580"/>
          </a:xfrm>
          <a:custGeom>
            <a:avLst/>
            <a:gdLst>
              <a:gd name="T0" fmla="*/ 291 w 308"/>
              <a:gd name="T1" fmla="*/ 166 h 167"/>
              <a:gd name="T2" fmla="*/ 291 w 308"/>
              <a:gd name="T3" fmla="*/ 166 h 167"/>
              <a:gd name="T4" fmla="*/ 282 w 308"/>
              <a:gd name="T5" fmla="*/ 166 h 167"/>
              <a:gd name="T6" fmla="*/ 8 w 308"/>
              <a:gd name="T7" fmla="*/ 25 h 167"/>
              <a:gd name="T8" fmla="*/ 8 w 308"/>
              <a:gd name="T9" fmla="*/ 8 h 167"/>
              <a:gd name="T10" fmla="*/ 25 w 308"/>
              <a:gd name="T11" fmla="*/ 0 h 167"/>
              <a:gd name="T12" fmla="*/ 291 w 308"/>
              <a:gd name="T13" fmla="*/ 141 h 167"/>
              <a:gd name="T14" fmla="*/ 299 w 308"/>
              <a:gd name="T15" fmla="*/ 157 h 167"/>
              <a:gd name="T16" fmla="*/ 291 w 308"/>
              <a:gd name="T17" fmla="*/ 16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8" h="167">
                <a:moveTo>
                  <a:pt x="291" y="166"/>
                </a:moveTo>
                <a:lnTo>
                  <a:pt x="291" y="166"/>
                </a:lnTo>
                <a:cubicBezTo>
                  <a:pt x="282" y="166"/>
                  <a:pt x="282" y="166"/>
                  <a:pt x="282" y="166"/>
                </a:cubicBezTo>
                <a:cubicBezTo>
                  <a:pt x="8" y="25"/>
                  <a:pt x="8" y="25"/>
                  <a:pt x="8" y="25"/>
                </a:cubicBezTo>
                <a:cubicBezTo>
                  <a:pt x="0" y="25"/>
                  <a:pt x="0" y="16"/>
                  <a:pt x="8" y="8"/>
                </a:cubicBezTo>
                <a:cubicBezTo>
                  <a:pt x="8" y="0"/>
                  <a:pt x="17" y="0"/>
                  <a:pt x="25" y="0"/>
                </a:cubicBezTo>
                <a:cubicBezTo>
                  <a:pt x="291" y="141"/>
                  <a:pt x="291" y="141"/>
                  <a:pt x="291" y="141"/>
                </a:cubicBezTo>
                <a:cubicBezTo>
                  <a:pt x="299" y="141"/>
                  <a:pt x="307" y="149"/>
                  <a:pt x="299" y="157"/>
                </a:cubicBezTo>
                <a:cubicBezTo>
                  <a:pt x="299" y="166"/>
                  <a:pt x="291" y="166"/>
                  <a:pt x="291" y="1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45">
            <a:extLst>
              <a:ext uri="{FF2B5EF4-FFF2-40B4-BE49-F238E27FC236}">
                <a16:creationId xmlns:a16="http://schemas.microsoft.com/office/drawing/2014/main" id="{5E643BE6-983B-3549-B444-59C8A4A4B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62" y="7969799"/>
            <a:ext cx="215929" cy="215926"/>
          </a:xfrm>
          <a:custGeom>
            <a:avLst/>
            <a:gdLst>
              <a:gd name="T0" fmla="*/ 191 w 209"/>
              <a:gd name="T1" fmla="*/ 208 h 209"/>
              <a:gd name="T2" fmla="*/ 191 w 209"/>
              <a:gd name="T3" fmla="*/ 208 h 209"/>
              <a:gd name="T4" fmla="*/ 183 w 209"/>
              <a:gd name="T5" fmla="*/ 199 h 209"/>
              <a:gd name="T6" fmla="*/ 9 w 209"/>
              <a:gd name="T7" fmla="*/ 25 h 209"/>
              <a:gd name="T8" fmla="*/ 9 w 209"/>
              <a:gd name="T9" fmla="*/ 0 h 209"/>
              <a:gd name="T10" fmla="*/ 25 w 209"/>
              <a:gd name="T11" fmla="*/ 0 h 209"/>
              <a:gd name="T12" fmla="*/ 200 w 209"/>
              <a:gd name="T13" fmla="*/ 183 h 209"/>
              <a:gd name="T14" fmla="*/ 200 w 209"/>
              <a:gd name="T15" fmla="*/ 199 h 209"/>
              <a:gd name="T16" fmla="*/ 191 w 209"/>
              <a:gd name="T17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" h="209">
                <a:moveTo>
                  <a:pt x="191" y="208"/>
                </a:moveTo>
                <a:lnTo>
                  <a:pt x="191" y="208"/>
                </a:lnTo>
                <a:lnTo>
                  <a:pt x="183" y="199"/>
                </a:lnTo>
                <a:cubicBezTo>
                  <a:pt x="9" y="25"/>
                  <a:pt x="9" y="25"/>
                  <a:pt x="9" y="25"/>
                </a:cubicBezTo>
                <a:cubicBezTo>
                  <a:pt x="0" y="17"/>
                  <a:pt x="0" y="8"/>
                  <a:pt x="9" y="0"/>
                </a:cubicBezTo>
                <a:cubicBezTo>
                  <a:pt x="9" y="0"/>
                  <a:pt x="17" y="0"/>
                  <a:pt x="25" y="0"/>
                </a:cubicBezTo>
                <a:cubicBezTo>
                  <a:pt x="200" y="183"/>
                  <a:pt x="200" y="183"/>
                  <a:pt x="200" y="183"/>
                </a:cubicBezTo>
                <a:cubicBezTo>
                  <a:pt x="208" y="183"/>
                  <a:pt x="208" y="191"/>
                  <a:pt x="200" y="199"/>
                </a:cubicBezTo>
                <a:cubicBezTo>
                  <a:pt x="200" y="199"/>
                  <a:pt x="200" y="208"/>
                  <a:pt x="191" y="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46">
            <a:extLst>
              <a:ext uri="{FF2B5EF4-FFF2-40B4-BE49-F238E27FC236}">
                <a16:creationId xmlns:a16="http://schemas.microsoft.com/office/drawing/2014/main" id="{8CA2370E-4059-3040-A6A4-CABED3199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732" y="7969799"/>
            <a:ext cx="211334" cy="206738"/>
          </a:xfrm>
          <a:custGeom>
            <a:avLst/>
            <a:gdLst>
              <a:gd name="T0" fmla="*/ 17 w 201"/>
              <a:gd name="T1" fmla="*/ 199 h 200"/>
              <a:gd name="T2" fmla="*/ 17 w 201"/>
              <a:gd name="T3" fmla="*/ 199 h 200"/>
              <a:gd name="T4" fmla="*/ 9 w 201"/>
              <a:gd name="T5" fmla="*/ 191 h 200"/>
              <a:gd name="T6" fmla="*/ 9 w 201"/>
              <a:gd name="T7" fmla="*/ 174 h 200"/>
              <a:gd name="T8" fmla="*/ 183 w 201"/>
              <a:gd name="T9" fmla="*/ 0 h 200"/>
              <a:gd name="T10" fmla="*/ 200 w 201"/>
              <a:gd name="T11" fmla="*/ 0 h 200"/>
              <a:gd name="T12" fmla="*/ 200 w 201"/>
              <a:gd name="T13" fmla="*/ 25 h 200"/>
              <a:gd name="T14" fmla="*/ 25 w 201"/>
              <a:gd name="T15" fmla="*/ 191 h 200"/>
              <a:gd name="T16" fmla="*/ 17 w 201"/>
              <a:gd name="T1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" h="200">
                <a:moveTo>
                  <a:pt x="17" y="199"/>
                </a:moveTo>
                <a:lnTo>
                  <a:pt x="17" y="199"/>
                </a:lnTo>
                <a:cubicBezTo>
                  <a:pt x="17" y="199"/>
                  <a:pt x="9" y="199"/>
                  <a:pt x="9" y="191"/>
                </a:cubicBezTo>
                <a:cubicBezTo>
                  <a:pt x="0" y="191"/>
                  <a:pt x="0" y="183"/>
                  <a:pt x="9" y="174"/>
                </a:cubicBezTo>
                <a:cubicBezTo>
                  <a:pt x="183" y="0"/>
                  <a:pt x="183" y="0"/>
                  <a:pt x="183" y="0"/>
                </a:cubicBezTo>
                <a:cubicBezTo>
                  <a:pt x="183" y="0"/>
                  <a:pt x="191" y="0"/>
                  <a:pt x="200" y="0"/>
                </a:cubicBezTo>
                <a:cubicBezTo>
                  <a:pt x="200" y="8"/>
                  <a:pt x="200" y="17"/>
                  <a:pt x="200" y="25"/>
                </a:cubicBezTo>
                <a:cubicBezTo>
                  <a:pt x="25" y="191"/>
                  <a:pt x="25" y="191"/>
                  <a:pt x="25" y="191"/>
                </a:cubicBezTo>
                <a:cubicBezTo>
                  <a:pt x="25" y="199"/>
                  <a:pt x="17" y="199"/>
                  <a:pt x="17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47">
            <a:extLst>
              <a:ext uri="{FF2B5EF4-FFF2-40B4-BE49-F238E27FC236}">
                <a16:creationId xmlns:a16="http://schemas.microsoft.com/office/drawing/2014/main" id="{BD200022-969A-EE4C-A9AF-E2A3354C3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021" y="7588478"/>
            <a:ext cx="413479" cy="294029"/>
          </a:xfrm>
          <a:custGeom>
            <a:avLst/>
            <a:gdLst>
              <a:gd name="T0" fmla="*/ 381 w 399"/>
              <a:gd name="T1" fmla="*/ 282 h 283"/>
              <a:gd name="T2" fmla="*/ 381 w 399"/>
              <a:gd name="T3" fmla="*/ 282 h 283"/>
              <a:gd name="T4" fmla="*/ 381 w 399"/>
              <a:gd name="T5" fmla="*/ 282 h 283"/>
              <a:gd name="T6" fmla="*/ 365 w 399"/>
              <a:gd name="T7" fmla="*/ 265 h 283"/>
              <a:gd name="T8" fmla="*/ 365 w 399"/>
              <a:gd name="T9" fmla="*/ 33 h 283"/>
              <a:gd name="T10" fmla="*/ 33 w 399"/>
              <a:gd name="T11" fmla="*/ 33 h 283"/>
              <a:gd name="T12" fmla="*/ 33 w 399"/>
              <a:gd name="T13" fmla="*/ 265 h 283"/>
              <a:gd name="T14" fmla="*/ 16 w 399"/>
              <a:gd name="T15" fmla="*/ 282 h 283"/>
              <a:gd name="T16" fmla="*/ 16 w 399"/>
              <a:gd name="T17" fmla="*/ 282 h 283"/>
              <a:gd name="T18" fmla="*/ 0 w 399"/>
              <a:gd name="T19" fmla="*/ 265 h 283"/>
              <a:gd name="T20" fmla="*/ 0 w 399"/>
              <a:gd name="T21" fmla="*/ 25 h 283"/>
              <a:gd name="T22" fmla="*/ 16 w 399"/>
              <a:gd name="T23" fmla="*/ 0 h 283"/>
              <a:gd name="T24" fmla="*/ 373 w 399"/>
              <a:gd name="T25" fmla="*/ 0 h 283"/>
              <a:gd name="T26" fmla="*/ 398 w 399"/>
              <a:gd name="T27" fmla="*/ 25 h 283"/>
              <a:gd name="T28" fmla="*/ 398 w 399"/>
              <a:gd name="T29" fmla="*/ 265 h 283"/>
              <a:gd name="T30" fmla="*/ 381 w 399"/>
              <a:gd name="T31" fmla="*/ 28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9" h="283">
                <a:moveTo>
                  <a:pt x="381" y="282"/>
                </a:moveTo>
                <a:lnTo>
                  <a:pt x="381" y="282"/>
                </a:lnTo>
                <a:lnTo>
                  <a:pt x="381" y="282"/>
                </a:lnTo>
                <a:cubicBezTo>
                  <a:pt x="373" y="282"/>
                  <a:pt x="365" y="274"/>
                  <a:pt x="365" y="265"/>
                </a:cubicBezTo>
                <a:cubicBezTo>
                  <a:pt x="365" y="33"/>
                  <a:pt x="365" y="33"/>
                  <a:pt x="365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265"/>
                  <a:pt x="33" y="265"/>
                  <a:pt x="33" y="265"/>
                </a:cubicBezTo>
                <a:cubicBezTo>
                  <a:pt x="33" y="274"/>
                  <a:pt x="24" y="282"/>
                  <a:pt x="16" y="282"/>
                </a:cubicBezTo>
                <a:lnTo>
                  <a:pt x="16" y="282"/>
                </a:lnTo>
                <a:cubicBezTo>
                  <a:pt x="8" y="282"/>
                  <a:pt x="0" y="274"/>
                  <a:pt x="0" y="26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16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90" y="0"/>
                  <a:pt x="398" y="8"/>
                  <a:pt x="398" y="25"/>
                </a:cubicBezTo>
                <a:cubicBezTo>
                  <a:pt x="398" y="265"/>
                  <a:pt x="398" y="265"/>
                  <a:pt x="398" y="265"/>
                </a:cubicBezTo>
                <a:cubicBezTo>
                  <a:pt x="398" y="274"/>
                  <a:pt x="390" y="282"/>
                  <a:pt x="381" y="2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48">
            <a:extLst>
              <a:ext uri="{FF2B5EF4-FFF2-40B4-BE49-F238E27FC236}">
                <a16:creationId xmlns:a16="http://schemas.microsoft.com/office/drawing/2014/main" id="{2A79AE09-DB6B-0543-9BD4-B3EE646AE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24" y="7694146"/>
            <a:ext cx="105668" cy="174580"/>
          </a:xfrm>
          <a:custGeom>
            <a:avLst/>
            <a:gdLst>
              <a:gd name="T0" fmla="*/ 41 w 101"/>
              <a:gd name="T1" fmla="*/ 166 h 167"/>
              <a:gd name="T2" fmla="*/ 41 w 101"/>
              <a:gd name="T3" fmla="*/ 166 h 167"/>
              <a:gd name="T4" fmla="*/ 8 w 101"/>
              <a:gd name="T5" fmla="*/ 158 h 167"/>
              <a:gd name="T6" fmla="*/ 0 w 101"/>
              <a:gd name="T7" fmla="*/ 142 h 167"/>
              <a:gd name="T8" fmla="*/ 17 w 101"/>
              <a:gd name="T9" fmla="*/ 142 h 167"/>
              <a:gd name="T10" fmla="*/ 66 w 101"/>
              <a:gd name="T11" fmla="*/ 142 h 167"/>
              <a:gd name="T12" fmla="*/ 75 w 101"/>
              <a:gd name="T13" fmla="*/ 125 h 167"/>
              <a:gd name="T14" fmla="*/ 41 w 101"/>
              <a:gd name="T15" fmla="*/ 92 h 167"/>
              <a:gd name="T16" fmla="*/ 0 w 101"/>
              <a:gd name="T17" fmla="*/ 50 h 167"/>
              <a:gd name="T18" fmla="*/ 17 w 101"/>
              <a:gd name="T19" fmla="*/ 17 h 167"/>
              <a:gd name="T20" fmla="*/ 91 w 101"/>
              <a:gd name="T21" fmla="*/ 9 h 167"/>
              <a:gd name="T22" fmla="*/ 100 w 101"/>
              <a:gd name="T23" fmla="*/ 25 h 167"/>
              <a:gd name="T24" fmla="*/ 83 w 101"/>
              <a:gd name="T25" fmla="*/ 34 h 167"/>
              <a:gd name="T26" fmla="*/ 33 w 101"/>
              <a:gd name="T27" fmla="*/ 34 h 167"/>
              <a:gd name="T28" fmla="*/ 17 w 101"/>
              <a:gd name="T29" fmla="*/ 50 h 167"/>
              <a:gd name="T30" fmla="*/ 50 w 101"/>
              <a:gd name="T31" fmla="*/ 75 h 167"/>
              <a:gd name="T32" fmla="*/ 100 w 101"/>
              <a:gd name="T33" fmla="*/ 125 h 167"/>
              <a:gd name="T34" fmla="*/ 75 w 101"/>
              <a:gd name="T35" fmla="*/ 158 h 167"/>
              <a:gd name="T36" fmla="*/ 41 w 101"/>
              <a:gd name="T37" fmla="*/ 16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67">
                <a:moveTo>
                  <a:pt x="41" y="166"/>
                </a:moveTo>
                <a:lnTo>
                  <a:pt x="41" y="166"/>
                </a:lnTo>
                <a:cubicBezTo>
                  <a:pt x="33" y="166"/>
                  <a:pt x="17" y="166"/>
                  <a:pt x="8" y="158"/>
                </a:cubicBezTo>
                <a:cubicBezTo>
                  <a:pt x="0" y="158"/>
                  <a:pt x="0" y="150"/>
                  <a:pt x="0" y="142"/>
                </a:cubicBezTo>
                <a:cubicBezTo>
                  <a:pt x="0" y="142"/>
                  <a:pt x="8" y="133"/>
                  <a:pt x="17" y="142"/>
                </a:cubicBezTo>
                <a:cubicBezTo>
                  <a:pt x="33" y="150"/>
                  <a:pt x="50" y="150"/>
                  <a:pt x="66" y="142"/>
                </a:cubicBezTo>
                <a:cubicBezTo>
                  <a:pt x="75" y="133"/>
                  <a:pt x="75" y="125"/>
                  <a:pt x="75" y="125"/>
                </a:cubicBezTo>
                <a:cubicBezTo>
                  <a:pt x="75" y="108"/>
                  <a:pt x="58" y="100"/>
                  <a:pt x="41" y="92"/>
                </a:cubicBezTo>
                <a:cubicBezTo>
                  <a:pt x="25" y="83"/>
                  <a:pt x="0" y="75"/>
                  <a:pt x="0" y="50"/>
                </a:cubicBezTo>
                <a:cubicBezTo>
                  <a:pt x="0" y="34"/>
                  <a:pt x="8" y="25"/>
                  <a:pt x="17" y="17"/>
                </a:cubicBezTo>
                <a:cubicBezTo>
                  <a:pt x="33" y="0"/>
                  <a:pt x="66" y="0"/>
                  <a:pt x="91" y="9"/>
                </a:cubicBezTo>
                <a:cubicBezTo>
                  <a:pt x="100" y="17"/>
                  <a:pt x="100" y="25"/>
                  <a:pt x="100" y="25"/>
                </a:cubicBezTo>
                <a:cubicBezTo>
                  <a:pt x="91" y="34"/>
                  <a:pt x="91" y="34"/>
                  <a:pt x="83" y="34"/>
                </a:cubicBezTo>
                <a:cubicBezTo>
                  <a:pt x="66" y="25"/>
                  <a:pt x="41" y="25"/>
                  <a:pt x="33" y="34"/>
                </a:cubicBezTo>
                <a:cubicBezTo>
                  <a:pt x="25" y="34"/>
                  <a:pt x="17" y="42"/>
                  <a:pt x="17" y="50"/>
                </a:cubicBezTo>
                <a:cubicBezTo>
                  <a:pt x="17" y="59"/>
                  <a:pt x="41" y="67"/>
                  <a:pt x="50" y="75"/>
                </a:cubicBezTo>
                <a:cubicBezTo>
                  <a:pt x="75" y="83"/>
                  <a:pt x="100" y="100"/>
                  <a:pt x="100" y="125"/>
                </a:cubicBezTo>
                <a:cubicBezTo>
                  <a:pt x="100" y="133"/>
                  <a:pt x="91" y="150"/>
                  <a:pt x="75" y="158"/>
                </a:cubicBezTo>
                <a:cubicBezTo>
                  <a:pt x="66" y="166"/>
                  <a:pt x="58" y="166"/>
                  <a:pt x="41" y="1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49">
            <a:extLst>
              <a:ext uri="{FF2B5EF4-FFF2-40B4-BE49-F238E27FC236}">
                <a16:creationId xmlns:a16="http://schemas.microsoft.com/office/drawing/2014/main" id="{70B05469-76F4-6241-8846-26ACB7092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1385" y="7657392"/>
            <a:ext cx="27565" cy="36754"/>
          </a:xfrm>
          <a:custGeom>
            <a:avLst/>
            <a:gdLst>
              <a:gd name="T0" fmla="*/ 17 w 26"/>
              <a:gd name="T1" fmla="*/ 33 h 34"/>
              <a:gd name="T2" fmla="*/ 17 w 26"/>
              <a:gd name="T3" fmla="*/ 33 h 34"/>
              <a:gd name="T4" fmla="*/ 0 w 26"/>
              <a:gd name="T5" fmla="*/ 25 h 34"/>
              <a:gd name="T6" fmla="*/ 0 w 26"/>
              <a:gd name="T7" fmla="*/ 8 h 34"/>
              <a:gd name="T8" fmla="*/ 17 w 26"/>
              <a:gd name="T9" fmla="*/ 0 h 34"/>
              <a:gd name="T10" fmla="*/ 25 w 26"/>
              <a:gd name="T11" fmla="*/ 8 h 34"/>
              <a:gd name="T12" fmla="*/ 25 w 26"/>
              <a:gd name="T13" fmla="*/ 25 h 34"/>
              <a:gd name="T14" fmla="*/ 17 w 26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34">
                <a:moveTo>
                  <a:pt x="17" y="33"/>
                </a:moveTo>
                <a:lnTo>
                  <a:pt x="17" y="33"/>
                </a:lnTo>
                <a:cubicBezTo>
                  <a:pt x="8" y="33"/>
                  <a:pt x="0" y="33"/>
                  <a:pt x="0" y="25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17" y="0"/>
                </a:cubicBezTo>
                <a:cubicBezTo>
                  <a:pt x="17" y="0"/>
                  <a:pt x="25" y="0"/>
                  <a:pt x="25" y="8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33"/>
                  <a:pt x="17" y="33"/>
                  <a:pt x="17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50">
            <a:extLst>
              <a:ext uri="{FF2B5EF4-FFF2-40B4-BE49-F238E27FC236}">
                <a16:creationId xmlns:a16="http://schemas.microsoft.com/office/drawing/2014/main" id="{DE201CF8-C4D7-AB4D-A687-E69D683D9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1385" y="7864130"/>
            <a:ext cx="27565" cy="45942"/>
          </a:xfrm>
          <a:custGeom>
            <a:avLst/>
            <a:gdLst>
              <a:gd name="T0" fmla="*/ 17 w 26"/>
              <a:gd name="T1" fmla="*/ 42 h 43"/>
              <a:gd name="T2" fmla="*/ 17 w 26"/>
              <a:gd name="T3" fmla="*/ 42 h 43"/>
              <a:gd name="T4" fmla="*/ 0 w 26"/>
              <a:gd name="T5" fmla="*/ 25 h 43"/>
              <a:gd name="T6" fmla="*/ 0 w 26"/>
              <a:gd name="T7" fmla="*/ 17 h 43"/>
              <a:gd name="T8" fmla="*/ 17 w 26"/>
              <a:gd name="T9" fmla="*/ 0 h 43"/>
              <a:gd name="T10" fmla="*/ 25 w 26"/>
              <a:gd name="T11" fmla="*/ 17 h 43"/>
              <a:gd name="T12" fmla="*/ 25 w 26"/>
              <a:gd name="T13" fmla="*/ 25 h 43"/>
              <a:gd name="T14" fmla="*/ 17 w 26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3">
                <a:moveTo>
                  <a:pt x="17" y="42"/>
                </a:moveTo>
                <a:lnTo>
                  <a:pt x="17" y="42"/>
                </a:lnTo>
                <a:cubicBezTo>
                  <a:pt x="8" y="42"/>
                  <a:pt x="0" y="34"/>
                  <a:pt x="0" y="2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17" y="0"/>
                  <a:pt x="25" y="9"/>
                  <a:pt x="25" y="17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34"/>
                  <a:pt x="17" y="42"/>
                  <a:pt x="17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51">
            <a:extLst>
              <a:ext uri="{FF2B5EF4-FFF2-40B4-BE49-F238E27FC236}">
                <a16:creationId xmlns:a16="http://schemas.microsoft.com/office/drawing/2014/main" id="{61441E34-AB82-A340-B5B3-FE6EE4648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7322" y="5773767"/>
            <a:ext cx="519144" cy="785608"/>
          </a:xfrm>
          <a:custGeom>
            <a:avLst/>
            <a:gdLst>
              <a:gd name="T0" fmla="*/ 423 w 499"/>
              <a:gd name="T1" fmla="*/ 755 h 756"/>
              <a:gd name="T2" fmla="*/ 423 w 499"/>
              <a:gd name="T3" fmla="*/ 755 h 756"/>
              <a:gd name="T4" fmla="*/ 66 w 499"/>
              <a:gd name="T5" fmla="*/ 755 h 756"/>
              <a:gd name="T6" fmla="*/ 0 w 499"/>
              <a:gd name="T7" fmla="*/ 689 h 756"/>
              <a:gd name="T8" fmla="*/ 0 w 499"/>
              <a:gd name="T9" fmla="*/ 66 h 756"/>
              <a:gd name="T10" fmla="*/ 66 w 499"/>
              <a:gd name="T11" fmla="*/ 0 h 756"/>
              <a:gd name="T12" fmla="*/ 423 w 499"/>
              <a:gd name="T13" fmla="*/ 0 h 756"/>
              <a:gd name="T14" fmla="*/ 498 w 499"/>
              <a:gd name="T15" fmla="*/ 66 h 756"/>
              <a:gd name="T16" fmla="*/ 498 w 499"/>
              <a:gd name="T17" fmla="*/ 274 h 756"/>
              <a:gd name="T18" fmla="*/ 481 w 499"/>
              <a:gd name="T19" fmla="*/ 299 h 756"/>
              <a:gd name="T20" fmla="*/ 456 w 499"/>
              <a:gd name="T21" fmla="*/ 274 h 756"/>
              <a:gd name="T22" fmla="*/ 456 w 499"/>
              <a:gd name="T23" fmla="*/ 66 h 756"/>
              <a:gd name="T24" fmla="*/ 423 w 499"/>
              <a:gd name="T25" fmla="*/ 33 h 756"/>
              <a:gd name="T26" fmla="*/ 66 w 499"/>
              <a:gd name="T27" fmla="*/ 33 h 756"/>
              <a:gd name="T28" fmla="*/ 33 w 499"/>
              <a:gd name="T29" fmla="*/ 66 h 756"/>
              <a:gd name="T30" fmla="*/ 33 w 499"/>
              <a:gd name="T31" fmla="*/ 689 h 756"/>
              <a:gd name="T32" fmla="*/ 66 w 499"/>
              <a:gd name="T33" fmla="*/ 722 h 756"/>
              <a:gd name="T34" fmla="*/ 423 w 499"/>
              <a:gd name="T35" fmla="*/ 722 h 756"/>
              <a:gd name="T36" fmla="*/ 440 w 499"/>
              <a:gd name="T37" fmla="*/ 722 h 756"/>
              <a:gd name="T38" fmla="*/ 464 w 499"/>
              <a:gd name="T39" fmla="*/ 730 h 756"/>
              <a:gd name="T40" fmla="*/ 456 w 499"/>
              <a:gd name="T41" fmla="*/ 747 h 756"/>
              <a:gd name="T42" fmla="*/ 423 w 499"/>
              <a:gd name="T43" fmla="*/ 75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99" h="756">
                <a:moveTo>
                  <a:pt x="423" y="755"/>
                </a:moveTo>
                <a:lnTo>
                  <a:pt x="423" y="755"/>
                </a:lnTo>
                <a:cubicBezTo>
                  <a:pt x="66" y="755"/>
                  <a:pt x="66" y="755"/>
                  <a:pt x="66" y="755"/>
                </a:cubicBezTo>
                <a:cubicBezTo>
                  <a:pt x="25" y="755"/>
                  <a:pt x="0" y="730"/>
                  <a:pt x="0" y="689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25"/>
                  <a:pt x="25" y="0"/>
                  <a:pt x="66" y="0"/>
                </a:cubicBezTo>
                <a:cubicBezTo>
                  <a:pt x="423" y="0"/>
                  <a:pt x="423" y="0"/>
                  <a:pt x="423" y="0"/>
                </a:cubicBezTo>
                <a:cubicBezTo>
                  <a:pt x="464" y="0"/>
                  <a:pt x="498" y="25"/>
                  <a:pt x="498" y="66"/>
                </a:cubicBezTo>
                <a:cubicBezTo>
                  <a:pt x="498" y="274"/>
                  <a:pt x="498" y="274"/>
                  <a:pt x="498" y="274"/>
                </a:cubicBezTo>
                <a:cubicBezTo>
                  <a:pt x="498" y="290"/>
                  <a:pt x="489" y="299"/>
                  <a:pt x="481" y="299"/>
                </a:cubicBezTo>
                <a:cubicBezTo>
                  <a:pt x="464" y="299"/>
                  <a:pt x="456" y="290"/>
                  <a:pt x="456" y="274"/>
                </a:cubicBezTo>
                <a:cubicBezTo>
                  <a:pt x="456" y="66"/>
                  <a:pt x="456" y="66"/>
                  <a:pt x="456" y="66"/>
                </a:cubicBezTo>
                <a:cubicBezTo>
                  <a:pt x="456" y="50"/>
                  <a:pt x="448" y="33"/>
                  <a:pt x="423" y="33"/>
                </a:cubicBezTo>
                <a:cubicBezTo>
                  <a:pt x="66" y="33"/>
                  <a:pt x="66" y="33"/>
                  <a:pt x="66" y="33"/>
                </a:cubicBezTo>
                <a:cubicBezTo>
                  <a:pt x="49" y="33"/>
                  <a:pt x="33" y="50"/>
                  <a:pt x="33" y="66"/>
                </a:cubicBezTo>
                <a:cubicBezTo>
                  <a:pt x="33" y="689"/>
                  <a:pt x="33" y="689"/>
                  <a:pt x="33" y="689"/>
                </a:cubicBezTo>
                <a:cubicBezTo>
                  <a:pt x="33" y="705"/>
                  <a:pt x="49" y="722"/>
                  <a:pt x="66" y="722"/>
                </a:cubicBezTo>
                <a:cubicBezTo>
                  <a:pt x="423" y="722"/>
                  <a:pt x="423" y="722"/>
                  <a:pt x="423" y="722"/>
                </a:cubicBezTo>
                <a:cubicBezTo>
                  <a:pt x="431" y="722"/>
                  <a:pt x="440" y="722"/>
                  <a:pt x="440" y="722"/>
                </a:cubicBezTo>
                <a:cubicBezTo>
                  <a:pt x="448" y="714"/>
                  <a:pt x="456" y="722"/>
                  <a:pt x="464" y="730"/>
                </a:cubicBezTo>
                <a:cubicBezTo>
                  <a:pt x="464" y="739"/>
                  <a:pt x="464" y="747"/>
                  <a:pt x="456" y="747"/>
                </a:cubicBezTo>
                <a:cubicBezTo>
                  <a:pt x="448" y="755"/>
                  <a:pt x="440" y="755"/>
                  <a:pt x="423" y="7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52">
            <a:extLst>
              <a:ext uri="{FF2B5EF4-FFF2-40B4-BE49-F238E27FC236}">
                <a16:creationId xmlns:a16="http://schemas.microsoft.com/office/drawing/2014/main" id="{93D5792C-946E-C649-82E2-3BA69D2EC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1886" y="6421549"/>
            <a:ext cx="45942" cy="55131"/>
          </a:xfrm>
          <a:custGeom>
            <a:avLst/>
            <a:gdLst>
              <a:gd name="T0" fmla="*/ 16 w 42"/>
              <a:gd name="T1" fmla="*/ 50 h 51"/>
              <a:gd name="T2" fmla="*/ 16 w 42"/>
              <a:gd name="T3" fmla="*/ 50 h 51"/>
              <a:gd name="T4" fmla="*/ 0 w 42"/>
              <a:gd name="T5" fmla="*/ 25 h 51"/>
              <a:gd name="T6" fmla="*/ 16 w 42"/>
              <a:gd name="T7" fmla="*/ 0 h 51"/>
              <a:gd name="T8" fmla="*/ 41 w 42"/>
              <a:gd name="T9" fmla="*/ 25 h 51"/>
              <a:gd name="T10" fmla="*/ 16 w 42"/>
              <a:gd name="T11" fmla="*/ 50 h 51"/>
              <a:gd name="T12" fmla="*/ 16 w 42"/>
              <a:gd name="T13" fmla="*/ 9 h 51"/>
              <a:gd name="T14" fmla="*/ 16 w 42"/>
              <a:gd name="T15" fmla="*/ 9 h 51"/>
              <a:gd name="T16" fmla="*/ 8 w 42"/>
              <a:gd name="T17" fmla="*/ 25 h 51"/>
              <a:gd name="T18" fmla="*/ 16 w 42"/>
              <a:gd name="T19" fmla="*/ 42 h 51"/>
              <a:gd name="T20" fmla="*/ 33 w 42"/>
              <a:gd name="T21" fmla="*/ 25 h 51"/>
              <a:gd name="T22" fmla="*/ 16 w 42"/>
              <a:gd name="T23" fmla="*/ 9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51">
                <a:moveTo>
                  <a:pt x="16" y="50"/>
                </a:moveTo>
                <a:lnTo>
                  <a:pt x="16" y="50"/>
                </a:lnTo>
                <a:cubicBezTo>
                  <a:pt x="8" y="50"/>
                  <a:pt x="0" y="42"/>
                  <a:pt x="0" y="25"/>
                </a:cubicBezTo>
                <a:cubicBezTo>
                  <a:pt x="0" y="17"/>
                  <a:pt x="8" y="0"/>
                  <a:pt x="16" y="0"/>
                </a:cubicBezTo>
                <a:cubicBezTo>
                  <a:pt x="33" y="0"/>
                  <a:pt x="41" y="17"/>
                  <a:pt x="41" y="25"/>
                </a:cubicBezTo>
                <a:cubicBezTo>
                  <a:pt x="41" y="42"/>
                  <a:pt x="33" y="50"/>
                  <a:pt x="16" y="50"/>
                </a:cubicBezTo>
                <a:close/>
                <a:moveTo>
                  <a:pt x="16" y="9"/>
                </a:moveTo>
                <a:lnTo>
                  <a:pt x="16" y="9"/>
                </a:lnTo>
                <a:cubicBezTo>
                  <a:pt x="16" y="9"/>
                  <a:pt x="8" y="17"/>
                  <a:pt x="8" y="25"/>
                </a:cubicBezTo>
                <a:cubicBezTo>
                  <a:pt x="8" y="34"/>
                  <a:pt x="16" y="42"/>
                  <a:pt x="16" y="42"/>
                </a:cubicBezTo>
                <a:cubicBezTo>
                  <a:pt x="25" y="42"/>
                  <a:pt x="33" y="34"/>
                  <a:pt x="33" y="25"/>
                </a:cubicBezTo>
                <a:cubicBezTo>
                  <a:pt x="33" y="17"/>
                  <a:pt x="25" y="9"/>
                  <a:pt x="1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53">
            <a:extLst>
              <a:ext uri="{FF2B5EF4-FFF2-40B4-BE49-F238E27FC236}">
                <a16:creationId xmlns:a16="http://schemas.microsoft.com/office/drawing/2014/main" id="{833B5182-0BB0-1349-9157-AD175997D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6771" y="6430737"/>
            <a:ext cx="183768" cy="36754"/>
          </a:xfrm>
          <a:custGeom>
            <a:avLst/>
            <a:gdLst>
              <a:gd name="T0" fmla="*/ 158 w 175"/>
              <a:gd name="T1" fmla="*/ 33 h 34"/>
              <a:gd name="T2" fmla="*/ 158 w 175"/>
              <a:gd name="T3" fmla="*/ 33 h 34"/>
              <a:gd name="T4" fmla="*/ 16 w 175"/>
              <a:gd name="T5" fmla="*/ 33 h 34"/>
              <a:gd name="T6" fmla="*/ 0 w 175"/>
              <a:gd name="T7" fmla="*/ 16 h 34"/>
              <a:gd name="T8" fmla="*/ 16 w 175"/>
              <a:gd name="T9" fmla="*/ 0 h 34"/>
              <a:gd name="T10" fmla="*/ 158 w 175"/>
              <a:gd name="T11" fmla="*/ 0 h 34"/>
              <a:gd name="T12" fmla="*/ 174 w 175"/>
              <a:gd name="T13" fmla="*/ 16 h 34"/>
              <a:gd name="T14" fmla="*/ 158 w 175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5" h="34">
                <a:moveTo>
                  <a:pt x="158" y="33"/>
                </a:moveTo>
                <a:lnTo>
                  <a:pt x="158" y="33"/>
                </a:ln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25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66" y="0"/>
                  <a:pt x="174" y="8"/>
                  <a:pt x="174" y="16"/>
                </a:cubicBezTo>
                <a:cubicBezTo>
                  <a:pt x="174" y="25"/>
                  <a:pt x="166" y="33"/>
                  <a:pt x="158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54">
            <a:extLst>
              <a:ext uri="{FF2B5EF4-FFF2-40B4-BE49-F238E27FC236}">
                <a16:creationId xmlns:a16="http://schemas.microsoft.com/office/drawing/2014/main" id="{FDBD3484-0520-A04F-B674-D1BD60225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7045" y="5828897"/>
            <a:ext cx="390509" cy="215926"/>
          </a:xfrm>
          <a:custGeom>
            <a:avLst/>
            <a:gdLst>
              <a:gd name="T0" fmla="*/ 357 w 374"/>
              <a:gd name="T1" fmla="*/ 207 h 208"/>
              <a:gd name="T2" fmla="*/ 357 w 374"/>
              <a:gd name="T3" fmla="*/ 207 h 208"/>
              <a:gd name="T4" fmla="*/ 16 w 374"/>
              <a:gd name="T5" fmla="*/ 207 h 208"/>
              <a:gd name="T6" fmla="*/ 0 w 374"/>
              <a:gd name="T7" fmla="*/ 191 h 208"/>
              <a:gd name="T8" fmla="*/ 0 w 374"/>
              <a:gd name="T9" fmla="*/ 16 h 208"/>
              <a:gd name="T10" fmla="*/ 16 w 374"/>
              <a:gd name="T11" fmla="*/ 0 h 208"/>
              <a:gd name="T12" fmla="*/ 357 w 374"/>
              <a:gd name="T13" fmla="*/ 0 h 208"/>
              <a:gd name="T14" fmla="*/ 373 w 374"/>
              <a:gd name="T15" fmla="*/ 16 h 208"/>
              <a:gd name="T16" fmla="*/ 373 w 374"/>
              <a:gd name="T17" fmla="*/ 191 h 208"/>
              <a:gd name="T18" fmla="*/ 357 w 374"/>
              <a:gd name="T19" fmla="*/ 207 h 208"/>
              <a:gd name="T20" fmla="*/ 33 w 374"/>
              <a:gd name="T21" fmla="*/ 174 h 208"/>
              <a:gd name="T22" fmla="*/ 33 w 374"/>
              <a:gd name="T23" fmla="*/ 174 h 208"/>
              <a:gd name="T24" fmla="*/ 340 w 374"/>
              <a:gd name="T25" fmla="*/ 174 h 208"/>
              <a:gd name="T26" fmla="*/ 340 w 374"/>
              <a:gd name="T27" fmla="*/ 41 h 208"/>
              <a:gd name="T28" fmla="*/ 33 w 374"/>
              <a:gd name="T29" fmla="*/ 41 h 208"/>
              <a:gd name="T30" fmla="*/ 33 w 374"/>
              <a:gd name="T31" fmla="*/ 174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4" h="208">
                <a:moveTo>
                  <a:pt x="357" y="207"/>
                </a:moveTo>
                <a:lnTo>
                  <a:pt x="357" y="207"/>
                </a:lnTo>
                <a:cubicBezTo>
                  <a:pt x="16" y="207"/>
                  <a:pt x="16" y="207"/>
                  <a:pt x="16" y="207"/>
                </a:cubicBezTo>
                <a:cubicBezTo>
                  <a:pt x="8" y="207"/>
                  <a:pt x="0" y="199"/>
                  <a:pt x="0" y="19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357" y="0"/>
                  <a:pt x="357" y="0"/>
                  <a:pt x="357" y="0"/>
                </a:cubicBezTo>
                <a:cubicBezTo>
                  <a:pt x="365" y="0"/>
                  <a:pt x="373" y="8"/>
                  <a:pt x="373" y="16"/>
                </a:cubicBezTo>
                <a:cubicBezTo>
                  <a:pt x="373" y="191"/>
                  <a:pt x="373" y="191"/>
                  <a:pt x="373" y="191"/>
                </a:cubicBezTo>
                <a:cubicBezTo>
                  <a:pt x="373" y="199"/>
                  <a:pt x="365" y="207"/>
                  <a:pt x="357" y="207"/>
                </a:cubicBezTo>
                <a:close/>
                <a:moveTo>
                  <a:pt x="33" y="174"/>
                </a:moveTo>
                <a:lnTo>
                  <a:pt x="33" y="174"/>
                </a:lnTo>
                <a:cubicBezTo>
                  <a:pt x="340" y="174"/>
                  <a:pt x="340" y="174"/>
                  <a:pt x="340" y="174"/>
                </a:cubicBezTo>
                <a:cubicBezTo>
                  <a:pt x="340" y="41"/>
                  <a:pt x="340" y="41"/>
                  <a:pt x="340" y="41"/>
                </a:cubicBezTo>
                <a:cubicBezTo>
                  <a:pt x="33" y="41"/>
                  <a:pt x="33" y="41"/>
                  <a:pt x="33" y="41"/>
                </a:cubicBezTo>
                <a:lnTo>
                  <a:pt x="33" y="1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55">
            <a:extLst>
              <a:ext uri="{FF2B5EF4-FFF2-40B4-BE49-F238E27FC236}">
                <a16:creationId xmlns:a16="http://schemas.microsoft.com/office/drawing/2014/main" id="{89DED518-7172-444F-B3B6-200EC6E47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1886" y="6283722"/>
            <a:ext cx="45942" cy="45942"/>
          </a:xfrm>
          <a:custGeom>
            <a:avLst/>
            <a:gdLst>
              <a:gd name="T0" fmla="*/ 16 w 42"/>
              <a:gd name="T1" fmla="*/ 41 h 42"/>
              <a:gd name="T2" fmla="*/ 16 w 42"/>
              <a:gd name="T3" fmla="*/ 41 h 42"/>
              <a:gd name="T4" fmla="*/ 0 w 42"/>
              <a:gd name="T5" fmla="*/ 24 h 42"/>
              <a:gd name="T6" fmla="*/ 16 w 42"/>
              <a:gd name="T7" fmla="*/ 0 h 42"/>
              <a:gd name="T8" fmla="*/ 41 w 42"/>
              <a:gd name="T9" fmla="*/ 24 h 42"/>
              <a:gd name="T10" fmla="*/ 16 w 42"/>
              <a:gd name="T11" fmla="*/ 41 h 42"/>
              <a:gd name="T12" fmla="*/ 16 w 42"/>
              <a:gd name="T13" fmla="*/ 8 h 42"/>
              <a:gd name="T14" fmla="*/ 16 w 42"/>
              <a:gd name="T15" fmla="*/ 8 h 42"/>
              <a:gd name="T16" fmla="*/ 8 w 42"/>
              <a:gd name="T17" fmla="*/ 24 h 42"/>
              <a:gd name="T18" fmla="*/ 16 w 42"/>
              <a:gd name="T19" fmla="*/ 41 h 42"/>
              <a:gd name="T20" fmla="*/ 33 w 42"/>
              <a:gd name="T21" fmla="*/ 24 h 42"/>
              <a:gd name="T22" fmla="*/ 16 w 42"/>
              <a:gd name="T23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42">
                <a:moveTo>
                  <a:pt x="16" y="41"/>
                </a:moveTo>
                <a:lnTo>
                  <a:pt x="16" y="41"/>
                </a:lnTo>
                <a:cubicBezTo>
                  <a:pt x="8" y="41"/>
                  <a:pt x="0" y="33"/>
                  <a:pt x="0" y="24"/>
                </a:cubicBezTo>
                <a:cubicBezTo>
                  <a:pt x="0" y="8"/>
                  <a:pt x="8" y="0"/>
                  <a:pt x="16" y="0"/>
                </a:cubicBezTo>
                <a:cubicBezTo>
                  <a:pt x="33" y="0"/>
                  <a:pt x="41" y="8"/>
                  <a:pt x="41" y="24"/>
                </a:cubicBezTo>
                <a:cubicBezTo>
                  <a:pt x="41" y="33"/>
                  <a:pt x="33" y="41"/>
                  <a:pt x="16" y="41"/>
                </a:cubicBezTo>
                <a:close/>
                <a:moveTo>
                  <a:pt x="16" y="8"/>
                </a:moveTo>
                <a:lnTo>
                  <a:pt x="16" y="8"/>
                </a:lnTo>
                <a:cubicBezTo>
                  <a:pt x="16" y="8"/>
                  <a:pt x="8" y="16"/>
                  <a:pt x="8" y="24"/>
                </a:cubicBezTo>
                <a:cubicBezTo>
                  <a:pt x="8" y="33"/>
                  <a:pt x="16" y="41"/>
                  <a:pt x="16" y="41"/>
                </a:cubicBezTo>
                <a:cubicBezTo>
                  <a:pt x="25" y="41"/>
                  <a:pt x="33" y="33"/>
                  <a:pt x="33" y="24"/>
                </a:cubicBezTo>
                <a:cubicBezTo>
                  <a:pt x="33" y="16"/>
                  <a:pt x="25" y="8"/>
                  <a:pt x="16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56">
            <a:extLst>
              <a:ext uri="{FF2B5EF4-FFF2-40B4-BE49-F238E27FC236}">
                <a16:creationId xmlns:a16="http://schemas.microsoft.com/office/drawing/2014/main" id="{409D9187-A577-A248-BDCD-62E38A38D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1886" y="6191838"/>
            <a:ext cx="45942" cy="45942"/>
          </a:xfrm>
          <a:custGeom>
            <a:avLst/>
            <a:gdLst>
              <a:gd name="T0" fmla="*/ 25 w 42"/>
              <a:gd name="T1" fmla="*/ 42 h 43"/>
              <a:gd name="T2" fmla="*/ 25 w 42"/>
              <a:gd name="T3" fmla="*/ 42 h 43"/>
              <a:gd name="T4" fmla="*/ 0 w 42"/>
              <a:gd name="T5" fmla="*/ 25 h 43"/>
              <a:gd name="T6" fmla="*/ 25 w 42"/>
              <a:gd name="T7" fmla="*/ 0 h 43"/>
              <a:gd name="T8" fmla="*/ 41 w 42"/>
              <a:gd name="T9" fmla="*/ 25 h 43"/>
              <a:gd name="T10" fmla="*/ 25 w 42"/>
              <a:gd name="T11" fmla="*/ 42 h 43"/>
              <a:gd name="T12" fmla="*/ 25 w 42"/>
              <a:gd name="T13" fmla="*/ 9 h 43"/>
              <a:gd name="T14" fmla="*/ 25 w 42"/>
              <a:gd name="T15" fmla="*/ 9 h 43"/>
              <a:gd name="T16" fmla="*/ 8 w 42"/>
              <a:gd name="T17" fmla="*/ 25 h 43"/>
              <a:gd name="T18" fmla="*/ 25 w 42"/>
              <a:gd name="T19" fmla="*/ 33 h 43"/>
              <a:gd name="T20" fmla="*/ 33 w 42"/>
              <a:gd name="T21" fmla="*/ 25 h 43"/>
              <a:gd name="T22" fmla="*/ 25 w 42"/>
              <a:gd name="T23" fmla="*/ 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43">
                <a:moveTo>
                  <a:pt x="25" y="42"/>
                </a:moveTo>
                <a:lnTo>
                  <a:pt x="25" y="42"/>
                </a:lnTo>
                <a:cubicBezTo>
                  <a:pt x="8" y="42"/>
                  <a:pt x="0" y="33"/>
                  <a:pt x="0" y="25"/>
                </a:cubicBezTo>
                <a:cubicBezTo>
                  <a:pt x="0" y="9"/>
                  <a:pt x="8" y="0"/>
                  <a:pt x="25" y="0"/>
                </a:cubicBezTo>
                <a:cubicBezTo>
                  <a:pt x="33" y="0"/>
                  <a:pt x="41" y="9"/>
                  <a:pt x="41" y="25"/>
                </a:cubicBezTo>
                <a:cubicBezTo>
                  <a:pt x="41" y="33"/>
                  <a:pt x="33" y="42"/>
                  <a:pt x="25" y="42"/>
                </a:cubicBezTo>
                <a:close/>
                <a:moveTo>
                  <a:pt x="25" y="9"/>
                </a:moveTo>
                <a:lnTo>
                  <a:pt x="25" y="9"/>
                </a:lnTo>
                <a:cubicBezTo>
                  <a:pt x="16" y="9"/>
                  <a:pt x="8" y="17"/>
                  <a:pt x="8" y="25"/>
                </a:cubicBezTo>
                <a:cubicBezTo>
                  <a:pt x="8" y="33"/>
                  <a:pt x="16" y="33"/>
                  <a:pt x="25" y="33"/>
                </a:cubicBezTo>
                <a:cubicBezTo>
                  <a:pt x="25" y="33"/>
                  <a:pt x="33" y="33"/>
                  <a:pt x="33" y="25"/>
                </a:cubicBezTo>
                <a:cubicBezTo>
                  <a:pt x="33" y="17"/>
                  <a:pt x="25" y="9"/>
                  <a:pt x="25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57">
            <a:extLst>
              <a:ext uri="{FF2B5EF4-FFF2-40B4-BE49-F238E27FC236}">
                <a16:creationId xmlns:a16="http://schemas.microsoft.com/office/drawing/2014/main" id="{D5C4E9FD-D7C6-8942-BA79-BCCDCF3F7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7032" y="6191838"/>
            <a:ext cx="45942" cy="45942"/>
          </a:xfrm>
          <a:custGeom>
            <a:avLst/>
            <a:gdLst>
              <a:gd name="T0" fmla="*/ 16 w 42"/>
              <a:gd name="T1" fmla="*/ 42 h 43"/>
              <a:gd name="T2" fmla="*/ 16 w 42"/>
              <a:gd name="T3" fmla="*/ 42 h 43"/>
              <a:gd name="T4" fmla="*/ 0 w 42"/>
              <a:gd name="T5" fmla="*/ 25 h 43"/>
              <a:gd name="T6" fmla="*/ 16 w 42"/>
              <a:gd name="T7" fmla="*/ 0 h 43"/>
              <a:gd name="T8" fmla="*/ 41 w 42"/>
              <a:gd name="T9" fmla="*/ 25 h 43"/>
              <a:gd name="T10" fmla="*/ 16 w 42"/>
              <a:gd name="T11" fmla="*/ 42 h 43"/>
              <a:gd name="T12" fmla="*/ 16 w 42"/>
              <a:gd name="T13" fmla="*/ 9 h 43"/>
              <a:gd name="T14" fmla="*/ 16 w 42"/>
              <a:gd name="T15" fmla="*/ 9 h 43"/>
              <a:gd name="T16" fmla="*/ 8 w 42"/>
              <a:gd name="T17" fmla="*/ 25 h 43"/>
              <a:gd name="T18" fmla="*/ 16 w 42"/>
              <a:gd name="T19" fmla="*/ 33 h 43"/>
              <a:gd name="T20" fmla="*/ 33 w 42"/>
              <a:gd name="T21" fmla="*/ 25 h 43"/>
              <a:gd name="T22" fmla="*/ 16 w 42"/>
              <a:gd name="T23" fmla="*/ 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43">
                <a:moveTo>
                  <a:pt x="16" y="42"/>
                </a:moveTo>
                <a:lnTo>
                  <a:pt x="16" y="42"/>
                </a:lnTo>
                <a:cubicBezTo>
                  <a:pt x="8" y="42"/>
                  <a:pt x="0" y="33"/>
                  <a:pt x="0" y="25"/>
                </a:cubicBezTo>
                <a:cubicBezTo>
                  <a:pt x="0" y="9"/>
                  <a:pt x="8" y="0"/>
                  <a:pt x="16" y="0"/>
                </a:cubicBezTo>
                <a:cubicBezTo>
                  <a:pt x="33" y="0"/>
                  <a:pt x="41" y="9"/>
                  <a:pt x="41" y="25"/>
                </a:cubicBezTo>
                <a:cubicBezTo>
                  <a:pt x="41" y="33"/>
                  <a:pt x="33" y="42"/>
                  <a:pt x="16" y="42"/>
                </a:cubicBezTo>
                <a:close/>
                <a:moveTo>
                  <a:pt x="16" y="9"/>
                </a:moveTo>
                <a:lnTo>
                  <a:pt x="16" y="9"/>
                </a:lnTo>
                <a:cubicBezTo>
                  <a:pt x="16" y="9"/>
                  <a:pt x="8" y="17"/>
                  <a:pt x="8" y="25"/>
                </a:cubicBezTo>
                <a:cubicBezTo>
                  <a:pt x="8" y="33"/>
                  <a:pt x="16" y="33"/>
                  <a:pt x="16" y="33"/>
                </a:cubicBezTo>
                <a:cubicBezTo>
                  <a:pt x="25" y="33"/>
                  <a:pt x="33" y="33"/>
                  <a:pt x="33" y="25"/>
                </a:cubicBezTo>
                <a:cubicBezTo>
                  <a:pt x="33" y="17"/>
                  <a:pt x="25" y="9"/>
                  <a:pt x="1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58">
            <a:extLst>
              <a:ext uri="{FF2B5EF4-FFF2-40B4-BE49-F238E27FC236}">
                <a16:creationId xmlns:a16="http://schemas.microsoft.com/office/drawing/2014/main" id="{A423FB3E-8595-7E44-AC10-E655D1C44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7583" y="6191838"/>
            <a:ext cx="50535" cy="45942"/>
          </a:xfrm>
          <a:custGeom>
            <a:avLst/>
            <a:gdLst>
              <a:gd name="T0" fmla="*/ 24 w 50"/>
              <a:gd name="T1" fmla="*/ 42 h 43"/>
              <a:gd name="T2" fmla="*/ 24 w 50"/>
              <a:gd name="T3" fmla="*/ 42 h 43"/>
              <a:gd name="T4" fmla="*/ 0 w 50"/>
              <a:gd name="T5" fmla="*/ 25 h 43"/>
              <a:gd name="T6" fmla="*/ 24 w 50"/>
              <a:gd name="T7" fmla="*/ 0 h 43"/>
              <a:gd name="T8" fmla="*/ 49 w 50"/>
              <a:gd name="T9" fmla="*/ 25 h 43"/>
              <a:gd name="T10" fmla="*/ 24 w 50"/>
              <a:gd name="T11" fmla="*/ 42 h 43"/>
              <a:gd name="T12" fmla="*/ 24 w 50"/>
              <a:gd name="T13" fmla="*/ 9 h 43"/>
              <a:gd name="T14" fmla="*/ 24 w 50"/>
              <a:gd name="T15" fmla="*/ 9 h 43"/>
              <a:gd name="T16" fmla="*/ 8 w 50"/>
              <a:gd name="T17" fmla="*/ 25 h 43"/>
              <a:gd name="T18" fmla="*/ 24 w 50"/>
              <a:gd name="T19" fmla="*/ 33 h 43"/>
              <a:gd name="T20" fmla="*/ 41 w 50"/>
              <a:gd name="T21" fmla="*/ 25 h 43"/>
              <a:gd name="T22" fmla="*/ 24 w 50"/>
              <a:gd name="T23" fmla="*/ 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" h="43">
                <a:moveTo>
                  <a:pt x="24" y="42"/>
                </a:moveTo>
                <a:lnTo>
                  <a:pt x="24" y="42"/>
                </a:lnTo>
                <a:cubicBezTo>
                  <a:pt x="16" y="42"/>
                  <a:pt x="0" y="33"/>
                  <a:pt x="0" y="25"/>
                </a:cubicBezTo>
                <a:cubicBezTo>
                  <a:pt x="0" y="9"/>
                  <a:pt x="16" y="0"/>
                  <a:pt x="24" y="0"/>
                </a:cubicBezTo>
                <a:cubicBezTo>
                  <a:pt x="41" y="0"/>
                  <a:pt x="49" y="9"/>
                  <a:pt x="49" y="25"/>
                </a:cubicBezTo>
                <a:cubicBezTo>
                  <a:pt x="49" y="33"/>
                  <a:pt x="41" y="42"/>
                  <a:pt x="24" y="42"/>
                </a:cubicBezTo>
                <a:close/>
                <a:moveTo>
                  <a:pt x="24" y="9"/>
                </a:moveTo>
                <a:lnTo>
                  <a:pt x="24" y="9"/>
                </a:lnTo>
                <a:cubicBezTo>
                  <a:pt x="16" y="9"/>
                  <a:pt x="8" y="17"/>
                  <a:pt x="8" y="25"/>
                </a:cubicBezTo>
                <a:cubicBezTo>
                  <a:pt x="8" y="33"/>
                  <a:pt x="16" y="33"/>
                  <a:pt x="24" y="33"/>
                </a:cubicBezTo>
                <a:cubicBezTo>
                  <a:pt x="33" y="33"/>
                  <a:pt x="41" y="33"/>
                  <a:pt x="41" y="25"/>
                </a:cubicBezTo>
                <a:cubicBezTo>
                  <a:pt x="41" y="17"/>
                  <a:pt x="33" y="9"/>
                  <a:pt x="24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59">
            <a:extLst>
              <a:ext uri="{FF2B5EF4-FFF2-40B4-BE49-F238E27FC236}">
                <a16:creationId xmlns:a16="http://schemas.microsoft.com/office/drawing/2014/main" id="{40CB6633-5CFF-2242-930D-8D4B4D265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7032" y="6283722"/>
            <a:ext cx="45942" cy="45942"/>
          </a:xfrm>
          <a:custGeom>
            <a:avLst/>
            <a:gdLst>
              <a:gd name="T0" fmla="*/ 16 w 42"/>
              <a:gd name="T1" fmla="*/ 41 h 42"/>
              <a:gd name="T2" fmla="*/ 16 w 42"/>
              <a:gd name="T3" fmla="*/ 41 h 42"/>
              <a:gd name="T4" fmla="*/ 0 w 42"/>
              <a:gd name="T5" fmla="*/ 24 h 42"/>
              <a:gd name="T6" fmla="*/ 16 w 42"/>
              <a:gd name="T7" fmla="*/ 0 h 42"/>
              <a:gd name="T8" fmla="*/ 41 w 42"/>
              <a:gd name="T9" fmla="*/ 24 h 42"/>
              <a:gd name="T10" fmla="*/ 16 w 42"/>
              <a:gd name="T11" fmla="*/ 41 h 42"/>
              <a:gd name="T12" fmla="*/ 16 w 42"/>
              <a:gd name="T13" fmla="*/ 8 h 42"/>
              <a:gd name="T14" fmla="*/ 16 w 42"/>
              <a:gd name="T15" fmla="*/ 8 h 42"/>
              <a:gd name="T16" fmla="*/ 8 w 42"/>
              <a:gd name="T17" fmla="*/ 24 h 42"/>
              <a:gd name="T18" fmla="*/ 16 w 42"/>
              <a:gd name="T19" fmla="*/ 41 h 42"/>
              <a:gd name="T20" fmla="*/ 33 w 42"/>
              <a:gd name="T21" fmla="*/ 24 h 42"/>
              <a:gd name="T22" fmla="*/ 16 w 42"/>
              <a:gd name="T23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42">
                <a:moveTo>
                  <a:pt x="16" y="41"/>
                </a:moveTo>
                <a:lnTo>
                  <a:pt x="16" y="41"/>
                </a:lnTo>
                <a:cubicBezTo>
                  <a:pt x="8" y="41"/>
                  <a:pt x="0" y="33"/>
                  <a:pt x="0" y="24"/>
                </a:cubicBezTo>
                <a:cubicBezTo>
                  <a:pt x="0" y="8"/>
                  <a:pt x="8" y="0"/>
                  <a:pt x="16" y="0"/>
                </a:cubicBezTo>
                <a:cubicBezTo>
                  <a:pt x="33" y="0"/>
                  <a:pt x="41" y="8"/>
                  <a:pt x="41" y="24"/>
                </a:cubicBezTo>
                <a:cubicBezTo>
                  <a:pt x="41" y="33"/>
                  <a:pt x="33" y="41"/>
                  <a:pt x="16" y="41"/>
                </a:cubicBezTo>
                <a:close/>
                <a:moveTo>
                  <a:pt x="16" y="8"/>
                </a:moveTo>
                <a:lnTo>
                  <a:pt x="16" y="8"/>
                </a:lnTo>
                <a:cubicBezTo>
                  <a:pt x="16" y="8"/>
                  <a:pt x="8" y="16"/>
                  <a:pt x="8" y="24"/>
                </a:cubicBezTo>
                <a:cubicBezTo>
                  <a:pt x="8" y="33"/>
                  <a:pt x="16" y="41"/>
                  <a:pt x="16" y="41"/>
                </a:cubicBezTo>
                <a:cubicBezTo>
                  <a:pt x="25" y="41"/>
                  <a:pt x="33" y="33"/>
                  <a:pt x="33" y="24"/>
                </a:cubicBezTo>
                <a:cubicBezTo>
                  <a:pt x="33" y="16"/>
                  <a:pt x="25" y="8"/>
                  <a:pt x="16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60">
            <a:extLst>
              <a:ext uri="{FF2B5EF4-FFF2-40B4-BE49-F238E27FC236}">
                <a16:creationId xmlns:a16="http://schemas.microsoft.com/office/drawing/2014/main" id="{1C75E8BF-E6A3-B846-AD35-E414964BF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7583" y="6283722"/>
            <a:ext cx="50535" cy="45942"/>
          </a:xfrm>
          <a:custGeom>
            <a:avLst/>
            <a:gdLst>
              <a:gd name="T0" fmla="*/ 24 w 50"/>
              <a:gd name="T1" fmla="*/ 41 h 42"/>
              <a:gd name="T2" fmla="*/ 24 w 50"/>
              <a:gd name="T3" fmla="*/ 41 h 42"/>
              <a:gd name="T4" fmla="*/ 0 w 50"/>
              <a:gd name="T5" fmla="*/ 24 h 42"/>
              <a:gd name="T6" fmla="*/ 24 w 50"/>
              <a:gd name="T7" fmla="*/ 0 h 42"/>
              <a:gd name="T8" fmla="*/ 49 w 50"/>
              <a:gd name="T9" fmla="*/ 24 h 42"/>
              <a:gd name="T10" fmla="*/ 24 w 50"/>
              <a:gd name="T11" fmla="*/ 41 h 42"/>
              <a:gd name="T12" fmla="*/ 24 w 50"/>
              <a:gd name="T13" fmla="*/ 8 h 42"/>
              <a:gd name="T14" fmla="*/ 24 w 50"/>
              <a:gd name="T15" fmla="*/ 8 h 42"/>
              <a:gd name="T16" fmla="*/ 8 w 50"/>
              <a:gd name="T17" fmla="*/ 24 h 42"/>
              <a:gd name="T18" fmla="*/ 24 w 50"/>
              <a:gd name="T19" fmla="*/ 41 h 42"/>
              <a:gd name="T20" fmla="*/ 41 w 50"/>
              <a:gd name="T21" fmla="*/ 24 h 42"/>
              <a:gd name="T22" fmla="*/ 24 w 50"/>
              <a:gd name="T23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" h="42">
                <a:moveTo>
                  <a:pt x="24" y="41"/>
                </a:moveTo>
                <a:lnTo>
                  <a:pt x="24" y="41"/>
                </a:lnTo>
                <a:cubicBezTo>
                  <a:pt x="16" y="41"/>
                  <a:pt x="0" y="33"/>
                  <a:pt x="0" y="24"/>
                </a:cubicBezTo>
                <a:cubicBezTo>
                  <a:pt x="0" y="8"/>
                  <a:pt x="16" y="0"/>
                  <a:pt x="24" y="0"/>
                </a:cubicBezTo>
                <a:cubicBezTo>
                  <a:pt x="33" y="0"/>
                  <a:pt x="49" y="8"/>
                  <a:pt x="49" y="24"/>
                </a:cubicBezTo>
                <a:cubicBezTo>
                  <a:pt x="49" y="33"/>
                  <a:pt x="33" y="41"/>
                  <a:pt x="24" y="41"/>
                </a:cubicBezTo>
                <a:close/>
                <a:moveTo>
                  <a:pt x="24" y="8"/>
                </a:moveTo>
                <a:lnTo>
                  <a:pt x="24" y="8"/>
                </a:lnTo>
                <a:cubicBezTo>
                  <a:pt x="16" y="8"/>
                  <a:pt x="8" y="16"/>
                  <a:pt x="8" y="24"/>
                </a:cubicBezTo>
                <a:cubicBezTo>
                  <a:pt x="8" y="33"/>
                  <a:pt x="16" y="41"/>
                  <a:pt x="24" y="41"/>
                </a:cubicBezTo>
                <a:cubicBezTo>
                  <a:pt x="33" y="41"/>
                  <a:pt x="41" y="33"/>
                  <a:pt x="41" y="24"/>
                </a:cubicBezTo>
                <a:cubicBezTo>
                  <a:pt x="41" y="16"/>
                  <a:pt x="33" y="8"/>
                  <a:pt x="24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61">
            <a:extLst>
              <a:ext uri="{FF2B5EF4-FFF2-40B4-BE49-F238E27FC236}">
                <a16:creationId xmlns:a16="http://schemas.microsoft.com/office/drawing/2014/main" id="{14143C93-AD20-4E46-8368-581BF58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1886" y="6095361"/>
            <a:ext cx="45942" cy="45942"/>
          </a:xfrm>
          <a:custGeom>
            <a:avLst/>
            <a:gdLst>
              <a:gd name="T0" fmla="*/ 25 w 42"/>
              <a:gd name="T1" fmla="*/ 41 h 42"/>
              <a:gd name="T2" fmla="*/ 25 w 42"/>
              <a:gd name="T3" fmla="*/ 41 h 42"/>
              <a:gd name="T4" fmla="*/ 0 w 42"/>
              <a:gd name="T5" fmla="*/ 25 h 42"/>
              <a:gd name="T6" fmla="*/ 25 w 42"/>
              <a:gd name="T7" fmla="*/ 0 h 42"/>
              <a:gd name="T8" fmla="*/ 41 w 42"/>
              <a:gd name="T9" fmla="*/ 25 h 42"/>
              <a:gd name="T10" fmla="*/ 25 w 42"/>
              <a:gd name="T11" fmla="*/ 41 h 42"/>
              <a:gd name="T12" fmla="*/ 25 w 42"/>
              <a:gd name="T13" fmla="*/ 8 h 42"/>
              <a:gd name="T14" fmla="*/ 25 w 42"/>
              <a:gd name="T15" fmla="*/ 8 h 42"/>
              <a:gd name="T16" fmla="*/ 8 w 42"/>
              <a:gd name="T17" fmla="*/ 25 h 42"/>
              <a:gd name="T18" fmla="*/ 25 w 42"/>
              <a:gd name="T19" fmla="*/ 41 h 42"/>
              <a:gd name="T20" fmla="*/ 33 w 42"/>
              <a:gd name="T21" fmla="*/ 25 h 42"/>
              <a:gd name="T22" fmla="*/ 25 w 42"/>
              <a:gd name="T23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42">
                <a:moveTo>
                  <a:pt x="25" y="41"/>
                </a:moveTo>
                <a:lnTo>
                  <a:pt x="25" y="41"/>
                </a:lnTo>
                <a:cubicBezTo>
                  <a:pt x="8" y="41"/>
                  <a:pt x="0" y="33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33" y="0"/>
                  <a:pt x="41" y="8"/>
                  <a:pt x="41" y="25"/>
                </a:cubicBezTo>
                <a:cubicBezTo>
                  <a:pt x="41" y="33"/>
                  <a:pt x="33" y="41"/>
                  <a:pt x="25" y="41"/>
                </a:cubicBezTo>
                <a:close/>
                <a:moveTo>
                  <a:pt x="25" y="8"/>
                </a:moveTo>
                <a:lnTo>
                  <a:pt x="25" y="8"/>
                </a:lnTo>
                <a:cubicBezTo>
                  <a:pt x="16" y="8"/>
                  <a:pt x="8" y="17"/>
                  <a:pt x="8" y="25"/>
                </a:cubicBezTo>
                <a:cubicBezTo>
                  <a:pt x="8" y="33"/>
                  <a:pt x="16" y="41"/>
                  <a:pt x="25" y="41"/>
                </a:cubicBezTo>
                <a:cubicBezTo>
                  <a:pt x="25" y="41"/>
                  <a:pt x="33" y="33"/>
                  <a:pt x="33" y="25"/>
                </a:cubicBezTo>
                <a:cubicBezTo>
                  <a:pt x="33" y="17"/>
                  <a:pt x="25" y="8"/>
                  <a:pt x="25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62">
            <a:extLst>
              <a:ext uri="{FF2B5EF4-FFF2-40B4-BE49-F238E27FC236}">
                <a16:creationId xmlns:a16="http://schemas.microsoft.com/office/drawing/2014/main" id="{BB1B5053-B18B-6B44-ADD5-9DE60FFA6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7032" y="6095361"/>
            <a:ext cx="45942" cy="45942"/>
          </a:xfrm>
          <a:custGeom>
            <a:avLst/>
            <a:gdLst>
              <a:gd name="T0" fmla="*/ 16 w 42"/>
              <a:gd name="T1" fmla="*/ 41 h 42"/>
              <a:gd name="T2" fmla="*/ 16 w 42"/>
              <a:gd name="T3" fmla="*/ 41 h 42"/>
              <a:gd name="T4" fmla="*/ 0 w 42"/>
              <a:gd name="T5" fmla="*/ 25 h 42"/>
              <a:gd name="T6" fmla="*/ 16 w 42"/>
              <a:gd name="T7" fmla="*/ 0 h 42"/>
              <a:gd name="T8" fmla="*/ 41 w 42"/>
              <a:gd name="T9" fmla="*/ 25 h 42"/>
              <a:gd name="T10" fmla="*/ 16 w 42"/>
              <a:gd name="T11" fmla="*/ 41 h 42"/>
              <a:gd name="T12" fmla="*/ 16 w 42"/>
              <a:gd name="T13" fmla="*/ 8 h 42"/>
              <a:gd name="T14" fmla="*/ 16 w 42"/>
              <a:gd name="T15" fmla="*/ 8 h 42"/>
              <a:gd name="T16" fmla="*/ 8 w 42"/>
              <a:gd name="T17" fmla="*/ 25 h 42"/>
              <a:gd name="T18" fmla="*/ 16 w 42"/>
              <a:gd name="T19" fmla="*/ 41 h 42"/>
              <a:gd name="T20" fmla="*/ 33 w 42"/>
              <a:gd name="T21" fmla="*/ 25 h 42"/>
              <a:gd name="T22" fmla="*/ 16 w 42"/>
              <a:gd name="T23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42">
                <a:moveTo>
                  <a:pt x="16" y="41"/>
                </a:moveTo>
                <a:lnTo>
                  <a:pt x="16" y="41"/>
                </a:lnTo>
                <a:cubicBezTo>
                  <a:pt x="8" y="41"/>
                  <a:pt x="0" y="33"/>
                  <a:pt x="0" y="25"/>
                </a:cubicBezTo>
                <a:cubicBezTo>
                  <a:pt x="0" y="8"/>
                  <a:pt x="8" y="0"/>
                  <a:pt x="16" y="0"/>
                </a:cubicBezTo>
                <a:cubicBezTo>
                  <a:pt x="33" y="0"/>
                  <a:pt x="41" y="8"/>
                  <a:pt x="41" y="25"/>
                </a:cubicBezTo>
                <a:cubicBezTo>
                  <a:pt x="41" y="33"/>
                  <a:pt x="33" y="41"/>
                  <a:pt x="16" y="41"/>
                </a:cubicBezTo>
                <a:close/>
                <a:moveTo>
                  <a:pt x="16" y="8"/>
                </a:moveTo>
                <a:lnTo>
                  <a:pt x="16" y="8"/>
                </a:lnTo>
                <a:cubicBezTo>
                  <a:pt x="16" y="8"/>
                  <a:pt x="8" y="17"/>
                  <a:pt x="8" y="25"/>
                </a:cubicBezTo>
                <a:cubicBezTo>
                  <a:pt x="8" y="33"/>
                  <a:pt x="16" y="41"/>
                  <a:pt x="16" y="41"/>
                </a:cubicBezTo>
                <a:cubicBezTo>
                  <a:pt x="25" y="41"/>
                  <a:pt x="33" y="33"/>
                  <a:pt x="33" y="25"/>
                </a:cubicBezTo>
                <a:cubicBezTo>
                  <a:pt x="33" y="17"/>
                  <a:pt x="25" y="8"/>
                  <a:pt x="16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63">
            <a:extLst>
              <a:ext uri="{FF2B5EF4-FFF2-40B4-BE49-F238E27FC236}">
                <a16:creationId xmlns:a16="http://schemas.microsoft.com/office/drawing/2014/main" id="{8BC7895D-6B84-5A44-90FC-658F34F44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7583" y="6095361"/>
            <a:ext cx="50535" cy="45942"/>
          </a:xfrm>
          <a:custGeom>
            <a:avLst/>
            <a:gdLst>
              <a:gd name="T0" fmla="*/ 24 w 50"/>
              <a:gd name="T1" fmla="*/ 41 h 42"/>
              <a:gd name="T2" fmla="*/ 24 w 50"/>
              <a:gd name="T3" fmla="*/ 41 h 42"/>
              <a:gd name="T4" fmla="*/ 0 w 50"/>
              <a:gd name="T5" fmla="*/ 25 h 42"/>
              <a:gd name="T6" fmla="*/ 24 w 50"/>
              <a:gd name="T7" fmla="*/ 0 h 42"/>
              <a:gd name="T8" fmla="*/ 49 w 50"/>
              <a:gd name="T9" fmla="*/ 25 h 42"/>
              <a:gd name="T10" fmla="*/ 24 w 50"/>
              <a:gd name="T11" fmla="*/ 41 h 42"/>
              <a:gd name="T12" fmla="*/ 24 w 50"/>
              <a:gd name="T13" fmla="*/ 8 h 42"/>
              <a:gd name="T14" fmla="*/ 24 w 50"/>
              <a:gd name="T15" fmla="*/ 8 h 42"/>
              <a:gd name="T16" fmla="*/ 8 w 50"/>
              <a:gd name="T17" fmla="*/ 25 h 42"/>
              <a:gd name="T18" fmla="*/ 24 w 50"/>
              <a:gd name="T19" fmla="*/ 41 h 42"/>
              <a:gd name="T20" fmla="*/ 41 w 50"/>
              <a:gd name="T21" fmla="*/ 25 h 42"/>
              <a:gd name="T22" fmla="*/ 24 w 50"/>
              <a:gd name="T23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" h="42">
                <a:moveTo>
                  <a:pt x="24" y="41"/>
                </a:moveTo>
                <a:lnTo>
                  <a:pt x="24" y="41"/>
                </a:lnTo>
                <a:cubicBezTo>
                  <a:pt x="16" y="41"/>
                  <a:pt x="0" y="33"/>
                  <a:pt x="0" y="25"/>
                </a:cubicBezTo>
                <a:cubicBezTo>
                  <a:pt x="0" y="8"/>
                  <a:pt x="16" y="0"/>
                  <a:pt x="24" y="0"/>
                </a:cubicBezTo>
                <a:cubicBezTo>
                  <a:pt x="41" y="0"/>
                  <a:pt x="49" y="8"/>
                  <a:pt x="49" y="25"/>
                </a:cubicBezTo>
                <a:cubicBezTo>
                  <a:pt x="49" y="33"/>
                  <a:pt x="41" y="41"/>
                  <a:pt x="24" y="41"/>
                </a:cubicBezTo>
                <a:close/>
                <a:moveTo>
                  <a:pt x="24" y="8"/>
                </a:moveTo>
                <a:lnTo>
                  <a:pt x="24" y="8"/>
                </a:lnTo>
                <a:cubicBezTo>
                  <a:pt x="16" y="8"/>
                  <a:pt x="8" y="17"/>
                  <a:pt x="8" y="25"/>
                </a:cubicBezTo>
                <a:cubicBezTo>
                  <a:pt x="8" y="33"/>
                  <a:pt x="16" y="41"/>
                  <a:pt x="24" y="41"/>
                </a:cubicBezTo>
                <a:cubicBezTo>
                  <a:pt x="33" y="41"/>
                  <a:pt x="41" y="33"/>
                  <a:pt x="41" y="25"/>
                </a:cubicBezTo>
                <a:cubicBezTo>
                  <a:pt x="41" y="17"/>
                  <a:pt x="33" y="8"/>
                  <a:pt x="24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64">
            <a:extLst>
              <a:ext uri="{FF2B5EF4-FFF2-40B4-BE49-F238E27FC236}">
                <a16:creationId xmlns:a16="http://schemas.microsoft.com/office/drawing/2014/main" id="{7BF1B1A4-58C4-3046-AC72-ACFAD918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1612" y="6242376"/>
            <a:ext cx="413479" cy="156203"/>
          </a:xfrm>
          <a:custGeom>
            <a:avLst/>
            <a:gdLst>
              <a:gd name="T0" fmla="*/ 199 w 399"/>
              <a:gd name="T1" fmla="*/ 149 h 150"/>
              <a:gd name="T2" fmla="*/ 199 w 399"/>
              <a:gd name="T3" fmla="*/ 149 h 150"/>
              <a:gd name="T4" fmla="*/ 66 w 399"/>
              <a:gd name="T5" fmla="*/ 133 h 150"/>
              <a:gd name="T6" fmla="*/ 25 w 399"/>
              <a:gd name="T7" fmla="*/ 125 h 150"/>
              <a:gd name="T8" fmla="*/ 0 w 399"/>
              <a:gd name="T9" fmla="*/ 91 h 150"/>
              <a:gd name="T10" fmla="*/ 0 w 399"/>
              <a:gd name="T11" fmla="*/ 17 h 150"/>
              <a:gd name="T12" fmla="*/ 16 w 399"/>
              <a:gd name="T13" fmla="*/ 0 h 150"/>
              <a:gd name="T14" fmla="*/ 16 w 399"/>
              <a:gd name="T15" fmla="*/ 0 h 150"/>
              <a:gd name="T16" fmla="*/ 33 w 399"/>
              <a:gd name="T17" fmla="*/ 17 h 150"/>
              <a:gd name="T18" fmla="*/ 83 w 399"/>
              <a:gd name="T19" fmla="*/ 25 h 150"/>
              <a:gd name="T20" fmla="*/ 191 w 399"/>
              <a:gd name="T21" fmla="*/ 33 h 150"/>
              <a:gd name="T22" fmla="*/ 216 w 399"/>
              <a:gd name="T23" fmla="*/ 33 h 150"/>
              <a:gd name="T24" fmla="*/ 315 w 399"/>
              <a:gd name="T25" fmla="*/ 25 h 150"/>
              <a:gd name="T26" fmla="*/ 365 w 399"/>
              <a:gd name="T27" fmla="*/ 17 h 150"/>
              <a:gd name="T28" fmla="*/ 382 w 399"/>
              <a:gd name="T29" fmla="*/ 0 h 150"/>
              <a:gd name="T30" fmla="*/ 382 w 399"/>
              <a:gd name="T31" fmla="*/ 0 h 150"/>
              <a:gd name="T32" fmla="*/ 398 w 399"/>
              <a:gd name="T33" fmla="*/ 17 h 150"/>
              <a:gd name="T34" fmla="*/ 398 w 399"/>
              <a:gd name="T35" fmla="*/ 17 h 150"/>
              <a:gd name="T36" fmla="*/ 398 w 399"/>
              <a:gd name="T37" fmla="*/ 17 h 150"/>
              <a:gd name="T38" fmla="*/ 398 w 399"/>
              <a:gd name="T39" fmla="*/ 17 h 150"/>
              <a:gd name="T40" fmla="*/ 398 w 399"/>
              <a:gd name="T41" fmla="*/ 91 h 150"/>
              <a:gd name="T42" fmla="*/ 332 w 399"/>
              <a:gd name="T43" fmla="*/ 133 h 150"/>
              <a:gd name="T44" fmla="*/ 199 w 399"/>
              <a:gd name="T45" fmla="*/ 149 h 150"/>
              <a:gd name="T46" fmla="*/ 33 w 399"/>
              <a:gd name="T47" fmla="*/ 91 h 150"/>
              <a:gd name="T48" fmla="*/ 33 w 399"/>
              <a:gd name="T49" fmla="*/ 91 h 150"/>
              <a:gd name="T50" fmla="*/ 83 w 399"/>
              <a:gd name="T51" fmla="*/ 100 h 150"/>
              <a:gd name="T52" fmla="*/ 199 w 399"/>
              <a:gd name="T53" fmla="*/ 108 h 150"/>
              <a:gd name="T54" fmla="*/ 315 w 399"/>
              <a:gd name="T55" fmla="*/ 100 h 150"/>
              <a:gd name="T56" fmla="*/ 365 w 399"/>
              <a:gd name="T57" fmla="*/ 91 h 150"/>
              <a:gd name="T58" fmla="*/ 365 w 399"/>
              <a:gd name="T59" fmla="*/ 50 h 150"/>
              <a:gd name="T60" fmla="*/ 332 w 399"/>
              <a:gd name="T61" fmla="*/ 58 h 150"/>
              <a:gd name="T62" fmla="*/ 216 w 399"/>
              <a:gd name="T63" fmla="*/ 75 h 150"/>
              <a:gd name="T64" fmla="*/ 182 w 399"/>
              <a:gd name="T65" fmla="*/ 75 h 150"/>
              <a:gd name="T66" fmla="*/ 66 w 399"/>
              <a:gd name="T67" fmla="*/ 58 h 150"/>
              <a:gd name="T68" fmla="*/ 33 w 399"/>
              <a:gd name="T69" fmla="*/ 50 h 150"/>
              <a:gd name="T70" fmla="*/ 33 w 399"/>
              <a:gd name="T71" fmla="*/ 91 h 150"/>
              <a:gd name="T72" fmla="*/ 365 w 399"/>
              <a:gd name="T73" fmla="*/ 91 h 150"/>
              <a:gd name="T74" fmla="*/ 365 w 399"/>
              <a:gd name="T75" fmla="*/ 91 h 150"/>
              <a:gd name="T76" fmla="*/ 33 w 399"/>
              <a:gd name="T77" fmla="*/ 17 h 150"/>
              <a:gd name="T78" fmla="*/ 33 w 399"/>
              <a:gd name="T79" fmla="*/ 17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99" h="150">
                <a:moveTo>
                  <a:pt x="199" y="149"/>
                </a:moveTo>
                <a:lnTo>
                  <a:pt x="199" y="149"/>
                </a:lnTo>
                <a:cubicBezTo>
                  <a:pt x="149" y="149"/>
                  <a:pt x="99" y="141"/>
                  <a:pt x="66" y="133"/>
                </a:cubicBezTo>
                <a:cubicBezTo>
                  <a:pt x="50" y="133"/>
                  <a:pt x="33" y="125"/>
                  <a:pt x="25" y="125"/>
                </a:cubicBezTo>
                <a:cubicBezTo>
                  <a:pt x="8" y="116"/>
                  <a:pt x="0" y="108"/>
                  <a:pt x="0" y="9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5" y="0"/>
                  <a:pt x="33" y="8"/>
                  <a:pt x="33" y="17"/>
                </a:cubicBezTo>
                <a:cubicBezTo>
                  <a:pt x="41" y="17"/>
                  <a:pt x="50" y="25"/>
                  <a:pt x="83" y="25"/>
                </a:cubicBezTo>
                <a:cubicBezTo>
                  <a:pt x="108" y="33"/>
                  <a:pt x="149" y="33"/>
                  <a:pt x="191" y="33"/>
                </a:cubicBezTo>
                <a:cubicBezTo>
                  <a:pt x="199" y="33"/>
                  <a:pt x="207" y="33"/>
                  <a:pt x="216" y="33"/>
                </a:cubicBezTo>
                <a:cubicBezTo>
                  <a:pt x="249" y="33"/>
                  <a:pt x="290" y="33"/>
                  <a:pt x="315" y="25"/>
                </a:cubicBezTo>
                <a:cubicBezTo>
                  <a:pt x="348" y="25"/>
                  <a:pt x="357" y="17"/>
                  <a:pt x="365" y="17"/>
                </a:cubicBezTo>
                <a:cubicBezTo>
                  <a:pt x="365" y="8"/>
                  <a:pt x="373" y="0"/>
                  <a:pt x="382" y="0"/>
                </a:cubicBezTo>
                <a:lnTo>
                  <a:pt x="382" y="0"/>
                </a:lnTo>
                <a:cubicBezTo>
                  <a:pt x="390" y="0"/>
                  <a:pt x="398" y="8"/>
                  <a:pt x="398" y="17"/>
                </a:cubicBezTo>
                <a:lnTo>
                  <a:pt x="398" y="17"/>
                </a:lnTo>
                <a:lnTo>
                  <a:pt x="398" y="17"/>
                </a:lnTo>
                <a:lnTo>
                  <a:pt x="398" y="17"/>
                </a:lnTo>
                <a:cubicBezTo>
                  <a:pt x="398" y="91"/>
                  <a:pt x="398" y="91"/>
                  <a:pt x="398" y="91"/>
                </a:cubicBezTo>
                <a:cubicBezTo>
                  <a:pt x="398" y="116"/>
                  <a:pt x="357" y="133"/>
                  <a:pt x="332" y="133"/>
                </a:cubicBezTo>
                <a:cubicBezTo>
                  <a:pt x="299" y="141"/>
                  <a:pt x="249" y="149"/>
                  <a:pt x="199" y="149"/>
                </a:cubicBezTo>
                <a:close/>
                <a:moveTo>
                  <a:pt x="33" y="91"/>
                </a:moveTo>
                <a:lnTo>
                  <a:pt x="33" y="91"/>
                </a:lnTo>
                <a:cubicBezTo>
                  <a:pt x="41" y="91"/>
                  <a:pt x="50" y="100"/>
                  <a:pt x="83" y="100"/>
                </a:cubicBezTo>
                <a:cubicBezTo>
                  <a:pt x="116" y="108"/>
                  <a:pt x="158" y="108"/>
                  <a:pt x="199" y="108"/>
                </a:cubicBezTo>
                <a:cubicBezTo>
                  <a:pt x="240" y="108"/>
                  <a:pt x="282" y="108"/>
                  <a:pt x="315" y="100"/>
                </a:cubicBezTo>
                <a:cubicBezTo>
                  <a:pt x="348" y="100"/>
                  <a:pt x="357" y="91"/>
                  <a:pt x="365" y="91"/>
                </a:cubicBezTo>
                <a:cubicBezTo>
                  <a:pt x="365" y="50"/>
                  <a:pt x="365" y="50"/>
                  <a:pt x="365" y="50"/>
                </a:cubicBezTo>
                <a:cubicBezTo>
                  <a:pt x="357" y="58"/>
                  <a:pt x="340" y="58"/>
                  <a:pt x="332" y="58"/>
                </a:cubicBezTo>
                <a:cubicBezTo>
                  <a:pt x="307" y="66"/>
                  <a:pt x="257" y="75"/>
                  <a:pt x="216" y="75"/>
                </a:cubicBezTo>
                <a:cubicBezTo>
                  <a:pt x="207" y="75"/>
                  <a:pt x="199" y="75"/>
                  <a:pt x="182" y="75"/>
                </a:cubicBezTo>
                <a:cubicBezTo>
                  <a:pt x="141" y="75"/>
                  <a:pt x="99" y="66"/>
                  <a:pt x="66" y="58"/>
                </a:cubicBezTo>
                <a:cubicBezTo>
                  <a:pt x="58" y="58"/>
                  <a:pt x="50" y="58"/>
                  <a:pt x="33" y="50"/>
                </a:cubicBezTo>
                <a:lnTo>
                  <a:pt x="33" y="91"/>
                </a:lnTo>
                <a:close/>
                <a:moveTo>
                  <a:pt x="365" y="91"/>
                </a:moveTo>
                <a:lnTo>
                  <a:pt x="365" y="91"/>
                </a:lnTo>
                <a:close/>
                <a:moveTo>
                  <a:pt x="33" y="17"/>
                </a:moveTo>
                <a:lnTo>
                  <a:pt x="33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65">
            <a:extLst>
              <a:ext uri="{FF2B5EF4-FFF2-40B4-BE49-F238E27FC236}">
                <a16:creationId xmlns:a16="http://schemas.microsoft.com/office/drawing/2014/main" id="{2D3B0B26-FED9-EE4D-A563-07E111423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1612" y="6320476"/>
            <a:ext cx="413479" cy="156203"/>
          </a:xfrm>
          <a:custGeom>
            <a:avLst/>
            <a:gdLst>
              <a:gd name="T0" fmla="*/ 199 w 399"/>
              <a:gd name="T1" fmla="*/ 149 h 150"/>
              <a:gd name="T2" fmla="*/ 199 w 399"/>
              <a:gd name="T3" fmla="*/ 149 h 150"/>
              <a:gd name="T4" fmla="*/ 66 w 399"/>
              <a:gd name="T5" fmla="*/ 133 h 150"/>
              <a:gd name="T6" fmla="*/ 25 w 399"/>
              <a:gd name="T7" fmla="*/ 124 h 150"/>
              <a:gd name="T8" fmla="*/ 0 w 399"/>
              <a:gd name="T9" fmla="*/ 91 h 150"/>
              <a:gd name="T10" fmla="*/ 0 w 399"/>
              <a:gd name="T11" fmla="*/ 16 h 150"/>
              <a:gd name="T12" fmla="*/ 16 w 399"/>
              <a:gd name="T13" fmla="*/ 0 h 150"/>
              <a:gd name="T14" fmla="*/ 16 w 399"/>
              <a:gd name="T15" fmla="*/ 0 h 150"/>
              <a:gd name="T16" fmla="*/ 33 w 399"/>
              <a:gd name="T17" fmla="*/ 16 h 150"/>
              <a:gd name="T18" fmla="*/ 83 w 399"/>
              <a:gd name="T19" fmla="*/ 25 h 150"/>
              <a:gd name="T20" fmla="*/ 191 w 399"/>
              <a:gd name="T21" fmla="*/ 33 h 150"/>
              <a:gd name="T22" fmla="*/ 216 w 399"/>
              <a:gd name="T23" fmla="*/ 33 h 150"/>
              <a:gd name="T24" fmla="*/ 315 w 399"/>
              <a:gd name="T25" fmla="*/ 25 h 150"/>
              <a:gd name="T26" fmla="*/ 365 w 399"/>
              <a:gd name="T27" fmla="*/ 16 h 150"/>
              <a:gd name="T28" fmla="*/ 382 w 399"/>
              <a:gd name="T29" fmla="*/ 0 h 150"/>
              <a:gd name="T30" fmla="*/ 382 w 399"/>
              <a:gd name="T31" fmla="*/ 0 h 150"/>
              <a:gd name="T32" fmla="*/ 398 w 399"/>
              <a:gd name="T33" fmla="*/ 16 h 150"/>
              <a:gd name="T34" fmla="*/ 398 w 399"/>
              <a:gd name="T35" fmla="*/ 16 h 150"/>
              <a:gd name="T36" fmla="*/ 398 w 399"/>
              <a:gd name="T37" fmla="*/ 16 h 150"/>
              <a:gd name="T38" fmla="*/ 398 w 399"/>
              <a:gd name="T39" fmla="*/ 16 h 150"/>
              <a:gd name="T40" fmla="*/ 398 w 399"/>
              <a:gd name="T41" fmla="*/ 91 h 150"/>
              <a:gd name="T42" fmla="*/ 332 w 399"/>
              <a:gd name="T43" fmla="*/ 133 h 150"/>
              <a:gd name="T44" fmla="*/ 199 w 399"/>
              <a:gd name="T45" fmla="*/ 149 h 150"/>
              <a:gd name="T46" fmla="*/ 33 w 399"/>
              <a:gd name="T47" fmla="*/ 91 h 150"/>
              <a:gd name="T48" fmla="*/ 33 w 399"/>
              <a:gd name="T49" fmla="*/ 91 h 150"/>
              <a:gd name="T50" fmla="*/ 83 w 399"/>
              <a:gd name="T51" fmla="*/ 99 h 150"/>
              <a:gd name="T52" fmla="*/ 199 w 399"/>
              <a:gd name="T53" fmla="*/ 108 h 150"/>
              <a:gd name="T54" fmla="*/ 315 w 399"/>
              <a:gd name="T55" fmla="*/ 99 h 150"/>
              <a:gd name="T56" fmla="*/ 365 w 399"/>
              <a:gd name="T57" fmla="*/ 91 h 150"/>
              <a:gd name="T58" fmla="*/ 365 w 399"/>
              <a:gd name="T59" fmla="*/ 50 h 150"/>
              <a:gd name="T60" fmla="*/ 332 w 399"/>
              <a:gd name="T61" fmla="*/ 58 h 150"/>
              <a:gd name="T62" fmla="*/ 216 w 399"/>
              <a:gd name="T63" fmla="*/ 74 h 150"/>
              <a:gd name="T64" fmla="*/ 182 w 399"/>
              <a:gd name="T65" fmla="*/ 74 h 150"/>
              <a:gd name="T66" fmla="*/ 66 w 399"/>
              <a:gd name="T67" fmla="*/ 58 h 150"/>
              <a:gd name="T68" fmla="*/ 33 w 399"/>
              <a:gd name="T69" fmla="*/ 50 h 150"/>
              <a:gd name="T70" fmla="*/ 33 w 399"/>
              <a:gd name="T71" fmla="*/ 91 h 150"/>
              <a:gd name="T72" fmla="*/ 365 w 399"/>
              <a:gd name="T73" fmla="*/ 91 h 150"/>
              <a:gd name="T74" fmla="*/ 365 w 399"/>
              <a:gd name="T75" fmla="*/ 91 h 150"/>
              <a:gd name="T76" fmla="*/ 33 w 399"/>
              <a:gd name="T77" fmla="*/ 16 h 150"/>
              <a:gd name="T78" fmla="*/ 33 w 399"/>
              <a:gd name="T79" fmla="*/ 1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99" h="150">
                <a:moveTo>
                  <a:pt x="199" y="149"/>
                </a:moveTo>
                <a:lnTo>
                  <a:pt x="199" y="149"/>
                </a:lnTo>
                <a:cubicBezTo>
                  <a:pt x="149" y="149"/>
                  <a:pt x="99" y="141"/>
                  <a:pt x="66" y="133"/>
                </a:cubicBezTo>
                <a:cubicBezTo>
                  <a:pt x="50" y="133"/>
                  <a:pt x="33" y="124"/>
                  <a:pt x="25" y="124"/>
                </a:cubicBezTo>
                <a:cubicBezTo>
                  <a:pt x="8" y="116"/>
                  <a:pt x="0" y="108"/>
                  <a:pt x="0" y="9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5" y="0"/>
                  <a:pt x="33" y="8"/>
                  <a:pt x="33" y="16"/>
                </a:cubicBezTo>
                <a:cubicBezTo>
                  <a:pt x="41" y="16"/>
                  <a:pt x="50" y="25"/>
                  <a:pt x="83" y="25"/>
                </a:cubicBezTo>
                <a:cubicBezTo>
                  <a:pt x="108" y="33"/>
                  <a:pt x="149" y="33"/>
                  <a:pt x="191" y="33"/>
                </a:cubicBezTo>
                <a:cubicBezTo>
                  <a:pt x="199" y="33"/>
                  <a:pt x="207" y="33"/>
                  <a:pt x="216" y="33"/>
                </a:cubicBezTo>
                <a:cubicBezTo>
                  <a:pt x="249" y="33"/>
                  <a:pt x="290" y="33"/>
                  <a:pt x="315" y="25"/>
                </a:cubicBezTo>
                <a:cubicBezTo>
                  <a:pt x="348" y="25"/>
                  <a:pt x="357" y="16"/>
                  <a:pt x="365" y="16"/>
                </a:cubicBezTo>
                <a:cubicBezTo>
                  <a:pt x="365" y="8"/>
                  <a:pt x="373" y="0"/>
                  <a:pt x="382" y="0"/>
                </a:cubicBezTo>
                <a:lnTo>
                  <a:pt x="382" y="0"/>
                </a:lnTo>
                <a:cubicBezTo>
                  <a:pt x="390" y="0"/>
                  <a:pt x="398" y="8"/>
                  <a:pt x="398" y="16"/>
                </a:cubicBezTo>
                <a:lnTo>
                  <a:pt x="398" y="16"/>
                </a:lnTo>
                <a:lnTo>
                  <a:pt x="398" y="16"/>
                </a:lnTo>
                <a:lnTo>
                  <a:pt x="398" y="16"/>
                </a:lnTo>
                <a:cubicBezTo>
                  <a:pt x="398" y="91"/>
                  <a:pt x="398" y="91"/>
                  <a:pt x="398" y="91"/>
                </a:cubicBezTo>
                <a:cubicBezTo>
                  <a:pt x="398" y="116"/>
                  <a:pt x="357" y="133"/>
                  <a:pt x="332" y="133"/>
                </a:cubicBezTo>
                <a:cubicBezTo>
                  <a:pt x="299" y="141"/>
                  <a:pt x="249" y="149"/>
                  <a:pt x="199" y="149"/>
                </a:cubicBezTo>
                <a:close/>
                <a:moveTo>
                  <a:pt x="33" y="91"/>
                </a:moveTo>
                <a:lnTo>
                  <a:pt x="33" y="91"/>
                </a:lnTo>
                <a:cubicBezTo>
                  <a:pt x="41" y="91"/>
                  <a:pt x="50" y="99"/>
                  <a:pt x="83" y="99"/>
                </a:cubicBezTo>
                <a:cubicBezTo>
                  <a:pt x="116" y="108"/>
                  <a:pt x="158" y="108"/>
                  <a:pt x="199" y="108"/>
                </a:cubicBezTo>
                <a:cubicBezTo>
                  <a:pt x="240" y="108"/>
                  <a:pt x="282" y="108"/>
                  <a:pt x="315" y="99"/>
                </a:cubicBezTo>
                <a:cubicBezTo>
                  <a:pt x="348" y="99"/>
                  <a:pt x="357" y="91"/>
                  <a:pt x="365" y="91"/>
                </a:cubicBezTo>
                <a:cubicBezTo>
                  <a:pt x="365" y="50"/>
                  <a:pt x="365" y="50"/>
                  <a:pt x="365" y="50"/>
                </a:cubicBezTo>
                <a:cubicBezTo>
                  <a:pt x="357" y="58"/>
                  <a:pt x="340" y="58"/>
                  <a:pt x="332" y="58"/>
                </a:cubicBezTo>
                <a:cubicBezTo>
                  <a:pt x="307" y="66"/>
                  <a:pt x="257" y="74"/>
                  <a:pt x="216" y="74"/>
                </a:cubicBezTo>
                <a:cubicBezTo>
                  <a:pt x="207" y="74"/>
                  <a:pt x="199" y="74"/>
                  <a:pt x="182" y="74"/>
                </a:cubicBezTo>
                <a:cubicBezTo>
                  <a:pt x="141" y="74"/>
                  <a:pt x="99" y="66"/>
                  <a:pt x="66" y="58"/>
                </a:cubicBezTo>
                <a:cubicBezTo>
                  <a:pt x="58" y="58"/>
                  <a:pt x="50" y="58"/>
                  <a:pt x="33" y="50"/>
                </a:cubicBezTo>
                <a:lnTo>
                  <a:pt x="33" y="91"/>
                </a:lnTo>
                <a:close/>
                <a:moveTo>
                  <a:pt x="365" y="91"/>
                </a:moveTo>
                <a:lnTo>
                  <a:pt x="365" y="91"/>
                </a:lnTo>
                <a:close/>
                <a:moveTo>
                  <a:pt x="33" y="16"/>
                </a:moveTo>
                <a:lnTo>
                  <a:pt x="33" y="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66">
            <a:extLst>
              <a:ext uri="{FF2B5EF4-FFF2-40B4-BE49-F238E27FC236}">
                <a16:creationId xmlns:a16="http://schemas.microsoft.com/office/drawing/2014/main" id="{B4FDEEE1-8D44-8742-B9B4-CA88F6F49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1612" y="6398579"/>
            <a:ext cx="413479" cy="156203"/>
          </a:xfrm>
          <a:custGeom>
            <a:avLst/>
            <a:gdLst>
              <a:gd name="T0" fmla="*/ 199 w 399"/>
              <a:gd name="T1" fmla="*/ 150 h 151"/>
              <a:gd name="T2" fmla="*/ 199 w 399"/>
              <a:gd name="T3" fmla="*/ 150 h 151"/>
              <a:gd name="T4" fmla="*/ 66 w 399"/>
              <a:gd name="T5" fmla="*/ 133 h 151"/>
              <a:gd name="T6" fmla="*/ 25 w 399"/>
              <a:gd name="T7" fmla="*/ 125 h 151"/>
              <a:gd name="T8" fmla="*/ 0 w 399"/>
              <a:gd name="T9" fmla="*/ 92 h 151"/>
              <a:gd name="T10" fmla="*/ 0 w 399"/>
              <a:gd name="T11" fmla="*/ 17 h 151"/>
              <a:gd name="T12" fmla="*/ 16 w 399"/>
              <a:gd name="T13" fmla="*/ 0 h 151"/>
              <a:gd name="T14" fmla="*/ 16 w 399"/>
              <a:gd name="T15" fmla="*/ 0 h 151"/>
              <a:gd name="T16" fmla="*/ 33 w 399"/>
              <a:gd name="T17" fmla="*/ 17 h 151"/>
              <a:gd name="T18" fmla="*/ 83 w 399"/>
              <a:gd name="T19" fmla="*/ 25 h 151"/>
              <a:gd name="T20" fmla="*/ 191 w 399"/>
              <a:gd name="T21" fmla="*/ 34 h 151"/>
              <a:gd name="T22" fmla="*/ 216 w 399"/>
              <a:gd name="T23" fmla="*/ 34 h 151"/>
              <a:gd name="T24" fmla="*/ 315 w 399"/>
              <a:gd name="T25" fmla="*/ 25 h 151"/>
              <a:gd name="T26" fmla="*/ 365 w 399"/>
              <a:gd name="T27" fmla="*/ 17 h 151"/>
              <a:gd name="T28" fmla="*/ 382 w 399"/>
              <a:gd name="T29" fmla="*/ 0 h 151"/>
              <a:gd name="T30" fmla="*/ 382 w 399"/>
              <a:gd name="T31" fmla="*/ 0 h 151"/>
              <a:gd name="T32" fmla="*/ 398 w 399"/>
              <a:gd name="T33" fmla="*/ 17 h 151"/>
              <a:gd name="T34" fmla="*/ 398 w 399"/>
              <a:gd name="T35" fmla="*/ 17 h 151"/>
              <a:gd name="T36" fmla="*/ 398 w 399"/>
              <a:gd name="T37" fmla="*/ 17 h 151"/>
              <a:gd name="T38" fmla="*/ 398 w 399"/>
              <a:gd name="T39" fmla="*/ 17 h 151"/>
              <a:gd name="T40" fmla="*/ 398 w 399"/>
              <a:gd name="T41" fmla="*/ 92 h 151"/>
              <a:gd name="T42" fmla="*/ 332 w 399"/>
              <a:gd name="T43" fmla="*/ 133 h 151"/>
              <a:gd name="T44" fmla="*/ 199 w 399"/>
              <a:gd name="T45" fmla="*/ 150 h 151"/>
              <a:gd name="T46" fmla="*/ 33 w 399"/>
              <a:gd name="T47" fmla="*/ 92 h 151"/>
              <a:gd name="T48" fmla="*/ 33 w 399"/>
              <a:gd name="T49" fmla="*/ 92 h 151"/>
              <a:gd name="T50" fmla="*/ 83 w 399"/>
              <a:gd name="T51" fmla="*/ 100 h 151"/>
              <a:gd name="T52" fmla="*/ 199 w 399"/>
              <a:gd name="T53" fmla="*/ 108 h 151"/>
              <a:gd name="T54" fmla="*/ 315 w 399"/>
              <a:gd name="T55" fmla="*/ 100 h 151"/>
              <a:gd name="T56" fmla="*/ 365 w 399"/>
              <a:gd name="T57" fmla="*/ 92 h 151"/>
              <a:gd name="T58" fmla="*/ 365 w 399"/>
              <a:gd name="T59" fmla="*/ 50 h 151"/>
              <a:gd name="T60" fmla="*/ 332 w 399"/>
              <a:gd name="T61" fmla="*/ 59 h 151"/>
              <a:gd name="T62" fmla="*/ 216 w 399"/>
              <a:gd name="T63" fmla="*/ 75 h 151"/>
              <a:gd name="T64" fmla="*/ 182 w 399"/>
              <a:gd name="T65" fmla="*/ 75 h 151"/>
              <a:gd name="T66" fmla="*/ 66 w 399"/>
              <a:gd name="T67" fmla="*/ 59 h 151"/>
              <a:gd name="T68" fmla="*/ 33 w 399"/>
              <a:gd name="T69" fmla="*/ 50 h 151"/>
              <a:gd name="T70" fmla="*/ 33 w 399"/>
              <a:gd name="T71" fmla="*/ 92 h 151"/>
              <a:gd name="T72" fmla="*/ 365 w 399"/>
              <a:gd name="T73" fmla="*/ 92 h 151"/>
              <a:gd name="T74" fmla="*/ 365 w 399"/>
              <a:gd name="T75" fmla="*/ 92 h 151"/>
              <a:gd name="T76" fmla="*/ 33 w 399"/>
              <a:gd name="T77" fmla="*/ 17 h 151"/>
              <a:gd name="T78" fmla="*/ 33 w 399"/>
              <a:gd name="T79" fmla="*/ 1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99" h="151">
                <a:moveTo>
                  <a:pt x="199" y="150"/>
                </a:moveTo>
                <a:lnTo>
                  <a:pt x="199" y="150"/>
                </a:lnTo>
                <a:cubicBezTo>
                  <a:pt x="149" y="150"/>
                  <a:pt x="99" y="142"/>
                  <a:pt x="66" y="133"/>
                </a:cubicBezTo>
                <a:cubicBezTo>
                  <a:pt x="50" y="133"/>
                  <a:pt x="33" y="125"/>
                  <a:pt x="25" y="125"/>
                </a:cubicBezTo>
                <a:cubicBezTo>
                  <a:pt x="8" y="117"/>
                  <a:pt x="0" y="108"/>
                  <a:pt x="0" y="9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6" y="0"/>
                </a:cubicBezTo>
                <a:lnTo>
                  <a:pt x="16" y="0"/>
                </a:lnTo>
                <a:cubicBezTo>
                  <a:pt x="25" y="0"/>
                  <a:pt x="33" y="9"/>
                  <a:pt x="33" y="17"/>
                </a:cubicBezTo>
                <a:cubicBezTo>
                  <a:pt x="41" y="17"/>
                  <a:pt x="50" y="25"/>
                  <a:pt x="83" y="25"/>
                </a:cubicBezTo>
                <a:cubicBezTo>
                  <a:pt x="108" y="34"/>
                  <a:pt x="149" y="34"/>
                  <a:pt x="191" y="34"/>
                </a:cubicBezTo>
                <a:cubicBezTo>
                  <a:pt x="199" y="42"/>
                  <a:pt x="207" y="42"/>
                  <a:pt x="216" y="34"/>
                </a:cubicBezTo>
                <a:cubicBezTo>
                  <a:pt x="249" y="34"/>
                  <a:pt x="290" y="34"/>
                  <a:pt x="315" y="25"/>
                </a:cubicBezTo>
                <a:cubicBezTo>
                  <a:pt x="348" y="25"/>
                  <a:pt x="357" y="17"/>
                  <a:pt x="365" y="17"/>
                </a:cubicBezTo>
                <a:cubicBezTo>
                  <a:pt x="365" y="9"/>
                  <a:pt x="373" y="0"/>
                  <a:pt x="382" y="0"/>
                </a:cubicBezTo>
                <a:lnTo>
                  <a:pt x="382" y="0"/>
                </a:lnTo>
                <a:cubicBezTo>
                  <a:pt x="390" y="0"/>
                  <a:pt x="398" y="9"/>
                  <a:pt x="398" y="17"/>
                </a:cubicBezTo>
                <a:lnTo>
                  <a:pt x="398" y="17"/>
                </a:lnTo>
                <a:lnTo>
                  <a:pt x="398" y="17"/>
                </a:lnTo>
                <a:lnTo>
                  <a:pt x="398" y="17"/>
                </a:lnTo>
                <a:cubicBezTo>
                  <a:pt x="398" y="92"/>
                  <a:pt x="398" y="92"/>
                  <a:pt x="398" y="92"/>
                </a:cubicBezTo>
                <a:cubicBezTo>
                  <a:pt x="398" y="117"/>
                  <a:pt x="357" y="133"/>
                  <a:pt x="332" y="133"/>
                </a:cubicBezTo>
                <a:cubicBezTo>
                  <a:pt x="299" y="142"/>
                  <a:pt x="249" y="150"/>
                  <a:pt x="199" y="150"/>
                </a:cubicBezTo>
                <a:close/>
                <a:moveTo>
                  <a:pt x="33" y="92"/>
                </a:moveTo>
                <a:lnTo>
                  <a:pt x="33" y="92"/>
                </a:lnTo>
                <a:cubicBezTo>
                  <a:pt x="41" y="92"/>
                  <a:pt x="50" y="100"/>
                  <a:pt x="83" y="100"/>
                </a:cubicBezTo>
                <a:cubicBezTo>
                  <a:pt x="116" y="108"/>
                  <a:pt x="158" y="108"/>
                  <a:pt x="199" y="108"/>
                </a:cubicBezTo>
                <a:cubicBezTo>
                  <a:pt x="240" y="108"/>
                  <a:pt x="282" y="108"/>
                  <a:pt x="315" y="100"/>
                </a:cubicBezTo>
                <a:cubicBezTo>
                  <a:pt x="348" y="100"/>
                  <a:pt x="357" y="92"/>
                  <a:pt x="365" y="92"/>
                </a:cubicBezTo>
                <a:cubicBezTo>
                  <a:pt x="365" y="50"/>
                  <a:pt x="365" y="50"/>
                  <a:pt x="365" y="50"/>
                </a:cubicBezTo>
                <a:cubicBezTo>
                  <a:pt x="357" y="59"/>
                  <a:pt x="340" y="59"/>
                  <a:pt x="332" y="59"/>
                </a:cubicBezTo>
                <a:cubicBezTo>
                  <a:pt x="307" y="67"/>
                  <a:pt x="257" y="75"/>
                  <a:pt x="216" y="75"/>
                </a:cubicBezTo>
                <a:cubicBezTo>
                  <a:pt x="207" y="75"/>
                  <a:pt x="199" y="75"/>
                  <a:pt x="182" y="75"/>
                </a:cubicBezTo>
                <a:cubicBezTo>
                  <a:pt x="141" y="75"/>
                  <a:pt x="99" y="67"/>
                  <a:pt x="66" y="59"/>
                </a:cubicBezTo>
                <a:cubicBezTo>
                  <a:pt x="58" y="59"/>
                  <a:pt x="50" y="59"/>
                  <a:pt x="33" y="50"/>
                </a:cubicBezTo>
                <a:lnTo>
                  <a:pt x="33" y="92"/>
                </a:lnTo>
                <a:close/>
                <a:moveTo>
                  <a:pt x="365" y="92"/>
                </a:moveTo>
                <a:lnTo>
                  <a:pt x="365" y="92"/>
                </a:lnTo>
                <a:close/>
                <a:moveTo>
                  <a:pt x="33" y="17"/>
                </a:moveTo>
                <a:lnTo>
                  <a:pt x="33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67">
            <a:extLst>
              <a:ext uri="{FF2B5EF4-FFF2-40B4-BE49-F238E27FC236}">
                <a16:creationId xmlns:a16="http://schemas.microsoft.com/office/drawing/2014/main" id="{DA017633-2E25-7A49-ACF1-AFB220026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1612" y="6164273"/>
            <a:ext cx="413479" cy="156203"/>
          </a:xfrm>
          <a:custGeom>
            <a:avLst/>
            <a:gdLst>
              <a:gd name="T0" fmla="*/ 199 w 399"/>
              <a:gd name="T1" fmla="*/ 150 h 151"/>
              <a:gd name="T2" fmla="*/ 199 w 399"/>
              <a:gd name="T3" fmla="*/ 150 h 151"/>
              <a:gd name="T4" fmla="*/ 66 w 399"/>
              <a:gd name="T5" fmla="*/ 133 h 151"/>
              <a:gd name="T6" fmla="*/ 25 w 399"/>
              <a:gd name="T7" fmla="*/ 125 h 151"/>
              <a:gd name="T8" fmla="*/ 0 w 399"/>
              <a:gd name="T9" fmla="*/ 92 h 151"/>
              <a:gd name="T10" fmla="*/ 0 w 399"/>
              <a:gd name="T11" fmla="*/ 17 h 151"/>
              <a:gd name="T12" fmla="*/ 16 w 399"/>
              <a:gd name="T13" fmla="*/ 0 h 151"/>
              <a:gd name="T14" fmla="*/ 16 w 399"/>
              <a:gd name="T15" fmla="*/ 0 h 151"/>
              <a:gd name="T16" fmla="*/ 33 w 399"/>
              <a:gd name="T17" fmla="*/ 17 h 151"/>
              <a:gd name="T18" fmla="*/ 83 w 399"/>
              <a:gd name="T19" fmla="*/ 25 h 151"/>
              <a:gd name="T20" fmla="*/ 191 w 399"/>
              <a:gd name="T21" fmla="*/ 34 h 151"/>
              <a:gd name="T22" fmla="*/ 216 w 399"/>
              <a:gd name="T23" fmla="*/ 34 h 151"/>
              <a:gd name="T24" fmla="*/ 315 w 399"/>
              <a:gd name="T25" fmla="*/ 25 h 151"/>
              <a:gd name="T26" fmla="*/ 365 w 399"/>
              <a:gd name="T27" fmla="*/ 17 h 151"/>
              <a:gd name="T28" fmla="*/ 382 w 399"/>
              <a:gd name="T29" fmla="*/ 0 h 151"/>
              <a:gd name="T30" fmla="*/ 382 w 399"/>
              <a:gd name="T31" fmla="*/ 0 h 151"/>
              <a:gd name="T32" fmla="*/ 398 w 399"/>
              <a:gd name="T33" fmla="*/ 17 h 151"/>
              <a:gd name="T34" fmla="*/ 398 w 399"/>
              <a:gd name="T35" fmla="*/ 17 h 151"/>
              <a:gd name="T36" fmla="*/ 398 w 399"/>
              <a:gd name="T37" fmla="*/ 17 h 151"/>
              <a:gd name="T38" fmla="*/ 398 w 399"/>
              <a:gd name="T39" fmla="*/ 17 h 151"/>
              <a:gd name="T40" fmla="*/ 398 w 399"/>
              <a:gd name="T41" fmla="*/ 92 h 151"/>
              <a:gd name="T42" fmla="*/ 332 w 399"/>
              <a:gd name="T43" fmla="*/ 133 h 151"/>
              <a:gd name="T44" fmla="*/ 199 w 399"/>
              <a:gd name="T45" fmla="*/ 150 h 151"/>
              <a:gd name="T46" fmla="*/ 33 w 399"/>
              <a:gd name="T47" fmla="*/ 92 h 151"/>
              <a:gd name="T48" fmla="*/ 33 w 399"/>
              <a:gd name="T49" fmla="*/ 92 h 151"/>
              <a:gd name="T50" fmla="*/ 83 w 399"/>
              <a:gd name="T51" fmla="*/ 100 h 151"/>
              <a:gd name="T52" fmla="*/ 199 w 399"/>
              <a:gd name="T53" fmla="*/ 108 h 151"/>
              <a:gd name="T54" fmla="*/ 315 w 399"/>
              <a:gd name="T55" fmla="*/ 100 h 151"/>
              <a:gd name="T56" fmla="*/ 365 w 399"/>
              <a:gd name="T57" fmla="*/ 92 h 151"/>
              <a:gd name="T58" fmla="*/ 365 w 399"/>
              <a:gd name="T59" fmla="*/ 50 h 151"/>
              <a:gd name="T60" fmla="*/ 332 w 399"/>
              <a:gd name="T61" fmla="*/ 58 h 151"/>
              <a:gd name="T62" fmla="*/ 216 w 399"/>
              <a:gd name="T63" fmla="*/ 75 h 151"/>
              <a:gd name="T64" fmla="*/ 182 w 399"/>
              <a:gd name="T65" fmla="*/ 75 h 151"/>
              <a:gd name="T66" fmla="*/ 66 w 399"/>
              <a:gd name="T67" fmla="*/ 58 h 151"/>
              <a:gd name="T68" fmla="*/ 33 w 399"/>
              <a:gd name="T69" fmla="*/ 50 h 151"/>
              <a:gd name="T70" fmla="*/ 33 w 399"/>
              <a:gd name="T71" fmla="*/ 92 h 151"/>
              <a:gd name="T72" fmla="*/ 365 w 399"/>
              <a:gd name="T73" fmla="*/ 92 h 151"/>
              <a:gd name="T74" fmla="*/ 365 w 399"/>
              <a:gd name="T75" fmla="*/ 92 h 151"/>
              <a:gd name="T76" fmla="*/ 33 w 399"/>
              <a:gd name="T77" fmla="*/ 17 h 151"/>
              <a:gd name="T78" fmla="*/ 33 w 399"/>
              <a:gd name="T79" fmla="*/ 1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99" h="151">
                <a:moveTo>
                  <a:pt x="199" y="150"/>
                </a:moveTo>
                <a:lnTo>
                  <a:pt x="199" y="150"/>
                </a:lnTo>
                <a:cubicBezTo>
                  <a:pt x="149" y="150"/>
                  <a:pt x="99" y="141"/>
                  <a:pt x="66" y="133"/>
                </a:cubicBezTo>
                <a:cubicBezTo>
                  <a:pt x="50" y="133"/>
                  <a:pt x="33" y="125"/>
                  <a:pt x="25" y="125"/>
                </a:cubicBezTo>
                <a:cubicBezTo>
                  <a:pt x="8" y="117"/>
                  <a:pt x="0" y="108"/>
                  <a:pt x="0" y="9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6" y="0"/>
                </a:cubicBezTo>
                <a:lnTo>
                  <a:pt x="16" y="0"/>
                </a:lnTo>
                <a:cubicBezTo>
                  <a:pt x="25" y="0"/>
                  <a:pt x="33" y="9"/>
                  <a:pt x="33" y="17"/>
                </a:cubicBezTo>
                <a:cubicBezTo>
                  <a:pt x="41" y="17"/>
                  <a:pt x="50" y="25"/>
                  <a:pt x="83" y="25"/>
                </a:cubicBezTo>
                <a:cubicBezTo>
                  <a:pt x="108" y="34"/>
                  <a:pt x="149" y="34"/>
                  <a:pt x="191" y="34"/>
                </a:cubicBezTo>
                <a:cubicBezTo>
                  <a:pt x="199" y="34"/>
                  <a:pt x="207" y="34"/>
                  <a:pt x="216" y="34"/>
                </a:cubicBezTo>
                <a:cubicBezTo>
                  <a:pt x="249" y="34"/>
                  <a:pt x="290" y="34"/>
                  <a:pt x="315" y="25"/>
                </a:cubicBezTo>
                <a:cubicBezTo>
                  <a:pt x="348" y="25"/>
                  <a:pt x="357" y="17"/>
                  <a:pt x="365" y="17"/>
                </a:cubicBezTo>
                <a:cubicBezTo>
                  <a:pt x="365" y="9"/>
                  <a:pt x="373" y="0"/>
                  <a:pt x="382" y="0"/>
                </a:cubicBezTo>
                <a:lnTo>
                  <a:pt x="382" y="0"/>
                </a:lnTo>
                <a:cubicBezTo>
                  <a:pt x="390" y="0"/>
                  <a:pt x="398" y="9"/>
                  <a:pt x="398" y="17"/>
                </a:cubicBezTo>
                <a:lnTo>
                  <a:pt x="398" y="17"/>
                </a:lnTo>
                <a:lnTo>
                  <a:pt x="398" y="17"/>
                </a:lnTo>
                <a:lnTo>
                  <a:pt x="398" y="17"/>
                </a:lnTo>
                <a:cubicBezTo>
                  <a:pt x="398" y="92"/>
                  <a:pt x="398" y="92"/>
                  <a:pt x="398" y="92"/>
                </a:cubicBezTo>
                <a:cubicBezTo>
                  <a:pt x="398" y="117"/>
                  <a:pt x="357" y="133"/>
                  <a:pt x="332" y="133"/>
                </a:cubicBezTo>
                <a:cubicBezTo>
                  <a:pt x="299" y="141"/>
                  <a:pt x="249" y="150"/>
                  <a:pt x="199" y="150"/>
                </a:cubicBezTo>
                <a:close/>
                <a:moveTo>
                  <a:pt x="33" y="92"/>
                </a:moveTo>
                <a:lnTo>
                  <a:pt x="33" y="92"/>
                </a:lnTo>
                <a:cubicBezTo>
                  <a:pt x="41" y="92"/>
                  <a:pt x="50" y="100"/>
                  <a:pt x="83" y="100"/>
                </a:cubicBezTo>
                <a:cubicBezTo>
                  <a:pt x="116" y="108"/>
                  <a:pt x="158" y="108"/>
                  <a:pt x="199" y="108"/>
                </a:cubicBezTo>
                <a:cubicBezTo>
                  <a:pt x="240" y="108"/>
                  <a:pt x="282" y="108"/>
                  <a:pt x="315" y="100"/>
                </a:cubicBezTo>
                <a:cubicBezTo>
                  <a:pt x="348" y="100"/>
                  <a:pt x="357" y="92"/>
                  <a:pt x="365" y="92"/>
                </a:cubicBezTo>
                <a:cubicBezTo>
                  <a:pt x="365" y="50"/>
                  <a:pt x="365" y="50"/>
                  <a:pt x="365" y="50"/>
                </a:cubicBezTo>
                <a:cubicBezTo>
                  <a:pt x="357" y="58"/>
                  <a:pt x="340" y="58"/>
                  <a:pt x="332" y="58"/>
                </a:cubicBezTo>
                <a:cubicBezTo>
                  <a:pt x="307" y="67"/>
                  <a:pt x="257" y="75"/>
                  <a:pt x="216" y="75"/>
                </a:cubicBezTo>
                <a:cubicBezTo>
                  <a:pt x="207" y="75"/>
                  <a:pt x="199" y="75"/>
                  <a:pt x="182" y="75"/>
                </a:cubicBezTo>
                <a:cubicBezTo>
                  <a:pt x="141" y="75"/>
                  <a:pt x="99" y="67"/>
                  <a:pt x="66" y="58"/>
                </a:cubicBezTo>
                <a:cubicBezTo>
                  <a:pt x="58" y="58"/>
                  <a:pt x="50" y="58"/>
                  <a:pt x="33" y="50"/>
                </a:cubicBezTo>
                <a:lnTo>
                  <a:pt x="33" y="92"/>
                </a:lnTo>
                <a:close/>
                <a:moveTo>
                  <a:pt x="365" y="92"/>
                </a:moveTo>
                <a:lnTo>
                  <a:pt x="365" y="92"/>
                </a:lnTo>
                <a:close/>
                <a:moveTo>
                  <a:pt x="33" y="17"/>
                </a:moveTo>
                <a:lnTo>
                  <a:pt x="33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68">
            <a:extLst>
              <a:ext uri="{FF2B5EF4-FFF2-40B4-BE49-F238E27FC236}">
                <a16:creationId xmlns:a16="http://schemas.microsoft.com/office/drawing/2014/main" id="{99A190C0-CA6E-5143-82B3-3F547E6E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1612" y="6049419"/>
            <a:ext cx="413479" cy="114854"/>
          </a:xfrm>
          <a:custGeom>
            <a:avLst/>
            <a:gdLst>
              <a:gd name="T0" fmla="*/ 199 w 399"/>
              <a:gd name="T1" fmla="*/ 108 h 109"/>
              <a:gd name="T2" fmla="*/ 199 w 399"/>
              <a:gd name="T3" fmla="*/ 108 h 109"/>
              <a:gd name="T4" fmla="*/ 182 w 399"/>
              <a:gd name="T5" fmla="*/ 108 h 109"/>
              <a:gd name="T6" fmla="*/ 66 w 399"/>
              <a:gd name="T7" fmla="*/ 92 h 109"/>
              <a:gd name="T8" fmla="*/ 0 w 399"/>
              <a:gd name="T9" fmla="*/ 50 h 109"/>
              <a:gd name="T10" fmla="*/ 66 w 399"/>
              <a:gd name="T11" fmla="*/ 9 h 109"/>
              <a:gd name="T12" fmla="*/ 199 w 399"/>
              <a:gd name="T13" fmla="*/ 0 h 109"/>
              <a:gd name="T14" fmla="*/ 332 w 399"/>
              <a:gd name="T15" fmla="*/ 9 h 109"/>
              <a:gd name="T16" fmla="*/ 373 w 399"/>
              <a:gd name="T17" fmla="*/ 17 h 109"/>
              <a:gd name="T18" fmla="*/ 398 w 399"/>
              <a:gd name="T19" fmla="*/ 50 h 109"/>
              <a:gd name="T20" fmla="*/ 332 w 399"/>
              <a:gd name="T21" fmla="*/ 92 h 109"/>
              <a:gd name="T22" fmla="*/ 216 w 399"/>
              <a:gd name="T23" fmla="*/ 108 h 109"/>
              <a:gd name="T24" fmla="*/ 199 w 399"/>
              <a:gd name="T25" fmla="*/ 108 h 109"/>
              <a:gd name="T26" fmla="*/ 41 w 399"/>
              <a:gd name="T27" fmla="*/ 50 h 109"/>
              <a:gd name="T28" fmla="*/ 41 w 399"/>
              <a:gd name="T29" fmla="*/ 50 h 109"/>
              <a:gd name="T30" fmla="*/ 83 w 399"/>
              <a:gd name="T31" fmla="*/ 59 h 109"/>
              <a:gd name="T32" fmla="*/ 191 w 399"/>
              <a:gd name="T33" fmla="*/ 67 h 109"/>
              <a:gd name="T34" fmla="*/ 216 w 399"/>
              <a:gd name="T35" fmla="*/ 67 h 109"/>
              <a:gd name="T36" fmla="*/ 315 w 399"/>
              <a:gd name="T37" fmla="*/ 59 h 109"/>
              <a:gd name="T38" fmla="*/ 357 w 399"/>
              <a:gd name="T39" fmla="*/ 50 h 109"/>
              <a:gd name="T40" fmla="*/ 315 w 399"/>
              <a:gd name="T41" fmla="*/ 42 h 109"/>
              <a:gd name="T42" fmla="*/ 199 w 399"/>
              <a:gd name="T43" fmla="*/ 34 h 109"/>
              <a:gd name="T44" fmla="*/ 83 w 399"/>
              <a:gd name="T45" fmla="*/ 42 h 109"/>
              <a:gd name="T46" fmla="*/ 41 w 399"/>
              <a:gd name="T47" fmla="*/ 50 h 109"/>
              <a:gd name="T48" fmla="*/ 365 w 399"/>
              <a:gd name="T49" fmla="*/ 59 h 109"/>
              <a:gd name="T50" fmla="*/ 365 w 399"/>
              <a:gd name="T51" fmla="*/ 5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9" h="109">
                <a:moveTo>
                  <a:pt x="199" y="108"/>
                </a:moveTo>
                <a:lnTo>
                  <a:pt x="199" y="108"/>
                </a:lnTo>
                <a:cubicBezTo>
                  <a:pt x="199" y="108"/>
                  <a:pt x="191" y="108"/>
                  <a:pt x="182" y="108"/>
                </a:cubicBezTo>
                <a:cubicBezTo>
                  <a:pt x="141" y="108"/>
                  <a:pt x="99" y="100"/>
                  <a:pt x="66" y="92"/>
                </a:cubicBezTo>
                <a:cubicBezTo>
                  <a:pt x="41" y="92"/>
                  <a:pt x="0" y="75"/>
                  <a:pt x="0" y="50"/>
                </a:cubicBezTo>
                <a:cubicBezTo>
                  <a:pt x="0" y="25"/>
                  <a:pt x="41" y="17"/>
                  <a:pt x="66" y="9"/>
                </a:cubicBezTo>
                <a:cubicBezTo>
                  <a:pt x="108" y="0"/>
                  <a:pt x="149" y="0"/>
                  <a:pt x="199" y="0"/>
                </a:cubicBezTo>
                <a:cubicBezTo>
                  <a:pt x="249" y="0"/>
                  <a:pt x="299" y="0"/>
                  <a:pt x="332" y="9"/>
                </a:cubicBezTo>
                <a:cubicBezTo>
                  <a:pt x="348" y="9"/>
                  <a:pt x="365" y="17"/>
                  <a:pt x="373" y="17"/>
                </a:cubicBezTo>
                <a:cubicBezTo>
                  <a:pt x="390" y="25"/>
                  <a:pt x="398" y="42"/>
                  <a:pt x="398" y="50"/>
                </a:cubicBezTo>
                <a:cubicBezTo>
                  <a:pt x="398" y="75"/>
                  <a:pt x="365" y="92"/>
                  <a:pt x="332" y="92"/>
                </a:cubicBezTo>
                <a:cubicBezTo>
                  <a:pt x="307" y="100"/>
                  <a:pt x="257" y="108"/>
                  <a:pt x="216" y="108"/>
                </a:cubicBezTo>
                <a:cubicBezTo>
                  <a:pt x="207" y="108"/>
                  <a:pt x="207" y="108"/>
                  <a:pt x="199" y="108"/>
                </a:cubicBezTo>
                <a:close/>
                <a:moveTo>
                  <a:pt x="41" y="50"/>
                </a:moveTo>
                <a:lnTo>
                  <a:pt x="41" y="50"/>
                </a:lnTo>
                <a:cubicBezTo>
                  <a:pt x="50" y="50"/>
                  <a:pt x="66" y="59"/>
                  <a:pt x="83" y="59"/>
                </a:cubicBezTo>
                <a:cubicBezTo>
                  <a:pt x="108" y="67"/>
                  <a:pt x="149" y="67"/>
                  <a:pt x="191" y="67"/>
                </a:cubicBezTo>
                <a:cubicBezTo>
                  <a:pt x="199" y="75"/>
                  <a:pt x="207" y="75"/>
                  <a:pt x="216" y="67"/>
                </a:cubicBezTo>
                <a:cubicBezTo>
                  <a:pt x="249" y="67"/>
                  <a:pt x="290" y="67"/>
                  <a:pt x="315" y="59"/>
                </a:cubicBezTo>
                <a:cubicBezTo>
                  <a:pt x="340" y="59"/>
                  <a:pt x="348" y="50"/>
                  <a:pt x="357" y="50"/>
                </a:cubicBezTo>
                <a:cubicBezTo>
                  <a:pt x="348" y="50"/>
                  <a:pt x="332" y="42"/>
                  <a:pt x="315" y="42"/>
                </a:cubicBezTo>
                <a:cubicBezTo>
                  <a:pt x="282" y="34"/>
                  <a:pt x="240" y="34"/>
                  <a:pt x="199" y="34"/>
                </a:cubicBezTo>
                <a:cubicBezTo>
                  <a:pt x="158" y="34"/>
                  <a:pt x="116" y="34"/>
                  <a:pt x="83" y="42"/>
                </a:cubicBezTo>
                <a:cubicBezTo>
                  <a:pt x="66" y="42"/>
                  <a:pt x="50" y="50"/>
                  <a:pt x="41" y="50"/>
                </a:cubicBezTo>
                <a:close/>
                <a:moveTo>
                  <a:pt x="365" y="59"/>
                </a:moveTo>
                <a:lnTo>
                  <a:pt x="365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69">
            <a:extLst>
              <a:ext uri="{FF2B5EF4-FFF2-40B4-BE49-F238E27FC236}">
                <a16:creationId xmlns:a16="http://schemas.microsoft.com/office/drawing/2014/main" id="{36002CFD-BF40-9847-853E-1BD4DF9FF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1612" y="6086173"/>
            <a:ext cx="413479" cy="156203"/>
          </a:xfrm>
          <a:custGeom>
            <a:avLst/>
            <a:gdLst>
              <a:gd name="T0" fmla="*/ 199 w 399"/>
              <a:gd name="T1" fmla="*/ 149 h 150"/>
              <a:gd name="T2" fmla="*/ 199 w 399"/>
              <a:gd name="T3" fmla="*/ 149 h 150"/>
              <a:gd name="T4" fmla="*/ 66 w 399"/>
              <a:gd name="T5" fmla="*/ 132 h 150"/>
              <a:gd name="T6" fmla="*/ 25 w 399"/>
              <a:gd name="T7" fmla="*/ 124 h 150"/>
              <a:gd name="T8" fmla="*/ 0 w 399"/>
              <a:gd name="T9" fmla="*/ 91 h 150"/>
              <a:gd name="T10" fmla="*/ 0 w 399"/>
              <a:gd name="T11" fmla="*/ 16 h 150"/>
              <a:gd name="T12" fmla="*/ 16 w 399"/>
              <a:gd name="T13" fmla="*/ 0 h 150"/>
              <a:gd name="T14" fmla="*/ 16 w 399"/>
              <a:gd name="T15" fmla="*/ 0 h 150"/>
              <a:gd name="T16" fmla="*/ 33 w 399"/>
              <a:gd name="T17" fmla="*/ 16 h 150"/>
              <a:gd name="T18" fmla="*/ 83 w 399"/>
              <a:gd name="T19" fmla="*/ 25 h 150"/>
              <a:gd name="T20" fmla="*/ 191 w 399"/>
              <a:gd name="T21" fmla="*/ 33 h 150"/>
              <a:gd name="T22" fmla="*/ 216 w 399"/>
              <a:gd name="T23" fmla="*/ 33 h 150"/>
              <a:gd name="T24" fmla="*/ 315 w 399"/>
              <a:gd name="T25" fmla="*/ 25 h 150"/>
              <a:gd name="T26" fmla="*/ 365 w 399"/>
              <a:gd name="T27" fmla="*/ 16 h 150"/>
              <a:gd name="T28" fmla="*/ 382 w 399"/>
              <a:gd name="T29" fmla="*/ 0 h 150"/>
              <a:gd name="T30" fmla="*/ 382 w 399"/>
              <a:gd name="T31" fmla="*/ 0 h 150"/>
              <a:gd name="T32" fmla="*/ 398 w 399"/>
              <a:gd name="T33" fmla="*/ 16 h 150"/>
              <a:gd name="T34" fmla="*/ 398 w 399"/>
              <a:gd name="T35" fmla="*/ 16 h 150"/>
              <a:gd name="T36" fmla="*/ 398 w 399"/>
              <a:gd name="T37" fmla="*/ 16 h 150"/>
              <a:gd name="T38" fmla="*/ 398 w 399"/>
              <a:gd name="T39" fmla="*/ 16 h 150"/>
              <a:gd name="T40" fmla="*/ 398 w 399"/>
              <a:gd name="T41" fmla="*/ 91 h 150"/>
              <a:gd name="T42" fmla="*/ 332 w 399"/>
              <a:gd name="T43" fmla="*/ 132 h 150"/>
              <a:gd name="T44" fmla="*/ 199 w 399"/>
              <a:gd name="T45" fmla="*/ 149 h 150"/>
              <a:gd name="T46" fmla="*/ 33 w 399"/>
              <a:gd name="T47" fmla="*/ 91 h 150"/>
              <a:gd name="T48" fmla="*/ 33 w 399"/>
              <a:gd name="T49" fmla="*/ 91 h 150"/>
              <a:gd name="T50" fmla="*/ 83 w 399"/>
              <a:gd name="T51" fmla="*/ 99 h 150"/>
              <a:gd name="T52" fmla="*/ 199 w 399"/>
              <a:gd name="T53" fmla="*/ 108 h 150"/>
              <a:gd name="T54" fmla="*/ 315 w 399"/>
              <a:gd name="T55" fmla="*/ 99 h 150"/>
              <a:gd name="T56" fmla="*/ 365 w 399"/>
              <a:gd name="T57" fmla="*/ 91 h 150"/>
              <a:gd name="T58" fmla="*/ 365 w 399"/>
              <a:gd name="T59" fmla="*/ 49 h 150"/>
              <a:gd name="T60" fmla="*/ 332 w 399"/>
              <a:gd name="T61" fmla="*/ 58 h 150"/>
              <a:gd name="T62" fmla="*/ 216 w 399"/>
              <a:gd name="T63" fmla="*/ 74 h 150"/>
              <a:gd name="T64" fmla="*/ 182 w 399"/>
              <a:gd name="T65" fmla="*/ 74 h 150"/>
              <a:gd name="T66" fmla="*/ 66 w 399"/>
              <a:gd name="T67" fmla="*/ 58 h 150"/>
              <a:gd name="T68" fmla="*/ 33 w 399"/>
              <a:gd name="T69" fmla="*/ 49 h 150"/>
              <a:gd name="T70" fmla="*/ 33 w 399"/>
              <a:gd name="T71" fmla="*/ 91 h 150"/>
              <a:gd name="T72" fmla="*/ 365 w 399"/>
              <a:gd name="T73" fmla="*/ 91 h 150"/>
              <a:gd name="T74" fmla="*/ 365 w 399"/>
              <a:gd name="T75" fmla="*/ 91 h 150"/>
              <a:gd name="T76" fmla="*/ 33 w 399"/>
              <a:gd name="T77" fmla="*/ 16 h 150"/>
              <a:gd name="T78" fmla="*/ 33 w 399"/>
              <a:gd name="T79" fmla="*/ 1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99" h="150">
                <a:moveTo>
                  <a:pt x="199" y="149"/>
                </a:moveTo>
                <a:lnTo>
                  <a:pt x="199" y="149"/>
                </a:lnTo>
                <a:cubicBezTo>
                  <a:pt x="149" y="149"/>
                  <a:pt x="99" y="141"/>
                  <a:pt x="66" y="132"/>
                </a:cubicBezTo>
                <a:cubicBezTo>
                  <a:pt x="50" y="132"/>
                  <a:pt x="33" y="124"/>
                  <a:pt x="25" y="124"/>
                </a:cubicBezTo>
                <a:cubicBezTo>
                  <a:pt x="8" y="116"/>
                  <a:pt x="0" y="108"/>
                  <a:pt x="0" y="9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5" y="0"/>
                  <a:pt x="33" y="8"/>
                  <a:pt x="33" y="16"/>
                </a:cubicBezTo>
                <a:cubicBezTo>
                  <a:pt x="41" y="16"/>
                  <a:pt x="50" y="25"/>
                  <a:pt x="83" y="25"/>
                </a:cubicBezTo>
                <a:cubicBezTo>
                  <a:pt x="108" y="33"/>
                  <a:pt x="149" y="33"/>
                  <a:pt x="191" y="33"/>
                </a:cubicBezTo>
                <a:cubicBezTo>
                  <a:pt x="199" y="41"/>
                  <a:pt x="207" y="41"/>
                  <a:pt x="216" y="33"/>
                </a:cubicBezTo>
                <a:cubicBezTo>
                  <a:pt x="249" y="33"/>
                  <a:pt x="290" y="33"/>
                  <a:pt x="315" y="25"/>
                </a:cubicBezTo>
                <a:cubicBezTo>
                  <a:pt x="348" y="25"/>
                  <a:pt x="357" y="16"/>
                  <a:pt x="365" y="16"/>
                </a:cubicBezTo>
                <a:cubicBezTo>
                  <a:pt x="365" y="8"/>
                  <a:pt x="373" y="0"/>
                  <a:pt x="382" y="0"/>
                </a:cubicBezTo>
                <a:lnTo>
                  <a:pt x="382" y="0"/>
                </a:lnTo>
                <a:cubicBezTo>
                  <a:pt x="390" y="0"/>
                  <a:pt x="398" y="8"/>
                  <a:pt x="398" y="16"/>
                </a:cubicBezTo>
                <a:lnTo>
                  <a:pt x="398" y="16"/>
                </a:lnTo>
                <a:lnTo>
                  <a:pt x="398" y="16"/>
                </a:lnTo>
                <a:lnTo>
                  <a:pt x="398" y="16"/>
                </a:lnTo>
                <a:cubicBezTo>
                  <a:pt x="398" y="91"/>
                  <a:pt x="398" y="91"/>
                  <a:pt x="398" y="91"/>
                </a:cubicBezTo>
                <a:cubicBezTo>
                  <a:pt x="398" y="116"/>
                  <a:pt x="357" y="132"/>
                  <a:pt x="332" y="132"/>
                </a:cubicBezTo>
                <a:cubicBezTo>
                  <a:pt x="299" y="141"/>
                  <a:pt x="249" y="149"/>
                  <a:pt x="199" y="149"/>
                </a:cubicBezTo>
                <a:close/>
                <a:moveTo>
                  <a:pt x="33" y="91"/>
                </a:moveTo>
                <a:lnTo>
                  <a:pt x="33" y="91"/>
                </a:lnTo>
                <a:cubicBezTo>
                  <a:pt x="41" y="91"/>
                  <a:pt x="50" y="99"/>
                  <a:pt x="83" y="99"/>
                </a:cubicBezTo>
                <a:cubicBezTo>
                  <a:pt x="116" y="108"/>
                  <a:pt x="158" y="108"/>
                  <a:pt x="199" y="108"/>
                </a:cubicBezTo>
                <a:cubicBezTo>
                  <a:pt x="240" y="108"/>
                  <a:pt x="282" y="108"/>
                  <a:pt x="315" y="99"/>
                </a:cubicBezTo>
                <a:cubicBezTo>
                  <a:pt x="348" y="99"/>
                  <a:pt x="357" y="91"/>
                  <a:pt x="365" y="91"/>
                </a:cubicBezTo>
                <a:cubicBezTo>
                  <a:pt x="365" y="49"/>
                  <a:pt x="365" y="49"/>
                  <a:pt x="365" y="49"/>
                </a:cubicBezTo>
                <a:cubicBezTo>
                  <a:pt x="357" y="58"/>
                  <a:pt x="340" y="58"/>
                  <a:pt x="332" y="58"/>
                </a:cubicBezTo>
                <a:cubicBezTo>
                  <a:pt x="307" y="66"/>
                  <a:pt x="257" y="74"/>
                  <a:pt x="216" y="74"/>
                </a:cubicBezTo>
                <a:cubicBezTo>
                  <a:pt x="207" y="74"/>
                  <a:pt x="199" y="74"/>
                  <a:pt x="182" y="74"/>
                </a:cubicBezTo>
                <a:cubicBezTo>
                  <a:pt x="141" y="74"/>
                  <a:pt x="99" y="66"/>
                  <a:pt x="66" y="58"/>
                </a:cubicBezTo>
                <a:cubicBezTo>
                  <a:pt x="58" y="58"/>
                  <a:pt x="50" y="58"/>
                  <a:pt x="33" y="49"/>
                </a:cubicBezTo>
                <a:lnTo>
                  <a:pt x="33" y="91"/>
                </a:lnTo>
                <a:close/>
                <a:moveTo>
                  <a:pt x="365" y="91"/>
                </a:moveTo>
                <a:lnTo>
                  <a:pt x="365" y="91"/>
                </a:lnTo>
                <a:close/>
                <a:moveTo>
                  <a:pt x="33" y="16"/>
                </a:moveTo>
                <a:lnTo>
                  <a:pt x="33" y="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70">
            <a:extLst>
              <a:ext uri="{FF2B5EF4-FFF2-40B4-BE49-F238E27FC236}">
                <a16:creationId xmlns:a16="http://schemas.microsoft.com/office/drawing/2014/main" id="{48D54D38-E0FC-8748-9ECE-53D65CD58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1103" y="7510378"/>
            <a:ext cx="519147" cy="785608"/>
          </a:xfrm>
          <a:custGeom>
            <a:avLst/>
            <a:gdLst>
              <a:gd name="T0" fmla="*/ 432 w 499"/>
              <a:gd name="T1" fmla="*/ 755 h 756"/>
              <a:gd name="T2" fmla="*/ 432 w 499"/>
              <a:gd name="T3" fmla="*/ 755 h 756"/>
              <a:gd name="T4" fmla="*/ 67 w 499"/>
              <a:gd name="T5" fmla="*/ 755 h 756"/>
              <a:gd name="T6" fmla="*/ 0 w 499"/>
              <a:gd name="T7" fmla="*/ 689 h 756"/>
              <a:gd name="T8" fmla="*/ 0 w 499"/>
              <a:gd name="T9" fmla="*/ 67 h 756"/>
              <a:gd name="T10" fmla="*/ 67 w 499"/>
              <a:gd name="T11" fmla="*/ 0 h 756"/>
              <a:gd name="T12" fmla="*/ 432 w 499"/>
              <a:gd name="T13" fmla="*/ 0 h 756"/>
              <a:gd name="T14" fmla="*/ 498 w 499"/>
              <a:gd name="T15" fmla="*/ 67 h 756"/>
              <a:gd name="T16" fmla="*/ 498 w 499"/>
              <a:gd name="T17" fmla="*/ 274 h 756"/>
              <a:gd name="T18" fmla="*/ 482 w 499"/>
              <a:gd name="T19" fmla="*/ 291 h 756"/>
              <a:gd name="T20" fmla="*/ 465 w 499"/>
              <a:gd name="T21" fmla="*/ 274 h 756"/>
              <a:gd name="T22" fmla="*/ 465 w 499"/>
              <a:gd name="T23" fmla="*/ 67 h 756"/>
              <a:gd name="T24" fmla="*/ 432 w 499"/>
              <a:gd name="T25" fmla="*/ 33 h 756"/>
              <a:gd name="T26" fmla="*/ 67 w 499"/>
              <a:gd name="T27" fmla="*/ 33 h 756"/>
              <a:gd name="T28" fmla="*/ 33 w 499"/>
              <a:gd name="T29" fmla="*/ 67 h 756"/>
              <a:gd name="T30" fmla="*/ 33 w 499"/>
              <a:gd name="T31" fmla="*/ 689 h 756"/>
              <a:gd name="T32" fmla="*/ 67 w 499"/>
              <a:gd name="T33" fmla="*/ 722 h 756"/>
              <a:gd name="T34" fmla="*/ 432 w 499"/>
              <a:gd name="T35" fmla="*/ 722 h 756"/>
              <a:gd name="T36" fmla="*/ 440 w 499"/>
              <a:gd name="T37" fmla="*/ 722 h 756"/>
              <a:gd name="T38" fmla="*/ 465 w 499"/>
              <a:gd name="T39" fmla="*/ 731 h 756"/>
              <a:gd name="T40" fmla="*/ 457 w 499"/>
              <a:gd name="T41" fmla="*/ 747 h 756"/>
              <a:gd name="T42" fmla="*/ 432 w 499"/>
              <a:gd name="T43" fmla="*/ 75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99" h="756">
                <a:moveTo>
                  <a:pt x="432" y="755"/>
                </a:moveTo>
                <a:lnTo>
                  <a:pt x="432" y="755"/>
                </a:lnTo>
                <a:cubicBezTo>
                  <a:pt x="67" y="755"/>
                  <a:pt x="67" y="755"/>
                  <a:pt x="67" y="755"/>
                </a:cubicBezTo>
                <a:cubicBezTo>
                  <a:pt x="33" y="755"/>
                  <a:pt x="0" y="722"/>
                  <a:pt x="0" y="689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25"/>
                  <a:pt x="33" y="0"/>
                  <a:pt x="67" y="0"/>
                </a:cubicBezTo>
                <a:cubicBezTo>
                  <a:pt x="432" y="0"/>
                  <a:pt x="432" y="0"/>
                  <a:pt x="432" y="0"/>
                </a:cubicBezTo>
                <a:cubicBezTo>
                  <a:pt x="465" y="0"/>
                  <a:pt x="498" y="25"/>
                  <a:pt x="498" y="67"/>
                </a:cubicBezTo>
                <a:cubicBezTo>
                  <a:pt x="498" y="274"/>
                  <a:pt x="498" y="274"/>
                  <a:pt x="498" y="274"/>
                </a:cubicBezTo>
                <a:cubicBezTo>
                  <a:pt x="498" y="291"/>
                  <a:pt x="490" y="291"/>
                  <a:pt x="482" y="291"/>
                </a:cubicBezTo>
                <a:cubicBezTo>
                  <a:pt x="473" y="291"/>
                  <a:pt x="465" y="291"/>
                  <a:pt x="465" y="274"/>
                </a:cubicBezTo>
                <a:cubicBezTo>
                  <a:pt x="465" y="67"/>
                  <a:pt x="465" y="67"/>
                  <a:pt x="465" y="67"/>
                </a:cubicBezTo>
                <a:cubicBezTo>
                  <a:pt x="465" y="50"/>
                  <a:pt x="448" y="33"/>
                  <a:pt x="432" y="33"/>
                </a:cubicBezTo>
                <a:cubicBezTo>
                  <a:pt x="67" y="33"/>
                  <a:pt x="67" y="33"/>
                  <a:pt x="67" y="33"/>
                </a:cubicBezTo>
                <a:cubicBezTo>
                  <a:pt x="50" y="33"/>
                  <a:pt x="33" y="50"/>
                  <a:pt x="33" y="67"/>
                </a:cubicBezTo>
                <a:cubicBezTo>
                  <a:pt x="33" y="689"/>
                  <a:pt x="33" y="689"/>
                  <a:pt x="33" y="689"/>
                </a:cubicBezTo>
                <a:cubicBezTo>
                  <a:pt x="33" y="706"/>
                  <a:pt x="50" y="722"/>
                  <a:pt x="67" y="722"/>
                </a:cubicBezTo>
                <a:cubicBezTo>
                  <a:pt x="432" y="722"/>
                  <a:pt x="432" y="722"/>
                  <a:pt x="432" y="722"/>
                </a:cubicBezTo>
                <a:lnTo>
                  <a:pt x="440" y="722"/>
                </a:lnTo>
                <a:cubicBezTo>
                  <a:pt x="448" y="714"/>
                  <a:pt x="465" y="714"/>
                  <a:pt x="465" y="731"/>
                </a:cubicBezTo>
                <a:cubicBezTo>
                  <a:pt x="473" y="739"/>
                  <a:pt x="465" y="747"/>
                  <a:pt x="457" y="747"/>
                </a:cubicBezTo>
                <a:cubicBezTo>
                  <a:pt x="448" y="755"/>
                  <a:pt x="440" y="755"/>
                  <a:pt x="432" y="7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71">
            <a:extLst>
              <a:ext uri="{FF2B5EF4-FFF2-40B4-BE49-F238E27FC236}">
                <a16:creationId xmlns:a16="http://schemas.microsoft.com/office/drawing/2014/main" id="{472D4730-AA21-B44C-9B31-28FC6A93F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5670" y="8162756"/>
            <a:ext cx="45942" cy="50535"/>
          </a:xfrm>
          <a:custGeom>
            <a:avLst/>
            <a:gdLst>
              <a:gd name="T0" fmla="*/ 25 w 43"/>
              <a:gd name="T1" fmla="*/ 49 h 50"/>
              <a:gd name="T2" fmla="*/ 25 w 43"/>
              <a:gd name="T3" fmla="*/ 49 h 50"/>
              <a:gd name="T4" fmla="*/ 0 w 43"/>
              <a:gd name="T5" fmla="*/ 25 h 50"/>
              <a:gd name="T6" fmla="*/ 25 w 43"/>
              <a:gd name="T7" fmla="*/ 0 h 50"/>
              <a:gd name="T8" fmla="*/ 42 w 43"/>
              <a:gd name="T9" fmla="*/ 25 h 50"/>
              <a:gd name="T10" fmla="*/ 25 w 43"/>
              <a:gd name="T11" fmla="*/ 49 h 50"/>
              <a:gd name="T12" fmla="*/ 25 w 43"/>
              <a:gd name="T13" fmla="*/ 8 h 50"/>
              <a:gd name="T14" fmla="*/ 25 w 43"/>
              <a:gd name="T15" fmla="*/ 8 h 50"/>
              <a:gd name="T16" fmla="*/ 9 w 43"/>
              <a:gd name="T17" fmla="*/ 25 h 50"/>
              <a:gd name="T18" fmla="*/ 25 w 43"/>
              <a:gd name="T19" fmla="*/ 41 h 50"/>
              <a:gd name="T20" fmla="*/ 34 w 43"/>
              <a:gd name="T21" fmla="*/ 25 h 50"/>
              <a:gd name="T22" fmla="*/ 25 w 43"/>
              <a:gd name="T23" fmla="*/ 8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50">
                <a:moveTo>
                  <a:pt x="25" y="49"/>
                </a:moveTo>
                <a:lnTo>
                  <a:pt x="25" y="49"/>
                </a:lnTo>
                <a:cubicBezTo>
                  <a:pt x="9" y="49"/>
                  <a:pt x="0" y="33"/>
                  <a:pt x="0" y="25"/>
                </a:cubicBezTo>
                <a:cubicBezTo>
                  <a:pt x="0" y="16"/>
                  <a:pt x="9" y="0"/>
                  <a:pt x="25" y="0"/>
                </a:cubicBezTo>
                <a:cubicBezTo>
                  <a:pt x="34" y="0"/>
                  <a:pt x="42" y="16"/>
                  <a:pt x="42" y="25"/>
                </a:cubicBezTo>
                <a:cubicBezTo>
                  <a:pt x="42" y="33"/>
                  <a:pt x="34" y="49"/>
                  <a:pt x="25" y="49"/>
                </a:cubicBezTo>
                <a:close/>
                <a:moveTo>
                  <a:pt x="25" y="8"/>
                </a:moveTo>
                <a:lnTo>
                  <a:pt x="25" y="8"/>
                </a:lnTo>
                <a:cubicBezTo>
                  <a:pt x="17" y="8"/>
                  <a:pt x="9" y="16"/>
                  <a:pt x="9" y="25"/>
                </a:cubicBezTo>
                <a:cubicBezTo>
                  <a:pt x="9" y="33"/>
                  <a:pt x="17" y="41"/>
                  <a:pt x="25" y="41"/>
                </a:cubicBezTo>
                <a:cubicBezTo>
                  <a:pt x="34" y="41"/>
                  <a:pt x="34" y="33"/>
                  <a:pt x="34" y="25"/>
                </a:cubicBezTo>
                <a:cubicBezTo>
                  <a:pt x="34" y="16"/>
                  <a:pt x="34" y="8"/>
                  <a:pt x="25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72">
            <a:extLst>
              <a:ext uri="{FF2B5EF4-FFF2-40B4-BE49-F238E27FC236}">
                <a16:creationId xmlns:a16="http://schemas.microsoft.com/office/drawing/2014/main" id="{41C2635F-CA2D-8A4A-8746-D871AF43A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0552" y="8167348"/>
            <a:ext cx="183768" cy="36754"/>
          </a:xfrm>
          <a:custGeom>
            <a:avLst/>
            <a:gdLst>
              <a:gd name="T0" fmla="*/ 158 w 176"/>
              <a:gd name="T1" fmla="*/ 33 h 34"/>
              <a:gd name="T2" fmla="*/ 158 w 176"/>
              <a:gd name="T3" fmla="*/ 33 h 34"/>
              <a:gd name="T4" fmla="*/ 17 w 176"/>
              <a:gd name="T5" fmla="*/ 33 h 34"/>
              <a:gd name="T6" fmla="*/ 0 w 176"/>
              <a:gd name="T7" fmla="*/ 17 h 34"/>
              <a:gd name="T8" fmla="*/ 17 w 176"/>
              <a:gd name="T9" fmla="*/ 0 h 34"/>
              <a:gd name="T10" fmla="*/ 158 w 176"/>
              <a:gd name="T11" fmla="*/ 0 h 34"/>
              <a:gd name="T12" fmla="*/ 175 w 176"/>
              <a:gd name="T13" fmla="*/ 17 h 34"/>
              <a:gd name="T14" fmla="*/ 158 w 176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6" h="34">
                <a:moveTo>
                  <a:pt x="158" y="33"/>
                </a:moveTo>
                <a:lnTo>
                  <a:pt x="158" y="33"/>
                </a:lnTo>
                <a:cubicBezTo>
                  <a:pt x="17" y="33"/>
                  <a:pt x="17" y="33"/>
                  <a:pt x="17" y="33"/>
                </a:cubicBezTo>
                <a:cubicBezTo>
                  <a:pt x="9" y="33"/>
                  <a:pt x="0" y="25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66" y="0"/>
                  <a:pt x="175" y="8"/>
                  <a:pt x="175" y="17"/>
                </a:cubicBezTo>
                <a:cubicBezTo>
                  <a:pt x="175" y="25"/>
                  <a:pt x="166" y="33"/>
                  <a:pt x="158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73">
            <a:extLst>
              <a:ext uri="{FF2B5EF4-FFF2-40B4-BE49-F238E27FC236}">
                <a16:creationId xmlns:a16="http://schemas.microsoft.com/office/drawing/2014/main" id="{2D0F4138-B569-C744-B92C-7D1DB7AE6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0829" y="7565508"/>
            <a:ext cx="399695" cy="215926"/>
          </a:xfrm>
          <a:custGeom>
            <a:avLst/>
            <a:gdLst>
              <a:gd name="T0" fmla="*/ 357 w 383"/>
              <a:gd name="T1" fmla="*/ 207 h 208"/>
              <a:gd name="T2" fmla="*/ 357 w 383"/>
              <a:gd name="T3" fmla="*/ 207 h 208"/>
              <a:gd name="T4" fmla="*/ 17 w 383"/>
              <a:gd name="T5" fmla="*/ 207 h 208"/>
              <a:gd name="T6" fmla="*/ 0 w 383"/>
              <a:gd name="T7" fmla="*/ 191 h 208"/>
              <a:gd name="T8" fmla="*/ 0 w 383"/>
              <a:gd name="T9" fmla="*/ 17 h 208"/>
              <a:gd name="T10" fmla="*/ 17 w 383"/>
              <a:gd name="T11" fmla="*/ 0 h 208"/>
              <a:gd name="T12" fmla="*/ 357 w 383"/>
              <a:gd name="T13" fmla="*/ 0 h 208"/>
              <a:gd name="T14" fmla="*/ 382 w 383"/>
              <a:gd name="T15" fmla="*/ 17 h 208"/>
              <a:gd name="T16" fmla="*/ 382 w 383"/>
              <a:gd name="T17" fmla="*/ 191 h 208"/>
              <a:gd name="T18" fmla="*/ 357 w 383"/>
              <a:gd name="T19" fmla="*/ 207 h 208"/>
              <a:gd name="T20" fmla="*/ 34 w 383"/>
              <a:gd name="T21" fmla="*/ 174 h 208"/>
              <a:gd name="T22" fmla="*/ 34 w 383"/>
              <a:gd name="T23" fmla="*/ 174 h 208"/>
              <a:gd name="T24" fmla="*/ 341 w 383"/>
              <a:gd name="T25" fmla="*/ 174 h 208"/>
              <a:gd name="T26" fmla="*/ 341 w 383"/>
              <a:gd name="T27" fmla="*/ 41 h 208"/>
              <a:gd name="T28" fmla="*/ 34 w 383"/>
              <a:gd name="T29" fmla="*/ 41 h 208"/>
              <a:gd name="T30" fmla="*/ 34 w 383"/>
              <a:gd name="T31" fmla="*/ 174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3" h="208">
                <a:moveTo>
                  <a:pt x="357" y="207"/>
                </a:moveTo>
                <a:lnTo>
                  <a:pt x="357" y="207"/>
                </a:lnTo>
                <a:cubicBezTo>
                  <a:pt x="17" y="207"/>
                  <a:pt x="17" y="207"/>
                  <a:pt x="17" y="207"/>
                </a:cubicBezTo>
                <a:cubicBezTo>
                  <a:pt x="9" y="207"/>
                  <a:pt x="0" y="199"/>
                  <a:pt x="0" y="19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357" y="0"/>
                  <a:pt x="357" y="0"/>
                  <a:pt x="357" y="0"/>
                </a:cubicBezTo>
                <a:cubicBezTo>
                  <a:pt x="374" y="0"/>
                  <a:pt x="382" y="8"/>
                  <a:pt x="382" y="17"/>
                </a:cubicBezTo>
                <a:cubicBezTo>
                  <a:pt x="382" y="191"/>
                  <a:pt x="382" y="191"/>
                  <a:pt x="382" y="191"/>
                </a:cubicBezTo>
                <a:cubicBezTo>
                  <a:pt x="382" y="199"/>
                  <a:pt x="374" y="207"/>
                  <a:pt x="357" y="207"/>
                </a:cubicBezTo>
                <a:close/>
                <a:moveTo>
                  <a:pt x="34" y="174"/>
                </a:moveTo>
                <a:lnTo>
                  <a:pt x="34" y="174"/>
                </a:lnTo>
                <a:cubicBezTo>
                  <a:pt x="341" y="174"/>
                  <a:pt x="341" y="174"/>
                  <a:pt x="341" y="174"/>
                </a:cubicBezTo>
                <a:cubicBezTo>
                  <a:pt x="341" y="41"/>
                  <a:pt x="341" y="41"/>
                  <a:pt x="341" y="41"/>
                </a:cubicBezTo>
                <a:cubicBezTo>
                  <a:pt x="34" y="41"/>
                  <a:pt x="34" y="41"/>
                  <a:pt x="34" y="41"/>
                </a:cubicBezTo>
                <a:lnTo>
                  <a:pt x="34" y="1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74">
            <a:extLst>
              <a:ext uri="{FF2B5EF4-FFF2-40B4-BE49-F238E27FC236}">
                <a16:creationId xmlns:a16="http://schemas.microsoft.com/office/drawing/2014/main" id="{861D74BF-DA0F-D640-A008-401958228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5670" y="8020334"/>
            <a:ext cx="45942" cy="45942"/>
          </a:xfrm>
          <a:custGeom>
            <a:avLst/>
            <a:gdLst>
              <a:gd name="T0" fmla="*/ 25 w 43"/>
              <a:gd name="T1" fmla="*/ 41 h 42"/>
              <a:gd name="T2" fmla="*/ 25 w 43"/>
              <a:gd name="T3" fmla="*/ 41 h 42"/>
              <a:gd name="T4" fmla="*/ 0 w 43"/>
              <a:gd name="T5" fmla="*/ 25 h 42"/>
              <a:gd name="T6" fmla="*/ 25 w 43"/>
              <a:gd name="T7" fmla="*/ 0 h 42"/>
              <a:gd name="T8" fmla="*/ 42 w 43"/>
              <a:gd name="T9" fmla="*/ 25 h 42"/>
              <a:gd name="T10" fmla="*/ 25 w 43"/>
              <a:gd name="T11" fmla="*/ 41 h 42"/>
              <a:gd name="T12" fmla="*/ 25 w 43"/>
              <a:gd name="T13" fmla="*/ 8 h 42"/>
              <a:gd name="T14" fmla="*/ 25 w 43"/>
              <a:gd name="T15" fmla="*/ 8 h 42"/>
              <a:gd name="T16" fmla="*/ 9 w 43"/>
              <a:gd name="T17" fmla="*/ 25 h 42"/>
              <a:gd name="T18" fmla="*/ 25 w 43"/>
              <a:gd name="T19" fmla="*/ 33 h 42"/>
              <a:gd name="T20" fmla="*/ 34 w 43"/>
              <a:gd name="T21" fmla="*/ 25 h 42"/>
              <a:gd name="T22" fmla="*/ 25 w 43"/>
              <a:gd name="T23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42">
                <a:moveTo>
                  <a:pt x="25" y="41"/>
                </a:moveTo>
                <a:lnTo>
                  <a:pt x="25" y="41"/>
                </a:lnTo>
                <a:cubicBezTo>
                  <a:pt x="9" y="41"/>
                  <a:pt x="0" y="33"/>
                  <a:pt x="0" y="25"/>
                </a:cubicBezTo>
                <a:cubicBezTo>
                  <a:pt x="0" y="8"/>
                  <a:pt x="9" y="0"/>
                  <a:pt x="25" y="0"/>
                </a:cubicBezTo>
                <a:cubicBezTo>
                  <a:pt x="34" y="0"/>
                  <a:pt x="42" y="8"/>
                  <a:pt x="42" y="25"/>
                </a:cubicBezTo>
                <a:cubicBezTo>
                  <a:pt x="42" y="33"/>
                  <a:pt x="34" y="41"/>
                  <a:pt x="25" y="41"/>
                </a:cubicBezTo>
                <a:close/>
                <a:moveTo>
                  <a:pt x="25" y="8"/>
                </a:moveTo>
                <a:lnTo>
                  <a:pt x="25" y="8"/>
                </a:lnTo>
                <a:cubicBezTo>
                  <a:pt x="17" y="8"/>
                  <a:pt x="9" y="16"/>
                  <a:pt x="9" y="25"/>
                </a:cubicBezTo>
                <a:cubicBezTo>
                  <a:pt x="9" y="33"/>
                  <a:pt x="17" y="33"/>
                  <a:pt x="25" y="33"/>
                </a:cubicBezTo>
                <a:cubicBezTo>
                  <a:pt x="34" y="33"/>
                  <a:pt x="34" y="33"/>
                  <a:pt x="34" y="25"/>
                </a:cubicBezTo>
                <a:cubicBezTo>
                  <a:pt x="34" y="16"/>
                  <a:pt x="34" y="8"/>
                  <a:pt x="25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75">
            <a:extLst>
              <a:ext uri="{FF2B5EF4-FFF2-40B4-BE49-F238E27FC236}">
                <a16:creationId xmlns:a16="http://schemas.microsoft.com/office/drawing/2014/main" id="{CC208C83-F2E9-9B4A-A2E0-56693F3D3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5670" y="7928449"/>
            <a:ext cx="55131" cy="45942"/>
          </a:xfrm>
          <a:custGeom>
            <a:avLst/>
            <a:gdLst>
              <a:gd name="T0" fmla="*/ 25 w 51"/>
              <a:gd name="T1" fmla="*/ 41 h 42"/>
              <a:gd name="T2" fmla="*/ 25 w 51"/>
              <a:gd name="T3" fmla="*/ 41 h 42"/>
              <a:gd name="T4" fmla="*/ 0 w 51"/>
              <a:gd name="T5" fmla="*/ 24 h 42"/>
              <a:gd name="T6" fmla="*/ 25 w 51"/>
              <a:gd name="T7" fmla="*/ 0 h 42"/>
              <a:gd name="T8" fmla="*/ 50 w 51"/>
              <a:gd name="T9" fmla="*/ 24 h 42"/>
              <a:gd name="T10" fmla="*/ 25 w 51"/>
              <a:gd name="T11" fmla="*/ 41 h 42"/>
              <a:gd name="T12" fmla="*/ 25 w 51"/>
              <a:gd name="T13" fmla="*/ 8 h 42"/>
              <a:gd name="T14" fmla="*/ 25 w 51"/>
              <a:gd name="T15" fmla="*/ 8 h 42"/>
              <a:gd name="T16" fmla="*/ 9 w 51"/>
              <a:gd name="T17" fmla="*/ 24 h 42"/>
              <a:gd name="T18" fmla="*/ 25 w 51"/>
              <a:gd name="T19" fmla="*/ 33 h 42"/>
              <a:gd name="T20" fmla="*/ 42 w 51"/>
              <a:gd name="T21" fmla="*/ 24 h 42"/>
              <a:gd name="T22" fmla="*/ 25 w 51"/>
              <a:gd name="T23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" h="42">
                <a:moveTo>
                  <a:pt x="25" y="41"/>
                </a:moveTo>
                <a:lnTo>
                  <a:pt x="25" y="41"/>
                </a:lnTo>
                <a:cubicBezTo>
                  <a:pt x="9" y="41"/>
                  <a:pt x="0" y="33"/>
                  <a:pt x="0" y="24"/>
                </a:cubicBezTo>
                <a:cubicBezTo>
                  <a:pt x="0" y="8"/>
                  <a:pt x="9" y="0"/>
                  <a:pt x="25" y="0"/>
                </a:cubicBezTo>
                <a:cubicBezTo>
                  <a:pt x="34" y="0"/>
                  <a:pt x="50" y="8"/>
                  <a:pt x="50" y="24"/>
                </a:cubicBezTo>
                <a:cubicBezTo>
                  <a:pt x="50" y="33"/>
                  <a:pt x="34" y="41"/>
                  <a:pt x="25" y="41"/>
                </a:cubicBezTo>
                <a:close/>
                <a:moveTo>
                  <a:pt x="25" y="8"/>
                </a:moveTo>
                <a:lnTo>
                  <a:pt x="25" y="8"/>
                </a:lnTo>
                <a:cubicBezTo>
                  <a:pt x="17" y="8"/>
                  <a:pt x="9" y="16"/>
                  <a:pt x="9" y="24"/>
                </a:cubicBezTo>
                <a:cubicBezTo>
                  <a:pt x="9" y="33"/>
                  <a:pt x="17" y="33"/>
                  <a:pt x="25" y="33"/>
                </a:cubicBezTo>
                <a:cubicBezTo>
                  <a:pt x="34" y="33"/>
                  <a:pt x="42" y="33"/>
                  <a:pt x="42" y="24"/>
                </a:cubicBezTo>
                <a:cubicBezTo>
                  <a:pt x="42" y="16"/>
                  <a:pt x="34" y="8"/>
                  <a:pt x="25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76">
            <a:extLst>
              <a:ext uri="{FF2B5EF4-FFF2-40B4-BE49-F238E27FC236}">
                <a16:creationId xmlns:a16="http://schemas.microsoft.com/office/drawing/2014/main" id="{FD4F1506-09EA-AF4B-AC7A-ACBB845B1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5409" y="7928449"/>
            <a:ext cx="45942" cy="45942"/>
          </a:xfrm>
          <a:custGeom>
            <a:avLst/>
            <a:gdLst>
              <a:gd name="T0" fmla="*/ 25 w 43"/>
              <a:gd name="T1" fmla="*/ 41 h 42"/>
              <a:gd name="T2" fmla="*/ 25 w 43"/>
              <a:gd name="T3" fmla="*/ 41 h 42"/>
              <a:gd name="T4" fmla="*/ 0 w 43"/>
              <a:gd name="T5" fmla="*/ 24 h 42"/>
              <a:gd name="T6" fmla="*/ 25 w 43"/>
              <a:gd name="T7" fmla="*/ 0 h 42"/>
              <a:gd name="T8" fmla="*/ 42 w 43"/>
              <a:gd name="T9" fmla="*/ 24 h 42"/>
              <a:gd name="T10" fmla="*/ 25 w 43"/>
              <a:gd name="T11" fmla="*/ 41 h 42"/>
              <a:gd name="T12" fmla="*/ 25 w 43"/>
              <a:gd name="T13" fmla="*/ 8 h 42"/>
              <a:gd name="T14" fmla="*/ 25 w 43"/>
              <a:gd name="T15" fmla="*/ 8 h 42"/>
              <a:gd name="T16" fmla="*/ 9 w 43"/>
              <a:gd name="T17" fmla="*/ 24 h 42"/>
              <a:gd name="T18" fmla="*/ 25 w 43"/>
              <a:gd name="T19" fmla="*/ 33 h 42"/>
              <a:gd name="T20" fmla="*/ 34 w 43"/>
              <a:gd name="T21" fmla="*/ 24 h 42"/>
              <a:gd name="T22" fmla="*/ 25 w 43"/>
              <a:gd name="T23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42">
                <a:moveTo>
                  <a:pt x="25" y="41"/>
                </a:moveTo>
                <a:lnTo>
                  <a:pt x="25" y="41"/>
                </a:lnTo>
                <a:cubicBezTo>
                  <a:pt x="9" y="41"/>
                  <a:pt x="0" y="33"/>
                  <a:pt x="0" y="24"/>
                </a:cubicBezTo>
                <a:cubicBezTo>
                  <a:pt x="0" y="8"/>
                  <a:pt x="9" y="0"/>
                  <a:pt x="25" y="0"/>
                </a:cubicBezTo>
                <a:cubicBezTo>
                  <a:pt x="34" y="0"/>
                  <a:pt x="42" y="8"/>
                  <a:pt x="42" y="24"/>
                </a:cubicBezTo>
                <a:cubicBezTo>
                  <a:pt x="42" y="33"/>
                  <a:pt x="34" y="41"/>
                  <a:pt x="25" y="41"/>
                </a:cubicBezTo>
                <a:close/>
                <a:moveTo>
                  <a:pt x="25" y="8"/>
                </a:moveTo>
                <a:lnTo>
                  <a:pt x="25" y="8"/>
                </a:lnTo>
                <a:cubicBezTo>
                  <a:pt x="17" y="8"/>
                  <a:pt x="9" y="16"/>
                  <a:pt x="9" y="24"/>
                </a:cubicBezTo>
                <a:cubicBezTo>
                  <a:pt x="9" y="33"/>
                  <a:pt x="17" y="33"/>
                  <a:pt x="25" y="33"/>
                </a:cubicBezTo>
                <a:cubicBezTo>
                  <a:pt x="34" y="33"/>
                  <a:pt x="34" y="33"/>
                  <a:pt x="34" y="24"/>
                </a:cubicBezTo>
                <a:cubicBezTo>
                  <a:pt x="34" y="16"/>
                  <a:pt x="34" y="8"/>
                  <a:pt x="25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477">
            <a:extLst>
              <a:ext uri="{FF2B5EF4-FFF2-40B4-BE49-F238E27FC236}">
                <a16:creationId xmlns:a16="http://schemas.microsoft.com/office/drawing/2014/main" id="{A9AED681-7357-7443-84E1-DA9243BBC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0552" y="7928449"/>
            <a:ext cx="45942" cy="45942"/>
          </a:xfrm>
          <a:custGeom>
            <a:avLst/>
            <a:gdLst>
              <a:gd name="T0" fmla="*/ 17 w 43"/>
              <a:gd name="T1" fmla="*/ 41 h 42"/>
              <a:gd name="T2" fmla="*/ 17 w 43"/>
              <a:gd name="T3" fmla="*/ 41 h 42"/>
              <a:gd name="T4" fmla="*/ 0 w 43"/>
              <a:gd name="T5" fmla="*/ 24 h 42"/>
              <a:gd name="T6" fmla="*/ 17 w 43"/>
              <a:gd name="T7" fmla="*/ 0 h 42"/>
              <a:gd name="T8" fmla="*/ 42 w 43"/>
              <a:gd name="T9" fmla="*/ 24 h 42"/>
              <a:gd name="T10" fmla="*/ 17 w 43"/>
              <a:gd name="T11" fmla="*/ 41 h 42"/>
              <a:gd name="T12" fmla="*/ 17 w 43"/>
              <a:gd name="T13" fmla="*/ 8 h 42"/>
              <a:gd name="T14" fmla="*/ 17 w 43"/>
              <a:gd name="T15" fmla="*/ 8 h 42"/>
              <a:gd name="T16" fmla="*/ 9 w 43"/>
              <a:gd name="T17" fmla="*/ 24 h 42"/>
              <a:gd name="T18" fmla="*/ 17 w 43"/>
              <a:gd name="T19" fmla="*/ 33 h 42"/>
              <a:gd name="T20" fmla="*/ 34 w 43"/>
              <a:gd name="T21" fmla="*/ 24 h 42"/>
              <a:gd name="T22" fmla="*/ 17 w 43"/>
              <a:gd name="T23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42">
                <a:moveTo>
                  <a:pt x="17" y="41"/>
                </a:moveTo>
                <a:lnTo>
                  <a:pt x="17" y="41"/>
                </a:lnTo>
                <a:cubicBezTo>
                  <a:pt x="9" y="41"/>
                  <a:pt x="0" y="33"/>
                  <a:pt x="0" y="24"/>
                </a:cubicBezTo>
                <a:cubicBezTo>
                  <a:pt x="0" y="8"/>
                  <a:pt x="9" y="0"/>
                  <a:pt x="17" y="0"/>
                </a:cubicBezTo>
                <a:cubicBezTo>
                  <a:pt x="34" y="0"/>
                  <a:pt x="42" y="8"/>
                  <a:pt x="42" y="24"/>
                </a:cubicBezTo>
                <a:cubicBezTo>
                  <a:pt x="42" y="33"/>
                  <a:pt x="34" y="41"/>
                  <a:pt x="17" y="41"/>
                </a:cubicBezTo>
                <a:close/>
                <a:moveTo>
                  <a:pt x="17" y="8"/>
                </a:moveTo>
                <a:lnTo>
                  <a:pt x="17" y="8"/>
                </a:lnTo>
                <a:cubicBezTo>
                  <a:pt x="17" y="8"/>
                  <a:pt x="9" y="16"/>
                  <a:pt x="9" y="24"/>
                </a:cubicBezTo>
                <a:cubicBezTo>
                  <a:pt x="9" y="33"/>
                  <a:pt x="17" y="33"/>
                  <a:pt x="17" y="33"/>
                </a:cubicBezTo>
                <a:cubicBezTo>
                  <a:pt x="25" y="33"/>
                  <a:pt x="34" y="33"/>
                  <a:pt x="34" y="24"/>
                </a:cubicBezTo>
                <a:cubicBezTo>
                  <a:pt x="34" y="16"/>
                  <a:pt x="25" y="8"/>
                  <a:pt x="17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478">
            <a:extLst>
              <a:ext uri="{FF2B5EF4-FFF2-40B4-BE49-F238E27FC236}">
                <a16:creationId xmlns:a16="http://schemas.microsoft.com/office/drawing/2014/main" id="{F2BFBB2F-DFF6-604B-889B-B8B5B3ED7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5409" y="8020334"/>
            <a:ext cx="45942" cy="45942"/>
          </a:xfrm>
          <a:custGeom>
            <a:avLst/>
            <a:gdLst>
              <a:gd name="T0" fmla="*/ 25 w 43"/>
              <a:gd name="T1" fmla="*/ 41 h 42"/>
              <a:gd name="T2" fmla="*/ 25 w 43"/>
              <a:gd name="T3" fmla="*/ 41 h 42"/>
              <a:gd name="T4" fmla="*/ 0 w 43"/>
              <a:gd name="T5" fmla="*/ 25 h 42"/>
              <a:gd name="T6" fmla="*/ 25 w 43"/>
              <a:gd name="T7" fmla="*/ 0 h 42"/>
              <a:gd name="T8" fmla="*/ 42 w 43"/>
              <a:gd name="T9" fmla="*/ 25 h 42"/>
              <a:gd name="T10" fmla="*/ 25 w 43"/>
              <a:gd name="T11" fmla="*/ 41 h 42"/>
              <a:gd name="T12" fmla="*/ 25 w 43"/>
              <a:gd name="T13" fmla="*/ 8 h 42"/>
              <a:gd name="T14" fmla="*/ 25 w 43"/>
              <a:gd name="T15" fmla="*/ 8 h 42"/>
              <a:gd name="T16" fmla="*/ 9 w 43"/>
              <a:gd name="T17" fmla="*/ 25 h 42"/>
              <a:gd name="T18" fmla="*/ 25 w 43"/>
              <a:gd name="T19" fmla="*/ 33 h 42"/>
              <a:gd name="T20" fmla="*/ 34 w 43"/>
              <a:gd name="T21" fmla="*/ 25 h 42"/>
              <a:gd name="T22" fmla="*/ 25 w 43"/>
              <a:gd name="T23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42">
                <a:moveTo>
                  <a:pt x="25" y="41"/>
                </a:moveTo>
                <a:lnTo>
                  <a:pt x="25" y="41"/>
                </a:lnTo>
                <a:cubicBezTo>
                  <a:pt x="9" y="41"/>
                  <a:pt x="0" y="33"/>
                  <a:pt x="0" y="25"/>
                </a:cubicBezTo>
                <a:cubicBezTo>
                  <a:pt x="0" y="8"/>
                  <a:pt x="9" y="0"/>
                  <a:pt x="25" y="0"/>
                </a:cubicBezTo>
                <a:cubicBezTo>
                  <a:pt x="34" y="0"/>
                  <a:pt x="42" y="8"/>
                  <a:pt x="42" y="25"/>
                </a:cubicBezTo>
                <a:cubicBezTo>
                  <a:pt x="42" y="33"/>
                  <a:pt x="34" y="41"/>
                  <a:pt x="25" y="41"/>
                </a:cubicBezTo>
                <a:close/>
                <a:moveTo>
                  <a:pt x="25" y="8"/>
                </a:moveTo>
                <a:lnTo>
                  <a:pt x="25" y="8"/>
                </a:lnTo>
                <a:cubicBezTo>
                  <a:pt x="17" y="8"/>
                  <a:pt x="9" y="16"/>
                  <a:pt x="9" y="25"/>
                </a:cubicBezTo>
                <a:cubicBezTo>
                  <a:pt x="9" y="33"/>
                  <a:pt x="17" y="33"/>
                  <a:pt x="25" y="33"/>
                </a:cubicBezTo>
                <a:cubicBezTo>
                  <a:pt x="34" y="33"/>
                  <a:pt x="34" y="33"/>
                  <a:pt x="34" y="25"/>
                </a:cubicBezTo>
                <a:cubicBezTo>
                  <a:pt x="34" y="16"/>
                  <a:pt x="34" y="8"/>
                  <a:pt x="25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479">
            <a:extLst>
              <a:ext uri="{FF2B5EF4-FFF2-40B4-BE49-F238E27FC236}">
                <a16:creationId xmlns:a16="http://schemas.microsoft.com/office/drawing/2014/main" id="{319E3992-4833-4A41-A5C1-398D53A28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0552" y="8020334"/>
            <a:ext cx="45942" cy="45942"/>
          </a:xfrm>
          <a:custGeom>
            <a:avLst/>
            <a:gdLst>
              <a:gd name="T0" fmla="*/ 17 w 43"/>
              <a:gd name="T1" fmla="*/ 41 h 42"/>
              <a:gd name="T2" fmla="*/ 17 w 43"/>
              <a:gd name="T3" fmla="*/ 41 h 42"/>
              <a:gd name="T4" fmla="*/ 0 w 43"/>
              <a:gd name="T5" fmla="*/ 25 h 42"/>
              <a:gd name="T6" fmla="*/ 17 w 43"/>
              <a:gd name="T7" fmla="*/ 0 h 42"/>
              <a:gd name="T8" fmla="*/ 42 w 43"/>
              <a:gd name="T9" fmla="*/ 25 h 42"/>
              <a:gd name="T10" fmla="*/ 17 w 43"/>
              <a:gd name="T11" fmla="*/ 41 h 42"/>
              <a:gd name="T12" fmla="*/ 17 w 43"/>
              <a:gd name="T13" fmla="*/ 8 h 42"/>
              <a:gd name="T14" fmla="*/ 17 w 43"/>
              <a:gd name="T15" fmla="*/ 8 h 42"/>
              <a:gd name="T16" fmla="*/ 9 w 43"/>
              <a:gd name="T17" fmla="*/ 25 h 42"/>
              <a:gd name="T18" fmla="*/ 17 w 43"/>
              <a:gd name="T19" fmla="*/ 33 h 42"/>
              <a:gd name="T20" fmla="*/ 34 w 43"/>
              <a:gd name="T21" fmla="*/ 25 h 42"/>
              <a:gd name="T22" fmla="*/ 17 w 43"/>
              <a:gd name="T23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42">
                <a:moveTo>
                  <a:pt x="17" y="41"/>
                </a:moveTo>
                <a:lnTo>
                  <a:pt x="17" y="41"/>
                </a:lnTo>
                <a:cubicBezTo>
                  <a:pt x="9" y="41"/>
                  <a:pt x="0" y="33"/>
                  <a:pt x="0" y="25"/>
                </a:cubicBezTo>
                <a:cubicBezTo>
                  <a:pt x="0" y="8"/>
                  <a:pt x="9" y="0"/>
                  <a:pt x="17" y="0"/>
                </a:cubicBezTo>
                <a:cubicBezTo>
                  <a:pt x="34" y="0"/>
                  <a:pt x="42" y="8"/>
                  <a:pt x="42" y="25"/>
                </a:cubicBezTo>
                <a:cubicBezTo>
                  <a:pt x="42" y="33"/>
                  <a:pt x="34" y="41"/>
                  <a:pt x="17" y="41"/>
                </a:cubicBezTo>
                <a:close/>
                <a:moveTo>
                  <a:pt x="17" y="8"/>
                </a:moveTo>
                <a:lnTo>
                  <a:pt x="17" y="8"/>
                </a:lnTo>
                <a:cubicBezTo>
                  <a:pt x="17" y="8"/>
                  <a:pt x="9" y="16"/>
                  <a:pt x="9" y="25"/>
                </a:cubicBezTo>
                <a:cubicBezTo>
                  <a:pt x="9" y="33"/>
                  <a:pt x="17" y="33"/>
                  <a:pt x="17" y="33"/>
                </a:cubicBezTo>
                <a:cubicBezTo>
                  <a:pt x="25" y="33"/>
                  <a:pt x="34" y="33"/>
                  <a:pt x="34" y="25"/>
                </a:cubicBezTo>
                <a:cubicBezTo>
                  <a:pt x="34" y="16"/>
                  <a:pt x="25" y="8"/>
                  <a:pt x="17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480">
            <a:extLst>
              <a:ext uri="{FF2B5EF4-FFF2-40B4-BE49-F238E27FC236}">
                <a16:creationId xmlns:a16="http://schemas.microsoft.com/office/drawing/2014/main" id="{4B211D20-6BDC-4D4A-93EA-20B00686E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5670" y="7831972"/>
            <a:ext cx="55131" cy="45942"/>
          </a:xfrm>
          <a:custGeom>
            <a:avLst/>
            <a:gdLst>
              <a:gd name="T0" fmla="*/ 25 w 51"/>
              <a:gd name="T1" fmla="*/ 42 h 43"/>
              <a:gd name="T2" fmla="*/ 25 w 51"/>
              <a:gd name="T3" fmla="*/ 42 h 43"/>
              <a:gd name="T4" fmla="*/ 0 w 51"/>
              <a:gd name="T5" fmla="*/ 25 h 43"/>
              <a:gd name="T6" fmla="*/ 25 w 51"/>
              <a:gd name="T7" fmla="*/ 0 h 43"/>
              <a:gd name="T8" fmla="*/ 50 w 51"/>
              <a:gd name="T9" fmla="*/ 25 h 43"/>
              <a:gd name="T10" fmla="*/ 25 w 51"/>
              <a:gd name="T11" fmla="*/ 42 h 43"/>
              <a:gd name="T12" fmla="*/ 25 w 51"/>
              <a:gd name="T13" fmla="*/ 9 h 43"/>
              <a:gd name="T14" fmla="*/ 25 w 51"/>
              <a:gd name="T15" fmla="*/ 9 h 43"/>
              <a:gd name="T16" fmla="*/ 9 w 51"/>
              <a:gd name="T17" fmla="*/ 25 h 43"/>
              <a:gd name="T18" fmla="*/ 25 w 51"/>
              <a:gd name="T19" fmla="*/ 33 h 43"/>
              <a:gd name="T20" fmla="*/ 42 w 51"/>
              <a:gd name="T21" fmla="*/ 25 h 43"/>
              <a:gd name="T22" fmla="*/ 25 w 51"/>
              <a:gd name="T23" fmla="*/ 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" h="43">
                <a:moveTo>
                  <a:pt x="25" y="42"/>
                </a:moveTo>
                <a:lnTo>
                  <a:pt x="25" y="42"/>
                </a:lnTo>
                <a:cubicBezTo>
                  <a:pt x="9" y="42"/>
                  <a:pt x="0" y="33"/>
                  <a:pt x="0" y="25"/>
                </a:cubicBezTo>
                <a:cubicBezTo>
                  <a:pt x="0" y="9"/>
                  <a:pt x="9" y="0"/>
                  <a:pt x="25" y="0"/>
                </a:cubicBezTo>
                <a:cubicBezTo>
                  <a:pt x="34" y="0"/>
                  <a:pt x="50" y="9"/>
                  <a:pt x="50" y="25"/>
                </a:cubicBezTo>
                <a:cubicBezTo>
                  <a:pt x="50" y="33"/>
                  <a:pt x="34" y="42"/>
                  <a:pt x="25" y="42"/>
                </a:cubicBezTo>
                <a:close/>
                <a:moveTo>
                  <a:pt x="25" y="9"/>
                </a:moveTo>
                <a:lnTo>
                  <a:pt x="25" y="9"/>
                </a:lnTo>
                <a:cubicBezTo>
                  <a:pt x="17" y="9"/>
                  <a:pt x="9" y="17"/>
                  <a:pt x="9" y="25"/>
                </a:cubicBezTo>
                <a:cubicBezTo>
                  <a:pt x="9" y="33"/>
                  <a:pt x="17" y="33"/>
                  <a:pt x="25" y="33"/>
                </a:cubicBezTo>
                <a:cubicBezTo>
                  <a:pt x="34" y="33"/>
                  <a:pt x="42" y="33"/>
                  <a:pt x="42" y="25"/>
                </a:cubicBezTo>
                <a:cubicBezTo>
                  <a:pt x="42" y="17"/>
                  <a:pt x="34" y="9"/>
                  <a:pt x="25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481">
            <a:extLst>
              <a:ext uri="{FF2B5EF4-FFF2-40B4-BE49-F238E27FC236}">
                <a16:creationId xmlns:a16="http://schemas.microsoft.com/office/drawing/2014/main" id="{AF13AF54-25F3-4A4D-9983-7B76CA8C3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5409" y="7831972"/>
            <a:ext cx="45942" cy="45942"/>
          </a:xfrm>
          <a:custGeom>
            <a:avLst/>
            <a:gdLst>
              <a:gd name="T0" fmla="*/ 25 w 43"/>
              <a:gd name="T1" fmla="*/ 42 h 43"/>
              <a:gd name="T2" fmla="*/ 25 w 43"/>
              <a:gd name="T3" fmla="*/ 42 h 43"/>
              <a:gd name="T4" fmla="*/ 0 w 43"/>
              <a:gd name="T5" fmla="*/ 25 h 43"/>
              <a:gd name="T6" fmla="*/ 25 w 43"/>
              <a:gd name="T7" fmla="*/ 0 h 43"/>
              <a:gd name="T8" fmla="*/ 42 w 43"/>
              <a:gd name="T9" fmla="*/ 25 h 43"/>
              <a:gd name="T10" fmla="*/ 25 w 43"/>
              <a:gd name="T11" fmla="*/ 42 h 43"/>
              <a:gd name="T12" fmla="*/ 25 w 43"/>
              <a:gd name="T13" fmla="*/ 9 h 43"/>
              <a:gd name="T14" fmla="*/ 25 w 43"/>
              <a:gd name="T15" fmla="*/ 9 h 43"/>
              <a:gd name="T16" fmla="*/ 9 w 43"/>
              <a:gd name="T17" fmla="*/ 25 h 43"/>
              <a:gd name="T18" fmla="*/ 25 w 43"/>
              <a:gd name="T19" fmla="*/ 33 h 43"/>
              <a:gd name="T20" fmla="*/ 34 w 43"/>
              <a:gd name="T21" fmla="*/ 25 h 43"/>
              <a:gd name="T22" fmla="*/ 25 w 43"/>
              <a:gd name="T23" fmla="*/ 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43">
                <a:moveTo>
                  <a:pt x="25" y="42"/>
                </a:moveTo>
                <a:lnTo>
                  <a:pt x="25" y="42"/>
                </a:lnTo>
                <a:cubicBezTo>
                  <a:pt x="9" y="42"/>
                  <a:pt x="0" y="33"/>
                  <a:pt x="0" y="25"/>
                </a:cubicBezTo>
                <a:cubicBezTo>
                  <a:pt x="0" y="9"/>
                  <a:pt x="9" y="0"/>
                  <a:pt x="25" y="0"/>
                </a:cubicBezTo>
                <a:cubicBezTo>
                  <a:pt x="34" y="0"/>
                  <a:pt x="42" y="9"/>
                  <a:pt x="42" y="25"/>
                </a:cubicBezTo>
                <a:cubicBezTo>
                  <a:pt x="42" y="33"/>
                  <a:pt x="34" y="42"/>
                  <a:pt x="25" y="42"/>
                </a:cubicBezTo>
                <a:close/>
                <a:moveTo>
                  <a:pt x="25" y="9"/>
                </a:moveTo>
                <a:lnTo>
                  <a:pt x="25" y="9"/>
                </a:lnTo>
                <a:cubicBezTo>
                  <a:pt x="17" y="9"/>
                  <a:pt x="9" y="17"/>
                  <a:pt x="9" y="25"/>
                </a:cubicBezTo>
                <a:cubicBezTo>
                  <a:pt x="9" y="33"/>
                  <a:pt x="17" y="33"/>
                  <a:pt x="25" y="33"/>
                </a:cubicBezTo>
                <a:cubicBezTo>
                  <a:pt x="34" y="33"/>
                  <a:pt x="34" y="33"/>
                  <a:pt x="34" y="25"/>
                </a:cubicBezTo>
                <a:cubicBezTo>
                  <a:pt x="34" y="17"/>
                  <a:pt x="34" y="9"/>
                  <a:pt x="25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482">
            <a:extLst>
              <a:ext uri="{FF2B5EF4-FFF2-40B4-BE49-F238E27FC236}">
                <a16:creationId xmlns:a16="http://schemas.microsoft.com/office/drawing/2014/main" id="{1D000DDD-8651-8443-B281-E3587D342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0552" y="7831972"/>
            <a:ext cx="45942" cy="45942"/>
          </a:xfrm>
          <a:custGeom>
            <a:avLst/>
            <a:gdLst>
              <a:gd name="T0" fmla="*/ 17 w 43"/>
              <a:gd name="T1" fmla="*/ 42 h 43"/>
              <a:gd name="T2" fmla="*/ 17 w 43"/>
              <a:gd name="T3" fmla="*/ 42 h 43"/>
              <a:gd name="T4" fmla="*/ 0 w 43"/>
              <a:gd name="T5" fmla="*/ 25 h 43"/>
              <a:gd name="T6" fmla="*/ 17 w 43"/>
              <a:gd name="T7" fmla="*/ 0 h 43"/>
              <a:gd name="T8" fmla="*/ 42 w 43"/>
              <a:gd name="T9" fmla="*/ 25 h 43"/>
              <a:gd name="T10" fmla="*/ 17 w 43"/>
              <a:gd name="T11" fmla="*/ 42 h 43"/>
              <a:gd name="T12" fmla="*/ 17 w 43"/>
              <a:gd name="T13" fmla="*/ 9 h 43"/>
              <a:gd name="T14" fmla="*/ 17 w 43"/>
              <a:gd name="T15" fmla="*/ 9 h 43"/>
              <a:gd name="T16" fmla="*/ 9 w 43"/>
              <a:gd name="T17" fmla="*/ 25 h 43"/>
              <a:gd name="T18" fmla="*/ 17 w 43"/>
              <a:gd name="T19" fmla="*/ 33 h 43"/>
              <a:gd name="T20" fmla="*/ 34 w 43"/>
              <a:gd name="T21" fmla="*/ 25 h 43"/>
              <a:gd name="T22" fmla="*/ 17 w 43"/>
              <a:gd name="T23" fmla="*/ 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43">
                <a:moveTo>
                  <a:pt x="17" y="42"/>
                </a:moveTo>
                <a:lnTo>
                  <a:pt x="17" y="42"/>
                </a:lnTo>
                <a:cubicBezTo>
                  <a:pt x="9" y="42"/>
                  <a:pt x="0" y="33"/>
                  <a:pt x="0" y="25"/>
                </a:cubicBezTo>
                <a:cubicBezTo>
                  <a:pt x="0" y="9"/>
                  <a:pt x="9" y="0"/>
                  <a:pt x="17" y="0"/>
                </a:cubicBezTo>
                <a:cubicBezTo>
                  <a:pt x="34" y="0"/>
                  <a:pt x="42" y="9"/>
                  <a:pt x="42" y="25"/>
                </a:cubicBezTo>
                <a:cubicBezTo>
                  <a:pt x="42" y="33"/>
                  <a:pt x="34" y="42"/>
                  <a:pt x="17" y="42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17" y="9"/>
                  <a:pt x="9" y="17"/>
                  <a:pt x="9" y="25"/>
                </a:cubicBezTo>
                <a:cubicBezTo>
                  <a:pt x="9" y="33"/>
                  <a:pt x="17" y="33"/>
                  <a:pt x="17" y="33"/>
                </a:cubicBezTo>
                <a:cubicBezTo>
                  <a:pt x="25" y="33"/>
                  <a:pt x="34" y="33"/>
                  <a:pt x="34" y="25"/>
                </a:cubicBezTo>
                <a:cubicBezTo>
                  <a:pt x="34" y="17"/>
                  <a:pt x="25" y="9"/>
                  <a:pt x="1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483">
            <a:extLst>
              <a:ext uri="{FF2B5EF4-FFF2-40B4-BE49-F238E27FC236}">
                <a16:creationId xmlns:a16="http://schemas.microsoft.com/office/drawing/2014/main" id="{FC3E99C1-D3F2-8E46-90A4-0C5B4565C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4047" y="7781435"/>
            <a:ext cx="528333" cy="528336"/>
          </a:xfrm>
          <a:custGeom>
            <a:avLst/>
            <a:gdLst>
              <a:gd name="T0" fmla="*/ 249 w 507"/>
              <a:gd name="T1" fmla="*/ 507 h 508"/>
              <a:gd name="T2" fmla="*/ 249 w 507"/>
              <a:gd name="T3" fmla="*/ 507 h 508"/>
              <a:gd name="T4" fmla="*/ 75 w 507"/>
              <a:gd name="T5" fmla="*/ 432 h 508"/>
              <a:gd name="T6" fmla="*/ 0 w 507"/>
              <a:gd name="T7" fmla="*/ 249 h 508"/>
              <a:gd name="T8" fmla="*/ 75 w 507"/>
              <a:gd name="T9" fmla="*/ 75 h 508"/>
              <a:gd name="T10" fmla="*/ 249 w 507"/>
              <a:gd name="T11" fmla="*/ 0 h 508"/>
              <a:gd name="T12" fmla="*/ 431 w 507"/>
              <a:gd name="T13" fmla="*/ 75 h 508"/>
              <a:gd name="T14" fmla="*/ 506 w 507"/>
              <a:gd name="T15" fmla="*/ 249 h 508"/>
              <a:gd name="T16" fmla="*/ 431 w 507"/>
              <a:gd name="T17" fmla="*/ 432 h 508"/>
              <a:gd name="T18" fmla="*/ 249 w 507"/>
              <a:gd name="T19" fmla="*/ 507 h 508"/>
              <a:gd name="T20" fmla="*/ 249 w 507"/>
              <a:gd name="T21" fmla="*/ 25 h 508"/>
              <a:gd name="T22" fmla="*/ 249 w 507"/>
              <a:gd name="T23" fmla="*/ 25 h 508"/>
              <a:gd name="T24" fmla="*/ 25 w 507"/>
              <a:gd name="T25" fmla="*/ 249 h 508"/>
              <a:gd name="T26" fmla="*/ 249 w 507"/>
              <a:gd name="T27" fmla="*/ 474 h 508"/>
              <a:gd name="T28" fmla="*/ 473 w 507"/>
              <a:gd name="T29" fmla="*/ 249 h 508"/>
              <a:gd name="T30" fmla="*/ 249 w 507"/>
              <a:gd name="T31" fmla="*/ 25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7" h="508">
                <a:moveTo>
                  <a:pt x="249" y="507"/>
                </a:moveTo>
                <a:lnTo>
                  <a:pt x="249" y="507"/>
                </a:lnTo>
                <a:cubicBezTo>
                  <a:pt x="183" y="507"/>
                  <a:pt x="116" y="482"/>
                  <a:pt x="75" y="432"/>
                </a:cubicBezTo>
                <a:cubicBezTo>
                  <a:pt x="25" y="382"/>
                  <a:pt x="0" y="324"/>
                  <a:pt x="0" y="249"/>
                </a:cubicBezTo>
                <a:cubicBezTo>
                  <a:pt x="0" y="183"/>
                  <a:pt x="25" y="117"/>
                  <a:pt x="75" y="75"/>
                </a:cubicBezTo>
                <a:cubicBezTo>
                  <a:pt x="116" y="25"/>
                  <a:pt x="183" y="0"/>
                  <a:pt x="249" y="0"/>
                </a:cubicBezTo>
                <a:cubicBezTo>
                  <a:pt x="324" y="0"/>
                  <a:pt x="382" y="25"/>
                  <a:pt x="431" y="75"/>
                </a:cubicBezTo>
                <a:cubicBezTo>
                  <a:pt x="481" y="117"/>
                  <a:pt x="506" y="183"/>
                  <a:pt x="506" y="249"/>
                </a:cubicBezTo>
                <a:cubicBezTo>
                  <a:pt x="506" y="324"/>
                  <a:pt x="481" y="382"/>
                  <a:pt x="431" y="432"/>
                </a:cubicBezTo>
                <a:cubicBezTo>
                  <a:pt x="382" y="482"/>
                  <a:pt x="324" y="507"/>
                  <a:pt x="249" y="507"/>
                </a:cubicBezTo>
                <a:close/>
                <a:moveTo>
                  <a:pt x="249" y="25"/>
                </a:moveTo>
                <a:lnTo>
                  <a:pt x="249" y="25"/>
                </a:lnTo>
                <a:cubicBezTo>
                  <a:pt x="133" y="25"/>
                  <a:pt x="25" y="125"/>
                  <a:pt x="25" y="249"/>
                </a:cubicBezTo>
                <a:cubicBezTo>
                  <a:pt x="25" y="374"/>
                  <a:pt x="133" y="474"/>
                  <a:pt x="249" y="474"/>
                </a:cubicBezTo>
                <a:cubicBezTo>
                  <a:pt x="373" y="474"/>
                  <a:pt x="473" y="374"/>
                  <a:pt x="473" y="249"/>
                </a:cubicBezTo>
                <a:cubicBezTo>
                  <a:pt x="473" y="125"/>
                  <a:pt x="373" y="25"/>
                  <a:pt x="249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484">
            <a:extLst>
              <a:ext uri="{FF2B5EF4-FFF2-40B4-BE49-F238E27FC236}">
                <a16:creationId xmlns:a16="http://schemas.microsoft.com/office/drawing/2014/main" id="{68E5D12B-8740-9047-837D-D9E853EF8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3770" y="7841161"/>
            <a:ext cx="408886" cy="408883"/>
          </a:xfrm>
          <a:custGeom>
            <a:avLst/>
            <a:gdLst>
              <a:gd name="T0" fmla="*/ 191 w 391"/>
              <a:gd name="T1" fmla="*/ 390 h 391"/>
              <a:gd name="T2" fmla="*/ 191 w 391"/>
              <a:gd name="T3" fmla="*/ 390 h 391"/>
              <a:gd name="T4" fmla="*/ 0 w 391"/>
              <a:gd name="T5" fmla="*/ 190 h 391"/>
              <a:gd name="T6" fmla="*/ 191 w 391"/>
              <a:gd name="T7" fmla="*/ 0 h 391"/>
              <a:gd name="T8" fmla="*/ 390 w 391"/>
              <a:gd name="T9" fmla="*/ 190 h 391"/>
              <a:gd name="T10" fmla="*/ 191 w 391"/>
              <a:gd name="T11" fmla="*/ 390 h 391"/>
              <a:gd name="T12" fmla="*/ 191 w 391"/>
              <a:gd name="T13" fmla="*/ 33 h 391"/>
              <a:gd name="T14" fmla="*/ 191 w 391"/>
              <a:gd name="T15" fmla="*/ 33 h 391"/>
              <a:gd name="T16" fmla="*/ 33 w 391"/>
              <a:gd name="T17" fmla="*/ 190 h 391"/>
              <a:gd name="T18" fmla="*/ 191 w 391"/>
              <a:gd name="T19" fmla="*/ 356 h 391"/>
              <a:gd name="T20" fmla="*/ 357 w 391"/>
              <a:gd name="T21" fmla="*/ 190 h 391"/>
              <a:gd name="T22" fmla="*/ 191 w 391"/>
              <a:gd name="T23" fmla="*/ 33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1" h="391">
                <a:moveTo>
                  <a:pt x="191" y="390"/>
                </a:moveTo>
                <a:lnTo>
                  <a:pt x="191" y="390"/>
                </a:lnTo>
                <a:cubicBezTo>
                  <a:pt x="91" y="390"/>
                  <a:pt x="0" y="298"/>
                  <a:pt x="0" y="190"/>
                </a:cubicBezTo>
                <a:cubicBezTo>
                  <a:pt x="0" y="83"/>
                  <a:pt x="91" y="0"/>
                  <a:pt x="191" y="0"/>
                </a:cubicBezTo>
                <a:cubicBezTo>
                  <a:pt x="299" y="0"/>
                  <a:pt x="390" y="83"/>
                  <a:pt x="390" y="190"/>
                </a:cubicBezTo>
                <a:cubicBezTo>
                  <a:pt x="390" y="298"/>
                  <a:pt x="299" y="390"/>
                  <a:pt x="191" y="390"/>
                </a:cubicBezTo>
                <a:close/>
                <a:moveTo>
                  <a:pt x="191" y="33"/>
                </a:moveTo>
                <a:lnTo>
                  <a:pt x="191" y="33"/>
                </a:lnTo>
                <a:cubicBezTo>
                  <a:pt x="108" y="33"/>
                  <a:pt x="33" y="99"/>
                  <a:pt x="33" y="190"/>
                </a:cubicBezTo>
                <a:cubicBezTo>
                  <a:pt x="33" y="282"/>
                  <a:pt x="108" y="356"/>
                  <a:pt x="191" y="356"/>
                </a:cubicBezTo>
                <a:cubicBezTo>
                  <a:pt x="282" y="356"/>
                  <a:pt x="357" y="282"/>
                  <a:pt x="357" y="190"/>
                </a:cubicBezTo>
                <a:cubicBezTo>
                  <a:pt x="357" y="99"/>
                  <a:pt x="282" y="33"/>
                  <a:pt x="191" y="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485">
            <a:extLst>
              <a:ext uri="{FF2B5EF4-FFF2-40B4-BE49-F238E27FC236}">
                <a16:creationId xmlns:a16="http://schemas.microsoft.com/office/drawing/2014/main" id="{37B2207A-4188-DD48-BE21-C49BA3640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6192" y="7937638"/>
            <a:ext cx="128638" cy="206741"/>
          </a:xfrm>
          <a:custGeom>
            <a:avLst/>
            <a:gdLst>
              <a:gd name="T0" fmla="*/ 58 w 125"/>
              <a:gd name="T1" fmla="*/ 199 h 200"/>
              <a:gd name="T2" fmla="*/ 58 w 125"/>
              <a:gd name="T3" fmla="*/ 199 h 200"/>
              <a:gd name="T4" fmla="*/ 8 w 125"/>
              <a:gd name="T5" fmla="*/ 182 h 200"/>
              <a:gd name="T6" fmla="*/ 8 w 125"/>
              <a:gd name="T7" fmla="*/ 166 h 200"/>
              <a:gd name="T8" fmla="*/ 25 w 125"/>
              <a:gd name="T9" fmla="*/ 166 h 200"/>
              <a:gd name="T10" fmla="*/ 83 w 125"/>
              <a:gd name="T11" fmla="*/ 166 h 200"/>
              <a:gd name="T12" fmla="*/ 99 w 125"/>
              <a:gd name="T13" fmla="*/ 141 h 200"/>
              <a:gd name="T14" fmla="*/ 58 w 125"/>
              <a:gd name="T15" fmla="*/ 108 h 200"/>
              <a:gd name="T16" fmla="*/ 25 w 125"/>
              <a:gd name="T17" fmla="*/ 91 h 200"/>
              <a:gd name="T18" fmla="*/ 8 w 125"/>
              <a:gd name="T19" fmla="*/ 58 h 200"/>
              <a:gd name="T20" fmla="*/ 25 w 125"/>
              <a:gd name="T21" fmla="*/ 16 h 200"/>
              <a:gd name="T22" fmla="*/ 108 w 125"/>
              <a:gd name="T23" fmla="*/ 16 h 200"/>
              <a:gd name="T24" fmla="*/ 116 w 125"/>
              <a:gd name="T25" fmla="*/ 33 h 200"/>
              <a:gd name="T26" fmla="*/ 99 w 125"/>
              <a:gd name="T27" fmla="*/ 41 h 200"/>
              <a:gd name="T28" fmla="*/ 41 w 125"/>
              <a:gd name="T29" fmla="*/ 41 h 200"/>
              <a:gd name="T30" fmla="*/ 25 w 125"/>
              <a:gd name="T31" fmla="*/ 58 h 200"/>
              <a:gd name="T32" fmla="*/ 66 w 125"/>
              <a:gd name="T33" fmla="*/ 91 h 200"/>
              <a:gd name="T34" fmla="*/ 99 w 125"/>
              <a:gd name="T35" fmla="*/ 108 h 200"/>
              <a:gd name="T36" fmla="*/ 116 w 125"/>
              <a:gd name="T37" fmla="*/ 141 h 200"/>
              <a:gd name="T38" fmla="*/ 99 w 125"/>
              <a:gd name="T39" fmla="*/ 182 h 200"/>
              <a:gd name="T40" fmla="*/ 58 w 125"/>
              <a:gd name="T41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5" h="200">
                <a:moveTo>
                  <a:pt x="58" y="199"/>
                </a:moveTo>
                <a:lnTo>
                  <a:pt x="58" y="199"/>
                </a:lnTo>
                <a:cubicBezTo>
                  <a:pt x="41" y="199"/>
                  <a:pt x="25" y="191"/>
                  <a:pt x="8" y="182"/>
                </a:cubicBezTo>
                <a:cubicBezTo>
                  <a:pt x="8" y="182"/>
                  <a:pt x="0" y="174"/>
                  <a:pt x="8" y="166"/>
                </a:cubicBezTo>
                <a:cubicBezTo>
                  <a:pt x="8" y="166"/>
                  <a:pt x="16" y="158"/>
                  <a:pt x="25" y="166"/>
                </a:cubicBezTo>
                <a:cubicBezTo>
                  <a:pt x="41" y="174"/>
                  <a:pt x="66" y="174"/>
                  <a:pt x="83" y="166"/>
                </a:cubicBezTo>
                <a:cubicBezTo>
                  <a:pt x="91" y="158"/>
                  <a:pt x="99" y="149"/>
                  <a:pt x="99" y="141"/>
                </a:cubicBezTo>
                <a:cubicBezTo>
                  <a:pt x="99" y="133"/>
                  <a:pt x="74" y="124"/>
                  <a:pt x="58" y="108"/>
                </a:cubicBezTo>
                <a:cubicBezTo>
                  <a:pt x="41" y="108"/>
                  <a:pt x="33" y="99"/>
                  <a:pt x="25" y="91"/>
                </a:cubicBezTo>
                <a:cubicBezTo>
                  <a:pt x="8" y="83"/>
                  <a:pt x="8" y="75"/>
                  <a:pt x="8" y="58"/>
                </a:cubicBezTo>
                <a:cubicBezTo>
                  <a:pt x="8" y="41"/>
                  <a:pt x="16" y="25"/>
                  <a:pt x="25" y="16"/>
                </a:cubicBezTo>
                <a:cubicBezTo>
                  <a:pt x="50" y="0"/>
                  <a:pt x="83" y="0"/>
                  <a:pt x="108" y="16"/>
                </a:cubicBezTo>
                <a:cubicBezTo>
                  <a:pt x="116" y="16"/>
                  <a:pt x="124" y="25"/>
                  <a:pt x="116" y="33"/>
                </a:cubicBezTo>
                <a:cubicBezTo>
                  <a:pt x="116" y="41"/>
                  <a:pt x="108" y="41"/>
                  <a:pt x="99" y="41"/>
                </a:cubicBezTo>
                <a:cubicBezTo>
                  <a:pt x="83" y="25"/>
                  <a:pt x="58" y="25"/>
                  <a:pt x="41" y="41"/>
                </a:cubicBezTo>
                <a:cubicBezTo>
                  <a:pt x="33" y="41"/>
                  <a:pt x="25" y="50"/>
                  <a:pt x="25" y="58"/>
                </a:cubicBezTo>
                <a:cubicBezTo>
                  <a:pt x="25" y="75"/>
                  <a:pt x="50" y="83"/>
                  <a:pt x="66" y="91"/>
                </a:cubicBezTo>
                <a:cubicBezTo>
                  <a:pt x="83" y="99"/>
                  <a:pt x="91" y="99"/>
                  <a:pt x="99" y="108"/>
                </a:cubicBezTo>
                <a:cubicBezTo>
                  <a:pt x="116" y="116"/>
                  <a:pt x="116" y="133"/>
                  <a:pt x="116" y="141"/>
                </a:cubicBezTo>
                <a:cubicBezTo>
                  <a:pt x="116" y="158"/>
                  <a:pt x="108" y="174"/>
                  <a:pt x="99" y="182"/>
                </a:cubicBezTo>
                <a:cubicBezTo>
                  <a:pt x="83" y="191"/>
                  <a:pt x="74" y="199"/>
                  <a:pt x="58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486">
            <a:extLst>
              <a:ext uri="{FF2B5EF4-FFF2-40B4-BE49-F238E27FC236}">
                <a16:creationId xmlns:a16="http://schemas.microsoft.com/office/drawing/2014/main" id="{52E6DC73-D696-7946-B8FF-253751692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6727" y="7891696"/>
            <a:ext cx="27565" cy="45942"/>
          </a:xfrm>
          <a:custGeom>
            <a:avLst/>
            <a:gdLst>
              <a:gd name="T0" fmla="*/ 8 w 25"/>
              <a:gd name="T1" fmla="*/ 42 h 43"/>
              <a:gd name="T2" fmla="*/ 8 w 25"/>
              <a:gd name="T3" fmla="*/ 42 h 43"/>
              <a:gd name="T4" fmla="*/ 0 w 25"/>
              <a:gd name="T5" fmla="*/ 34 h 43"/>
              <a:gd name="T6" fmla="*/ 0 w 25"/>
              <a:gd name="T7" fmla="*/ 17 h 43"/>
              <a:gd name="T8" fmla="*/ 8 w 25"/>
              <a:gd name="T9" fmla="*/ 0 h 43"/>
              <a:gd name="T10" fmla="*/ 24 w 25"/>
              <a:gd name="T11" fmla="*/ 17 h 43"/>
              <a:gd name="T12" fmla="*/ 24 w 25"/>
              <a:gd name="T13" fmla="*/ 34 h 43"/>
              <a:gd name="T14" fmla="*/ 8 w 25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" h="43">
                <a:moveTo>
                  <a:pt x="8" y="42"/>
                </a:moveTo>
                <a:lnTo>
                  <a:pt x="8" y="42"/>
                </a:lnTo>
                <a:cubicBezTo>
                  <a:pt x="8" y="42"/>
                  <a:pt x="0" y="42"/>
                  <a:pt x="0" y="3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8" y="0"/>
                </a:cubicBezTo>
                <a:cubicBezTo>
                  <a:pt x="16" y="0"/>
                  <a:pt x="24" y="9"/>
                  <a:pt x="24" y="17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42"/>
                  <a:pt x="16" y="42"/>
                  <a:pt x="8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487">
            <a:extLst>
              <a:ext uri="{FF2B5EF4-FFF2-40B4-BE49-F238E27FC236}">
                <a16:creationId xmlns:a16="http://schemas.microsoft.com/office/drawing/2014/main" id="{22BE56D3-09EF-E645-9E77-D7DC2D658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6727" y="8144379"/>
            <a:ext cx="27565" cy="45942"/>
          </a:xfrm>
          <a:custGeom>
            <a:avLst/>
            <a:gdLst>
              <a:gd name="T0" fmla="*/ 8 w 25"/>
              <a:gd name="T1" fmla="*/ 42 h 43"/>
              <a:gd name="T2" fmla="*/ 8 w 25"/>
              <a:gd name="T3" fmla="*/ 42 h 43"/>
              <a:gd name="T4" fmla="*/ 0 w 25"/>
              <a:gd name="T5" fmla="*/ 33 h 43"/>
              <a:gd name="T6" fmla="*/ 0 w 25"/>
              <a:gd name="T7" fmla="*/ 8 h 43"/>
              <a:gd name="T8" fmla="*/ 8 w 25"/>
              <a:gd name="T9" fmla="*/ 0 h 43"/>
              <a:gd name="T10" fmla="*/ 24 w 25"/>
              <a:gd name="T11" fmla="*/ 8 h 43"/>
              <a:gd name="T12" fmla="*/ 24 w 25"/>
              <a:gd name="T13" fmla="*/ 33 h 43"/>
              <a:gd name="T14" fmla="*/ 8 w 25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" h="43">
                <a:moveTo>
                  <a:pt x="8" y="42"/>
                </a:moveTo>
                <a:lnTo>
                  <a:pt x="8" y="42"/>
                </a:lnTo>
                <a:lnTo>
                  <a:pt x="0" y="33"/>
                </a:lnTo>
                <a:cubicBezTo>
                  <a:pt x="0" y="8"/>
                  <a:pt x="0" y="8"/>
                  <a:pt x="0" y="8"/>
                </a:cubicBezTo>
                <a:lnTo>
                  <a:pt x="8" y="0"/>
                </a:lnTo>
                <a:cubicBezTo>
                  <a:pt x="16" y="0"/>
                  <a:pt x="24" y="8"/>
                  <a:pt x="24" y="8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3"/>
                  <a:pt x="16" y="42"/>
                  <a:pt x="8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488">
            <a:extLst>
              <a:ext uri="{FF2B5EF4-FFF2-40B4-BE49-F238E27FC236}">
                <a16:creationId xmlns:a16="http://schemas.microsoft.com/office/drawing/2014/main" id="{E2B9B5D5-4111-EF43-B4F5-D200B56A7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3344" y="10018816"/>
            <a:ext cx="3771845" cy="1392044"/>
          </a:xfrm>
          <a:custGeom>
            <a:avLst/>
            <a:gdLst>
              <a:gd name="T0" fmla="*/ 3370 w 3620"/>
              <a:gd name="T1" fmla="*/ 1337 h 1338"/>
              <a:gd name="T2" fmla="*/ 3370 w 3620"/>
              <a:gd name="T3" fmla="*/ 1337 h 1338"/>
              <a:gd name="T4" fmla="*/ 257 w 3620"/>
              <a:gd name="T5" fmla="*/ 1337 h 1338"/>
              <a:gd name="T6" fmla="*/ 0 w 3620"/>
              <a:gd name="T7" fmla="*/ 1087 h 1338"/>
              <a:gd name="T8" fmla="*/ 0 w 3620"/>
              <a:gd name="T9" fmla="*/ 249 h 1338"/>
              <a:gd name="T10" fmla="*/ 257 w 3620"/>
              <a:gd name="T11" fmla="*/ 0 h 1338"/>
              <a:gd name="T12" fmla="*/ 3370 w 3620"/>
              <a:gd name="T13" fmla="*/ 0 h 1338"/>
              <a:gd name="T14" fmla="*/ 3619 w 3620"/>
              <a:gd name="T15" fmla="*/ 249 h 1338"/>
              <a:gd name="T16" fmla="*/ 3619 w 3620"/>
              <a:gd name="T17" fmla="*/ 1087 h 1338"/>
              <a:gd name="T18" fmla="*/ 3370 w 3620"/>
              <a:gd name="T19" fmla="*/ 1337 h 1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20" h="1338">
                <a:moveTo>
                  <a:pt x="3370" y="1337"/>
                </a:moveTo>
                <a:lnTo>
                  <a:pt x="3370" y="1337"/>
                </a:lnTo>
                <a:cubicBezTo>
                  <a:pt x="257" y="1337"/>
                  <a:pt x="257" y="1337"/>
                  <a:pt x="257" y="1337"/>
                </a:cubicBezTo>
                <a:cubicBezTo>
                  <a:pt x="116" y="1337"/>
                  <a:pt x="0" y="1220"/>
                  <a:pt x="0" y="1087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116"/>
                  <a:pt x="116" y="0"/>
                  <a:pt x="257" y="0"/>
                </a:cubicBezTo>
                <a:cubicBezTo>
                  <a:pt x="3370" y="0"/>
                  <a:pt x="3370" y="0"/>
                  <a:pt x="3370" y="0"/>
                </a:cubicBezTo>
                <a:cubicBezTo>
                  <a:pt x="3511" y="0"/>
                  <a:pt x="3619" y="116"/>
                  <a:pt x="3619" y="249"/>
                </a:cubicBezTo>
                <a:cubicBezTo>
                  <a:pt x="3619" y="1087"/>
                  <a:pt x="3619" y="1087"/>
                  <a:pt x="3619" y="1087"/>
                </a:cubicBezTo>
                <a:cubicBezTo>
                  <a:pt x="3619" y="1220"/>
                  <a:pt x="3511" y="1337"/>
                  <a:pt x="3370" y="13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5" name="Freeform 538">
            <a:extLst>
              <a:ext uri="{FF2B5EF4-FFF2-40B4-BE49-F238E27FC236}">
                <a16:creationId xmlns:a16="http://schemas.microsoft.com/office/drawing/2014/main" id="{485AD1E2-D8A7-2844-BDD7-3E7290FC8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1432" y="10280685"/>
            <a:ext cx="528333" cy="790204"/>
          </a:xfrm>
          <a:custGeom>
            <a:avLst/>
            <a:gdLst>
              <a:gd name="T0" fmla="*/ 432 w 508"/>
              <a:gd name="T1" fmla="*/ 756 h 757"/>
              <a:gd name="T2" fmla="*/ 432 w 508"/>
              <a:gd name="T3" fmla="*/ 756 h 757"/>
              <a:gd name="T4" fmla="*/ 75 w 508"/>
              <a:gd name="T5" fmla="*/ 756 h 757"/>
              <a:gd name="T6" fmla="*/ 0 w 508"/>
              <a:gd name="T7" fmla="*/ 689 h 757"/>
              <a:gd name="T8" fmla="*/ 0 w 508"/>
              <a:gd name="T9" fmla="*/ 67 h 757"/>
              <a:gd name="T10" fmla="*/ 75 w 508"/>
              <a:gd name="T11" fmla="*/ 0 h 757"/>
              <a:gd name="T12" fmla="*/ 432 w 508"/>
              <a:gd name="T13" fmla="*/ 0 h 757"/>
              <a:gd name="T14" fmla="*/ 507 w 508"/>
              <a:gd name="T15" fmla="*/ 67 h 757"/>
              <a:gd name="T16" fmla="*/ 507 w 508"/>
              <a:gd name="T17" fmla="*/ 274 h 757"/>
              <a:gd name="T18" fmla="*/ 482 w 508"/>
              <a:gd name="T19" fmla="*/ 291 h 757"/>
              <a:gd name="T20" fmla="*/ 465 w 508"/>
              <a:gd name="T21" fmla="*/ 274 h 757"/>
              <a:gd name="T22" fmla="*/ 465 w 508"/>
              <a:gd name="T23" fmla="*/ 67 h 757"/>
              <a:gd name="T24" fmla="*/ 432 w 508"/>
              <a:gd name="T25" fmla="*/ 33 h 757"/>
              <a:gd name="T26" fmla="*/ 75 w 508"/>
              <a:gd name="T27" fmla="*/ 33 h 757"/>
              <a:gd name="T28" fmla="*/ 42 w 508"/>
              <a:gd name="T29" fmla="*/ 67 h 757"/>
              <a:gd name="T30" fmla="*/ 42 w 508"/>
              <a:gd name="T31" fmla="*/ 689 h 757"/>
              <a:gd name="T32" fmla="*/ 75 w 508"/>
              <a:gd name="T33" fmla="*/ 722 h 757"/>
              <a:gd name="T34" fmla="*/ 432 w 508"/>
              <a:gd name="T35" fmla="*/ 722 h 757"/>
              <a:gd name="T36" fmla="*/ 448 w 508"/>
              <a:gd name="T37" fmla="*/ 722 h 757"/>
              <a:gd name="T38" fmla="*/ 473 w 508"/>
              <a:gd name="T39" fmla="*/ 722 h 757"/>
              <a:gd name="T40" fmla="*/ 465 w 508"/>
              <a:gd name="T41" fmla="*/ 747 h 757"/>
              <a:gd name="T42" fmla="*/ 432 w 508"/>
              <a:gd name="T43" fmla="*/ 756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08" h="757">
                <a:moveTo>
                  <a:pt x="432" y="756"/>
                </a:moveTo>
                <a:lnTo>
                  <a:pt x="432" y="756"/>
                </a:lnTo>
                <a:cubicBezTo>
                  <a:pt x="75" y="756"/>
                  <a:pt x="75" y="756"/>
                  <a:pt x="75" y="756"/>
                </a:cubicBezTo>
                <a:cubicBezTo>
                  <a:pt x="34" y="756"/>
                  <a:pt x="0" y="722"/>
                  <a:pt x="0" y="689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25"/>
                  <a:pt x="34" y="0"/>
                  <a:pt x="75" y="0"/>
                </a:cubicBezTo>
                <a:cubicBezTo>
                  <a:pt x="432" y="0"/>
                  <a:pt x="432" y="0"/>
                  <a:pt x="432" y="0"/>
                </a:cubicBezTo>
                <a:cubicBezTo>
                  <a:pt x="473" y="0"/>
                  <a:pt x="507" y="25"/>
                  <a:pt x="507" y="67"/>
                </a:cubicBezTo>
                <a:cubicBezTo>
                  <a:pt x="507" y="274"/>
                  <a:pt x="507" y="274"/>
                  <a:pt x="507" y="274"/>
                </a:cubicBezTo>
                <a:cubicBezTo>
                  <a:pt x="507" y="282"/>
                  <a:pt x="498" y="291"/>
                  <a:pt x="482" y="291"/>
                </a:cubicBezTo>
                <a:cubicBezTo>
                  <a:pt x="473" y="291"/>
                  <a:pt x="465" y="282"/>
                  <a:pt x="465" y="274"/>
                </a:cubicBezTo>
                <a:cubicBezTo>
                  <a:pt x="465" y="67"/>
                  <a:pt x="465" y="67"/>
                  <a:pt x="465" y="67"/>
                </a:cubicBezTo>
                <a:cubicBezTo>
                  <a:pt x="465" y="50"/>
                  <a:pt x="448" y="33"/>
                  <a:pt x="432" y="33"/>
                </a:cubicBezTo>
                <a:cubicBezTo>
                  <a:pt x="75" y="33"/>
                  <a:pt x="75" y="33"/>
                  <a:pt x="75" y="33"/>
                </a:cubicBezTo>
                <a:cubicBezTo>
                  <a:pt x="59" y="33"/>
                  <a:pt x="42" y="50"/>
                  <a:pt x="42" y="67"/>
                </a:cubicBezTo>
                <a:cubicBezTo>
                  <a:pt x="42" y="689"/>
                  <a:pt x="42" y="689"/>
                  <a:pt x="42" y="689"/>
                </a:cubicBezTo>
                <a:cubicBezTo>
                  <a:pt x="42" y="706"/>
                  <a:pt x="59" y="722"/>
                  <a:pt x="75" y="722"/>
                </a:cubicBezTo>
                <a:cubicBezTo>
                  <a:pt x="432" y="722"/>
                  <a:pt x="432" y="722"/>
                  <a:pt x="432" y="722"/>
                </a:cubicBezTo>
                <a:cubicBezTo>
                  <a:pt x="440" y="722"/>
                  <a:pt x="440" y="722"/>
                  <a:pt x="448" y="722"/>
                </a:cubicBezTo>
                <a:cubicBezTo>
                  <a:pt x="457" y="714"/>
                  <a:pt x="465" y="714"/>
                  <a:pt x="473" y="722"/>
                </a:cubicBezTo>
                <a:cubicBezTo>
                  <a:pt x="473" y="739"/>
                  <a:pt x="473" y="747"/>
                  <a:pt x="465" y="747"/>
                </a:cubicBezTo>
                <a:cubicBezTo>
                  <a:pt x="457" y="756"/>
                  <a:pt x="440" y="756"/>
                  <a:pt x="432" y="7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6" name="Freeform 539">
            <a:extLst>
              <a:ext uri="{FF2B5EF4-FFF2-40B4-BE49-F238E27FC236}">
                <a16:creationId xmlns:a16="http://schemas.microsoft.com/office/drawing/2014/main" id="{ED6F58FE-6F12-BA4F-AAA3-84A7E8AA6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780" y="10928470"/>
            <a:ext cx="45942" cy="50535"/>
          </a:xfrm>
          <a:custGeom>
            <a:avLst/>
            <a:gdLst>
              <a:gd name="T0" fmla="*/ 16 w 42"/>
              <a:gd name="T1" fmla="*/ 49 h 50"/>
              <a:gd name="T2" fmla="*/ 16 w 42"/>
              <a:gd name="T3" fmla="*/ 49 h 50"/>
              <a:gd name="T4" fmla="*/ 0 w 42"/>
              <a:gd name="T5" fmla="*/ 25 h 50"/>
              <a:gd name="T6" fmla="*/ 16 w 42"/>
              <a:gd name="T7" fmla="*/ 0 h 50"/>
              <a:gd name="T8" fmla="*/ 41 w 42"/>
              <a:gd name="T9" fmla="*/ 25 h 50"/>
              <a:gd name="T10" fmla="*/ 16 w 42"/>
              <a:gd name="T11" fmla="*/ 49 h 50"/>
              <a:gd name="T12" fmla="*/ 16 w 42"/>
              <a:gd name="T13" fmla="*/ 8 h 50"/>
              <a:gd name="T14" fmla="*/ 16 w 42"/>
              <a:gd name="T15" fmla="*/ 8 h 50"/>
              <a:gd name="T16" fmla="*/ 8 w 42"/>
              <a:gd name="T17" fmla="*/ 25 h 50"/>
              <a:gd name="T18" fmla="*/ 16 w 42"/>
              <a:gd name="T19" fmla="*/ 41 h 50"/>
              <a:gd name="T20" fmla="*/ 33 w 42"/>
              <a:gd name="T21" fmla="*/ 25 h 50"/>
              <a:gd name="T22" fmla="*/ 16 w 42"/>
              <a:gd name="T23" fmla="*/ 8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50">
                <a:moveTo>
                  <a:pt x="16" y="49"/>
                </a:moveTo>
                <a:lnTo>
                  <a:pt x="16" y="49"/>
                </a:lnTo>
                <a:cubicBezTo>
                  <a:pt x="8" y="49"/>
                  <a:pt x="0" y="33"/>
                  <a:pt x="0" y="25"/>
                </a:cubicBezTo>
                <a:cubicBezTo>
                  <a:pt x="0" y="16"/>
                  <a:pt x="8" y="0"/>
                  <a:pt x="16" y="0"/>
                </a:cubicBezTo>
                <a:cubicBezTo>
                  <a:pt x="33" y="0"/>
                  <a:pt x="41" y="16"/>
                  <a:pt x="41" y="25"/>
                </a:cubicBezTo>
                <a:cubicBezTo>
                  <a:pt x="41" y="33"/>
                  <a:pt x="33" y="49"/>
                  <a:pt x="16" y="49"/>
                </a:cubicBezTo>
                <a:close/>
                <a:moveTo>
                  <a:pt x="16" y="8"/>
                </a:moveTo>
                <a:lnTo>
                  <a:pt x="16" y="8"/>
                </a:lnTo>
                <a:cubicBezTo>
                  <a:pt x="8" y="8"/>
                  <a:pt x="8" y="16"/>
                  <a:pt x="8" y="25"/>
                </a:cubicBezTo>
                <a:cubicBezTo>
                  <a:pt x="8" y="33"/>
                  <a:pt x="8" y="41"/>
                  <a:pt x="16" y="41"/>
                </a:cubicBezTo>
                <a:cubicBezTo>
                  <a:pt x="25" y="41"/>
                  <a:pt x="33" y="33"/>
                  <a:pt x="33" y="25"/>
                </a:cubicBezTo>
                <a:cubicBezTo>
                  <a:pt x="33" y="16"/>
                  <a:pt x="25" y="8"/>
                  <a:pt x="16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" name="Freeform 540">
            <a:extLst>
              <a:ext uri="{FF2B5EF4-FFF2-40B4-BE49-F238E27FC236}">
                <a16:creationId xmlns:a16="http://schemas.microsoft.com/office/drawing/2014/main" id="{AE5B16C3-C05C-A34B-AF6E-5C3E61CA2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4662" y="10937658"/>
            <a:ext cx="183768" cy="36754"/>
          </a:xfrm>
          <a:custGeom>
            <a:avLst/>
            <a:gdLst>
              <a:gd name="T0" fmla="*/ 149 w 175"/>
              <a:gd name="T1" fmla="*/ 33 h 34"/>
              <a:gd name="T2" fmla="*/ 149 w 175"/>
              <a:gd name="T3" fmla="*/ 33 h 34"/>
              <a:gd name="T4" fmla="*/ 16 w 175"/>
              <a:gd name="T5" fmla="*/ 33 h 34"/>
              <a:gd name="T6" fmla="*/ 0 w 175"/>
              <a:gd name="T7" fmla="*/ 17 h 34"/>
              <a:gd name="T8" fmla="*/ 16 w 175"/>
              <a:gd name="T9" fmla="*/ 0 h 34"/>
              <a:gd name="T10" fmla="*/ 149 w 175"/>
              <a:gd name="T11" fmla="*/ 0 h 34"/>
              <a:gd name="T12" fmla="*/ 174 w 175"/>
              <a:gd name="T13" fmla="*/ 17 h 34"/>
              <a:gd name="T14" fmla="*/ 149 w 175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5" h="34">
                <a:moveTo>
                  <a:pt x="149" y="33"/>
                </a:moveTo>
                <a:lnTo>
                  <a:pt x="149" y="33"/>
                </a:ln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25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66" y="0"/>
                  <a:pt x="174" y="8"/>
                  <a:pt x="174" y="17"/>
                </a:cubicBezTo>
                <a:cubicBezTo>
                  <a:pt x="174" y="25"/>
                  <a:pt x="166" y="33"/>
                  <a:pt x="149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8" name="Freeform 541">
            <a:extLst>
              <a:ext uri="{FF2B5EF4-FFF2-40B4-BE49-F238E27FC236}">
                <a16:creationId xmlns:a16="http://schemas.microsoft.com/office/drawing/2014/main" id="{8A9DDAD2-AAA1-6346-83DE-477632DA9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5751" y="10331222"/>
            <a:ext cx="399695" cy="215926"/>
          </a:xfrm>
          <a:custGeom>
            <a:avLst/>
            <a:gdLst>
              <a:gd name="T0" fmla="*/ 365 w 382"/>
              <a:gd name="T1" fmla="*/ 208 h 209"/>
              <a:gd name="T2" fmla="*/ 365 w 382"/>
              <a:gd name="T3" fmla="*/ 208 h 209"/>
              <a:gd name="T4" fmla="*/ 24 w 382"/>
              <a:gd name="T5" fmla="*/ 208 h 209"/>
              <a:gd name="T6" fmla="*/ 0 w 382"/>
              <a:gd name="T7" fmla="*/ 191 h 209"/>
              <a:gd name="T8" fmla="*/ 0 w 382"/>
              <a:gd name="T9" fmla="*/ 17 h 209"/>
              <a:gd name="T10" fmla="*/ 24 w 382"/>
              <a:gd name="T11" fmla="*/ 0 h 209"/>
              <a:gd name="T12" fmla="*/ 365 w 382"/>
              <a:gd name="T13" fmla="*/ 0 h 209"/>
              <a:gd name="T14" fmla="*/ 381 w 382"/>
              <a:gd name="T15" fmla="*/ 17 h 209"/>
              <a:gd name="T16" fmla="*/ 381 w 382"/>
              <a:gd name="T17" fmla="*/ 191 h 209"/>
              <a:gd name="T18" fmla="*/ 365 w 382"/>
              <a:gd name="T19" fmla="*/ 208 h 209"/>
              <a:gd name="T20" fmla="*/ 41 w 382"/>
              <a:gd name="T21" fmla="*/ 174 h 209"/>
              <a:gd name="T22" fmla="*/ 41 w 382"/>
              <a:gd name="T23" fmla="*/ 174 h 209"/>
              <a:gd name="T24" fmla="*/ 348 w 382"/>
              <a:gd name="T25" fmla="*/ 174 h 209"/>
              <a:gd name="T26" fmla="*/ 348 w 382"/>
              <a:gd name="T27" fmla="*/ 42 h 209"/>
              <a:gd name="T28" fmla="*/ 41 w 382"/>
              <a:gd name="T29" fmla="*/ 42 h 209"/>
              <a:gd name="T30" fmla="*/ 41 w 382"/>
              <a:gd name="T31" fmla="*/ 174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2" h="209">
                <a:moveTo>
                  <a:pt x="365" y="208"/>
                </a:moveTo>
                <a:lnTo>
                  <a:pt x="365" y="208"/>
                </a:lnTo>
                <a:cubicBezTo>
                  <a:pt x="24" y="208"/>
                  <a:pt x="24" y="208"/>
                  <a:pt x="24" y="208"/>
                </a:cubicBezTo>
                <a:cubicBezTo>
                  <a:pt x="8" y="208"/>
                  <a:pt x="0" y="199"/>
                  <a:pt x="0" y="19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24" y="0"/>
                </a:cubicBezTo>
                <a:cubicBezTo>
                  <a:pt x="365" y="0"/>
                  <a:pt x="365" y="0"/>
                  <a:pt x="365" y="0"/>
                </a:cubicBezTo>
                <a:cubicBezTo>
                  <a:pt x="373" y="0"/>
                  <a:pt x="381" y="8"/>
                  <a:pt x="381" y="17"/>
                </a:cubicBezTo>
                <a:cubicBezTo>
                  <a:pt x="381" y="191"/>
                  <a:pt x="381" y="191"/>
                  <a:pt x="381" y="191"/>
                </a:cubicBezTo>
                <a:cubicBezTo>
                  <a:pt x="381" y="199"/>
                  <a:pt x="373" y="208"/>
                  <a:pt x="365" y="208"/>
                </a:cubicBezTo>
                <a:close/>
                <a:moveTo>
                  <a:pt x="41" y="174"/>
                </a:moveTo>
                <a:lnTo>
                  <a:pt x="41" y="174"/>
                </a:lnTo>
                <a:cubicBezTo>
                  <a:pt x="348" y="174"/>
                  <a:pt x="348" y="174"/>
                  <a:pt x="348" y="174"/>
                </a:cubicBezTo>
                <a:cubicBezTo>
                  <a:pt x="348" y="42"/>
                  <a:pt x="348" y="42"/>
                  <a:pt x="348" y="42"/>
                </a:cubicBezTo>
                <a:cubicBezTo>
                  <a:pt x="41" y="42"/>
                  <a:pt x="41" y="42"/>
                  <a:pt x="41" y="42"/>
                </a:cubicBezTo>
                <a:lnTo>
                  <a:pt x="41" y="1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9" name="Freeform 542">
            <a:extLst>
              <a:ext uri="{FF2B5EF4-FFF2-40B4-BE49-F238E27FC236}">
                <a16:creationId xmlns:a16="http://schemas.microsoft.com/office/drawing/2014/main" id="{BCCADD65-B78D-2945-87DC-D6A7DA686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780" y="10790643"/>
            <a:ext cx="45942" cy="45942"/>
          </a:xfrm>
          <a:custGeom>
            <a:avLst/>
            <a:gdLst>
              <a:gd name="T0" fmla="*/ 16 w 42"/>
              <a:gd name="T1" fmla="*/ 41 h 42"/>
              <a:gd name="T2" fmla="*/ 16 w 42"/>
              <a:gd name="T3" fmla="*/ 41 h 42"/>
              <a:gd name="T4" fmla="*/ 0 w 42"/>
              <a:gd name="T5" fmla="*/ 25 h 42"/>
              <a:gd name="T6" fmla="*/ 16 w 42"/>
              <a:gd name="T7" fmla="*/ 0 h 42"/>
              <a:gd name="T8" fmla="*/ 41 w 42"/>
              <a:gd name="T9" fmla="*/ 25 h 42"/>
              <a:gd name="T10" fmla="*/ 16 w 42"/>
              <a:gd name="T11" fmla="*/ 41 h 42"/>
              <a:gd name="T12" fmla="*/ 16 w 42"/>
              <a:gd name="T13" fmla="*/ 8 h 42"/>
              <a:gd name="T14" fmla="*/ 16 w 42"/>
              <a:gd name="T15" fmla="*/ 8 h 42"/>
              <a:gd name="T16" fmla="*/ 8 w 42"/>
              <a:gd name="T17" fmla="*/ 25 h 42"/>
              <a:gd name="T18" fmla="*/ 16 w 42"/>
              <a:gd name="T19" fmla="*/ 33 h 42"/>
              <a:gd name="T20" fmla="*/ 33 w 42"/>
              <a:gd name="T21" fmla="*/ 25 h 42"/>
              <a:gd name="T22" fmla="*/ 16 w 42"/>
              <a:gd name="T23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42">
                <a:moveTo>
                  <a:pt x="16" y="41"/>
                </a:moveTo>
                <a:lnTo>
                  <a:pt x="16" y="41"/>
                </a:lnTo>
                <a:cubicBezTo>
                  <a:pt x="8" y="41"/>
                  <a:pt x="0" y="33"/>
                  <a:pt x="0" y="25"/>
                </a:cubicBezTo>
                <a:cubicBezTo>
                  <a:pt x="0" y="8"/>
                  <a:pt x="8" y="0"/>
                  <a:pt x="16" y="0"/>
                </a:cubicBezTo>
                <a:cubicBezTo>
                  <a:pt x="33" y="0"/>
                  <a:pt x="41" y="8"/>
                  <a:pt x="41" y="25"/>
                </a:cubicBezTo>
                <a:cubicBezTo>
                  <a:pt x="41" y="33"/>
                  <a:pt x="33" y="41"/>
                  <a:pt x="16" y="41"/>
                </a:cubicBezTo>
                <a:close/>
                <a:moveTo>
                  <a:pt x="16" y="8"/>
                </a:moveTo>
                <a:lnTo>
                  <a:pt x="16" y="8"/>
                </a:lnTo>
                <a:cubicBezTo>
                  <a:pt x="8" y="8"/>
                  <a:pt x="8" y="16"/>
                  <a:pt x="8" y="25"/>
                </a:cubicBezTo>
                <a:cubicBezTo>
                  <a:pt x="8" y="33"/>
                  <a:pt x="8" y="33"/>
                  <a:pt x="16" y="33"/>
                </a:cubicBezTo>
                <a:cubicBezTo>
                  <a:pt x="25" y="33"/>
                  <a:pt x="33" y="33"/>
                  <a:pt x="33" y="25"/>
                </a:cubicBezTo>
                <a:cubicBezTo>
                  <a:pt x="33" y="16"/>
                  <a:pt x="25" y="8"/>
                  <a:pt x="16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0" name="Freeform 543">
            <a:extLst>
              <a:ext uri="{FF2B5EF4-FFF2-40B4-BE49-F238E27FC236}">
                <a16:creationId xmlns:a16="http://schemas.microsoft.com/office/drawing/2014/main" id="{3B41F970-4EE0-304D-A31F-7BFE05804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780" y="10694164"/>
            <a:ext cx="45942" cy="45942"/>
          </a:xfrm>
          <a:custGeom>
            <a:avLst/>
            <a:gdLst>
              <a:gd name="T0" fmla="*/ 16 w 42"/>
              <a:gd name="T1" fmla="*/ 41 h 42"/>
              <a:gd name="T2" fmla="*/ 16 w 42"/>
              <a:gd name="T3" fmla="*/ 41 h 42"/>
              <a:gd name="T4" fmla="*/ 0 w 42"/>
              <a:gd name="T5" fmla="*/ 25 h 42"/>
              <a:gd name="T6" fmla="*/ 16 w 42"/>
              <a:gd name="T7" fmla="*/ 0 h 42"/>
              <a:gd name="T8" fmla="*/ 41 w 42"/>
              <a:gd name="T9" fmla="*/ 25 h 42"/>
              <a:gd name="T10" fmla="*/ 16 w 42"/>
              <a:gd name="T11" fmla="*/ 41 h 42"/>
              <a:gd name="T12" fmla="*/ 16 w 42"/>
              <a:gd name="T13" fmla="*/ 8 h 42"/>
              <a:gd name="T14" fmla="*/ 16 w 42"/>
              <a:gd name="T15" fmla="*/ 8 h 42"/>
              <a:gd name="T16" fmla="*/ 8 w 42"/>
              <a:gd name="T17" fmla="*/ 25 h 42"/>
              <a:gd name="T18" fmla="*/ 16 w 42"/>
              <a:gd name="T19" fmla="*/ 33 h 42"/>
              <a:gd name="T20" fmla="*/ 33 w 42"/>
              <a:gd name="T21" fmla="*/ 25 h 42"/>
              <a:gd name="T22" fmla="*/ 16 w 42"/>
              <a:gd name="T23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42">
                <a:moveTo>
                  <a:pt x="16" y="41"/>
                </a:moveTo>
                <a:lnTo>
                  <a:pt x="16" y="41"/>
                </a:lnTo>
                <a:cubicBezTo>
                  <a:pt x="8" y="41"/>
                  <a:pt x="0" y="33"/>
                  <a:pt x="0" y="25"/>
                </a:cubicBezTo>
                <a:cubicBezTo>
                  <a:pt x="0" y="8"/>
                  <a:pt x="8" y="0"/>
                  <a:pt x="16" y="0"/>
                </a:cubicBezTo>
                <a:cubicBezTo>
                  <a:pt x="33" y="0"/>
                  <a:pt x="41" y="8"/>
                  <a:pt x="41" y="25"/>
                </a:cubicBezTo>
                <a:cubicBezTo>
                  <a:pt x="41" y="33"/>
                  <a:pt x="33" y="41"/>
                  <a:pt x="16" y="41"/>
                </a:cubicBezTo>
                <a:close/>
                <a:moveTo>
                  <a:pt x="16" y="8"/>
                </a:moveTo>
                <a:lnTo>
                  <a:pt x="16" y="8"/>
                </a:lnTo>
                <a:cubicBezTo>
                  <a:pt x="16" y="8"/>
                  <a:pt x="8" y="16"/>
                  <a:pt x="8" y="25"/>
                </a:cubicBezTo>
                <a:cubicBezTo>
                  <a:pt x="8" y="33"/>
                  <a:pt x="16" y="33"/>
                  <a:pt x="16" y="33"/>
                </a:cubicBezTo>
                <a:cubicBezTo>
                  <a:pt x="25" y="33"/>
                  <a:pt x="33" y="33"/>
                  <a:pt x="33" y="25"/>
                </a:cubicBezTo>
                <a:cubicBezTo>
                  <a:pt x="33" y="16"/>
                  <a:pt x="25" y="8"/>
                  <a:pt x="16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1" name="Freeform 544">
            <a:extLst>
              <a:ext uri="{FF2B5EF4-FFF2-40B4-BE49-F238E27FC236}">
                <a16:creationId xmlns:a16="http://schemas.microsoft.com/office/drawing/2014/main" id="{129F0CDA-BAF6-F249-B615-67FC1B792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4923" y="10694164"/>
            <a:ext cx="45942" cy="45942"/>
          </a:xfrm>
          <a:custGeom>
            <a:avLst/>
            <a:gdLst>
              <a:gd name="T0" fmla="*/ 16 w 42"/>
              <a:gd name="T1" fmla="*/ 41 h 42"/>
              <a:gd name="T2" fmla="*/ 16 w 42"/>
              <a:gd name="T3" fmla="*/ 41 h 42"/>
              <a:gd name="T4" fmla="*/ 0 w 42"/>
              <a:gd name="T5" fmla="*/ 25 h 42"/>
              <a:gd name="T6" fmla="*/ 16 w 42"/>
              <a:gd name="T7" fmla="*/ 0 h 42"/>
              <a:gd name="T8" fmla="*/ 41 w 42"/>
              <a:gd name="T9" fmla="*/ 25 h 42"/>
              <a:gd name="T10" fmla="*/ 16 w 42"/>
              <a:gd name="T11" fmla="*/ 41 h 42"/>
              <a:gd name="T12" fmla="*/ 16 w 42"/>
              <a:gd name="T13" fmla="*/ 8 h 42"/>
              <a:gd name="T14" fmla="*/ 16 w 42"/>
              <a:gd name="T15" fmla="*/ 8 h 42"/>
              <a:gd name="T16" fmla="*/ 8 w 42"/>
              <a:gd name="T17" fmla="*/ 25 h 42"/>
              <a:gd name="T18" fmla="*/ 16 w 42"/>
              <a:gd name="T19" fmla="*/ 33 h 42"/>
              <a:gd name="T20" fmla="*/ 33 w 42"/>
              <a:gd name="T21" fmla="*/ 25 h 42"/>
              <a:gd name="T22" fmla="*/ 16 w 42"/>
              <a:gd name="T23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42">
                <a:moveTo>
                  <a:pt x="16" y="41"/>
                </a:moveTo>
                <a:lnTo>
                  <a:pt x="16" y="41"/>
                </a:lnTo>
                <a:cubicBezTo>
                  <a:pt x="8" y="41"/>
                  <a:pt x="0" y="33"/>
                  <a:pt x="0" y="25"/>
                </a:cubicBezTo>
                <a:cubicBezTo>
                  <a:pt x="0" y="8"/>
                  <a:pt x="8" y="0"/>
                  <a:pt x="16" y="0"/>
                </a:cubicBezTo>
                <a:cubicBezTo>
                  <a:pt x="33" y="0"/>
                  <a:pt x="41" y="8"/>
                  <a:pt x="41" y="25"/>
                </a:cubicBezTo>
                <a:cubicBezTo>
                  <a:pt x="41" y="33"/>
                  <a:pt x="33" y="41"/>
                  <a:pt x="16" y="41"/>
                </a:cubicBezTo>
                <a:close/>
                <a:moveTo>
                  <a:pt x="16" y="8"/>
                </a:moveTo>
                <a:lnTo>
                  <a:pt x="16" y="8"/>
                </a:lnTo>
                <a:cubicBezTo>
                  <a:pt x="8" y="8"/>
                  <a:pt x="8" y="16"/>
                  <a:pt x="8" y="25"/>
                </a:cubicBezTo>
                <a:cubicBezTo>
                  <a:pt x="8" y="33"/>
                  <a:pt x="8" y="33"/>
                  <a:pt x="16" y="33"/>
                </a:cubicBezTo>
                <a:cubicBezTo>
                  <a:pt x="25" y="33"/>
                  <a:pt x="33" y="33"/>
                  <a:pt x="33" y="25"/>
                </a:cubicBezTo>
                <a:cubicBezTo>
                  <a:pt x="33" y="16"/>
                  <a:pt x="25" y="8"/>
                  <a:pt x="16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Freeform 545">
            <a:extLst>
              <a:ext uri="{FF2B5EF4-FFF2-40B4-BE49-F238E27FC236}">
                <a16:creationId xmlns:a16="http://schemas.microsoft.com/office/drawing/2014/main" id="{3A78A0B5-B388-9A48-9FD6-CBAEA92F6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5474" y="10694164"/>
            <a:ext cx="55131" cy="45942"/>
          </a:xfrm>
          <a:custGeom>
            <a:avLst/>
            <a:gdLst>
              <a:gd name="T0" fmla="*/ 25 w 51"/>
              <a:gd name="T1" fmla="*/ 41 h 42"/>
              <a:gd name="T2" fmla="*/ 25 w 51"/>
              <a:gd name="T3" fmla="*/ 41 h 42"/>
              <a:gd name="T4" fmla="*/ 0 w 51"/>
              <a:gd name="T5" fmla="*/ 25 h 42"/>
              <a:gd name="T6" fmla="*/ 25 w 51"/>
              <a:gd name="T7" fmla="*/ 0 h 42"/>
              <a:gd name="T8" fmla="*/ 50 w 51"/>
              <a:gd name="T9" fmla="*/ 25 h 42"/>
              <a:gd name="T10" fmla="*/ 25 w 51"/>
              <a:gd name="T11" fmla="*/ 41 h 42"/>
              <a:gd name="T12" fmla="*/ 25 w 51"/>
              <a:gd name="T13" fmla="*/ 8 h 42"/>
              <a:gd name="T14" fmla="*/ 25 w 51"/>
              <a:gd name="T15" fmla="*/ 8 h 42"/>
              <a:gd name="T16" fmla="*/ 9 w 51"/>
              <a:gd name="T17" fmla="*/ 25 h 42"/>
              <a:gd name="T18" fmla="*/ 25 w 51"/>
              <a:gd name="T19" fmla="*/ 33 h 42"/>
              <a:gd name="T20" fmla="*/ 42 w 51"/>
              <a:gd name="T21" fmla="*/ 25 h 42"/>
              <a:gd name="T22" fmla="*/ 25 w 51"/>
              <a:gd name="T23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" h="42">
                <a:moveTo>
                  <a:pt x="25" y="41"/>
                </a:moveTo>
                <a:lnTo>
                  <a:pt x="25" y="41"/>
                </a:lnTo>
                <a:cubicBezTo>
                  <a:pt x="17" y="41"/>
                  <a:pt x="0" y="33"/>
                  <a:pt x="0" y="25"/>
                </a:cubicBezTo>
                <a:cubicBezTo>
                  <a:pt x="0" y="8"/>
                  <a:pt x="17" y="0"/>
                  <a:pt x="25" y="0"/>
                </a:cubicBezTo>
                <a:cubicBezTo>
                  <a:pt x="34" y="0"/>
                  <a:pt x="50" y="8"/>
                  <a:pt x="50" y="25"/>
                </a:cubicBezTo>
                <a:cubicBezTo>
                  <a:pt x="50" y="33"/>
                  <a:pt x="34" y="41"/>
                  <a:pt x="25" y="41"/>
                </a:cubicBezTo>
                <a:close/>
                <a:moveTo>
                  <a:pt x="25" y="8"/>
                </a:moveTo>
                <a:lnTo>
                  <a:pt x="25" y="8"/>
                </a:lnTo>
                <a:cubicBezTo>
                  <a:pt x="17" y="8"/>
                  <a:pt x="9" y="16"/>
                  <a:pt x="9" y="25"/>
                </a:cubicBezTo>
                <a:cubicBezTo>
                  <a:pt x="9" y="33"/>
                  <a:pt x="17" y="33"/>
                  <a:pt x="25" y="33"/>
                </a:cubicBezTo>
                <a:cubicBezTo>
                  <a:pt x="34" y="33"/>
                  <a:pt x="42" y="33"/>
                  <a:pt x="42" y="25"/>
                </a:cubicBezTo>
                <a:cubicBezTo>
                  <a:pt x="42" y="16"/>
                  <a:pt x="34" y="8"/>
                  <a:pt x="25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3" name="Freeform 546">
            <a:extLst>
              <a:ext uri="{FF2B5EF4-FFF2-40B4-BE49-F238E27FC236}">
                <a16:creationId xmlns:a16="http://schemas.microsoft.com/office/drawing/2014/main" id="{170061D7-F1BA-9145-B12E-2907CD3A7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4923" y="10790643"/>
            <a:ext cx="45942" cy="45942"/>
          </a:xfrm>
          <a:custGeom>
            <a:avLst/>
            <a:gdLst>
              <a:gd name="T0" fmla="*/ 16 w 42"/>
              <a:gd name="T1" fmla="*/ 41 h 42"/>
              <a:gd name="T2" fmla="*/ 16 w 42"/>
              <a:gd name="T3" fmla="*/ 41 h 42"/>
              <a:gd name="T4" fmla="*/ 0 w 42"/>
              <a:gd name="T5" fmla="*/ 25 h 42"/>
              <a:gd name="T6" fmla="*/ 16 w 42"/>
              <a:gd name="T7" fmla="*/ 0 h 42"/>
              <a:gd name="T8" fmla="*/ 41 w 42"/>
              <a:gd name="T9" fmla="*/ 25 h 42"/>
              <a:gd name="T10" fmla="*/ 16 w 42"/>
              <a:gd name="T11" fmla="*/ 41 h 42"/>
              <a:gd name="T12" fmla="*/ 16 w 42"/>
              <a:gd name="T13" fmla="*/ 8 h 42"/>
              <a:gd name="T14" fmla="*/ 16 w 42"/>
              <a:gd name="T15" fmla="*/ 8 h 42"/>
              <a:gd name="T16" fmla="*/ 8 w 42"/>
              <a:gd name="T17" fmla="*/ 25 h 42"/>
              <a:gd name="T18" fmla="*/ 16 w 42"/>
              <a:gd name="T19" fmla="*/ 33 h 42"/>
              <a:gd name="T20" fmla="*/ 33 w 42"/>
              <a:gd name="T21" fmla="*/ 25 h 42"/>
              <a:gd name="T22" fmla="*/ 16 w 42"/>
              <a:gd name="T23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42">
                <a:moveTo>
                  <a:pt x="16" y="41"/>
                </a:moveTo>
                <a:lnTo>
                  <a:pt x="16" y="41"/>
                </a:lnTo>
                <a:cubicBezTo>
                  <a:pt x="8" y="41"/>
                  <a:pt x="0" y="33"/>
                  <a:pt x="0" y="25"/>
                </a:cubicBezTo>
                <a:cubicBezTo>
                  <a:pt x="0" y="8"/>
                  <a:pt x="8" y="0"/>
                  <a:pt x="16" y="0"/>
                </a:cubicBezTo>
                <a:cubicBezTo>
                  <a:pt x="33" y="0"/>
                  <a:pt x="41" y="8"/>
                  <a:pt x="41" y="25"/>
                </a:cubicBezTo>
                <a:cubicBezTo>
                  <a:pt x="41" y="33"/>
                  <a:pt x="33" y="41"/>
                  <a:pt x="16" y="41"/>
                </a:cubicBezTo>
                <a:close/>
                <a:moveTo>
                  <a:pt x="16" y="8"/>
                </a:moveTo>
                <a:lnTo>
                  <a:pt x="16" y="8"/>
                </a:lnTo>
                <a:cubicBezTo>
                  <a:pt x="8" y="8"/>
                  <a:pt x="8" y="16"/>
                  <a:pt x="8" y="25"/>
                </a:cubicBezTo>
                <a:cubicBezTo>
                  <a:pt x="8" y="33"/>
                  <a:pt x="8" y="33"/>
                  <a:pt x="16" y="33"/>
                </a:cubicBezTo>
                <a:cubicBezTo>
                  <a:pt x="25" y="33"/>
                  <a:pt x="33" y="33"/>
                  <a:pt x="33" y="25"/>
                </a:cubicBezTo>
                <a:cubicBezTo>
                  <a:pt x="33" y="16"/>
                  <a:pt x="25" y="8"/>
                  <a:pt x="16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4" name="Freeform 547">
            <a:extLst>
              <a:ext uri="{FF2B5EF4-FFF2-40B4-BE49-F238E27FC236}">
                <a16:creationId xmlns:a16="http://schemas.microsoft.com/office/drawing/2014/main" id="{52F1F0B2-4367-3243-8596-2C538CAEA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5474" y="10790643"/>
            <a:ext cx="55131" cy="45942"/>
          </a:xfrm>
          <a:custGeom>
            <a:avLst/>
            <a:gdLst>
              <a:gd name="T0" fmla="*/ 25 w 51"/>
              <a:gd name="T1" fmla="*/ 41 h 42"/>
              <a:gd name="T2" fmla="*/ 25 w 51"/>
              <a:gd name="T3" fmla="*/ 41 h 42"/>
              <a:gd name="T4" fmla="*/ 0 w 51"/>
              <a:gd name="T5" fmla="*/ 25 h 42"/>
              <a:gd name="T6" fmla="*/ 25 w 51"/>
              <a:gd name="T7" fmla="*/ 0 h 42"/>
              <a:gd name="T8" fmla="*/ 50 w 51"/>
              <a:gd name="T9" fmla="*/ 25 h 42"/>
              <a:gd name="T10" fmla="*/ 25 w 51"/>
              <a:gd name="T11" fmla="*/ 41 h 42"/>
              <a:gd name="T12" fmla="*/ 25 w 51"/>
              <a:gd name="T13" fmla="*/ 8 h 42"/>
              <a:gd name="T14" fmla="*/ 25 w 51"/>
              <a:gd name="T15" fmla="*/ 8 h 42"/>
              <a:gd name="T16" fmla="*/ 9 w 51"/>
              <a:gd name="T17" fmla="*/ 25 h 42"/>
              <a:gd name="T18" fmla="*/ 25 w 51"/>
              <a:gd name="T19" fmla="*/ 33 h 42"/>
              <a:gd name="T20" fmla="*/ 42 w 51"/>
              <a:gd name="T21" fmla="*/ 25 h 42"/>
              <a:gd name="T22" fmla="*/ 25 w 51"/>
              <a:gd name="T23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" h="42">
                <a:moveTo>
                  <a:pt x="25" y="41"/>
                </a:moveTo>
                <a:lnTo>
                  <a:pt x="25" y="41"/>
                </a:lnTo>
                <a:cubicBezTo>
                  <a:pt x="17" y="41"/>
                  <a:pt x="0" y="33"/>
                  <a:pt x="0" y="25"/>
                </a:cubicBezTo>
                <a:cubicBezTo>
                  <a:pt x="0" y="8"/>
                  <a:pt x="17" y="0"/>
                  <a:pt x="25" y="0"/>
                </a:cubicBezTo>
                <a:cubicBezTo>
                  <a:pt x="34" y="0"/>
                  <a:pt x="50" y="8"/>
                  <a:pt x="50" y="25"/>
                </a:cubicBezTo>
                <a:cubicBezTo>
                  <a:pt x="50" y="33"/>
                  <a:pt x="34" y="41"/>
                  <a:pt x="25" y="41"/>
                </a:cubicBezTo>
                <a:close/>
                <a:moveTo>
                  <a:pt x="25" y="8"/>
                </a:moveTo>
                <a:lnTo>
                  <a:pt x="25" y="8"/>
                </a:lnTo>
                <a:cubicBezTo>
                  <a:pt x="17" y="8"/>
                  <a:pt x="9" y="16"/>
                  <a:pt x="9" y="25"/>
                </a:cubicBezTo>
                <a:cubicBezTo>
                  <a:pt x="9" y="33"/>
                  <a:pt x="17" y="33"/>
                  <a:pt x="25" y="33"/>
                </a:cubicBezTo>
                <a:cubicBezTo>
                  <a:pt x="34" y="33"/>
                  <a:pt x="42" y="33"/>
                  <a:pt x="42" y="25"/>
                </a:cubicBezTo>
                <a:cubicBezTo>
                  <a:pt x="42" y="16"/>
                  <a:pt x="34" y="8"/>
                  <a:pt x="25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5" name="Freeform 548">
            <a:extLst>
              <a:ext uri="{FF2B5EF4-FFF2-40B4-BE49-F238E27FC236}">
                <a16:creationId xmlns:a16="http://schemas.microsoft.com/office/drawing/2014/main" id="{00A54DCE-BA31-104E-B8D2-F89C92791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780" y="10597687"/>
            <a:ext cx="45942" cy="45942"/>
          </a:xfrm>
          <a:custGeom>
            <a:avLst/>
            <a:gdLst>
              <a:gd name="T0" fmla="*/ 16 w 42"/>
              <a:gd name="T1" fmla="*/ 42 h 43"/>
              <a:gd name="T2" fmla="*/ 16 w 42"/>
              <a:gd name="T3" fmla="*/ 42 h 43"/>
              <a:gd name="T4" fmla="*/ 0 w 42"/>
              <a:gd name="T5" fmla="*/ 25 h 43"/>
              <a:gd name="T6" fmla="*/ 16 w 42"/>
              <a:gd name="T7" fmla="*/ 0 h 43"/>
              <a:gd name="T8" fmla="*/ 41 w 42"/>
              <a:gd name="T9" fmla="*/ 25 h 43"/>
              <a:gd name="T10" fmla="*/ 16 w 42"/>
              <a:gd name="T11" fmla="*/ 42 h 43"/>
              <a:gd name="T12" fmla="*/ 16 w 42"/>
              <a:gd name="T13" fmla="*/ 9 h 43"/>
              <a:gd name="T14" fmla="*/ 16 w 42"/>
              <a:gd name="T15" fmla="*/ 9 h 43"/>
              <a:gd name="T16" fmla="*/ 8 w 42"/>
              <a:gd name="T17" fmla="*/ 25 h 43"/>
              <a:gd name="T18" fmla="*/ 16 w 42"/>
              <a:gd name="T19" fmla="*/ 33 h 43"/>
              <a:gd name="T20" fmla="*/ 33 w 42"/>
              <a:gd name="T21" fmla="*/ 25 h 43"/>
              <a:gd name="T22" fmla="*/ 16 w 42"/>
              <a:gd name="T23" fmla="*/ 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43">
                <a:moveTo>
                  <a:pt x="16" y="42"/>
                </a:moveTo>
                <a:lnTo>
                  <a:pt x="16" y="42"/>
                </a:lnTo>
                <a:cubicBezTo>
                  <a:pt x="8" y="42"/>
                  <a:pt x="0" y="33"/>
                  <a:pt x="0" y="25"/>
                </a:cubicBezTo>
                <a:cubicBezTo>
                  <a:pt x="0" y="9"/>
                  <a:pt x="8" y="0"/>
                  <a:pt x="16" y="0"/>
                </a:cubicBezTo>
                <a:cubicBezTo>
                  <a:pt x="33" y="0"/>
                  <a:pt x="41" y="9"/>
                  <a:pt x="41" y="25"/>
                </a:cubicBezTo>
                <a:cubicBezTo>
                  <a:pt x="41" y="33"/>
                  <a:pt x="33" y="42"/>
                  <a:pt x="16" y="42"/>
                </a:cubicBezTo>
                <a:close/>
                <a:moveTo>
                  <a:pt x="16" y="9"/>
                </a:moveTo>
                <a:lnTo>
                  <a:pt x="16" y="9"/>
                </a:lnTo>
                <a:cubicBezTo>
                  <a:pt x="16" y="9"/>
                  <a:pt x="8" y="17"/>
                  <a:pt x="8" y="25"/>
                </a:cubicBezTo>
                <a:cubicBezTo>
                  <a:pt x="8" y="33"/>
                  <a:pt x="16" y="33"/>
                  <a:pt x="16" y="33"/>
                </a:cubicBezTo>
                <a:cubicBezTo>
                  <a:pt x="25" y="33"/>
                  <a:pt x="33" y="33"/>
                  <a:pt x="33" y="25"/>
                </a:cubicBezTo>
                <a:cubicBezTo>
                  <a:pt x="33" y="17"/>
                  <a:pt x="25" y="9"/>
                  <a:pt x="1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6" name="Freeform 549">
            <a:extLst>
              <a:ext uri="{FF2B5EF4-FFF2-40B4-BE49-F238E27FC236}">
                <a16:creationId xmlns:a16="http://schemas.microsoft.com/office/drawing/2014/main" id="{69D30C6B-6969-F445-8B40-0C47B4D1B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4923" y="10597687"/>
            <a:ext cx="45942" cy="45942"/>
          </a:xfrm>
          <a:custGeom>
            <a:avLst/>
            <a:gdLst>
              <a:gd name="T0" fmla="*/ 16 w 42"/>
              <a:gd name="T1" fmla="*/ 42 h 43"/>
              <a:gd name="T2" fmla="*/ 16 w 42"/>
              <a:gd name="T3" fmla="*/ 42 h 43"/>
              <a:gd name="T4" fmla="*/ 0 w 42"/>
              <a:gd name="T5" fmla="*/ 25 h 43"/>
              <a:gd name="T6" fmla="*/ 16 w 42"/>
              <a:gd name="T7" fmla="*/ 0 h 43"/>
              <a:gd name="T8" fmla="*/ 41 w 42"/>
              <a:gd name="T9" fmla="*/ 25 h 43"/>
              <a:gd name="T10" fmla="*/ 16 w 42"/>
              <a:gd name="T11" fmla="*/ 42 h 43"/>
              <a:gd name="T12" fmla="*/ 16 w 42"/>
              <a:gd name="T13" fmla="*/ 9 h 43"/>
              <a:gd name="T14" fmla="*/ 16 w 42"/>
              <a:gd name="T15" fmla="*/ 9 h 43"/>
              <a:gd name="T16" fmla="*/ 8 w 42"/>
              <a:gd name="T17" fmla="*/ 25 h 43"/>
              <a:gd name="T18" fmla="*/ 16 w 42"/>
              <a:gd name="T19" fmla="*/ 33 h 43"/>
              <a:gd name="T20" fmla="*/ 33 w 42"/>
              <a:gd name="T21" fmla="*/ 25 h 43"/>
              <a:gd name="T22" fmla="*/ 16 w 42"/>
              <a:gd name="T23" fmla="*/ 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43">
                <a:moveTo>
                  <a:pt x="16" y="42"/>
                </a:moveTo>
                <a:lnTo>
                  <a:pt x="16" y="42"/>
                </a:lnTo>
                <a:cubicBezTo>
                  <a:pt x="8" y="42"/>
                  <a:pt x="0" y="33"/>
                  <a:pt x="0" y="25"/>
                </a:cubicBezTo>
                <a:cubicBezTo>
                  <a:pt x="0" y="9"/>
                  <a:pt x="8" y="0"/>
                  <a:pt x="16" y="0"/>
                </a:cubicBezTo>
                <a:cubicBezTo>
                  <a:pt x="33" y="0"/>
                  <a:pt x="41" y="9"/>
                  <a:pt x="41" y="25"/>
                </a:cubicBezTo>
                <a:cubicBezTo>
                  <a:pt x="41" y="33"/>
                  <a:pt x="33" y="42"/>
                  <a:pt x="16" y="42"/>
                </a:cubicBezTo>
                <a:close/>
                <a:moveTo>
                  <a:pt x="16" y="9"/>
                </a:moveTo>
                <a:lnTo>
                  <a:pt x="16" y="9"/>
                </a:lnTo>
                <a:cubicBezTo>
                  <a:pt x="8" y="9"/>
                  <a:pt x="8" y="17"/>
                  <a:pt x="8" y="25"/>
                </a:cubicBezTo>
                <a:cubicBezTo>
                  <a:pt x="8" y="33"/>
                  <a:pt x="8" y="33"/>
                  <a:pt x="16" y="33"/>
                </a:cubicBezTo>
                <a:cubicBezTo>
                  <a:pt x="25" y="33"/>
                  <a:pt x="33" y="33"/>
                  <a:pt x="33" y="25"/>
                </a:cubicBezTo>
                <a:cubicBezTo>
                  <a:pt x="33" y="17"/>
                  <a:pt x="25" y="9"/>
                  <a:pt x="1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7" name="Freeform 550">
            <a:extLst>
              <a:ext uri="{FF2B5EF4-FFF2-40B4-BE49-F238E27FC236}">
                <a16:creationId xmlns:a16="http://schemas.microsoft.com/office/drawing/2014/main" id="{26C7AAE3-8A07-E44C-930F-0856D0233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5474" y="10597687"/>
            <a:ext cx="55131" cy="45942"/>
          </a:xfrm>
          <a:custGeom>
            <a:avLst/>
            <a:gdLst>
              <a:gd name="T0" fmla="*/ 25 w 51"/>
              <a:gd name="T1" fmla="*/ 42 h 43"/>
              <a:gd name="T2" fmla="*/ 25 w 51"/>
              <a:gd name="T3" fmla="*/ 42 h 43"/>
              <a:gd name="T4" fmla="*/ 0 w 51"/>
              <a:gd name="T5" fmla="*/ 25 h 43"/>
              <a:gd name="T6" fmla="*/ 25 w 51"/>
              <a:gd name="T7" fmla="*/ 0 h 43"/>
              <a:gd name="T8" fmla="*/ 50 w 51"/>
              <a:gd name="T9" fmla="*/ 25 h 43"/>
              <a:gd name="T10" fmla="*/ 25 w 51"/>
              <a:gd name="T11" fmla="*/ 42 h 43"/>
              <a:gd name="T12" fmla="*/ 25 w 51"/>
              <a:gd name="T13" fmla="*/ 9 h 43"/>
              <a:gd name="T14" fmla="*/ 25 w 51"/>
              <a:gd name="T15" fmla="*/ 9 h 43"/>
              <a:gd name="T16" fmla="*/ 9 w 51"/>
              <a:gd name="T17" fmla="*/ 25 h 43"/>
              <a:gd name="T18" fmla="*/ 25 w 51"/>
              <a:gd name="T19" fmla="*/ 33 h 43"/>
              <a:gd name="T20" fmla="*/ 42 w 51"/>
              <a:gd name="T21" fmla="*/ 25 h 43"/>
              <a:gd name="T22" fmla="*/ 25 w 51"/>
              <a:gd name="T23" fmla="*/ 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" h="43">
                <a:moveTo>
                  <a:pt x="25" y="42"/>
                </a:moveTo>
                <a:lnTo>
                  <a:pt x="25" y="42"/>
                </a:lnTo>
                <a:cubicBezTo>
                  <a:pt x="17" y="42"/>
                  <a:pt x="0" y="33"/>
                  <a:pt x="0" y="25"/>
                </a:cubicBezTo>
                <a:cubicBezTo>
                  <a:pt x="0" y="9"/>
                  <a:pt x="17" y="0"/>
                  <a:pt x="25" y="0"/>
                </a:cubicBezTo>
                <a:cubicBezTo>
                  <a:pt x="34" y="0"/>
                  <a:pt x="50" y="9"/>
                  <a:pt x="50" y="25"/>
                </a:cubicBezTo>
                <a:cubicBezTo>
                  <a:pt x="50" y="33"/>
                  <a:pt x="34" y="42"/>
                  <a:pt x="25" y="42"/>
                </a:cubicBezTo>
                <a:close/>
                <a:moveTo>
                  <a:pt x="25" y="9"/>
                </a:moveTo>
                <a:lnTo>
                  <a:pt x="25" y="9"/>
                </a:lnTo>
                <a:cubicBezTo>
                  <a:pt x="17" y="9"/>
                  <a:pt x="9" y="17"/>
                  <a:pt x="9" y="25"/>
                </a:cubicBezTo>
                <a:cubicBezTo>
                  <a:pt x="9" y="33"/>
                  <a:pt x="17" y="33"/>
                  <a:pt x="25" y="33"/>
                </a:cubicBezTo>
                <a:cubicBezTo>
                  <a:pt x="34" y="33"/>
                  <a:pt x="42" y="33"/>
                  <a:pt x="42" y="25"/>
                </a:cubicBezTo>
                <a:cubicBezTo>
                  <a:pt x="42" y="17"/>
                  <a:pt x="34" y="9"/>
                  <a:pt x="25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8" name="Freeform 551">
            <a:extLst>
              <a:ext uri="{FF2B5EF4-FFF2-40B4-BE49-F238E27FC236}">
                <a16:creationId xmlns:a16="http://schemas.microsoft.com/office/drawing/2014/main" id="{B7DBF90F-3941-EB41-92B0-F75F709CC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4373" y="10547149"/>
            <a:ext cx="537524" cy="528336"/>
          </a:xfrm>
          <a:custGeom>
            <a:avLst/>
            <a:gdLst>
              <a:gd name="T0" fmla="*/ 257 w 516"/>
              <a:gd name="T1" fmla="*/ 506 h 507"/>
              <a:gd name="T2" fmla="*/ 257 w 516"/>
              <a:gd name="T3" fmla="*/ 506 h 507"/>
              <a:gd name="T4" fmla="*/ 75 w 516"/>
              <a:gd name="T5" fmla="*/ 431 h 507"/>
              <a:gd name="T6" fmla="*/ 0 w 516"/>
              <a:gd name="T7" fmla="*/ 248 h 507"/>
              <a:gd name="T8" fmla="*/ 75 w 516"/>
              <a:gd name="T9" fmla="*/ 74 h 507"/>
              <a:gd name="T10" fmla="*/ 257 w 516"/>
              <a:gd name="T11" fmla="*/ 0 h 507"/>
              <a:gd name="T12" fmla="*/ 440 w 516"/>
              <a:gd name="T13" fmla="*/ 74 h 507"/>
              <a:gd name="T14" fmla="*/ 515 w 516"/>
              <a:gd name="T15" fmla="*/ 248 h 507"/>
              <a:gd name="T16" fmla="*/ 440 w 516"/>
              <a:gd name="T17" fmla="*/ 431 h 507"/>
              <a:gd name="T18" fmla="*/ 257 w 516"/>
              <a:gd name="T19" fmla="*/ 506 h 507"/>
              <a:gd name="T20" fmla="*/ 257 w 516"/>
              <a:gd name="T21" fmla="*/ 24 h 507"/>
              <a:gd name="T22" fmla="*/ 257 w 516"/>
              <a:gd name="T23" fmla="*/ 24 h 507"/>
              <a:gd name="T24" fmla="*/ 33 w 516"/>
              <a:gd name="T25" fmla="*/ 248 h 507"/>
              <a:gd name="T26" fmla="*/ 257 w 516"/>
              <a:gd name="T27" fmla="*/ 473 h 507"/>
              <a:gd name="T28" fmla="*/ 481 w 516"/>
              <a:gd name="T29" fmla="*/ 248 h 507"/>
              <a:gd name="T30" fmla="*/ 257 w 516"/>
              <a:gd name="T31" fmla="*/ 2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6" h="507">
                <a:moveTo>
                  <a:pt x="257" y="506"/>
                </a:moveTo>
                <a:lnTo>
                  <a:pt x="257" y="506"/>
                </a:lnTo>
                <a:cubicBezTo>
                  <a:pt x="191" y="506"/>
                  <a:pt x="124" y="481"/>
                  <a:pt x="75" y="431"/>
                </a:cubicBezTo>
                <a:cubicBezTo>
                  <a:pt x="25" y="381"/>
                  <a:pt x="0" y="323"/>
                  <a:pt x="0" y="248"/>
                </a:cubicBezTo>
                <a:cubicBezTo>
                  <a:pt x="0" y="182"/>
                  <a:pt x="25" y="116"/>
                  <a:pt x="75" y="74"/>
                </a:cubicBezTo>
                <a:cubicBezTo>
                  <a:pt x="124" y="24"/>
                  <a:pt x="191" y="0"/>
                  <a:pt x="257" y="0"/>
                </a:cubicBezTo>
                <a:cubicBezTo>
                  <a:pt x="324" y="0"/>
                  <a:pt x="390" y="24"/>
                  <a:pt x="440" y="74"/>
                </a:cubicBezTo>
                <a:cubicBezTo>
                  <a:pt x="490" y="116"/>
                  <a:pt x="515" y="182"/>
                  <a:pt x="515" y="248"/>
                </a:cubicBezTo>
                <a:cubicBezTo>
                  <a:pt x="515" y="323"/>
                  <a:pt x="490" y="381"/>
                  <a:pt x="440" y="431"/>
                </a:cubicBezTo>
                <a:cubicBezTo>
                  <a:pt x="390" y="481"/>
                  <a:pt x="324" y="506"/>
                  <a:pt x="257" y="506"/>
                </a:cubicBezTo>
                <a:close/>
                <a:moveTo>
                  <a:pt x="257" y="24"/>
                </a:moveTo>
                <a:lnTo>
                  <a:pt x="257" y="24"/>
                </a:lnTo>
                <a:cubicBezTo>
                  <a:pt x="133" y="24"/>
                  <a:pt x="33" y="124"/>
                  <a:pt x="33" y="248"/>
                </a:cubicBezTo>
                <a:cubicBezTo>
                  <a:pt x="33" y="373"/>
                  <a:pt x="133" y="473"/>
                  <a:pt x="257" y="473"/>
                </a:cubicBezTo>
                <a:cubicBezTo>
                  <a:pt x="382" y="473"/>
                  <a:pt x="481" y="373"/>
                  <a:pt x="481" y="248"/>
                </a:cubicBezTo>
                <a:cubicBezTo>
                  <a:pt x="481" y="124"/>
                  <a:pt x="382" y="24"/>
                  <a:pt x="257" y="2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9" name="Freeform 552">
            <a:extLst>
              <a:ext uri="{FF2B5EF4-FFF2-40B4-BE49-F238E27FC236}">
                <a16:creationId xmlns:a16="http://schemas.microsoft.com/office/drawing/2014/main" id="{3670D6D6-7BE0-D740-8858-59EED7897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8692" y="10606875"/>
            <a:ext cx="413479" cy="408883"/>
          </a:xfrm>
          <a:custGeom>
            <a:avLst/>
            <a:gdLst>
              <a:gd name="T0" fmla="*/ 199 w 399"/>
              <a:gd name="T1" fmla="*/ 390 h 391"/>
              <a:gd name="T2" fmla="*/ 199 w 399"/>
              <a:gd name="T3" fmla="*/ 390 h 391"/>
              <a:gd name="T4" fmla="*/ 0 w 399"/>
              <a:gd name="T5" fmla="*/ 190 h 391"/>
              <a:gd name="T6" fmla="*/ 199 w 399"/>
              <a:gd name="T7" fmla="*/ 0 h 391"/>
              <a:gd name="T8" fmla="*/ 398 w 399"/>
              <a:gd name="T9" fmla="*/ 190 h 391"/>
              <a:gd name="T10" fmla="*/ 199 w 399"/>
              <a:gd name="T11" fmla="*/ 390 h 391"/>
              <a:gd name="T12" fmla="*/ 199 w 399"/>
              <a:gd name="T13" fmla="*/ 33 h 391"/>
              <a:gd name="T14" fmla="*/ 199 w 399"/>
              <a:gd name="T15" fmla="*/ 33 h 391"/>
              <a:gd name="T16" fmla="*/ 33 w 399"/>
              <a:gd name="T17" fmla="*/ 190 h 391"/>
              <a:gd name="T18" fmla="*/ 199 w 399"/>
              <a:gd name="T19" fmla="*/ 356 h 391"/>
              <a:gd name="T20" fmla="*/ 365 w 399"/>
              <a:gd name="T21" fmla="*/ 190 h 391"/>
              <a:gd name="T22" fmla="*/ 199 w 399"/>
              <a:gd name="T23" fmla="*/ 33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9" h="391">
                <a:moveTo>
                  <a:pt x="199" y="390"/>
                </a:moveTo>
                <a:lnTo>
                  <a:pt x="199" y="390"/>
                </a:lnTo>
                <a:cubicBezTo>
                  <a:pt x="91" y="390"/>
                  <a:pt x="0" y="298"/>
                  <a:pt x="0" y="190"/>
                </a:cubicBezTo>
                <a:cubicBezTo>
                  <a:pt x="0" y="83"/>
                  <a:pt x="91" y="0"/>
                  <a:pt x="199" y="0"/>
                </a:cubicBezTo>
                <a:cubicBezTo>
                  <a:pt x="307" y="0"/>
                  <a:pt x="398" y="83"/>
                  <a:pt x="398" y="190"/>
                </a:cubicBezTo>
                <a:cubicBezTo>
                  <a:pt x="398" y="298"/>
                  <a:pt x="307" y="390"/>
                  <a:pt x="199" y="390"/>
                </a:cubicBezTo>
                <a:close/>
                <a:moveTo>
                  <a:pt x="199" y="33"/>
                </a:moveTo>
                <a:lnTo>
                  <a:pt x="199" y="33"/>
                </a:lnTo>
                <a:cubicBezTo>
                  <a:pt x="108" y="33"/>
                  <a:pt x="33" y="99"/>
                  <a:pt x="33" y="190"/>
                </a:cubicBezTo>
                <a:cubicBezTo>
                  <a:pt x="33" y="282"/>
                  <a:pt x="108" y="356"/>
                  <a:pt x="199" y="356"/>
                </a:cubicBezTo>
                <a:cubicBezTo>
                  <a:pt x="291" y="356"/>
                  <a:pt x="365" y="282"/>
                  <a:pt x="365" y="190"/>
                </a:cubicBezTo>
                <a:cubicBezTo>
                  <a:pt x="365" y="99"/>
                  <a:pt x="291" y="33"/>
                  <a:pt x="199" y="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0" name="Freeform 553">
            <a:extLst>
              <a:ext uri="{FF2B5EF4-FFF2-40B4-BE49-F238E27FC236}">
                <a16:creationId xmlns:a16="http://schemas.microsoft.com/office/drawing/2014/main" id="{5424A78C-54D8-3848-B5C3-96000DD2E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5707" y="10703352"/>
            <a:ext cx="124045" cy="202145"/>
          </a:xfrm>
          <a:custGeom>
            <a:avLst/>
            <a:gdLst>
              <a:gd name="T0" fmla="*/ 50 w 117"/>
              <a:gd name="T1" fmla="*/ 191 h 192"/>
              <a:gd name="T2" fmla="*/ 50 w 117"/>
              <a:gd name="T3" fmla="*/ 191 h 192"/>
              <a:gd name="T4" fmla="*/ 9 w 117"/>
              <a:gd name="T5" fmla="*/ 183 h 192"/>
              <a:gd name="T6" fmla="*/ 0 w 117"/>
              <a:gd name="T7" fmla="*/ 166 h 192"/>
              <a:gd name="T8" fmla="*/ 17 w 117"/>
              <a:gd name="T9" fmla="*/ 166 h 192"/>
              <a:gd name="T10" fmla="*/ 83 w 117"/>
              <a:gd name="T11" fmla="*/ 166 h 192"/>
              <a:gd name="T12" fmla="*/ 91 w 117"/>
              <a:gd name="T13" fmla="*/ 141 h 192"/>
              <a:gd name="T14" fmla="*/ 50 w 117"/>
              <a:gd name="T15" fmla="*/ 108 h 192"/>
              <a:gd name="T16" fmla="*/ 17 w 117"/>
              <a:gd name="T17" fmla="*/ 91 h 192"/>
              <a:gd name="T18" fmla="*/ 0 w 117"/>
              <a:gd name="T19" fmla="*/ 58 h 192"/>
              <a:gd name="T20" fmla="*/ 25 w 117"/>
              <a:gd name="T21" fmla="*/ 17 h 192"/>
              <a:gd name="T22" fmla="*/ 108 w 117"/>
              <a:gd name="T23" fmla="*/ 17 h 192"/>
              <a:gd name="T24" fmla="*/ 116 w 117"/>
              <a:gd name="T25" fmla="*/ 33 h 192"/>
              <a:gd name="T26" fmla="*/ 100 w 117"/>
              <a:gd name="T27" fmla="*/ 41 h 192"/>
              <a:gd name="T28" fmla="*/ 33 w 117"/>
              <a:gd name="T29" fmla="*/ 41 h 192"/>
              <a:gd name="T30" fmla="*/ 25 w 117"/>
              <a:gd name="T31" fmla="*/ 58 h 192"/>
              <a:gd name="T32" fmla="*/ 66 w 117"/>
              <a:gd name="T33" fmla="*/ 91 h 192"/>
              <a:gd name="T34" fmla="*/ 100 w 117"/>
              <a:gd name="T35" fmla="*/ 108 h 192"/>
              <a:gd name="T36" fmla="*/ 116 w 117"/>
              <a:gd name="T37" fmla="*/ 141 h 192"/>
              <a:gd name="T38" fmla="*/ 91 w 117"/>
              <a:gd name="T39" fmla="*/ 183 h 192"/>
              <a:gd name="T40" fmla="*/ 50 w 117"/>
              <a:gd name="T41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92">
                <a:moveTo>
                  <a:pt x="50" y="191"/>
                </a:moveTo>
                <a:lnTo>
                  <a:pt x="50" y="191"/>
                </a:lnTo>
                <a:cubicBezTo>
                  <a:pt x="42" y="191"/>
                  <a:pt x="25" y="191"/>
                  <a:pt x="9" y="183"/>
                </a:cubicBezTo>
                <a:cubicBezTo>
                  <a:pt x="0" y="183"/>
                  <a:pt x="0" y="174"/>
                  <a:pt x="0" y="166"/>
                </a:cubicBezTo>
                <a:cubicBezTo>
                  <a:pt x="9" y="166"/>
                  <a:pt x="9" y="158"/>
                  <a:pt x="17" y="166"/>
                </a:cubicBezTo>
                <a:cubicBezTo>
                  <a:pt x="42" y="174"/>
                  <a:pt x="66" y="174"/>
                  <a:pt x="83" y="166"/>
                </a:cubicBezTo>
                <a:cubicBezTo>
                  <a:pt x="91" y="158"/>
                  <a:pt x="91" y="149"/>
                  <a:pt x="91" y="141"/>
                </a:cubicBezTo>
                <a:cubicBezTo>
                  <a:pt x="91" y="133"/>
                  <a:pt x="75" y="124"/>
                  <a:pt x="50" y="108"/>
                </a:cubicBezTo>
                <a:cubicBezTo>
                  <a:pt x="42" y="108"/>
                  <a:pt x="25" y="99"/>
                  <a:pt x="17" y="91"/>
                </a:cubicBezTo>
                <a:cubicBezTo>
                  <a:pt x="9" y="83"/>
                  <a:pt x="0" y="75"/>
                  <a:pt x="0" y="58"/>
                </a:cubicBezTo>
                <a:cubicBezTo>
                  <a:pt x="0" y="41"/>
                  <a:pt x="9" y="25"/>
                  <a:pt x="25" y="17"/>
                </a:cubicBezTo>
                <a:cubicBezTo>
                  <a:pt x="42" y="0"/>
                  <a:pt x="75" y="0"/>
                  <a:pt x="108" y="17"/>
                </a:cubicBezTo>
                <a:cubicBezTo>
                  <a:pt x="116" y="17"/>
                  <a:pt x="116" y="25"/>
                  <a:pt x="116" y="33"/>
                </a:cubicBezTo>
                <a:cubicBezTo>
                  <a:pt x="108" y="41"/>
                  <a:pt x="108" y="41"/>
                  <a:pt x="100" y="41"/>
                </a:cubicBezTo>
                <a:cubicBezTo>
                  <a:pt x="75" y="25"/>
                  <a:pt x="50" y="25"/>
                  <a:pt x="33" y="41"/>
                </a:cubicBezTo>
                <a:cubicBezTo>
                  <a:pt x="25" y="41"/>
                  <a:pt x="25" y="50"/>
                  <a:pt x="25" y="58"/>
                </a:cubicBezTo>
                <a:cubicBezTo>
                  <a:pt x="25" y="75"/>
                  <a:pt x="42" y="83"/>
                  <a:pt x="66" y="91"/>
                </a:cubicBezTo>
                <a:cubicBezTo>
                  <a:pt x="75" y="99"/>
                  <a:pt x="91" y="99"/>
                  <a:pt x="100" y="108"/>
                </a:cubicBezTo>
                <a:cubicBezTo>
                  <a:pt x="108" y="116"/>
                  <a:pt x="116" y="133"/>
                  <a:pt x="116" y="141"/>
                </a:cubicBezTo>
                <a:cubicBezTo>
                  <a:pt x="116" y="158"/>
                  <a:pt x="108" y="174"/>
                  <a:pt x="91" y="183"/>
                </a:cubicBezTo>
                <a:cubicBezTo>
                  <a:pt x="83" y="191"/>
                  <a:pt x="66" y="191"/>
                  <a:pt x="50" y="1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1" name="Freeform 554">
            <a:extLst>
              <a:ext uri="{FF2B5EF4-FFF2-40B4-BE49-F238E27FC236}">
                <a16:creationId xmlns:a16="http://schemas.microsoft.com/office/drawing/2014/main" id="{6F5CBE43-A0A8-8E4E-B5B5-B00FE5E41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6244" y="10657410"/>
            <a:ext cx="18377" cy="45942"/>
          </a:xfrm>
          <a:custGeom>
            <a:avLst/>
            <a:gdLst>
              <a:gd name="T0" fmla="*/ 8 w 17"/>
              <a:gd name="T1" fmla="*/ 42 h 43"/>
              <a:gd name="T2" fmla="*/ 8 w 17"/>
              <a:gd name="T3" fmla="*/ 42 h 43"/>
              <a:gd name="T4" fmla="*/ 0 w 17"/>
              <a:gd name="T5" fmla="*/ 34 h 43"/>
              <a:gd name="T6" fmla="*/ 0 w 17"/>
              <a:gd name="T7" fmla="*/ 17 h 43"/>
              <a:gd name="T8" fmla="*/ 8 w 17"/>
              <a:gd name="T9" fmla="*/ 0 h 43"/>
              <a:gd name="T10" fmla="*/ 16 w 17"/>
              <a:gd name="T11" fmla="*/ 17 h 43"/>
              <a:gd name="T12" fmla="*/ 16 w 17"/>
              <a:gd name="T13" fmla="*/ 34 h 43"/>
              <a:gd name="T14" fmla="*/ 8 w 17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43">
                <a:moveTo>
                  <a:pt x="8" y="42"/>
                </a:moveTo>
                <a:lnTo>
                  <a:pt x="8" y="42"/>
                </a:lnTo>
                <a:cubicBezTo>
                  <a:pt x="0" y="42"/>
                  <a:pt x="0" y="42"/>
                  <a:pt x="0" y="3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0" y="0"/>
                  <a:pt x="8" y="0"/>
                </a:cubicBezTo>
                <a:cubicBezTo>
                  <a:pt x="16" y="0"/>
                  <a:pt x="16" y="9"/>
                  <a:pt x="16" y="17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42"/>
                  <a:pt x="16" y="42"/>
                  <a:pt x="8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2" name="Freeform 555">
            <a:extLst>
              <a:ext uri="{FF2B5EF4-FFF2-40B4-BE49-F238E27FC236}">
                <a16:creationId xmlns:a16="http://schemas.microsoft.com/office/drawing/2014/main" id="{31BC263C-EFB0-9B41-98DA-17A3CF474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6244" y="10910093"/>
            <a:ext cx="18377" cy="45942"/>
          </a:xfrm>
          <a:custGeom>
            <a:avLst/>
            <a:gdLst>
              <a:gd name="T0" fmla="*/ 8 w 17"/>
              <a:gd name="T1" fmla="*/ 42 h 43"/>
              <a:gd name="T2" fmla="*/ 8 w 17"/>
              <a:gd name="T3" fmla="*/ 42 h 43"/>
              <a:gd name="T4" fmla="*/ 0 w 17"/>
              <a:gd name="T5" fmla="*/ 33 h 43"/>
              <a:gd name="T6" fmla="*/ 0 w 17"/>
              <a:gd name="T7" fmla="*/ 8 h 43"/>
              <a:gd name="T8" fmla="*/ 8 w 17"/>
              <a:gd name="T9" fmla="*/ 0 h 43"/>
              <a:gd name="T10" fmla="*/ 16 w 17"/>
              <a:gd name="T11" fmla="*/ 8 h 43"/>
              <a:gd name="T12" fmla="*/ 16 w 17"/>
              <a:gd name="T13" fmla="*/ 33 h 43"/>
              <a:gd name="T14" fmla="*/ 8 w 17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43">
                <a:moveTo>
                  <a:pt x="8" y="42"/>
                </a:moveTo>
                <a:lnTo>
                  <a:pt x="8" y="42"/>
                </a:lnTo>
                <a:cubicBezTo>
                  <a:pt x="0" y="42"/>
                  <a:pt x="0" y="33"/>
                  <a:pt x="0" y="33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0"/>
                  <a:pt x="8" y="0"/>
                </a:cubicBezTo>
                <a:cubicBezTo>
                  <a:pt x="16" y="0"/>
                  <a:pt x="16" y="8"/>
                  <a:pt x="16" y="8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3"/>
                  <a:pt x="16" y="42"/>
                  <a:pt x="8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3" name="Freeform 556">
            <a:extLst>
              <a:ext uri="{FF2B5EF4-FFF2-40B4-BE49-F238E27FC236}">
                <a16:creationId xmlns:a16="http://schemas.microsoft.com/office/drawing/2014/main" id="{951F2443-7288-F24A-B49E-D7EB5D196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244" y="10018816"/>
            <a:ext cx="3771845" cy="1392044"/>
          </a:xfrm>
          <a:custGeom>
            <a:avLst/>
            <a:gdLst>
              <a:gd name="T0" fmla="*/ 3370 w 3620"/>
              <a:gd name="T1" fmla="*/ 1337 h 1338"/>
              <a:gd name="T2" fmla="*/ 3370 w 3620"/>
              <a:gd name="T3" fmla="*/ 1337 h 1338"/>
              <a:gd name="T4" fmla="*/ 258 w 3620"/>
              <a:gd name="T5" fmla="*/ 1337 h 1338"/>
              <a:gd name="T6" fmla="*/ 0 w 3620"/>
              <a:gd name="T7" fmla="*/ 1087 h 1338"/>
              <a:gd name="T8" fmla="*/ 0 w 3620"/>
              <a:gd name="T9" fmla="*/ 249 h 1338"/>
              <a:gd name="T10" fmla="*/ 258 w 3620"/>
              <a:gd name="T11" fmla="*/ 0 h 1338"/>
              <a:gd name="T12" fmla="*/ 3370 w 3620"/>
              <a:gd name="T13" fmla="*/ 0 h 1338"/>
              <a:gd name="T14" fmla="*/ 3619 w 3620"/>
              <a:gd name="T15" fmla="*/ 249 h 1338"/>
              <a:gd name="T16" fmla="*/ 3619 w 3620"/>
              <a:gd name="T17" fmla="*/ 1087 h 1338"/>
              <a:gd name="T18" fmla="*/ 3370 w 3620"/>
              <a:gd name="T19" fmla="*/ 1337 h 1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20" h="1338">
                <a:moveTo>
                  <a:pt x="3370" y="1337"/>
                </a:moveTo>
                <a:lnTo>
                  <a:pt x="3370" y="1337"/>
                </a:lnTo>
                <a:cubicBezTo>
                  <a:pt x="258" y="1337"/>
                  <a:pt x="258" y="1337"/>
                  <a:pt x="258" y="1337"/>
                </a:cubicBezTo>
                <a:cubicBezTo>
                  <a:pt x="116" y="1337"/>
                  <a:pt x="0" y="1220"/>
                  <a:pt x="0" y="1087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116"/>
                  <a:pt x="116" y="0"/>
                  <a:pt x="258" y="0"/>
                </a:cubicBezTo>
                <a:cubicBezTo>
                  <a:pt x="3370" y="0"/>
                  <a:pt x="3370" y="0"/>
                  <a:pt x="3370" y="0"/>
                </a:cubicBezTo>
                <a:cubicBezTo>
                  <a:pt x="3512" y="0"/>
                  <a:pt x="3619" y="116"/>
                  <a:pt x="3619" y="249"/>
                </a:cubicBezTo>
                <a:cubicBezTo>
                  <a:pt x="3619" y="1087"/>
                  <a:pt x="3619" y="1087"/>
                  <a:pt x="3619" y="1087"/>
                </a:cubicBezTo>
                <a:cubicBezTo>
                  <a:pt x="3619" y="1220"/>
                  <a:pt x="3512" y="1337"/>
                  <a:pt x="3370" y="13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1" name="Freeform 604">
            <a:extLst>
              <a:ext uri="{FF2B5EF4-FFF2-40B4-BE49-F238E27FC236}">
                <a16:creationId xmlns:a16="http://schemas.microsoft.com/office/drawing/2014/main" id="{D2F574FD-B719-194F-B5AF-97791959F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113" y="10280685"/>
            <a:ext cx="519147" cy="790204"/>
          </a:xfrm>
          <a:custGeom>
            <a:avLst/>
            <a:gdLst>
              <a:gd name="T0" fmla="*/ 424 w 499"/>
              <a:gd name="T1" fmla="*/ 756 h 757"/>
              <a:gd name="T2" fmla="*/ 424 w 499"/>
              <a:gd name="T3" fmla="*/ 756 h 757"/>
              <a:gd name="T4" fmla="*/ 67 w 499"/>
              <a:gd name="T5" fmla="*/ 756 h 757"/>
              <a:gd name="T6" fmla="*/ 0 w 499"/>
              <a:gd name="T7" fmla="*/ 689 h 757"/>
              <a:gd name="T8" fmla="*/ 0 w 499"/>
              <a:gd name="T9" fmla="*/ 67 h 757"/>
              <a:gd name="T10" fmla="*/ 67 w 499"/>
              <a:gd name="T11" fmla="*/ 0 h 757"/>
              <a:gd name="T12" fmla="*/ 424 w 499"/>
              <a:gd name="T13" fmla="*/ 0 h 757"/>
              <a:gd name="T14" fmla="*/ 498 w 499"/>
              <a:gd name="T15" fmla="*/ 67 h 757"/>
              <a:gd name="T16" fmla="*/ 498 w 499"/>
              <a:gd name="T17" fmla="*/ 274 h 757"/>
              <a:gd name="T18" fmla="*/ 482 w 499"/>
              <a:gd name="T19" fmla="*/ 291 h 757"/>
              <a:gd name="T20" fmla="*/ 465 w 499"/>
              <a:gd name="T21" fmla="*/ 274 h 757"/>
              <a:gd name="T22" fmla="*/ 465 w 499"/>
              <a:gd name="T23" fmla="*/ 67 h 757"/>
              <a:gd name="T24" fmla="*/ 424 w 499"/>
              <a:gd name="T25" fmla="*/ 33 h 757"/>
              <a:gd name="T26" fmla="*/ 67 w 499"/>
              <a:gd name="T27" fmla="*/ 33 h 757"/>
              <a:gd name="T28" fmla="*/ 33 w 499"/>
              <a:gd name="T29" fmla="*/ 67 h 757"/>
              <a:gd name="T30" fmla="*/ 33 w 499"/>
              <a:gd name="T31" fmla="*/ 689 h 757"/>
              <a:gd name="T32" fmla="*/ 67 w 499"/>
              <a:gd name="T33" fmla="*/ 722 h 757"/>
              <a:gd name="T34" fmla="*/ 424 w 499"/>
              <a:gd name="T35" fmla="*/ 722 h 757"/>
              <a:gd name="T36" fmla="*/ 440 w 499"/>
              <a:gd name="T37" fmla="*/ 722 h 757"/>
              <a:gd name="T38" fmla="*/ 465 w 499"/>
              <a:gd name="T39" fmla="*/ 722 h 757"/>
              <a:gd name="T40" fmla="*/ 457 w 499"/>
              <a:gd name="T41" fmla="*/ 747 h 757"/>
              <a:gd name="T42" fmla="*/ 424 w 499"/>
              <a:gd name="T43" fmla="*/ 756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99" h="757">
                <a:moveTo>
                  <a:pt x="424" y="756"/>
                </a:moveTo>
                <a:lnTo>
                  <a:pt x="424" y="756"/>
                </a:lnTo>
                <a:cubicBezTo>
                  <a:pt x="67" y="756"/>
                  <a:pt x="67" y="756"/>
                  <a:pt x="67" y="756"/>
                </a:cubicBezTo>
                <a:cubicBezTo>
                  <a:pt x="25" y="756"/>
                  <a:pt x="0" y="722"/>
                  <a:pt x="0" y="689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25"/>
                  <a:pt x="25" y="0"/>
                  <a:pt x="67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65" y="0"/>
                  <a:pt x="498" y="25"/>
                  <a:pt x="498" y="67"/>
                </a:cubicBezTo>
                <a:cubicBezTo>
                  <a:pt x="498" y="274"/>
                  <a:pt x="498" y="274"/>
                  <a:pt x="498" y="274"/>
                </a:cubicBezTo>
                <a:cubicBezTo>
                  <a:pt x="498" y="282"/>
                  <a:pt x="490" y="291"/>
                  <a:pt x="482" y="291"/>
                </a:cubicBezTo>
                <a:cubicBezTo>
                  <a:pt x="465" y="291"/>
                  <a:pt x="465" y="282"/>
                  <a:pt x="465" y="274"/>
                </a:cubicBezTo>
                <a:cubicBezTo>
                  <a:pt x="465" y="67"/>
                  <a:pt x="465" y="67"/>
                  <a:pt x="465" y="67"/>
                </a:cubicBezTo>
                <a:cubicBezTo>
                  <a:pt x="465" y="50"/>
                  <a:pt x="449" y="33"/>
                  <a:pt x="424" y="33"/>
                </a:cubicBezTo>
                <a:cubicBezTo>
                  <a:pt x="67" y="33"/>
                  <a:pt x="67" y="33"/>
                  <a:pt x="67" y="33"/>
                </a:cubicBezTo>
                <a:cubicBezTo>
                  <a:pt x="50" y="33"/>
                  <a:pt x="33" y="50"/>
                  <a:pt x="33" y="67"/>
                </a:cubicBezTo>
                <a:cubicBezTo>
                  <a:pt x="33" y="689"/>
                  <a:pt x="33" y="689"/>
                  <a:pt x="33" y="689"/>
                </a:cubicBezTo>
                <a:cubicBezTo>
                  <a:pt x="33" y="706"/>
                  <a:pt x="50" y="722"/>
                  <a:pt x="67" y="722"/>
                </a:cubicBezTo>
                <a:cubicBezTo>
                  <a:pt x="424" y="722"/>
                  <a:pt x="424" y="722"/>
                  <a:pt x="424" y="722"/>
                </a:cubicBezTo>
                <a:cubicBezTo>
                  <a:pt x="432" y="722"/>
                  <a:pt x="440" y="722"/>
                  <a:pt x="440" y="722"/>
                </a:cubicBezTo>
                <a:cubicBezTo>
                  <a:pt x="449" y="714"/>
                  <a:pt x="465" y="714"/>
                  <a:pt x="465" y="722"/>
                </a:cubicBezTo>
                <a:cubicBezTo>
                  <a:pt x="474" y="739"/>
                  <a:pt x="465" y="747"/>
                  <a:pt x="457" y="747"/>
                </a:cubicBezTo>
                <a:cubicBezTo>
                  <a:pt x="449" y="756"/>
                  <a:pt x="440" y="756"/>
                  <a:pt x="424" y="7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2" name="Freeform 605">
            <a:extLst>
              <a:ext uri="{FF2B5EF4-FFF2-40B4-BE49-F238E27FC236}">
                <a16:creationId xmlns:a16="http://schemas.microsoft.com/office/drawing/2014/main" id="{D235C31D-B865-D842-96BB-C22BBDE4D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680" y="10928470"/>
            <a:ext cx="45942" cy="50535"/>
          </a:xfrm>
          <a:custGeom>
            <a:avLst/>
            <a:gdLst>
              <a:gd name="T0" fmla="*/ 25 w 43"/>
              <a:gd name="T1" fmla="*/ 49 h 50"/>
              <a:gd name="T2" fmla="*/ 25 w 43"/>
              <a:gd name="T3" fmla="*/ 49 h 50"/>
              <a:gd name="T4" fmla="*/ 0 w 43"/>
              <a:gd name="T5" fmla="*/ 25 h 50"/>
              <a:gd name="T6" fmla="*/ 25 w 43"/>
              <a:gd name="T7" fmla="*/ 0 h 50"/>
              <a:gd name="T8" fmla="*/ 42 w 43"/>
              <a:gd name="T9" fmla="*/ 25 h 50"/>
              <a:gd name="T10" fmla="*/ 25 w 43"/>
              <a:gd name="T11" fmla="*/ 49 h 50"/>
              <a:gd name="T12" fmla="*/ 25 w 43"/>
              <a:gd name="T13" fmla="*/ 8 h 50"/>
              <a:gd name="T14" fmla="*/ 25 w 43"/>
              <a:gd name="T15" fmla="*/ 8 h 50"/>
              <a:gd name="T16" fmla="*/ 9 w 43"/>
              <a:gd name="T17" fmla="*/ 25 h 50"/>
              <a:gd name="T18" fmla="*/ 25 w 43"/>
              <a:gd name="T19" fmla="*/ 41 h 50"/>
              <a:gd name="T20" fmla="*/ 33 w 43"/>
              <a:gd name="T21" fmla="*/ 25 h 50"/>
              <a:gd name="T22" fmla="*/ 25 w 43"/>
              <a:gd name="T23" fmla="*/ 8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50">
                <a:moveTo>
                  <a:pt x="25" y="49"/>
                </a:moveTo>
                <a:lnTo>
                  <a:pt x="25" y="49"/>
                </a:lnTo>
                <a:cubicBezTo>
                  <a:pt x="9" y="49"/>
                  <a:pt x="0" y="33"/>
                  <a:pt x="0" y="25"/>
                </a:cubicBezTo>
                <a:cubicBezTo>
                  <a:pt x="0" y="16"/>
                  <a:pt x="9" y="0"/>
                  <a:pt x="25" y="0"/>
                </a:cubicBezTo>
                <a:cubicBezTo>
                  <a:pt x="33" y="0"/>
                  <a:pt x="42" y="16"/>
                  <a:pt x="42" y="25"/>
                </a:cubicBezTo>
                <a:cubicBezTo>
                  <a:pt x="42" y="33"/>
                  <a:pt x="33" y="49"/>
                  <a:pt x="25" y="49"/>
                </a:cubicBezTo>
                <a:close/>
                <a:moveTo>
                  <a:pt x="25" y="8"/>
                </a:moveTo>
                <a:lnTo>
                  <a:pt x="25" y="8"/>
                </a:lnTo>
                <a:cubicBezTo>
                  <a:pt x="17" y="8"/>
                  <a:pt x="9" y="16"/>
                  <a:pt x="9" y="25"/>
                </a:cubicBezTo>
                <a:cubicBezTo>
                  <a:pt x="9" y="33"/>
                  <a:pt x="17" y="41"/>
                  <a:pt x="25" y="41"/>
                </a:cubicBezTo>
                <a:cubicBezTo>
                  <a:pt x="25" y="41"/>
                  <a:pt x="33" y="33"/>
                  <a:pt x="33" y="25"/>
                </a:cubicBezTo>
                <a:cubicBezTo>
                  <a:pt x="33" y="16"/>
                  <a:pt x="25" y="8"/>
                  <a:pt x="25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3" name="Freeform 606">
            <a:extLst>
              <a:ext uri="{FF2B5EF4-FFF2-40B4-BE49-F238E27FC236}">
                <a16:creationId xmlns:a16="http://schemas.microsoft.com/office/drawing/2014/main" id="{9975D0AC-64AB-B04F-A265-E20D9A9AA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62" y="10937658"/>
            <a:ext cx="183768" cy="36754"/>
          </a:xfrm>
          <a:custGeom>
            <a:avLst/>
            <a:gdLst>
              <a:gd name="T0" fmla="*/ 157 w 175"/>
              <a:gd name="T1" fmla="*/ 33 h 34"/>
              <a:gd name="T2" fmla="*/ 157 w 175"/>
              <a:gd name="T3" fmla="*/ 33 h 34"/>
              <a:gd name="T4" fmla="*/ 16 w 175"/>
              <a:gd name="T5" fmla="*/ 33 h 34"/>
              <a:gd name="T6" fmla="*/ 0 w 175"/>
              <a:gd name="T7" fmla="*/ 17 h 34"/>
              <a:gd name="T8" fmla="*/ 16 w 175"/>
              <a:gd name="T9" fmla="*/ 0 h 34"/>
              <a:gd name="T10" fmla="*/ 157 w 175"/>
              <a:gd name="T11" fmla="*/ 0 h 34"/>
              <a:gd name="T12" fmla="*/ 174 w 175"/>
              <a:gd name="T13" fmla="*/ 17 h 34"/>
              <a:gd name="T14" fmla="*/ 157 w 175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5" h="34">
                <a:moveTo>
                  <a:pt x="157" y="33"/>
                </a:moveTo>
                <a:lnTo>
                  <a:pt x="157" y="33"/>
                </a:ln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25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66" y="0"/>
                  <a:pt x="174" y="8"/>
                  <a:pt x="174" y="17"/>
                </a:cubicBezTo>
                <a:cubicBezTo>
                  <a:pt x="174" y="25"/>
                  <a:pt x="166" y="33"/>
                  <a:pt x="157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4" name="Freeform 607">
            <a:extLst>
              <a:ext uri="{FF2B5EF4-FFF2-40B4-BE49-F238E27FC236}">
                <a16:creationId xmlns:a16="http://schemas.microsoft.com/office/drawing/2014/main" id="{1B035373-2B69-8E45-A9CA-E3A02407F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839" y="10331222"/>
            <a:ext cx="390506" cy="215926"/>
          </a:xfrm>
          <a:custGeom>
            <a:avLst/>
            <a:gdLst>
              <a:gd name="T0" fmla="*/ 357 w 375"/>
              <a:gd name="T1" fmla="*/ 208 h 209"/>
              <a:gd name="T2" fmla="*/ 357 w 375"/>
              <a:gd name="T3" fmla="*/ 208 h 209"/>
              <a:gd name="T4" fmla="*/ 17 w 375"/>
              <a:gd name="T5" fmla="*/ 208 h 209"/>
              <a:gd name="T6" fmla="*/ 0 w 375"/>
              <a:gd name="T7" fmla="*/ 191 h 209"/>
              <a:gd name="T8" fmla="*/ 0 w 375"/>
              <a:gd name="T9" fmla="*/ 17 h 209"/>
              <a:gd name="T10" fmla="*/ 17 w 375"/>
              <a:gd name="T11" fmla="*/ 0 h 209"/>
              <a:gd name="T12" fmla="*/ 357 w 375"/>
              <a:gd name="T13" fmla="*/ 0 h 209"/>
              <a:gd name="T14" fmla="*/ 374 w 375"/>
              <a:gd name="T15" fmla="*/ 17 h 209"/>
              <a:gd name="T16" fmla="*/ 374 w 375"/>
              <a:gd name="T17" fmla="*/ 191 h 209"/>
              <a:gd name="T18" fmla="*/ 357 w 375"/>
              <a:gd name="T19" fmla="*/ 208 h 209"/>
              <a:gd name="T20" fmla="*/ 34 w 375"/>
              <a:gd name="T21" fmla="*/ 174 h 209"/>
              <a:gd name="T22" fmla="*/ 34 w 375"/>
              <a:gd name="T23" fmla="*/ 174 h 209"/>
              <a:gd name="T24" fmla="*/ 341 w 375"/>
              <a:gd name="T25" fmla="*/ 174 h 209"/>
              <a:gd name="T26" fmla="*/ 341 w 375"/>
              <a:gd name="T27" fmla="*/ 42 h 209"/>
              <a:gd name="T28" fmla="*/ 34 w 375"/>
              <a:gd name="T29" fmla="*/ 42 h 209"/>
              <a:gd name="T30" fmla="*/ 34 w 375"/>
              <a:gd name="T31" fmla="*/ 174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5" h="209">
                <a:moveTo>
                  <a:pt x="357" y="208"/>
                </a:moveTo>
                <a:lnTo>
                  <a:pt x="357" y="208"/>
                </a:lnTo>
                <a:cubicBezTo>
                  <a:pt x="17" y="208"/>
                  <a:pt x="17" y="208"/>
                  <a:pt x="17" y="208"/>
                </a:cubicBezTo>
                <a:cubicBezTo>
                  <a:pt x="9" y="208"/>
                  <a:pt x="0" y="199"/>
                  <a:pt x="0" y="19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357" y="0"/>
                  <a:pt x="357" y="0"/>
                  <a:pt x="357" y="0"/>
                </a:cubicBezTo>
                <a:cubicBezTo>
                  <a:pt x="366" y="0"/>
                  <a:pt x="374" y="8"/>
                  <a:pt x="374" y="17"/>
                </a:cubicBezTo>
                <a:cubicBezTo>
                  <a:pt x="374" y="191"/>
                  <a:pt x="374" y="191"/>
                  <a:pt x="374" y="191"/>
                </a:cubicBezTo>
                <a:cubicBezTo>
                  <a:pt x="374" y="199"/>
                  <a:pt x="366" y="208"/>
                  <a:pt x="357" y="208"/>
                </a:cubicBezTo>
                <a:close/>
                <a:moveTo>
                  <a:pt x="34" y="174"/>
                </a:moveTo>
                <a:lnTo>
                  <a:pt x="34" y="174"/>
                </a:lnTo>
                <a:cubicBezTo>
                  <a:pt x="341" y="174"/>
                  <a:pt x="341" y="174"/>
                  <a:pt x="341" y="174"/>
                </a:cubicBezTo>
                <a:cubicBezTo>
                  <a:pt x="341" y="42"/>
                  <a:pt x="341" y="42"/>
                  <a:pt x="341" y="42"/>
                </a:cubicBezTo>
                <a:cubicBezTo>
                  <a:pt x="34" y="42"/>
                  <a:pt x="34" y="42"/>
                  <a:pt x="34" y="42"/>
                </a:cubicBezTo>
                <a:lnTo>
                  <a:pt x="34" y="1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5" name="Freeform 608">
            <a:extLst>
              <a:ext uri="{FF2B5EF4-FFF2-40B4-BE49-F238E27FC236}">
                <a16:creationId xmlns:a16="http://schemas.microsoft.com/office/drawing/2014/main" id="{3071A483-CCF3-CA46-9310-DBC09CDDB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680" y="10790643"/>
            <a:ext cx="45942" cy="45942"/>
          </a:xfrm>
          <a:custGeom>
            <a:avLst/>
            <a:gdLst>
              <a:gd name="T0" fmla="*/ 25 w 43"/>
              <a:gd name="T1" fmla="*/ 41 h 42"/>
              <a:gd name="T2" fmla="*/ 25 w 43"/>
              <a:gd name="T3" fmla="*/ 41 h 42"/>
              <a:gd name="T4" fmla="*/ 0 w 43"/>
              <a:gd name="T5" fmla="*/ 25 h 42"/>
              <a:gd name="T6" fmla="*/ 25 w 43"/>
              <a:gd name="T7" fmla="*/ 0 h 42"/>
              <a:gd name="T8" fmla="*/ 42 w 43"/>
              <a:gd name="T9" fmla="*/ 25 h 42"/>
              <a:gd name="T10" fmla="*/ 25 w 43"/>
              <a:gd name="T11" fmla="*/ 41 h 42"/>
              <a:gd name="T12" fmla="*/ 25 w 43"/>
              <a:gd name="T13" fmla="*/ 8 h 42"/>
              <a:gd name="T14" fmla="*/ 25 w 43"/>
              <a:gd name="T15" fmla="*/ 8 h 42"/>
              <a:gd name="T16" fmla="*/ 9 w 43"/>
              <a:gd name="T17" fmla="*/ 25 h 42"/>
              <a:gd name="T18" fmla="*/ 25 w 43"/>
              <a:gd name="T19" fmla="*/ 33 h 42"/>
              <a:gd name="T20" fmla="*/ 33 w 43"/>
              <a:gd name="T21" fmla="*/ 25 h 42"/>
              <a:gd name="T22" fmla="*/ 25 w 43"/>
              <a:gd name="T23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42">
                <a:moveTo>
                  <a:pt x="25" y="41"/>
                </a:moveTo>
                <a:lnTo>
                  <a:pt x="25" y="41"/>
                </a:lnTo>
                <a:cubicBezTo>
                  <a:pt x="9" y="41"/>
                  <a:pt x="0" y="33"/>
                  <a:pt x="0" y="25"/>
                </a:cubicBezTo>
                <a:cubicBezTo>
                  <a:pt x="0" y="8"/>
                  <a:pt x="9" y="0"/>
                  <a:pt x="25" y="0"/>
                </a:cubicBezTo>
                <a:cubicBezTo>
                  <a:pt x="33" y="0"/>
                  <a:pt x="42" y="8"/>
                  <a:pt x="42" y="25"/>
                </a:cubicBezTo>
                <a:cubicBezTo>
                  <a:pt x="42" y="33"/>
                  <a:pt x="33" y="41"/>
                  <a:pt x="25" y="41"/>
                </a:cubicBezTo>
                <a:close/>
                <a:moveTo>
                  <a:pt x="25" y="8"/>
                </a:moveTo>
                <a:lnTo>
                  <a:pt x="25" y="8"/>
                </a:lnTo>
                <a:cubicBezTo>
                  <a:pt x="17" y="8"/>
                  <a:pt x="9" y="16"/>
                  <a:pt x="9" y="25"/>
                </a:cubicBezTo>
                <a:cubicBezTo>
                  <a:pt x="9" y="33"/>
                  <a:pt x="17" y="33"/>
                  <a:pt x="25" y="33"/>
                </a:cubicBezTo>
                <a:cubicBezTo>
                  <a:pt x="25" y="33"/>
                  <a:pt x="33" y="33"/>
                  <a:pt x="33" y="25"/>
                </a:cubicBezTo>
                <a:cubicBezTo>
                  <a:pt x="33" y="16"/>
                  <a:pt x="25" y="8"/>
                  <a:pt x="25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6" name="Freeform 609">
            <a:extLst>
              <a:ext uri="{FF2B5EF4-FFF2-40B4-BE49-F238E27FC236}">
                <a16:creationId xmlns:a16="http://schemas.microsoft.com/office/drawing/2014/main" id="{38AB2993-BB5E-0C4C-82DB-56663E147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680" y="10694164"/>
            <a:ext cx="45942" cy="45942"/>
          </a:xfrm>
          <a:custGeom>
            <a:avLst/>
            <a:gdLst>
              <a:gd name="T0" fmla="*/ 25 w 43"/>
              <a:gd name="T1" fmla="*/ 41 h 42"/>
              <a:gd name="T2" fmla="*/ 25 w 43"/>
              <a:gd name="T3" fmla="*/ 41 h 42"/>
              <a:gd name="T4" fmla="*/ 0 w 43"/>
              <a:gd name="T5" fmla="*/ 25 h 42"/>
              <a:gd name="T6" fmla="*/ 25 w 43"/>
              <a:gd name="T7" fmla="*/ 0 h 42"/>
              <a:gd name="T8" fmla="*/ 42 w 43"/>
              <a:gd name="T9" fmla="*/ 25 h 42"/>
              <a:gd name="T10" fmla="*/ 25 w 43"/>
              <a:gd name="T11" fmla="*/ 41 h 42"/>
              <a:gd name="T12" fmla="*/ 25 w 43"/>
              <a:gd name="T13" fmla="*/ 8 h 42"/>
              <a:gd name="T14" fmla="*/ 25 w 43"/>
              <a:gd name="T15" fmla="*/ 8 h 42"/>
              <a:gd name="T16" fmla="*/ 9 w 43"/>
              <a:gd name="T17" fmla="*/ 25 h 42"/>
              <a:gd name="T18" fmla="*/ 25 w 43"/>
              <a:gd name="T19" fmla="*/ 33 h 42"/>
              <a:gd name="T20" fmla="*/ 33 w 43"/>
              <a:gd name="T21" fmla="*/ 25 h 42"/>
              <a:gd name="T22" fmla="*/ 25 w 43"/>
              <a:gd name="T23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42">
                <a:moveTo>
                  <a:pt x="25" y="41"/>
                </a:moveTo>
                <a:lnTo>
                  <a:pt x="25" y="41"/>
                </a:lnTo>
                <a:cubicBezTo>
                  <a:pt x="9" y="41"/>
                  <a:pt x="0" y="33"/>
                  <a:pt x="0" y="25"/>
                </a:cubicBezTo>
                <a:cubicBezTo>
                  <a:pt x="0" y="8"/>
                  <a:pt x="9" y="0"/>
                  <a:pt x="25" y="0"/>
                </a:cubicBezTo>
                <a:cubicBezTo>
                  <a:pt x="33" y="0"/>
                  <a:pt x="42" y="8"/>
                  <a:pt x="42" y="25"/>
                </a:cubicBezTo>
                <a:cubicBezTo>
                  <a:pt x="42" y="33"/>
                  <a:pt x="33" y="41"/>
                  <a:pt x="25" y="41"/>
                </a:cubicBezTo>
                <a:close/>
                <a:moveTo>
                  <a:pt x="25" y="8"/>
                </a:moveTo>
                <a:lnTo>
                  <a:pt x="25" y="8"/>
                </a:lnTo>
                <a:cubicBezTo>
                  <a:pt x="17" y="8"/>
                  <a:pt x="9" y="16"/>
                  <a:pt x="9" y="25"/>
                </a:cubicBezTo>
                <a:cubicBezTo>
                  <a:pt x="9" y="33"/>
                  <a:pt x="17" y="33"/>
                  <a:pt x="25" y="33"/>
                </a:cubicBezTo>
                <a:cubicBezTo>
                  <a:pt x="33" y="33"/>
                  <a:pt x="33" y="33"/>
                  <a:pt x="33" y="25"/>
                </a:cubicBezTo>
                <a:cubicBezTo>
                  <a:pt x="33" y="16"/>
                  <a:pt x="33" y="8"/>
                  <a:pt x="25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7" name="Freeform 610">
            <a:extLst>
              <a:ext uri="{FF2B5EF4-FFF2-40B4-BE49-F238E27FC236}">
                <a16:creationId xmlns:a16="http://schemas.microsoft.com/office/drawing/2014/main" id="{9AD07E0F-742F-524D-AA79-BB5911376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823" y="10694164"/>
            <a:ext cx="45942" cy="45942"/>
          </a:xfrm>
          <a:custGeom>
            <a:avLst/>
            <a:gdLst>
              <a:gd name="T0" fmla="*/ 25 w 43"/>
              <a:gd name="T1" fmla="*/ 41 h 42"/>
              <a:gd name="T2" fmla="*/ 25 w 43"/>
              <a:gd name="T3" fmla="*/ 41 h 42"/>
              <a:gd name="T4" fmla="*/ 0 w 43"/>
              <a:gd name="T5" fmla="*/ 25 h 42"/>
              <a:gd name="T6" fmla="*/ 25 w 43"/>
              <a:gd name="T7" fmla="*/ 0 h 42"/>
              <a:gd name="T8" fmla="*/ 42 w 43"/>
              <a:gd name="T9" fmla="*/ 25 h 42"/>
              <a:gd name="T10" fmla="*/ 25 w 43"/>
              <a:gd name="T11" fmla="*/ 41 h 42"/>
              <a:gd name="T12" fmla="*/ 25 w 43"/>
              <a:gd name="T13" fmla="*/ 8 h 42"/>
              <a:gd name="T14" fmla="*/ 25 w 43"/>
              <a:gd name="T15" fmla="*/ 8 h 42"/>
              <a:gd name="T16" fmla="*/ 9 w 43"/>
              <a:gd name="T17" fmla="*/ 25 h 42"/>
              <a:gd name="T18" fmla="*/ 25 w 43"/>
              <a:gd name="T19" fmla="*/ 33 h 42"/>
              <a:gd name="T20" fmla="*/ 34 w 43"/>
              <a:gd name="T21" fmla="*/ 25 h 42"/>
              <a:gd name="T22" fmla="*/ 25 w 43"/>
              <a:gd name="T23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42">
                <a:moveTo>
                  <a:pt x="25" y="41"/>
                </a:moveTo>
                <a:lnTo>
                  <a:pt x="25" y="41"/>
                </a:lnTo>
                <a:cubicBezTo>
                  <a:pt x="9" y="41"/>
                  <a:pt x="0" y="33"/>
                  <a:pt x="0" y="25"/>
                </a:cubicBezTo>
                <a:cubicBezTo>
                  <a:pt x="0" y="8"/>
                  <a:pt x="9" y="0"/>
                  <a:pt x="25" y="0"/>
                </a:cubicBezTo>
                <a:cubicBezTo>
                  <a:pt x="34" y="0"/>
                  <a:pt x="42" y="8"/>
                  <a:pt x="42" y="25"/>
                </a:cubicBezTo>
                <a:cubicBezTo>
                  <a:pt x="42" y="33"/>
                  <a:pt x="34" y="41"/>
                  <a:pt x="25" y="41"/>
                </a:cubicBezTo>
                <a:close/>
                <a:moveTo>
                  <a:pt x="25" y="8"/>
                </a:moveTo>
                <a:lnTo>
                  <a:pt x="25" y="8"/>
                </a:lnTo>
                <a:cubicBezTo>
                  <a:pt x="17" y="8"/>
                  <a:pt x="9" y="16"/>
                  <a:pt x="9" y="25"/>
                </a:cubicBezTo>
                <a:cubicBezTo>
                  <a:pt x="9" y="33"/>
                  <a:pt x="17" y="33"/>
                  <a:pt x="25" y="33"/>
                </a:cubicBezTo>
                <a:cubicBezTo>
                  <a:pt x="25" y="33"/>
                  <a:pt x="34" y="33"/>
                  <a:pt x="34" y="25"/>
                </a:cubicBezTo>
                <a:cubicBezTo>
                  <a:pt x="34" y="16"/>
                  <a:pt x="25" y="8"/>
                  <a:pt x="25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8" name="Freeform 611">
            <a:extLst>
              <a:ext uri="{FF2B5EF4-FFF2-40B4-BE49-F238E27FC236}">
                <a16:creationId xmlns:a16="http://schemas.microsoft.com/office/drawing/2014/main" id="{BE71B64F-D21E-2745-B3C9-012C644CB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62" y="10694164"/>
            <a:ext cx="45942" cy="45942"/>
          </a:xfrm>
          <a:custGeom>
            <a:avLst/>
            <a:gdLst>
              <a:gd name="T0" fmla="*/ 16 w 42"/>
              <a:gd name="T1" fmla="*/ 41 h 42"/>
              <a:gd name="T2" fmla="*/ 16 w 42"/>
              <a:gd name="T3" fmla="*/ 41 h 42"/>
              <a:gd name="T4" fmla="*/ 0 w 42"/>
              <a:gd name="T5" fmla="*/ 25 h 42"/>
              <a:gd name="T6" fmla="*/ 16 w 42"/>
              <a:gd name="T7" fmla="*/ 0 h 42"/>
              <a:gd name="T8" fmla="*/ 41 w 42"/>
              <a:gd name="T9" fmla="*/ 25 h 42"/>
              <a:gd name="T10" fmla="*/ 16 w 42"/>
              <a:gd name="T11" fmla="*/ 41 h 42"/>
              <a:gd name="T12" fmla="*/ 16 w 42"/>
              <a:gd name="T13" fmla="*/ 8 h 42"/>
              <a:gd name="T14" fmla="*/ 16 w 42"/>
              <a:gd name="T15" fmla="*/ 8 h 42"/>
              <a:gd name="T16" fmla="*/ 8 w 42"/>
              <a:gd name="T17" fmla="*/ 25 h 42"/>
              <a:gd name="T18" fmla="*/ 16 w 42"/>
              <a:gd name="T19" fmla="*/ 33 h 42"/>
              <a:gd name="T20" fmla="*/ 33 w 42"/>
              <a:gd name="T21" fmla="*/ 25 h 42"/>
              <a:gd name="T22" fmla="*/ 16 w 42"/>
              <a:gd name="T23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42">
                <a:moveTo>
                  <a:pt x="16" y="41"/>
                </a:moveTo>
                <a:lnTo>
                  <a:pt x="16" y="41"/>
                </a:lnTo>
                <a:cubicBezTo>
                  <a:pt x="8" y="41"/>
                  <a:pt x="0" y="33"/>
                  <a:pt x="0" y="25"/>
                </a:cubicBezTo>
                <a:cubicBezTo>
                  <a:pt x="0" y="8"/>
                  <a:pt x="8" y="0"/>
                  <a:pt x="16" y="0"/>
                </a:cubicBezTo>
                <a:cubicBezTo>
                  <a:pt x="33" y="0"/>
                  <a:pt x="41" y="8"/>
                  <a:pt x="41" y="25"/>
                </a:cubicBezTo>
                <a:cubicBezTo>
                  <a:pt x="41" y="33"/>
                  <a:pt x="33" y="41"/>
                  <a:pt x="16" y="41"/>
                </a:cubicBezTo>
                <a:close/>
                <a:moveTo>
                  <a:pt x="16" y="8"/>
                </a:moveTo>
                <a:lnTo>
                  <a:pt x="16" y="8"/>
                </a:lnTo>
                <a:cubicBezTo>
                  <a:pt x="8" y="8"/>
                  <a:pt x="8" y="16"/>
                  <a:pt x="8" y="25"/>
                </a:cubicBezTo>
                <a:cubicBezTo>
                  <a:pt x="8" y="33"/>
                  <a:pt x="8" y="33"/>
                  <a:pt x="16" y="33"/>
                </a:cubicBezTo>
                <a:cubicBezTo>
                  <a:pt x="25" y="33"/>
                  <a:pt x="33" y="33"/>
                  <a:pt x="33" y="25"/>
                </a:cubicBezTo>
                <a:cubicBezTo>
                  <a:pt x="33" y="16"/>
                  <a:pt x="25" y="8"/>
                  <a:pt x="16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9" name="Freeform 612">
            <a:extLst>
              <a:ext uri="{FF2B5EF4-FFF2-40B4-BE49-F238E27FC236}">
                <a16:creationId xmlns:a16="http://schemas.microsoft.com/office/drawing/2014/main" id="{84E60BB9-8C89-FD4E-952B-A6EA35543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823" y="10790643"/>
            <a:ext cx="45942" cy="45942"/>
          </a:xfrm>
          <a:custGeom>
            <a:avLst/>
            <a:gdLst>
              <a:gd name="T0" fmla="*/ 25 w 43"/>
              <a:gd name="T1" fmla="*/ 41 h 42"/>
              <a:gd name="T2" fmla="*/ 25 w 43"/>
              <a:gd name="T3" fmla="*/ 41 h 42"/>
              <a:gd name="T4" fmla="*/ 0 w 43"/>
              <a:gd name="T5" fmla="*/ 25 h 42"/>
              <a:gd name="T6" fmla="*/ 25 w 43"/>
              <a:gd name="T7" fmla="*/ 0 h 42"/>
              <a:gd name="T8" fmla="*/ 42 w 43"/>
              <a:gd name="T9" fmla="*/ 25 h 42"/>
              <a:gd name="T10" fmla="*/ 25 w 43"/>
              <a:gd name="T11" fmla="*/ 41 h 42"/>
              <a:gd name="T12" fmla="*/ 25 w 43"/>
              <a:gd name="T13" fmla="*/ 8 h 42"/>
              <a:gd name="T14" fmla="*/ 25 w 43"/>
              <a:gd name="T15" fmla="*/ 8 h 42"/>
              <a:gd name="T16" fmla="*/ 9 w 43"/>
              <a:gd name="T17" fmla="*/ 25 h 42"/>
              <a:gd name="T18" fmla="*/ 25 w 43"/>
              <a:gd name="T19" fmla="*/ 33 h 42"/>
              <a:gd name="T20" fmla="*/ 34 w 43"/>
              <a:gd name="T21" fmla="*/ 25 h 42"/>
              <a:gd name="T22" fmla="*/ 25 w 43"/>
              <a:gd name="T23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42">
                <a:moveTo>
                  <a:pt x="25" y="41"/>
                </a:moveTo>
                <a:lnTo>
                  <a:pt x="25" y="41"/>
                </a:lnTo>
                <a:cubicBezTo>
                  <a:pt x="9" y="41"/>
                  <a:pt x="0" y="33"/>
                  <a:pt x="0" y="25"/>
                </a:cubicBezTo>
                <a:cubicBezTo>
                  <a:pt x="0" y="8"/>
                  <a:pt x="9" y="0"/>
                  <a:pt x="25" y="0"/>
                </a:cubicBezTo>
                <a:cubicBezTo>
                  <a:pt x="34" y="0"/>
                  <a:pt x="42" y="8"/>
                  <a:pt x="42" y="25"/>
                </a:cubicBezTo>
                <a:cubicBezTo>
                  <a:pt x="42" y="33"/>
                  <a:pt x="34" y="41"/>
                  <a:pt x="25" y="41"/>
                </a:cubicBezTo>
                <a:close/>
                <a:moveTo>
                  <a:pt x="25" y="8"/>
                </a:moveTo>
                <a:lnTo>
                  <a:pt x="25" y="8"/>
                </a:lnTo>
                <a:cubicBezTo>
                  <a:pt x="17" y="8"/>
                  <a:pt x="9" y="16"/>
                  <a:pt x="9" y="25"/>
                </a:cubicBezTo>
                <a:cubicBezTo>
                  <a:pt x="9" y="33"/>
                  <a:pt x="17" y="33"/>
                  <a:pt x="25" y="33"/>
                </a:cubicBezTo>
                <a:cubicBezTo>
                  <a:pt x="25" y="33"/>
                  <a:pt x="34" y="33"/>
                  <a:pt x="34" y="25"/>
                </a:cubicBezTo>
                <a:cubicBezTo>
                  <a:pt x="34" y="16"/>
                  <a:pt x="25" y="8"/>
                  <a:pt x="25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0" name="Freeform 613">
            <a:extLst>
              <a:ext uri="{FF2B5EF4-FFF2-40B4-BE49-F238E27FC236}">
                <a16:creationId xmlns:a16="http://schemas.microsoft.com/office/drawing/2014/main" id="{65A24989-3FB8-B84E-BBA3-39666934D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62" y="10790643"/>
            <a:ext cx="45942" cy="45942"/>
          </a:xfrm>
          <a:custGeom>
            <a:avLst/>
            <a:gdLst>
              <a:gd name="T0" fmla="*/ 16 w 42"/>
              <a:gd name="T1" fmla="*/ 41 h 42"/>
              <a:gd name="T2" fmla="*/ 16 w 42"/>
              <a:gd name="T3" fmla="*/ 41 h 42"/>
              <a:gd name="T4" fmla="*/ 0 w 42"/>
              <a:gd name="T5" fmla="*/ 25 h 42"/>
              <a:gd name="T6" fmla="*/ 16 w 42"/>
              <a:gd name="T7" fmla="*/ 0 h 42"/>
              <a:gd name="T8" fmla="*/ 41 w 42"/>
              <a:gd name="T9" fmla="*/ 25 h 42"/>
              <a:gd name="T10" fmla="*/ 16 w 42"/>
              <a:gd name="T11" fmla="*/ 41 h 42"/>
              <a:gd name="T12" fmla="*/ 16 w 42"/>
              <a:gd name="T13" fmla="*/ 8 h 42"/>
              <a:gd name="T14" fmla="*/ 16 w 42"/>
              <a:gd name="T15" fmla="*/ 8 h 42"/>
              <a:gd name="T16" fmla="*/ 8 w 42"/>
              <a:gd name="T17" fmla="*/ 25 h 42"/>
              <a:gd name="T18" fmla="*/ 16 w 42"/>
              <a:gd name="T19" fmla="*/ 33 h 42"/>
              <a:gd name="T20" fmla="*/ 33 w 42"/>
              <a:gd name="T21" fmla="*/ 25 h 42"/>
              <a:gd name="T22" fmla="*/ 16 w 42"/>
              <a:gd name="T23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42">
                <a:moveTo>
                  <a:pt x="16" y="41"/>
                </a:moveTo>
                <a:lnTo>
                  <a:pt x="16" y="41"/>
                </a:lnTo>
                <a:cubicBezTo>
                  <a:pt x="8" y="41"/>
                  <a:pt x="0" y="33"/>
                  <a:pt x="0" y="25"/>
                </a:cubicBezTo>
                <a:cubicBezTo>
                  <a:pt x="0" y="8"/>
                  <a:pt x="8" y="0"/>
                  <a:pt x="16" y="0"/>
                </a:cubicBezTo>
                <a:cubicBezTo>
                  <a:pt x="33" y="0"/>
                  <a:pt x="41" y="8"/>
                  <a:pt x="41" y="25"/>
                </a:cubicBezTo>
                <a:cubicBezTo>
                  <a:pt x="41" y="33"/>
                  <a:pt x="33" y="41"/>
                  <a:pt x="16" y="41"/>
                </a:cubicBezTo>
                <a:close/>
                <a:moveTo>
                  <a:pt x="16" y="8"/>
                </a:moveTo>
                <a:lnTo>
                  <a:pt x="16" y="8"/>
                </a:lnTo>
                <a:cubicBezTo>
                  <a:pt x="8" y="8"/>
                  <a:pt x="8" y="16"/>
                  <a:pt x="8" y="25"/>
                </a:cubicBezTo>
                <a:cubicBezTo>
                  <a:pt x="8" y="33"/>
                  <a:pt x="8" y="33"/>
                  <a:pt x="16" y="33"/>
                </a:cubicBezTo>
                <a:cubicBezTo>
                  <a:pt x="25" y="33"/>
                  <a:pt x="33" y="33"/>
                  <a:pt x="33" y="25"/>
                </a:cubicBezTo>
                <a:cubicBezTo>
                  <a:pt x="33" y="16"/>
                  <a:pt x="25" y="8"/>
                  <a:pt x="16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1" name="Freeform 614">
            <a:extLst>
              <a:ext uri="{FF2B5EF4-FFF2-40B4-BE49-F238E27FC236}">
                <a16:creationId xmlns:a16="http://schemas.microsoft.com/office/drawing/2014/main" id="{81D1D8E2-4BBA-0245-B335-610BC4F3C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680" y="10597687"/>
            <a:ext cx="45942" cy="45942"/>
          </a:xfrm>
          <a:custGeom>
            <a:avLst/>
            <a:gdLst>
              <a:gd name="T0" fmla="*/ 25 w 43"/>
              <a:gd name="T1" fmla="*/ 42 h 43"/>
              <a:gd name="T2" fmla="*/ 25 w 43"/>
              <a:gd name="T3" fmla="*/ 42 h 43"/>
              <a:gd name="T4" fmla="*/ 0 w 43"/>
              <a:gd name="T5" fmla="*/ 25 h 43"/>
              <a:gd name="T6" fmla="*/ 25 w 43"/>
              <a:gd name="T7" fmla="*/ 0 h 43"/>
              <a:gd name="T8" fmla="*/ 42 w 43"/>
              <a:gd name="T9" fmla="*/ 25 h 43"/>
              <a:gd name="T10" fmla="*/ 25 w 43"/>
              <a:gd name="T11" fmla="*/ 42 h 43"/>
              <a:gd name="T12" fmla="*/ 25 w 43"/>
              <a:gd name="T13" fmla="*/ 9 h 43"/>
              <a:gd name="T14" fmla="*/ 25 w 43"/>
              <a:gd name="T15" fmla="*/ 9 h 43"/>
              <a:gd name="T16" fmla="*/ 9 w 43"/>
              <a:gd name="T17" fmla="*/ 25 h 43"/>
              <a:gd name="T18" fmla="*/ 25 w 43"/>
              <a:gd name="T19" fmla="*/ 33 h 43"/>
              <a:gd name="T20" fmla="*/ 33 w 43"/>
              <a:gd name="T21" fmla="*/ 25 h 43"/>
              <a:gd name="T22" fmla="*/ 25 w 43"/>
              <a:gd name="T23" fmla="*/ 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43">
                <a:moveTo>
                  <a:pt x="25" y="42"/>
                </a:moveTo>
                <a:lnTo>
                  <a:pt x="25" y="42"/>
                </a:lnTo>
                <a:cubicBezTo>
                  <a:pt x="9" y="42"/>
                  <a:pt x="0" y="33"/>
                  <a:pt x="0" y="25"/>
                </a:cubicBezTo>
                <a:cubicBezTo>
                  <a:pt x="0" y="9"/>
                  <a:pt x="9" y="0"/>
                  <a:pt x="25" y="0"/>
                </a:cubicBezTo>
                <a:cubicBezTo>
                  <a:pt x="33" y="0"/>
                  <a:pt x="42" y="9"/>
                  <a:pt x="42" y="25"/>
                </a:cubicBezTo>
                <a:cubicBezTo>
                  <a:pt x="42" y="33"/>
                  <a:pt x="33" y="42"/>
                  <a:pt x="25" y="42"/>
                </a:cubicBezTo>
                <a:close/>
                <a:moveTo>
                  <a:pt x="25" y="9"/>
                </a:moveTo>
                <a:lnTo>
                  <a:pt x="25" y="9"/>
                </a:lnTo>
                <a:cubicBezTo>
                  <a:pt x="17" y="9"/>
                  <a:pt x="9" y="17"/>
                  <a:pt x="9" y="25"/>
                </a:cubicBezTo>
                <a:cubicBezTo>
                  <a:pt x="9" y="33"/>
                  <a:pt x="17" y="33"/>
                  <a:pt x="25" y="33"/>
                </a:cubicBezTo>
                <a:cubicBezTo>
                  <a:pt x="33" y="33"/>
                  <a:pt x="33" y="33"/>
                  <a:pt x="33" y="25"/>
                </a:cubicBezTo>
                <a:cubicBezTo>
                  <a:pt x="33" y="17"/>
                  <a:pt x="33" y="9"/>
                  <a:pt x="25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2" name="Freeform 615">
            <a:extLst>
              <a:ext uri="{FF2B5EF4-FFF2-40B4-BE49-F238E27FC236}">
                <a16:creationId xmlns:a16="http://schemas.microsoft.com/office/drawing/2014/main" id="{A881A2F1-DCFB-2D4E-A3EB-83F1A4C2D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823" y="10597687"/>
            <a:ext cx="45942" cy="45942"/>
          </a:xfrm>
          <a:custGeom>
            <a:avLst/>
            <a:gdLst>
              <a:gd name="T0" fmla="*/ 25 w 43"/>
              <a:gd name="T1" fmla="*/ 42 h 43"/>
              <a:gd name="T2" fmla="*/ 25 w 43"/>
              <a:gd name="T3" fmla="*/ 42 h 43"/>
              <a:gd name="T4" fmla="*/ 0 w 43"/>
              <a:gd name="T5" fmla="*/ 25 h 43"/>
              <a:gd name="T6" fmla="*/ 25 w 43"/>
              <a:gd name="T7" fmla="*/ 0 h 43"/>
              <a:gd name="T8" fmla="*/ 42 w 43"/>
              <a:gd name="T9" fmla="*/ 25 h 43"/>
              <a:gd name="T10" fmla="*/ 25 w 43"/>
              <a:gd name="T11" fmla="*/ 42 h 43"/>
              <a:gd name="T12" fmla="*/ 25 w 43"/>
              <a:gd name="T13" fmla="*/ 9 h 43"/>
              <a:gd name="T14" fmla="*/ 25 w 43"/>
              <a:gd name="T15" fmla="*/ 9 h 43"/>
              <a:gd name="T16" fmla="*/ 9 w 43"/>
              <a:gd name="T17" fmla="*/ 25 h 43"/>
              <a:gd name="T18" fmla="*/ 25 w 43"/>
              <a:gd name="T19" fmla="*/ 33 h 43"/>
              <a:gd name="T20" fmla="*/ 34 w 43"/>
              <a:gd name="T21" fmla="*/ 25 h 43"/>
              <a:gd name="T22" fmla="*/ 25 w 43"/>
              <a:gd name="T23" fmla="*/ 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43">
                <a:moveTo>
                  <a:pt x="25" y="42"/>
                </a:moveTo>
                <a:lnTo>
                  <a:pt x="25" y="42"/>
                </a:lnTo>
                <a:cubicBezTo>
                  <a:pt x="9" y="42"/>
                  <a:pt x="0" y="33"/>
                  <a:pt x="0" y="25"/>
                </a:cubicBezTo>
                <a:cubicBezTo>
                  <a:pt x="0" y="9"/>
                  <a:pt x="9" y="0"/>
                  <a:pt x="25" y="0"/>
                </a:cubicBezTo>
                <a:cubicBezTo>
                  <a:pt x="34" y="0"/>
                  <a:pt x="42" y="9"/>
                  <a:pt x="42" y="25"/>
                </a:cubicBezTo>
                <a:cubicBezTo>
                  <a:pt x="42" y="33"/>
                  <a:pt x="34" y="42"/>
                  <a:pt x="25" y="42"/>
                </a:cubicBezTo>
                <a:close/>
                <a:moveTo>
                  <a:pt x="25" y="9"/>
                </a:moveTo>
                <a:lnTo>
                  <a:pt x="25" y="9"/>
                </a:lnTo>
                <a:cubicBezTo>
                  <a:pt x="17" y="9"/>
                  <a:pt x="9" y="17"/>
                  <a:pt x="9" y="25"/>
                </a:cubicBezTo>
                <a:cubicBezTo>
                  <a:pt x="9" y="33"/>
                  <a:pt x="17" y="33"/>
                  <a:pt x="25" y="33"/>
                </a:cubicBezTo>
                <a:cubicBezTo>
                  <a:pt x="25" y="33"/>
                  <a:pt x="34" y="33"/>
                  <a:pt x="34" y="25"/>
                </a:cubicBezTo>
                <a:cubicBezTo>
                  <a:pt x="34" y="17"/>
                  <a:pt x="25" y="9"/>
                  <a:pt x="25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3" name="Freeform 616">
            <a:extLst>
              <a:ext uri="{FF2B5EF4-FFF2-40B4-BE49-F238E27FC236}">
                <a16:creationId xmlns:a16="http://schemas.microsoft.com/office/drawing/2014/main" id="{83E72435-BCB3-B64B-95FA-3671FA5D9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62" y="10597687"/>
            <a:ext cx="45942" cy="45942"/>
          </a:xfrm>
          <a:custGeom>
            <a:avLst/>
            <a:gdLst>
              <a:gd name="T0" fmla="*/ 16 w 42"/>
              <a:gd name="T1" fmla="*/ 42 h 43"/>
              <a:gd name="T2" fmla="*/ 16 w 42"/>
              <a:gd name="T3" fmla="*/ 42 h 43"/>
              <a:gd name="T4" fmla="*/ 0 w 42"/>
              <a:gd name="T5" fmla="*/ 25 h 43"/>
              <a:gd name="T6" fmla="*/ 16 w 42"/>
              <a:gd name="T7" fmla="*/ 0 h 43"/>
              <a:gd name="T8" fmla="*/ 41 w 42"/>
              <a:gd name="T9" fmla="*/ 25 h 43"/>
              <a:gd name="T10" fmla="*/ 16 w 42"/>
              <a:gd name="T11" fmla="*/ 42 h 43"/>
              <a:gd name="T12" fmla="*/ 16 w 42"/>
              <a:gd name="T13" fmla="*/ 9 h 43"/>
              <a:gd name="T14" fmla="*/ 16 w 42"/>
              <a:gd name="T15" fmla="*/ 9 h 43"/>
              <a:gd name="T16" fmla="*/ 8 w 42"/>
              <a:gd name="T17" fmla="*/ 25 h 43"/>
              <a:gd name="T18" fmla="*/ 16 w 42"/>
              <a:gd name="T19" fmla="*/ 33 h 43"/>
              <a:gd name="T20" fmla="*/ 33 w 42"/>
              <a:gd name="T21" fmla="*/ 25 h 43"/>
              <a:gd name="T22" fmla="*/ 16 w 42"/>
              <a:gd name="T23" fmla="*/ 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43">
                <a:moveTo>
                  <a:pt x="16" y="42"/>
                </a:moveTo>
                <a:lnTo>
                  <a:pt x="16" y="42"/>
                </a:lnTo>
                <a:cubicBezTo>
                  <a:pt x="8" y="42"/>
                  <a:pt x="0" y="33"/>
                  <a:pt x="0" y="25"/>
                </a:cubicBezTo>
                <a:cubicBezTo>
                  <a:pt x="0" y="9"/>
                  <a:pt x="8" y="0"/>
                  <a:pt x="16" y="0"/>
                </a:cubicBezTo>
                <a:cubicBezTo>
                  <a:pt x="33" y="0"/>
                  <a:pt x="41" y="9"/>
                  <a:pt x="41" y="25"/>
                </a:cubicBezTo>
                <a:cubicBezTo>
                  <a:pt x="41" y="33"/>
                  <a:pt x="33" y="42"/>
                  <a:pt x="16" y="42"/>
                </a:cubicBezTo>
                <a:close/>
                <a:moveTo>
                  <a:pt x="16" y="9"/>
                </a:moveTo>
                <a:lnTo>
                  <a:pt x="16" y="9"/>
                </a:lnTo>
                <a:cubicBezTo>
                  <a:pt x="8" y="9"/>
                  <a:pt x="8" y="17"/>
                  <a:pt x="8" y="25"/>
                </a:cubicBezTo>
                <a:cubicBezTo>
                  <a:pt x="8" y="33"/>
                  <a:pt x="8" y="33"/>
                  <a:pt x="16" y="33"/>
                </a:cubicBezTo>
                <a:cubicBezTo>
                  <a:pt x="25" y="33"/>
                  <a:pt x="33" y="33"/>
                  <a:pt x="33" y="25"/>
                </a:cubicBezTo>
                <a:cubicBezTo>
                  <a:pt x="33" y="17"/>
                  <a:pt x="25" y="9"/>
                  <a:pt x="1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4" name="Freeform 617">
            <a:extLst>
              <a:ext uri="{FF2B5EF4-FFF2-40B4-BE49-F238E27FC236}">
                <a16:creationId xmlns:a16="http://schemas.microsoft.com/office/drawing/2014/main" id="{8A9FFA2B-0898-AF4F-9C97-83D20F64E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868" y="10547149"/>
            <a:ext cx="537521" cy="528336"/>
          </a:xfrm>
          <a:custGeom>
            <a:avLst/>
            <a:gdLst>
              <a:gd name="T0" fmla="*/ 257 w 515"/>
              <a:gd name="T1" fmla="*/ 506 h 507"/>
              <a:gd name="T2" fmla="*/ 257 w 515"/>
              <a:gd name="T3" fmla="*/ 506 h 507"/>
              <a:gd name="T4" fmla="*/ 74 w 515"/>
              <a:gd name="T5" fmla="*/ 431 h 507"/>
              <a:gd name="T6" fmla="*/ 0 w 515"/>
              <a:gd name="T7" fmla="*/ 248 h 507"/>
              <a:gd name="T8" fmla="*/ 74 w 515"/>
              <a:gd name="T9" fmla="*/ 74 h 507"/>
              <a:gd name="T10" fmla="*/ 257 w 515"/>
              <a:gd name="T11" fmla="*/ 0 h 507"/>
              <a:gd name="T12" fmla="*/ 440 w 515"/>
              <a:gd name="T13" fmla="*/ 74 h 507"/>
              <a:gd name="T14" fmla="*/ 514 w 515"/>
              <a:gd name="T15" fmla="*/ 248 h 507"/>
              <a:gd name="T16" fmla="*/ 440 w 515"/>
              <a:gd name="T17" fmla="*/ 431 h 507"/>
              <a:gd name="T18" fmla="*/ 257 w 515"/>
              <a:gd name="T19" fmla="*/ 506 h 507"/>
              <a:gd name="T20" fmla="*/ 257 w 515"/>
              <a:gd name="T21" fmla="*/ 24 h 507"/>
              <a:gd name="T22" fmla="*/ 257 w 515"/>
              <a:gd name="T23" fmla="*/ 24 h 507"/>
              <a:gd name="T24" fmla="*/ 33 w 515"/>
              <a:gd name="T25" fmla="*/ 248 h 507"/>
              <a:gd name="T26" fmla="*/ 257 w 515"/>
              <a:gd name="T27" fmla="*/ 473 h 507"/>
              <a:gd name="T28" fmla="*/ 481 w 515"/>
              <a:gd name="T29" fmla="*/ 248 h 507"/>
              <a:gd name="T30" fmla="*/ 257 w 515"/>
              <a:gd name="T31" fmla="*/ 2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5" h="507">
                <a:moveTo>
                  <a:pt x="257" y="506"/>
                </a:moveTo>
                <a:lnTo>
                  <a:pt x="257" y="506"/>
                </a:lnTo>
                <a:cubicBezTo>
                  <a:pt x="190" y="506"/>
                  <a:pt x="124" y="481"/>
                  <a:pt x="74" y="431"/>
                </a:cubicBezTo>
                <a:cubicBezTo>
                  <a:pt x="33" y="381"/>
                  <a:pt x="0" y="323"/>
                  <a:pt x="0" y="248"/>
                </a:cubicBezTo>
                <a:cubicBezTo>
                  <a:pt x="0" y="182"/>
                  <a:pt x="33" y="116"/>
                  <a:pt x="74" y="74"/>
                </a:cubicBezTo>
                <a:cubicBezTo>
                  <a:pt x="124" y="24"/>
                  <a:pt x="190" y="0"/>
                  <a:pt x="257" y="0"/>
                </a:cubicBezTo>
                <a:cubicBezTo>
                  <a:pt x="323" y="0"/>
                  <a:pt x="390" y="24"/>
                  <a:pt x="440" y="74"/>
                </a:cubicBezTo>
                <a:cubicBezTo>
                  <a:pt x="489" y="116"/>
                  <a:pt x="514" y="182"/>
                  <a:pt x="514" y="248"/>
                </a:cubicBezTo>
                <a:cubicBezTo>
                  <a:pt x="514" y="323"/>
                  <a:pt x="489" y="381"/>
                  <a:pt x="440" y="431"/>
                </a:cubicBezTo>
                <a:cubicBezTo>
                  <a:pt x="390" y="481"/>
                  <a:pt x="323" y="506"/>
                  <a:pt x="257" y="506"/>
                </a:cubicBezTo>
                <a:close/>
                <a:moveTo>
                  <a:pt x="257" y="24"/>
                </a:moveTo>
                <a:lnTo>
                  <a:pt x="257" y="24"/>
                </a:lnTo>
                <a:cubicBezTo>
                  <a:pt x="133" y="24"/>
                  <a:pt x="33" y="124"/>
                  <a:pt x="33" y="248"/>
                </a:cubicBezTo>
                <a:cubicBezTo>
                  <a:pt x="33" y="373"/>
                  <a:pt x="133" y="473"/>
                  <a:pt x="257" y="473"/>
                </a:cubicBezTo>
                <a:cubicBezTo>
                  <a:pt x="381" y="473"/>
                  <a:pt x="481" y="373"/>
                  <a:pt x="481" y="248"/>
                </a:cubicBezTo>
                <a:cubicBezTo>
                  <a:pt x="481" y="124"/>
                  <a:pt x="381" y="24"/>
                  <a:pt x="257" y="2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5" name="Freeform 618">
            <a:extLst>
              <a:ext uri="{FF2B5EF4-FFF2-40B4-BE49-F238E27FC236}">
                <a16:creationId xmlns:a16="http://schemas.microsoft.com/office/drawing/2014/main" id="{D09C504D-B061-3043-99A4-614FBE2CA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780" y="10606875"/>
            <a:ext cx="408886" cy="408883"/>
          </a:xfrm>
          <a:custGeom>
            <a:avLst/>
            <a:gdLst>
              <a:gd name="T0" fmla="*/ 191 w 391"/>
              <a:gd name="T1" fmla="*/ 390 h 391"/>
              <a:gd name="T2" fmla="*/ 191 w 391"/>
              <a:gd name="T3" fmla="*/ 390 h 391"/>
              <a:gd name="T4" fmla="*/ 0 w 391"/>
              <a:gd name="T5" fmla="*/ 190 h 391"/>
              <a:gd name="T6" fmla="*/ 191 w 391"/>
              <a:gd name="T7" fmla="*/ 0 h 391"/>
              <a:gd name="T8" fmla="*/ 390 w 391"/>
              <a:gd name="T9" fmla="*/ 190 h 391"/>
              <a:gd name="T10" fmla="*/ 191 w 391"/>
              <a:gd name="T11" fmla="*/ 390 h 391"/>
              <a:gd name="T12" fmla="*/ 191 w 391"/>
              <a:gd name="T13" fmla="*/ 33 h 391"/>
              <a:gd name="T14" fmla="*/ 191 w 391"/>
              <a:gd name="T15" fmla="*/ 33 h 391"/>
              <a:gd name="T16" fmla="*/ 25 w 391"/>
              <a:gd name="T17" fmla="*/ 190 h 391"/>
              <a:gd name="T18" fmla="*/ 191 w 391"/>
              <a:gd name="T19" fmla="*/ 356 h 391"/>
              <a:gd name="T20" fmla="*/ 357 w 391"/>
              <a:gd name="T21" fmla="*/ 190 h 391"/>
              <a:gd name="T22" fmla="*/ 191 w 391"/>
              <a:gd name="T23" fmla="*/ 33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1" h="391">
                <a:moveTo>
                  <a:pt x="191" y="390"/>
                </a:moveTo>
                <a:lnTo>
                  <a:pt x="191" y="390"/>
                </a:lnTo>
                <a:cubicBezTo>
                  <a:pt x="83" y="390"/>
                  <a:pt x="0" y="298"/>
                  <a:pt x="0" y="190"/>
                </a:cubicBezTo>
                <a:cubicBezTo>
                  <a:pt x="0" y="83"/>
                  <a:pt x="83" y="0"/>
                  <a:pt x="191" y="0"/>
                </a:cubicBezTo>
                <a:cubicBezTo>
                  <a:pt x="299" y="0"/>
                  <a:pt x="390" y="83"/>
                  <a:pt x="390" y="190"/>
                </a:cubicBezTo>
                <a:cubicBezTo>
                  <a:pt x="390" y="298"/>
                  <a:pt x="299" y="390"/>
                  <a:pt x="191" y="390"/>
                </a:cubicBezTo>
                <a:close/>
                <a:moveTo>
                  <a:pt x="191" y="33"/>
                </a:moveTo>
                <a:lnTo>
                  <a:pt x="191" y="33"/>
                </a:lnTo>
                <a:cubicBezTo>
                  <a:pt x="100" y="33"/>
                  <a:pt x="25" y="99"/>
                  <a:pt x="25" y="190"/>
                </a:cubicBezTo>
                <a:cubicBezTo>
                  <a:pt x="25" y="282"/>
                  <a:pt x="100" y="356"/>
                  <a:pt x="191" y="356"/>
                </a:cubicBezTo>
                <a:cubicBezTo>
                  <a:pt x="282" y="356"/>
                  <a:pt x="357" y="282"/>
                  <a:pt x="357" y="190"/>
                </a:cubicBezTo>
                <a:cubicBezTo>
                  <a:pt x="357" y="99"/>
                  <a:pt x="282" y="33"/>
                  <a:pt x="191" y="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6" name="Freeform 619">
            <a:extLst>
              <a:ext uri="{FF2B5EF4-FFF2-40B4-BE49-F238E27FC236}">
                <a16:creationId xmlns:a16="http://schemas.microsoft.com/office/drawing/2014/main" id="{495EB116-39F0-F449-B8F9-C6F1F0DA0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606" y="10703352"/>
            <a:ext cx="124045" cy="202145"/>
          </a:xfrm>
          <a:custGeom>
            <a:avLst/>
            <a:gdLst>
              <a:gd name="T0" fmla="*/ 58 w 117"/>
              <a:gd name="T1" fmla="*/ 191 h 192"/>
              <a:gd name="T2" fmla="*/ 58 w 117"/>
              <a:gd name="T3" fmla="*/ 191 h 192"/>
              <a:gd name="T4" fmla="*/ 8 w 117"/>
              <a:gd name="T5" fmla="*/ 183 h 192"/>
              <a:gd name="T6" fmla="*/ 0 w 117"/>
              <a:gd name="T7" fmla="*/ 166 h 192"/>
              <a:gd name="T8" fmla="*/ 16 w 117"/>
              <a:gd name="T9" fmla="*/ 166 h 192"/>
              <a:gd name="T10" fmla="*/ 83 w 117"/>
              <a:gd name="T11" fmla="*/ 166 h 192"/>
              <a:gd name="T12" fmla="*/ 91 w 117"/>
              <a:gd name="T13" fmla="*/ 141 h 192"/>
              <a:gd name="T14" fmla="*/ 58 w 117"/>
              <a:gd name="T15" fmla="*/ 108 h 192"/>
              <a:gd name="T16" fmla="*/ 25 w 117"/>
              <a:gd name="T17" fmla="*/ 91 h 192"/>
              <a:gd name="T18" fmla="*/ 0 w 117"/>
              <a:gd name="T19" fmla="*/ 58 h 192"/>
              <a:gd name="T20" fmla="*/ 25 w 117"/>
              <a:gd name="T21" fmla="*/ 17 h 192"/>
              <a:gd name="T22" fmla="*/ 108 w 117"/>
              <a:gd name="T23" fmla="*/ 17 h 192"/>
              <a:gd name="T24" fmla="*/ 116 w 117"/>
              <a:gd name="T25" fmla="*/ 33 h 192"/>
              <a:gd name="T26" fmla="*/ 100 w 117"/>
              <a:gd name="T27" fmla="*/ 41 h 192"/>
              <a:gd name="T28" fmla="*/ 41 w 117"/>
              <a:gd name="T29" fmla="*/ 41 h 192"/>
              <a:gd name="T30" fmla="*/ 25 w 117"/>
              <a:gd name="T31" fmla="*/ 58 h 192"/>
              <a:gd name="T32" fmla="*/ 66 w 117"/>
              <a:gd name="T33" fmla="*/ 91 h 192"/>
              <a:gd name="T34" fmla="*/ 100 w 117"/>
              <a:gd name="T35" fmla="*/ 108 h 192"/>
              <a:gd name="T36" fmla="*/ 116 w 117"/>
              <a:gd name="T37" fmla="*/ 141 h 192"/>
              <a:gd name="T38" fmla="*/ 91 w 117"/>
              <a:gd name="T39" fmla="*/ 183 h 192"/>
              <a:gd name="T40" fmla="*/ 58 w 117"/>
              <a:gd name="T41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92">
                <a:moveTo>
                  <a:pt x="58" y="191"/>
                </a:moveTo>
                <a:lnTo>
                  <a:pt x="58" y="191"/>
                </a:lnTo>
                <a:cubicBezTo>
                  <a:pt x="41" y="191"/>
                  <a:pt x="25" y="191"/>
                  <a:pt x="8" y="183"/>
                </a:cubicBezTo>
                <a:cubicBezTo>
                  <a:pt x="0" y="183"/>
                  <a:pt x="0" y="174"/>
                  <a:pt x="0" y="166"/>
                </a:cubicBezTo>
                <a:cubicBezTo>
                  <a:pt x="8" y="166"/>
                  <a:pt x="16" y="158"/>
                  <a:pt x="16" y="166"/>
                </a:cubicBezTo>
                <a:cubicBezTo>
                  <a:pt x="41" y="174"/>
                  <a:pt x="66" y="174"/>
                  <a:pt x="83" y="166"/>
                </a:cubicBezTo>
                <a:cubicBezTo>
                  <a:pt x="91" y="158"/>
                  <a:pt x="91" y="149"/>
                  <a:pt x="91" y="141"/>
                </a:cubicBezTo>
                <a:cubicBezTo>
                  <a:pt x="91" y="133"/>
                  <a:pt x="75" y="124"/>
                  <a:pt x="58" y="108"/>
                </a:cubicBezTo>
                <a:cubicBezTo>
                  <a:pt x="41" y="108"/>
                  <a:pt x="33" y="99"/>
                  <a:pt x="25" y="91"/>
                </a:cubicBezTo>
                <a:cubicBezTo>
                  <a:pt x="8" y="83"/>
                  <a:pt x="0" y="75"/>
                  <a:pt x="0" y="58"/>
                </a:cubicBezTo>
                <a:cubicBezTo>
                  <a:pt x="0" y="41"/>
                  <a:pt x="8" y="25"/>
                  <a:pt x="25" y="17"/>
                </a:cubicBezTo>
                <a:cubicBezTo>
                  <a:pt x="50" y="0"/>
                  <a:pt x="83" y="0"/>
                  <a:pt x="108" y="17"/>
                </a:cubicBezTo>
                <a:cubicBezTo>
                  <a:pt x="116" y="17"/>
                  <a:pt x="116" y="25"/>
                  <a:pt x="116" y="33"/>
                </a:cubicBezTo>
                <a:cubicBezTo>
                  <a:pt x="116" y="41"/>
                  <a:pt x="108" y="41"/>
                  <a:pt x="100" y="41"/>
                </a:cubicBezTo>
                <a:cubicBezTo>
                  <a:pt x="75" y="25"/>
                  <a:pt x="50" y="25"/>
                  <a:pt x="41" y="41"/>
                </a:cubicBezTo>
                <a:cubicBezTo>
                  <a:pt x="33" y="41"/>
                  <a:pt x="25" y="50"/>
                  <a:pt x="25" y="58"/>
                </a:cubicBezTo>
                <a:cubicBezTo>
                  <a:pt x="25" y="75"/>
                  <a:pt x="50" y="83"/>
                  <a:pt x="66" y="91"/>
                </a:cubicBezTo>
                <a:cubicBezTo>
                  <a:pt x="75" y="99"/>
                  <a:pt x="91" y="99"/>
                  <a:pt x="100" y="108"/>
                </a:cubicBezTo>
                <a:cubicBezTo>
                  <a:pt x="108" y="116"/>
                  <a:pt x="116" y="133"/>
                  <a:pt x="116" y="141"/>
                </a:cubicBezTo>
                <a:cubicBezTo>
                  <a:pt x="116" y="158"/>
                  <a:pt x="108" y="174"/>
                  <a:pt x="91" y="183"/>
                </a:cubicBezTo>
                <a:cubicBezTo>
                  <a:pt x="83" y="191"/>
                  <a:pt x="75" y="191"/>
                  <a:pt x="58" y="1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7" name="Freeform 620">
            <a:extLst>
              <a:ext uri="{FF2B5EF4-FFF2-40B4-BE49-F238E27FC236}">
                <a16:creationId xmlns:a16="http://schemas.microsoft.com/office/drawing/2014/main" id="{D1F28EE1-B348-3D4F-A7F6-9F64EC26C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144" y="10657410"/>
            <a:ext cx="27565" cy="45942"/>
          </a:xfrm>
          <a:custGeom>
            <a:avLst/>
            <a:gdLst>
              <a:gd name="T0" fmla="*/ 8 w 26"/>
              <a:gd name="T1" fmla="*/ 42 h 43"/>
              <a:gd name="T2" fmla="*/ 8 w 26"/>
              <a:gd name="T3" fmla="*/ 42 h 43"/>
              <a:gd name="T4" fmla="*/ 0 w 26"/>
              <a:gd name="T5" fmla="*/ 34 h 43"/>
              <a:gd name="T6" fmla="*/ 0 w 26"/>
              <a:gd name="T7" fmla="*/ 17 h 43"/>
              <a:gd name="T8" fmla="*/ 8 w 26"/>
              <a:gd name="T9" fmla="*/ 0 h 43"/>
              <a:gd name="T10" fmla="*/ 25 w 26"/>
              <a:gd name="T11" fmla="*/ 17 h 43"/>
              <a:gd name="T12" fmla="*/ 25 w 26"/>
              <a:gd name="T13" fmla="*/ 34 h 43"/>
              <a:gd name="T14" fmla="*/ 8 w 26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3">
                <a:moveTo>
                  <a:pt x="8" y="42"/>
                </a:moveTo>
                <a:lnTo>
                  <a:pt x="8" y="42"/>
                </a:lnTo>
                <a:cubicBezTo>
                  <a:pt x="0" y="42"/>
                  <a:pt x="0" y="42"/>
                  <a:pt x="0" y="3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0" y="0"/>
                  <a:pt x="8" y="0"/>
                </a:cubicBezTo>
                <a:cubicBezTo>
                  <a:pt x="16" y="0"/>
                  <a:pt x="25" y="9"/>
                  <a:pt x="25" y="17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42"/>
                  <a:pt x="16" y="42"/>
                  <a:pt x="8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8" name="Freeform 621">
            <a:extLst>
              <a:ext uri="{FF2B5EF4-FFF2-40B4-BE49-F238E27FC236}">
                <a16:creationId xmlns:a16="http://schemas.microsoft.com/office/drawing/2014/main" id="{6C4C1296-4055-FD4C-B236-13FC40F4F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144" y="10910093"/>
            <a:ext cx="27565" cy="45942"/>
          </a:xfrm>
          <a:custGeom>
            <a:avLst/>
            <a:gdLst>
              <a:gd name="T0" fmla="*/ 8 w 26"/>
              <a:gd name="T1" fmla="*/ 42 h 43"/>
              <a:gd name="T2" fmla="*/ 8 w 26"/>
              <a:gd name="T3" fmla="*/ 42 h 43"/>
              <a:gd name="T4" fmla="*/ 0 w 26"/>
              <a:gd name="T5" fmla="*/ 33 h 43"/>
              <a:gd name="T6" fmla="*/ 0 w 26"/>
              <a:gd name="T7" fmla="*/ 8 h 43"/>
              <a:gd name="T8" fmla="*/ 8 w 26"/>
              <a:gd name="T9" fmla="*/ 0 h 43"/>
              <a:gd name="T10" fmla="*/ 25 w 26"/>
              <a:gd name="T11" fmla="*/ 8 h 43"/>
              <a:gd name="T12" fmla="*/ 25 w 26"/>
              <a:gd name="T13" fmla="*/ 33 h 43"/>
              <a:gd name="T14" fmla="*/ 8 w 26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3">
                <a:moveTo>
                  <a:pt x="8" y="42"/>
                </a:moveTo>
                <a:lnTo>
                  <a:pt x="8" y="42"/>
                </a:lnTo>
                <a:cubicBezTo>
                  <a:pt x="0" y="42"/>
                  <a:pt x="0" y="33"/>
                  <a:pt x="0" y="33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0"/>
                  <a:pt x="8" y="0"/>
                </a:cubicBezTo>
                <a:cubicBezTo>
                  <a:pt x="16" y="0"/>
                  <a:pt x="25" y="8"/>
                  <a:pt x="25" y="8"/>
                </a:cubicBezTo>
                <a:cubicBezTo>
                  <a:pt x="25" y="33"/>
                  <a:pt x="25" y="33"/>
                  <a:pt x="25" y="33"/>
                </a:cubicBezTo>
                <a:cubicBezTo>
                  <a:pt x="25" y="33"/>
                  <a:pt x="16" y="42"/>
                  <a:pt x="8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9" name="Line 622">
            <a:extLst>
              <a:ext uri="{FF2B5EF4-FFF2-40B4-BE49-F238E27FC236}">
                <a16:creationId xmlns:a16="http://schemas.microsoft.com/office/drawing/2014/main" id="{AE226A85-A37F-BB4B-93E8-374FBF3E4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9531076" y="7078522"/>
            <a:ext cx="5379818" cy="4593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40" name="CuadroTexto 839">
            <a:extLst>
              <a:ext uri="{FF2B5EF4-FFF2-40B4-BE49-F238E27FC236}">
                <a16:creationId xmlns:a16="http://schemas.microsoft.com/office/drawing/2014/main" id="{AEF923BB-126A-084C-80FF-604CB13A92B3}"/>
              </a:ext>
            </a:extLst>
          </p:cNvPr>
          <p:cNvSpPr txBox="1"/>
          <p:nvPr/>
        </p:nvSpPr>
        <p:spPr>
          <a:xfrm>
            <a:off x="7318742" y="987688"/>
            <a:ext cx="97401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</a:t>
            </a:r>
          </a:p>
        </p:txBody>
      </p:sp>
      <p:grpSp>
        <p:nvGrpSpPr>
          <p:cNvPr id="841" name="Group 38">
            <a:extLst>
              <a:ext uri="{FF2B5EF4-FFF2-40B4-BE49-F238E27FC236}">
                <a16:creationId xmlns:a16="http://schemas.microsoft.com/office/drawing/2014/main" id="{7C13FDC0-D04F-BD45-85A4-DB44BA7F5DC7}"/>
              </a:ext>
            </a:extLst>
          </p:cNvPr>
          <p:cNvGrpSpPr/>
          <p:nvPr/>
        </p:nvGrpSpPr>
        <p:grpSpPr>
          <a:xfrm>
            <a:off x="10957416" y="4764155"/>
            <a:ext cx="2621158" cy="980927"/>
            <a:chOff x="5999600" y="11104223"/>
            <a:chExt cx="2621158" cy="980927"/>
          </a:xfrm>
        </p:grpSpPr>
        <p:sp>
          <p:nvSpPr>
            <p:cNvPr id="842" name="CuadroTexto 395">
              <a:extLst>
                <a:ext uri="{FF2B5EF4-FFF2-40B4-BE49-F238E27FC236}">
                  <a16:creationId xmlns:a16="http://schemas.microsoft.com/office/drawing/2014/main" id="{BF9786F9-6403-CD41-A06C-F95309B50A2D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43" name="Rectangle 40">
              <a:extLst>
                <a:ext uri="{FF2B5EF4-FFF2-40B4-BE49-F238E27FC236}">
                  <a16:creationId xmlns:a16="http://schemas.microsoft.com/office/drawing/2014/main" id="{A6ABD287-3425-9541-B590-6E09BCDF3159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44" name="Group 38">
            <a:extLst>
              <a:ext uri="{FF2B5EF4-FFF2-40B4-BE49-F238E27FC236}">
                <a16:creationId xmlns:a16="http://schemas.microsoft.com/office/drawing/2014/main" id="{286B4572-4510-3449-AF29-5FC389CCED2C}"/>
              </a:ext>
            </a:extLst>
          </p:cNvPr>
          <p:cNvGrpSpPr/>
          <p:nvPr/>
        </p:nvGrpSpPr>
        <p:grpSpPr>
          <a:xfrm>
            <a:off x="6793994" y="7167017"/>
            <a:ext cx="2621158" cy="980927"/>
            <a:chOff x="5999600" y="11104223"/>
            <a:chExt cx="2621158" cy="980927"/>
          </a:xfrm>
        </p:grpSpPr>
        <p:sp>
          <p:nvSpPr>
            <p:cNvPr id="845" name="CuadroTexto 395">
              <a:extLst>
                <a:ext uri="{FF2B5EF4-FFF2-40B4-BE49-F238E27FC236}">
                  <a16:creationId xmlns:a16="http://schemas.microsoft.com/office/drawing/2014/main" id="{D0DA88BB-5E42-0E4E-B73C-EA9587F5469E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46" name="Rectangle 40">
              <a:extLst>
                <a:ext uri="{FF2B5EF4-FFF2-40B4-BE49-F238E27FC236}">
                  <a16:creationId xmlns:a16="http://schemas.microsoft.com/office/drawing/2014/main" id="{2D127C8E-0000-4B41-8E0A-2BE5D25DCC6D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47" name="Group 38">
            <a:extLst>
              <a:ext uri="{FF2B5EF4-FFF2-40B4-BE49-F238E27FC236}">
                <a16:creationId xmlns:a16="http://schemas.microsoft.com/office/drawing/2014/main" id="{18F6A22C-2EFE-1D42-8236-EB261BF36DA8}"/>
              </a:ext>
            </a:extLst>
          </p:cNvPr>
          <p:cNvGrpSpPr/>
          <p:nvPr/>
        </p:nvGrpSpPr>
        <p:grpSpPr>
          <a:xfrm>
            <a:off x="15026818" y="7163629"/>
            <a:ext cx="2621158" cy="980927"/>
            <a:chOff x="5999600" y="11104223"/>
            <a:chExt cx="2621158" cy="980927"/>
          </a:xfrm>
        </p:grpSpPr>
        <p:sp>
          <p:nvSpPr>
            <p:cNvPr id="848" name="CuadroTexto 395">
              <a:extLst>
                <a:ext uri="{FF2B5EF4-FFF2-40B4-BE49-F238E27FC236}">
                  <a16:creationId xmlns:a16="http://schemas.microsoft.com/office/drawing/2014/main" id="{6F148DC4-EEF9-184D-BC24-3EC681934FAE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49" name="Rectangle 40">
              <a:extLst>
                <a:ext uri="{FF2B5EF4-FFF2-40B4-BE49-F238E27FC236}">
                  <a16:creationId xmlns:a16="http://schemas.microsoft.com/office/drawing/2014/main" id="{8DE03F8F-D839-0C47-8E14-63186115CC00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50" name="Group 38">
            <a:extLst>
              <a:ext uri="{FF2B5EF4-FFF2-40B4-BE49-F238E27FC236}">
                <a16:creationId xmlns:a16="http://schemas.microsoft.com/office/drawing/2014/main" id="{38E83BC8-03EB-CA4A-85DF-499CDA599147}"/>
              </a:ext>
            </a:extLst>
          </p:cNvPr>
          <p:cNvGrpSpPr/>
          <p:nvPr/>
        </p:nvGrpSpPr>
        <p:grpSpPr>
          <a:xfrm>
            <a:off x="10935674" y="10779576"/>
            <a:ext cx="2621158" cy="980927"/>
            <a:chOff x="5999600" y="11104223"/>
            <a:chExt cx="2621158" cy="980927"/>
          </a:xfrm>
        </p:grpSpPr>
        <p:sp>
          <p:nvSpPr>
            <p:cNvPr id="851" name="CuadroTexto 395">
              <a:extLst>
                <a:ext uri="{FF2B5EF4-FFF2-40B4-BE49-F238E27FC236}">
                  <a16:creationId xmlns:a16="http://schemas.microsoft.com/office/drawing/2014/main" id="{190FA4FF-4468-D94F-A1BE-DBAF96ADDE46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52" name="Rectangle 40">
              <a:extLst>
                <a:ext uri="{FF2B5EF4-FFF2-40B4-BE49-F238E27FC236}">
                  <a16:creationId xmlns:a16="http://schemas.microsoft.com/office/drawing/2014/main" id="{72F7FC30-D930-6D4E-A4DC-B551F264E4D5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53" name="Group 38">
            <a:extLst>
              <a:ext uri="{FF2B5EF4-FFF2-40B4-BE49-F238E27FC236}">
                <a16:creationId xmlns:a16="http://schemas.microsoft.com/office/drawing/2014/main" id="{2701F8C9-92F1-1B43-B799-E5618527DE60}"/>
              </a:ext>
            </a:extLst>
          </p:cNvPr>
          <p:cNvGrpSpPr/>
          <p:nvPr/>
        </p:nvGrpSpPr>
        <p:grpSpPr>
          <a:xfrm>
            <a:off x="3184104" y="5685295"/>
            <a:ext cx="2621158" cy="980927"/>
            <a:chOff x="5999600" y="11104223"/>
            <a:chExt cx="2621158" cy="980927"/>
          </a:xfrm>
        </p:grpSpPr>
        <p:sp>
          <p:nvSpPr>
            <p:cNvPr id="854" name="CuadroTexto 395">
              <a:extLst>
                <a:ext uri="{FF2B5EF4-FFF2-40B4-BE49-F238E27FC236}">
                  <a16:creationId xmlns:a16="http://schemas.microsoft.com/office/drawing/2014/main" id="{662EF78B-23C8-8041-A3DD-9A0DA69E6AC7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55" name="Rectangle 40">
              <a:extLst>
                <a:ext uri="{FF2B5EF4-FFF2-40B4-BE49-F238E27FC236}">
                  <a16:creationId xmlns:a16="http://schemas.microsoft.com/office/drawing/2014/main" id="{DCD2697C-D45E-EB4A-8B9A-E1AE88BF02ED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56" name="Group 38">
            <a:extLst>
              <a:ext uri="{FF2B5EF4-FFF2-40B4-BE49-F238E27FC236}">
                <a16:creationId xmlns:a16="http://schemas.microsoft.com/office/drawing/2014/main" id="{5FE6F74D-D3C4-B84D-923F-4100250E1639}"/>
              </a:ext>
            </a:extLst>
          </p:cNvPr>
          <p:cNvGrpSpPr/>
          <p:nvPr/>
        </p:nvGrpSpPr>
        <p:grpSpPr>
          <a:xfrm>
            <a:off x="3161041" y="7427619"/>
            <a:ext cx="2621158" cy="980927"/>
            <a:chOff x="5999600" y="11104223"/>
            <a:chExt cx="2621158" cy="980927"/>
          </a:xfrm>
        </p:grpSpPr>
        <p:sp>
          <p:nvSpPr>
            <p:cNvPr id="857" name="CuadroTexto 395">
              <a:extLst>
                <a:ext uri="{FF2B5EF4-FFF2-40B4-BE49-F238E27FC236}">
                  <a16:creationId xmlns:a16="http://schemas.microsoft.com/office/drawing/2014/main" id="{7E76D20C-7EC4-C94D-820C-C1E343263761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58" name="Rectangle 40">
              <a:extLst>
                <a:ext uri="{FF2B5EF4-FFF2-40B4-BE49-F238E27FC236}">
                  <a16:creationId xmlns:a16="http://schemas.microsoft.com/office/drawing/2014/main" id="{43A6430E-042F-404A-BA8B-8F9C8FED2C3C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59" name="Group 38">
            <a:extLst>
              <a:ext uri="{FF2B5EF4-FFF2-40B4-BE49-F238E27FC236}">
                <a16:creationId xmlns:a16="http://schemas.microsoft.com/office/drawing/2014/main" id="{CCBB72E5-246F-E646-AB3D-934B6A5617C6}"/>
              </a:ext>
            </a:extLst>
          </p:cNvPr>
          <p:cNvGrpSpPr/>
          <p:nvPr/>
        </p:nvGrpSpPr>
        <p:grpSpPr>
          <a:xfrm>
            <a:off x="6896134" y="10202198"/>
            <a:ext cx="2621158" cy="980927"/>
            <a:chOff x="5999600" y="11104223"/>
            <a:chExt cx="2621158" cy="980927"/>
          </a:xfrm>
        </p:grpSpPr>
        <p:sp>
          <p:nvSpPr>
            <p:cNvPr id="860" name="CuadroTexto 395">
              <a:extLst>
                <a:ext uri="{FF2B5EF4-FFF2-40B4-BE49-F238E27FC236}">
                  <a16:creationId xmlns:a16="http://schemas.microsoft.com/office/drawing/2014/main" id="{A1C19E5D-A2ED-1246-9C89-5A9AFC8ACA54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61" name="Rectangle 40">
              <a:extLst>
                <a:ext uri="{FF2B5EF4-FFF2-40B4-BE49-F238E27FC236}">
                  <a16:creationId xmlns:a16="http://schemas.microsoft.com/office/drawing/2014/main" id="{C9A852B0-385F-7849-AD2C-084FD1142D72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62" name="Group 38">
            <a:extLst>
              <a:ext uri="{FF2B5EF4-FFF2-40B4-BE49-F238E27FC236}">
                <a16:creationId xmlns:a16="http://schemas.microsoft.com/office/drawing/2014/main" id="{9EA7EE51-144F-BE41-AACC-A0D141706B2E}"/>
              </a:ext>
            </a:extLst>
          </p:cNvPr>
          <p:cNvGrpSpPr/>
          <p:nvPr/>
        </p:nvGrpSpPr>
        <p:grpSpPr>
          <a:xfrm>
            <a:off x="16006828" y="10196398"/>
            <a:ext cx="2621158" cy="980927"/>
            <a:chOff x="5999600" y="11104223"/>
            <a:chExt cx="2621158" cy="980927"/>
          </a:xfrm>
        </p:grpSpPr>
        <p:sp>
          <p:nvSpPr>
            <p:cNvPr id="863" name="CuadroTexto 395">
              <a:extLst>
                <a:ext uri="{FF2B5EF4-FFF2-40B4-BE49-F238E27FC236}">
                  <a16:creationId xmlns:a16="http://schemas.microsoft.com/office/drawing/2014/main" id="{0A95E9B6-D4D5-5A41-BD0C-9D4F3ADB7437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64" name="Rectangle 40">
              <a:extLst>
                <a:ext uri="{FF2B5EF4-FFF2-40B4-BE49-F238E27FC236}">
                  <a16:creationId xmlns:a16="http://schemas.microsoft.com/office/drawing/2014/main" id="{A85CD23E-7998-C54D-B1EC-658187DB9E12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65" name="Group 38">
            <a:extLst>
              <a:ext uri="{FF2B5EF4-FFF2-40B4-BE49-F238E27FC236}">
                <a16:creationId xmlns:a16="http://schemas.microsoft.com/office/drawing/2014/main" id="{222F0B66-3E86-834B-98B6-2FEB51A25643}"/>
              </a:ext>
            </a:extLst>
          </p:cNvPr>
          <p:cNvGrpSpPr/>
          <p:nvPr/>
        </p:nvGrpSpPr>
        <p:grpSpPr>
          <a:xfrm>
            <a:off x="19876725" y="5660026"/>
            <a:ext cx="2621158" cy="980927"/>
            <a:chOff x="5999600" y="11104223"/>
            <a:chExt cx="2621158" cy="980927"/>
          </a:xfrm>
        </p:grpSpPr>
        <p:sp>
          <p:nvSpPr>
            <p:cNvPr id="866" name="CuadroTexto 395">
              <a:extLst>
                <a:ext uri="{FF2B5EF4-FFF2-40B4-BE49-F238E27FC236}">
                  <a16:creationId xmlns:a16="http://schemas.microsoft.com/office/drawing/2014/main" id="{A8E684B1-D1AB-5B44-B49F-40175C00013E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67" name="Rectangle 40">
              <a:extLst>
                <a:ext uri="{FF2B5EF4-FFF2-40B4-BE49-F238E27FC236}">
                  <a16:creationId xmlns:a16="http://schemas.microsoft.com/office/drawing/2014/main" id="{C48CCAE3-02E8-F84E-ACF3-1D987B02E7EF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68" name="Group 38">
            <a:extLst>
              <a:ext uri="{FF2B5EF4-FFF2-40B4-BE49-F238E27FC236}">
                <a16:creationId xmlns:a16="http://schemas.microsoft.com/office/drawing/2014/main" id="{DCB38146-B6F4-DB4C-BA05-BEF9355E7077}"/>
              </a:ext>
            </a:extLst>
          </p:cNvPr>
          <p:cNvGrpSpPr/>
          <p:nvPr/>
        </p:nvGrpSpPr>
        <p:grpSpPr>
          <a:xfrm>
            <a:off x="19893154" y="7458660"/>
            <a:ext cx="2621158" cy="980927"/>
            <a:chOff x="5999600" y="11104223"/>
            <a:chExt cx="2621158" cy="980927"/>
          </a:xfrm>
        </p:grpSpPr>
        <p:sp>
          <p:nvSpPr>
            <p:cNvPr id="869" name="CuadroTexto 395">
              <a:extLst>
                <a:ext uri="{FF2B5EF4-FFF2-40B4-BE49-F238E27FC236}">
                  <a16:creationId xmlns:a16="http://schemas.microsoft.com/office/drawing/2014/main" id="{CBE5BA2E-9EE7-5942-8537-99A1D08A0B42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70" name="Rectangle 40">
              <a:extLst>
                <a:ext uri="{FF2B5EF4-FFF2-40B4-BE49-F238E27FC236}">
                  <a16:creationId xmlns:a16="http://schemas.microsoft.com/office/drawing/2014/main" id="{A8E7B975-4837-7E45-A2A7-85CFD5C16D49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685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7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354064"/>
      </a:accent1>
      <a:accent2>
        <a:srgbClr val="88C6A8"/>
      </a:accent2>
      <a:accent3>
        <a:srgbClr val="A3EA9F"/>
      </a:accent3>
      <a:accent4>
        <a:srgbClr val="81DBD7"/>
      </a:accent4>
      <a:accent5>
        <a:srgbClr val="79BBFC"/>
      </a:accent5>
      <a:accent6>
        <a:srgbClr val="9A9A9A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91664</TotalTime>
  <Words>848</Words>
  <Application>Microsoft Macintosh PowerPoint</Application>
  <PresentationFormat>Custom</PresentationFormat>
  <Paragraphs>223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16272</cp:revision>
  <dcterms:created xsi:type="dcterms:W3CDTF">2014-11-12T21:47:38Z</dcterms:created>
  <dcterms:modified xsi:type="dcterms:W3CDTF">2019-09-27T19:37:03Z</dcterms:modified>
  <cp:category/>
</cp:coreProperties>
</file>