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0"/>
  </p:notesMasterIdLst>
  <p:sldIdLst>
    <p:sldId id="4376" r:id="rId2"/>
    <p:sldId id="4377" r:id="rId3"/>
    <p:sldId id="4378" r:id="rId4"/>
    <p:sldId id="4379" r:id="rId5"/>
    <p:sldId id="4380" r:id="rId6"/>
    <p:sldId id="4381" r:id="rId7"/>
    <p:sldId id="4382" r:id="rId8"/>
    <p:sldId id="4383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5" pos="14470" userDrawn="1">
          <p15:clr>
            <a:srgbClr val="A4A3A4"/>
          </p15:clr>
        </p15:guide>
        <p15:guide id="52" pos="7678" userDrawn="1">
          <p15:clr>
            <a:srgbClr val="A4A3A4"/>
          </p15:clr>
        </p15:guide>
        <p15:guide id="53" orient="horz" pos="4320" userDrawn="1">
          <p15:clr>
            <a:srgbClr val="A4A3A4"/>
          </p15:clr>
        </p15:guide>
        <p15:guide id="55" pos="12526" userDrawn="1">
          <p15:clr>
            <a:srgbClr val="A4A3A4"/>
          </p15:clr>
        </p15:guide>
        <p15:guide id="56" orient="horz" pos="69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2F2F2"/>
    <a:srgbClr val="EFF1F8"/>
    <a:srgbClr val="373737"/>
    <a:srgbClr val="445469"/>
    <a:srgbClr val="000000"/>
    <a:srgbClr val="5A5A66"/>
    <a:srgbClr val="626162"/>
    <a:srgbClr val="C4D4E2"/>
    <a:srgbClr val="CFCFCF"/>
    <a:srgbClr val="6255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2" autoAdjust="0"/>
    <p:restoredTop sz="38338" autoAdjust="0"/>
  </p:normalViewPr>
  <p:slideViewPr>
    <p:cSldViewPr snapToGrid="0" snapToObjects="1">
      <p:cViewPr varScale="1">
        <p:scale>
          <a:sx n="55" d="100"/>
          <a:sy n="55" d="100"/>
        </p:scale>
        <p:origin x="736" y="224"/>
      </p:cViewPr>
      <p:guideLst>
        <p:guide pos="14470"/>
        <p:guide pos="7678"/>
        <p:guide orient="horz" pos="4320"/>
        <p:guide pos="12526"/>
        <p:guide orient="horz" pos="6984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63-5846-97F7-33C36FAFC23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63-5846-97F7-33C36FAFC23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63-5846-97F7-33C36FAFC236}"/>
              </c:ext>
            </c:extLst>
          </c:dPt>
          <c:dPt>
            <c:idx val="3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663-5846-97F7-33C36FAFC236}"/>
              </c:ext>
            </c:extLst>
          </c:dPt>
          <c:dPt>
            <c:idx val="4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663-5846-97F7-33C36FAFC236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663-5846-97F7-33C36FAFC2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381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accent4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915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1/23/20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2C0FC30E-F66E-F94C-A1A1-805CA01A82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0203588"/>
              </p:ext>
            </p:extLst>
          </p:nvPr>
        </p:nvGraphicFramePr>
        <p:xfrm>
          <a:off x="1959951" y="4168982"/>
          <a:ext cx="12947648" cy="6267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38C2E624-5DDA-6147-BB37-48CFADABBCD0}"/>
              </a:ext>
            </a:extLst>
          </p:cNvPr>
          <p:cNvGrpSpPr/>
          <p:nvPr/>
        </p:nvGrpSpPr>
        <p:grpSpPr>
          <a:xfrm>
            <a:off x="16867442" y="4423853"/>
            <a:ext cx="5809227" cy="5810194"/>
            <a:chOff x="1959951" y="4423853"/>
            <a:chExt cx="5809227" cy="5810194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0E7507A-A488-674A-8216-854C7C274223}"/>
                </a:ext>
              </a:extLst>
            </p:cNvPr>
            <p:cNvSpPr/>
            <p:nvPr/>
          </p:nvSpPr>
          <p:spPr>
            <a:xfrm>
              <a:off x="1959951" y="4423853"/>
              <a:ext cx="1349580" cy="13495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E84B067-93C7-B640-98E2-8EC753A9BE5B}"/>
                </a:ext>
              </a:extLst>
            </p:cNvPr>
            <p:cNvSpPr txBox="1"/>
            <p:nvPr/>
          </p:nvSpPr>
          <p:spPr>
            <a:xfrm>
              <a:off x="3576287" y="4585380"/>
              <a:ext cx="4192891" cy="10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B2BB1BC-F714-5A45-9C08-69448447C561}"/>
                </a:ext>
              </a:extLst>
            </p:cNvPr>
            <p:cNvSpPr/>
            <p:nvPr/>
          </p:nvSpPr>
          <p:spPr>
            <a:xfrm>
              <a:off x="1959951" y="6654161"/>
              <a:ext cx="1349580" cy="13495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62E53-999B-164E-ABBD-99B4A53E5D70}"/>
                </a:ext>
              </a:extLst>
            </p:cNvPr>
            <p:cNvSpPr txBox="1"/>
            <p:nvPr/>
          </p:nvSpPr>
          <p:spPr>
            <a:xfrm>
              <a:off x="3576287" y="6815688"/>
              <a:ext cx="4192891" cy="10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40BABAA-1BEC-4046-9B76-02203D132C40}"/>
                </a:ext>
              </a:extLst>
            </p:cNvPr>
            <p:cNvSpPr/>
            <p:nvPr/>
          </p:nvSpPr>
          <p:spPr>
            <a:xfrm>
              <a:off x="1959951" y="8884469"/>
              <a:ext cx="1349580" cy="13495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272FBD1-A24B-734B-88C1-6F7778E2FFEB}"/>
                </a:ext>
              </a:extLst>
            </p:cNvPr>
            <p:cNvSpPr txBox="1"/>
            <p:nvPr/>
          </p:nvSpPr>
          <p:spPr>
            <a:xfrm>
              <a:off x="3576287" y="9045996"/>
              <a:ext cx="4192891" cy="1019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21FC56-C090-A745-969C-BF8F1842F4E1}"/>
              </a:ext>
            </a:extLst>
          </p:cNvPr>
          <p:cNvGrpSpPr/>
          <p:nvPr/>
        </p:nvGrpSpPr>
        <p:grpSpPr>
          <a:xfrm>
            <a:off x="10713571" y="5856336"/>
            <a:ext cx="4033416" cy="2709619"/>
            <a:chOff x="3180794" y="6771035"/>
            <a:chExt cx="4033429" cy="2709565"/>
          </a:xfrm>
        </p:grpSpPr>
        <p:sp>
          <p:nvSpPr>
            <p:cNvPr id="47" name="TextBox 61">
              <a:extLst>
                <a:ext uri="{FF2B5EF4-FFF2-40B4-BE49-F238E27FC236}">
                  <a16:creationId xmlns:a16="http://schemas.microsoft.com/office/drawing/2014/main" id="{E5F05168-EE1D-8B4E-ACDC-10268AD3C778}"/>
                </a:ext>
              </a:extLst>
            </p:cNvPr>
            <p:cNvSpPr txBox="1"/>
            <p:nvPr/>
          </p:nvSpPr>
          <p:spPr>
            <a:xfrm>
              <a:off x="3656251" y="8333491"/>
              <a:ext cx="3082514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Solutions that let you choose.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225A519-056D-0D44-81A3-BCF81F0DC97F}"/>
                </a:ext>
              </a:extLst>
            </p:cNvPr>
            <p:cNvSpPr/>
            <p:nvPr/>
          </p:nvSpPr>
          <p:spPr>
            <a:xfrm>
              <a:off x="3180794" y="7365875"/>
              <a:ext cx="4033429" cy="1107974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6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570</a:t>
              </a:r>
              <a:endParaRPr lang="en-US" sz="9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9" name="TextBox 63">
              <a:extLst>
                <a:ext uri="{FF2B5EF4-FFF2-40B4-BE49-F238E27FC236}">
                  <a16:creationId xmlns:a16="http://schemas.microsoft.com/office/drawing/2014/main" id="{24B76729-6534-1041-BB8A-E1D3F19A9EB2}"/>
                </a:ext>
              </a:extLst>
            </p:cNvPr>
            <p:cNvSpPr txBox="1"/>
            <p:nvPr/>
          </p:nvSpPr>
          <p:spPr>
            <a:xfrm>
              <a:off x="3656251" y="6771035"/>
              <a:ext cx="3082514" cy="595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FE7505D-2870-0747-9207-01F0A31B103A}"/>
              </a:ext>
            </a:extLst>
          </p:cNvPr>
          <p:cNvGrpSpPr/>
          <p:nvPr/>
        </p:nvGrpSpPr>
        <p:grpSpPr>
          <a:xfrm>
            <a:off x="1959951" y="11586523"/>
            <a:ext cx="5116325" cy="690329"/>
            <a:chOff x="1959951" y="11586523"/>
            <a:chExt cx="5116325" cy="690329"/>
          </a:xfrm>
        </p:grpSpPr>
        <p:sp>
          <p:nvSpPr>
            <p:cNvPr id="64" name="Subtitle 2">
              <a:extLst>
                <a:ext uri="{FF2B5EF4-FFF2-40B4-BE49-F238E27FC236}">
                  <a16:creationId xmlns:a16="http://schemas.microsoft.com/office/drawing/2014/main" id="{9EEBB76A-CD76-8042-82AC-C62872A7F32B}"/>
                </a:ext>
              </a:extLst>
            </p:cNvPr>
            <p:cNvSpPr txBox="1">
              <a:spLocks/>
            </p:cNvSpPr>
            <p:nvPr/>
          </p:nvSpPr>
          <p:spPr>
            <a:xfrm>
              <a:off x="2413669" y="11586523"/>
              <a:ext cx="4662607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60%, Write Your Title Here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5A38B23-023F-214A-BE9F-9B64DD5956EB}"/>
                </a:ext>
              </a:extLst>
            </p:cNvPr>
            <p:cNvSpPr/>
            <p:nvPr/>
          </p:nvSpPr>
          <p:spPr>
            <a:xfrm>
              <a:off x="1959951" y="11803071"/>
              <a:ext cx="328948" cy="3289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ED7915B-362C-B04C-AB2A-683C1FEB31BA}"/>
              </a:ext>
            </a:extLst>
          </p:cNvPr>
          <p:cNvGrpSpPr/>
          <p:nvPr/>
        </p:nvGrpSpPr>
        <p:grpSpPr>
          <a:xfrm>
            <a:off x="9630662" y="11586523"/>
            <a:ext cx="5116325" cy="690329"/>
            <a:chOff x="9314050" y="11586523"/>
            <a:chExt cx="5116325" cy="690329"/>
          </a:xfrm>
        </p:grpSpPr>
        <p:sp>
          <p:nvSpPr>
            <p:cNvPr id="67" name="Subtitle 2">
              <a:extLst>
                <a:ext uri="{FF2B5EF4-FFF2-40B4-BE49-F238E27FC236}">
                  <a16:creationId xmlns:a16="http://schemas.microsoft.com/office/drawing/2014/main" id="{6AA2B08D-6F9C-DC4A-964F-4570CE3A413A}"/>
                </a:ext>
              </a:extLst>
            </p:cNvPr>
            <p:cNvSpPr txBox="1">
              <a:spLocks/>
            </p:cNvSpPr>
            <p:nvPr/>
          </p:nvSpPr>
          <p:spPr>
            <a:xfrm>
              <a:off x="9767768" y="11586523"/>
              <a:ext cx="4662607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30%, Write Your Title Here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5C14F76-4048-824D-A29E-44381449AB0F}"/>
                </a:ext>
              </a:extLst>
            </p:cNvPr>
            <p:cNvSpPr/>
            <p:nvPr/>
          </p:nvSpPr>
          <p:spPr>
            <a:xfrm>
              <a:off x="9314050" y="11803071"/>
              <a:ext cx="328948" cy="328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4249817-7355-054F-959F-E70611997BFB}"/>
              </a:ext>
            </a:extLst>
          </p:cNvPr>
          <p:cNvGrpSpPr/>
          <p:nvPr/>
        </p:nvGrpSpPr>
        <p:grpSpPr>
          <a:xfrm>
            <a:off x="17301374" y="11586523"/>
            <a:ext cx="5116325" cy="690329"/>
            <a:chOff x="16668149" y="11586523"/>
            <a:chExt cx="5116325" cy="690329"/>
          </a:xfrm>
        </p:grpSpPr>
        <p:sp>
          <p:nvSpPr>
            <p:cNvPr id="70" name="Subtitle 2">
              <a:extLst>
                <a:ext uri="{FF2B5EF4-FFF2-40B4-BE49-F238E27FC236}">
                  <a16:creationId xmlns:a16="http://schemas.microsoft.com/office/drawing/2014/main" id="{BB6D5ADE-B853-F946-97EF-248830F6713E}"/>
                </a:ext>
              </a:extLst>
            </p:cNvPr>
            <p:cNvSpPr txBox="1">
              <a:spLocks/>
            </p:cNvSpPr>
            <p:nvPr/>
          </p:nvSpPr>
          <p:spPr>
            <a:xfrm>
              <a:off x="17121867" y="11586523"/>
              <a:ext cx="4662607" cy="690329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080"/>
                </a:lnSpc>
              </a:pPr>
              <a:r>
                <a:rPr lang="en-US" sz="2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10%, Write Your Title Here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695007B-B3C5-664E-A22D-F3626659960D}"/>
                </a:ext>
              </a:extLst>
            </p:cNvPr>
            <p:cNvSpPr/>
            <p:nvPr/>
          </p:nvSpPr>
          <p:spPr>
            <a:xfrm>
              <a:off x="16668149" y="11803071"/>
              <a:ext cx="328948" cy="3289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73" name="Freeform: Shape 37">
            <a:extLst>
              <a:ext uri="{FF2B5EF4-FFF2-40B4-BE49-F238E27FC236}">
                <a16:creationId xmlns:a16="http://schemas.microsoft.com/office/drawing/2014/main" id="{873EBBB4-C1BD-FB44-A5F6-1ADAAD088E01}"/>
              </a:ext>
            </a:extLst>
          </p:cNvPr>
          <p:cNvSpPr/>
          <p:nvPr/>
        </p:nvSpPr>
        <p:spPr>
          <a:xfrm>
            <a:off x="17301374" y="7024070"/>
            <a:ext cx="453718" cy="657109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9E927B7-7037-CF4A-A672-775DAB3D043B}"/>
              </a:ext>
            </a:extLst>
          </p:cNvPr>
          <p:cNvGrpSpPr/>
          <p:nvPr/>
        </p:nvGrpSpPr>
        <p:grpSpPr>
          <a:xfrm>
            <a:off x="17098678" y="9303626"/>
            <a:ext cx="887108" cy="491505"/>
            <a:chOff x="3293429" y="2401985"/>
            <a:chExt cx="704850" cy="390525"/>
          </a:xfrm>
          <a:solidFill>
            <a:schemeClr val="bg1"/>
          </a:solidFill>
        </p:grpSpPr>
        <p:sp>
          <p:nvSpPr>
            <p:cNvPr id="75" name="Freeform: Shape 39">
              <a:extLst>
                <a:ext uri="{FF2B5EF4-FFF2-40B4-BE49-F238E27FC236}">
                  <a16:creationId xmlns:a16="http://schemas.microsoft.com/office/drawing/2014/main" id="{34C57780-AE30-9040-9AA7-780E98F4E0F3}"/>
                </a:ext>
              </a:extLst>
            </p:cNvPr>
            <p:cNvSpPr/>
            <p:nvPr/>
          </p:nvSpPr>
          <p:spPr>
            <a:xfrm>
              <a:off x="3483843" y="2401985"/>
              <a:ext cx="419100" cy="314325"/>
            </a:xfrm>
            <a:custGeom>
              <a:avLst/>
              <a:gdLst>
                <a:gd name="connsiteX0" fmla="*/ 392516 w 419100"/>
                <a:gd name="connsiteY0" fmla="*/ 78105 h 314325"/>
                <a:gd name="connsiteX1" fmla="*/ 323936 w 419100"/>
                <a:gd name="connsiteY1" fmla="*/ 51435 h 314325"/>
                <a:gd name="connsiteX2" fmla="*/ 316316 w 419100"/>
                <a:gd name="connsiteY2" fmla="*/ 48577 h 314325"/>
                <a:gd name="connsiteX3" fmla="*/ 311553 w 419100"/>
                <a:gd name="connsiteY3" fmla="*/ 0 h 314325"/>
                <a:gd name="connsiteX4" fmla="*/ 9611 w 419100"/>
                <a:gd name="connsiteY4" fmla="*/ 0 h 314325"/>
                <a:gd name="connsiteX5" fmla="*/ 1038 w 419100"/>
                <a:gd name="connsiteY5" fmla="*/ 21908 h 314325"/>
                <a:gd name="connsiteX6" fmla="*/ 1991 w 419100"/>
                <a:gd name="connsiteY6" fmla="*/ 134302 h 314325"/>
                <a:gd name="connsiteX7" fmla="*/ 61046 w 419100"/>
                <a:gd name="connsiteY7" fmla="*/ 306705 h 314325"/>
                <a:gd name="connsiteX8" fmla="*/ 67713 w 419100"/>
                <a:gd name="connsiteY8" fmla="*/ 315278 h 314325"/>
                <a:gd name="connsiteX9" fmla="*/ 238211 w 419100"/>
                <a:gd name="connsiteY9" fmla="*/ 316230 h 314325"/>
                <a:gd name="connsiteX10" fmla="*/ 253451 w 419100"/>
                <a:gd name="connsiteY10" fmla="*/ 306705 h 314325"/>
                <a:gd name="connsiteX11" fmla="*/ 292503 w 419100"/>
                <a:gd name="connsiteY11" fmla="*/ 241935 h 314325"/>
                <a:gd name="connsiteX12" fmla="*/ 311553 w 419100"/>
                <a:gd name="connsiteY12" fmla="*/ 223838 h 314325"/>
                <a:gd name="connsiteX13" fmla="*/ 402041 w 419100"/>
                <a:gd name="connsiteY13" fmla="*/ 178118 h 314325"/>
                <a:gd name="connsiteX14" fmla="*/ 392516 w 419100"/>
                <a:gd name="connsiteY14" fmla="*/ 78105 h 314325"/>
                <a:gd name="connsiteX15" fmla="*/ 382038 w 419100"/>
                <a:gd name="connsiteY15" fmla="*/ 154305 h 314325"/>
                <a:gd name="connsiteX16" fmla="*/ 315363 w 419100"/>
                <a:gd name="connsiteY16" fmla="*/ 192405 h 314325"/>
                <a:gd name="connsiteX17" fmla="*/ 308696 w 419100"/>
                <a:gd name="connsiteY17" fmla="*/ 181927 h 314325"/>
                <a:gd name="connsiteX18" fmla="*/ 316316 w 419100"/>
                <a:gd name="connsiteY18" fmla="*/ 93345 h 314325"/>
                <a:gd name="connsiteX19" fmla="*/ 324888 w 419100"/>
                <a:gd name="connsiteY19" fmla="*/ 85725 h 314325"/>
                <a:gd name="connsiteX20" fmla="*/ 376323 w 419100"/>
                <a:gd name="connsiteY20" fmla="*/ 105727 h 314325"/>
                <a:gd name="connsiteX21" fmla="*/ 382038 w 419100"/>
                <a:gd name="connsiteY21" fmla="*/ 15430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100" h="314325">
                  <a:moveTo>
                    <a:pt x="392516" y="78105"/>
                  </a:moveTo>
                  <a:cubicBezTo>
                    <a:pt x="377276" y="66675"/>
                    <a:pt x="353463" y="51435"/>
                    <a:pt x="323936" y="51435"/>
                  </a:cubicBezTo>
                  <a:cubicBezTo>
                    <a:pt x="321078" y="51435"/>
                    <a:pt x="317268" y="53340"/>
                    <a:pt x="316316" y="48577"/>
                  </a:cubicBezTo>
                  <a:cubicBezTo>
                    <a:pt x="311553" y="42863"/>
                    <a:pt x="318221" y="5715"/>
                    <a:pt x="311553" y="0"/>
                  </a:cubicBezTo>
                  <a:cubicBezTo>
                    <a:pt x="214398" y="0"/>
                    <a:pt x="106766" y="0"/>
                    <a:pt x="9611" y="0"/>
                  </a:cubicBezTo>
                  <a:cubicBezTo>
                    <a:pt x="86" y="0"/>
                    <a:pt x="86" y="19050"/>
                    <a:pt x="1038" y="21908"/>
                  </a:cubicBezTo>
                  <a:cubicBezTo>
                    <a:pt x="-867" y="37148"/>
                    <a:pt x="86" y="103823"/>
                    <a:pt x="1991" y="134302"/>
                  </a:cubicBezTo>
                  <a:cubicBezTo>
                    <a:pt x="8658" y="211455"/>
                    <a:pt x="31518" y="236220"/>
                    <a:pt x="61046" y="306705"/>
                  </a:cubicBezTo>
                  <a:cubicBezTo>
                    <a:pt x="61998" y="310515"/>
                    <a:pt x="63903" y="313373"/>
                    <a:pt x="67713" y="315278"/>
                  </a:cubicBezTo>
                  <a:cubicBezTo>
                    <a:pt x="124863" y="319088"/>
                    <a:pt x="181061" y="316230"/>
                    <a:pt x="238211" y="316230"/>
                  </a:cubicBezTo>
                  <a:cubicBezTo>
                    <a:pt x="244878" y="316230"/>
                    <a:pt x="251546" y="314325"/>
                    <a:pt x="253451" y="306705"/>
                  </a:cubicBezTo>
                  <a:cubicBezTo>
                    <a:pt x="275359" y="269557"/>
                    <a:pt x="280121" y="264795"/>
                    <a:pt x="292503" y="241935"/>
                  </a:cubicBezTo>
                  <a:cubicBezTo>
                    <a:pt x="297266" y="232410"/>
                    <a:pt x="302028" y="224790"/>
                    <a:pt x="311553" y="223838"/>
                  </a:cubicBezTo>
                  <a:cubicBezTo>
                    <a:pt x="347748" y="220980"/>
                    <a:pt x="378228" y="205740"/>
                    <a:pt x="402041" y="178118"/>
                  </a:cubicBezTo>
                  <a:cubicBezTo>
                    <a:pt x="430616" y="148590"/>
                    <a:pt x="424901" y="103823"/>
                    <a:pt x="392516" y="78105"/>
                  </a:cubicBezTo>
                  <a:close/>
                  <a:moveTo>
                    <a:pt x="382038" y="154305"/>
                  </a:moveTo>
                  <a:cubicBezTo>
                    <a:pt x="366798" y="178118"/>
                    <a:pt x="342034" y="187643"/>
                    <a:pt x="315363" y="192405"/>
                  </a:cubicBezTo>
                  <a:cubicBezTo>
                    <a:pt x="303934" y="194310"/>
                    <a:pt x="308696" y="186690"/>
                    <a:pt x="308696" y="181927"/>
                  </a:cubicBezTo>
                  <a:cubicBezTo>
                    <a:pt x="312506" y="152400"/>
                    <a:pt x="316316" y="122873"/>
                    <a:pt x="316316" y="93345"/>
                  </a:cubicBezTo>
                  <a:cubicBezTo>
                    <a:pt x="316316" y="86677"/>
                    <a:pt x="318221" y="84773"/>
                    <a:pt x="324888" y="85725"/>
                  </a:cubicBezTo>
                  <a:cubicBezTo>
                    <a:pt x="343938" y="87630"/>
                    <a:pt x="361084" y="92393"/>
                    <a:pt x="376323" y="105727"/>
                  </a:cubicBezTo>
                  <a:cubicBezTo>
                    <a:pt x="390611" y="118110"/>
                    <a:pt x="392516" y="138113"/>
                    <a:pt x="382038" y="154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40">
              <a:extLst>
                <a:ext uri="{FF2B5EF4-FFF2-40B4-BE49-F238E27FC236}">
                  <a16:creationId xmlns:a16="http://schemas.microsoft.com/office/drawing/2014/main" id="{21382880-1B3F-E743-B8CB-A444597D51B8}"/>
                </a:ext>
              </a:extLst>
            </p:cNvPr>
            <p:cNvSpPr/>
            <p:nvPr/>
          </p:nvSpPr>
          <p:spPr>
            <a:xfrm>
              <a:off x="3293429" y="2725835"/>
              <a:ext cx="704850" cy="66675"/>
            </a:xfrm>
            <a:custGeom>
              <a:avLst/>
              <a:gdLst>
                <a:gd name="connsiteX0" fmla="*/ 0 w 704850"/>
                <a:gd name="connsiteY0" fmla="*/ 0 h 66675"/>
                <a:gd name="connsiteX1" fmla="*/ 352425 w 704850"/>
                <a:gd name="connsiteY1" fmla="*/ 73342 h 66675"/>
                <a:gd name="connsiteX2" fmla="*/ 704850 w 704850"/>
                <a:gd name="connsiteY2" fmla="*/ 0 h 66675"/>
                <a:gd name="connsiteX3" fmla="*/ 0 w 7048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0" h="66675">
                  <a:moveTo>
                    <a:pt x="0" y="0"/>
                  </a:moveTo>
                  <a:cubicBezTo>
                    <a:pt x="107633" y="46672"/>
                    <a:pt x="226695" y="73342"/>
                    <a:pt x="352425" y="73342"/>
                  </a:cubicBezTo>
                  <a:cubicBezTo>
                    <a:pt x="478155" y="73342"/>
                    <a:pt x="597218" y="47625"/>
                    <a:pt x="70485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ADD3749-54E4-874E-9907-240C3547C144}"/>
              </a:ext>
            </a:extLst>
          </p:cNvPr>
          <p:cNvGrpSpPr/>
          <p:nvPr/>
        </p:nvGrpSpPr>
        <p:grpSpPr>
          <a:xfrm>
            <a:off x="17301374" y="4705235"/>
            <a:ext cx="495487" cy="795157"/>
            <a:chOff x="6899592" y="1993712"/>
            <a:chExt cx="3149063" cy="5053610"/>
          </a:xfrm>
        </p:grpSpPr>
        <p:sp>
          <p:nvSpPr>
            <p:cNvPr id="78" name="Freeform: Shape 52">
              <a:extLst>
                <a:ext uri="{FF2B5EF4-FFF2-40B4-BE49-F238E27FC236}">
                  <a16:creationId xmlns:a16="http://schemas.microsoft.com/office/drawing/2014/main" id="{064D044D-7EA4-C741-8765-C8B4ECEF9794}"/>
                </a:ext>
              </a:extLst>
            </p:cNvPr>
            <p:cNvSpPr/>
            <p:nvPr/>
          </p:nvSpPr>
          <p:spPr>
            <a:xfrm>
              <a:off x="6899592" y="1993712"/>
              <a:ext cx="3149063" cy="5053610"/>
            </a:xfrm>
            <a:custGeom>
              <a:avLst/>
              <a:gdLst>
                <a:gd name="connsiteX0" fmla="*/ 789030 w 3149063"/>
                <a:gd name="connsiteY0" fmla="*/ 5048021 h 5053610"/>
                <a:gd name="connsiteX1" fmla="*/ 791566 w 3149063"/>
                <a:gd name="connsiteY1" fmla="*/ 5048022 h 5053610"/>
                <a:gd name="connsiteX2" fmla="*/ 793454 w 3149063"/>
                <a:gd name="connsiteY2" fmla="*/ 5048831 h 5053610"/>
                <a:gd name="connsiteX3" fmla="*/ 787934 w 3149063"/>
                <a:gd name="connsiteY3" fmla="*/ 5047820 h 5053610"/>
                <a:gd name="connsiteX4" fmla="*/ 789030 w 3149063"/>
                <a:gd name="connsiteY4" fmla="*/ 5048021 h 5053610"/>
                <a:gd name="connsiteX5" fmla="*/ 769942 w 3149063"/>
                <a:gd name="connsiteY5" fmla="*/ 5048015 h 5053610"/>
                <a:gd name="connsiteX6" fmla="*/ 781958 w 3149063"/>
                <a:gd name="connsiteY6" fmla="*/ 5047834 h 5053610"/>
                <a:gd name="connsiteX7" fmla="*/ 2485194 w 3149063"/>
                <a:gd name="connsiteY7" fmla="*/ 0 h 5053610"/>
                <a:gd name="connsiteX8" fmla="*/ 3149063 w 3149063"/>
                <a:gd name="connsiteY8" fmla="*/ 0 h 5053610"/>
                <a:gd name="connsiteX9" fmla="*/ 3142489 w 3149063"/>
                <a:gd name="connsiteY9" fmla="*/ 144605 h 5053610"/>
                <a:gd name="connsiteX10" fmla="*/ 2594743 w 3149063"/>
                <a:gd name="connsiteY10" fmla="*/ 144605 h 5053610"/>
                <a:gd name="connsiteX11" fmla="*/ 2415083 w 3149063"/>
                <a:gd name="connsiteY11" fmla="*/ 322075 h 5053610"/>
                <a:gd name="connsiteX12" fmla="*/ 2309403 w 3149063"/>
                <a:gd name="connsiteY12" fmla="*/ 730351 h 5053610"/>
                <a:gd name="connsiteX13" fmla="*/ 2293947 w 3149063"/>
                <a:gd name="connsiteY13" fmla="*/ 790658 h 5053610"/>
                <a:gd name="connsiteX14" fmla="*/ 2330933 w 3149063"/>
                <a:gd name="connsiteY14" fmla="*/ 798189 h 5053610"/>
                <a:gd name="connsiteX15" fmla="*/ 2686767 w 3149063"/>
                <a:gd name="connsiteY15" fmla="*/ 900493 h 5053610"/>
                <a:gd name="connsiteX16" fmla="*/ 2903673 w 3149063"/>
                <a:gd name="connsiteY16" fmla="*/ 1152457 h 5053610"/>
                <a:gd name="connsiteX17" fmla="*/ 2555308 w 3149063"/>
                <a:gd name="connsiteY17" fmla="*/ 4616400 h 5053610"/>
                <a:gd name="connsiteX18" fmla="*/ 2106156 w 3149063"/>
                <a:gd name="connsiteY18" fmla="*/ 5048022 h 5053610"/>
                <a:gd name="connsiteX19" fmla="*/ 834291 w 3149063"/>
                <a:gd name="connsiteY19" fmla="*/ 5047714 h 5053610"/>
                <a:gd name="connsiteX20" fmla="*/ 787934 w 3149063"/>
                <a:gd name="connsiteY20" fmla="*/ 5047820 h 5053610"/>
                <a:gd name="connsiteX21" fmla="*/ 751379 w 3149063"/>
                <a:gd name="connsiteY21" fmla="*/ 5041129 h 5053610"/>
                <a:gd name="connsiteX22" fmla="*/ 359944 w 3149063"/>
                <a:gd name="connsiteY22" fmla="*/ 4636117 h 5053610"/>
                <a:gd name="connsiteX23" fmla="*/ 623 w 3149063"/>
                <a:gd name="connsiteY23" fmla="*/ 1292680 h 5053610"/>
                <a:gd name="connsiteX24" fmla="*/ 263541 w 3149063"/>
                <a:gd name="connsiteY24" fmla="*/ 880775 h 5053610"/>
                <a:gd name="connsiteX25" fmla="*/ 1993560 w 3149063"/>
                <a:gd name="connsiteY25" fmla="*/ 729495 h 5053610"/>
                <a:gd name="connsiteX26" fmla="*/ 2155090 w 3149063"/>
                <a:gd name="connsiteY26" fmla="*/ 762385 h 5053610"/>
                <a:gd name="connsiteX27" fmla="*/ 2316490 w 3149063"/>
                <a:gd name="connsiteY27" fmla="*/ 131459 h 5053610"/>
                <a:gd name="connsiteX28" fmla="*/ 2485194 w 3149063"/>
                <a:gd name="connsiteY28" fmla="*/ 0 h 50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49063" h="5053610">
                  <a:moveTo>
                    <a:pt x="789030" y="5048021"/>
                  </a:moveTo>
                  <a:lnTo>
                    <a:pt x="791566" y="5048022"/>
                  </a:lnTo>
                  <a:cubicBezTo>
                    <a:pt x="895912" y="5048022"/>
                    <a:pt x="869929" y="5060038"/>
                    <a:pt x="793454" y="5048831"/>
                  </a:cubicBezTo>
                  <a:close/>
                  <a:moveTo>
                    <a:pt x="787934" y="5047820"/>
                  </a:moveTo>
                  <a:lnTo>
                    <a:pt x="789030" y="5048021"/>
                  </a:lnTo>
                  <a:lnTo>
                    <a:pt x="769942" y="5048015"/>
                  </a:lnTo>
                  <a:cubicBezTo>
                    <a:pt x="741211" y="5047995"/>
                    <a:pt x="748392" y="5047926"/>
                    <a:pt x="781958" y="5047834"/>
                  </a:cubicBezTo>
                  <a:close/>
                  <a:moveTo>
                    <a:pt x="2485194" y="0"/>
                  </a:moveTo>
                  <a:lnTo>
                    <a:pt x="3149063" y="0"/>
                  </a:lnTo>
                  <a:lnTo>
                    <a:pt x="3142489" y="144605"/>
                  </a:lnTo>
                  <a:cubicBezTo>
                    <a:pt x="3142489" y="144605"/>
                    <a:pt x="2724012" y="144605"/>
                    <a:pt x="2594743" y="144605"/>
                  </a:cubicBezTo>
                  <a:cubicBezTo>
                    <a:pt x="2434803" y="144605"/>
                    <a:pt x="2443567" y="223480"/>
                    <a:pt x="2415083" y="322075"/>
                  </a:cubicBezTo>
                  <a:cubicBezTo>
                    <a:pt x="2409058" y="342890"/>
                    <a:pt x="2367840" y="502557"/>
                    <a:pt x="2309403" y="730351"/>
                  </a:cubicBezTo>
                  <a:lnTo>
                    <a:pt x="2293947" y="790658"/>
                  </a:lnTo>
                  <a:lnTo>
                    <a:pt x="2330933" y="798189"/>
                  </a:lnTo>
                  <a:cubicBezTo>
                    <a:pt x="2446375" y="826548"/>
                    <a:pt x="2564894" y="860508"/>
                    <a:pt x="2686767" y="900493"/>
                  </a:cubicBezTo>
                  <a:cubicBezTo>
                    <a:pt x="2862046" y="957461"/>
                    <a:pt x="2903673" y="1058246"/>
                    <a:pt x="2903673" y="1152457"/>
                  </a:cubicBezTo>
                  <a:cubicBezTo>
                    <a:pt x="2903673" y="1246670"/>
                    <a:pt x="2583790" y="4528760"/>
                    <a:pt x="2555308" y="4616400"/>
                  </a:cubicBezTo>
                  <a:cubicBezTo>
                    <a:pt x="2526824" y="4704039"/>
                    <a:pt x="2428231" y="5048022"/>
                    <a:pt x="2106156" y="5048022"/>
                  </a:cubicBezTo>
                  <a:cubicBezTo>
                    <a:pt x="1864601" y="5046380"/>
                    <a:pt x="1089404" y="5047201"/>
                    <a:pt x="834291" y="5047714"/>
                  </a:cubicBezTo>
                  <a:lnTo>
                    <a:pt x="787934" y="5047820"/>
                  </a:lnTo>
                  <a:lnTo>
                    <a:pt x="751379" y="5041129"/>
                  </a:lnTo>
                  <a:cubicBezTo>
                    <a:pt x="614748" y="5011238"/>
                    <a:pt x="394452" y="4915879"/>
                    <a:pt x="359944" y="4636117"/>
                  </a:cubicBezTo>
                  <a:cubicBezTo>
                    <a:pt x="298596" y="4138766"/>
                    <a:pt x="623" y="1292680"/>
                    <a:pt x="623" y="1292680"/>
                  </a:cubicBezTo>
                  <a:cubicBezTo>
                    <a:pt x="623" y="1292680"/>
                    <a:pt x="-25670" y="979371"/>
                    <a:pt x="263541" y="880775"/>
                  </a:cubicBezTo>
                  <a:cubicBezTo>
                    <a:pt x="779517" y="704950"/>
                    <a:pt x="1336163" y="624020"/>
                    <a:pt x="1993560" y="729495"/>
                  </a:cubicBezTo>
                  <a:lnTo>
                    <a:pt x="2155090" y="762385"/>
                  </a:lnTo>
                  <a:lnTo>
                    <a:pt x="2316490" y="131459"/>
                  </a:lnTo>
                  <a:cubicBezTo>
                    <a:pt x="2336208" y="54776"/>
                    <a:pt x="2406319" y="0"/>
                    <a:pt x="248519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9" name="Freeform: Shape 54">
              <a:extLst>
                <a:ext uri="{FF2B5EF4-FFF2-40B4-BE49-F238E27FC236}">
                  <a16:creationId xmlns:a16="http://schemas.microsoft.com/office/drawing/2014/main" id="{DBD21BE5-DAC2-1E40-9BB4-9B58B293C054}"/>
                </a:ext>
              </a:extLst>
            </p:cNvPr>
            <p:cNvSpPr/>
            <p:nvPr/>
          </p:nvSpPr>
          <p:spPr>
            <a:xfrm>
              <a:off x="7098972" y="2874136"/>
              <a:ext cx="2507105" cy="4021600"/>
            </a:xfrm>
            <a:custGeom>
              <a:avLst/>
              <a:gdLst>
                <a:gd name="connsiteX0" fmla="*/ 679591 w 2507105"/>
                <a:gd name="connsiteY0" fmla="*/ 4016421 h 4021600"/>
                <a:gd name="connsiteX1" fmla="*/ 682018 w 2507105"/>
                <a:gd name="connsiteY1" fmla="*/ 4016422 h 4021600"/>
                <a:gd name="connsiteX2" fmla="*/ 682980 w 2507105"/>
                <a:gd name="connsiteY2" fmla="*/ 4017231 h 4021600"/>
                <a:gd name="connsiteX3" fmla="*/ 678758 w 2507105"/>
                <a:gd name="connsiteY3" fmla="*/ 4016222 h 4021600"/>
                <a:gd name="connsiteX4" fmla="*/ 679591 w 2507105"/>
                <a:gd name="connsiteY4" fmla="*/ 4016421 h 4021600"/>
                <a:gd name="connsiteX5" fmla="*/ 663472 w 2507105"/>
                <a:gd name="connsiteY5" fmla="*/ 4016416 h 4021600"/>
                <a:gd name="connsiteX6" fmla="*/ 674228 w 2507105"/>
                <a:gd name="connsiteY6" fmla="*/ 4016234 h 4021600"/>
                <a:gd name="connsiteX7" fmla="*/ 809092 w 2507105"/>
                <a:gd name="connsiteY7" fmla="*/ 1886788 h 4021600"/>
                <a:gd name="connsiteX8" fmla="*/ 951507 w 2507105"/>
                <a:gd name="connsiteY8" fmla="*/ 2029203 h 4021600"/>
                <a:gd name="connsiteX9" fmla="*/ 809092 w 2507105"/>
                <a:gd name="connsiteY9" fmla="*/ 2171616 h 4021600"/>
                <a:gd name="connsiteX10" fmla="*/ 666679 w 2507105"/>
                <a:gd name="connsiteY10" fmla="*/ 2029203 h 4021600"/>
                <a:gd name="connsiteX11" fmla="*/ 809092 w 2507105"/>
                <a:gd name="connsiteY11" fmla="*/ 1886788 h 4021600"/>
                <a:gd name="connsiteX12" fmla="*/ 548366 w 2507105"/>
                <a:gd name="connsiteY12" fmla="*/ 1647970 h 4021600"/>
                <a:gd name="connsiteX13" fmla="*/ 649151 w 2507105"/>
                <a:gd name="connsiteY13" fmla="*/ 1748755 h 4021600"/>
                <a:gd name="connsiteX14" fmla="*/ 548366 w 2507105"/>
                <a:gd name="connsiteY14" fmla="*/ 1849540 h 4021600"/>
                <a:gd name="connsiteX15" fmla="*/ 447581 w 2507105"/>
                <a:gd name="connsiteY15" fmla="*/ 1748755 h 4021600"/>
                <a:gd name="connsiteX16" fmla="*/ 548366 w 2507105"/>
                <a:gd name="connsiteY16" fmla="*/ 1647970 h 4021600"/>
                <a:gd name="connsiteX17" fmla="*/ 1180739 w 2507105"/>
                <a:gd name="connsiteY17" fmla="*/ 353 h 4021600"/>
                <a:gd name="connsiteX18" fmla="*/ 1720645 w 2507105"/>
                <a:gd name="connsiteY18" fmla="*/ 42941 h 4021600"/>
                <a:gd name="connsiteX19" fmla="*/ 1904365 w 2507105"/>
                <a:gd name="connsiteY19" fmla="*/ 82674 h 4021600"/>
                <a:gd name="connsiteX20" fmla="*/ 1598760 w 2507105"/>
                <a:gd name="connsiteY20" fmla="*/ 1277311 h 4021600"/>
                <a:gd name="connsiteX21" fmla="*/ 1410646 w 2507105"/>
                <a:gd name="connsiteY21" fmla="*/ 1258656 h 4021600"/>
                <a:gd name="connsiteX22" fmla="*/ 419099 w 2507105"/>
                <a:gd name="connsiteY22" fmla="*/ 1371907 h 4021600"/>
                <a:gd name="connsiteX23" fmla="*/ 232865 w 2507105"/>
                <a:gd name="connsiteY23" fmla="*/ 1617297 h 4021600"/>
                <a:gd name="connsiteX24" fmla="*/ 487019 w 2507105"/>
                <a:gd name="connsiteY24" fmla="*/ 3624238 h 4021600"/>
                <a:gd name="connsiteX25" fmla="*/ 728849 w 2507105"/>
                <a:gd name="connsiteY25" fmla="*/ 3859767 h 4021600"/>
                <a:gd name="connsiteX26" fmla="*/ 791256 w 2507105"/>
                <a:gd name="connsiteY26" fmla="*/ 3871818 h 4021600"/>
                <a:gd name="connsiteX27" fmla="*/ 792451 w 2507105"/>
                <a:gd name="connsiteY27" fmla="*/ 3872049 h 4021600"/>
                <a:gd name="connsiteX28" fmla="*/ 791566 w 2507105"/>
                <a:gd name="connsiteY28" fmla="*/ 3871818 h 4021600"/>
                <a:gd name="connsiteX29" fmla="*/ 822034 w 2507105"/>
                <a:gd name="connsiteY29" fmla="*/ 3871818 h 4021600"/>
                <a:gd name="connsiteX30" fmla="*/ 1716161 w 2507105"/>
                <a:gd name="connsiteY30" fmla="*/ 3871818 h 4021600"/>
                <a:gd name="connsiteX31" fmla="*/ 2031662 w 2507105"/>
                <a:gd name="connsiteY31" fmla="*/ 3613282 h 4021600"/>
                <a:gd name="connsiteX32" fmla="*/ 2277052 w 2507105"/>
                <a:gd name="connsiteY32" fmla="*/ 1534039 h 4021600"/>
                <a:gd name="connsiteX33" fmla="*/ 2123684 w 2507105"/>
                <a:gd name="connsiteY33" fmla="*/ 1382863 h 4021600"/>
                <a:gd name="connsiteX34" fmla="*/ 1873407 w 2507105"/>
                <a:gd name="connsiteY34" fmla="*/ 1321913 h 4021600"/>
                <a:gd name="connsiteX35" fmla="*/ 1739766 w 2507105"/>
                <a:gd name="connsiteY35" fmla="*/ 1298879 h 4021600"/>
                <a:gd name="connsiteX36" fmla="*/ 1741343 w 2507105"/>
                <a:gd name="connsiteY36" fmla="*/ 1292695 h 4021600"/>
                <a:gd name="connsiteX37" fmla="*/ 2011698 w 2507105"/>
                <a:gd name="connsiteY37" fmla="*/ 233872 h 4021600"/>
                <a:gd name="connsiteX38" fmla="*/ 2042074 w 2507105"/>
                <a:gd name="connsiteY38" fmla="*/ 115176 h 4021600"/>
                <a:gd name="connsiteX39" fmla="*/ 2318680 w 2507105"/>
                <a:gd name="connsiteY39" fmla="*/ 199733 h 4021600"/>
                <a:gd name="connsiteX40" fmla="*/ 2507105 w 2507105"/>
                <a:gd name="connsiteY40" fmla="*/ 431977 h 4021600"/>
                <a:gd name="connsiteX41" fmla="*/ 2204750 w 2507105"/>
                <a:gd name="connsiteY41" fmla="*/ 3619853 h 4021600"/>
                <a:gd name="connsiteX42" fmla="*/ 1816947 w 2507105"/>
                <a:gd name="connsiteY42" fmla="*/ 4016422 h 4021600"/>
                <a:gd name="connsiteX43" fmla="*/ 719470 w 2507105"/>
                <a:gd name="connsiteY43" fmla="*/ 4016114 h 4021600"/>
                <a:gd name="connsiteX44" fmla="*/ 678758 w 2507105"/>
                <a:gd name="connsiteY44" fmla="*/ 4016222 h 4021600"/>
                <a:gd name="connsiteX45" fmla="*/ 605059 w 2507105"/>
                <a:gd name="connsiteY45" fmla="*/ 3998620 h 4021600"/>
                <a:gd name="connsiteX46" fmla="*/ 309551 w 2507105"/>
                <a:gd name="connsiteY46" fmla="*/ 3637381 h 4021600"/>
                <a:gd name="connsiteX47" fmla="*/ 621 w 2507105"/>
                <a:gd name="connsiteY47" fmla="*/ 561243 h 4021600"/>
                <a:gd name="connsiteX48" fmla="*/ 228483 w 2507105"/>
                <a:gd name="connsiteY48" fmla="*/ 182205 h 4021600"/>
                <a:gd name="connsiteX49" fmla="*/ 1180739 w 2507105"/>
                <a:gd name="connsiteY49" fmla="*/ 353 h 40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507105" h="4021600">
                  <a:moveTo>
                    <a:pt x="679591" y="4016421"/>
                  </a:moveTo>
                  <a:lnTo>
                    <a:pt x="682018" y="4016422"/>
                  </a:lnTo>
                  <a:cubicBezTo>
                    <a:pt x="771574" y="4016422"/>
                    <a:pt x="748979" y="4027514"/>
                    <a:pt x="682980" y="4017231"/>
                  </a:cubicBezTo>
                  <a:close/>
                  <a:moveTo>
                    <a:pt x="678758" y="4016222"/>
                  </a:moveTo>
                  <a:lnTo>
                    <a:pt x="679591" y="4016421"/>
                  </a:lnTo>
                  <a:lnTo>
                    <a:pt x="663472" y="4016416"/>
                  </a:lnTo>
                  <a:cubicBezTo>
                    <a:pt x="638859" y="4016396"/>
                    <a:pt x="645180" y="4016327"/>
                    <a:pt x="674228" y="4016234"/>
                  </a:cubicBezTo>
                  <a:close/>
                  <a:moveTo>
                    <a:pt x="809092" y="1886788"/>
                  </a:moveTo>
                  <a:cubicBezTo>
                    <a:pt x="887747" y="1886788"/>
                    <a:pt x="951507" y="1950549"/>
                    <a:pt x="951507" y="2029203"/>
                  </a:cubicBezTo>
                  <a:cubicBezTo>
                    <a:pt x="951507" y="2107856"/>
                    <a:pt x="887747" y="2171616"/>
                    <a:pt x="809092" y="2171616"/>
                  </a:cubicBezTo>
                  <a:cubicBezTo>
                    <a:pt x="730440" y="2171616"/>
                    <a:pt x="666679" y="2107856"/>
                    <a:pt x="666679" y="2029203"/>
                  </a:cubicBezTo>
                  <a:cubicBezTo>
                    <a:pt x="666679" y="1950549"/>
                    <a:pt x="730440" y="1886788"/>
                    <a:pt x="809092" y="1886788"/>
                  </a:cubicBezTo>
                  <a:close/>
                  <a:moveTo>
                    <a:pt x="548366" y="1647970"/>
                  </a:moveTo>
                  <a:cubicBezTo>
                    <a:pt x="604027" y="1647970"/>
                    <a:pt x="649151" y="1693094"/>
                    <a:pt x="649151" y="1748755"/>
                  </a:cubicBezTo>
                  <a:cubicBezTo>
                    <a:pt x="649151" y="1804416"/>
                    <a:pt x="604027" y="1849540"/>
                    <a:pt x="548366" y="1849540"/>
                  </a:cubicBezTo>
                  <a:cubicBezTo>
                    <a:pt x="492705" y="1849540"/>
                    <a:pt x="447581" y="1804416"/>
                    <a:pt x="447581" y="1748755"/>
                  </a:cubicBezTo>
                  <a:cubicBezTo>
                    <a:pt x="447581" y="1693094"/>
                    <a:pt x="492705" y="1647970"/>
                    <a:pt x="548366" y="1647970"/>
                  </a:cubicBezTo>
                  <a:close/>
                  <a:moveTo>
                    <a:pt x="1180739" y="353"/>
                  </a:moveTo>
                  <a:cubicBezTo>
                    <a:pt x="1352320" y="-2386"/>
                    <a:pt x="1531639" y="10761"/>
                    <a:pt x="1720645" y="42941"/>
                  </a:cubicBezTo>
                  <a:lnTo>
                    <a:pt x="1904365" y="82674"/>
                  </a:lnTo>
                  <a:lnTo>
                    <a:pt x="1598760" y="1277311"/>
                  </a:lnTo>
                  <a:lnTo>
                    <a:pt x="1410646" y="1258656"/>
                  </a:lnTo>
                  <a:cubicBezTo>
                    <a:pt x="1044042" y="1235997"/>
                    <a:pt x="721728" y="1284267"/>
                    <a:pt x="419099" y="1371907"/>
                  </a:cubicBezTo>
                  <a:cubicBezTo>
                    <a:pt x="213147" y="1428872"/>
                    <a:pt x="232865" y="1617297"/>
                    <a:pt x="232865" y="1617297"/>
                  </a:cubicBezTo>
                  <a:cubicBezTo>
                    <a:pt x="232865" y="1617297"/>
                    <a:pt x="443199" y="3326262"/>
                    <a:pt x="487019" y="3624238"/>
                  </a:cubicBezTo>
                  <a:cubicBezTo>
                    <a:pt x="508929" y="3773224"/>
                    <a:pt x="633815" y="3835119"/>
                    <a:pt x="728849" y="3859767"/>
                  </a:cubicBezTo>
                  <a:lnTo>
                    <a:pt x="791256" y="3871818"/>
                  </a:lnTo>
                  <a:lnTo>
                    <a:pt x="792451" y="3872049"/>
                  </a:lnTo>
                  <a:cubicBezTo>
                    <a:pt x="846306" y="3878904"/>
                    <a:pt x="864690" y="3871818"/>
                    <a:pt x="791566" y="3871818"/>
                  </a:cubicBezTo>
                  <a:lnTo>
                    <a:pt x="822034" y="3871818"/>
                  </a:lnTo>
                  <a:cubicBezTo>
                    <a:pt x="1001763" y="3871818"/>
                    <a:pt x="1546906" y="3871818"/>
                    <a:pt x="1716161" y="3871818"/>
                  </a:cubicBezTo>
                  <a:cubicBezTo>
                    <a:pt x="1941831" y="3871818"/>
                    <a:pt x="2011942" y="3665865"/>
                    <a:pt x="2031662" y="3613282"/>
                  </a:cubicBezTo>
                  <a:cubicBezTo>
                    <a:pt x="2051380" y="3560698"/>
                    <a:pt x="2277052" y="1591005"/>
                    <a:pt x="2277052" y="1534039"/>
                  </a:cubicBezTo>
                  <a:cubicBezTo>
                    <a:pt x="2277052" y="1477074"/>
                    <a:pt x="2246379" y="1417918"/>
                    <a:pt x="2123684" y="1382863"/>
                  </a:cubicBezTo>
                  <a:cubicBezTo>
                    <a:pt x="2037962" y="1359036"/>
                    <a:pt x="1954601" y="1338803"/>
                    <a:pt x="1873407" y="1321913"/>
                  </a:cubicBezTo>
                  <a:lnTo>
                    <a:pt x="1739766" y="1298879"/>
                  </a:lnTo>
                  <a:lnTo>
                    <a:pt x="1741343" y="1292695"/>
                  </a:lnTo>
                  <a:cubicBezTo>
                    <a:pt x="1820923" y="980657"/>
                    <a:pt x="1922743" y="581669"/>
                    <a:pt x="2011698" y="233872"/>
                  </a:cubicBezTo>
                  <a:lnTo>
                    <a:pt x="2042074" y="115176"/>
                  </a:lnTo>
                  <a:lnTo>
                    <a:pt x="2318680" y="199733"/>
                  </a:lnTo>
                  <a:cubicBezTo>
                    <a:pt x="2469860" y="252316"/>
                    <a:pt x="2507105" y="344337"/>
                    <a:pt x="2507105" y="431977"/>
                  </a:cubicBezTo>
                  <a:cubicBezTo>
                    <a:pt x="2507105" y="519616"/>
                    <a:pt x="2231041" y="3538788"/>
                    <a:pt x="2204750" y="3619853"/>
                  </a:cubicBezTo>
                  <a:cubicBezTo>
                    <a:pt x="2180650" y="3700921"/>
                    <a:pt x="2095200" y="4018612"/>
                    <a:pt x="1816947" y="4016422"/>
                  </a:cubicBezTo>
                  <a:cubicBezTo>
                    <a:pt x="1608255" y="4014778"/>
                    <a:pt x="939868" y="4015600"/>
                    <a:pt x="719470" y="4016114"/>
                  </a:cubicBezTo>
                  <a:lnTo>
                    <a:pt x="678758" y="4016222"/>
                  </a:lnTo>
                  <a:lnTo>
                    <a:pt x="605059" y="3998620"/>
                  </a:lnTo>
                  <a:cubicBezTo>
                    <a:pt x="488664" y="3961099"/>
                    <a:pt x="335843" y="3866339"/>
                    <a:pt x="309551" y="3637381"/>
                  </a:cubicBezTo>
                  <a:cubicBezTo>
                    <a:pt x="256967" y="3179467"/>
                    <a:pt x="621" y="561243"/>
                    <a:pt x="621" y="561243"/>
                  </a:cubicBezTo>
                  <a:cubicBezTo>
                    <a:pt x="621" y="561243"/>
                    <a:pt x="-23479" y="274226"/>
                    <a:pt x="228483" y="182205"/>
                  </a:cubicBezTo>
                  <a:cubicBezTo>
                    <a:pt x="525362" y="74847"/>
                    <a:pt x="837577" y="5831"/>
                    <a:pt x="1180739" y="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4" name="Grupo 349">
            <a:extLst>
              <a:ext uri="{FF2B5EF4-FFF2-40B4-BE49-F238E27FC236}">
                <a16:creationId xmlns:a16="http://schemas.microsoft.com/office/drawing/2014/main" id="{CE0ACDD8-4AF5-6D40-8A43-BF2C10DAAFE1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5" name="CuadroTexto 350">
              <a:extLst>
                <a:ext uri="{FF2B5EF4-FFF2-40B4-BE49-F238E27FC236}">
                  <a16:creationId xmlns:a16="http://schemas.microsoft.com/office/drawing/2014/main" id="{F6FC9B1B-C6E3-4F44-9BA4-3589185DF55A}"/>
                </a:ext>
              </a:extLst>
            </p:cNvPr>
            <p:cNvSpPr txBox="1"/>
            <p:nvPr/>
          </p:nvSpPr>
          <p:spPr>
            <a:xfrm>
              <a:off x="9534933" y="861425"/>
              <a:ext cx="53078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Restaurant</a:t>
              </a:r>
            </a:p>
          </p:txBody>
        </p:sp>
        <p:sp>
          <p:nvSpPr>
            <p:cNvPr id="36" name="CuadroTexto 351">
              <a:extLst>
                <a:ext uri="{FF2B5EF4-FFF2-40B4-BE49-F238E27FC236}">
                  <a16:creationId xmlns:a16="http://schemas.microsoft.com/office/drawing/2014/main" id="{5B16CE8F-F46E-4D45-A545-5D19EEC3F88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0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AE1126B7-6AA2-EE4F-BE5E-F9C6251B1564}"/>
              </a:ext>
            </a:extLst>
          </p:cNvPr>
          <p:cNvGrpSpPr/>
          <p:nvPr/>
        </p:nvGrpSpPr>
        <p:grpSpPr>
          <a:xfrm>
            <a:off x="7553148" y="5844292"/>
            <a:ext cx="12536698" cy="1058971"/>
            <a:chOff x="7055053" y="5149667"/>
            <a:chExt cx="13878256" cy="1710907"/>
          </a:xfrm>
        </p:grpSpPr>
        <p:sp>
          <p:nvSpPr>
            <p:cNvPr id="35" name="Line 418">
              <a:extLst>
                <a:ext uri="{FF2B5EF4-FFF2-40B4-BE49-F238E27FC236}">
                  <a16:creationId xmlns:a16="http://schemas.microsoft.com/office/drawing/2014/main" id="{989DEF2C-06EB-F84F-9006-B89B352C8C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55053" y="5225959"/>
              <a:ext cx="4555" cy="1634615"/>
            </a:xfrm>
            <a:prstGeom prst="line">
              <a:avLst/>
            </a:prstGeom>
            <a:noFill/>
            <a:ln w="12240" cap="flat">
              <a:solidFill>
                <a:srgbClr val="DBDBD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24">
              <a:extLst>
                <a:ext uri="{FF2B5EF4-FFF2-40B4-BE49-F238E27FC236}">
                  <a16:creationId xmlns:a16="http://schemas.microsoft.com/office/drawing/2014/main" id="{49C87C6B-4158-1948-BD9C-D3704AC80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28757" y="5149667"/>
              <a:ext cx="4552" cy="1634615"/>
            </a:xfrm>
            <a:prstGeom prst="line">
              <a:avLst/>
            </a:prstGeom>
            <a:noFill/>
            <a:ln w="12240" cap="flat">
              <a:solidFill>
                <a:srgbClr val="DBDBD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Line 1">
            <a:extLst>
              <a:ext uri="{FF2B5EF4-FFF2-40B4-BE49-F238E27FC236}">
                <a16:creationId xmlns:a16="http://schemas.microsoft.com/office/drawing/2014/main" id="{02F805E8-53F6-2D4B-84B4-07FD077E3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2600" y="7839417"/>
            <a:ext cx="15720229" cy="4112"/>
          </a:xfrm>
          <a:prstGeom prst="line">
            <a:avLst/>
          </a:prstGeom>
          <a:noFill/>
          <a:ln w="21600" cap="flat">
            <a:solidFill>
              <a:srgbClr val="DBDBDB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404">
            <a:extLst>
              <a:ext uri="{FF2B5EF4-FFF2-40B4-BE49-F238E27FC236}">
                <a16:creationId xmlns:a16="http://schemas.microsoft.com/office/drawing/2014/main" id="{7A11ED5B-E638-444C-A6DF-E845CC4EC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768" y="6716542"/>
            <a:ext cx="2529549" cy="2253973"/>
          </a:xfrm>
          <a:custGeom>
            <a:avLst/>
            <a:gdLst>
              <a:gd name="T0" fmla="*/ 1841 w 2711"/>
              <a:gd name="T1" fmla="*/ 0 h 2417"/>
              <a:gd name="T2" fmla="*/ 1841 w 2711"/>
              <a:gd name="T3" fmla="*/ 0 h 2417"/>
              <a:gd name="T4" fmla="*/ 869 w 2711"/>
              <a:gd name="T5" fmla="*/ 0 h 2417"/>
              <a:gd name="T6" fmla="*/ 559 w 2711"/>
              <a:gd name="T7" fmla="*/ 181 h 2417"/>
              <a:gd name="T8" fmla="*/ 69 w 2711"/>
              <a:gd name="T9" fmla="*/ 1024 h 2417"/>
              <a:gd name="T10" fmla="*/ 69 w 2711"/>
              <a:gd name="T11" fmla="*/ 1385 h 2417"/>
              <a:gd name="T12" fmla="*/ 559 w 2711"/>
              <a:gd name="T13" fmla="*/ 2227 h 2417"/>
              <a:gd name="T14" fmla="*/ 869 w 2711"/>
              <a:gd name="T15" fmla="*/ 2416 h 2417"/>
              <a:gd name="T16" fmla="*/ 1841 w 2711"/>
              <a:gd name="T17" fmla="*/ 2416 h 2417"/>
              <a:gd name="T18" fmla="*/ 2159 w 2711"/>
              <a:gd name="T19" fmla="*/ 2227 h 2417"/>
              <a:gd name="T20" fmla="*/ 2650 w 2711"/>
              <a:gd name="T21" fmla="*/ 1385 h 2417"/>
              <a:gd name="T22" fmla="*/ 2650 w 2711"/>
              <a:gd name="T23" fmla="*/ 1024 h 2417"/>
              <a:gd name="T24" fmla="*/ 2159 w 2711"/>
              <a:gd name="T25" fmla="*/ 181 h 2417"/>
              <a:gd name="T26" fmla="*/ 1841 w 2711"/>
              <a:gd name="T27" fmla="*/ 0 h 2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11" h="2417">
                <a:moveTo>
                  <a:pt x="1841" y="0"/>
                </a:moveTo>
                <a:lnTo>
                  <a:pt x="1841" y="0"/>
                </a:lnTo>
                <a:cubicBezTo>
                  <a:pt x="869" y="0"/>
                  <a:pt x="869" y="0"/>
                  <a:pt x="869" y="0"/>
                </a:cubicBezTo>
                <a:cubicBezTo>
                  <a:pt x="740" y="0"/>
                  <a:pt x="619" y="69"/>
                  <a:pt x="559" y="181"/>
                </a:cubicBezTo>
                <a:cubicBezTo>
                  <a:pt x="69" y="1024"/>
                  <a:pt x="69" y="1024"/>
                  <a:pt x="69" y="1024"/>
                </a:cubicBezTo>
                <a:cubicBezTo>
                  <a:pt x="0" y="1136"/>
                  <a:pt x="0" y="1273"/>
                  <a:pt x="69" y="1385"/>
                </a:cubicBezTo>
                <a:cubicBezTo>
                  <a:pt x="559" y="2227"/>
                  <a:pt x="559" y="2227"/>
                  <a:pt x="559" y="2227"/>
                </a:cubicBezTo>
                <a:cubicBezTo>
                  <a:pt x="619" y="2339"/>
                  <a:pt x="740" y="2416"/>
                  <a:pt x="869" y="2416"/>
                </a:cubicBezTo>
                <a:cubicBezTo>
                  <a:pt x="1841" y="2416"/>
                  <a:pt x="1841" y="2416"/>
                  <a:pt x="1841" y="2416"/>
                </a:cubicBezTo>
                <a:cubicBezTo>
                  <a:pt x="1979" y="2416"/>
                  <a:pt x="2099" y="2339"/>
                  <a:pt x="2159" y="2227"/>
                </a:cubicBezTo>
                <a:cubicBezTo>
                  <a:pt x="2650" y="1385"/>
                  <a:pt x="2650" y="1385"/>
                  <a:pt x="2650" y="1385"/>
                </a:cubicBezTo>
                <a:cubicBezTo>
                  <a:pt x="2710" y="1273"/>
                  <a:pt x="2710" y="1136"/>
                  <a:pt x="2650" y="1024"/>
                </a:cubicBezTo>
                <a:cubicBezTo>
                  <a:pt x="2159" y="181"/>
                  <a:pt x="2159" y="181"/>
                  <a:pt x="2159" y="181"/>
                </a:cubicBezTo>
                <a:cubicBezTo>
                  <a:pt x="2099" y="69"/>
                  <a:pt x="1979" y="0"/>
                  <a:pt x="1841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405">
            <a:extLst>
              <a:ext uri="{FF2B5EF4-FFF2-40B4-BE49-F238E27FC236}">
                <a16:creationId xmlns:a16="http://schemas.microsoft.com/office/drawing/2014/main" id="{67EC4916-5D8B-7C43-B750-E7B62416A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0431" y="6716542"/>
            <a:ext cx="2529549" cy="2253973"/>
          </a:xfrm>
          <a:custGeom>
            <a:avLst/>
            <a:gdLst>
              <a:gd name="T0" fmla="*/ 1842 w 2711"/>
              <a:gd name="T1" fmla="*/ 0 h 2417"/>
              <a:gd name="T2" fmla="*/ 1842 w 2711"/>
              <a:gd name="T3" fmla="*/ 0 h 2417"/>
              <a:gd name="T4" fmla="*/ 869 w 2711"/>
              <a:gd name="T5" fmla="*/ 0 h 2417"/>
              <a:gd name="T6" fmla="*/ 551 w 2711"/>
              <a:gd name="T7" fmla="*/ 181 h 2417"/>
              <a:gd name="T8" fmla="*/ 61 w 2711"/>
              <a:gd name="T9" fmla="*/ 1024 h 2417"/>
              <a:gd name="T10" fmla="*/ 61 w 2711"/>
              <a:gd name="T11" fmla="*/ 1385 h 2417"/>
              <a:gd name="T12" fmla="*/ 551 w 2711"/>
              <a:gd name="T13" fmla="*/ 2227 h 2417"/>
              <a:gd name="T14" fmla="*/ 869 w 2711"/>
              <a:gd name="T15" fmla="*/ 2416 h 2417"/>
              <a:gd name="T16" fmla="*/ 1842 w 2711"/>
              <a:gd name="T17" fmla="*/ 2416 h 2417"/>
              <a:gd name="T18" fmla="*/ 2160 w 2711"/>
              <a:gd name="T19" fmla="*/ 2227 h 2417"/>
              <a:gd name="T20" fmla="*/ 2642 w 2711"/>
              <a:gd name="T21" fmla="*/ 1385 h 2417"/>
              <a:gd name="T22" fmla="*/ 2642 w 2711"/>
              <a:gd name="T23" fmla="*/ 1024 h 2417"/>
              <a:gd name="T24" fmla="*/ 2160 w 2711"/>
              <a:gd name="T25" fmla="*/ 181 h 2417"/>
              <a:gd name="T26" fmla="*/ 1842 w 2711"/>
              <a:gd name="T27" fmla="*/ 0 h 2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11" h="2417">
                <a:moveTo>
                  <a:pt x="1842" y="0"/>
                </a:moveTo>
                <a:lnTo>
                  <a:pt x="1842" y="0"/>
                </a:lnTo>
                <a:cubicBezTo>
                  <a:pt x="869" y="0"/>
                  <a:pt x="869" y="0"/>
                  <a:pt x="869" y="0"/>
                </a:cubicBezTo>
                <a:cubicBezTo>
                  <a:pt x="732" y="0"/>
                  <a:pt x="611" y="69"/>
                  <a:pt x="551" y="181"/>
                </a:cubicBezTo>
                <a:cubicBezTo>
                  <a:pt x="61" y="1024"/>
                  <a:pt x="61" y="1024"/>
                  <a:pt x="61" y="1024"/>
                </a:cubicBezTo>
                <a:cubicBezTo>
                  <a:pt x="0" y="1136"/>
                  <a:pt x="0" y="1273"/>
                  <a:pt x="61" y="1385"/>
                </a:cubicBezTo>
                <a:cubicBezTo>
                  <a:pt x="551" y="2227"/>
                  <a:pt x="551" y="2227"/>
                  <a:pt x="551" y="2227"/>
                </a:cubicBezTo>
                <a:cubicBezTo>
                  <a:pt x="611" y="2339"/>
                  <a:pt x="732" y="2416"/>
                  <a:pt x="869" y="2416"/>
                </a:cubicBezTo>
                <a:cubicBezTo>
                  <a:pt x="1842" y="2416"/>
                  <a:pt x="1842" y="2416"/>
                  <a:pt x="1842" y="2416"/>
                </a:cubicBezTo>
                <a:cubicBezTo>
                  <a:pt x="1971" y="2416"/>
                  <a:pt x="2091" y="2339"/>
                  <a:pt x="2160" y="2227"/>
                </a:cubicBezTo>
                <a:cubicBezTo>
                  <a:pt x="2642" y="1385"/>
                  <a:pt x="2642" y="1385"/>
                  <a:pt x="2642" y="1385"/>
                </a:cubicBezTo>
                <a:cubicBezTo>
                  <a:pt x="2710" y="1273"/>
                  <a:pt x="2710" y="1136"/>
                  <a:pt x="2642" y="1024"/>
                </a:cubicBezTo>
                <a:cubicBezTo>
                  <a:pt x="2160" y="181"/>
                  <a:pt x="2160" y="181"/>
                  <a:pt x="2160" y="181"/>
                </a:cubicBezTo>
                <a:cubicBezTo>
                  <a:pt x="2091" y="69"/>
                  <a:pt x="1971" y="0"/>
                  <a:pt x="1842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406">
            <a:extLst>
              <a:ext uri="{FF2B5EF4-FFF2-40B4-BE49-F238E27FC236}">
                <a16:creationId xmlns:a16="http://schemas.microsoft.com/office/drawing/2014/main" id="{5404E51C-DD2B-B946-841A-0339461CA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5447" y="6716542"/>
            <a:ext cx="2529552" cy="2253973"/>
          </a:xfrm>
          <a:custGeom>
            <a:avLst/>
            <a:gdLst>
              <a:gd name="T0" fmla="*/ 1841 w 2711"/>
              <a:gd name="T1" fmla="*/ 0 h 2417"/>
              <a:gd name="T2" fmla="*/ 1841 w 2711"/>
              <a:gd name="T3" fmla="*/ 0 h 2417"/>
              <a:gd name="T4" fmla="*/ 869 w 2711"/>
              <a:gd name="T5" fmla="*/ 0 h 2417"/>
              <a:gd name="T6" fmla="*/ 550 w 2711"/>
              <a:gd name="T7" fmla="*/ 181 h 2417"/>
              <a:gd name="T8" fmla="*/ 60 w 2711"/>
              <a:gd name="T9" fmla="*/ 1024 h 2417"/>
              <a:gd name="T10" fmla="*/ 60 w 2711"/>
              <a:gd name="T11" fmla="*/ 1385 h 2417"/>
              <a:gd name="T12" fmla="*/ 550 w 2711"/>
              <a:gd name="T13" fmla="*/ 2227 h 2417"/>
              <a:gd name="T14" fmla="*/ 869 w 2711"/>
              <a:gd name="T15" fmla="*/ 2416 h 2417"/>
              <a:gd name="T16" fmla="*/ 1841 w 2711"/>
              <a:gd name="T17" fmla="*/ 2416 h 2417"/>
              <a:gd name="T18" fmla="*/ 2159 w 2711"/>
              <a:gd name="T19" fmla="*/ 2227 h 2417"/>
              <a:gd name="T20" fmla="*/ 2641 w 2711"/>
              <a:gd name="T21" fmla="*/ 1385 h 2417"/>
              <a:gd name="T22" fmla="*/ 2641 w 2711"/>
              <a:gd name="T23" fmla="*/ 1024 h 2417"/>
              <a:gd name="T24" fmla="*/ 2159 w 2711"/>
              <a:gd name="T25" fmla="*/ 181 h 2417"/>
              <a:gd name="T26" fmla="*/ 1841 w 2711"/>
              <a:gd name="T27" fmla="*/ 0 h 2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11" h="2417">
                <a:moveTo>
                  <a:pt x="1841" y="0"/>
                </a:moveTo>
                <a:lnTo>
                  <a:pt x="1841" y="0"/>
                </a:lnTo>
                <a:cubicBezTo>
                  <a:pt x="869" y="0"/>
                  <a:pt x="869" y="0"/>
                  <a:pt x="869" y="0"/>
                </a:cubicBezTo>
                <a:cubicBezTo>
                  <a:pt x="740" y="0"/>
                  <a:pt x="610" y="69"/>
                  <a:pt x="550" y="181"/>
                </a:cubicBezTo>
                <a:cubicBezTo>
                  <a:pt x="60" y="1024"/>
                  <a:pt x="60" y="1024"/>
                  <a:pt x="60" y="1024"/>
                </a:cubicBezTo>
                <a:cubicBezTo>
                  <a:pt x="0" y="1136"/>
                  <a:pt x="0" y="1273"/>
                  <a:pt x="60" y="1385"/>
                </a:cubicBezTo>
                <a:cubicBezTo>
                  <a:pt x="550" y="2227"/>
                  <a:pt x="550" y="2227"/>
                  <a:pt x="550" y="2227"/>
                </a:cubicBezTo>
                <a:cubicBezTo>
                  <a:pt x="610" y="2339"/>
                  <a:pt x="740" y="2416"/>
                  <a:pt x="869" y="2416"/>
                </a:cubicBezTo>
                <a:cubicBezTo>
                  <a:pt x="1841" y="2416"/>
                  <a:pt x="1841" y="2416"/>
                  <a:pt x="1841" y="2416"/>
                </a:cubicBezTo>
                <a:cubicBezTo>
                  <a:pt x="1970" y="2416"/>
                  <a:pt x="2090" y="2339"/>
                  <a:pt x="2159" y="2227"/>
                </a:cubicBezTo>
                <a:cubicBezTo>
                  <a:pt x="2641" y="1385"/>
                  <a:pt x="2641" y="1385"/>
                  <a:pt x="2641" y="1385"/>
                </a:cubicBezTo>
                <a:cubicBezTo>
                  <a:pt x="2710" y="1273"/>
                  <a:pt x="2710" y="1136"/>
                  <a:pt x="2641" y="1024"/>
                </a:cubicBezTo>
                <a:cubicBezTo>
                  <a:pt x="2159" y="181"/>
                  <a:pt x="2159" y="181"/>
                  <a:pt x="2159" y="181"/>
                </a:cubicBezTo>
                <a:cubicBezTo>
                  <a:pt x="2090" y="69"/>
                  <a:pt x="1970" y="0"/>
                  <a:pt x="1841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Freeform 407">
            <a:extLst>
              <a:ext uri="{FF2B5EF4-FFF2-40B4-BE49-F238E27FC236}">
                <a16:creationId xmlns:a16="http://schemas.microsoft.com/office/drawing/2014/main" id="{11ED6A67-824E-964C-90C7-A84761120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5998" y="6716542"/>
            <a:ext cx="2529549" cy="2253973"/>
          </a:xfrm>
          <a:custGeom>
            <a:avLst/>
            <a:gdLst>
              <a:gd name="T0" fmla="*/ 1841 w 2711"/>
              <a:gd name="T1" fmla="*/ 0 h 2417"/>
              <a:gd name="T2" fmla="*/ 1841 w 2711"/>
              <a:gd name="T3" fmla="*/ 0 h 2417"/>
              <a:gd name="T4" fmla="*/ 869 w 2711"/>
              <a:gd name="T5" fmla="*/ 0 h 2417"/>
              <a:gd name="T6" fmla="*/ 550 w 2711"/>
              <a:gd name="T7" fmla="*/ 181 h 2417"/>
              <a:gd name="T8" fmla="*/ 69 w 2711"/>
              <a:gd name="T9" fmla="*/ 1024 h 2417"/>
              <a:gd name="T10" fmla="*/ 69 w 2711"/>
              <a:gd name="T11" fmla="*/ 1385 h 2417"/>
              <a:gd name="T12" fmla="*/ 550 w 2711"/>
              <a:gd name="T13" fmla="*/ 2227 h 2417"/>
              <a:gd name="T14" fmla="*/ 869 w 2711"/>
              <a:gd name="T15" fmla="*/ 2416 h 2417"/>
              <a:gd name="T16" fmla="*/ 1841 w 2711"/>
              <a:gd name="T17" fmla="*/ 2416 h 2417"/>
              <a:gd name="T18" fmla="*/ 2159 w 2711"/>
              <a:gd name="T19" fmla="*/ 2227 h 2417"/>
              <a:gd name="T20" fmla="*/ 2649 w 2711"/>
              <a:gd name="T21" fmla="*/ 1385 h 2417"/>
              <a:gd name="T22" fmla="*/ 2649 w 2711"/>
              <a:gd name="T23" fmla="*/ 1024 h 2417"/>
              <a:gd name="T24" fmla="*/ 2159 w 2711"/>
              <a:gd name="T25" fmla="*/ 181 h 2417"/>
              <a:gd name="T26" fmla="*/ 1841 w 2711"/>
              <a:gd name="T27" fmla="*/ 0 h 2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711" h="2417">
                <a:moveTo>
                  <a:pt x="1841" y="0"/>
                </a:moveTo>
                <a:lnTo>
                  <a:pt x="1841" y="0"/>
                </a:lnTo>
                <a:cubicBezTo>
                  <a:pt x="869" y="0"/>
                  <a:pt x="869" y="0"/>
                  <a:pt x="869" y="0"/>
                </a:cubicBezTo>
                <a:cubicBezTo>
                  <a:pt x="739" y="0"/>
                  <a:pt x="619" y="69"/>
                  <a:pt x="550" y="181"/>
                </a:cubicBezTo>
                <a:cubicBezTo>
                  <a:pt x="69" y="1024"/>
                  <a:pt x="69" y="1024"/>
                  <a:pt x="69" y="1024"/>
                </a:cubicBezTo>
                <a:cubicBezTo>
                  <a:pt x="0" y="1136"/>
                  <a:pt x="0" y="1273"/>
                  <a:pt x="69" y="1385"/>
                </a:cubicBezTo>
                <a:cubicBezTo>
                  <a:pt x="550" y="2227"/>
                  <a:pt x="550" y="2227"/>
                  <a:pt x="550" y="2227"/>
                </a:cubicBezTo>
                <a:cubicBezTo>
                  <a:pt x="619" y="2339"/>
                  <a:pt x="739" y="2416"/>
                  <a:pt x="869" y="2416"/>
                </a:cubicBezTo>
                <a:cubicBezTo>
                  <a:pt x="1841" y="2416"/>
                  <a:pt x="1841" y="2416"/>
                  <a:pt x="1841" y="2416"/>
                </a:cubicBezTo>
                <a:cubicBezTo>
                  <a:pt x="1970" y="2416"/>
                  <a:pt x="2090" y="2339"/>
                  <a:pt x="2159" y="2227"/>
                </a:cubicBezTo>
                <a:cubicBezTo>
                  <a:pt x="2649" y="1385"/>
                  <a:pt x="2649" y="1385"/>
                  <a:pt x="2649" y="1385"/>
                </a:cubicBezTo>
                <a:cubicBezTo>
                  <a:pt x="2710" y="1273"/>
                  <a:pt x="2710" y="1136"/>
                  <a:pt x="2649" y="1024"/>
                </a:cubicBezTo>
                <a:cubicBezTo>
                  <a:pt x="2159" y="181"/>
                  <a:pt x="2159" y="181"/>
                  <a:pt x="2159" y="181"/>
                </a:cubicBezTo>
                <a:cubicBezTo>
                  <a:pt x="2090" y="69"/>
                  <a:pt x="1970" y="0"/>
                  <a:pt x="1841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Freeform 408">
            <a:extLst>
              <a:ext uri="{FF2B5EF4-FFF2-40B4-BE49-F238E27FC236}">
                <a16:creationId xmlns:a16="http://schemas.microsoft.com/office/drawing/2014/main" id="{9CF340DE-F276-8943-B816-C4499AE7A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2133" y="6531455"/>
            <a:ext cx="4100752" cy="2673508"/>
          </a:xfrm>
          <a:custGeom>
            <a:avLst/>
            <a:gdLst>
              <a:gd name="T0" fmla="*/ 4395 w 4396"/>
              <a:gd name="T1" fmla="*/ 2864 h 2865"/>
              <a:gd name="T2" fmla="*/ 0 w 4396"/>
              <a:gd name="T3" fmla="*/ 2864 h 2865"/>
              <a:gd name="T4" fmla="*/ 0 w 4396"/>
              <a:gd name="T5" fmla="*/ 0 h 2865"/>
              <a:gd name="T6" fmla="*/ 4395 w 4396"/>
              <a:gd name="T7" fmla="*/ 0 h 2865"/>
              <a:gd name="T8" fmla="*/ 4395 w 4396"/>
              <a:gd name="T9" fmla="*/ 2864 h 2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6" h="2865">
                <a:moveTo>
                  <a:pt x="4395" y="2864"/>
                </a:moveTo>
                <a:lnTo>
                  <a:pt x="0" y="2864"/>
                </a:lnTo>
                <a:lnTo>
                  <a:pt x="0" y="0"/>
                </a:lnTo>
                <a:lnTo>
                  <a:pt x="4395" y="0"/>
                </a:lnTo>
                <a:lnTo>
                  <a:pt x="4395" y="286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BDBDB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2B6FC0-64D8-ED48-A6E5-E22F0F5594CE}"/>
              </a:ext>
            </a:extLst>
          </p:cNvPr>
          <p:cNvGrpSpPr/>
          <p:nvPr/>
        </p:nvGrpSpPr>
        <p:grpSpPr>
          <a:xfrm>
            <a:off x="4332600" y="8970516"/>
            <a:ext cx="12532584" cy="845159"/>
            <a:chOff x="3489873" y="9149044"/>
            <a:chExt cx="13873701" cy="1634615"/>
          </a:xfrm>
        </p:grpSpPr>
        <p:sp>
          <p:nvSpPr>
            <p:cNvPr id="51" name="Line 415">
              <a:extLst>
                <a:ext uri="{FF2B5EF4-FFF2-40B4-BE49-F238E27FC236}">
                  <a16:creationId xmlns:a16="http://schemas.microsoft.com/office/drawing/2014/main" id="{21799110-8EC3-6647-8E7E-35DE3C3738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9873" y="9149044"/>
              <a:ext cx="4552" cy="1634615"/>
            </a:xfrm>
            <a:prstGeom prst="line">
              <a:avLst/>
            </a:prstGeom>
            <a:noFill/>
            <a:ln w="12240" cap="flat">
              <a:solidFill>
                <a:srgbClr val="DBDBD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421">
              <a:extLst>
                <a:ext uri="{FF2B5EF4-FFF2-40B4-BE49-F238E27FC236}">
                  <a16:creationId xmlns:a16="http://schemas.microsoft.com/office/drawing/2014/main" id="{04B1C468-11CE-FE42-A72C-79F396DBF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59022" y="9149044"/>
              <a:ext cx="4552" cy="1634615"/>
            </a:xfrm>
            <a:prstGeom prst="line">
              <a:avLst/>
            </a:prstGeom>
            <a:noFill/>
            <a:ln w="12240" cap="flat">
              <a:solidFill>
                <a:srgbClr val="DBDBDB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C40EBEF-2EEA-EA4C-BEC9-A9604F22F823}"/>
              </a:ext>
            </a:extLst>
          </p:cNvPr>
          <p:cNvGrpSpPr/>
          <p:nvPr/>
        </p:nvGrpSpPr>
        <p:grpSpPr>
          <a:xfrm>
            <a:off x="1887400" y="10093390"/>
            <a:ext cx="4884876" cy="1790513"/>
            <a:chOff x="11632039" y="4893478"/>
            <a:chExt cx="5407609" cy="1982117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6AC3C77-8846-9242-9A0A-9489D5841150}"/>
                </a:ext>
              </a:extLst>
            </p:cNvPr>
            <p:cNvSpPr txBox="1"/>
            <p:nvPr/>
          </p:nvSpPr>
          <p:spPr>
            <a:xfrm>
              <a:off x="11632039" y="5605733"/>
              <a:ext cx="5407609" cy="126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87F29C35-E151-244D-9475-377B8F417BD0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37BF213-4AC4-0B4F-AA83-383590442E02}"/>
              </a:ext>
            </a:extLst>
          </p:cNvPr>
          <p:cNvGrpSpPr/>
          <p:nvPr/>
        </p:nvGrpSpPr>
        <p:grpSpPr>
          <a:xfrm>
            <a:off x="5250400" y="4058246"/>
            <a:ext cx="4699062" cy="1790513"/>
            <a:chOff x="11734888" y="4893478"/>
            <a:chExt cx="5201911" cy="198211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592D4FA-C4D0-5042-976D-5A009AC214FD}"/>
                </a:ext>
              </a:extLst>
            </p:cNvPr>
            <p:cNvSpPr txBox="1"/>
            <p:nvPr/>
          </p:nvSpPr>
          <p:spPr>
            <a:xfrm>
              <a:off x="11734888" y="5605733"/>
              <a:ext cx="5201911" cy="126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D23075E-BF05-FB4A-A5E6-32872DEFBCB6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62376B5-382B-EC4D-BE3F-D1A3B2BC85DB}"/>
              </a:ext>
            </a:extLst>
          </p:cNvPr>
          <p:cNvGrpSpPr/>
          <p:nvPr/>
        </p:nvGrpSpPr>
        <p:grpSpPr>
          <a:xfrm>
            <a:off x="17736203" y="4058246"/>
            <a:ext cx="4699062" cy="1790513"/>
            <a:chOff x="11734888" y="4893478"/>
            <a:chExt cx="5201911" cy="1982117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CDE8122-3748-AC4D-8269-4968D51FF13B}"/>
                </a:ext>
              </a:extLst>
            </p:cNvPr>
            <p:cNvSpPr txBox="1"/>
            <p:nvPr/>
          </p:nvSpPr>
          <p:spPr>
            <a:xfrm>
              <a:off x="11734888" y="5605733"/>
              <a:ext cx="5201911" cy="126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BF42019-A473-9E4F-98DF-9673D7C37313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15FE6CF-8DFC-F84B-9468-7ED66A40B6FF}"/>
              </a:ext>
            </a:extLst>
          </p:cNvPr>
          <p:cNvGrpSpPr/>
          <p:nvPr/>
        </p:nvGrpSpPr>
        <p:grpSpPr>
          <a:xfrm>
            <a:off x="14491252" y="10093390"/>
            <a:ext cx="4884876" cy="1790513"/>
            <a:chOff x="11632039" y="4893478"/>
            <a:chExt cx="5407609" cy="198211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1772F10-4DE6-6944-8462-94B01CA25CD4}"/>
                </a:ext>
              </a:extLst>
            </p:cNvPr>
            <p:cNvSpPr txBox="1"/>
            <p:nvPr/>
          </p:nvSpPr>
          <p:spPr>
            <a:xfrm>
              <a:off x="11632039" y="5605733"/>
              <a:ext cx="5407609" cy="126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CC58E9FD-FEAC-5046-9458-4DCDC7B0DEEF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1" name="그룹 19">
            <a:extLst>
              <a:ext uri="{FF2B5EF4-FFF2-40B4-BE49-F238E27FC236}">
                <a16:creationId xmlns:a16="http://schemas.microsoft.com/office/drawing/2014/main" id="{7F877360-2A7C-EB4C-9BF9-F9FB628307AA}"/>
              </a:ext>
            </a:extLst>
          </p:cNvPr>
          <p:cNvGrpSpPr/>
          <p:nvPr/>
        </p:nvGrpSpPr>
        <p:grpSpPr>
          <a:xfrm>
            <a:off x="9607742" y="5408169"/>
            <a:ext cx="5250166" cy="3762594"/>
            <a:chOff x="7197682" y="1988023"/>
            <a:chExt cx="3348000" cy="2399383"/>
          </a:xfrm>
          <a:solidFill>
            <a:schemeClr val="tx2"/>
          </a:solidFill>
        </p:grpSpPr>
        <p:sp>
          <p:nvSpPr>
            <p:cNvPr id="102" name="사각형: 둥근 모서리 20">
              <a:extLst>
                <a:ext uri="{FF2B5EF4-FFF2-40B4-BE49-F238E27FC236}">
                  <a16:creationId xmlns:a16="http://schemas.microsoft.com/office/drawing/2014/main" id="{92F17244-6EA7-AE42-85C3-46F841A7A245}"/>
                </a:ext>
              </a:extLst>
            </p:cNvPr>
            <p:cNvSpPr/>
            <p:nvPr/>
          </p:nvSpPr>
          <p:spPr>
            <a:xfrm>
              <a:off x="7197682" y="4232483"/>
              <a:ext cx="3348000" cy="15492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3" name="그룹 21">
              <a:extLst>
                <a:ext uri="{FF2B5EF4-FFF2-40B4-BE49-F238E27FC236}">
                  <a16:creationId xmlns:a16="http://schemas.microsoft.com/office/drawing/2014/main" id="{9EEF7FA2-0F92-3F43-B501-FAC2434EB95B}"/>
                </a:ext>
              </a:extLst>
            </p:cNvPr>
            <p:cNvGrpSpPr/>
            <p:nvPr/>
          </p:nvGrpSpPr>
          <p:grpSpPr>
            <a:xfrm>
              <a:off x="7222056" y="1988023"/>
              <a:ext cx="3299252" cy="2176495"/>
              <a:chOff x="6345690" y="2428150"/>
              <a:chExt cx="3299252" cy="2176495"/>
            </a:xfrm>
            <a:grpFill/>
          </p:grpSpPr>
          <p:sp>
            <p:nvSpPr>
              <p:cNvPr id="104" name="현 34">
                <a:extLst>
                  <a:ext uri="{FF2B5EF4-FFF2-40B4-BE49-F238E27FC236}">
                    <a16:creationId xmlns:a16="http://schemas.microsoft.com/office/drawing/2014/main" id="{0110AD2B-485E-7949-8EF2-67ABF49971B7}"/>
                  </a:ext>
                </a:extLst>
              </p:cNvPr>
              <p:cNvSpPr/>
              <p:nvPr/>
            </p:nvSpPr>
            <p:spPr>
              <a:xfrm>
                <a:off x="6345690" y="2796201"/>
                <a:ext cx="3299252" cy="1808444"/>
              </a:xfrm>
              <a:custGeom>
                <a:avLst/>
                <a:gdLst>
                  <a:gd name="connsiteX0" fmla="*/ 10326 w 3301582"/>
                  <a:gd name="connsiteY0" fmla="*/ 1835145 h 3301582"/>
                  <a:gd name="connsiteX1" fmla="*/ 772665 w 3301582"/>
                  <a:gd name="connsiteY1" fmla="*/ 252933 h 3301582"/>
                  <a:gd name="connsiteX2" fmla="*/ 2528955 w 3301582"/>
                  <a:gd name="connsiteY2" fmla="*/ 252957 h 3301582"/>
                  <a:gd name="connsiteX3" fmla="*/ 3291251 w 3301582"/>
                  <a:gd name="connsiteY3" fmla="*/ 1835189 h 3301582"/>
                  <a:gd name="connsiteX4" fmla="*/ 10326 w 3301582"/>
                  <a:gd name="connsiteY4" fmla="*/ 1835145 h 3301582"/>
                  <a:gd name="connsiteX0" fmla="*/ 7964 w 3299252"/>
                  <a:gd name="connsiteY0" fmla="*/ 1808400 h 1808444"/>
                  <a:gd name="connsiteX1" fmla="*/ 770303 w 3299252"/>
                  <a:gd name="connsiteY1" fmla="*/ 226188 h 1808444"/>
                  <a:gd name="connsiteX2" fmla="*/ 2526593 w 3299252"/>
                  <a:gd name="connsiteY2" fmla="*/ 226212 h 1808444"/>
                  <a:gd name="connsiteX3" fmla="*/ 3288889 w 3299252"/>
                  <a:gd name="connsiteY3" fmla="*/ 1808444 h 1808444"/>
                  <a:gd name="connsiteX4" fmla="*/ 7964 w 3299252"/>
                  <a:gd name="connsiteY4" fmla="*/ 1808400 h 1808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9252" h="1808444">
                    <a:moveTo>
                      <a:pt x="7964" y="1808400"/>
                    </a:moveTo>
                    <a:cubicBezTo>
                      <a:pt x="-62839" y="1178363"/>
                      <a:pt x="350532" y="489886"/>
                      <a:pt x="770303" y="226188"/>
                    </a:cubicBezTo>
                    <a:cubicBezTo>
                      <a:pt x="1190074" y="-37510"/>
                      <a:pt x="1989741" y="-111056"/>
                      <a:pt x="2526593" y="226212"/>
                    </a:cubicBezTo>
                    <a:cubicBezTo>
                      <a:pt x="3063445" y="563480"/>
                      <a:pt x="3359709" y="1178409"/>
                      <a:pt x="3288889" y="1808444"/>
                    </a:cubicBezTo>
                    <a:lnTo>
                      <a:pt x="7964" y="18084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사각형: 둥근 모서리 23">
                <a:extLst>
                  <a:ext uri="{FF2B5EF4-FFF2-40B4-BE49-F238E27FC236}">
                    <a16:creationId xmlns:a16="http://schemas.microsoft.com/office/drawing/2014/main" id="{88222E5E-57F4-684A-B210-0875AA67DB2E}"/>
                  </a:ext>
                </a:extLst>
              </p:cNvPr>
              <p:cNvSpPr/>
              <p:nvPr/>
            </p:nvSpPr>
            <p:spPr>
              <a:xfrm>
                <a:off x="7714357" y="2428150"/>
                <a:ext cx="559524" cy="256125"/>
              </a:xfrm>
              <a:prstGeom prst="roundRect">
                <a:avLst>
                  <a:gd name="adj" fmla="val 4333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24">
                <a:extLst>
                  <a:ext uri="{FF2B5EF4-FFF2-40B4-BE49-F238E27FC236}">
                    <a16:creationId xmlns:a16="http://schemas.microsoft.com/office/drawing/2014/main" id="{41DA8C21-0522-5A4D-8178-8FB1881EB707}"/>
                  </a:ext>
                </a:extLst>
              </p:cNvPr>
              <p:cNvSpPr/>
              <p:nvPr/>
            </p:nvSpPr>
            <p:spPr>
              <a:xfrm>
                <a:off x="7848477" y="2593707"/>
                <a:ext cx="291285" cy="33336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07" name="Freeform 18">
            <a:extLst>
              <a:ext uri="{FF2B5EF4-FFF2-40B4-BE49-F238E27FC236}">
                <a16:creationId xmlns:a16="http://schemas.microsoft.com/office/drawing/2014/main" id="{AF788AE0-0918-EB49-BF68-2A568E9DE862}"/>
              </a:ext>
            </a:extLst>
          </p:cNvPr>
          <p:cNvSpPr/>
          <p:nvPr/>
        </p:nvSpPr>
        <p:spPr>
          <a:xfrm>
            <a:off x="3650617" y="7214603"/>
            <a:ext cx="1348407" cy="108826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08" name="Freeform: Shape 21">
            <a:extLst>
              <a:ext uri="{FF2B5EF4-FFF2-40B4-BE49-F238E27FC236}">
                <a16:creationId xmlns:a16="http://schemas.microsoft.com/office/drawing/2014/main" id="{6F699082-4807-B947-BCDF-8057C46E35A5}"/>
              </a:ext>
            </a:extLst>
          </p:cNvPr>
          <p:cNvSpPr/>
          <p:nvPr/>
        </p:nvSpPr>
        <p:spPr>
          <a:xfrm rot="19136066">
            <a:off x="7289059" y="7221109"/>
            <a:ext cx="573876" cy="1327574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94D6A4F-4A6F-CF42-8467-E31F92CFDFD0}"/>
              </a:ext>
            </a:extLst>
          </p:cNvPr>
          <p:cNvGrpSpPr/>
          <p:nvPr/>
        </p:nvGrpSpPr>
        <p:grpSpPr>
          <a:xfrm>
            <a:off x="16666856" y="7087637"/>
            <a:ext cx="326734" cy="1498930"/>
            <a:chOff x="9535303" y="2616201"/>
            <a:chExt cx="429088" cy="1968489"/>
          </a:xfrm>
          <a:solidFill>
            <a:schemeClr val="bg1"/>
          </a:solidFill>
        </p:grpSpPr>
        <p:grpSp>
          <p:nvGrpSpPr>
            <p:cNvPr id="114" name="그룹 19">
              <a:extLst>
                <a:ext uri="{FF2B5EF4-FFF2-40B4-BE49-F238E27FC236}">
                  <a16:creationId xmlns:a16="http://schemas.microsoft.com/office/drawing/2014/main" id="{B201454C-8E30-2348-AB40-3016B1DE8811}"/>
                </a:ext>
              </a:extLst>
            </p:cNvPr>
            <p:cNvGrpSpPr/>
            <p:nvPr/>
          </p:nvGrpSpPr>
          <p:grpSpPr>
            <a:xfrm rot="19313868">
              <a:off x="9535303" y="2740910"/>
              <a:ext cx="283914" cy="1814358"/>
              <a:chOff x="1055023" y="2447150"/>
              <a:chExt cx="489227" cy="3126412"/>
            </a:xfrm>
            <a:grpFill/>
            <a:effectLst/>
          </p:grpSpPr>
          <p:grpSp>
            <p:nvGrpSpPr>
              <p:cNvPr id="120" name="그룹 20">
                <a:extLst>
                  <a:ext uri="{FF2B5EF4-FFF2-40B4-BE49-F238E27FC236}">
                    <a16:creationId xmlns:a16="http://schemas.microsoft.com/office/drawing/2014/main" id="{0D00100E-7B55-EF49-A40B-915E8BBE0ACB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8"/>
                <a:chOff x="4360431" y="3515651"/>
                <a:chExt cx="208870" cy="1909569"/>
              </a:xfrm>
              <a:grpFill/>
            </p:grpSpPr>
            <p:sp>
              <p:nvSpPr>
                <p:cNvPr id="122" name="사다리꼴 22">
                  <a:extLst>
                    <a:ext uri="{FF2B5EF4-FFF2-40B4-BE49-F238E27FC236}">
                      <a16:creationId xmlns:a16="http://schemas.microsoft.com/office/drawing/2014/main" id="{E848F712-EB75-D04C-9260-169E3C0A9E8C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3" name="타원 23">
                  <a:extLst>
                    <a:ext uri="{FF2B5EF4-FFF2-40B4-BE49-F238E27FC236}">
                      <a16:creationId xmlns:a16="http://schemas.microsoft.com/office/drawing/2014/main" id="{31E5A67A-74D9-0541-9C51-96F23C92076D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1" name="자유형: 도형 21">
                <a:extLst>
                  <a:ext uri="{FF2B5EF4-FFF2-40B4-BE49-F238E27FC236}">
                    <a16:creationId xmlns:a16="http://schemas.microsoft.com/office/drawing/2014/main" id="{C075FE0D-6CA7-D446-8CF5-682178980618}"/>
                  </a:ext>
                </a:extLst>
              </p:cNvPr>
              <p:cNvSpPr/>
              <p:nvPr/>
            </p:nvSpPr>
            <p:spPr>
              <a:xfrm>
                <a:off x="1055023" y="2447150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24">
              <a:extLst>
                <a:ext uri="{FF2B5EF4-FFF2-40B4-BE49-F238E27FC236}">
                  <a16:creationId xmlns:a16="http://schemas.microsoft.com/office/drawing/2014/main" id="{FE698BAC-613A-CF4A-B653-3AA28FBEC26C}"/>
                </a:ext>
              </a:extLst>
            </p:cNvPr>
            <p:cNvGrpSpPr/>
            <p:nvPr/>
          </p:nvGrpSpPr>
          <p:grpSpPr>
            <a:xfrm rot="2286132" flipH="1">
              <a:off x="9758353" y="2616201"/>
              <a:ext cx="206038" cy="1968489"/>
              <a:chOff x="10476289" y="295275"/>
              <a:chExt cx="567209" cy="6132426"/>
            </a:xfrm>
            <a:grpFill/>
            <a:effectLst/>
          </p:grpSpPr>
          <p:grpSp>
            <p:nvGrpSpPr>
              <p:cNvPr id="116" name="그룹 25">
                <a:extLst>
                  <a:ext uri="{FF2B5EF4-FFF2-40B4-BE49-F238E27FC236}">
                    <a16:creationId xmlns:a16="http://schemas.microsoft.com/office/drawing/2014/main" id="{59C32152-A1C6-B547-8BE7-2EBBFD40B707}"/>
                  </a:ext>
                </a:extLst>
              </p:cNvPr>
              <p:cNvGrpSpPr/>
              <p:nvPr/>
            </p:nvGrpSpPr>
            <p:grpSpPr>
              <a:xfrm>
                <a:off x="10690850" y="3203660"/>
                <a:ext cx="352648" cy="3224041"/>
                <a:chOff x="3737748" y="3214934"/>
                <a:chExt cx="352648" cy="3224042"/>
              </a:xfrm>
              <a:grpFill/>
            </p:grpSpPr>
            <p:sp>
              <p:nvSpPr>
                <p:cNvPr id="118" name="사다리꼴 27">
                  <a:extLst>
                    <a:ext uri="{FF2B5EF4-FFF2-40B4-BE49-F238E27FC236}">
                      <a16:creationId xmlns:a16="http://schemas.microsoft.com/office/drawing/2014/main" id="{D5B24F2C-F2C8-E34C-9C41-E2FD6AE26416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28">
                  <a:extLst>
                    <a:ext uri="{FF2B5EF4-FFF2-40B4-BE49-F238E27FC236}">
                      <a16:creationId xmlns:a16="http://schemas.microsoft.com/office/drawing/2014/main" id="{A6C29D40-6FCD-1645-AF61-2C242BEB028C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7" name="자유형: 도형 26">
                <a:extLst>
                  <a:ext uri="{FF2B5EF4-FFF2-40B4-BE49-F238E27FC236}">
                    <a16:creationId xmlns:a16="http://schemas.microsoft.com/office/drawing/2014/main" id="{D3702F1B-B6FA-2841-B30E-600354F6B761}"/>
                  </a:ext>
                </a:extLst>
              </p:cNvPr>
              <p:cNvSpPr/>
              <p:nvPr/>
            </p:nvSpPr>
            <p:spPr>
              <a:xfrm>
                <a:off x="10476289" y="295275"/>
                <a:ext cx="533237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24" name="Freeform: Shape 47">
            <a:extLst>
              <a:ext uri="{FF2B5EF4-FFF2-40B4-BE49-F238E27FC236}">
                <a16:creationId xmlns:a16="http://schemas.microsoft.com/office/drawing/2014/main" id="{D070FB8D-E880-C044-B2D0-393F71891790}"/>
              </a:ext>
            </a:extLst>
          </p:cNvPr>
          <p:cNvSpPr/>
          <p:nvPr/>
        </p:nvSpPr>
        <p:spPr>
          <a:xfrm>
            <a:off x="19509533" y="7284358"/>
            <a:ext cx="1156514" cy="947962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2" name="Grupo 349">
            <a:extLst>
              <a:ext uri="{FF2B5EF4-FFF2-40B4-BE49-F238E27FC236}">
                <a16:creationId xmlns:a16="http://schemas.microsoft.com/office/drawing/2014/main" id="{D47F1713-879C-1A46-86AF-E5D056E0FE0E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54" name="CuadroTexto 350">
              <a:extLst>
                <a:ext uri="{FF2B5EF4-FFF2-40B4-BE49-F238E27FC236}">
                  <a16:creationId xmlns:a16="http://schemas.microsoft.com/office/drawing/2014/main" id="{A9F6AB9E-4910-BF4F-8AE0-9C66B54BE5E1}"/>
                </a:ext>
              </a:extLst>
            </p:cNvPr>
            <p:cNvSpPr txBox="1"/>
            <p:nvPr/>
          </p:nvSpPr>
          <p:spPr>
            <a:xfrm>
              <a:off x="9534933" y="861425"/>
              <a:ext cx="53078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Restaurant</a:t>
              </a:r>
            </a:p>
          </p:txBody>
        </p:sp>
        <p:sp>
          <p:nvSpPr>
            <p:cNvPr id="55" name="CuadroTexto 351">
              <a:extLst>
                <a:ext uri="{FF2B5EF4-FFF2-40B4-BE49-F238E27FC236}">
                  <a16:creationId xmlns:a16="http://schemas.microsoft.com/office/drawing/2014/main" id="{CE4D63C1-8763-8340-BA68-1D043F5DFCF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158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19FB1F-F3D4-1744-AADF-933CFF9E693A}"/>
              </a:ext>
            </a:extLst>
          </p:cNvPr>
          <p:cNvCxnSpPr>
            <a:cxnSpLocks/>
          </p:cNvCxnSpPr>
          <p:nvPr/>
        </p:nvCxnSpPr>
        <p:spPr>
          <a:xfrm>
            <a:off x="13854574" y="8151684"/>
            <a:ext cx="1808705" cy="0"/>
          </a:xfrm>
          <a:prstGeom prst="line">
            <a:avLst/>
          </a:prstGeom>
          <a:ln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229DE6A-FD69-A74E-8729-871990AD35D2}"/>
              </a:ext>
            </a:extLst>
          </p:cNvPr>
          <p:cNvCxnSpPr>
            <a:cxnSpLocks/>
          </p:cNvCxnSpPr>
          <p:nvPr/>
        </p:nvCxnSpPr>
        <p:spPr>
          <a:xfrm>
            <a:off x="8449801" y="8151684"/>
            <a:ext cx="2073104" cy="0"/>
          </a:xfrm>
          <a:prstGeom prst="line">
            <a:avLst/>
          </a:prstGeom>
          <a:ln>
            <a:solidFill>
              <a:schemeClr val="bg1">
                <a:lumMod val="50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55B3854-57EC-9A45-969C-6019B1252895}"/>
              </a:ext>
            </a:extLst>
          </p:cNvPr>
          <p:cNvGrpSpPr/>
          <p:nvPr/>
        </p:nvGrpSpPr>
        <p:grpSpPr>
          <a:xfrm rot="10800000">
            <a:off x="15814543" y="5855322"/>
            <a:ext cx="981716" cy="4631138"/>
            <a:chOff x="6217920" y="5166360"/>
            <a:chExt cx="1051560" cy="496062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27A805F-0C23-7B42-A699-5F8775BE7B7E}"/>
                </a:ext>
              </a:extLst>
            </p:cNvPr>
            <p:cNvCxnSpPr/>
            <p:nvPr/>
          </p:nvCxnSpPr>
          <p:spPr>
            <a:xfrm flipH="1">
              <a:off x="6445930" y="8343900"/>
              <a:ext cx="823550" cy="1783080"/>
            </a:xfrm>
            <a:prstGeom prst="line">
              <a:avLst/>
            </a:prstGeom>
            <a:ln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A08EFCB-9C86-2E41-BE37-52E64AD485E3}"/>
                </a:ext>
              </a:extLst>
            </p:cNvPr>
            <p:cNvCxnSpPr/>
            <p:nvPr/>
          </p:nvCxnSpPr>
          <p:spPr>
            <a:xfrm>
              <a:off x="6217920" y="5166360"/>
              <a:ext cx="1051560" cy="1691640"/>
            </a:xfrm>
            <a:prstGeom prst="line">
              <a:avLst/>
            </a:prstGeom>
            <a:ln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B98B36A-EFF0-544A-A370-756C98E78568}"/>
              </a:ext>
            </a:extLst>
          </p:cNvPr>
          <p:cNvGrpSpPr/>
          <p:nvPr/>
        </p:nvGrpSpPr>
        <p:grpSpPr>
          <a:xfrm>
            <a:off x="7581220" y="5855322"/>
            <a:ext cx="981716" cy="4631138"/>
            <a:chOff x="6217920" y="5166360"/>
            <a:chExt cx="1051560" cy="496062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AF66B6-76F0-9143-977C-ABF2752E2C70}"/>
                </a:ext>
              </a:extLst>
            </p:cNvPr>
            <p:cNvCxnSpPr/>
            <p:nvPr/>
          </p:nvCxnSpPr>
          <p:spPr>
            <a:xfrm flipH="1">
              <a:off x="6445930" y="8343900"/>
              <a:ext cx="823550" cy="1783080"/>
            </a:xfrm>
            <a:prstGeom prst="line">
              <a:avLst/>
            </a:prstGeom>
            <a:ln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B59F78D-7A3C-F64C-A00A-52DEAEBF3043}"/>
                </a:ext>
              </a:extLst>
            </p:cNvPr>
            <p:cNvCxnSpPr/>
            <p:nvPr/>
          </p:nvCxnSpPr>
          <p:spPr>
            <a:xfrm>
              <a:off x="6217920" y="5166360"/>
              <a:ext cx="1051560" cy="1691640"/>
            </a:xfrm>
            <a:prstGeom prst="line">
              <a:avLst/>
            </a:prstGeom>
            <a:ln>
              <a:solidFill>
                <a:schemeClr val="bg1">
                  <a:lumMod val="50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F42EC344-A225-E741-95C3-64DC935FE2D0}"/>
              </a:ext>
            </a:extLst>
          </p:cNvPr>
          <p:cNvSpPr/>
          <p:nvPr/>
        </p:nvSpPr>
        <p:spPr>
          <a:xfrm>
            <a:off x="14405994" y="7062984"/>
            <a:ext cx="2177399" cy="21773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F2BC040-FE9C-7F4A-B00E-18C1727F8DAA}"/>
              </a:ext>
            </a:extLst>
          </p:cNvPr>
          <p:cNvSpPr/>
          <p:nvPr/>
        </p:nvSpPr>
        <p:spPr>
          <a:xfrm>
            <a:off x="7794086" y="7062984"/>
            <a:ext cx="2177399" cy="21773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576354E-C3FF-4747-AE5D-AD42A98FDDDE}"/>
              </a:ext>
            </a:extLst>
          </p:cNvPr>
          <p:cNvSpPr/>
          <p:nvPr/>
        </p:nvSpPr>
        <p:spPr>
          <a:xfrm>
            <a:off x="15985157" y="4160520"/>
            <a:ext cx="2177399" cy="21773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4E245B8-549A-744B-B588-B94D29ECEF81}"/>
              </a:ext>
            </a:extLst>
          </p:cNvPr>
          <p:cNvSpPr/>
          <p:nvPr/>
        </p:nvSpPr>
        <p:spPr>
          <a:xfrm>
            <a:off x="15985157" y="9965449"/>
            <a:ext cx="2177399" cy="21773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C12EAB4-53F7-1844-8FE6-54F8AE0DBB1F}"/>
              </a:ext>
            </a:extLst>
          </p:cNvPr>
          <p:cNvSpPr/>
          <p:nvPr/>
        </p:nvSpPr>
        <p:spPr>
          <a:xfrm>
            <a:off x="6214924" y="4160520"/>
            <a:ext cx="2177399" cy="2177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A23B3B2-DBA7-2143-A1F9-91DC3FD3E33A}"/>
              </a:ext>
            </a:extLst>
          </p:cNvPr>
          <p:cNvSpPr/>
          <p:nvPr/>
        </p:nvSpPr>
        <p:spPr>
          <a:xfrm>
            <a:off x="6214924" y="9965449"/>
            <a:ext cx="2177399" cy="21773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8F16DF9-2ECE-B846-AF74-166B3B2F4F66}"/>
              </a:ext>
            </a:extLst>
          </p:cNvPr>
          <p:cNvGrpSpPr/>
          <p:nvPr/>
        </p:nvGrpSpPr>
        <p:grpSpPr>
          <a:xfrm>
            <a:off x="18488382" y="4361372"/>
            <a:ext cx="4260782" cy="1635577"/>
            <a:chOff x="12907377" y="4893478"/>
            <a:chExt cx="4563915" cy="175194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0CDC205-CBA7-904C-B7CB-365948339534}"/>
                </a:ext>
              </a:extLst>
            </p:cNvPr>
            <p:cNvSpPr txBox="1"/>
            <p:nvPr/>
          </p:nvSpPr>
          <p:spPr>
            <a:xfrm>
              <a:off x="12907377" y="5416698"/>
              <a:ext cx="4563915" cy="122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0613961-0AF6-0843-A7C9-0D87BC84164F}"/>
                </a:ext>
              </a:extLst>
            </p:cNvPr>
            <p:cNvSpPr/>
            <p:nvPr/>
          </p:nvSpPr>
          <p:spPr>
            <a:xfrm>
              <a:off x="12907377" y="4893478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</a:rPr>
                <a:t>Write Your Title</a:t>
              </a:r>
              <a:endParaRPr lang="en-US" sz="4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5BDA1E7-C11E-7947-BE90-B880A53F04D6}"/>
              </a:ext>
            </a:extLst>
          </p:cNvPr>
          <p:cNvGrpSpPr/>
          <p:nvPr/>
        </p:nvGrpSpPr>
        <p:grpSpPr>
          <a:xfrm>
            <a:off x="18488382" y="10274455"/>
            <a:ext cx="4260782" cy="1635577"/>
            <a:chOff x="12907377" y="4893478"/>
            <a:chExt cx="4563915" cy="175194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DD72B0C-CE4C-A54A-8F58-3C86ACBA321D}"/>
                </a:ext>
              </a:extLst>
            </p:cNvPr>
            <p:cNvSpPr txBox="1"/>
            <p:nvPr/>
          </p:nvSpPr>
          <p:spPr>
            <a:xfrm>
              <a:off x="12907377" y="5416698"/>
              <a:ext cx="4563915" cy="122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871034F-3F37-6A41-B7A6-F4E8763AD1CB}"/>
                </a:ext>
              </a:extLst>
            </p:cNvPr>
            <p:cNvSpPr/>
            <p:nvPr/>
          </p:nvSpPr>
          <p:spPr>
            <a:xfrm>
              <a:off x="12907377" y="4893478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</a:rPr>
                <a:t>Write Your Title</a:t>
              </a:r>
              <a:endParaRPr lang="en-US" sz="4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C2D80BC-0901-C24A-B045-72F9608E974B}"/>
              </a:ext>
            </a:extLst>
          </p:cNvPr>
          <p:cNvGrpSpPr/>
          <p:nvPr/>
        </p:nvGrpSpPr>
        <p:grpSpPr>
          <a:xfrm flipH="1">
            <a:off x="1625909" y="4361372"/>
            <a:ext cx="4260783" cy="1635577"/>
            <a:chOff x="12907377" y="4893478"/>
            <a:chExt cx="4563916" cy="175194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0CD6919-EF63-9143-B31C-F79A5FB8C006}"/>
                </a:ext>
              </a:extLst>
            </p:cNvPr>
            <p:cNvSpPr txBox="1"/>
            <p:nvPr/>
          </p:nvSpPr>
          <p:spPr>
            <a:xfrm>
              <a:off x="12907378" y="5416698"/>
              <a:ext cx="4563915" cy="122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5794F23-8A31-6E41-9CB4-B0D83D0276EA}"/>
                </a:ext>
              </a:extLst>
            </p:cNvPr>
            <p:cNvSpPr/>
            <p:nvPr/>
          </p:nvSpPr>
          <p:spPr>
            <a:xfrm>
              <a:off x="12907377" y="4893478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</a:rPr>
                <a:t>Write Your Title</a:t>
              </a:r>
              <a:endParaRPr lang="en-US" sz="4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2A97B7C-A21F-884F-B06A-E95B24E9FA32}"/>
              </a:ext>
            </a:extLst>
          </p:cNvPr>
          <p:cNvGrpSpPr/>
          <p:nvPr/>
        </p:nvGrpSpPr>
        <p:grpSpPr>
          <a:xfrm flipH="1">
            <a:off x="1625909" y="10274455"/>
            <a:ext cx="4260783" cy="1635577"/>
            <a:chOff x="12907377" y="4893478"/>
            <a:chExt cx="4563916" cy="1751940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5ED7F7-E410-4F41-B423-EFF51AFD33F4}"/>
                </a:ext>
              </a:extLst>
            </p:cNvPr>
            <p:cNvSpPr txBox="1"/>
            <p:nvPr/>
          </p:nvSpPr>
          <p:spPr>
            <a:xfrm>
              <a:off x="12907378" y="5416698"/>
              <a:ext cx="4563915" cy="1228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CA2B272-3E27-5843-9AC0-F51014E7893F}"/>
                </a:ext>
              </a:extLst>
            </p:cNvPr>
            <p:cNvSpPr/>
            <p:nvPr/>
          </p:nvSpPr>
          <p:spPr>
            <a:xfrm>
              <a:off x="12907377" y="4893478"/>
              <a:ext cx="403342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solidFill>
                    <a:schemeClr val="tx2"/>
                  </a:solidFill>
                  <a:latin typeface="Roboto" panose="02000000000000000000" pitchFamily="2" charset="0"/>
                  <a:ea typeface="Roboto" panose="02000000000000000000" pitchFamily="2" charset="0"/>
                  <a:cs typeface="Montserrat" charset="0"/>
                </a:rPr>
                <a:t>Write Your Title</a:t>
              </a:r>
              <a:endParaRPr lang="en-US" sz="4400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0362D3DF-2106-4045-8143-8ED7F5F8A88E}"/>
              </a:ext>
            </a:extLst>
          </p:cNvPr>
          <p:cNvSpPr txBox="1"/>
          <p:nvPr/>
        </p:nvSpPr>
        <p:spPr>
          <a:xfrm>
            <a:off x="8224469" y="7677582"/>
            <a:ext cx="1316632" cy="9482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FB4AD47-892A-A844-9901-422CB6D0DAAC}"/>
              </a:ext>
            </a:extLst>
          </p:cNvPr>
          <p:cNvSpPr txBox="1"/>
          <p:nvPr/>
        </p:nvSpPr>
        <p:spPr>
          <a:xfrm>
            <a:off x="14836377" y="7677582"/>
            <a:ext cx="1316632" cy="9482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D993294-5E15-AA46-9132-084D6AA161C5}"/>
              </a:ext>
            </a:extLst>
          </p:cNvPr>
          <p:cNvGrpSpPr/>
          <p:nvPr/>
        </p:nvGrpSpPr>
        <p:grpSpPr>
          <a:xfrm>
            <a:off x="10101538" y="3482418"/>
            <a:ext cx="4813871" cy="9338530"/>
            <a:chOff x="10046208" y="3643474"/>
            <a:chExt cx="4813871" cy="9338530"/>
          </a:xfrm>
        </p:grpSpPr>
        <p:sp>
          <p:nvSpPr>
            <p:cNvPr id="141" name="Freeform: Shape 47">
              <a:extLst>
                <a:ext uri="{FF2B5EF4-FFF2-40B4-BE49-F238E27FC236}">
                  <a16:creationId xmlns:a16="http://schemas.microsoft.com/office/drawing/2014/main" id="{8F628FBC-1696-4D46-90E5-DE9A330278B0}"/>
                </a:ext>
              </a:extLst>
            </p:cNvPr>
            <p:cNvSpPr/>
            <p:nvPr/>
          </p:nvSpPr>
          <p:spPr>
            <a:xfrm>
              <a:off x="10046208" y="3643474"/>
              <a:ext cx="4813871" cy="9338530"/>
            </a:xfrm>
            <a:custGeom>
              <a:avLst/>
              <a:gdLst>
                <a:gd name="connsiteX0" fmla="*/ 430125 w 1868581"/>
                <a:gd name="connsiteY0" fmla="*/ 1118822 h 3624903"/>
                <a:gd name="connsiteX1" fmla="*/ 225384 w 1868581"/>
                <a:gd name="connsiteY1" fmla="*/ 1280440 h 3624903"/>
                <a:gd name="connsiteX2" fmla="*/ 548760 w 1868581"/>
                <a:gd name="connsiteY2" fmla="*/ 1428850 h 3624903"/>
                <a:gd name="connsiteX3" fmla="*/ 456591 w 1868581"/>
                <a:gd name="connsiteY3" fmla="*/ 1128907 h 3624903"/>
                <a:gd name="connsiteX4" fmla="*/ 430125 w 1868581"/>
                <a:gd name="connsiteY4" fmla="*/ 1118822 h 3624903"/>
                <a:gd name="connsiteX5" fmla="*/ 1586325 w 1868581"/>
                <a:gd name="connsiteY5" fmla="*/ 890191 h 3624903"/>
                <a:gd name="connsiteX6" fmla="*/ 1603946 w 1868581"/>
                <a:gd name="connsiteY6" fmla="*/ 890191 h 3624903"/>
                <a:gd name="connsiteX7" fmla="*/ 1621801 w 1868581"/>
                <a:gd name="connsiteY7" fmla="*/ 908046 h 3624903"/>
                <a:gd name="connsiteX8" fmla="*/ 1621801 w 1868581"/>
                <a:gd name="connsiteY8" fmla="*/ 933490 h 3624903"/>
                <a:gd name="connsiteX9" fmla="*/ 1647679 w 1868581"/>
                <a:gd name="connsiteY9" fmla="*/ 936098 h 3624903"/>
                <a:gd name="connsiteX10" fmla="*/ 1855850 w 1868581"/>
                <a:gd name="connsiteY10" fmla="*/ 1191516 h 3624903"/>
                <a:gd name="connsiteX11" fmla="*/ 1854000 w 1868581"/>
                <a:gd name="connsiteY11" fmla="*/ 1209876 h 3624903"/>
                <a:gd name="connsiteX12" fmla="*/ 1336272 w 1868581"/>
                <a:gd name="connsiteY12" fmla="*/ 1209876 h 3624903"/>
                <a:gd name="connsiteX13" fmla="*/ 1334421 w 1868581"/>
                <a:gd name="connsiteY13" fmla="*/ 1191516 h 3624903"/>
                <a:gd name="connsiteX14" fmla="*/ 1542593 w 1868581"/>
                <a:gd name="connsiteY14" fmla="*/ 936098 h 3624903"/>
                <a:gd name="connsiteX15" fmla="*/ 1568470 w 1868581"/>
                <a:gd name="connsiteY15" fmla="*/ 933490 h 3624903"/>
                <a:gd name="connsiteX16" fmla="*/ 1568470 w 1868581"/>
                <a:gd name="connsiteY16" fmla="*/ 908046 h 3624903"/>
                <a:gd name="connsiteX17" fmla="*/ 1586325 w 1868581"/>
                <a:gd name="connsiteY17" fmla="*/ 890191 h 3624903"/>
                <a:gd name="connsiteX18" fmla="*/ 811141 w 1868581"/>
                <a:gd name="connsiteY18" fmla="*/ 527 h 3624903"/>
                <a:gd name="connsiteX19" fmla="*/ 945560 w 1868581"/>
                <a:gd name="connsiteY19" fmla="*/ 43173 h 3624903"/>
                <a:gd name="connsiteX20" fmla="*/ 978368 w 1868581"/>
                <a:gd name="connsiteY20" fmla="*/ 90039 h 3624903"/>
                <a:gd name="connsiteX21" fmla="*/ 959621 w 1868581"/>
                <a:gd name="connsiteY21" fmla="*/ 522771 h 3624903"/>
                <a:gd name="connsiteX22" fmla="*/ 929938 w 1868581"/>
                <a:gd name="connsiteY22" fmla="*/ 629001 h 3624903"/>
                <a:gd name="connsiteX23" fmla="*/ 915879 w 1868581"/>
                <a:gd name="connsiteY23" fmla="*/ 649309 h 3624903"/>
                <a:gd name="connsiteX24" fmla="*/ 858077 w 1868581"/>
                <a:gd name="connsiteY24" fmla="*/ 725857 h 3624903"/>
                <a:gd name="connsiteX25" fmla="*/ 856515 w 1868581"/>
                <a:gd name="connsiteY25" fmla="*/ 725857 h 3624903"/>
                <a:gd name="connsiteX26" fmla="*/ 961182 w 1868581"/>
                <a:gd name="connsiteY26" fmla="*/ 858644 h 3624903"/>
                <a:gd name="connsiteX27" fmla="*/ 1054915 w 1868581"/>
                <a:gd name="connsiteY27" fmla="*/ 1202329 h 3624903"/>
                <a:gd name="connsiteX28" fmla="*/ 1281435 w 1868581"/>
                <a:gd name="connsiteY28" fmla="*/ 1364799 h 3624903"/>
                <a:gd name="connsiteX29" fmla="*/ 1447029 w 1868581"/>
                <a:gd name="connsiteY29" fmla="*/ 1311684 h 3624903"/>
                <a:gd name="connsiteX30" fmla="*/ 1322053 w 1868581"/>
                <a:gd name="connsiteY30" fmla="*/ 1236698 h 3624903"/>
                <a:gd name="connsiteX31" fmla="*/ 1820396 w 1868581"/>
                <a:gd name="connsiteY31" fmla="*/ 1230449 h 3624903"/>
                <a:gd name="connsiteX32" fmla="*/ 1829769 w 1868581"/>
                <a:gd name="connsiteY32" fmla="*/ 1280440 h 3624903"/>
                <a:gd name="connsiteX33" fmla="*/ 1737600 w 1868581"/>
                <a:gd name="connsiteY33" fmla="*/ 1313247 h 3624903"/>
                <a:gd name="connsiteX34" fmla="*/ 1656365 w 1868581"/>
                <a:gd name="connsiteY34" fmla="*/ 1336679 h 3624903"/>
                <a:gd name="connsiteX35" fmla="*/ 1133025 w 1868581"/>
                <a:gd name="connsiteY35" fmla="*/ 1522582 h 3624903"/>
                <a:gd name="connsiteX36" fmla="*/ 1040856 w 1868581"/>
                <a:gd name="connsiteY36" fmla="*/ 1678803 h 3624903"/>
                <a:gd name="connsiteX37" fmla="*/ 1092408 w 1868581"/>
                <a:gd name="connsiteY37" fmla="*/ 2541140 h 3624903"/>
                <a:gd name="connsiteX38" fmla="*/ 1026795 w 1868581"/>
                <a:gd name="connsiteY38" fmla="*/ 2613002 h 3624903"/>
                <a:gd name="connsiteX39" fmla="*/ 1008049 w 1868581"/>
                <a:gd name="connsiteY39" fmla="*/ 2675490 h 3624903"/>
                <a:gd name="connsiteX40" fmla="*/ 986178 w 1868581"/>
                <a:gd name="connsiteY40" fmla="*/ 3028548 h 3624903"/>
                <a:gd name="connsiteX41" fmla="*/ 1111154 w 1868581"/>
                <a:gd name="connsiteY41" fmla="*/ 3467527 h 3624903"/>
                <a:gd name="connsiteX42" fmla="*/ 1154896 w 1868581"/>
                <a:gd name="connsiteY42" fmla="*/ 3540952 h 3624903"/>
                <a:gd name="connsiteX43" fmla="*/ 1073661 w 1868581"/>
                <a:gd name="connsiteY43" fmla="*/ 3561260 h 3624903"/>
                <a:gd name="connsiteX44" fmla="*/ 875262 w 1868581"/>
                <a:gd name="connsiteY44" fmla="*/ 3484713 h 3624903"/>
                <a:gd name="connsiteX45" fmla="*/ 790903 w 1868581"/>
                <a:gd name="connsiteY45" fmla="*/ 3422224 h 3624903"/>
                <a:gd name="connsiteX46" fmla="*/ 790903 w 1868581"/>
                <a:gd name="connsiteY46" fmla="*/ 3365985 h 3624903"/>
                <a:gd name="connsiteX47" fmla="*/ 786215 w 1868581"/>
                <a:gd name="connsiteY47" fmla="*/ 3161335 h 3624903"/>
                <a:gd name="connsiteX48" fmla="*/ 776842 w 1868581"/>
                <a:gd name="connsiteY48" fmla="*/ 3036359 h 3624903"/>
                <a:gd name="connsiteX49" fmla="*/ 773718 w 1868581"/>
                <a:gd name="connsiteY49" fmla="*/ 2637997 h 3624903"/>
                <a:gd name="connsiteX50" fmla="*/ 775281 w 1868581"/>
                <a:gd name="connsiteY50" fmla="*/ 2641122 h 3624903"/>
                <a:gd name="connsiteX51" fmla="*/ 772156 w 1868581"/>
                <a:gd name="connsiteY51" fmla="*/ 2630185 h 3624903"/>
                <a:gd name="connsiteX52" fmla="*/ 690922 w 1868581"/>
                <a:gd name="connsiteY52" fmla="*/ 2630185 h 3624903"/>
                <a:gd name="connsiteX53" fmla="*/ 656553 w 1868581"/>
                <a:gd name="connsiteY53" fmla="*/ 2980119 h 3624903"/>
                <a:gd name="connsiteX54" fmla="*/ 661239 w 1868581"/>
                <a:gd name="connsiteY54" fmla="*/ 3151962 h 3624903"/>
                <a:gd name="connsiteX55" fmla="*/ 651866 w 1868581"/>
                <a:gd name="connsiteY55" fmla="*/ 3426910 h 3624903"/>
                <a:gd name="connsiteX56" fmla="*/ 694046 w 1868581"/>
                <a:gd name="connsiteY56" fmla="*/ 3590943 h 3624903"/>
                <a:gd name="connsiteX57" fmla="*/ 536262 w 1868581"/>
                <a:gd name="connsiteY57" fmla="*/ 3597191 h 3624903"/>
                <a:gd name="connsiteX58" fmla="*/ 475337 w 1868581"/>
                <a:gd name="connsiteY58" fmla="*/ 3434722 h 3624903"/>
                <a:gd name="connsiteX59" fmla="*/ 458152 w 1868581"/>
                <a:gd name="connsiteY59" fmla="*/ 3142589 h 3624903"/>
                <a:gd name="connsiteX60" fmla="*/ 451903 w 1868581"/>
                <a:gd name="connsiteY60" fmla="*/ 3048856 h 3624903"/>
                <a:gd name="connsiteX61" fmla="*/ 445655 w 1868581"/>
                <a:gd name="connsiteY61" fmla="*/ 2628624 h 3624903"/>
                <a:gd name="connsiteX62" fmla="*/ 403476 w 1868581"/>
                <a:gd name="connsiteY62" fmla="*/ 2628624 h 3624903"/>
                <a:gd name="connsiteX63" fmla="*/ 406600 w 1868581"/>
                <a:gd name="connsiteY63" fmla="*/ 2583319 h 3624903"/>
                <a:gd name="connsiteX64" fmla="*/ 459715 w 1868581"/>
                <a:gd name="connsiteY64" fmla="*/ 1899073 h 3624903"/>
                <a:gd name="connsiteX65" fmla="*/ 505018 w 1868581"/>
                <a:gd name="connsiteY65" fmla="*/ 1697549 h 3624903"/>
                <a:gd name="connsiteX66" fmla="*/ 451903 w 1868581"/>
                <a:gd name="connsiteY66" fmla="*/ 1541329 h 3624903"/>
                <a:gd name="connsiteX67" fmla="*/ 44168 w 1868581"/>
                <a:gd name="connsiteY67" fmla="*/ 1361674 h 3624903"/>
                <a:gd name="connsiteX68" fmla="*/ 33232 w 1868581"/>
                <a:gd name="connsiteY68" fmla="*/ 1230449 h 3624903"/>
                <a:gd name="connsiteX69" fmla="*/ 525328 w 1868581"/>
                <a:gd name="connsiteY69" fmla="*/ 807092 h 3624903"/>
                <a:gd name="connsiteX70" fmla="*/ 658115 w 1868581"/>
                <a:gd name="connsiteY70" fmla="*/ 689926 h 3624903"/>
                <a:gd name="connsiteX71" fmla="*/ 609687 w 1868581"/>
                <a:gd name="connsiteY71" fmla="*/ 552452 h 3624903"/>
                <a:gd name="connsiteX72" fmla="*/ 664363 w 1868581"/>
                <a:gd name="connsiteY72" fmla="*/ 290001 h 3624903"/>
                <a:gd name="connsiteX73" fmla="*/ 711230 w 1868581"/>
                <a:gd name="connsiteY73" fmla="*/ 143154 h 3624903"/>
                <a:gd name="connsiteX74" fmla="*/ 811141 w 1868581"/>
                <a:gd name="connsiteY74" fmla="*/ 527 h 362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868581" h="3624903">
                  <a:moveTo>
                    <a:pt x="430125" y="1118822"/>
                  </a:moveTo>
                  <a:cubicBezTo>
                    <a:pt x="365665" y="1112991"/>
                    <a:pt x="284162" y="1223029"/>
                    <a:pt x="225384" y="1280440"/>
                  </a:cubicBezTo>
                  <a:cubicBezTo>
                    <a:pt x="284748" y="1316371"/>
                    <a:pt x="514392" y="1471029"/>
                    <a:pt x="548760" y="1428850"/>
                  </a:cubicBezTo>
                  <a:cubicBezTo>
                    <a:pt x="597189" y="1369486"/>
                    <a:pt x="505018" y="1164836"/>
                    <a:pt x="456591" y="1128907"/>
                  </a:cubicBezTo>
                  <a:cubicBezTo>
                    <a:pt x="448194" y="1122853"/>
                    <a:pt x="439333" y="1119655"/>
                    <a:pt x="430125" y="1118822"/>
                  </a:cubicBezTo>
                  <a:close/>
                  <a:moveTo>
                    <a:pt x="1586325" y="890191"/>
                  </a:moveTo>
                  <a:lnTo>
                    <a:pt x="1603946" y="890191"/>
                  </a:lnTo>
                  <a:cubicBezTo>
                    <a:pt x="1613807" y="890191"/>
                    <a:pt x="1621801" y="898185"/>
                    <a:pt x="1621801" y="908046"/>
                  </a:cubicBezTo>
                  <a:lnTo>
                    <a:pt x="1621801" y="933490"/>
                  </a:lnTo>
                  <a:lnTo>
                    <a:pt x="1647679" y="936098"/>
                  </a:lnTo>
                  <a:cubicBezTo>
                    <a:pt x="1766482" y="960409"/>
                    <a:pt x="1855850" y="1065525"/>
                    <a:pt x="1855850" y="1191516"/>
                  </a:cubicBezTo>
                  <a:lnTo>
                    <a:pt x="1854000" y="1209876"/>
                  </a:lnTo>
                  <a:lnTo>
                    <a:pt x="1336272" y="1209876"/>
                  </a:lnTo>
                  <a:lnTo>
                    <a:pt x="1334421" y="1191516"/>
                  </a:lnTo>
                  <a:cubicBezTo>
                    <a:pt x="1334421" y="1065525"/>
                    <a:pt x="1423790" y="960409"/>
                    <a:pt x="1542593" y="936098"/>
                  </a:cubicBezTo>
                  <a:lnTo>
                    <a:pt x="1568470" y="933490"/>
                  </a:lnTo>
                  <a:lnTo>
                    <a:pt x="1568470" y="908046"/>
                  </a:lnTo>
                  <a:cubicBezTo>
                    <a:pt x="1568470" y="898185"/>
                    <a:pt x="1576463" y="890191"/>
                    <a:pt x="1586325" y="890191"/>
                  </a:cubicBezTo>
                  <a:close/>
                  <a:moveTo>
                    <a:pt x="811141" y="527"/>
                  </a:moveTo>
                  <a:cubicBezTo>
                    <a:pt x="843480" y="3703"/>
                    <a:pt x="886392" y="20911"/>
                    <a:pt x="945560" y="43173"/>
                  </a:cubicBezTo>
                  <a:cubicBezTo>
                    <a:pt x="968994" y="52546"/>
                    <a:pt x="981492" y="66607"/>
                    <a:pt x="978368" y="90039"/>
                  </a:cubicBezTo>
                  <a:cubicBezTo>
                    <a:pt x="961182" y="236886"/>
                    <a:pt x="1003363" y="352489"/>
                    <a:pt x="959621" y="522771"/>
                  </a:cubicBezTo>
                  <a:cubicBezTo>
                    <a:pt x="954934" y="558701"/>
                    <a:pt x="956497" y="594632"/>
                    <a:pt x="929938" y="629001"/>
                  </a:cubicBezTo>
                  <a:cubicBezTo>
                    <a:pt x="925253" y="635250"/>
                    <a:pt x="920565" y="643060"/>
                    <a:pt x="915879" y="649309"/>
                  </a:cubicBezTo>
                  <a:cubicBezTo>
                    <a:pt x="900257" y="678991"/>
                    <a:pt x="861201" y="703987"/>
                    <a:pt x="858077" y="725857"/>
                  </a:cubicBezTo>
                  <a:cubicBezTo>
                    <a:pt x="858077" y="725857"/>
                    <a:pt x="856515" y="725857"/>
                    <a:pt x="856515" y="725857"/>
                  </a:cubicBezTo>
                  <a:cubicBezTo>
                    <a:pt x="851828" y="778972"/>
                    <a:pt x="859640" y="832087"/>
                    <a:pt x="961182" y="858644"/>
                  </a:cubicBezTo>
                  <a:cubicBezTo>
                    <a:pt x="1120527" y="899261"/>
                    <a:pt x="1062727" y="1066418"/>
                    <a:pt x="1054915" y="1202329"/>
                  </a:cubicBezTo>
                  <a:cubicBezTo>
                    <a:pt x="1040856" y="1421038"/>
                    <a:pt x="1064288" y="1397606"/>
                    <a:pt x="1281435" y="1364799"/>
                  </a:cubicBezTo>
                  <a:cubicBezTo>
                    <a:pt x="1342361" y="1355426"/>
                    <a:pt x="1397039" y="1375735"/>
                    <a:pt x="1447029" y="1311684"/>
                  </a:cubicBezTo>
                  <a:cubicBezTo>
                    <a:pt x="1420471" y="1267942"/>
                    <a:pt x="1359546" y="1321057"/>
                    <a:pt x="1322053" y="1236698"/>
                  </a:cubicBezTo>
                  <a:cubicBezTo>
                    <a:pt x="1440780" y="1236698"/>
                    <a:pt x="1732912" y="1235137"/>
                    <a:pt x="1820396" y="1230449"/>
                  </a:cubicBezTo>
                  <a:cubicBezTo>
                    <a:pt x="1865700" y="1228888"/>
                    <a:pt x="1896945" y="1246071"/>
                    <a:pt x="1829769" y="1280440"/>
                  </a:cubicBezTo>
                  <a:cubicBezTo>
                    <a:pt x="1768844" y="1297625"/>
                    <a:pt x="1793839" y="1269505"/>
                    <a:pt x="1737600" y="1313247"/>
                  </a:cubicBezTo>
                  <a:cubicBezTo>
                    <a:pt x="1715729" y="1336679"/>
                    <a:pt x="1690733" y="1339803"/>
                    <a:pt x="1656365" y="1336679"/>
                  </a:cubicBezTo>
                  <a:cubicBezTo>
                    <a:pt x="1493895" y="1419477"/>
                    <a:pt x="1309555" y="1486651"/>
                    <a:pt x="1133025" y="1522582"/>
                  </a:cubicBezTo>
                  <a:cubicBezTo>
                    <a:pt x="1040856" y="1539766"/>
                    <a:pt x="1028358" y="1583508"/>
                    <a:pt x="1040856" y="1678803"/>
                  </a:cubicBezTo>
                  <a:cubicBezTo>
                    <a:pt x="1075224" y="1949064"/>
                    <a:pt x="1092408" y="2269317"/>
                    <a:pt x="1092408" y="2541140"/>
                  </a:cubicBezTo>
                  <a:cubicBezTo>
                    <a:pt x="1092408" y="2584882"/>
                    <a:pt x="1065851" y="2583319"/>
                    <a:pt x="1026795" y="2613002"/>
                  </a:cubicBezTo>
                  <a:cubicBezTo>
                    <a:pt x="1025234" y="2634873"/>
                    <a:pt x="1009612" y="2655181"/>
                    <a:pt x="1008049" y="2675490"/>
                  </a:cubicBezTo>
                  <a:cubicBezTo>
                    <a:pt x="1003363" y="2794218"/>
                    <a:pt x="998675" y="2911382"/>
                    <a:pt x="986178" y="3028548"/>
                  </a:cubicBezTo>
                  <a:cubicBezTo>
                    <a:pt x="965870" y="3211326"/>
                    <a:pt x="922128" y="3336302"/>
                    <a:pt x="1111154" y="3467527"/>
                  </a:cubicBezTo>
                  <a:cubicBezTo>
                    <a:pt x="1134588" y="3483150"/>
                    <a:pt x="1170518" y="3506583"/>
                    <a:pt x="1154896" y="3540952"/>
                  </a:cubicBezTo>
                  <a:cubicBezTo>
                    <a:pt x="1140837" y="3572196"/>
                    <a:pt x="1101781" y="3558137"/>
                    <a:pt x="1073661" y="3561260"/>
                  </a:cubicBezTo>
                  <a:cubicBezTo>
                    <a:pt x="978368" y="3569072"/>
                    <a:pt x="967431" y="3483150"/>
                    <a:pt x="875262" y="3484713"/>
                  </a:cubicBezTo>
                  <a:cubicBezTo>
                    <a:pt x="850267" y="3459717"/>
                    <a:pt x="792464" y="3486274"/>
                    <a:pt x="790903" y="3422224"/>
                  </a:cubicBezTo>
                  <a:cubicBezTo>
                    <a:pt x="790903" y="3408164"/>
                    <a:pt x="790903" y="3380044"/>
                    <a:pt x="790903" y="3365985"/>
                  </a:cubicBezTo>
                  <a:cubicBezTo>
                    <a:pt x="764345" y="3303497"/>
                    <a:pt x="811211" y="3223823"/>
                    <a:pt x="786215" y="3161335"/>
                  </a:cubicBezTo>
                  <a:cubicBezTo>
                    <a:pt x="747161" y="3122281"/>
                    <a:pt x="792464" y="3076976"/>
                    <a:pt x="776842" y="3036359"/>
                  </a:cubicBezTo>
                  <a:cubicBezTo>
                    <a:pt x="761220" y="2898885"/>
                    <a:pt x="806525" y="2775471"/>
                    <a:pt x="773718" y="2637997"/>
                  </a:cubicBezTo>
                  <a:lnTo>
                    <a:pt x="775281" y="2641122"/>
                  </a:lnTo>
                  <a:cubicBezTo>
                    <a:pt x="773718" y="2637997"/>
                    <a:pt x="773718" y="2633310"/>
                    <a:pt x="772156" y="2630185"/>
                  </a:cubicBezTo>
                  <a:lnTo>
                    <a:pt x="690922" y="2630185"/>
                  </a:lnTo>
                  <a:cubicBezTo>
                    <a:pt x="661239" y="2759849"/>
                    <a:pt x="640931" y="2844208"/>
                    <a:pt x="656553" y="2980119"/>
                  </a:cubicBezTo>
                  <a:cubicBezTo>
                    <a:pt x="651866" y="2986368"/>
                    <a:pt x="665926" y="3097286"/>
                    <a:pt x="661239" y="3151962"/>
                  </a:cubicBezTo>
                  <a:cubicBezTo>
                    <a:pt x="647180" y="3209764"/>
                    <a:pt x="637807" y="3376920"/>
                    <a:pt x="651866" y="3426910"/>
                  </a:cubicBezTo>
                  <a:cubicBezTo>
                    <a:pt x="661239" y="3481588"/>
                    <a:pt x="684673" y="3536264"/>
                    <a:pt x="694046" y="3590943"/>
                  </a:cubicBezTo>
                  <a:cubicBezTo>
                    <a:pt x="637807" y="3651869"/>
                    <a:pt x="594065" y="3615938"/>
                    <a:pt x="536262" y="3597191"/>
                  </a:cubicBezTo>
                  <a:cubicBezTo>
                    <a:pt x="483147" y="3555013"/>
                    <a:pt x="469088" y="3494086"/>
                    <a:pt x="475337" y="3434722"/>
                  </a:cubicBezTo>
                  <a:cubicBezTo>
                    <a:pt x="486272" y="3333178"/>
                    <a:pt x="506581" y="3236321"/>
                    <a:pt x="458152" y="3142589"/>
                  </a:cubicBezTo>
                  <a:cubicBezTo>
                    <a:pt x="445655" y="3117593"/>
                    <a:pt x="451903" y="3080100"/>
                    <a:pt x="451903" y="3048856"/>
                  </a:cubicBezTo>
                  <a:cubicBezTo>
                    <a:pt x="455028" y="2908258"/>
                    <a:pt x="442530" y="2769222"/>
                    <a:pt x="445655" y="2628624"/>
                  </a:cubicBezTo>
                  <a:lnTo>
                    <a:pt x="403476" y="2628624"/>
                  </a:lnTo>
                  <a:cubicBezTo>
                    <a:pt x="403476" y="2628624"/>
                    <a:pt x="408162" y="2583319"/>
                    <a:pt x="406600" y="2583319"/>
                  </a:cubicBezTo>
                  <a:cubicBezTo>
                    <a:pt x="434720" y="2341178"/>
                    <a:pt x="439406" y="2142777"/>
                    <a:pt x="459715" y="1899073"/>
                  </a:cubicBezTo>
                  <a:cubicBezTo>
                    <a:pt x="465964" y="1828775"/>
                    <a:pt x="481586" y="1763162"/>
                    <a:pt x="505018" y="1697549"/>
                  </a:cubicBezTo>
                  <a:cubicBezTo>
                    <a:pt x="551885" y="1566324"/>
                    <a:pt x="576880" y="1600693"/>
                    <a:pt x="451903" y="1541329"/>
                  </a:cubicBezTo>
                  <a:cubicBezTo>
                    <a:pt x="317554" y="1477278"/>
                    <a:pt x="189453" y="1453845"/>
                    <a:pt x="44168" y="1361674"/>
                  </a:cubicBezTo>
                  <a:cubicBezTo>
                    <a:pt x="-15196" y="1324181"/>
                    <a:pt x="-10510" y="1278878"/>
                    <a:pt x="33232" y="1230449"/>
                  </a:cubicBezTo>
                  <a:cubicBezTo>
                    <a:pt x="186328" y="1060169"/>
                    <a:pt x="292558" y="860207"/>
                    <a:pt x="525328" y="807092"/>
                  </a:cubicBezTo>
                  <a:cubicBezTo>
                    <a:pt x="679985" y="772724"/>
                    <a:pt x="650304" y="735231"/>
                    <a:pt x="658115" y="689926"/>
                  </a:cubicBezTo>
                  <a:cubicBezTo>
                    <a:pt x="650304" y="685240"/>
                    <a:pt x="626870" y="602442"/>
                    <a:pt x="609687" y="552452"/>
                  </a:cubicBezTo>
                  <a:cubicBezTo>
                    <a:pt x="576880" y="460282"/>
                    <a:pt x="653429" y="380609"/>
                    <a:pt x="664363" y="290001"/>
                  </a:cubicBezTo>
                  <a:cubicBezTo>
                    <a:pt x="672175" y="235325"/>
                    <a:pt x="700295" y="197832"/>
                    <a:pt x="711230" y="143154"/>
                  </a:cubicBezTo>
                  <a:cubicBezTo>
                    <a:pt x="732710" y="28918"/>
                    <a:pt x="757242" y="-4767"/>
                    <a:pt x="811141" y="527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2" name="Freeform: Shape 46">
              <a:extLst>
                <a:ext uri="{FF2B5EF4-FFF2-40B4-BE49-F238E27FC236}">
                  <a16:creationId xmlns:a16="http://schemas.microsoft.com/office/drawing/2014/main" id="{60884A55-A7F8-854A-BEA6-9E5565F1B9EC}"/>
                </a:ext>
              </a:extLst>
            </p:cNvPr>
            <p:cNvSpPr/>
            <p:nvPr/>
          </p:nvSpPr>
          <p:spPr>
            <a:xfrm>
              <a:off x="11439146" y="5653007"/>
              <a:ext cx="1420508" cy="3960191"/>
            </a:xfrm>
            <a:custGeom>
              <a:avLst/>
              <a:gdLst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17443 w 536713"/>
                <a:gd name="connsiteY4" fmla="*/ 99392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56835"/>
                <a:gd name="connsiteY0" fmla="*/ 0 h 1530626"/>
                <a:gd name="connsiteX1" fmla="*/ 159026 w 556835"/>
                <a:gd name="connsiteY1" fmla="*/ 268357 h 1530626"/>
                <a:gd name="connsiteX2" fmla="*/ 387626 w 556835"/>
                <a:gd name="connsiteY2" fmla="*/ 268357 h 1530626"/>
                <a:gd name="connsiteX3" fmla="*/ 367747 w 556835"/>
                <a:gd name="connsiteY3" fmla="*/ 49696 h 1530626"/>
                <a:gd name="connsiteX4" fmla="*/ 409180 w 556835"/>
                <a:gd name="connsiteY4" fmla="*/ 77358 h 1530626"/>
                <a:gd name="connsiteX5" fmla="*/ 450015 w 556835"/>
                <a:gd name="connsiteY5" fmla="*/ 303323 h 1530626"/>
                <a:gd name="connsiteX6" fmla="*/ 473246 w 556835"/>
                <a:gd name="connsiteY6" fmla="*/ 473486 h 1530626"/>
                <a:gd name="connsiteX7" fmla="*/ 536713 w 556835"/>
                <a:gd name="connsiteY7" fmla="*/ 1530626 h 1530626"/>
                <a:gd name="connsiteX8" fmla="*/ 79513 w 556835"/>
                <a:gd name="connsiteY8" fmla="*/ 1520687 h 1530626"/>
                <a:gd name="connsiteX9" fmla="*/ 139147 w 556835"/>
                <a:gd name="connsiteY9" fmla="*/ 695739 h 1530626"/>
                <a:gd name="connsiteX10" fmla="*/ 9939 w 556835"/>
                <a:gd name="connsiteY10" fmla="*/ 636105 h 1530626"/>
                <a:gd name="connsiteX11" fmla="*/ 0 w 556835"/>
                <a:gd name="connsiteY11" fmla="*/ 606287 h 1530626"/>
                <a:gd name="connsiteX12" fmla="*/ 109330 w 556835"/>
                <a:gd name="connsiteY12" fmla="*/ 636105 h 1530626"/>
                <a:gd name="connsiteX13" fmla="*/ 49695 w 556835"/>
                <a:gd name="connsiteY13" fmla="*/ 318052 h 1530626"/>
                <a:gd name="connsiteX14" fmla="*/ 39756 w 55683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3436"/>
                <a:gd name="connsiteY0" fmla="*/ 0 h 1530626"/>
                <a:gd name="connsiteX1" fmla="*/ 159026 w 553436"/>
                <a:gd name="connsiteY1" fmla="*/ 268357 h 1530626"/>
                <a:gd name="connsiteX2" fmla="*/ 387626 w 553436"/>
                <a:gd name="connsiteY2" fmla="*/ 268357 h 1530626"/>
                <a:gd name="connsiteX3" fmla="*/ 367747 w 553436"/>
                <a:gd name="connsiteY3" fmla="*/ 49696 h 1530626"/>
                <a:gd name="connsiteX4" fmla="*/ 409180 w 553436"/>
                <a:gd name="connsiteY4" fmla="*/ 77358 h 1530626"/>
                <a:gd name="connsiteX5" fmla="*/ 450015 w 553436"/>
                <a:gd name="connsiteY5" fmla="*/ 303323 h 1530626"/>
                <a:gd name="connsiteX6" fmla="*/ 440195 w 553436"/>
                <a:gd name="connsiteY6" fmla="*/ 517553 h 1530626"/>
                <a:gd name="connsiteX7" fmla="*/ 536713 w 553436"/>
                <a:gd name="connsiteY7" fmla="*/ 1530626 h 1530626"/>
                <a:gd name="connsiteX8" fmla="*/ 79513 w 553436"/>
                <a:gd name="connsiteY8" fmla="*/ 1520687 h 1530626"/>
                <a:gd name="connsiteX9" fmla="*/ 139147 w 553436"/>
                <a:gd name="connsiteY9" fmla="*/ 695739 h 1530626"/>
                <a:gd name="connsiteX10" fmla="*/ 9939 w 553436"/>
                <a:gd name="connsiteY10" fmla="*/ 636105 h 1530626"/>
                <a:gd name="connsiteX11" fmla="*/ 0 w 553436"/>
                <a:gd name="connsiteY11" fmla="*/ 606287 h 1530626"/>
                <a:gd name="connsiteX12" fmla="*/ 109330 w 553436"/>
                <a:gd name="connsiteY12" fmla="*/ 636105 h 1530626"/>
                <a:gd name="connsiteX13" fmla="*/ 49695 w 553436"/>
                <a:gd name="connsiteY13" fmla="*/ 318052 h 1530626"/>
                <a:gd name="connsiteX14" fmla="*/ 39756 w 553436"/>
                <a:gd name="connsiteY14" fmla="*/ 0 h 1530626"/>
                <a:gd name="connsiteX0" fmla="*/ 39756 w 551130"/>
                <a:gd name="connsiteY0" fmla="*/ 0 h 1530626"/>
                <a:gd name="connsiteX1" fmla="*/ 159026 w 551130"/>
                <a:gd name="connsiteY1" fmla="*/ 268357 h 1530626"/>
                <a:gd name="connsiteX2" fmla="*/ 387626 w 551130"/>
                <a:gd name="connsiteY2" fmla="*/ 268357 h 1530626"/>
                <a:gd name="connsiteX3" fmla="*/ 367747 w 551130"/>
                <a:gd name="connsiteY3" fmla="*/ 49696 h 1530626"/>
                <a:gd name="connsiteX4" fmla="*/ 409180 w 551130"/>
                <a:gd name="connsiteY4" fmla="*/ 77358 h 1530626"/>
                <a:gd name="connsiteX5" fmla="*/ 450015 w 551130"/>
                <a:gd name="connsiteY5" fmla="*/ 303323 h 1530626"/>
                <a:gd name="connsiteX6" fmla="*/ 440195 w 551130"/>
                <a:gd name="connsiteY6" fmla="*/ 517553 h 1530626"/>
                <a:gd name="connsiteX7" fmla="*/ 536713 w 551130"/>
                <a:gd name="connsiteY7" fmla="*/ 1530626 h 1530626"/>
                <a:gd name="connsiteX8" fmla="*/ 79513 w 551130"/>
                <a:gd name="connsiteY8" fmla="*/ 1520687 h 1530626"/>
                <a:gd name="connsiteX9" fmla="*/ 139147 w 551130"/>
                <a:gd name="connsiteY9" fmla="*/ 695739 h 1530626"/>
                <a:gd name="connsiteX10" fmla="*/ 9939 w 551130"/>
                <a:gd name="connsiteY10" fmla="*/ 636105 h 1530626"/>
                <a:gd name="connsiteX11" fmla="*/ 0 w 551130"/>
                <a:gd name="connsiteY11" fmla="*/ 606287 h 1530626"/>
                <a:gd name="connsiteX12" fmla="*/ 109330 w 551130"/>
                <a:gd name="connsiteY12" fmla="*/ 636105 h 1530626"/>
                <a:gd name="connsiteX13" fmla="*/ 49695 w 551130"/>
                <a:gd name="connsiteY13" fmla="*/ 318052 h 1530626"/>
                <a:gd name="connsiteX14" fmla="*/ 39756 w 551130"/>
                <a:gd name="connsiteY14" fmla="*/ 0 h 1530626"/>
                <a:gd name="connsiteX0" fmla="*/ 39756 w 552204"/>
                <a:gd name="connsiteY0" fmla="*/ 0 h 1530626"/>
                <a:gd name="connsiteX1" fmla="*/ 159026 w 552204"/>
                <a:gd name="connsiteY1" fmla="*/ 268357 h 1530626"/>
                <a:gd name="connsiteX2" fmla="*/ 387626 w 552204"/>
                <a:gd name="connsiteY2" fmla="*/ 268357 h 1530626"/>
                <a:gd name="connsiteX3" fmla="*/ 367747 w 552204"/>
                <a:gd name="connsiteY3" fmla="*/ 49696 h 1530626"/>
                <a:gd name="connsiteX4" fmla="*/ 409180 w 552204"/>
                <a:gd name="connsiteY4" fmla="*/ 77358 h 1530626"/>
                <a:gd name="connsiteX5" fmla="*/ 450015 w 552204"/>
                <a:gd name="connsiteY5" fmla="*/ 303323 h 1530626"/>
                <a:gd name="connsiteX6" fmla="*/ 440195 w 552204"/>
                <a:gd name="connsiteY6" fmla="*/ 517553 h 1530626"/>
                <a:gd name="connsiteX7" fmla="*/ 536713 w 552204"/>
                <a:gd name="connsiteY7" fmla="*/ 1530626 h 1530626"/>
                <a:gd name="connsiteX8" fmla="*/ 79513 w 552204"/>
                <a:gd name="connsiteY8" fmla="*/ 1520687 h 1530626"/>
                <a:gd name="connsiteX9" fmla="*/ 139147 w 552204"/>
                <a:gd name="connsiteY9" fmla="*/ 695739 h 1530626"/>
                <a:gd name="connsiteX10" fmla="*/ 9939 w 552204"/>
                <a:gd name="connsiteY10" fmla="*/ 636105 h 1530626"/>
                <a:gd name="connsiteX11" fmla="*/ 0 w 552204"/>
                <a:gd name="connsiteY11" fmla="*/ 606287 h 1530626"/>
                <a:gd name="connsiteX12" fmla="*/ 109330 w 552204"/>
                <a:gd name="connsiteY12" fmla="*/ 636105 h 1530626"/>
                <a:gd name="connsiteX13" fmla="*/ 49695 w 552204"/>
                <a:gd name="connsiteY13" fmla="*/ 318052 h 1530626"/>
                <a:gd name="connsiteX14" fmla="*/ 39756 w 552204"/>
                <a:gd name="connsiteY14" fmla="*/ 0 h 1530626"/>
                <a:gd name="connsiteX0" fmla="*/ 39756 w 538253"/>
                <a:gd name="connsiteY0" fmla="*/ 0 h 1530626"/>
                <a:gd name="connsiteX1" fmla="*/ 159026 w 538253"/>
                <a:gd name="connsiteY1" fmla="*/ 268357 h 1530626"/>
                <a:gd name="connsiteX2" fmla="*/ 387626 w 538253"/>
                <a:gd name="connsiteY2" fmla="*/ 268357 h 1530626"/>
                <a:gd name="connsiteX3" fmla="*/ 367747 w 538253"/>
                <a:gd name="connsiteY3" fmla="*/ 49696 h 1530626"/>
                <a:gd name="connsiteX4" fmla="*/ 409180 w 538253"/>
                <a:gd name="connsiteY4" fmla="*/ 77358 h 1530626"/>
                <a:gd name="connsiteX5" fmla="*/ 450015 w 538253"/>
                <a:gd name="connsiteY5" fmla="*/ 303323 h 1530626"/>
                <a:gd name="connsiteX6" fmla="*/ 440195 w 538253"/>
                <a:gd name="connsiteY6" fmla="*/ 517553 h 1530626"/>
                <a:gd name="connsiteX7" fmla="*/ 536713 w 538253"/>
                <a:gd name="connsiteY7" fmla="*/ 1530626 h 1530626"/>
                <a:gd name="connsiteX8" fmla="*/ 79513 w 538253"/>
                <a:gd name="connsiteY8" fmla="*/ 1520687 h 1530626"/>
                <a:gd name="connsiteX9" fmla="*/ 139147 w 538253"/>
                <a:gd name="connsiteY9" fmla="*/ 695739 h 1530626"/>
                <a:gd name="connsiteX10" fmla="*/ 9939 w 538253"/>
                <a:gd name="connsiteY10" fmla="*/ 636105 h 1530626"/>
                <a:gd name="connsiteX11" fmla="*/ 0 w 538253"/>
                <a:gd name="connsiteY11" fmla="*/ 606287 h 1530626"/>
                <a:gd name="connsiteX12" fmla="*/ 109330 w 538253"/>
                <a:gd name="connsiteY12" fmla="*/ 636105 h 1530626"/>
                <a:gd name="connsiteX13" fmla="*/ 49695 w 538253"/>
                <a:gd name="connsiteY13" fmla="*/ 318052 h 1530626"/>
                <a:gd name="connsiteX14" fmla="*/ 39756 w 538253"/>
                <a:gd name="connsiteY14" fmla="*/ 0 h 1530626"/>
                <a:gd name="connsiteX0" fmla="*/ 39756 w 538401"/>
                <a:gd name="connsiteY0" fmla="*/ 0 h 1530626"/>
                <a:gd name="connsiteX1" fmla="*/ 159026 w 538401"/>
                <a:gd name="connsiteY1" fmla="*/ 268357 h 1530626"/>
                <a:gd name="connsiteX2" fmla="*/ 387626 w 538401"/>
                <a:gd name="connsiteY2" fmla="*/ 268357 h 1530626"/>
                <a:gd name="connsiteX3" fmla="*/ 367747 w 538401"/>
                <a:gd name="connsiteY3" fmla="*/ 49696 h 1530626"/>
                <a:gd name="connsiteX4" fmla="*/ 409180 w 538401"/>
                <a:gd name="connsiteY4" fmla="*/ 77358 h 1530626"/>
                <a:gd name="connsiteX5" fmla="*/ 450015 w 538401"/>
                <a:gd name="connsiteY5" fmla="*/ 303323 h 1530626"/>
                <a:gd name="connsiteX6" fmla="*/ 451211 w 538401"/>
                <a:gd name="connsiteY6" fmla="*/ 611197 h 1530626"/>
                <a:gd name="connsiteX7" fmla="*/ 536713 w 538401"/>
                <a:gd name="connsiteY7" fmla="*/ 1530626 h 1530626"/>
                <a:gd name="connsiteX8" fmla="*/ 79513 w 538401"/>
                <a:gd name="connsiteY8" fmla="*/ 1520687 h 1530626"/>
                <a:gd name="connsiteX9" fmla="*/ 139147 w 538401"/>
                <a:gd name="connsiteY9" fmla="*/ 695739 h 1530626"/>
                <a:gd name="connsiteX10" fmla="*/ 9939 w 538401"/>
                <a:gd name="connsiteY10" fmla="*/ 636105 h 1530626"/>
                <a:gd name="connsiteX11" fmla="*/ 0 w 538401"/>
                <a:gd name="connsiteY11" fmla="*/ 606287 h 1530626"/>
                <a:gd name="connsiteX12" fmla="*/ 109330 w 538401"/>
                <a:gd name="connsiteY12" fmla="*/ 636105 h 1530626"/>
                <a:gd name="connsiteX13" fmla="*/ 49695 w 538401"/>
                <a:gd name="connsiteY13" fmla="*/ 318052 h 1530626"/>
                <a:gd name="connsiteX14" fmla="*/ 39756 w 538401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39756 w 539298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43588 w 539298"/>
                <a:gd name="connsiteY14" fmla="*/ 126455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23101 w 539298"/>
                <a:gd name="connsiteY12" fmla="*/ 649876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4248 w 533790"/>
                <a:gd name="connsiteY0" fmla="*/ 0 h 1530626"/>
                <a:gd name="connsiteX1" fmla="*/ 153518 w 533790"/>
                <a:gd name="connsiteY1" fmla="*/ 268357 h 1530626"/>
                <a:gd name="connsiteX2" fmla="*/ 401397 w 533790"/>
                <a:gd name="connsiteY2" fmla="*/ 268357 h 1530626"/>
                <a:gd name="connsiteX3" fmla="*/ 362239 w 533790"/>
                <a:gd name="connsiteY3" fmla="*/ 49696 h 1530626"/>
                <a:gd name="connsiteX4" fmla="*/ 403672 w 533790"/>
                <a:gd name="connsiteY4" fmla="*/ 77358 h 1530626"/>
                <a:gd name="connsiteX5" fmla="*/ 444507 w 533790"/>
                <a:gd name="connsiteY5" fmla="*/ 303323 h 1530626"/>
                <a:gd name="connsiteX6" fmla="*/ 445703 w 533790"/>
                <a:gd name="connsiteY6" fmla="*/ 611197 h 1530626"/>
                <a:gd name="connsiteX7" fmla="*/ 531205 w 533790"/>
                <a:gd name="connsiteY7" fmla="*/ 1530626 h 1530626"/>
                <a:gd name="connsiteX8" fmla="*/ 74005 w 533790"/>
                <a:gd name="connsiteY8" fmla="*/ 1520687 h 1530626"/>
                <a:gd name="connsiteX9" fmla="*/ 133639 w 533790"/>
                <a:gd name="connsiteY9" fmla="*/ 695739 h 1530626"/>
                <a:gd name="connsiteX10" fmla="*/ 4431 w 533790"/>
                <a:gd name="connsiteY10" fmla="*/ 636105 h 1530626"/>
                <a:gd name="connsiteX11" fmla="*/ 0 w 533790"/>
                <a:gd name="connsiteY11" fmla="*/ 683405 h 1530626"/>
                <a:gd name="connsiteX12" fmla="*/ 117593 w 533790"/>
                <a:gd name="connsiteY12" fmla="*/ 649876 h 1530626"/>
                <a:gd name="connsiteX13" fmla="*/ 118551 w 533790"/>
                <a:gd name="connsiteY13" fmla="*/ 279493 h 1530626"/>
                <a:gd name="connsiteX14" fmla="*/ 7784 w 533790"/>
                <a:gd name="connsiteY14" fmla="*/ 16286 h 1530626"/>
                <a:gd name="connsiteX15" fmla="*/ 34248 w 53379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9340 w 543130"/>
                <a:gd name="connsiteY11" fmla="*/ 683405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6586 w 543130"/>
                <a:gd name="connsiteY11" fmla="*/ 661371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51242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82596 w 551393"/>
                <a:gd name="connsiteY3" fmla="*/ 66221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7213"/>
                <a:gd name="connsiteX1" fmla="*/ 171121 w 551393"/>
                <a:gd name="connsiteY1" fmla="*/ 268357 h 1537213"/>
                <a:gd name="connsiteX2" fmla="*/ 419000 w 551393"/>
                <a:gd name="connsiteY2" fmla="*/ 268357 h 1537213"/>
                <a:gd name="connsiteX3" fmla="*/ 382596 w 551393"/>
                <a:gd name="connsiteY3" fmla="*/ 66221 h 1537213"/>
                <a:gd name="connsiteX4" fmla="*/ 421275 w 551393"/>
                <a:gd name="connsiteY4" fmla="*/ 77358 h 1537213"/>
                <a:gd name="connsiteX5" fmla="*/ 462110 w 551393"/>
                <a:gd name="connsiteY5" fmla="*/ 303323 h 1537213"/>
                <a:gd name="connsiteX6" fmla="*/ 463306 w 551393"/>
                <a:gd name="connsiteY6" fmla="*/ 611197 h 1537213"/>
                <a:gd name="connsiteX7" fmla="*/ 548808 w 551393"/>
                <a:gd name="connsiteY7" fmla="*/ 1530626 h 1537213"/>
                <a:gd name="connsiteX8" fmla="*/ 64066 w 551393"/>
                <a:gd name="connsiteY8" fmla="*/ 1537213 h 1537213"/>
                <a:gd name="connsiteX9" fmla="*/ 134717 w 551393"/>
                <a:gd name="connsiteY9" fmla="*/ 695739 h 1537213"/>
                <a:gd name="connsiteX10" fmla="*/ 0 w 551393"/>
                <a:gd name="connsiteY10" fmla="*/ 696698 h 1537213"/>
                <a:gd name="connsiteX11" fmla="*/ 14849 w 551393"/>
                <a:gd name="connsiteY11" fmla="*/ 661371 h 1537213"/>
                <a:gd name="connsiteX12" fmla="*/ 135196 w 551393"/>
                <a:gd name="connsiteY12" fmla="*/ 649876 h 1537213"/>
                <a:gd name="connsiteX13" fmla="*/ 136154 w 551393"/>
                <a:gd name="connsiteY13" fmla="*/ 279493 h 1537213"/>
                <a:gd name="connsiteX14" fmla="*/ 25387 w 551393"/>
                <a:gd name="connsiteY14" fmla="*/ 16286 h 1537213"/>
                <a:gd name="connsiteX15" fmla="*/ 51851 w 551393"/>
                <a:gd name="connsiteY15" fmla="*/ 0 h 153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1393" h="1537213">
                  <a:moveTo>
                    <a:pt x="51851" y="0"/>
                  </a:moveTo>
                  <a:lnTo>
                    <a:pt x="171121" y="268357"/>
                  </a:lnTo>
                  <a:lnTo>
                    <a:pt x="419000" y="268357"/>
                  </a:lnTo>
                  <a:lnTo>
                    <a:pt x="382596" y="66221"/>
                  </a:lnTo>
                  <a:lnTo>
                    <a:pt x="421275" y="77358"/>
                  </a:lnTo>
                  <a:lnTo>
                    <a:pt x="462110" y="303323"/>
                  </a:lnTo>
                  <a:cubicBezTo>
                    <a:pt x="472788" y="369344"/>
                    <a:pt x="473644" y="522324"/>
                    <a:pt x="463306" y="611197"/>
                  </a:cubicBezTo>
                  <a:cubicBezTo>
                    <a:pt x="502543" y="961722"/>
                    <a:pt x="564854" y="1265204"/>
                    <a:pt x="548808" y="1530626"/>
                  </a:cubicBezTo>
                  <a:lnTo>
                    <a:pt x="64066" y="1537213"/>
                  </a:lnTo>
                  <a:lnTo>
                    <a:pt x="134717" y="695739"/>
                  </a:lnTo>
                  <a:lnTo>
                    <a:pt x="0" y="696698"/>
                  </a:lnTo>
                  <a:lnTo>
                    <a:pt x="14849" y="661371"/>
                  </a:lnTo>
                  <a:lnTo>
                    <a:pt x="135196" y="649876"/>
                  </a:lnTo>
                  <a:cubicBezTo>
                    <a:pt x="135515" y="526415"/>
                    <a:pt x="135835" y="402954"/>
                    <a:pt x="136154" y="279493"/>
                  </a:cubicBezTo>
                  <a:lnTo>
                    <a:pt x="25387" y="16286"/>
                  </a:lnTo>
                  <a:lnTo>
                    <a:pt x="5185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43" name="Freeform: Shape 37">
            <a:extLst>
              <a:ext uri="{FF2B5EF4-FFF2-40B4-BE49-F238E27FC236}">
                <a16:creationId xmlns:a16="http://schemas.microsoft.com/office/drawing/2014/main" id="{2AA7E3B1-3D22-684B-8CDE-35061575726B}"/>
              </a:ext>
            </a:extLst>
          </p:cNvPr>
          <p:cNvSpPr/>
          <p:nvPr/>
        </p:nvSpPr>
        <p:spPr>
          <a:xfrm>
            <a:off x="16853727" y="4921829"/>
            <a:ext cx="518078" cy="750318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98F58C7-64BC-D54A-85A8-56E4F9B68EE3}"/>
              </a:ext>
            </a:extLst>
          </p:cNvPr>
          <p:cNvGrpSpPr/>
          <p:nvPr/>
        </p:nvGrpSpPr>
        <p:grpSpPr>
          <a:xfrm>
            <a:off x="6810654" y="10810113"/>
            <a:ext cx="1012946" cy="561224"/>
            <a:chOff x="3293429" y="2401985"/>
            <a:chExt cx="704850" cy="390525"/>
          </a:xfrm>
          <a:solidFill>
            <a:schemeClr val="bg1"/>
          </a:solidFill>
        </p:grpSpPr>
        <p:sp>
          <p:nvSpPr>
            <p:cNvPr id="145" name="Freeform: Shape 39">
              <a:extLst>
                <a:ext uri="{FF2B5EF4-FFF2-40B4-BE49-F238E27FC236}">
                  <a16:creationId xmlns:a16="http://schemas.microsoft.com/office/drawing/2014/main" id="{26B50095-59C4-324E-97AE-919096B76729}"/>
                </a:ext>
              </a:extLst>
            </p:cNvPr>
            <p:cNvSpPr/>
            <p:nvPr/>
          </p:nvSpPr>
          <p:spPr>
            <a:xfrm>
              <a:off x="3483843" y="2401985"/>
              <a:ext cx="419100" cy="314325"/>
            </a:xfrm>
            <a:custGeom>
              <a:avLst/>
              <a:gdLst>
                <a:gd name="connsiteX0" fmla="*/ 392516 w 419100"/>
                <a:gd name="connsiteY0" fmla="*/ 78105 h 314325"/>
                <a:gd name="connsiteX1" fmla="*/ 323936 w 419100"/>
                <a:gd name="connsiteY1" fmla="*/ 51435 h 314325"/>
                <a:gd name="connsiteX2" fmla="*/ 316316 w 419100"/>
                <a:gd name="connsiteY2" fmla="*/ 48577 h 314325"/>
                <a:gd name="connsiteX3" fmla="*/ 311553 w 419100"/>
                <a:gd name="connsiteY3" fmla="*/ 0 h 314325"/>
                <a:gd name="connsiteX4" fmla="*/ 9611 w 419100"/>
                <a:gd name="connsiteY4" fmla="*/ 0 h 314325"/>
                <a:gd name="connsiteX5" fmla="*/ 1038 w 419100"/>
                <a:gd name="connsiteY5" fmla="*/ 21908 h 314325"/>
                <a:gd name="connsiteX6" fmla="*/ 1991 w 419100"/>
                <a:gd name="connsiteY6" fmla="*/ 134302 h 314325"/>
                <a:gd name="connsiteX7" fmla="*/ 61046 w 419100"/>
                <a:gd name="connsiteY7" fmla="*/ 306705 h 314325"/>
                <a:gd name="connsiteX8" fmla="*/ 67713 w 419100"/>
                <a:gd name="connsiteY8" fmla="*/ 315278 h 314325"/>
                <a:gd name="connsiteX9" fmla="*/ 238211 w 419100"/>
                <a:gd name="connsiteY9" fmla="*/ 316230 h 314325"/>
                <a:gd name="connsiteX10" fmla="*/ 253451 w 419100"/>
                <a:gd name="connsiteY10" fmla="*/ 306705 h 314325"/>
                <a:gd name="connsiteX11" fmla="*/ 292503 w 419100"/>
                <a:gd name="connsiteY11" fmla="*/ 241935 h 314325"/>
                <a:gd name="connsiteX12" fmla="*/ 311553 w 419100"/>
                <a:gd name="connsiteY12" fmla="*/ 223838 h 314325"/>
                <a:gd name="connsiteX13" fmla="*/ 402041 w 419100"/>
                <a:gd name="connsiteY13" fmla="*/ 178118 h 314325"/>
                <a:gd name="connsiteX14" fmla="*/ 392516 w 419100"/>
                <a:gd name="connsiteY14" fmla="*/ 78105 h 314325"/>
                <a:gd name="connsiteX15" fmla="*/ 382038 w 419100"/>
                <a:gd name="connsiteY15" fmla="*/ 154305 h 314325"/>
                <a:gd name="connsiteX16" fmla="*/ 315363 w 419100"/>
                <a:gd name="connsiteY16" fmla="*/ 192405 h 314325"/>
                <a:gd name="connsiteX17" fmla="*/ 308696 w 419100"/>
                <a:gd name="connsiteY17" fmla="*/ 181927 h 314325"/>
                <a:gd name="connsiteX18" fmla="*/ 316316 w 419100"/>
                <a:gd name="connsiteY18" fmla="*/ 93345 h 314325"/>
                <a:gd name="connsiteX19" fmla="*/ 324888 w 419100"/>
                <a:gd name="connsiteY19" fmla="*/ 85725 h 314325"/>
                <a:gd name="connsiteX20" fmla="*/ 376323 w 419100"/>
                <a:gd name="connsiteY20" fmla="*/ 105727 h 314325"/>
                <a:gd name="connsiteX21" fmla="*/ 382038 w 419100"/>
                <a:gd name="connsiteY21" fmla="*/ 15430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100" h="314325">
                  <a:moveTo>
                    <a:pt x="392516" y="78105"/>
                  </a:moveTo>
                  <a:cubicBezTo>
                    <a:pt x="377276" y="66675"/>
                    <a:pt x="353463" y="51435"/>
                    <a:pt x="323936" y="51435"/>
                  </a:cubicBezTo>
                  <a:cubicBezTo>
                    <a:pt x="321078" y="51435"/>
                    <a:pt x="317268" y="53340"/>
                    <a:pt x="316316" y="48577"/>
                  </a:cubicBezTo>
                  <a:cubicBezTo>
                    <a:pt x="311553" y="42863"/>
                    <a:pt x="318221" y="5715"/>
                    <a:pt x="311553" y="0"/>
                  </a:cubicBezTo>
                  <a:cubicBezTo>
                    <a:pt x="214398" y="0"/>
                    <a:pt x="106766" y="0"/>
                    <a:pt x="9611" y="0"/>
                  </a:cubicBezTo>
                  <a:cubicBezTo>
                    <a:pt x="86" y="0"/>
                    <a:pt x="86" y="19050"/>
                    <a:pt x="1038" y="21908"/>
                  </a:cubicBezTo>
                  <a:cubicBezTo>
                    <a:pt x="-867" y="37148"/>
                    <a:pt x="86" y="103823"/>
                    <a:pt x="1991" y="134302"/>
                  </a:cubicBezTo>
                  <a:cubicBezTo>
                    <a:pt x="8658" y="211455"/>
                    <a:pt x="31518" y="236220"/>
                    <a:pt x="61046" y="306705"/>
                  </a:cubicBezTo>
                  <a:cubicBezTo>
                    <a:pt x="61998" y="310515"/>
                    <a:pt x="63903" y="313373"/>
                    <a:pt x="67713" y="315278"/>
                  </a:cubicBezTo>
                  <a:cubicBezTo>
                    <a:pt x="124863" y="319088"/>
                    <a:pt x="181061" y="316230"/>
                    <a:pt x="238211" y="316230"/>
                  </a:cubicBezTo>
                  <a:cubicBezTo>
                    <a:pt x="244878" y="316230"/>
                    <a:pt x="251546" y="314325"/>
                    <a:pt x="253451" y="306705"/>
                  </a:cubicBezTo>
                  <a:cubicBezTo>
                    <a:pt x="275359" y="269557"/>
                    <a:pt x="280121" y="264795"/>
                    <a:pt x="292503" y="241935"/>
                  </a:cubicBezTo>
                  <a:cubicBezTo>
                    <a:pt x="297266" y="232410"/>
                    <a:pt x="302028" y="224790"/>
                    <a:pt x="311553" y="223838"/>
                  </a:cubicBezTo>
                  <a:cubicBezTo>
                    <a:pt x="347748" y="220980"/>
                    <a:pt x="378228" y="205740"/>
                    <a:pt x="402041" y="178118"/>
                  </a:cubicBezTo>
                  <a:cubicBezTo>
                    <a:pt x="430616" y="148590"/>
                    <a:pt x="424901" y="103823"/>
                    <a:pt x="392516" y="78105"/>
                  </a:cubicBezTo>
                  <a:close/>
                  <a:moveTo>
                    <a:pt x="382038" y="154305"/>
                  </a:moveTo>
                  <a:cubicBezTo>
                    <a:pt x="366798" y="178118"/>
                    <a:pt x="342034" y="187643"/>
                    <a:pt x="315363" y="192405"/>
                  </a:cubicBezTo>
                  <a:cubicBezTo>
                    <a:pt x="303934" y="194310"/>
                    <a:pt x="308696" y="186690"/>
                    <a:pt x="308696" y="181927"/>
                  </a:cubicBezTo>
                  <a:cubicBezTo>
                    <a:pt x="312506" y="152400"/>
                    <a:pt x="316316" y="122873"/>
                    <a:pt x="316316" y="93345"/>
                  </a:cubicBezTo>
                  <a:cubicBezTo>
                    <a:pt x="316316" y="86677"/>
                    <a:pt x="318221" y="84773"/>
                    <a:pt x="324888" y="85725"/>
                  </a:cubicBezTo>
                  <a:cubicBezTo>
                    <a:pt x="343938" y="87630"/>
                    <a:pt x="361084" y="92393"/>
                    <a:pt x="376323" y="105727"/>
                  </a:cubicBezTo>
                  <a:cubicBezTo>
                    <a:pt x="390611" y="118110"/>
                    <a:pt x="392516" y="138113"/>
                    <a:pt x="382038" y="154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40">
              <a:extLst>
                <a:ext uri="{FF2B5EF4-FFF2-40B4-BE49-F238E27FC236}">
                  <a16:creationId xmlns:a16="http://schemas.microsoft.com/office/drawing/2014/main" id="{60B53F8D-E55B-634D-A572-B7AE12E25D93}"/>
                </a:ext>
              </a:extLst>
            </p:cNvPr>
            <p:cNvSpPr/>
            <p:nvPr/>
          </p:nvSpPr>
          <p:spPr>
            <a:xfrm>
              <a:off x="3293429" y="2725835"/>
              <a:ext cx="704850" cy="66675"/>
            </a:xfrm>
            <a:custGeom>
              <a:avLst/>
              <a:gdLst>
                <a:gd name="connsiteX0" fmla="*/ 0 w 704850"/>
                <a:gd name="connsiteY0" fmla="*/ 0 h 66675"/>
                <a:gd name="connsiteX1" fmla="*/ 352425 w 704850"/>
                <a:gd name="connsiteY1" fmla="*/ 73342 h 66675"/>
                <a:gd name="connsiteX2" fmla="*/ 704850 w 704850"/>
                <a:gd name="connsiteY2" fmla="*/ 0 h 66675"/>
                <a:gd name="connsiteX3" fmla="*/ 0 w 704850"/>
                <a:gd name="connsiteY3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4850" h="66675">
                  <a:moveTo>
                    <a:pt x="0" y="0"/>
                  </a:moveTo>
                  <a:cubicBezTo>
                    <a:pt x="107633" y="46672"/>
                    <a:pt x="226695" y="73342"/>
                    <a:pt x="352425" y="73342"/>
                  </a:cubicBezTo>
                  <a:cubicBezTo>
                    <a:pt x="478155" y="73342"/>
                    <a:pt x="597218" y="47625"/>
                    <a:pt x="704850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837EFA3-ADBE-B945-B7F6-B19AF93A9124}"/>
              </a:ext>
            </a:extLst>
          </p:cNvPr>
          <p:cNvGrpSpPr/>
          <p:nvPr/>
        </p:nvGrpSpPr>
        <p:grpSpPr>
          <a:xfrm>
            <a:off x="7010678" y="4793444"/>
            <a:ext cx="565774" cy="907950"/>
            <a:chOff x="6899592" y="1993712"/>
            <a:chExt cx="3149063" cy="5053610"/>
          </a:xfrm>
        </p:grpSpPr>
        <p:sp>
          <p:nvSpPr>
            <p:cNvPr id="148" name="Freeform: Shape 52">
              <a:extLst>
                <a:ext uri="{FF2B5EF4-FFF2-40B4-BE49-F238E27FC236}">
                  <a16:creationId xmlns:a16="http://schemas.microsoft.com/office/drawing/2014/main" id="{DCC3EDC9-EE27-EE49-A718-9F30F97A0181}"/>
                </a:ext>
              </a:extLst>
            </p:cNvPr>
            <p:cNvSpPr/>
            <p:nvPr/>
          </p:nvSpPr>
          <p:spPr>
            <a:xfrm>
              <a:off x="6899592" y="1993712"/>
              <a:ext cx="3149063" cy="5053610"/>
            </a:xfrm>
            <a:custGeom>
              <a:avLst/>
              <a:gdLst>
                <a:gd name="connsiteX0" fmla="*/ 789030 w 3149063"/>
                <a:gd name="connsiteY0" fmla="*/ 5048021 h 5053610"/>
                <a:gd name="connsiteX1" fmla="*/ 791566 w 3149063"/>
                <a:gd name="connsiteY1" fmla="*/ 5048022 h 5053610"/>
                <a:gd name="connsiteX2" fmla="*/ 793454 w 3149063"/>
                <a:gd name="connsiteY2" fmla="*/ 5048831 h 5053610"/>
                <a:gd name="connsiteX3" fmla="*/ 787934 w 3149063"/>
                <a:gd name="connsiteY3" fmla="*/ 5047820 h 5053610"/>
                <a:gd name="connsiteX4" fmla="*/ 789030 w 3149063"/>
                <a:gd name="connsiteY4" fmla="*/ 5048021 h 5053610"/>
                <a:gd name="connsiteX5" fmla="*/ 769942 w 3149063"/>
                <a:gd name="connsiteY5" fmla="*/ 5048015 h 5053610"/>
                <a:gd name="connsiteX6" fmla="*/ 781958 w 3149063"/>
                <a:gd name="connsiteY6" fmla="*/ 5047834 h 5053610"/>
                <a:gd name="connsiteX7" fmla="*/ 2485194 w 3149063"/>
                <a:gd name="connsiteY7" fmla="*/ 0 h 5053610"/>
                <a:gd name="connsiteX8" fmla="*/ 3149063 w 3149063"/>
                <a:gd name="connsiteY8" fmla="*/ 0 h 5053610"/>
                <a:gd name="connsiteX9" fmla="*/ 3142489 w 3149063"/>
                <a:gd name="connsiteY9" fmla="*/ 144605 h 5053610"/>
                <a:gd name="connsiteX10" fmla="*/ 2594743 w 3149063"/>
                <a:gd name="connsiteY10" fmla="*/ 144605 h 5053610"/>
                <a:gd name="connsiteX11" fmla="*/ 2415083 w 3149063"/>
                <a:gd name="connsiteY11" fmla="*/ 322075 h 5053610"/>
                <a:gd name="connsiteX12" fmla="*/ 2309403 w 3149063"/>
                <a:gd name="connsiteY12" fmla="*/ 730351 h 5053610"/>
                <a:gd name="connsiteX13" fmla="*/ 2293947 w 3149063"/>
                <a:gd name="connsiteY13" fmla="*/ 790658 h 5053610"/>
                <a:gd name="connsiteX14" fmla="*/ 2330933 w 3149063"/>
                <a:gd name="connsiteY14" fmla="*/ 798189 h 5053610"/>
                <a:gd name="connsiteX15" fmla="*/ 2686767 w 3149063"/>
                <a:gd name="connsiteY15" fmla="*/ 900493 h 5053610"/>
                <a:gd name="connsiteX16" fmla="*/ 2903673 w 3149063"/>
                <a:gd name="connsiteY16" fmla="*/ 1152457 h 5053610"/>
                <a:gd name="connsiteX17" fmla="*/ 2555308 w 3149063"/>
                <a:gd name="connsiteY17" fmla="*/ 4616400 h 5053610"/>
                <a:gd name="connsiteX18" fmla="*/ 2106156 w 3149063"/>
                <a:gd name="connsiteY18" fmla="*/ 5048022 h 5053610"/>
                <a:gd name="connsiteX19" fmla="*/ 834291 w 3149063"/>
                <a:gd name="connsiteY19" fmla="*/ 5047714 h 5053610"/>
                <a:gd name="connsiteX20" fmla="*/ 787934 w 3149063"/>
                <a:gd name="connsiteY20" fmla="*/ 5047820 h 5053610"/>
                <a:gd name="connsiteX21" fmla="*/ 751379 w 3149063"/>
                <a:gd name="connsiteY21" fmla="*/ 5041129 h 5053610"/>
                <a:gd name="connsiteX22" fmla="*/ 359944 w 3149063"/>
                <a:gd name="connsiteY22" fmla="*/ 4636117 h 5053610"/>
                <a:gd name="connsiteX23" fmla="*/ 623 w 3149063"/>
                <a:gd name="connsiteY23" fmla="*/ 1292680 h 5053610"/>
                <a:gd name="connsiteX24" fmla="*/ 263541 w 3149063"/>
                <a:gd name="connsiteY24" fmla="*/ 880775 h 5053610"/>
                <a:gd name="connsiteX25" fmla="*/ 1993560 w 3149063"/>
                <a:gd name="connsiteY25" fmla="*/ 729495 h 5053610"/>
                <a:gd name="connsiteX26" fmla="*/ 2155090 w 3149063"/>
                <a:gd name="connsiteY26" fmla="*/ 762385 h 5053610"/>
                <a:gd name="connsiteX27" fmla="*/ 2316490 w 3149063"/>
                <a:gd name="connsiteY27" fmla="*/ 131459 h 5053610"/>
                <a:gd name="connsiteX28" fmla="*/ 2485194 w 3149063"/>
                <a:gd name="connsiteY28" fmla="*/ 0 h 5053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149063" h="5053610">
                  <a:moveTo>
                    <a:pt x="789030" y="5048021"/>
                  </a:moveTo>
                  <a:lnTo>
                    <a:pt x="791566" y="5048022"/>
                  </a:lnTo>
                  <a:cubicBezTo>
                    <a:pt x="895912" y="5048022"/>
                    <a:pt x="869929" y="5060038"/>
                    <a:pt x="793454" y="5048831"/>
                  </a:cubicBezTo>
                  <a:close/>
                  <a:moveTo>
                    <a:pt x="787934" y="5047820"/>
                  </a:moveTo>
                  <a:lnTo>
                    <a:pt x="789030" y="5048021"/>
                  </a:lnTo>
                  <a:lnTo>
                    <a:pt x="769942" y="5048015"/>
                  </a:lnTo>
                  <a:cubicBezTo>
                    <a:pt x="741211" y="5047995"/>
                    <a:pt x="748392" y="5047926"/>
                    <a:pt x="781958" y="5047834"/>
                  </a:cubicBezTo>
                  <a:close/>
                  <a:moveTo>
                    <a:pt x="2485194" y="0"/>
                  </a:moveTo>
                  <a:lnTo>
                    <a:pt x="3149063" y="0"/>
                  </a:lnTo>
                  <a:lnTo>
                    <a:pt x="3142489" y="144605"/>
                  </a:lnTo>
                  <a:cubicBezTo>
                    <a:pt x="3142489" y="144605"/>
                    <a:pt x="2724012" y="144605"/>
                    <a:pt x="2594743" y="144605"/>
                  </a:cubicBezTo>
                  <a:cubicBezTo>
                    <a:pt x="2434803" y="144605"/>
                    <a:pt x="2443567" y="223480"/>
                    <a:pt x="2415083" y="322075"/>
                  </a:cubicBezTo>
                  <a:cubicBezTo>
                    <a:pt x="2409058" y="342890"/>
                    <a:pt x="2367840" y="502557"/>
                    <a:pt x="2309403" y="730351"/>
                  </a:cubicBezTo>
                  <a:lnTo>
                    <a:pt x="2293947" y="790658"/>
                  </a:lnTo>
                  <a:lnTo>
                    <a:pt x="2330933" y="798189"/>
                  </a:lnTo>
                  <a:cubicBezTo>
                    <a:pt x="2446375" y="826548"/>
                    <a:pt x="2564894" y="860508"/>
                    <a:pt x="2686767" y="900493"/>
                  </a:cubicBezTo>
                  <a:cubicBezTo>
                    <a:pt x="2862046" y="957461"/>
                    <a:pt x="2903673" y="1058246"/>
                    <a:pt x="2903673" y="1152457"/>
                  </a:cubicBezTo>
                  <a:cubicBezTo>
                    <a:pt x="2903673" y="1246670"/>
                    <a:pt x="2583790" y="4528760"/>
                    <a:pt x="2555308" y="4616400"/>
                  </a:cubicBezTo>
                  <a:cubicBezTo>
                    <a:pt x="2526824" y="4704039"/>
                    <a:pt x="2428231" y="5048022"/>
                    <a:pt x="2106156" y="5048022"/>
                  </a:cubicBezTo>
                  <a:cubicBezTo>
                    <a:pt x="1864601" y="5046380"/>
                    <a:pt x="1089404" y="5047201"/>
                    <a:pt x="834291" y="5047714"/>
                  </a:cubicBezTo>
                  <a:lnTo>
                    <a:pt x="787934" y="5047820"/>
                  </a:lnTo>
                  <a:lnTo>
                    <a:pt x="751379" y="5041129"/>
                  </a:lnTo>
                  <a:cubicBezTo>
                    <a:pt x="614748" y="5011238"/>
                    <a:pt x="394452" y="4915879"/>
                    <a:pt x="359944" y="4636117"/>
                  </a:cubicBezTo>
                  <a:cubicBezTo>
                    <a:pt x="298596" y="4138766"/>
                    <a:pt x="623" y="1292680"/>
                    <a:pt x="623" y="1292680"/>
                  </a:cubicBezTo>
                  <a:cubicBezTo>
                    <a:pt x="623" y="1292680"/>
                    <a:pt x="-25670" y="979371"/>
                    <a:pt x="263541" y="880775"/>
                  </a:cubicBezTo>
                  <a:cubicBezTo>
                    <a:pt x="779517" y="704950"/>
                    <a:pt x="1336163" y="624020"/>
                    <a:pt x="1993560" y="729495"/>
                  </a:cubicBezTo>
                  <a:lnTo>
                    <a:pt x="2155090" y="762385"/>
                  </a:lnTo>
                  <a:lnTo>
                    <a:pt x="2316490" y="131459"/>
                  </a:lnTo>
                  <a:cubicBezTo>
                    <a:pt x="2336208" y="54776"/>
                    <a:pt x="2406319" y="0"/>
                    <a:pt x="248519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9" name="Freeform: Shape 54">
              <a:extLst>
                <a:ext uri="{FF2B5EF4-FFF2-40B4-BE49-F238E27FC236}">
                  <a16:creationId xmlns:a16="http://schemas.microsoft.com/office/drawing/2014/main" id="{50D22F7B-502D-5A46-9F4F-82B81642B587}"/>
                </a:ext>
              </a:extLst>
            </p:cNvPr>
            <p:cNvSpPr/>
            <p:nvPr/>
          </p:nvSpPr>
          <p:spPr>
            <a:xfrm>
              <a:off x="7098972" y="2874136"/>
              <a:ext cx="2507105" cy="4021600"/>
            </a:xfrm>
            <a:custGeom>
              <a:avLst/>
              <a:gdLst>
                <a:gd name="connsiteX0" fmla="*/ 679591 w 2507105"/>
                <a:gd name="connsiteY0" fmla="*/ 4016421 h 4021600"/>
                <a:gd name="connsiteX1" fmla="*/ 682018 w 2507105"/>
                <a:gd name="connsiteY1" fmla="*/ 4016422 h 4021600"/>
                <a:gd name="connsiteX2" fmla="*/ 682980 w 2507105"/>
                <a:gd name="connsiteY2" fmla="*/ 4017231 h 4021600"/>
                <a:gd name="connsiteX3" fmla="*/ 678758 w 2507105"/>
                <a:gd name="connsiteY3" fmla="*/ 4016222 h 4021600"/>
                <a:gd name="connsiteX4" fmla="*/ 679591 w 2507105"/>
                <a:gd name="connsiteY4" fmla="*/ 4016421 h 4021600"/>
                <a:gd name="connsiteX5" fmla="*/ 663472 w 2507105"/>
                <a:gd name="connsiteY5" fmla="*/ 4016416 h 4021600"/>
                <a:gd name="connsiteX6" fmla="*/ 674228 w 2507105"/>
                <a:gd name="connsiteY6" fmla="*/ 4016234 h 4021600"/>
                <a:gd name="connsiteX7" fmla="*/ 809092 w 2507105"/>
                <a:gd name="connsiteY7" fmla="*/ 1886788 h 4021600"/>
                <a:gd name="connsiteX8" fmla="*/ 951507 w 2507105"/>
                <a:gd name="connsiteY8" fmla="*/ 2029203 h 4021600"/>
                <a:gd name="connsiteX9" fmla="*/ 809092 w 2507105"/>
                <a:gd name="connsiteY9" fmla="*/ 2171616 h 4021600"/>
                <a:gd name="connsiteX10" fmla="*/ 666679 w 2507105"/>
                <a:gd name="connsiteY10" fmla="*/ 2029203 h 4021600"/>
                <a:gd name="connsiteX11" fmla="*/ 809092 w 2507105"/>
                <a:gd name="connsiteY11" fmla="*/ 1886788 h 4021600"/>
                <a:gd name="connsiteX12" fmla="*/ 548366 w 2507105"/>
                <a:gd name="connsiteY12" fmla="*/ 1647970 h 4021600"/>
                <a:gd name="connsiteX13" fmla="*/ 649151 w 2507105"/>
                <a:gd name="connsiteY13" fmla="*/ 1748755 h 4021600"/>
                <a:gd name="connsiteX14" fmla="*/ 548366 w 2507105"/>
                <a:gd name="connsiteY14" fmla="*/ 1849540 h 4021600"/>
                <a:gd name="connsiteX15" fmla="*/ 447581 w 2507105"/>
                <a:gd name="connsiteY15" fmla="*/ 1748755 h 4021600"/>
                <a:gd name="connsiteX16" fmla="*/ 548366 w 2507105"/>
                <a:gd name="connsiteY16" fmla="*/ 1647970 h 4021600"/>
                <a:gd name="connsiteX17" fmla="*/ 1180739 w 2507105"/>
                <a:gd name="connsiteY17" fmla="*/ 353 h 4021600"/>
                <a:gd name="connsiteX18" fmla="*/ 1720645 w 2507105"/>
                <a:gd name="connsiteY18" fmla="*/ 42941 h 4021600"/>
                <a:gd name="connsiteX19" fmla="*/ 1904365 w 2507105"/>
                <a:gd name="connsiteY19" fmla="*/ 82674 h 4021600"/>
                <a:gd name="connsiteX20" fmla="*/ 1598760 w 2507105"/>
                <a:gd name="connsiteY20" fmla="*/ 1277311 h 4021600"/>
                <a:gd name="connsiteX21" fmla="*/ 1410646 w 2507105"/>
                <a:gd name="connsiteY21" fmla="*/ 1258656 h 4021600"/>
                <a:gd name="connsiteX22" fmla="*/ 419099 w 2507105"/>
                <a:gd name="connsiteY22" fmla="*/ 1371907 h 4021600"/>
                <a:gd name="connsiteX23" fmla="*/ 232865 w 2507105"/>
                <a:gd name="connsiteY23" fmla="*/ 1617297 h 4021600"/>
                <a:gd name="connsiteX24" fmla="*/ 487019 w 2507105"/>
                <a:gd name="connsiteY24" fmla="*/ 3624238 h 4021600"/>
                <a:gd name="connsiteX25" fmla="*/ 728849 w 2507105"/>
                <a:gd name="connsiteY25" fmla="*/ 3859767 h 4021600"/>
                <a:gd name="connsiteX26" fmla="*/ 791256 w 2507105"/>
                <a:gd name="connsiteY26" fmla="*/ 3871818 h 4021600"/>
                <a:gd name="connsiteX27" fmla="*/ 792451 w 2507105"/>
                <a:gd name="connsiteY27" fmla="*/ 3872049 h 4021600"/>
                <a:gd name="connsiteX28" fmla="*/ 791566 w 2507105"/>
                <a:gd name="connsiteY28" fmla="*/ 3871818 h 4021600"/>
                <a:gd name="connsiteX29" fmla="*/ 822034 w 2507105"/>
                <a:gd name="connsiteY29" fmla="*/ 3871818 h 4021600"/>
                <a:gd name="connsiteX30" fmla="*/ 1716161 w 2507105"/>
                <a:gd name="connsiteY30" fmla="*/ 3871818 h 4021600"/>
                <a:gd name="connsiteX31" fmla="*/ 2031662 w 2507105"/>
                <a:gd name="connsiteY31" fmla="*/ 3613282 h 4021600"/>
                <a:gd name="connsiteX32" fmla="*/ 2277052 w 2507105"/>
                <a:gd name="connsiteY32" fmla="*/ 1534039 h 4021600"/>
                <a:gd name="connsiteX33" fmla="*/ 2123684 w 2507105"/>
                <a:gd name="connsiteY33" fmla="*/ 1382863 h 4021600"/>
                <a:gd name="connsiteX34" fmla="*/ 1873407 w 2507105"/>
                <a:gd name="connsiteY34" fmla="*/ 1321913 h 4021600"/>
                <a:gd name="connsiteX35" fmla="*/ 1739766 w 2507105"/>
                <a:gd name="connsiteY35" fmla="*/ 1298879 h 4021600"/>
                <a:gd name="connsiteX36" fmla="*/ 1741343 w 2507105"/>
                <a:gd name="connsiteY36" fmla="*/ 1292695 h 4021600"/>
                <a:gd name="connsiteX37" fmla="*/ 2011698 w 2507105"/>
                <a:gd name="connsiteY37" fmla="*/ 233872 h 4021600"/>
                <a:gd name="connsiteX38" fmla="*/ 2042074 w 2507105"/>
                <a:gd name="connsiteY38" fmla="*/ 115176 h 4021600"/>
                <a:gd name="connsiteX39" fmla="*/ 2318680 w 2507105"/>
                <a:gd name="connsiteY39" fmla="*/ 199733 h 4021600"/>
                <a:gd name="connsiteX40" fmla="*/ 2507105 w 2507105"/>
                <a:gd name="connsiteY40" fmla="*/ 431977 h 4021600"/>
                <a:gd name="connsiteX41" fmla="*/ 2204750 w 2507105"/>
                <a:gd name="connsiteY41" fmla="*/ 3619853 h 4021600"/>
                <a:gd name="connsiteX42" fmla="*/ 1816947 w 2507105"/>
                <a:gd name="connsiteY42" fmla="*/ 4016422 h 4021600"/>
                <a:gd name="connsiteX43" fmla="*/ 719470 w 2507105"/>
                <a:gd name="connsiteY43" fmla="*/ 4016114 h 4021600"/>
                <a:gd name="connsiteX44" fmla="*/ 678758 w 2507105"/>
                <a:gd name="connsiteY44" fmla="*/ 4016222 h 4021600"/>
                <a:gd name="connsiteX45" fmla="*/ 605059 w 2507105"/>
                <a:gd name="connsiteY45" fmla="*/ 3998620 h 4021600"/>
                <a:gd name="connsiteX46" fmla="*/ 309551 w 2507105"/>
                <a:gd name="connsiteY46" fmla="*/ 3637381 h 4021600"/>
                <a:gd name="connsiteX47" fmla="*/ 621 w 2507105"/>
                <a:gd name="connsiteY47" fmla="*/ 561243 h 4021600"/>
                <a:gd name="connsiteX48" fmla="*/ 228483 w 2507105"/>
                <a:gd name="connsiteY48" fmla="*/ 182205 h 4021600"/>
                <a:gd name="connsiteX49" fmla="*/ 1180739 w 2507105"/>
                <a:gd name="connsiteY49" fmla="*/ 353 h 40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507105" h="4021600">
                  <a:moveTo>
                    <a:pt x="679591" y="4016421"/>
                  </a:moveTo>
                  <a:lnTo>
                    <a:pt x="682018" y="4016422"/>
                  </a:lnTo>
                  <a:cubicBezTo>
                    <a:pt x="771574" y="4016422"/>
                    <a:pt x="748979" y="4027514"/>
                    <a:pt x="682980" y="4017231"/>
                  </a:cubicBezTo>
                  <a:close/>
                  <a:moveTo>
                    <a:pt x="678758" y="4016222"/>
                  </a:moveTo>
                  <a:lnTo>
                    <a:pt x="679591" y="4016421"/>
                  </a:lnTo>
                  <a:lnTo>
                    <a:pt x="663472" y="4016416"/>
                  </a:lnTo>
                  <a:cubicBezTo>
                    <a:pt x="638859" y="4016396"/>
                    <a:pt x="645180" y="4016327"/>
                    <a:pt x="674228" y="4016234"/>
                  </a:cubicBezTo>
                  <a:close/>
                  <a:moveTo>
                    <a:pt x="809092" y="1886788"/>
                  </a:moveTo>
                  <a:cubicBezTo>
                    <a:pt x="887747" y="1886788"/>
                    <a:pt x="951507" y="1950549"/>
                    <a:pt x="951507" y="2029203"/>
                  </a:cubicBezTo>
                  <a:cubicBezTo>
                    <a:pt x="951507" y="2107856"/>
                    <a:pt x="887747" y="2171616"/>
                    <a:pt x="809092" y="2171616"/>
                  </a:cubicBezTo>
                  <a:cubicBezTo>
                    <a:pt x="730440" y="2171616"/>
                    <a:pt x="666679" y="2107856"/>
                    <a:pt x="666679" y="2029203"/>
                  </a:cubicBezTo>
                  <a:cubicBezTo>
                    <a:pt x="666679" y="1950549"/>
                    <a:pt x="730440" y="1886788"/>
                    <a:pt x="809092" y="1886788"/>
                  </a:cubicBezTo>
                  <a:close/>
                  <a:moveTo>
                    <a:pt x="548366" y="1647970"/>
                  </a:moveTo>
                  <a:cubicBezTo>
                    <a:pt x="604027" y="1647970"/>
                    <a:pt x="649151" y="1693094"/>
                    <a:pt x="649151" y="1748755"/>
                  </a:cubicBezTo>
                  <a:cubicBezTo>
                    <a:pt x="649151" y="1804416"/>
                    <a:pt x="604027" y="1849540"/>
                    <a:pt x="548366" y="1849540"/>
                  </a:cubicBezTo>
                  <a:cubicBezTo>
                    <a:pt x="492705" y="1849540"/>
                    <a:pt x="447581" y="1804416"/>
                    <a:pt x="447581" y="1748755"/>
                  </a:cubicBezTo>
                  <a:cubicBezTo>
                    <a:pt x="447581" y="1693094"/>
                    <a:pt x="492705" y="1647970"/>
                    <a:pt x="548366" y="1647970"/>
                  </a:cubicBezTo>
                  <a:close/>
                  <a:moveTo>
                    <a:pt x="1180739" y="353"/>
                  </a:moveTo>
                  <a:cubicBezTo>
                    <a:pt x="1352320" y="-2386"/>
                    <a:pt x="1531639" y="10761"/>
                    <a:pt x="1720645" y="42941"/>
                  </a:cubicBezTo>
                  <a:lnTo>
                    <a:pt x="1904365" y="82674"/>
                  </a:lnTo>
                  <a:lnTo>
                    <a:pt x="1598760" y="1277311"/>
                  </a:lnTo>
                  <a:lnTo>
                    <a:pt x="1410646" y="1258656"/>
                  </a:lnTo>
                  <a:cubicBezTo>
                    <a:pt x="1044042" y="1235997"/>
                    <a:pt x="721728" y="1284267"/>
                    <a:pt x="419099" y="1371907"/>
                  </a:cubicBezTo>
                  <a:cubicBezTo>
                    <a:pt x="213147" y="1428872"/>
                    <a:pt x="232865" y="1617297"/>
                    <a:pt x="232865" y="1617297"/>
                  </a:cubicBezTo>
                  <a:cubicBezTo>
                    <a:pt x="232865" y="1617297"/>
                    <a:pt x="443199" y="3326262"/>
                    <a:pt x="487019" y="3624238"/>
                  </a:cubicBezTo>
                  <a:cubicBezTo>
                    <a:pt x="508929" y="3773224"/>
                    <a:pt x="633815" y="3835119"/>
                    <a:pt x="728849" y="3859767"/>
                  </a:cubicBezTo>
                  <a:lnTo>
                    <a:pt x="791256" y="3871818"/>
                  </a:lnTo>
                  <a:lnTo>
                    <a:pt x="792451" y="3872049"/>
                  </a:lnTo>
                  <a:cubicBezTo>
                    <a:pt x="846306" y="3878904"/>
                    <a:pt x="864690" y="3871818"/>
                    <a:pt x="791566" y="3871818"/>
                  </a:cubicBezTo>
                  <a:lnTo>
                    <a:pt x="822034" y="3871818"/>
                  </a:lnTo>
                  <a:cubicBezTo>
                    <a:pt x="1001763" y="3871818"/>
                    <a:pt x="1546906" y="3871818"/>
                    <a:pt x="1716161" y="3871818"/>
                  </a:cubicBezTo>
                  <a:cubicBezTo>
                    <a:pt x="1941831" y="3871818"/>
                    <a:pt x="2011942" y="3665865"/>
                    <a:pt x="2031662" y="3613282"/>
                  </a:cubicBezTo>
                  <a:cubicBezTo>
                    <a:pt x="2051380" y="3560698"/>
                    <a:pt x="2277052" y="1591005"/>
                    <a:pt x="2277052" y="1534039"/>
                  </a:cubicBezTo>
                  <a:cubicBezTo>
                    <a:pt x="2277052" y="1477074"/>
                    <a:pt x="2246379" y="1417918"/>
                    <a:pt x="2123684" y="1382863"/>
                  </a:cubicBezTo>
                  <a:cubicBezTo>
                    <a:pt x="2037962" y="1359036"/>
                    <a:pt x="1954601" y="1338803"/>
                    <a:pt x="1873407" y="1321913"/>
                  </a:cubicBezTo>
                  <a:lnTo>
                    <a:pt x="1739766" y="1298879"/>
                  </a:lnTo>
                  <a:lnTo>
                    <a:pt x="1741343" y="1292695"/>
                  </a:lnTo>
                  <a:cubicBezTo>
                    <a:pt x="1820923" y="980657"/>
                    <a:pt x="1922743" y="581669"/>
                    <a:pt x="2011698" y="233872"/>
                  </a:cubicBezTo>
                  <a:lnTo>
                    <a:pt x="2042074" y="115176"/>
                  </a:lnTo>
                  <a:lnTo>
                    <a:pt x="2318680" y="199733"/>
                  </a:lnTo>
                  <a:cubicBezTo>
                    <a:pt x="2469860" y="252316"/>
                    <a:pt x="2507105" y="344337"/>
                    <a:pt x="2507105" y="431977"/>
                  </a:cubicBezTo>
                  <a:cubicBezTo>
                    <a:pt x="2507105" y="519616"/>
                    <a:pt x="2231041" y="3538788"/>
                    <a:pt x="2204750" y="3619853"/>
                  </a:cubicBezTo>
                  <a:cubicBezTo>
                    <a:pt x="2180650" y="3700921"/>
                    <a:pt x="2095200" y="4018612"/>
                    <a:pt x="1816947" y="4016422"/>
                  </a:cubicBezTo>
                  <a:cubicBezTo>
                    <a:pt x="1608255" y="4014778"/>
                    <a:pt x="939868" y="4015600"/>
                    <a:pt x="719470" y="4016114"/>
                  </a:cubicBezTo>
                  <a:lnTo>
                    <a:pt x="678758" y="4016222"/>
                  </a:lnTo>
                  <a:lnTo>
                    <a:pt x="605059" y="3998620"/>
                  </a:lnTo>
                  <a:cubicBezTo>
                    <a:pt x="488664" y="3961099"/>
                    <a:pt x="335843" y="3866339"/>
                    <a:pt x="309551" y="3637381"/>
                  </a:cubicBezTo>
                  <a:cubicBezTo>
                    <a:pt x="256967" y="3179467"/>
                    <a:pt x="621" y="561243"/>
                    <a:pt x="621" y="561243"/>
                  </a:cubicBezTo>
                  <a:cubicBezTo>
                    <a:pt x="621" y="561243"/>
                    <a:pt x="-23479" y="274226"/>
                    <a:pt x="228483" y="182205"/>
                  </a:cubicBezTo>
                  <a:cubicBezTo>
                    <a:pt x="525362" y="74847"/>
                    <a:pt x="837577" y="5831"/>
                    <a:pt x="1180739" y="35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D05B615D-8BD4-EF49-A24C-DDE88B225050}"/>
              </a:ext>
            </a:extLst>
          </p:cNvPr>
          <p:cNvGrpSpPr/>
          <p:nvPr/>
        </p:nvGrpSpPr>
        <p:grpSpPr>
          <a:xfrm>
            <a:off x="16680771" y="10671018"/>
            <a:ext cx="863990" cy="729906"/>
            <a:chOff x="1960454" y="5041163"/>
            <a:chExt cx="1743075" cy="1472566"/>
          </a:xfrm>
          <a:solidFill>
            <a:schemeClr val="bg1"/>
          </a:solidFill>
        </p:grpSpPr>
        <p:sp>
          <p:nvSpPr>
            <p:cNvPr id="151" name="Freeform: Shape 38">
              <a:extLst>
                <a:ext uri="{FF2B5EF4-FFF2-40B4-BE49-F238E27FC236}">
                  <a16:creationId xmlns:a16="http://schemas.microsoft.com/office/drawing/2014/main" id="{B97CDB54-51A3-4142-A0A1-CCE5E0A8E62C}"/>
                </a:ext>
              </a:extLst>
            </p:cNvPr>
            <p:cNvSpPr/>
            <p:nvPr/>
          </p:nvSpPr>
          <p:spPr>
            <a:xfrm>
              <a:off x="1960454" y="5646954"/>
              <a:ext cx="1743075" cy="866775"/>
            </a:xfrm>
            <a:custGeom>
              <a:avLst/>
              <a:gdLst>
                <a:gd name="connsiteX0" fmla="*/ 1677443 w 1743075"/>
                <a:gd name="connsiteY0" fmla="*/ 330518 h 866775"/>
                <a:gd name="connsiteX1" fmla="*/ 1438365 w 1743075"/>
                <a:gd name="connsiteY1" fmla="*/ 142875 h 866775"/>
                <a:gd name="connsiteX2" fmla="*/ 1195478 w 1743075"/>
                <a:gd name="connsiteY2" fmla="*/ 384810 h 866775"/>
                <a:gd name="connsiteX3" fmla="*/ 1186905 w 1743075"/>
                <a:gd name="connsiteY3" fmla="*/ 381953 h 866775"/>
                <a:gd name="connsiteX4" fmla="*/ 1350735 w 1743075"/>
                <a:gd name="connsiteY4" fmla="*/ 97155 h 866775"/>
                <a:gd name="connsiteX5" fmla="*/ 1239293 w 1743075"/>
                <a:gd name="connsiteY5" fmla="*/ 55245 h 866775"/>
                <a:gd name="connsiteX6" fmla="*/ 922110 w 1743075"/>
                <a:gd name="connsiteY6" fmla="*/ 351472 h 866775"/>
                <a:gd name="connsiteX7" fmla="*/ 913538 w 1743075"/>
                <a:gd name="connsiteY7" fmla="*/ 348615 h 866775"/>
                <a:gd name="connsiteX8" fmla="*/ 1108800 w 1743075"/>
                <a:gd name="connsiteY8" fmla="*/ 23813 h 866775"/>
                <a:gd name="connsiteX9" fmla="*/ 997358 w 1743075"/>
                <a:gd name="connsiteY9" fmla="*/ 8572 h 866775"/>
                <a:gd name="connsiteX10" fmla="*/ 612548 w 1743075"/>
                <a:gd name="connsiteY10" fmla="*/ 350520 h 866775"/>
                <a:gd name="connsiteX11" fmla="*/ 603975 w 1743075"/>
                <a:gd name="connsiteY11" fmla="*/ 347663 h 866775"/>
                <a:gd name="connsiteX12" fmla="*/ 818288 w 1743075"/>
                <a:gd name="connsiteY12" fmla="*/ 0 h 866775"/>
                <a:gd name="connsiteX13" fmla="*/ 746850 w 1743075"/>
                <a:gd name="connsiteY13" fmla="*/ 7620 h 866775"/>
                <a:gd name="connsiteX14" fmla="*/ 696368 w 1743075"/>
                <a:gd name="connsiteY14" fmla="*/ 13335 h 866775"/>
                <a:gd name="connsiteX15" fmla="*/ 319178 w 1743075"/>
                <a:gd name="connsiteY15" fmla="*/ 350520 h 866775"/>
                <a:gd name="connsiteX16" fmla="*/ 310605 w 1743075"/>
                <a:gd name="connsiteY16" fmla="*/ 347663 h 866775"/>
                <a:gd name="connsiteX17" fmla="*/ 474435 w 1743075"/>
                <a:gd name="connsiteY17" fmla="*/ 62865 h 866775"/>
                <a:gd name="connsiteX18" fmla="*/ 329655 w 1743075"/>
                <a:gd name="connsiteY18" fmla="*/ 126682 h 866775"/>
                <a:gd name="connsiteX19" fmla="*/ 222975 w 1743075"/>
                <a:gd name="connsiteY19" fmla="*/ 192405 h 866775"/>
                <a:gd name="connsiteX20" fmla="*/ 21045 w 1743075"/>
                <a:gd name="connsiteY20" fmla="*/ 421957 h 866775"/>
                <a:gd name="connsiteX21" fmla="*/ 137250 w 1743075"/>
                <a:gd name="connsiteY21" fmla="*/ 749618 h 866775"/>
                <a:gd name="connsiteX22" fmla="*/ 305843 w 1743075"/>
                <a:gd name="connsiteY22" fmla="*/ 816293 h 866775"/>
                <a:gd name="connsiteX23" fmla="*/ 1135470 w 1743075"/>
                <a:gd name="connsiteY23" fmla="*/ 860107 h 866775"/>
                <a:gd name="connsiteX24" fmla="*/ 1544093 w 1743075"/>
                <a:gd name="connsiteY24" fmla="*/ 781050 h 866775"/>
                <a:gd name="connsiteX25" fmla="*/ 1677443 w 1743075"/>
                <a:gd name="connsiteY25" fmla="*/ 330518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743075" h="866775">
                  <a:moveTo>
                    <a:pt x="1677443" y="330518"/>
                  </a:moveTo>
                  <a:cubicBezTo>
                    <a:pt x="1617435" y="242888"/>
                    <a:pt x="1528853" y="193357"/>
                    <a:pt x="1438365" y="142875"/>
                  </a:cubicBezTo>
                  <a:cubicBezTo>
                    <a:pt x="1335495" y="220028"/>
                    <a:pt x="1230720" y="311468"/>
                    <a:pt x="1195478" y="384810"/>
                  </a:cubicBezTo>
                  <a:cubicBezTo>
                    <a:pt x="1193573" y="389572"/>
                    <a:pt x="1185953" y="387668"/>
                    <a:pt x="1186905" y="381953"/>
                  </a:cubicBezTo>
                  <a:cubicBezTo>
                    <a:pt x="1198335" y="310515"/>
                    <a:pt x="1270725" y="200025"/>
                    <a:pt x="1350735" y="97155"/>
                  </a:cubicBezTo>
                  <a:cubicBezTo>
                    <a:pt x="1316445" y="80963"/>
                    <a:pt x="1279298" y="66675"/>
                    <a:pt x="1239293" y="55245"/>
                  </a:cubicBezTo>
                  <a:cubicBezTo>
                    <a:pt x="1119278" y="140018"/>
                    <a:pt x="965925" y="260032"/>
                    <a:pt x="922110" y="351472"/>
                  </a:cubicBezTo>
                  <a:cubicBezTo>
                    <a:pt x="920205" y="356235"/>
                    <a:pt x="912585" y="354330"/>
                    <a:pt x="913538" y="348615"/>
                  </a:cubicBezTo>
                  <a:cubicBezTo>
                    <a:pt x="926873" y="267653"/>
                    <a:pt x="1018313" y="137160"/>
                    <a:pt x="1108800" y="23813"/>
                  </a:cubicBezTo>
                  <a:cubicBezTo>
                    <a:pt x="1072605" y="17145"/>
                    <a:pt x="1035458" y="12382"/>
                    <a:pt x="997358" y="8572"/>
                  </a:cubicBezTo>
                  <a:cubicBezTo>
                    <a:pt x="875438" y="89535"/>
                    <a:pt x="664935" y="240982"/>
                    <a:pt x="612548" y="350520"/>
                  </a:cubicBezTo>
                  <a:cubicBezTo>
                    <a:pt x="610643" y="355282"/>
                    <a:pt x="603023" y="353378"/>
                    <a:pt x="603975" y="347663"/>
                  </a:cubicBezTo>
                  <a:cubicBezTo>
                    <a:pt x="618263" y="260985"/>
                    <a:pt x="721133" y="118110"/>
                    <a:pt x="818288" y="0"/>
                  </a:cubicBezTo>
                  <a:cubicBezTo>
                    <a:pt x="794475" y="953"/>
                    <a:pt x="772568" y="3810"/>
                    <a:pt x="746850" y="7620"/>
                  </a:cubicBezTo>
                  <a:cubicBezTo>
                    <a:pt x="729705" y="9525"/>
                    <a:pt x="712560" y="11430"/>
                    <a:pt x="696368" y="13335"/>
                  </a:cubicBezTo>
                  <a:cubicBezTo>
                    <a:pt x="573495" y="95250"/>
                    <a:pt x="370613" y="242888"/>
                    <a:pt x="319178" y="350520"/>
                  </a:cubicBezTo>
                  <a:cubicBezTo>
                    <a:pt x="317273" y="355282"/>
                    <a:pt x="309653" y="353378"/>
                    <a:pt x="310605" y="347663"/>
                  </a:cubicBezTo>
                  <a:cubicBezTo>
                    <a:pt x="322035" y="276225"/>
                    <a:pt x="395378" y="165735"/>
                    <a:pt x="474435" y="62865"/>
                  </a:cubicBezTo>
                  <a:cubicBezTo>
                    <a:pt x="421095" y="80963"/>
                    <a:pt x="372518" y="102870"/>
                    <a:pt x="329655" y="126682"/>
                  </a:cubicBezTo>
                  <a:cubicBezTo>
                    <a:pt x="292508" y="145732"/>
                    <a:pt x="256313" y="167640"/>
                    <a:pt x="222975" y="192405"/>
                  </a:cubicBezTo>
                  <a:cubicBezTo>
                    <a:pt x="135345" y="258128"/>
                    <a:pt x="60098" y="316230"/>
                    <a:pt x="21045" y="421957"/>
                  </a:cubicBezTo>
                  <a:cubicBezTo>
                    <a:pt x="-29437" y="559118"/>
                    <a:pt x="11520" y="674370"/>
                    <a:pt x="137250" y="749618"/>
                  </a:cubicBezTo>
                  <a:cubicBezTo>
                    <a:pt x="189638" y="781050"/>
                    <a:pt x="246788" y="802005"/>
                    <a:pt x="305843" y="816293"/>
                  </a:cubicBezTo>
                  <a:cubicBezTo>
                    <a:pt x="576353" y="881063"/>
                    <a:pt x="860198" y="876300"/>
                    <a:pt x="1135470" y="860107"/>
                  </a:cubicBezTo>
                  <a:cubicBezTo>
                    <a:pt x="1271678" y="852488"/>
                    <a:pt x="1416458" y="834390"/>
                    <a:pt x="1544093" y="781050"/>
                  </a:cubicBezTo>
                  <a:cubicBezTo>
                    <a:pt x="1753643" y="695325"/>
                    <a:pt x="1805078" y="516255"/>
                    <a:pt x="1677443" y="33051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39">
              <a:extLst>
                <a:ext uri="{FF2B5EF4-FFF2-40B4-BE49-F238E27FC236}">
                  <a16:creationId xmlns:a16="http://schemas.microsoft.com/office/drawing/2014/main" id="{53DA35C1-8D95-204A-A840-466E43587B9A}"/>
                </a:ext>
              </a:extLst>
            </p:cNvPr>
            <p:cNvSpPr/>
            <p:nvPr/>
          </p:nvSpPr>
          <p:spPr>
            <a:xfrm>
              <a:off x="3229274" y="5527891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40">
              <a:extLst>
                <a:ext uri="{FF2B5EF4-FFF2-40B4-BE49-F238E27FC236}">
                  <a16:creationId xmlns:a16="http://schemas.microsoft.com/office/drawing/2014/main" id="{FEEB789B-BAC9-1246-9860-67012D0B2AD1}"/>
                </a:ext>
              </a:extLst>
            </p:cNvPr>
            <p:cNvSpPr/>
            <p:nvPr/>
          </p:nvSpPr>
          <p:spPr>
            <a:xfrm>
              <a:off x="3120559" y="5041163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8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0050"/>
                    <a:pt x="67757" y="313372"/>
                    <a:pt x="141100" y="242888"/>
                  </a:cubicBezTo>
                  <a:cubicBezTo>
                    <a:pt x="142052" y="242888"/>
                    <a:pt x="142052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41">
              <a:extLst>
                <a:ext uri="{FF2B5EF4-FFF2-40B4-BE49-F238E27FC236}">
                  <a16:creationId xmlns:a16="http://schemas.microsoft.com/office/drawing/2014/main" id="{D534F4F9-EAC1-DE47-BB64-FDB19FDF4268}"/>
                </a:ext>
              </a:extLst>
            </p:cNvPr>
            <p:cNvSpPr/>
            <p:nvPr/>
          </p:nvSpPr>
          <p:spPr>
            <a:xfrm>
              <a:off x="2908282" y="5540273"/>
              <a:ext cx="9525" cy="9525"/>
            </a:xfrm>
            <a:custGeom>
              <a:avLst/>
              <a:gdLst>
                <a:gd name="connsiteX0" fmla="*/ 2858 w 0"/>
                <a:gd name="connsiteY0" fmla="*/ 953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3"/>
                  </a:moveTo>
                  <a:cubicBezTo>
                    <a:pt x="1905" y="953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42">
              <a:extLst>
                <a:ext uri="{FF2B5EF4-FFF2-40B4-BE49-F238E27FC236}">
                  <a16:creationId xmlns:a16="http://schemas.microsoft.com/office/drawing/2014/main" id="{AA556FF6-54B3-5347-AA99-A38D0BDBA090}"/>
                </a:ext>
              </a:extLst>
            </p:cNvPr>
            <p:cNvSpPr/>
            <p:nvPr/>
          </p:nvSpPr>
          <p:spPr>
            <a:xfrm>
              <a:off x="2800519" y="5053546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7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8"/>
                    <a:pt x="107762" y="485775"/>
                  </a:cubicBezTo>
                  <a:cubicBezTo>
                    <a:pt x="55375" y="400050"/>
                    <a:pt x="66805" y="313373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43">
              <a:extLst>
                <a:ext uri="{FF2B5EF4-FFF2-40B4-BE49-F238E27FC236}">
                  <a16:creationId xmlns:a16="http://schemas.microsoft.com/office/drawing/2014/main" id="{D8ED7A2B-820C-5A45-BE61-BA57C02945E3}"/>
                </a:ext>
              </a:extLst>
            </p:cNvPr>
            <p:cNvSpPr/>
            <p:nvPr/>
          </p:nvSpPr>
          <p:spPr>
            <a:xfrm>
              <a:off x="2589194" y="5539321"/>
              <a:ext cx="9525" cy="9525"/>
            </a:xfrm>
            <a:custGeom>
              <a:avLst/>
              <a:gdLst>
                <a:gd name="connsiteX0" fmla="*/ 2858 w 0"/>
                <a:gd name="connsiteY0" fmla="*/ 952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2858" y="952"/>
                  </a:moveTo>
                  <a:cubicBezTo>
                    <a:pt x="1905" y="952"/>
                    <a:pt x="953" y="0"/>
                    <a:pt x="0" y="0"/>
                  </a:cubicBezTo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44">
              <a:extLst>
                <a:ext uri="{FF2B5EF4-FFF2-40B4-BE49-F238E27FC236}">
                  <a16:creationId xmlns:a16="http://schemas.microsoft.com/office/drawing/2014/main" id="{3F0B1261-A4F4-BD40-9F6D-EB9F61E90DE1}"/>
                </a:ext>
              </a:extLst>
            </p:cNvPr>
            <p:cNvSpPr/>
            <p:nvPr/>
          </p:nvSpPr>
          <p:spPr>
            <a:xfrm>
              <a:off x="2481432" y="5052594"/>
              <a:ext cx="161925" cy="485775"/>
            </a:xfrm>
            <a:custGeom>
              <a:avLst/>
              <a:gdLst>
                <a:gd name="connsiteX0" fmla="*/ 141100 w 161925"/>
                <a:gd name="connsiteY0" fmla="*/ 242888 h 485775"/>
                <a:gd name="connsiteX1" fmla="*/ 52517 w 161925"/>
                <a:gd name="connsiteY1" fmla="*/ 0 h 485775"/>
                <a:gd name="connsiteX2" fmla="*/ 19180 w 161925"/>
                <a:gd name="connsiteY2" fmla="*/ 242888 h 485775"/>
                <a:gd name="connsiteX3" fmla="*/ 19180 w 161925"/>
                <a:gd name="connsiteY3" fmla="*/ 242888 h 485775"/>
                <a:gd name="connsiteX4" fmla="*/ 107762 w 161925"/>
                <a:gd name="connsiteY4" fmla="*/ 485775 h 485775"/>
                <a:gd name="connsiteX5" fmla="*/ 141100 w 161925"/>
                <a:gd name="connsiteY5" fmla="*/ 242888 h 485775"/>
                <a:gd name="connsiteX6" fmla="*/ 141100 w 161925"/>
                <a:gd name="connsiteY6" fmla="*/ 242888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25" h="485775">
                  <a:moveTo>
                    <a:pt x="141100" y="242888"/>
                  </a:moveTo>
                  <a:cubicBezTo>
                    <a:pt x="197297" y="178117"/>
                    <a:pt x="151577" y="47625"/>
                    <a:pt x="52517" y="0"/>
                  </a:cubicBezTo>
                  <a:cubicBezTo>
                    <a:pt x="116335" y="124778"/>
                    <a:pt x="63947" y="171450"/>
                    <a:pt x="19180" y="242888"/>
                  </a:cubicBezTo>
                  <a:cubicBezTo>
                    <a:pt x="19180" y="242888"/>
                    <a:pt x="19180" y="242888"/>
                    <a:pt x="19180" y="242888"/>
                  </a:cubicBezTo>
                  <a:cubicBezTo>
                    <a:pt x="-25588" y="338138"/>
                    <a:pt x="9655" y="437197"/>
                    <a:pt x="107762" y="485775"/>
                  </a:cubicBezTo>
                  <a:cubicBezTo>
                    <a:pt x="56327" y="401003"/>
                    <a:pt x="67757" y="313372"/>
                    <a:pt x="141100" y="242888"/>
                  </a:cubicBezTo>
                  <a:cubicBezTo>
                    <a:pt x="141100" y="242888"/>
                    <a:pt x="141100" y="242888"/>
                    <a:pt x="141100" y="242888"/>
                  </a:cubicBezTo>
                  <a:close/>
                </a:path>
              </a:pathLst>
            </a:custGeom>
            <a:grpFill/>
            <a:ln w="158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" name="CuadroTexto 350">
            <a:extLst>
              <a:ext uri="{FF2B5EF4-FFF2-40B4-BE49-F238E27FC236}">
                <a16:creationId xmlns:a16="http://schemas.microsoft.com/office/drawing/2014/main" id="{6376F014-7F42-8146-BBF3-F98F97F34A72}"/>
              </a:ext>
            </a:extLst>
          </p:cNvPr>
          <p:cNvSpPr txBox="1"/>
          <p:nvPr/>
        </p:nvSpPr>
        <p:spPr>
          <a:xfrm>
            <a:off x="9534933" y="1022190"/>
            <a:ext cx="5307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Restaurant</a:t>
            </a:r>
          </a:p>
        </p:txBody>
      </p:sp>
    </p:spTree>
    <p:extLst>
      <p:ext uri="{BB962C8B-B14F-4D97-AF65-F5344CB8AC3E}">
        <p14:creationId xmlns:p14="http://schemas.microsoft.com/office/powerpoint/2010/main" val="133715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E0D72417-17C1-694F-9171-BB4E6B823C6D}"/>
              </a:ext>
            </a:extLst>
          </p:cNvPr>
          <p:cNvGrpSpPr/>
          <p:nvPr/>
        </p:nvGrpSpPr>
        <p:grpSpPr>
          <a:xfrm>
            <a:off x="1939681" y="4412069"/>
            <a:ext cx="20498288" cy="5368946"/>
            <a:chOff x="1969478" y="3985475"/>
            <a:chExt cx="19781220" cy="5181130"/>
          </a:xfrm>
        </p:grpSpPr>
        <p:sp>
          <p:nvSpPr>
            <p:cNvPr id="61" name="Hexagon 60">
              <a:extLst>
                <a:ext uri="{FF2B5EF4-FFF2-40B4-BE49-F238E27FC236}">
                  <a16:creationId xmlns:a16="http://schemas.microsoft.com/office/drawing/2014/main" id="{6ECBDE89-4DA3-2A43-BF65-9E82A9DD6062}"/>
                </a:ext>
              </a:extLst>
            </p:cNvPr>
            <p:cNvSpPr/>
            <p:nvPr/>
          </p:nvSpPr>
          <p:spPr>
            <a:xfrm rot="5400000">
              <a:off x="1612158" y="4342795"/>
              <a:ext cx="5181130" cy="4466490"/>
            </a:xfrm>
            <a:prstGeom prst="hexagon">
              <a:avLst>
                <a:gd name="adj" fmla="val 29257"/>
                <a:gd name="vf" fmla="val 11547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Hexagon 79">
              <a:extLst>
                <a:ext uri="{FF2B5EF4-FFF2-40B4-BE49-F238E27FC236}">
                  <a16:creationId xmlns:a16="http://schemas.microsoft.com/office/drawing/2014/main" id="{1F4215DD-1790-C742-884F-58F697B6D4FC}"/>
                </a:ext>
              </a:extLst>
            </p:cNvPr>
            <p:cNvSpPr/>
            <p:nvPr/>
          </p:nvSpPr>
          <p:spPr>
            <a:xfrm rot="5400000">
              <a:off x="6717068" y="4342795"/>
              <a:ext cx="5181130" cy="4466490"/>
            </a:xfrm>
            <a:prstGeom prst="hexagon">
              <a:avLst>
                <a:gd name="adj" fmla="val 29257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Hexagon 80">
              <a:extLst>
                <a:ext uri="{FF2B5EF4-FFF2-40B4-BE49-F238E27FC236}">
                  <a16:creationId xmlns:a16="http://schemas.microsoft.com/office/drawing/2014/main" id="{4FF1CC7E-90A2-CA4A-92EF-8A2DBBE45B46}"/>
                </a:ext>
              </a:extLst>
            </p:cNvPr>
            <p:cNvSpPr/>
            <p:nvPr/>
          </p:nvSpPr>
          <p:spPr>
            <a:xfrm rot="5400000">
              <a:off x="11821978" y="4342795"/>
              <a:ext cx="5181130" cy="4466490"/>
            </a:xfrm>
            <a:prstGeom prst="hexagon">
              <a:avLst>
                <a:gd name="adj" fmla="val 29257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Hexagon 81">
              <a:extLst>
                <a:ext uri="{FF2B5EF4-FFF2-40B4-BE49-F238E27FC236}">
                  <a16:creationId xmlns:a16="http://schemas.microsoft.com/office/drawing/2014/main" id="{F0014BDC-DBA5-854A-A55F-53A72D51C0F7}"/>
                </a:ext>
              </a:extLst>
            </p:cNvPr>
            <p:cNvSpPr/>
            <p:nvPr/>
          </p:nvSpPr>
          <p:spPr>
            <a:xfrm rot="5400000">
              <a:off x="16926888" y="4342795"/>
              <a:ext cx="5181130" cy="4466490"/>
            </a:xfrm>
            <a:prstGeom prst="hexagon">
              <a:avLst>
                <a:gd name="adj" fmla="val 29257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riangle 82">
            <a:extLst>
              <a:ext uri="{FF2B5EF4-FFF2-40B4-BE49-F238E27FC236}">
                <a16:creationId xmlns:a16="http://schemas.microsoft.com/office/drawing/2014/main" id="{59520727-2A4E-8741-819E-D068003792A4}"/>
              </a:ext>
            </a:extLst>
          </p:cNvPr>
          <p:cNvSpPr/>
          <p:nvPr/>
        </p:nvSpPr>
        <p:spPr>
          <a:xfrm rot="5400000">
            <a:off x="1347110" y="6691071"/>
            <a:ext cx="1996081" cy="810941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43B6C85F-D21A-8440-8176-5FDA9C57EC1C}"/>
              </a:ext>
            </a:extLst>
          </p:cNvPr>
          <p:cNvSpPr/>
          <p:nvPr/>
        </p:nvSpPr>
        <p:spPr>
          <a:xfrm rot="5400000">
            <a:off x="6637072" y="6691071"/>
            <a:ext cx="1996081" cy="810941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riangle 84">
            <a:extLst>
              <a:ext uri="{FF2B5EF4-FFF2-40B4-BE49-F238E27FC236}">
                <a16:creationId xmlns:a16="http://schemas.microsoft.com/office/drawing/2014/main" id="{73BAEE26-8D4B-E945-98BB-C9DA18038F5C}"/>
              </a:ext>
            </a:extLst>
          </p:cNvPr>
          <p:cNvSpPr/>
          <p:nvPr/>
        </p:nvSpPr>
        <p:spPr>
          <a:xfrm rot="5400000">
            <a:off x="11927035" y="6691071"/>
            <a:ext cx="1996081" cy="810941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riangle 85">
            <a:extLst>
              <a:ext uri="{FF2B5EF4-FFF2-40B4-BE49-F238E27FC236}">
                <a16:creationId xmlns:a16="http://schemas.microsoft.com/office/drawing/2014/main" id="{27199D8C-5B6A-7C4F-9EB6-1453560764A1}"/>
              </a:ext>
            </a:extLst>
          </p:cNvPr>
          <p:cNvSpPr/>
          <p:nvPr/>
        </p:nvSpPr>
        <p:spPr>
          <a:xfrm rot="5400000">
            <a:off x="17216997" y="6691071"/>
            <a:ext cx="1996081" cy="810941"/>
          </a:xfrm>
          <a:prstGeom prst="triangle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D06A3DB-D8DA-4C40-BF6D-A2A91B001BDD}"/>
              </a:ext>
            </a:extLst>
          </p:cNvPr>
          <p:cNvGrpSpPr/>
          <p:nvPr/>
        </p:nvGrpSpPr>
        <p:grpSpPr>
          <a:xfrm>
            <a:off x="1904350" y="10302110"/>
            <a:ext cx="4699062" cy="1790513"/>
            <a:chOff x="11734888" y="4893478"/>
            <a:chExt cx="5201911" cy="1982117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B8F8067E-FF1F-1B49-8344-3296DFC3712B}"/>
                </a:ext>
              </a:extLst>
            </p:cNvPr>
            <p:cNvSpPr txBox="1"/>
            <p:nvPr/>
          </p:nvSpPr>
          <p:spPr>
            <a:xfrm>
              <a:off x="11734888" y="5605733"/>
              <a:ext cx="5201911" cy="126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723C536-2D40-1646-B7AA-B594D0535F8A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314601F-F611-2249-B439-1620C2C9087E}"/>
              </a:ext>
            </a:extLst>
          </p:cNvPr>
          <p:cNvGrpSpPr/>
          <p:nvPr/>
        </p:nvGrpSpPr>
        <p:grpSpPr>
          <a:xfrm>
            <a:off x="7112710" y="10302110"/>
            <a:ext cx="4699062" cy="1790513"/>
            <a:chOff x="11734888" y="4893478"/>
            <a:chExt cx="5201911" cy="1982117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78559D9-563C-B84A-98B3-1BE4A084E32A}"/>
                </a:ext>
              </a:extLst>
            </p:cNvPr>
            <p:cNvSpPr txBox="1"/>
            <p:nvPr/>
          </p:nvSpPr>
          <p:spPr>
            <a:xfrm>
              <a:off x="11734888" y="5605733"/>
              <a:ext cx="5201911" cy="126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78CA4B2-96CD-6A48-B2A3-CE02D93E3A08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1BCB699-95B6-4A4C-BA3B-E9040F98FBF0}"/>
              </a:ext>
            </a:extLst>
          </p:cNvPr>
          <p:cNvGrpSpPr/>
          <p:nvPr/>
        </p:nvGrpSpPr>
        <p:grpSpPr>
          <a:xfrm>
            <a:off x="12484275" y="10302110"/>
            <a:ext cx="4699062" cy="1790513"/>
            <a:chOff x="11734888" y="4893478"/>
            <a:chExt cx="5201911" cy="198211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0B38E8C-7715-B247-8C66-852E93CD529D}"/>
                </a:ext>
              </a:extLst>
            </p:cNvPr>
            <p:cNvSpPr txBox="1"/>
            <p:nvPr/>
          </p:nvSpPr>
          <p:spPr>
            <a:xfrm>
              <a:off x="11734888" y="5605733"/>
              <a:ext cx="5201911" cy="126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638D198-19C9-164B-8563-14A4599BF95A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14BA0A2-A6CD-7D4F-9241-9F5F07CC358A}"/>
              </a:ext>
            </a:extLst>
          </p:cNvPr>
          <p:cNvGrpSpPr/>
          <p:nvPr/>
        </p:nvGrpSpPr>
        <p:grpSpPr>
          <a:xfrm>
            <a:off x="17774238" y="10302110"/>
            <a:ext cx="4699062" cy="1790513"/>
            <a:chOff x="11734888" y="4893478"/>
            <a:chExt cx="5201911" cy="1982117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3E9BD95-E51F-1A48-9C05-B38FA2160CE3}"/>
                </a:ext>
              </a:extLst>
            </p:cNvPr>
            <p:cNvSpPr txBox="1"/>
            <p:nvPr/>
          </p:nvSpPr>
          <p:spPr>
            <a:xfrm>
              <a:off x="11734888" y="5605733"/>
              <a:ext cx="5201911" cy="126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DFFDB35-EDA2-A64D-ABBD-A91E7C81F479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17" name="Freeform 18">
            <a:extLst>
              <a:ext uri="{FF2B5EF4-FFF2-40B4-BE49-F238E27FC236}">
                <a16:creationId xmlns:a16="http://schemas.microsoft.com/office/drawing/2014/main" id="{10D9936F-2F8B-D641-B094-C42A981F637C}"/>
              </a:ext>
            </a:extLst>
          </p:cNvPr>
          <p:cNvSpPr/>
          <p:nvPr/>
        </p:nvSpPr>
        <p:spPr>
          <a:xfrm>
            <a:off x="3412184" y="6110761"/>
            <a:ext cx="2106525" cy="170012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8" name="Freeform: Shape 21">
            <a:extLst>
              <a:ext uri="{FF2B5EF4-FFF2-40B4-BE49-F238E27FC236}">
                <a16:creationId xmlns:a16="http://schemas.microsoft.com/office/drawing/2014/main" id="{3D4A2A17-ED8A-4E4F-AE6B-713574B3AB2D}"/>
              </a:ext>
            </a:extLst>
          </p:cNvPr>
          <p:cNvSpPr/>
          <p:nvPr/>
        </p:nvSpPr>
        <p:spPr>
          <a:xfrm rot="19136066">
            <a:off x="9394055" y="6137833"/>
            <a:ext cx="896528" cy="2073980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85804F3-E980-9649-88F6-4CDA08AB4B03}"/>
              </a:ext>
            </a:extLst>
          </p:cNvPr>
          <p:cNvGrpSpPr/>
          <p:nvPr/>
        </p:nvGrpSpPr>
        <p:grpSpPr>
          <a:xfrm>
            <a:off x="14918314" y="5925703"/>
            <a:ext cx="510434" cy="2341675"/>
            <a:chOff x="9535303" y="2616201"/>
            <a:chExt cx="429088" cy="1968489"/>
          </a:xfrm>
          <a:solidFill>
            <a:schemeClr val="bg1"/>
          </a:solidFill>
        </p:grpSpPr>
        <p:grpSp>
          <p:nvGrpSpPr>
            <p:cNvPr id="120" name="그룹 19">
              <a:extLst>
                <a:ext uri="{FF2B5EF4-FFF2-40B4-BE49-F238E27FC236}">
                  <a16:creationId xmlns:a16="http://schemas.microsoft.com/office/drawing/2014/main" id="{7EAF8B16-62EE-494B-A5FD-B8FB88EC8374}"/>
                </a:ext>
              </a:extLst>
            </p:cNvPr>
            <p:cNvGrpSpPr/>
            <p:nvPr/>
          </p:nvGrpSpPr>
          <p:grpSpPr>
            <a:xfrm rot="19313868">
              <a:off x="9535303" y="2740910"/>
              <a:ext cx="283914" cy="1814358"/>
              <a:chOff x="1055023" y="2447150"/>
              <a:chExt cx="489227" cy="3126412"/>
            </a:xfrm>
            <a:grpFill/>
            <a:effectLst/>
          </p:grpSpPr>
          <p:grpSp>
            <p:nvGrpSpPr>
              <p:cNvPr id="128" name="그룹 20">
                <a:extLst>
                  <a:ext uri="{FF2B5EF4-FFF2-40B4-BE49-F238E27FC236}">
                    <a16:creationId xmlns:a16="http://schemas.microsoft.com/office/drawing/2014/main" id="{25B6A409-E071-DC40-A005-C9C814E48FAF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8"/>
                <a:chOff x="4360431" y="3515651"/>
                <a:chExt cx="208870" cy="1909569"/>
              </a:xfrm>
              <a:grpFill/>
            </p:grpSpPr>
            <p:sp>
              <p:nvSpPr>
                <p:cNvPr id="130" name="사다리꼴 22">
                  <a:extLst>
                    <a:ext uri="{FF2B5EF4-FFF2-40B4-BE49-F238E27FC236}">
                      <a16:creationId xmlns:a16="http://schemas.microsoft.com/office/drawing/2014/main" id="{D2205B05-8388-2C46-A6E6-BC6EE5565076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1" name="타원 23">
                  <a:extLst>
                    <a:ext uri="{FF2B5EF4-FFF2-40B4-BE49-F238E27FC236}">
                      <a16:creationId xmlns:a16="http://schemas.microsoft.com/office/drawing/2014/main" id="{11444A7A-ECCA-F443-8AF8-F760AC172CAF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9" name="자유형: 도형 21">
                <a:extLst>
                  <a:ext uri="{FF2B5EF4-FFF2-40B4-BE49-F238E27FC236}">
                    <a16:creationId xmlns:a16="http://schemas.microsoft.com/office/drawing/2014/main" id="{7BE1C259-44E6-AE43-9508-51B35980C312}"/>
                  </a:ext>
                </a:extLst>
              </p:cNvPr>
              <p:cNvSpPr/>
              <p:nvPr/>
            </p:nvSpPr>
            <p:spPr>
              <a:xfrm>
                <a:off x="1055023" y="2447150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1" name="그룹 24">
              <a:extLst>
                <a:ext uri="{FF2B5EF4-FFF2-40B4-BE49-F238E27FC236}">
                  <a16:creationId xmlns:a16="http://schemas.microsoft.com/office/drawing/2014/main" id="{55B3C533-D6A9-9540-8739-519A614CAF1E}"/>
                </a:ext>
              </a:extLst>
            </p:cNvPr>
            <p:cNvGrpSpPr/>
            <p:nvPr/>
          </p:nvGrpSpPr>
          <p:grpSpPr>
            <a:xfrm rot="2286132" flipH="1">
              <a:off x="9758353" y="2616201"/>
              <a:ext cx="206038" cy="1968489"/>
              <a:chOff x="10476289" y="295275"/>
              <a:chExt cx="567209" cy="6132426"/>
            </a:xfrm>
            <a:grpFill/>
            <a:effectLst/>
          </p:grpSpPr>
          <p:grpSp>
            <p:nvGrpSpPr>
              <p:cNvPr id="122" name="그룹 25">
                <a:extLst>
                  <a:ext uri="{FF2B5EF4-FFF2-40B4-BE49-F238E27FC236}">
                    <a16:creationId xmlns:a16="http://schemas.microsoft.com/office/drawing/2014/main" id="{B526AF9A-235D-004D-A693-B5D4D547ECA8}"/>
                  </a:ext>
                </a:extLst>
              </p:cNvPr>
              <p:cNvGrpSpPr/>
              <p:nvPr/>
            </p:nvGrpSpPr>
            <p:grpSpPr>
              <a:xfrm>
                <a:off x="10690850" y="3203660"/>
                <a:ext cx="352648" cy="3224041"/>
                <a:chOff x="3737748" y="3214934"/>
                <a:chExt cx="352648" cy="3224042"/>
              </a:xfrm>
              <a:grpFill/>
            </p:grpSpPr>
            <p:sp>
              <p:nvSpPr>
                <p:cNvPr id="124" name="사다리꼴 27">
                  <a:extLst>
                    <a:ext uri="{FF2B5EF4-FFF2-40B4-BE49-F238E27FC236}">
                      <a16:creationId xmlns:a16="http://schemas.microsoft.com/office/drawing/2014/main" id="{CEC287E6-45B3-C746-A0C3-7C9679AA420A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28">
                  <a:extLst>
                    <a:ext uri="{FF2B5EF4-FFF2-40B4-BE49-F238E27FC236}">
                      <a16:creationId xmlns:a16="http://schemas.microsoft.com/office/drawing/2014/main" id="{CDF7E0E3-7F77-A54D-9A2E-A14BEC8F1042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3" name="자유형: 도형 26">
                <a:extLst>
                  <a:ext uri="{FF2B5EF4-FFF2-40B4-BE49-F238E27FC236}">
                    <a16:creationId xmlns:a16="http://schemas.microsoft.com/office/drawing/2014/main" id="{0EA4AF28-5CAB-8B4F-969B-7DC1F698811E}"/>
                  </a:ext>
                </a:extLst>
              </p:cNvPr>
              <p:cNvSpPr/>
              <p:nvPr/>
            </p:nvSpPr>
            <p:spPr>
              <a:xfrm>
                <a:off x="10476289" y="295275"/>
                <a:ext cx="533237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32" name="Freeform: Shape 47">
            <a:extLst>
              <a:ext uri="{FF2B5EF4-FFF2-40B4-BE49-F238E27FC236}">
                <a16:creationId xmlns:a16="http://schemas.microsoft.com/office/drawing/2014/main" id="{F78A98B5-ECE2-E144-B834-2210A61DB449}"/>
              </a:ext>
            </a:extLst>
          </p:cNvPr>
          <p:cNvSpPr/>
          <p:nvPr/>
        </p:nvSpPr>
        <p:spPr>
          <a:xfrm>
            <a:off x="19500658" y="6328792"/>
            <a:ext cx="1806744" cy="1480937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1" name="Grupo 349">
            <a:extLst>
              <a:ext uri="{FF2B5EF4-FFF2-40B4-BE49-F238E27FC236}">
                <a16:creationId xmlns:a16="http://schemas.microsoft.com/office/drawing/2014/main" id="{AF4B18B8-9608-1443-9EBC-E2DDDF6E1E6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2" name="CuadroTexto 350">
              <a:extLst>
                <a:ext uri="{FF2B5EF4-FFF2-40B4-BE49-F238E27FC236}">
                  <a16:creationId xmlns:a16="http://schemas.microsoft.com/office/drawing/2014/main" id="{85458F46-A037-CE45-B339-9B1AEFBAD8FB}"/>
                </a:ext>
              </a:extLst>
            </p:cNvPr>
            <p:cNvSpPr txBox="1"/>
            <p:nvPr/>
          </p:nvSpPr>
          <p:spPr>
            <a:xfrm>
              <a:off x="9534933" y="861425"/>
              <a:ext cx="53078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Restaurant</a:t>
              </a:r>
            </a:p>
          </p:txBody>
        </p:sp>
        <p:sp>
          <p:nvSpPr>
            <p:cNvPr id="43" name="CuadroTexto 351">
              <a:extLst>
                <a:ext uri="{FF2B5EF4-FFF2-40B4-BE49-F238E27FC236}">
                  <a16:creationId xmlns:a16="http://schemas.microsoft.com/office/drawing/2014/main" id="{89087897-26A1-7A42-9998-7E9B68CE2AF5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272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entagon 133">
            <a:extLst>
              <a:ext uri="{FF2B5EF4-FFF2-40B4-BE49-F238E27FC236}">
                <a16:creationId xmlns:a16="http://schemas.microsoft.com/office/drawing/2014/main" id="{BC40C0A0-40B8-AD4F-A064-FBFEAD6A086E}"/>
              </a:ext>
            </a:extLst>
          </p:cNvPr>
          <p:cNvSpPr/>
          <p:nvPr/>
        </p:nvSpPr>
        <p:spPr>
          <a:xfrm rot="5400000">
            <a:off x="1112175" y="5987615"/>
            <a:ext cx="7967110" cy="5074920"/>
          </a:xfrm>
          <a:prstGeom prst="homePlate">
            <a:avLst>
              <a:gd name="adj" fmla="val 265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Pentagon 134">
            <a:extLst>
              <a:ext uri="{FF2B5EF4-FFF2-40B4-BE49-F238E27FC236}">
                <a16:creationId xmlns:a16="http://schemas.microsoft.com/office/drawing/2014/main" id="{8D187DB9-105B-3848-A942-D3B1A2F75001}"/>
              </a:ext>
            </a:extLst>
          </p:cNvPr>
          <p:cNvSpPr/>
          <p:nvPr/>
        </p:nvSpPr>
        <p:spPr>
          <a:xfrm rot="5400000">
            <a:off x="8205270" y="5987615"/>
            <a:ext cx="7967110" cy="5074920"/>
          </a:xfrm>
          <a:prstGeom prst="homePlate">
            <a:avLst>
              <a:gd name="adj" fmla="val 265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Pentagon 135">
            <a:extLst>
              <a:ext uri="{FF2B5EF4-FFF2-40B4-BE49-F238E27FC236}">
                <a16:creationId xmlns:a16="http://schemas.microsoft.com/office/drawing/2014/main" id="{0A876D8E-A4F5-9249-9384-DB30E00BAAA4}"/>
              </a:ext>
            </a:extLst>
          </p:cNvPr>
          <p:cNvSpPr/>
          <p:nvPr/>
        </p:nvSpPr>
        <p:spPr>
          <a:xfrm rot="5400000">
            <a:off x="15298364" y="5987615"/>
            <a:ext cx="7967110" cy="5074920"/>
          </a:xfrm>
          <a:prstGeom prst="homePlate">
            <a:avLst>
              <a:gd name="adj" fmla="val 2657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81CB9256-9987-FA46-AD72-9A481C714E06}"/>
              </a:ext>
            </a:extLst>
          </p:cNvPr>
          <p:cNvSpPr/>
          <p:nvPr/>
        </p:nvSpPr>
        <p:spPr>
          <a:xfrm>
            <a:off x="4109731" y="3555523"/>
            <a:ext cx="1971998" cy="1971994"/>
          </a:xfrm>
          <a:prstGeom prst="ellipse">
            <a:avLst/>
          </a:prstGeom>
          <a:solidFill>
            <a:schemeClr val="accent1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80DD025-2952-B74A-B98C-1E126D36BBF1}"/>
              </a:ext>
            </a:extLst>
          </p:cNvPr>
          <p:cNvSpPr txBox="1"/>
          <p:nvPr/>
        </p:nvSpPr>
        <p:spPr>
          <a:xfrm>
            <a:off x="4403140" y="4033689"/>
            <a:ext cx="1385177" cy="1015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FABC5BF-7215-6B4B-9BED-6F74F070E11B}"/>
              </a:ext>
            </a:extLst>
          </p:cNvPr>
          <p:cNvSpPr/>
          <p:nvPr/>
        </p:nvSpPr>
        <p:spPr>
          <a:xfrm>
            <a:off x="11202826" y="3555523"/>
            <a:ext cx="1971998" cy="1971994"/>
          </a:xfrm>
          <a:prstGeom prst="ellipse">
            <a:avLst/>
          </a:prstGeom>
          <a:solidFill>
            <a:schemeClr val="accent2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28C83C4-FDA1-AB40-BC6A-8C1451339BB8}"/>
              </a:ext>
            </a:extLst>
          </p:cNvPr>
          <p:cNvSpPr txBox="1"/>
          <p:nvPr/>
        </p:nvSpPr>
        <p:spPr>
          <a:xfrm>
            <a:off x="11496235" y="4033689"/>
            <a:ext cx="1385177" cy="1015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27A5FF7-DF2D-7D4F-97BE-11423BFBF8D0}"/>
              </a:ext>
            </a:extLst>
          </p:cNvPr>
          <p:cNvSpPr/>
          <p:nvPr/>
        </p:nvSpPr>
        <p:spPr>
          <a:xfrm>
            <a:off x="18295921" y="3555523"/>
            <a:ext cx="1971998" cy="1971994"/>
          </a:xfrm>
          <a:prstGeom prst="ellipse">
            <a:avLst/>
          </a:prstGeom>
          <a:solidFill>
            <a:schemeClr val="accent3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4456D99-49A8-0E4B-95A7-1C6D595A48B9}"/>
              </a:ext>
            </a:extLst>
          </p:cNvPr>
          <p:cNvSpPr txBox="1"/>
          <p:nvPr/>
        </p:nvSpPr>
        <p:spPr>
          <a:xfrm>
            <a:off x="18589330" y="4033689"/>
            <a:ext cx="1385177" cy="10156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9B2007E-B37A-9C49-95C3-F3D97360FC67}"/>
              </a:ext>
            </a:extLst>
          </p:cNvPr>
          <p:cNvGrpSpPr/>
          <p:nvPr/>
        </p:nvGrpSpPr>
        <p:grpSpPr>
          <a:xfrm>
            <a:off x="3079013" y="6240476"/>
            <a:ext cx="4033429" cy="1859364"/>
            <a:chOff x="12319129" y="4893478"/>
            <a:chExt cx="4033429" cy="1859364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7EE4F983-348D-364A-9A8F-4A1DC7FF0DE1}"/>
                </a:ext>
              </a:extLst>
            </p:cNvPr>
            <p:cNvSpPr txBox="1"/>
            <p:nvPr/>
          </p:nvSpPr>
          <p:spPr>
            <a:xfrm>
              <a:off x="12319129" y="5605733"/>
              <a:ext cx="403342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FB71726-A0C5-DE4D-9C91-885356D90980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C5F7F92-188F-4149-8312-127F6572604E}"/>
              </a:ext>
            </a:extLst>
          </p:cNvPr>
          <p:cNvGrpSpPr/>
          <p:nvPr/>
        </p:nvGrpSpPr>
        <p:grpSpPr>
          <a:xfrm>
            <a:off x="10172108" y="6240476"/>
            <a:ext cx="4033429" cy="1859364"/>
            <a:chOff x="12319129" y="4893478"/>
            <a:chExt cx="4033429" cy="1859364"/>
          </a:xfrm>
        </p:grpSpPr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4E684FA-2BD3-4B42-B6FA-CC1D4D2ED568}"/>
                </a:ext>
              </a:extLst>
            </p:cNvPr>
            <p:cNvSpPr txBox="1"/>
            <p:nvPr/>
          </p:nvSpPr>
          <p:spPr>
            <a:xfrm>
              <a:off x="12319129" y="5605733"/>
              <a:ext cx="403342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3F9222DD-34CB-AB4A-A06C-8BDDA778AF12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237360C-48E5-964C-9E4C-C9296F7F942B}"/>
              </a:ext>
            </a:extLst>
          </p:cNvPr>
          <p:cNvGrpSpPr/>
          <p:nvPr/>
        </p:nvGrpSpPr>
        <p:grpSpPr>
          <a:xfrm>
            <a:off x="17265203" y="6240476"/>
            <a:ext cx="4033429" cy="1859364"/>
            <a:chOff x="12319129" y="4893478"/>
            <a:chExt cx="4033429" cy="1859364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0A1E6FB-B440-724C-846D-C5F6755D9994}"/>
                </a:ext>
              </a:extLst>
            </p:cNvPr>
            <p:cNvSpPr txBox="1"/>
            <p:nvPr/>
          </p:nvSpPr>
          <p:spPr>
            <a:xfrm>
              <a:off x="12319129" y="5605733"/>
              <a:ext cx="4033428" cy="114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C876963-EC07-A74C-A751-DB0EBE9BB58B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sp>
        <p:nvSpPr>
          <p:cNvPr id="164" name="Freeform 18">
            <a:extLst>
              <a:ext uri="{FF2B5EF4-FFF2-40B4-BE49-F238E27FC236}">
                <a16:creationId xmlns:a16="http://schemas.microsoft.com/office/drawing/2014/main" id="{F59782EC-DFC3-5241-93F1-868ED448C2E3}"/>
              </a:ext>
            </a:extLst>
          </p:cNvPr>
          <p:cNvSpPr/>
          <p:nvPr/>
        </p:nvSpPr>
        <p:spPr>
          <a:xfrm>
            <a:off x="3975204" y="8970622"/>
            <a:ext cx="2106525" cy="1700121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65" name="Freeform: Shape 21">
            <a:extLst>
              <a:ext uri="{FF2B5EF4-FFF2-40B4-BE49-F238E27FC236}">
                <a16:creationId xmlns:a16="http://schemas.microsoft.com/office/drawing/2014/main" id="{A52D9507-388D-724A-AD38-5DC53A36FAEA}"/>
              </a:ext>
            </a:extLst>
          </p:cNvPr>
          <p:cNvSpPr/>
          <p:nvPr/>
        </p:nvSpPr>
        <p:spPr>
          <a:xfrm rot="19136066">
            <a:off x="11642683" y="9007824"/>
            <a:ext cx="896528" cy="2073980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CF73F42-35BF-944D-84E0-371063A89CBC}"/>
              </a:ext>
            </a:extLst>
          </p:cNvPr>
          <p:cNvGrpSpPr/>
          <p:nvPr/>
        </p:nvGrpSpPr>
        <p:grpSpPr>
          <a:xfrm>
            <a:off x="19026700" y="8762522"/>
            <a:ext cx="510434" cy="2341675"/>
            <a:chOff x="9535303" y="2616201"/>
            <a:chExt cx="429088" cy="1968489"/>
          </a:xfrm>
          <a:solidFill>
            <a:schemeClr val="bg1"/>
          </a:solidFill>
        </p:grpSpPr>
        <p:grpSp>
          <p:nvGrpSpPr>
            <p:cNvPr id="167" name="그룹 19">
              <a:extLst>
                <a:ext uri="{FF2B5EF4-FFF2-40B4-BE49-F238E27FC236}">
                  <a16:creationId xmlns:a16="http://schemas.microsoft.com/office/drawing/2014/main" id="{239D03C9-2104-A24A-9691-E73D118EC8FE}"/>
                </a:ext>
              </a:extLst>
            </p:cNvPr>
            <p:cNvGrpSpPr/>
            <p:nvPr/>
          </p:nvGrpSpPr>
          <p:grpSpPr>
            <a:xfrm rot="19313868">
              <a:off x="9535303" y="2740910"/>
              <a:ext cx="283914" cy="1814358"/>
              <a:chOff x="1055023" y="2447150"/>
              <a:chExt cx="489227" cy="3126412"/>
            </a:xfrm>
            <a:grpFill/>
            <a:effectLst/>
          </p:grpSpPr>
          <p:grpSp>
            <p:nvGrpSpPr>
              <p:cNvPr id="173" name="그룹 20">
                <a:extLst>
                  <a:ext uri="{FF2B5EF4-FFF2-40B4-BE49-F238E27FC236}">
                    <a16:creationId xmlns:a16="http://schemas.microsoft.com/office/drawing/2014/main" id="{D2209234-229A-2C4A-A874-B9E92D632C73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8"/>
                <a:chOff x="4360431" y="3515651"/>
                <a:chExt cx="208870" cy="1909569"/>
              </a:xfrm>
              <a:grpFill/>
            </p:grpSpPr>
            <p:sp>
              <p:nvSpPr>
                <p:cNvPr id="175" name="사다리꼴 22">
                  <a:extLst>
                    <a:ext uri="{FF2B5EF4-FFF2-40B4-BE49-F238E27FC236}">
                      <a16:creationId xmlns:a16="http://schemas.microsoft.com/office/drawing/2014/main" id="{529269AB-F1BD-AE46-9E01-A36C0BD32EDB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76" name="타원 23">
                  <a:extLst>
                    <a:ext uri="{FF2B5EF4-FFF2-40B4-BE49-F238E27FC236}">
                      <a16:creationId xmlns:a16="http://schemas.microsoft.com/office/drawing/2014/main" id="{92627D0E-733C-4040-AED4-0F5643437228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4" name="자유형: 도형 21">
                <a:extLst>
                  <a:ext uri="{FF2B5EF4-FFF2-40B4-BE49-F238E27FC236}">
                    <a16:creationId xmlns:a16="http://schemas.microsoft.com/office/drawing/2014/main" id="{1BFBD551-A5AF-0446-9DF3-248D5A743E1E}"/>
                  </a:ext>
                </a:extLst>
              </p:cNvPr>
              <p:cNvSpPr/>
              <p:nvPr/>
            </p:nvSpPr>
            <p:spPr>
              <a:xfrm>
                <a:off x="1055023" y="2447150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8" name="그룹 24">
              <a:extLst>
                <a:ext uri="{FF2B5EF4-FFF2-40B4-BE49-F238E27FC236}">
                  <a16:creationId xmlns:a16="http://schemas.microsoft.com/office/drawing/2014/main" id="{33F747F8-AA52-7A42-BCE9-58F5E932FD3D}"/>
                </a:ext>
              </a:extLst>
            </p:cNvPr>
            <p:cNvGrpSpPr/>
            <p:nvPr/>
          </p:nvGrpSpPr>
          <p:grpSpPr>
            <a:xfrm rot="2286132" flipH="1">
              <a:off x="9758353" y="2616201"/>
              <a:ext cx="206038" cy="1968489"/>
              <a:chOff x="10476289" y="295275"/>
              <a:chExt cx="567209" cy="6132426"/>
            </a:xfrm>
            <a:grpFill/>
            <a:effectLst/>
          </p:grpSpPr>
          <p:grpSp>
            <p:nvGrpSpPr>
              <p:cNvPr id="169" name="그룹 25">
                <a:extLst>
                  <a:ext uri="{FF2B5EF4-FFF2-40B4-BE49-F238E27FC236}">
                    <a16:creationId xmlns:a16="http://schemas.microsoft.com/office/drawing/2014/main" id="{BF0CAF95-C5CA-ED42-8AF6-1B4595FE93D2}"/>
                  </a:ext>
                </a:extLst>
              </p:cNvPr>
              <p:cNvGrpSpPr/>
              <p:nvPr/>
            </p:nvGrpSpPr>
            <p:grpSpPr>
              <a:xfrm>
                <a:off x="10690850" y="3203660"/>
                <a:ext cx="352648" cy="3224041"/>
                <a:chOff x="3737748" y="3214934"/>
                <a:chExt cx="352648" cy="3224042"/>
              </a:xfrm>
              <a:grpFill/>
            </p:grpSpPr>
            <p:sp>
              <p:nvSpPr>
                <p:cNvPr id="171" name="사다리꼴 27">
                  <a:extLst>
                    <a:ext uri="{FF2B5EF4-FFF2-40B4-BE49-F238E27FC236}">
                      <a16:creationId xmlns:a16="http://schemas.microsoft.com/office/drawing/2014/main" id="{83C2754B-0FD2-2742-B7BF-F5ADE67DF4F4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72" name="타원 28">
                  <a:extLst>
                    <a:ext uri="{FF2B5EF4-FFF2-40B4-BE49-F238E27FC236}">
                      <a16:creationId xmlns:a16="http://schemas.microsoft.com/office/drawing/2014/main" id="{7CC37AB9-F66E-3543-93E9-2F78456DBBF9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70" name="자유형: 도형 26">
                <a:extLst>
                  <a:ext uri="{FF2B5EF4-FFF2-40B4-BE49-F238E27FC236}">
                    <a16:creationId xmlns:a16="http://schemas.microsoft.com/office/drawing/2014/main" id="{8FE54B13-0F5A-EC49-B1E9-650E388C3100}"/>
                  </a:ext>
                </a:extLst>
              </p:cNvPr>
              <p:cNvSpPr/>
              <p:nvPr/>
            </p:nvSpPr>
            <p:spPr>
              <a:xfrm>
                <a:off x="10476289" y="295275"/>
                <a:ext cx="533237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38" name="CuadroTexto 350">
            <a:extLst>
              <a:ext uri="{FF2B5EF4-FFF2-40B4-BE49-F238E27FC236}">
                <a16:creationId xmlns:a16="http://schemas.microsoft.com/office/drawing/2014/main" id="{4B0B7ED7-5542-4B48-80C1-AB8062571951}"/>
              </a:ext>
            </a:extLst>
          </p:cNvPr>
          <p:cNvSpPr txBox="1"/>
          <p:nvPr/>
        </p:nvSpPr>
        <p:spPr>
          <a:xfrm>
            <a:off x="9534933" y="1022190"/>
            <a:ext cx="5307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Restaurant</a:t>
            </a:r>
          </a:p>
        </p:txBody>
      </p:sp>
    </p:spTree>
    <p:extLst>
      <p:ext uri="{BB962C8B-B14F-4D97-AF65-F5344CB8AC3E}">
        <p14:creationId xmlns:p14="http://schemas.microsoft.com/office/powerpoint/2010/main" val="251983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D6BC82-CE86-DE4C-BE83-8587533F714E}"/>
              </a:ext>
            </a:extLst>
          </p:cNvPr>
          <p:cNvGrpSpPr/>
          <p:nvPr/>
        </p:nvGrpSpPr>
        <p:grpSpPr>
          <a:xfrm>
            <a:off x="1978654" y="4867193"/>
            <a:ext cx="6610072" cy="6606960"/>
            <a:chOff x="2375386" y="5144592"/>
            <a:chExt cx="6610072" cy="660696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1BFA055-01D0-FE47-A62B-808F027F185A}"/>
                </a:ext>
              </a:extLst>
            </p:cNvPr>
            <p:cNvGrpSpPr/>
            <p:nvPr/>
          </p:nvGrpSpPr>
          <p:grpSpPr>
            <a:xfrm>
              <a:off x="2375386" y="5144592"/>
              <a:ext cx="6610072" cy="6606960"/>
              <a:chOff x="3526795" y="1849288"/>
              <a:chExt cx="4419549" cy="4417470"/>
            </a:xfrm>
          </p:grpSpPr>
          <p:sp>
            <p:nvSpPr>
              <p:cNvPr id="42" name="Freeform: Shape 17">
                <a:extLst>
                  <a:ext uri="{FF2B5EF4-FFF2-40B4-BE49-F238E27FC236}">
                    <a16:creationId xmlns:a16="http://schemas.microsoft.com/office/drawing/2014/main" id="{5B7A7DE5-0B33-714F-92E9-D4756BAEDB2C}"/>
                  </a:ext>
                </a:extLst>
              </p:cNvPr>
              <p:cNvSpPr/>
              <p:nvPr/>
            </p:nvSpPr>
            <p:spPr>
              <a:xfrm rot="3000000">
                <a:off x="3459693" y="1916390"/>
                <a:ext cx="4417470" cy="4283265"/>
              </a:xfrm>
              <a:custGeom>
                <a:avLst/>
                <a:gdLst>
                  <a:gd name="connsiteX0" fmla="*/ 407554 w 4417470"/>
                  <a:gd name="connsiteY0" fmla="*/ 44466 h 4283265"/>
                  <a:gd name="connsiteX1" fmla="*/ 534399 w 4417470"/>
                  <a:gd name="connsiteY1" fmla="*/ 969 h 4283265"/>
                  <a:gd name="connsiteX2" fmla="*/ 2073870 w 4417470"/>
                  <a:gd name="connsiteY2" fmla="*/ 171489 h 4283265"/>
                  <a:gd name="connsiteX3" fmla="*/ 2077417 w 4417470"/>
                  <a:gd name="connsiteY3" fmla="*/ 153919 h 4283265"/>
                  <a:gd name="connsiteX4" fmla="*/ 2247705 w 4417470"/>
                  <a:gd name="connsiteY4" fmla="*/ 41045 h 4283265"/>
                  <a:gd name="connsiteX5" fmla="*/ 4232659 w 4417470"/>
                  <a:gd name="connsiteY5" fmla="*/ 41045 h 4283265"/>
                  <a:gd name="connsiteX6" fmla="*/ 4417470 w 4417470"/>
                  <a:gd name="connsiteY6" fmla="*/ 225856 h 4283265"/>
                  <a:gd name="connsiteX7" fmla="*/ 4417470 w 4417470"/>
                  <a:gd name="connsiteY7" fmla="*/ 2210810 h 4283265"/>
                  <a:gd name="connsiteX8" fmla="*/ 4232659 w 4417470"/>
                  <a:gd name="connsiteY8" fmla="*/ 2395621 h 4283265"/>
                  <a:gd name="connsiteX9" fmla="*/ 3889560 w 4417470"/>
                  <a:gd name="connsiteY9" fmla="*/ 2395621 h 4283265"/>
                  <a:gd name="connsiteX10" fmla="*/ 3893603 w 4417470"/>
                  <a:gd name="connsiteY10" fmla="*/ 2403332 h 4283265"/>
                  <a:gd name="connsiteX11" fmla="*/ 3899144 w 4417470"/>
                  <a:gd name="connsiteY11" fmla="*/ 2465500 h 4283265"/>
                  <a:gd name="connsiteX12" fmla="*/ 3713292 w 4417470"/>
                  <a:gd name="connsiteY12" fmla="*/ 4143380 h 4283265"/>
                  <a:gd name="connsiteX13" fmla="*/ 3539768 w 4417470"/>
                  <a:gd name="connsiteY13" fmla="*/ 4282296 h 4283265"/>
                  <a:gd name="connsiteX14" fmla="*/ 1861885 w 4417470"/>
                  <a:gd name="connsiteY14" fmla="*/ 4096444 h 4283265"/>
                  <a:gd name="connsiteX15" fmla="*/ 1722969 w 4417470"/>
                  <a:gd name="connsiteY15" fmla="*/ 3922920 h 4283265"/>
                  <a:gd name="connsiteX16" fmla="*/ 1723732 w 4417470"/>
                  <a:gd name="connsiteY16" fmla="*/ 3916028 h 4283265"/>
                  <a:gd name="connsiteX17" fmla="*/ 139886 w 4417470"/>
                  <a:gd name="connsiteY17" fmla="*/ 3740592 h 4283265"/>
                  <a:gd name="connsiteX18" fmla="*/ 969 w 4417470"/>
                  <a:gd name="connsiteY18" fmla="*/ 3567067 h 4283265"/>
                  <a:gd name="connsiteX19" fmla="*/ 186576 w 4417470"/>
                  <a:gd name="connsiteY19" fmla="*/ 1891401 h 4283265"/>
                  <a:gd name="connsiteX20" fmla="*/ 180564 w 4417470"/>
                  <a:gd name="connsiteY20" fmla="*/ 1879933 h 4283265"/>
                  <a:gd name="connsiteX21" fmla="*/ 175023 w 4417470"/>
                  <a:gd name="connsiteY21" fmla="*/ 1817766 h 4283265"/>
                  <a:gd name="connsiteX22" fmla="*/ 360874 w 4417470"/>
                  <a:gd name="connsiteY22" fmla="*/ 139885 h 4283265"/>
                  <a:gd name="connsiteX23" fmla="*/ 379887 w 4417470"/>
                  <a:gd name="connsiteY23" fmla="*/ 80437 h 4283265"/>
                  <a:gd name="connsiteX24" fmla="*/ 407554 w 4417470"/>
                  <a:gd name="connsiteY24" fmla="*/ 44466 h 4283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417470" h="4283265">
                    <a:moveTo>
                      <a:pt x="407554" y="44466"/>
                    </a:moveTo>
                    <a:cubicBezTo>
                      <a:pt x="440053" y="12920"/>
                      <a:pt x="485867" y="-4407"/>
                      <a:pt x="534399" y="969"/>
                    </a:cubicBezTo>
                    <a:lnTo>
                      <a:pt x="2073870" y="171489"/>
                    </a:lnTo>
                    <a:lnTo>
                      <a:pt x="2077417" y="153919"/>
                    </a:lnTo>
                    <a:cubicBezTo>
                      <a:pt x="2105473" y="87588"/>
                      <a:pt x="2171154" y="41045"/>
                      <a:pt x="2247705" y="41045"/>
                    </a:cubicBezTo>
                    <a:lnTo>
                      <a:pt x="4232659" y="41045"/>
                    </a:lnTo>
                    <a:cubicBezTo>
                      <a:pt x="4334727" y="41045"/>
                      <a:pt x="4417470" y="123788"/>
                      <a:pt x="4417470" y="225856"/>
                    </a:cubicBezTo>
                    <a:lnTo>
                      <a:pt x="4417470" y="2210810"/>
                    </a:lnTo>
                    <a:cubicBezTo>
                      <a:pt x="4417470" y="2312878"/>
                      <a:pt x="4334727" y="2395621"/>
                      <a:pt x="4232659" y="2395621"/>
                    </a:cubicBezTo>
                    <a:lnTo>
                      <a:pt x="3889560" y="2395621"/>
                    </a:lnTo>
                    <a:lnTo>
                      <a:pt x="3893603" y="2403332"/>
                    </a:lnTo>
                    <a:cubicBezTo>
                      <a:pt x="3899438" y="2422898"/>
                      <a:pt x="3901533" y="2443930"/>
                      <a:pt x="3899144" y="2465500"/>
                    </a:cubicBezTo>
                    <a:lnTo>
                      <a:pt x="3713292" y="4143380"/>
                    </a:lnTo>
                    <a:cubicBezTo>
                      <a:pt x="3703736" y="4229658"/>
                      <a:pt x="3626046" y="4291853"/>
                      <a:pt x="3539768" y="4282296"/>
                    </a:cubicBezTo>
                    <a:lnTo>
                      <a:pt x="1861885" y="4096444"/>
                    </a:lnTo>
                    <a:cubicBezTo>
                      <a:pt x="1775607" y="4086888"/>
                      <a:pt x="1713412" y="4009198"/>
                      <a:pt x="1722969" y="3922920"/>
                    </a:cubicBezTo>
                    <a:lnTo>
                      <a:pt x="1723732" y="3916028"/>
                    </a:lnTo>
                    <a:lnTo>
                      <a:pt x="139886" y="3740592"/>
                    </a:lnTo>
                    <a:cubicBezTo>
                      <a:pt x="53608" y="3731035"/>
                      <a:pt x="-8587" y="3653346"/>
                      <a:pt x="969" y="3567067"/>
                    </a:cubicBezTo>
                    <a:lnTo>
                      <a:pt x="186576" y="1891401"/>
                    </a:lnTo>
                    <a:lnTo>
                      <a:pt x="180564" y="1879933"/>
                    </a:lnTo>
                    <a:cubicBezTo>
                      <a:pt x="174729" y="1860368"/>
                      <a:pt x="172633" y="1839335"/>
                      <a:pt x="175023" y="1817766"/>
                    </a:cubicBezTo>
                    <a:lnTo>
                      <a:pt x="360874" y="139885"/>
                    </a:lnTo>
                    <a:cubicBezTo>
                      <a:pt x="363264" y="118316"/>
                      <a:pt x="369911" y="98252"/>
                      <a:pt x="379887" y="80437"/>
                    </a:cubicBezTo>
                    <a:cubicBezTo>
                      <a:pt x="387368" y="67076"/>
                      <a:pt x="396721" y="54981"/>
                      <a:pt x="407554" y="4446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102EA860-7112-D743-81DC-94911DA2F157}"/>
                  </a:ext>
                </a:extLst>
              </p:cNvPr>
              <p:cNvSpPr/>
              <p:nvPr/>
            </p:nvSpPr>
            <p:spPr>
              <a:xfrm rot="3000000">
                <a:off x="6117544" y="3344603"/>
                <a:ext cx="1828800" cy="1828800"/>
              </a:xfrm>
              <a:prstGeom prst="roundRect">
                <a:avLst>
                  <a:gd name="adj" fmla="val 7849"/>
                </a:avLst>
              </a:prstGeom>
              <a:solidFill>
                <a:schemeClr val="tx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4" name="Rounded Rectangle 46">
                <a:extLst>
                  <a:ext uri="{FF2B5EF4-FFF2-40B4-BE49-F238E27FC236}">
                    <a16:creationId xmlns:a16="http://schemas.microsoft.com/office/drawing/2014/main" id="{7441FD2C-7C15-CF4F-B55B-607633C1139C}"/>
                  </a:ext>
                </a:extLst>
              </p:cNvPr>
              <p:cNvSpPr/>
              <p:nvPr/>
            </p:nvSpPr>
            <p:spPr>
              <a:xfrm rot="3379239">
                <a:off x="3630548" y="2874807"/>
                <a:ext cx="1555339" cy="1555339"/>
              </a:xfrm>
              <a:prstGeom prst="roundRect">
                <a:avLst>
                  <a:gd name="adj" fmla="val 7849"/>
                </a:avLst>
              </a:prstGeom>
              <a:solidFill>
                <a:schemeClr val="accent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5" name="Rounded Rectangle 48">
                <a:extLst>
                  <a:ext uri="{FF2B5EF4-FFF2-40B4-BE49-F238E27FC236}">
                    <a16:creationId xmlns:a16="http://schemas.microsoft.com/office/drawing/2014/main" id="{CB5A1448-13C2-A84A-96AA-57F3614FFBA6}"/>
                  </a:ext>
                </a:extLst>
              </p:cNvPr>
              <p:cNvSpPr/>
              <p:nvPr/>
            </p:nvSpPr>
            <p:spPr>
              <a:xfrm rot="3379239">
                <a:off x="5082470" y="1883710"/>
                <a:ext cx="1555339" cy="1555339"/>
              </a:xfrm>
              <a:prstGeom prst="roundRect">
                <a:avLst>
                  <a:gd name="adj" fmla="val 7849"/>
                </a:avLst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46" name="Rounded Rectangle 54">
                <a:extLst>
                  <a:ext uri="{FF2B5EF4-FFF2-40B4-BE49-F238E27FC236}">
                    <a16:creationId xmlns:a16="http://schemas.microsoft.com/office/drawing/2014/main" id="{7404BB89-C301-DD43-B1CB-7445B93D5CA5}"/>
                  </a:ext>
                </a:extLst>
              </p:cNvPr>
              <p:cNvSpPr/>
              <p:nvPr/>
            </p:nvSpPr>
            <p:spPr>
              <a:xfrm rot="3379239">
                <a:off x="4464829" y="4422673"/>
                <a:ext cx="1555339" cy="1555339"/>
              </a:xfrm>
              <a:prstGeom prst="roundRect">
                <a:avLst>
                  <a:gd name="adj" fmla="val 7849"/>
                </a:avLst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sp>
          <p:nvSpPr>
            <p:cNvPr id="47" name="Freeform: Shape 21">
              <a:extLst>
                <a:ext uri="{FF2B5EF4-FFF2-40B4-BE49-F238E27FC236}">
                  <a16:creationId xmlns:a16="http://schemas.microsoft.com/office/drawing/2014/main" id="{76758D53-0571-BF4B-85FA-D2AB54587B76}"/>
                </a:ext>
              </a:extLst>
            </p:cNvPr>
            <p:cNvSpPr/>
            <p:nvPr/>
          </p:nvSpPr>
          <p:spPr>
            <a:xfrm rot="19136066">
              <a:off x="7247032" y="7802606"/>
              <a:ext cx="998619" cy="2310157"/>
            </a:xfrm>
            <a:custGeom>
              <a:avLst/>
              <a:gdLst>
                <a:gd name="connsiteX0" fmla="*/ 422190 w 520618"/>
                <a:gd name="connsiteY0" fmla="*/ 101446 h 1204372"/>
                <a:gd name="connsiteX1" fmla="*/ 401765 w 520618"/>
                <a:gd name="connsiteY1" fmla="*/ 118467 h 1204372"/>
                <a:gd name="connsiteX2" fmla="*/ 401765 w 520618"/>
                <a:gd name="connsiteY2" fmla="*/ 559653 h 1204372"/>
                <a:gd name="connsiteX3" fmla="*/ 422190 w 520618"/>
                <a:gd name="connsiteY3" fmla="*/ 576674 h 1204372"/>
                <a:gd name="connsiteX4" fmla="*/ 442615 w 520618"/>
                <a:gd name="connsiteY4" fmla="*/ 559653 h 1204372"/>
                <a:gd name="connsiteX5" fmla="*/ 442615 w 520618"/>
                <a:gd name="connsiteY5" fmla="*/ 118467 h 1204372"/>
                <a:gd name="connsiteX6" fmla="*/ 422190 w 520618"/>
                <a:gd name="connsiteY6" fmla="*/ 101446 h 1204372"/>
                <a:gd name="connsiteX7" fmla="*/ 342532 w 520618"/>
                <a:gd name="connsiteY7" fmla="*/ 101446 h 1204372"/>
                <a:gd name="connsiteX8" fmla="*/ 322107 w 520618"/>
                <a:gd name="connsiteY8" fmla="*/ 118467 h 1204372"/>
                <a:gd name="connsiteX9" fmla="*/ 322107 w 520618"/>
                <a:gd name="connsiteY9" fmla="*/ 559653 h 1204372"/>
                <a:gd name="connsiteX10" fmla="*/ 342532 w 520618"/>
                <a:gd name="connsiteY10" fmla="*/ 576674 h 1204372"/>
                <a:gd name="connsiteX11" fmla="*/ 362957 w 520618"/>
                <a:gd name="connsiteY11" fmla="*/ 559653 h 1204372"/>
                <a:gd name="connsiteX12" fmla="*/ 362957 w 520618"/>
                <a:gd name="connsiteY12" fmla="*/ 118467 h 1204372"/>
                <a:gd name="connsiteX13" fmla="*/ 342532 w 520618"/>
                <a:gd name="connsiteY13" fmla="*/ 101446 h 1204372"/>
                <a:gd name="connsiteX14" fmla="*/ 262873 w 520618"/>
                <a:gd name="connsiteY14" fmla="*/ 101446 h 1204372"/>
                <a:gd name="connsiteX15" fmla="*/ 242448 w 520618"/>
                <a:gd name="connsiteY15" fmla="*/ 118467 h 1204372"/>
                <a:gd name="connsiteX16" fmla="*/ 242448 w 520618"/>
                <a:gd name="connsiteY16" fmla="*/ 559653 h 1204372"/>
                <a:gd name="connsiteX17" fmla="*/ 262873 w 520618"/>
                <a:gd name="connsiteY17" fmla="*/ 576674 h 1204372"/>
                <a:gd name="connsiteX18" fmla="*/ 283298 w 520618"/>
                <a:gd name="connsiteY18" fmla="*/ 559653 h 1204372"/>
                <a:gd name="connsiteX19" fmla="*/ 283298 w 520618"/>
                <a:gd name="connsiteY19" fmla="*/ 118467 h 1204372"/>
                <a:gd name="connsiteX20" fmla="*/ 262873 w 520618"/>
                <a:gd name="connsiteY20" fmla="*/ 101446 h 1204372"/>
                <a:gd name="connsiteX21" fmla="*/ 183214 w 520618"/>
                <a:gd name="connsiteY21" fmla="*/ 101446 h 1204372"/>
                <a:gd name="connsiteX22" fmla="*/ 162789 w 520618"/>
                <a:gd name="connsiteY22" fmla="*/ 118467 h 1204372"/>
                <a:gd name="connsiteX23" fmla="*/ 162789 w 520618"/>
                <a:gd name="connsiteY23" fmla="*/ 559653 h 1204372"/>
                <a:gd name="connsiteX24" fmla="*/ 183214 w 520618"/>
                <a:gd name="connsiteY24" fmla="*/ 576674 h 1204372"/>
                <a:gd name="connsiteX25" fmla="*/ 203639 w 520618"/>
                <a:gd name="connsiteY25" fmla="*/ 559653 h 1204372"/>
                <a:gd name="connsiteX26" fmla="*/ 203639 w 520618"/>
                <a:gd name="connsiteY26" fmla="*/ 118467 h 1204372"/>
                <a:gd name="connsiteX27" fmla="*/ 183214 w 520618"/>
                <a:gd name="connsiteY27" fmla="*/ 101446 h 1204372"/>
                <a:gd name="connsiteX28" fmla="*/ 103556 w 520618"/>
                <a:gd name="connsiteY28" fmla="*/ 101446 h 1204372"/>
                <a:gd name="connsiteX29" fmla="*/ 83130 w 520618"/>
                <a:gd name="connsiteY29" fmla="*/ 118467 h 1204372"/>
                <a:gd name="connsiteX30" fmla="*/ 83130 w 520618"/>
                <a:gd name="connsiteY30" fmla="*/ 559653 h 1204372"/>
                <a:gd name="connsiteX31" fmla="*/ 103556 w 520618"/>
                <a:gd name="connsiteY31" fmla="*/ 576674 h 1204372"/>
                <a:gd name="connsiteX32" fmla="*/ 123981 w 520618"/>
                <a:gd name="connsiteY32" fmla="*/ 559653 h 1204372"/>
                <a:gd name="connsiteX33" fmla="*/ 123981 w 520618"/>
                <a:gd name="connsiteY33" fmla="*/ 118467 h 1204372"/>
                <a:gd name="connsiteX34" fmla="*/ 103556 w 520618"/>
                <a:gd name="connsiteY34" fmla="*/ 101446 h 1204372"/>
                <a:gd name="connsiteX35" fmla="*/ 164151 w 520618"/>
                <a:gd name="connsiteY35" fmla="*/ 0 h 1204372"/>
                <a:gd name="connsiteX36" fmla="*/ 356829 w 520618"/>
                <a:gd name="connsiteY36" fmla="*/ 0 h 1204372"/>
                <a:gd name="connsiteX37" fmla="*/ 519551 w 520618"/>
                <a:gd name="connsiteY37" fmla="*/ 163402 h 1204372"/>
                <a:gd name="connsiteX38" fmla="*/ 492317 w 520618"/>
                <a:gd name="connsiteY38" fmla="*/ 560334 h 1204372"/>
                <a:gd name="connsiteX39" fmla="*/ 417425 w 520618"/>
                <a:gd name="connsiteY39" fmla="*/ 635227 h 1204372"/>
                <a:gd name="connsiteX40" fmla="*/ 294873 w 520618"/>
                <a:gd name="connsiteY40" fmla="*/ 635227 h 1204372"/>
                <a:gd name="connsiteX41" fmla="*/ 294873 w 520618"/>
                <a:gd name="connsiteY41" fmla="*/ 979686 h 1204372"/>
                <a:gd name="connsiteX42" fmla="*/ 333721 w 520618"/>
                <a:gd name="connsiteY42" fmla="*/ 979686 h 1204372"/>
                <a:gd name="connsiteX43" fmla="*/ 333721 w 520618"/>
                <a:gd name="connsiteY43" fmla="*/ 1204372 h 1204372"/>
                <a:gd name="connsiteX44" fmla="*/ 198737 w 520618"/>
                <a:gd name="connsiteY44" fmla="*/ 1204372 h 1204372"/>
                <a:gd name="connsiteX45" fmla="*/ 198737 w 520618"/>
                <a:gd name="connsiteY45" fmla="*/ 979686 h 1204372"/>
                <a:gd name="connsiteX46" fmla="*/ 230192 w 520618"/>
                <a:gd name="connsiteY46" fmla="*/ 979686 h 1204372"/>
                <a:gd name="connsiteX47" fmla="*/ 230192 w 520618"/>
                <a:gd name="connsiteY47" fmla="*/ 635227 h 1204372"/>
                <a:gd name="connsiteX48" fmla="*/ 102875 w 520618"/>
                <a:gd name="connsiteY48" fmla="*/ 635227 h 1204372"/>
                <a:gd name="connsiteX49" fmla="*/ 27982 w 520618"/>
                <a:gd name="connsiteY49" fmla="*/ 560334 h 1204372"/>
                <a:gd name="connsiteX50" fmla="*/ 749 w 520618"/>
                <a:gd name="connsiteY50" fmla="*/ 163402 h 1204372"/>
                <a:gd name="connsiteX51" fmla="*/ 164151 w 520618"/>
                <a:gd name="connsiteY51" fmla="*/ 0 h 1204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520618" h="1204372">
                  <a:moveTo>
                    <a:pt x="422190" y="101446"/>
                  </a:moveTo>
                  <a:cubicBezTo>
                    <a:pt x="411297" y="101446"/>
                    <a:pt x="401765" y="108935"/>
                    <a:pt x="401765" y="118467"/>
                  </a:cubicBezTo>
                  <a:lnTo>
                    <a:pt x="401765" y="559653"/>
                  </a:lnTo>
                  <a:cubicBezTo>
                    <a:pt x="401765" y="569184"/>
                    <a:pt x="410616" y="576674"/>
                    <a:pt x="422190" y="576674"/>
                  </a:cubicBezTo>
                  <a:cubicBezTo>
                    <a:pt x="433084" y="576674"/>
                    <a:pt x="442615" y="569184"/>
                    <a:pt x="442615" y="559653"/>
                  </a:cubicBezTo>
                  <a:lnTo>
                    <a:pt x="442615" y="118467"/>
                  </a:lnTo>
                  <a:cubicBezTo>
                    <a:pt x="442615" y="108935"/>
                    <a:pt x="433764" y="101446"/>
                    <a:pt x="422190" y="101446"/>
                  </a:cubicBezTo>
                  <a:close/>
                  <a:moveTo>
                    <a:pt x="342532" y="101446"/>
                  </a:moveTo>
                  <a:cubicBezTo>
                    <a:pt x="331638" y="101446"/>
                    <a:pt x="322107" y="108935"/>
                    <a:pt x="322107" y="118467"/>
                  </a:cubicBezTo>
                  <a:lnTo>
                    <a:pt x="322107" y="559653"/>
                  </a:lnTo>
                  <a:cubicBezTo>
                    <a:pt x="322107" y="569184"/>
                    <a:pt x="330957" y="576674"/>
                    <a:pt x="342532" y="576674"/>
                  </a:cubicBezTo>
                  <a:cubicBezTo>
                    <a:pt x="353425" y="576674"/>
                    <a:pt x="362957" y="569184"/>
                    <a:pt x="362957" y="559653"/>
                  </a:cubicBezTo>
                  <a:lnTo>
                    <a:pt x="362957" y="118467"/>
                  </a:lnTo>
                  <a:cubicBezTo>
                    <a:pt x="362957" y="108935"/>
                    <a:pt x="354106" y="101446"/>
                    <a:pt x="342532" y="101446"/>
                  </a:cubicBezTo>
                  <a:close/>
                  <a:moveTo>
                    <a:pt x="262873" y="101446"/>
                  </a:moveTo>
                  <a:cubicBezTo>
                    <a:pt x="251979" y="101446"/>
                    <a:pt x="242448" y="108935"/>
                    <a:pt x="242448" y="118467"/>
                  </a:cubicBezTo>
                  <a:lnTo>
                    <a:pt x="242448" y="559653"/>
                  </a:lnTo>
                  <a:cubicBezTo>
                    <a:pt x="242448" y="569184"/>
                    <a:pt x="251298" y="576674"/>
                    <a:pt x="262873" y="576674"/>
                  </a:cubicBezTo>
                  <a:cubicBezTo>
                    <a:pt x="273766" y="576674"/>
                    <a:pt x="283298" y="569184"/>
                    <a:pt x="283298" y="559653"/>
                  </a:cubicBezTo>
                  <a:lnTo>
                    <a:pt x="283298" y="118467"/>
                  </a:lnTo>
                  <a:cubicBezTo>
                    <a:pt x="283298" y="108935"/>
                    <a:pt x="274448" y="101446"/>
                    <a:pt x="262873" y="101446"/>
                  </a:cubicBezTo>
                  <a:close/>
                  <a:moveTo>
                    <a:pt x="183214" y="101446"/>
                  </a:moveTo>
                  <a:cubicBezTo>
                    <a:pt x="172321" y="101446"/>
                    <a:pt x="162789" y="108935"/>
                    <a:pt x="162789" y="118467"/>
                  </a:cubicBezTo>
                  <a:lnTo>
                    <a:pt x="162789" y="559653"/>
                  </a:lnTo>
                  <a:cubicBezTo>
                    <a:pt x="162789" y="569184"/>
                    <a:pt x="171640" y="576674"/>
                    <a:pt x="183214" y="576674"/>
                  </a:cubicBezTo>
                  <a:cubicBezTo>
                    <a:pt x="194107" y="576674"/>
                    <a:pt x="203639" y="569184"/>
                    <a:pt x="203639" y="559653"/>
                  </a:cubicBezTo>
                  <a:lnTo>
                    <a:pt x="203639" y="118467"/>
                  </a:lnTo>
                  <a:cubicBezTo>
                    <a:pt x="203639" y="108935"/>
                    <a:pt x="194789" y="101446"/>
                    <a:pt x="183214" y="101446"/>
                  </a:cubicBezTo>
                  <a:close/>
                  <a:moveTo>
                    <a:pt x="103556" y="101446"/>
                  </a:moveTo>
                  <a:cubicBezTo>
                    <a:pt x="92662" y="101446"/>
                    <a:pt x="83130" y="108935"/>
                    <a:pt x="83130" y="118467"/>
                  </a:cubicBezTo>
                  <a:lnTo>
                    <a:pt x="83130" y="559653"/>
                  </a:lnTo>
                  <a:cubicBezTo>
                    <a:pt x="83130" y="569184"/>
                    <a:pt x="91981" y="576674"/>
                    <a:pt x="103556" y="576674"/>
                  </a:cubicBezTo>
                  <a:cubicBezTo>
                    <a:pt x="114449" y="576674"/>
                    <a:pt x="123981" y="569184"/>
                    <a:pt x="123981" y="559653"/>
                  </a:cubicBezTo>
                  <a:lnTo>
                    <a:pt x="123981" y="118467"/>
                  </a:lnTo>
                  <a:cubicBezTo>
                    <a:pt x="123981" y="108935"/>
                    <a:pt x="115130" y="101446"/>
                    <a:pt x="103556" y="101446"/>
                  </a:cubicBezTo>
                  <a:close/>
                  <a:moveTo>
                    <a:pt x="164151" y="0"/>
                  </a:moveTo>
                  <a:lnTo>
                    <a:pt x="356829" y="0"/>
                  </a:lnTo>
                  <a:cubicBezTo>
                    <a:pt x="446700" y="0"/>
                    <a:pt x="531125" y="25872"/>
                    <a:pt x="519551" y="163402"/>
                  </a:cubicBezTo>
                  <a:lnTo>
                    <a:pt x="492317" y="560334"/>
                  </a:lnTo>
                  <a:cubicBezTo>
                    <a:pt x="492317" y="601184"/>
                    <a:pt x="458956" y="635227"/>
                    <a:pt x="417425" y="635227"/>
                  </a:cubicBezTo>
                  <a:lnTo>
                    <a:pt x="294873" y="635227"/>
                  </a:lnTo>
                  <a:lnTo>
                    <a:pt x="294873" y="979686"/>
                  </a:lnTo>
                  <a:lnTo>
                    <a:pt x="333721" y="979686"/>
                  </a:lnTo>
                  <a:lnTo>
                    <a:pt x="333721" y="1204372"/>
                  </a:lnTo>
                  <a:lnTo>
                    <a:pt x="198737" y="1204372"/>
                  </a:lnTo>
                  <a:lnTo>
                    <a:pt x="198737" y="979686"/>
                  </a:lnTo>
                  <a:lnTo>
                    <a:pt x="230192" y="979686"/>
                  </a:lnTo>
                  <a:lnTo>
                    <a:pt x="230192" y="635227"/>
                  </a:lnTo>
                  <a:lnTo>
                    <a:pt x="102875" y="635227"/>
                  </a:lnTo>
                  <a:cubicBezTo>
                    <a:pt x="62025" y="635227"/>
                    <a:pt x="27982" y="601865"/>
                    <a:pt x="27982" y="560334"/>
                  </a:cubicBezTo>
                  <a:lnTo>
                    <a:pt x="749" y="163402"/>
                  </a:lnTo>
                  <a:cubicBezTo>
                    <a:pt x="-8784" y="24510"/>
                    <a:pt x="74279" y="0"/>
                    <a:pt x="164151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42F2D4E-89CD-894C-A4B2-7C19259810E1}"/>
                </a:ext>
              </a:extLst>
            </p:cNvPr>
            <p:cNvGrpSpPr/>
            <p:nvPr/>
          </p:nvGrpSpPr>
          <p:grpSpPr>
            <a:xfrm>
              <a:off x="4708916" y="9120201"/>
              <a:ext cx="465102" cy="2133701"/>
              <a:chOff x="9535303" y="2616201"/>
              <a:chExt cx="429088" cy="1968489"/>
            </a:xfrm>
            <a:solidFill>
              <a:schemeClr val="bg1"/>
            </a:solidFill>
          </p:grpSpPr>
          <p:grpSp>
            <p:nvGrpSpPr>
              <p:cNvPr id="49" name="그룹 19">
                <a:extLst>
                  <a:ext uri="{FF2B5EF4-FFF2-40B4-BE49-F238E27FC236}">
                    <a16:creationId xmlns:a16="http://schemas.microsoft.com/office/drawing/2014/main" id="{6CD95D98-69DF-2F45-88FE-58A816600E66}"/>
                  </a:ext>
                </a:extLst>
              </p:cNvPr>
              <p:cNvGrpSpPr/>
              <p:nvPr/>
            </p:nvGrpSpPr>
            <p:grpSpPr>
              <a:xfrm rot="19313868">
                <a:off x="9535303" y="2740910"/>
                <a:ext cx="283914" cy="1814358"/>
                <a:chOff x="1055023" y="2447150"/>
                <a:chExt cx="489227" cy="3126412"/>
              </a:xfrm>
              <a:grpFill/>
              <a:effectLst/>
            </p:grpSpPr>
            <p:grpSp>
              <p:nvGrpSpPr>
                <p:cNvPr id="56" name="그룹 20">
                  <a:extLst>
                    <a:ext uri="{FF2B5EF4-FFF2-40B4-BE49-F238E27FC236}">
                      <a16:creationId xmlns:a16="http://schemas.microsoft.com/office/drawing/2014/main" id="{F3F6F154-1776-A94D-9385-5DF158C710C9}"/>
                    </a:ext>
                  </a:extLst>
                </p:cNvPr>
                <p:cNvGrpSpPr/>
                <p:nvPr/>
              </p:nvGrpSpPr>
              <p:grpSpPr>
                <a:xfrm>
                  <a:off x="1195228" y="3663994"/>
                  <a:ext cx="208870" cy="1909568"/>
                  <a:chOff x="4360431" y="3515651"/>
                  <a:chExt cx="208870" cy="1909569"/>
                </a:xfrm>
                <a:grpFill/>
              </p:grpSpPr>
              <p:sp>
                <p:nvSpPr>
                  <p:cNvPr id="58" name="사다리꼴 22">
                    <a:extLst>
                      <a:ext uri="{FF2B5EF4-FFF2-40B4-BE49-F238E27FC236}">
                        <a16:creationId xmlns:a16="http://schemas.microsoft.com/office/drawing/2014/main" id="{656E78DC-B9F4-7445-AE58-3ED3E2AFEA36}"/>
                      </a:ext>
                    </a:extLst>
                  </p:cNvPr>
                  <p:cNvSpPr/>
                  <p:nvPr/>
                </p:nvSpPr>
                <p:spPr>
                  <a:xfrm>
                    <a:off x="4360431" y="3515651"/>
                    <a:ext cx="208870" cy="1803164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59" name="타원 23">
                    <a:extLst>
                      <a:ext uri="{FF2B5EF4-FFF2-40B4-BE49-F238E27FC236}">
                        <a16:creationId xmlns:a16="http://schemas.microsoft.com/office/drawing/2014/main" id="{0F980D12-CFAE-6C4F-9F51-9721A156F3E8}"/>
                      </a:ext>
                    </a:extLst>
                  </p:cNvPr>
                  <p:cNvSpPr/>
                  <p:nvPr/>
                </p:nvSpPr>
                <p:spPr>
                  <a:xfrm>
                    <a:off x="4360431" y="5216350"/>
                    <a:ext cx="208870" cy="208870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7" name="자유형: 도형 21">
                  <a:extLst>
                    <a:ext uri="{FF2B5EF4-FFF2-40B4-BE49-F238E27FC236}">
                      <a16:creationId xmlns:a16="http://schemas.microsoft.com/office/drawing/2014/main" id="{317A4FC1-DCB7-BC44-AF7E-C51341D90A32}"/>
                    </a:ext>
                  </a:extLst>
                </p:cNvPr>
                <p:cNvSpPr/>
                <p:nvPr/>
              </p:nvSpPr>
              <p:spPr>
                <a:xfrm>
                  <a:off x="1055023" y="2447150"/>
                  <a:ext cx="489227" cy="1216846"/>
                </a:xfrm>
                <a:custGeom>
                  <a:avLst/>
                  <a:gdLst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2"/>
                    <a:gd name="connsiteY0" fmla="*/ 0 h 1397222"/>
                    <a:gd name="connsiteX1" fmla="*/ 93304 w 489172"/>
                    <a:gd name="connsiteY1" fmla="*/ 8435 h 1397222"/>
                    <a:gd name="connsiteX2" fmla="*/ 100807 w 489172"/>
                    <a:gd name="connsiteY2" fmla="*/ 26550 h 1397222"/>
                    <a:gd name="connsiteX3" fmla="*/ 100806 w 489172"/>
                    <a:gd name="connsiteY3" fmla="*/ 765594 h 1397222"/>
                    <a:gd name="connsiteX4" fmla="*/ 131180 w 489172"/>
                    <a:gd name="connsiteY4" fmla="*/ 795968 h 1397222"/>
                    <a:gd name="connsiteX5" fmla="*/ 161554 w 489172"/>
                    <a:gd name="connsiteY5" fmla="*/ 765594 h 1397222"/>
                    <a:gd name="connsiteX6" fmla="*/ 161554 w 489172"/>
                    <a:gd name="connsiteY6" fmla="*/ 28704 h 1397222"/>
                    <a:gd name="connsiteX7" fmla="*/ 169949 w 489172"/>
                    <a:gd name="connsiteY7" fmla="*/ 8435 h 1397222"/>
                    <a:gd name="connsiteX8" fmla="*/ 190314 w 489172"/>
                    <a:gd name="connsiteY8" fmla="*/ 0 h 1397222"/>
                    <a:gd name="connsiteX9" fmla="*/ 210679 w 489172"/>
                    <a:gd name="connsiteY9" fmla="*/ 8435 h 1397222"/>
                    <a:gd name="connsiteX10" fmla="*/ 217111 w 489172"/>
                    <a:gd name="connsiteY10" fmla="*/ 23964 h 1397222"/>
                    <a:gd name="connsiteX11" fmla="*/ 217110 w 489172"/>
                    <a:gd name="connsiteY11" fmla="*/ 765292 h 1397222"/>
                    <a:gd name="connsiteX12" fmla="*/ 247484 w 489172"/>
                    <a:gd name="connsiteY12" fmla="*/ 795666 h 1397222"/>
                    <a:gd name="connsiteX13" fmla="*/ 277858 w 489172"/>
                    <a:gd name="connsiteY13" fmla="*/ 765292 h 1397222"/>
                    <a:gd name="connsiteX14" fmla="*/ 277858 w 489172"/>
                    <a:gd name="connsiteY14" fmla="*/ 25070 h 1397222"/>
                    <a:gd name="connsiteX15" fmla="*/ 284748 w 489172"/>
                    <a:gd name="connsiteY15" fmla="*/ 8435 h 1397222"/>
                    <a:gd name="connsiteX16" fmla="*/ 305113 w 489172"/>
                    <a:gd name="connsiteY16" fmla="*/ 0 h 1397222"/>
                    <a:gd name="connsiteX17" fmla="*/ 325478 w 489172"/>
                    <a:gd name="connsiteY17" fmla="*/ 8435 h 1397222"/>
                    <a:gd name="connsiteX18" fmla="*/ 333416 w 489172"/>
                    <a:gd name="connsiteY18" fmla="*/ 27600 h 1397222"/>
                    <a:gd name="connsiteX19" fmla="*/ 333415 w 489172"/>
                    <a:gd name="connsiteY19" fmla="*/ 758388 h 1397222"/>
                    <a:gd name="connsiteX20" fmla="*/ 363789 w 489172"/>
                    <a:gd name="connsiteY20" fmla="*/ 788762 h 1397222"/>
                    <a:gd name="connsiteX21" fmla="*/ 394163 w 489172"/>
                    <a:gd name="connsiteY21" fmla="*/ 758388 h 1397222"/>
                    <a:gd name="connsiteX22" fmla="*/ 394163 w 489172"/>
                    <a:gd name="connsiteY22" fmla="*/ 27653 h 1397222"/>
                    <a:gd name="connsiteX23" fmla="*/ 402123 w 489172"/>
                    <a:gd name="connsiteY23" fmla="*/ 8435 h 1397222"/>
                    <a:gd name="connsiteX24" fmla="*/ 422488 w 489172"/>
                    <a:gd name="connsiteY24" fmla="*/ 0 h 1397222"/>
                    <a:gd name="connsiteX25" fmla="*/ 451288 w 489172"/>
                    <a:gd name="connsiteY25" fmla="*/ 28800 h 1397222"/>
                    <a:gd name="connsiteX26" fmla="*/ 489172 w 489172"/>
                    <a:gd name="connsiteY26" fmla="*/ 1094702 h 1397222"/>
                    <a:gd name="connsiteX27" fmla="*/ 312706 w 489172"/>
                    <a:gd name="connsiteY27" fmla="*/ 1397222 h 1397222"/>
                    <a:gd name="connsiteX28" fmla="*/ 176466 w 489172"/>
                    <a:gd name="connsiteY28" fmla="*/ 1397222 h 1397222"/>
                    <a:gd name="connsiteX29" fmla="*/ 0 w 489172"/>
                    <a:gd name="connsiteY29" fmla="*/ 1094702 h 1397222"/>
                    <a:gd name="connsiteX30" fmla="*/ 44139 w 489172"/>
                    <a:gd name="connsiteY30" fmla="*/ 28800 h 1397222"/>
                    <a:gd name="connsiteX31" fmla="*/ 72939 w 489172"/>
                    <a:gd name="connsiteY31" fmla="*/ 0 h 1397222"/>
                    <a:gd name="connsiteX0" fmla="*/ 72939 w 489173"/>
                    <a:gd name="connsiteY0" fmla="*/ 0 h 1397222"/>
                    <a:gd name="connsiteX1" fmla="*/ 93304 w 489173"/>
                    <a:gd name="connsiteY1" fmla="*/ 8435 h 1397222"/>
                    <a:gd name="connsiteX2" fmla="*/ 100807 w 489173"/>
                    <a:gd name="connsiteY2" fmla="*/ 26550 h 1397222"/>
                    <a:gd name="connsiteX3" fmla="*/ 100806 w 489173"/>
                    <a:gd name="connsiteY3" fmla="*/ 765594 h 1397222"/>
                    <a:gd name="connsiteX4" fmla="*/ 131180 w 489173"/>
                    <a:gd name="connsiteY4" fmla="*/ 795968 h 1397222"/>
                    <a:gd name="connsiteX5" fmla="*/ 161554 w 489173"/>
                    <a:gd name="connsiteY5" fmla="*/ 765594 h 1397222"/>
                    <a:gd name="connsiteX6" fmla="*/ 161554 w 489173"/>
                    <a:gd name="connsiteY6" fmla="*/ 28704 h 1397222"/>
                    <a:gd name="connsiteX7" fmla="*/ 169949 w 489173"/>
                    <a:gd name="connsiteY7" fmla="*/ 8435 h 1397222"/>
                    <a:gd name="connsiteX8" fmla="*/ 190314 w 489173"/>
                    <a:gd name="connsiteY8" fmla="*/ 0 h 1397222"/>
                    <a:gd name="connsiteX9" fmla="*/ 210679 w 489173"/>
                    <a:gd name="connsiteY9" fmla="*/ 8435 h 1397222"/>
                    <a:gd name="connsiteX10" fmla="*/ 217111 w 489173"/>
                    <a:gd name="connsiteY10" fmla="*/ 23964 h 1397222"/>
                    <a:gd name="connsiteX11" fmla="*/ 217110 w 489173"/>
                    <a:gd name="connsiteY11" fmla="*/ 765292 h 1397222"/>
                    <a:gd name="connsiteX12" fmla="*/ 247484 w 489173"/>
                    <a:gd name="connsiteY12" fmla="*/ 795666 h 1397222"/>
                    <a:gd name="connsiteX13" fmla="*/ 277858 w 489173"/>
                    <a:gd name="connsiteY13" fmla="*/ 765292 h 1397222"/>
                    <a:gd name="connsiteX14" fmla="*/ 277858 w 489173"/>
                    <a:gd name="connsiteY14" fmla="*/ 25070 h 1397222"/>
                    <a:gd name="connsiteX15" fmla="*/ 284748 w 489173"/>
                    <a:gd name="connsiteY15" fmla="*/ 8435 h 1397222"/>
                    <a:gd name="connsiteX16" fmla="*/ 305113 w 489173"/>
                    <a:gd name="connsiteY16" fmla="*/ 0 h 1397222"/>
                    <a:gd name="connsiteX17" fmla="*/ 325478 w 489173"/>
                    <a:gd name="connsiteY17" fmla="*/ 8435 h 1397222"/>
                    <a:gd name="connsiteX18" fmla="*/ 333416 w 489173"/>
                    <a:gd name="connsiteY18" fmla="*/ 27600 h 1397222"/>
                    <a:gd name="connsiteX19" fmla="*/ 333415 w 489173"/>
                    <a:gd name="connsiteY19" fmla="*/ 758388 h 1397222"/>
                    <a:gd name="connsiteX20" fmla="*/ 363789 w 489173"/>
                    <a:gd name="connsiteY20" fmla="*/ 788762 h 1397222"/>
                    <a:gd name="connsiteX21" fmla="*/ 394163 w 489173"/>
                    <a:gd name="connsiteY21" fmla="*/ 758388 h 1397222"/>
                    <a:gd name="connsiteX22" fmla="*/ 394163 w 489173"/>
                    <a:gd name="connsiteY22" fmla="*/ 27653 h 1397222"/>
                    <a:gd name="connsiteX23" fmla="*/ 402123 w 489173"/>
                    <a:gd name="connsiteY23" fmla="*/ 8435 h 1397222"/>
                    <a:gd name="connsiteX24" fmla="*/ 422488 w 489173"/>
                    <a:gd name="connsiteY24" fmla="*/ 0 h 1397222"/>
                    <a:gd name="connsiteX25" fmla="*/ 451288 w 489173"/>
                    <a:gd name="connsiteY25" fmla="*/ 28800 h 1397222"/>
                    <a:gd name="connsiteX26" fmla="*/ 489172 w 489173"/>
                    <a:gd name="connsiteY26" fmla="*/ 1094702 h 1397222"/>
                    <a:gd name="connsiteX27" fmla="*/ 312706 w 489173"/>
                    <a:gd name="connsiteY27" fmla="*/ 1397222 h 1397222"/>
                    <a:gd name="connsiteX28" fmla="*/ 176466 w 489173"/>
                    <a:gd name="connsiteY28" fmla="*/ 1397222 h 1397222"/>
                    <a:gd name="connsiteX29" fmla="*/ 0 w 489173"/>
                    <a:gd name="connsiteY29" fmla="*/ 1094702 h 1397222"/>
                    <a:gd name="connsiteX30" fmla="*/ 44139 w 489173"/>
                    <a:gd name="connsiteY30" fmla="*/ 28800 h 1397222"/>
                    <a:gd name="connsiteX31" fmla="*/ 72939 w 489173"/>
                    <a:gd name="connsiteY31" fmla="*/ 0 h 1397222"/>
                    <a:gd name="connsiteX0" fmla="*/ 72993 w 489227"/>
                    <a:gd name="connsiteY0" fmla="*/ 0 h 1397222"/>
                    <a:gd name="connsiteX1" fmla="*/ 93358 w 489227"/>
                    <a:gd name="connsiteY1" fmla="*/ 8435 h 1397222"/>
                    <a:gd name="connsiteX2" fmla="*/ 100861 w 489227"/>
                    <a:gd name="connsiteY2" fmla="*/ 26550 h 1397222"/>
                    <a:gd name="connsiteX3" fmla="*/ 100860 w 489227"/>
                    <a:gd name="connsiteY3" fmla="*/ 765594 h 1397222"/>
                    <a:gd name="connsiteX4" fmla="*/ 131234 w 489227"/>
                    <a:gd name="connsiteY4" fmla="*/ 795968 h 1397222"/>
                    <a:gd name="connsiteX5" fmla="*/ 161608 w 489227"/>
                    <a:gd name="connsiteY5" fmla="*/ 765594 h 1397222"/>
                    <a:gd name="connsiteX6" fmla="*/ 161608 w 489227"/>
                    <a:gd name="connsiteY6" fmla="*/ 28704 h 1397222"/>
                    <a:gd name="connsiteX7" fmla="*/ 170003 w 489227"/>
                    <a:gd name="connsiteY7" fmla="*/ 8435 h 1397222"/>
                    <a:gd name="connsiteX8" fmla="*/ 190368 w 489227"/>
                    <a:gd name="connsiteY8" fmla="*/ 0 h 1397222"/>
                    <a:gd name="connsiteX9" fmla="*/ 210733 w 489227"/>
                    <a:gd name="connsiteY9" fmla="*/ 8435 h 1397222"/>
                    <a:gd name="connsiteX10" fmla="*/ 217165 w 489227"/>
                    <a:gd name="connsiteY10" fmla="*/ 23964 h 1397222"/>
                    <a:gd name="connsiteX11" fmla="*/ 217164 w 489227"/>
                    <a:gd name="connsiteY11" fmla="*/ 765292 h 1397222"/>
                    <a:gd name="connsiteX12" fmla="*/ 247538 w 489227"/>
                    <a:gd name="connsiteY12" fmla="*/ 795666 h 1397222"/>
                    <a:gd name="connsiteX13" fmla="*/ 277912 w 489227"/>
                    <a:gd name="connsiteY13" fmla="*/ 765292 h 1397222"/>
                    <a:gd name="connsiteX14" fmla="*/ 277912 w 489227"/>
                    <a:gd name="connsiteY14" fmla="*/ 25070 h 1397222"/>
                    <a:gd name="connsiteX15" fmla="*/ 284802 w 489227"/>
                    <a:gd name="connsiteY15" fmla="*/ 8435 h 1397222"/>
                    <a:gd name="connsiteX16" fmla="*/ 305167 w 489227"/>
                    <a:gd name="connsiteY16" fmla="*/ 0 h 1397222"/>
                    <a:gd name="connsiteX17" fmla="*/ 325532 w 489227"/>
                    <a:gd name="connsiteY17" fmla="*/ 8435 h 1397222"/>
                    <a:gd name="connsiteX18" fmla="*/ 333470 w 489227"/>
                    <a:gd name="connsiteY18" fmla="*/ 27600 h 1397222"/>
                    <a:gd name="connsiteX19" fmla="*/ 333469 w 489227"/>
                    <a:gd name="connsiteY19" fmla="*/ 758388 h 1397222"/>
                    <a:gd name="connsiteX20" fmla="*/ 363843 w 489227"/>
                    <a:gd name="connsiteY20" fmla="*/ 788762 h 1397222"/>
                    <a:gd name="connsiteX21" fmla="*/ 394217 w 489227"/>
                    <a:gd name="connsiteY21" fmla="*/ 758388 h 1397222"/>
                    <a:gd name="connsiteX22" fmla="*/ 394217 w 489227"/>
                    <a:gd name="connsiteY22" fmla="*/ 27653 h 1397222"/>
                    <a:gd name="connsiteX23" fmla="*/ 402177 w 489227"/>
                    <a:gd name="connsiteY23" fmla="*/ 8435 h 1397222"/>
                    <a:gd name="connsiteX24" fmla="*/ 422542 w 489227"/>
                    <a:gd name="connsiteY24" fmla="*/ 0 h 1397222"/>
                    <a:gd name="connsiteX25" fmla="*/ 451342 w 489227"/>
                    <a:gd name="connsiteY25" fmla="*/ 28800 h 1397222"/>
                    <a:gd name="connsiteX26" fmla="*/ 489226 w 489227"/>
                    <a:gd name="connsiteY26" fmla="*/ 1094702 h 1397222"/>
                    <a:gd name="connsiteX27" fmla="*/ 312760 w 489227"/>
                    <a:gd name="connsiteY27" fmla="*/ 1397222 h 1397222"/>
                    <a:gd name="connsiteX28" fmla="*/ 176520 w 489227"/>
                    <a:gd name="connsiteY28" fmla="*/ 1397222 h 1397222"/>
                    <a:gd name="connsiteX29" fmla="*/ 54 w 489227"/>
                    <a:gd name="connsiteY29" fmla="*/ 1094702 h 1397222"/>
                    <a:gd name="connsiteX30" fmla="*/ 44193 w 489227"/>
                    <a:gd name="connsiteY30" fmla="*/ 28800 h 1397222"/>
                    <a:gd name="connsiteX31" fmla="*/ 72993 w 489227"/>
                    <a:gd name="connsiteY31" fmla="*/ 0 h 1397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489227" h="1397222">
                      <a:moveTo>
                        <a:pt x="72993" y="0"/>
                      </a:moveTo>
                      <a:cubicBezTo>
                        <a:pt x="80946" y="0"/>
                        <a:pt x="88146" y="3224"/>
                        <a:pt x="93358" y="8435"/>
                      </a:cubicBezTo>
                      <a:lnTo>
                        <a:pt x="100861" y="26550"/>
                      </a:lnTo>
                      <a:cubicBezTo>
                        <a:pt x="100861" y="272898"/>
                        <a:pt x="100860" y="519246"/>
                        <a:pt x="100860" y="765594"/>
                      </a:cubicBezTo>
                      <a:cubicBezTo>
                        <a:pt x="100860" y="782369"/>
                        <a:pt x="114459" y="795968"/>
                        <a:pt x="131234" y="795968"/>
                      </a:cubicBezTo>
                      <a:cubicBezTo>
                        <a:pt x="148009" y="795968"/>
                        <a:pt x="161608" y="782369"/>
                        <a:pt x="161608" y="765594"/>
                      </a:cubicBezTo>
                      <a:lnTo>
                        <a:pt x="161608" y="28704"/>
                      </a:lnTo>
                      <a:lnTo>
                        <a:pt x="170003" y="8435"/>
                      </a:lnTo>
                      <a:cubicBezTo>
                        <a:pt x="175215" y="3224"/>
                        <a:pt x="182415" y="0"/>
                        <a:pt x="190368" y="0"/>
                      </a:cubicBezTo>
                      <a:cubicBezTo>
                        <a:pt x="198321" y="0"/>
                        <a:pt x="205521" y="3224"/>
                        <a:pt x="210733" y="8435"/>
                      </a:cubicBezTo>
                      <a:lnTo>
                        <a:pt x="217165" y="23964"/>
                      </a:lnTo>
                      <a:cubicBezTo>
                        <a:pt x="217165" y="271073"/>
                        <a:pt x="217164" y="518183"/>
                        <a:pt x="217164" y="765292"/>
                      </a:cubicBezTo>
                      <a:cubicBezTo>
                        <a:pt x="217164" y="782067"/>
                        <a:pt x="230763" y="795666"/>
                        <a:pt x="247538" y="795666"/>
                      </a:cubicBezTo>
                      <a:cubicBezTo>
                        <a:pt x="264313" y="795666"/>
                        <a:pt x="277912" y="782067"/>
                        <a:pt x="277912" y="765292"/>
                      </a:cubicBezTo>
                      <a:lnTo>
                        <a:pt x="277912" y="25070"/>
                      </a:lnTo>
                      <a:lnTo>
                        <a:pt x="284802" y="8435"/>
                      </a:lnTo>
                      <a:cubicBezTo>
                        <a:pt x="290014" y="3224"/>
                        <a:pt x="297214" y="0"/>
                        <a:pt x="305167" y="0"/>
                      </a:cubicBezTo>
                      <a:cubicBezTo>
                        <a:pt x="313120" y="0"/>
                        <a:pt x="320320" y="3224"/>
                        <a:pt x="325532" y="8435"/>
                      </a:cubicBezTo>
                      <a:lnTo>
                        <a:pt x="333470" y="27600"/>
                      </a:lnTo>
                      <a:cubicBezTo>
                        <a:pt x="333470" y="271196"/>
                        <a:pt x="333469" y="514792"/>
                        <a:pt x="333469" y="758388"/>
                      </a:cubicBezTo>
                      <a:cubicBezTo>
                        <a:pt x="333469" y="775163"/>
                        <a:pt x="347068" y="788762"/>
                        <a:pt x="363843" y="788762"/>
                      </a:cubicBezTo>
                      <a:cubicBezTo>
                        <a:pt x="380618" y="788762"/>
                        <a:pt x="394217" y="775163"/>
                        <a:pt x="394217" y="758388"/>
                      </a:cubicBezTo>
                      <a:lnTo>
                        <a:pt x="394217" y="27653"/>
                      </a:lnTo>
                      <a:lnTo>
                        <a:pt x="402177" y="8435"/>
                      </a:lnTo>
                      <a:cubicBezTo>
                        <a:pt x="407389" y="3224"/>
                        <a:pt x="414589" y="0"/>
                        <a:pt x="422542" y="0"/>
                      </a:cubicBezTo>
                      <a:cubicBezTo>
                        <a:pt x="438448" y="0"/>
                        <a:pt x="451342" y="12894"/>
                        <a:pt x="451342" y="28800"/>
                      </a:cubicBezTo>
                      <a:lnTo>
                        <a:pt x="489226" y="1094702"/>
                      </a:lnTo>
                      <a:cubicBezTo>
                        <a:pt x="489647" y="1154329"/>
                        <a:pt x="371582" y="1296382"/>
                        <a:pt x="312760" y="1397222"/>
                      </a:cubicBezTo>
                      <a:lnTo>
                        <a:pt x="176520" y="1397222"/>
                      </a:lnTo>
                      <a:cubicBezTo>
                        <a:pt x="117698" y="1296382"/>
                        <a:pt x="-2942" y="1149177"/>
                        <a:pt x="54" y="1094702"/>
                      </a:cubicBezTo>
                      <a:lnTo>
                        <a:pt x="44193" y="28800"/>
                      </a:lnTo>
                      <a:cubicBezTo>
                        <a:pt x="44193" y="12894"/>
                        <a:pt x="57087" y="0"/>
                        <a:pt x="729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50" name="그룹 24">
                <a:extLst>
                  <a:ext uri="{FF2B5EF4-FFF2-40B4-BE49-F238E27FC236}">
                    <a16:creationId xmlns:a16="http://schemas.microsoft.com/office/drawing/2014/main" id="{262A75ED-7E9C-784E-88D7-3012575C3158}"/>
                  </a:ext>
                </a:extLst>
              </p:cNvPr>
              <p:cNvGrpSpPr/>
              <p:nvPr/>
            </p:nvGrpSpPr>
            <p:grpSpPr>
              <a:xfrm rot="2286132" flipH="1">
                <a:off x="9758353" y="2616201"/>
                <a:ext cx="206038" cy="1968489"/>
                <a:chOff x="10476289" y="295275"/>
                <a:chExt cx="567209" cy="6132426"/>
              </a:xfrm>
              <a:grpFill/>
              <a:effectLst/>
            </p:grpSpPr>
            <p:grpSp>
              <p:nvGrpSpPr>
                <p:cNvPr id="51" name="그룹 25">
                  <a:extLst>
                    <a:ext uri="{FF2B5EF4-FFF2-40B4-BE49-F238E27FC236}">
                      <a16:creationId xmlns:a16="http://schemas.microsoft.com/office/drawing/2014/main" id="{FBA9AED8-4A30-5746-BF32-D5F991F61B9F}"/>
                    </a:ext>
                  </a:extLst>
                </p:cNvPr>
                <p:cNvGrpSpPr/>
                <p:nvPr/>
              </p:nvGrpSpPr>
              <p:grpSpPr>
                <a:xfrm>
                  <a:off x="10690850" y="3203660"/>
                  <a:ext cx="352648" cy="3224041"/>
                  <a:chOff x="3737748" y="3214934"/>
                  <a:chExt cx="352648" cy="3224042"/>
                </a:xfrm>
                <a:grpFill/>
              </p:grpSpPr>
              <p:sp>
                <p:nvSpPr>
                  <p:cNvPr id="54" name="사다리꼴 27">
                    <a:extLst>
                      <a:ext uri="{FF2B5EF4-FFF2-40B4-BE49-F238E27FC236}">
                        <a16:creationId xmlns:a16="http://schemas.microsoft.com/office/drawing/2014/main" id="{E05D4CCB-1F7A-F54F-9967-C801A682E94C}"/>
                      </a:ext>
                    </a:extLst>
                  </p:cNvPr>
                  <p:cNvSpPr/>
                  <p:nvPr/>
                </p:nvSpPr>
                <p:spPr>
                  <a:xfrm>
                    <a:off x="3737748" y="3214934"/>
                    <a:ext cx="352648" cy="3044392"/>
                  </a:xfrm>
                  <a:prstGeom prst="trapezoid">
                    <a:avLst>
                      <a:gd name="adj" fmla="val 17206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55" name="타원 28">
                    <a:extLst>
                      <a:ext uri="{FF2B5EF4-FFF2-40B4-BE49-F238E27FC236}">
                        <a16:creationId xmlns:a16="http://schemas.microsoft.com/office/drawing/2014/main" id="{AB73F537-E484-614F-AC6A-758C12825E15}"/>
                      </a:ext>
                    </a:extLst>
                  </p:cNvPr>
                  <p:cNvSpPr/>
                  <p:nvPr/>
                </p:nvSpPr>
                <p:spPr>
                  <a:xfrm>
                    <a:off x="3737748" y="6086328"/>
                    <a:ext cx="352648" cy="352648"/>
                  </a:xfrm>
                  <a:prstGeom prst="ellipse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52" name="자유형: 도형 26">
                  <a:extLst>
                    <a:ext uri="{FF2B5EF4-FFF2-40B4-BE49-F238E27FC236}">
                      <a16:creationId xmlns:a16="http://schemas.microsoft.com/office/drawing/2014/main" id="{155CC1EF-E281-4F48-AE4F-C5BE9268AB0A}"/>
                    </a:ext>
                  </a:extLst>
                </p:cNvPr>
                <p:cNvSpPr/>
                <p:nvPr/>
              </p:nvSpPr>
              <p:spPr>
                <a:xfrm>
                  <a:off x="10476289" y="295275"/>
                  <a:ext cx="533237" cy="2908390"/>
                </a:xfrm>
                <a:custGeom>
                  <a:avLst/>
                  <a:gdLst>
                    <a:gd name="connsiteX0" fmla="*/ 400050 w 428625"/>
                    <a:gd name="connsiteY0" fmla="*/ 3267075 h 3267075"/>
                    <a:gd name="connsiteX1" fmla="*/ 0 w 428625"/>
                    <a:gd name="connsiteY1" fmla="*/ 3219450 h 3267075"/>
                    <a:gd name="connsiteX2" fmla="*/ 428625 w 428625"/>
                    <a:gd name="connsiteY2" fmla="*/ 0 h 3267075"/>
                    <a:gd name="connsiteX3" fmla="*/ 400050 w 428625"/>
                    <a:gd name="connsiteY3" fmla="*/ 3267075 h 3267075"/>
                    <a:gd name="connsiteX0" fmla="*/ 400050 w 428625"/>
                    <a:gd name="connsiteY0" fmla="*/ 3267940 h 3267940"/>
                    <a:gd name="connsiteX1" fmla="*/ 0 w 428625"/>
                    <a:gd name="connsiteY1" fmla="*/ 3220315 h 3267940"/>
                    <a:gd name="connsiteX2" fmla="*/ 428625 w 428625"/>
                    <a:gd name="connsiteY2" fmla="*/ 865 h 3267940"/>
                    <a:gd name="connsiteX3" fmla="*/ 400050 w 428625"/>
                    <a:gd name="connsiteY3" fmla="*/ 3267940 h 3267940"/>
                    <a:gd name="connsiteX0" fmla="*/ 409575 w 438150"/>
                    <a:gd name="connsiteY0" fmla="*/ 3267920 h 3277445"/>
                    <a:gd name="connsiteX1" fmla="*/ 0 w 438150"/>
                    <a:gd name="connsiteY1" fmla="*/ 3277445 h 3277445"/>
                    <a:gd name="connsiteX2" fmla="*/ 438150 w 438150"/>
                    <a:gd name="connsiteY2" fmla="*/ 845 h 3277445"/>
                    <a:gd name="connsiteX3" fmla="*/ 409575 w 438150"/>
                    <a:gd name="connsiteY3" fmla="*/ 3267920 h 3277445"/>
                    <a:gd name="connsiteX0" fmla="*/ 420864 w 449439"/>
                    <a:gd name="connsiteY0" fmla="*/ 3267824 h 3277349"/>
                    <a:gd name="connsiteX1" fmla="*/ 11289 w 449439"/>
                    <a:gd name="connsiteY1" fmla="*/ 3277349 h 3277349"/>
                    <a:gd name="connsiteX2" fmla="*/ 449439 w 449439"/>
                    <a:gd name="connsiteY2" fmla="*/ 749 h 3277349"/>
                    <a:gd name="connsiteX3" fmla="*/ 420864 w 449439"/>
                    <a:gd name="connsiteY3" fmla="*/ 3267824 h 3277349"/>
                    <a:gd name="connsiteX0" fmla="*/ 426865 w 455440"/>
                    <a:gd name="connsiteY0" fmla="*/ 3268012 h 3277537"/>
                    <a:gd name="connsiteX1" fmla="*/ 17290 w 455440"/>
                    <a:gd name="connsiteY1" fmla="*/ 3277537 h 3277537"/>
                    <a:gd name="connsiteX2" fmla="*/ 455440 w 455440"/>
                    <a:gd name="connsiteY2" fmla="*/ 937 h 3277537"/>
                    <a:gd name="connsiteX3" fmla="*/ 426865 w 455440"/>
                    <a:gd name="connsiteY3" fmla="*/ 3268012 h 3277537"/>
                    <a:gd name="connsiteX0" fmla="*/ 420865 w 449440"/>
                    <a:gd name="connsiteY0" fmla="*/ 3268029 h 3277554"/>
                    <a:gd name="connsiteX1" fmla="*/ 11290 w 449440"/>
                    <a:gd name="connsiteY1" fmla="*/ 3277554 h 3277554"/>
                    <a:gd name="connsiteX2" fmla="*/ 449440 w 449440"/>
                    <a:gd name="connsiteY2" fmla="*/ 954 h 3277554"/>
                    <a:gd name="connsiteX3" fmla="*/ 420865 w 449440"/>
                    <a:gd name="connsiteY3" fmla="*/ 3268029 h 3277554"/>
                    <a:gd name="connsiteX0" fmla="*/ 458965 w 458965"/>
                    <a:gd name="connsiteY0" fmla="*/ 3258504 h 3277554"/>
                    <a:gd name="connsiteX1" fmla="*/ 11290 w 458965"/>
                    <a:gd name="connsiteY1" fmla="*/ 3277554 h 3277554"/>
                    <a:gd name="connsiteX2" fmla="*/ 449440 w 458965"/>
                    <a:gd name="connsiteY2" fmla="*/ 954 h 3277554"/>
                    <a:gd name="connsiteX3" fmla="*/ 458965 w 458965"/>
                    <a:gd name="connsiteY3" fmla="*/ 3258504 h 3277554"/>
                    <a:gd name="connsiteX0" fmla="*/ 458965 w 468741"/>
                    <a:gd name="connsiteY0" fmla="*/ 3258504 h 3277554"/>
                    <a:gd name="connsiteX1" fmla="*/ 11290 w 468741"/>
                    <a:gd name="connsiteY1" fmla="*/ 3277554 h 3277554"/>
                    <a:gd name="connsiteX2" fmla="*/ 449440 w 468741"/>
                    <a:gd name="connsiteY2" fmla="*/ 954 h 3277554"/>
                    <a:gd name="connsiteX3" fmla="*/ 458965 w 468741"/>
                    <a:gd name="connsiteY3" fmla="*/ 3258504 h 3277554"/>
                    <a:gd name="connsiteX0" fmla="*/ 458965 w 475898"/>
                    <a:gd name="connsiteY0" fmla="*/ 3258504 h 3277554"/>
                    <a:gd name="connsiteX1" fmla="*/ 11290 w 475898"/>
                    <a:gd name="connsiteY1" fmla="*/ 3277554 h 3277554"/>
                    <a:gd name="connsiteX2" fmla="*/ 449440 w 475898"/>
                    <a:gd name="connsiteY2" fmla="*/ 954 h 3277554"/>
                    <a:gd name="connsiteX3" fmla="*/ 458965 w 475898"/>
                    <a:gd name="connsiteY3" fmla="*/ 3258504 h 3277554"/>
                    <a:gd name="connsiteX0" fmla="*/ 460407 w 477340"/>
                    <a:gd name="connsiteY0" fmla="*/ 3258186 h 3277236"/>
                    <a:gd name="connsiteX1" fmla="*/ 12732 w 477340"/>
                    <a:gd name="connsiteY1" fmla="*/ 3277236 h 3277236"/>
                    <a:gd name="connsiteX2" fmla="*/ 450882 w 477340"/>
                    <a:gd name="connsiteY2" fmla="*/ 636 h 3277236"/>
                    <a:gd name="connsiteX3" fmla="*/ 460407 w 477340"/>
                    <a:gd name="connsiteY3" fmla="*/ 3258186 h 3277236"/>
                    <a:gd name="connsiteX0" fmla="*/ 487474 w 504407"/>
                    <a:gd name="connsiteY0" fmla="*/ 3258194 h 3258194"/>
                    <a:gd name="connsiteX1" fmla="*/ 11224 w 504407"/>
                    <a:gd name="connsiteY1" fmla="*/ 3248669 h 3258194"/>
                    <a:gd name="connsiteX2" fmla="*/ 477949 w 504407"/>
                    <a:gd name="connsiteY2" fmla="*/ 644 h 3258194"/>
                    <a:gd name="connsiteX3" fmla="*/ 487474 w 504407"/>
                    <a:gd name="connsiteY3" fmla="*/ 3258194 h 3258194"/>
                    <a:gd name="connsiteX0" fmla="*/ 487474 w 504407"/>
                    <a:gd name="connsiteY0" fmla="*/ 3258194 h 3285812"/>
                    <a:gd name="connsiteX1" fmla="*/ 11224 w 504407"/>
                    <a:gd name="connsiteY1" fmla="*/ 3248669 h 3285812"/>
                    <a:gd name="connsiteX2" fmla="*/ 477949 w 504407"/>
                    <a:gd name="connsiteY2" fmla="*/ 644 h 3285812"/>
                    <a:gd name="connsiteX3" fmla="*/ 487474 w 504407"/>
                    <a:gd name="connsiteY3" fmla="*/ 3258194 h 3285812"/>
                    <a:gd name="connsiteX0" fmla="*/ 487474 w 504407"/>
                    <a:gd name="connsiteY0" fmla="*/ 3258194 h 3277380"/>
                    <a:gd name="connsiteX1" fmla="*/ 11224 w 504407"/>
                    <a:gd name="connsiteY1" fmla="*/ 3248669 h 3277380"/>
                    <a:gd name="connsiteX2" fmla="*/ 477949 w 504407"/>
                    <a:gd name="connsiteY2" fmla="*/ 644 h 3277380"/>
                    <a:gd name="connsiteX3" fmla="*/ 487474 w 504407"/>
                    <a:gd name="connsiteY3" fmla="*/ 3258194 h 3277380"/>
                    <a:gd name="connsiteX0" fmla="*/ 477949 w 499445"/>
                    <a:gd name="connsiteY0" fmla="*/ 3315344 h 3315344"/>
                    <a:gd name="connsiteX1" fmla="*/ 11224 w 499445"/>
                    <a:gd name="connsiteY1" fmla="*/ 3248669 h 3315344"/>
                    <a:gd name="connsiteX2" fmla="*/ 477949 w 499445"/>
                    <a:gd name="connsiteY2" fmla="*/ 644 h 3315344"/>
                    <a:gd name="connsiteX3" fmla="*/ 477949 w 499445"/>
                    <a:gd name="connsiteY3" fmla="*/ 3315344 h 3315344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14484 w 535980"/>
                    <a:gd name="connsiteY0" fmla="*/ 3315342 h 3315342"/>
                    <a:gd name="connsiteX1" fmla="*/ 9659 w 535980"/>
                    <a:gd name="connsiteY1" fmla="*/ 3258192 h 3315342"/>
                    <a:gd name="connsiteX2" fmla="*/ 514484 w 535980"/>
                    <a:gd name="connsiteY2" fmla="*/ 642 h 3315342"/>
                    <a:gd name="connsiteX3" fmla="*/ 514484 w 535980"/>
                    <a:gd name="connsiteY3" fmla="*/ 3315342 h 3315342"/>
                    <a:gd name="connsiteX0" fmla="*/ 504959 w 532163"/>
                    <a:gd name="connsiteY0" fmla="*/ 3267717 h 3278507"/>
                    <a:gd name="connsiteX1" fmla="*/ 9659 w 532163"/>
                    <a:gd name="connsiteY1" fmla="*/ 3258192 h 3278507"/>
                    <a:gd name="connsiteX2" fmla="*/ 514484 w 532163"/>
                    <a:gd name="connsiteY2" fmla="*/ 642 h 3278507"/>
                    <a:gd name="connsiteX3" fmla="*/ 504959 w 532163"/>
                    <a:gd name="connsiteY3" fmla="*/ 3267717 h 3278507"/>
                    <a:gd name="connsiteX0" fmla="*/ 504322 w 545560"/>
                    <a:gd name="connsiteY0" fmla="*/ 3067764 h 3078554"/>
                    <a:gd name="connsiteX1" fmla="*/ 9022 w 545560"/>
                    <a:gd name="connsiteY1" fmla="*/ 3058239 h 3078554"/>
                    <a:gd name="connsiteX2" fmla="*/ 532897 w 545560"/>
                    <a:gd name="connsiteY2" fmla="*/ 714 h 3078554"/>
                    <a:gd name="connsiteX3" fmla="*/ 504322 w 545560"/>
                    <a:gd name="connsiteY3" fmla="*/ 3067764 h 3078554"/>
                    <a:gd name="connsiteX0" fmla="*/ 504959 w 532163"/>
                    <a:gd name="connsiteY0" fmla="*/ 3086805 h 3097595"/>
                    <a:gd name="connsiteX1" fmla="*/ 9659 w 532163"/>
                    <a:gd name="connsiteY1" fmla="*/ 3077280 h 3097595"/>
                    <a:gd name="connsiteX2" fmla="*/ 514484 w 532163"/>
                    <a:gd name="connsiteY2" fmla="*/ 705 h 3097595"/>
                    <a:gd name="connsiteX3" fmla="*/ 504959 w 532163"/>
                    <a:gd name="connsiteY3" fmla="*/ 3086805 h 3097595"/>
                    <a:gd name="connsiteX0" fmla="*/ 506034 w 533238"/>
                    <a:gd name="connsiteY0" fmla="*/ 3086100 h 3096890"/>
                    <a:gd name="connsiteX1" fmla="*/ 10734 w 533238"/>
                    <a:gd name="connsiteY1" fmla="*/ 3076575 h 3096890"/>
                    <a:gd name="connsiteX2" fmla="*/ 515559 w 533238"/>
                    <a:gd name="connsiteY2" fmla="*/ 0 h 3096890"/>
                    <a:gd name="connsiteX3" fmla="*/ 506034 w 533238"/>
                    <a:gd name="connsiteY3" fmla="*/ 3086100 h 3096890"/>
                    <a:gd name="connsiteX0" fmla="*/ 506034 w 533238"/>
                    <a:gd name="connsiteY0" fmla="*/ 3086100 h 3088655"/>
                    <a:gd name="connsiteX1" fmla="*/ 10734 w 533238"/>
                    <a:gd name="connsiteY1" fmla="*/ 3076575 h 3088655"/>
                    <a:gd name="connsiteX2" fmla="*/ 515559 w 533238"/>
                    <a:gd name="connsiteY2" fmla="*/ 0 h 3088655"/>
                    <a:gd name="connsiteX3" fmla="*/ 506034 w 533238"/>
                    <a:gd name="connsiteY3" fmla="*/ 3086100 h 3088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3238" h="3088655">
                      <a:moveTo>
                        <a:pt x="506034" y="3086100"/>
                      </a:moveTo>
                      <a:cubicBezTo>
                        <a:pt x="347284" y="3082925"/>
                        <a:pt x="159959" y="3098800"/>
                        <a:pt x="10734" y="3076575"/>
                      </a:cubicBezTo>
                      <a:cubicBezTo>
                        <a:pt x="-46416" y="1736725"/>
                        <a:pt x="125034" y="15875"/>
                        <a:pt x="515559" y="0"/>
                      </a:cubicBezTo>
                      <a:cubicBezTo>
                        <a:pt x="547309" y="9525"/>
                        <a:pt x="531434" y="1943100"/>
                        <a:pt x="506034" y="308610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sp>
          <p:nvSpPr>
            <p:cNvPr id="60" name="Freeform: Shape 46">
              <a:extLst>
                <a:ext uri="{FF2B5EF4-FFF2-40B4-BE49-F238E27FC236}">
                  <a16:creationId xmlns:a16="http://schemas.microsoft.com/office/drawing/2014/main" id="{A8E447F7-EC5A-4345-9C0E-DAAFABD5B77C}"/>
                </a:ext>
              </a:extLst>
            </p:cNvPr>
            <p:cNvSpPr/>
            <p:nvPr/>
          </p:nvSpPr>
          <p:spPr>
            <a:xfrm rot="634976">
              <a:off x="5252212" y="5429022"/>
              <a:ext cx="1210595" cy="2099877"/>
            </a:xfrm>
            <a:custGeom>
              <a:avLst/>
              <a:gdLst>
                <a:gd name="connsiteX0" fmla="*/ 886404 w 1779591"/>
                <a:gd name="connsiteY0" fmla="*/ 2904549 h 3086843"/>
                <a:gd name="connsiteX1" fmla="*/ 840829 w 1779591"/>
                <a:gd name="connsiteY1" fmla="*/ 2950124 h 3086843"/>
                <a:gd name="connsiteX2" fmla="*/ 886404 w 1779591"/>
                <a:gd name="connsiteY2" fmla="*/ 2995696 h 3086843"/>
                <a:gd name="connsiteX3" fmla="*/ 931976 w 1779591"/>
                <a:gd name="connsiteY3" fmla="*/ 2950124 h 3086843"/>
                <a:gd name="connsiteX4" fmla="*/ 886404 w 1779591"/>
                <a:gd name="connsiteY4" fmla="*/ 2904549 h 3086843"/>
                <a:gd name="connsiteX5" fmla="*/ 883365 w 1779591"/>
                <a:gd name="connsiteY5" fmla="*/ 209636 h 3086843"/>
                <a:gd name="connsiteX6" fmla="*/ 1563929 w 1779591"/>
                <a:gd name="connsiteY6" fmla="*/ 890200 h 3086843"/>
                <a:gd name="connsiteX7" fmla="*/ 883365 w 1779591"/>
                <a:gd name="connsiteY7" fmla="*/ 1570767 h 3086843"/>
                <a:gd name="connsiteX8" fmla="*/ 199761 w 1779591"/>
                <a:gd name="connsiteY8" fmla="*/ 878047 h 3086843"/>
                <a:gd name="connsiteX9" fmla="*/ 883365 w 1779591"/>
                <a:gd name="connsiteY9" fmla="*/ 209636 h 3086843"/>
                <a:gd name="connsiteX10" fmla="*/ 883365 w 1779591"/>
                <a:gd name="connsiteY10" fmla="*/ 157988 h 3086843"/>
                <a:gd name="connsiteX11" fmla="*/ 148113 w 1779591"/>
                <a:gd name="connsiteY11" fmla="*/ 878047 h 3086843"/>
                <a:gd name="connsiteX12" fmla="*/ 880325 w 1779591"/>
                <a:gd name="connsiteY12" fmla="*/ 1622416 h 3086843"/>
                <a:gd name="connsiteX13" fmla="*/ 1612541 w 1779591"/>
                <a:gd name="connsiteY13" fmla="*/ 890200 h 3086843"/>
                <a:gd name="connsiteX14" fmla="*/ 883365 w 1779591"/>
                <a:gd name="connsiteY14" fmla="*/ 157988 h 3086843"/>
                <a:gd name="connsiteX15" fmla="*/ 849946 w 1779591"/>
                <a:gd name="connsiteY15" fmla="*/ 0 h 3086843"/>
                <a:gd name="connsiteX16" fmla="*/ 898557 w 1779591"/>
                <a:gd name="connsiteY16" fmla="*/ 0 h 3086843"/>
                <a:gd name="connsiteX17" fmla="*/ 1299604 w 1779591"/>
                <a:gd name="connsiteY17" fmla="*/ 106340 h 3086843"/>
                <a:gd name="connsiteX18" fmla="*/ 1773568 w 1779591"/>
                <a:gd name="connsiteY18" fmla="*/ 1008693 h 3086843"/>
                <a:gd name="connsiteX19" fmla="*/ 1062622 w 1779591"/>
                <a:gd name="connsiteY19" fmla="*/ 1756097 h 3086843"/>
                <a:gd name="connsiteX20" fmla="*/ 1029200 w 1779591"/>
                <a:gd name="connsiteY20" fmla="*/ 1765214 h 3086843"/>
                <a:gd name="connsiteX21" fmla="*/ 1023123 w 1779591"/>
                <a:gd name="connsiteY21" fmla="*/ 1765214 h 3086843"/>
                <a:gd name="connsiteX22" fmla="*/ 1014010 w 1779591"/>
                <a:gd name="connsiteY22" fmla="*/ 1774327 h 3086843"/>
                <a:gd name="connsiteX23" fmla="*/ 1026163 w 1779591"/>
                <a:gd name="connsiteY23" fmla="*/ 1853321 h 3086843"/>
                <a:gd name="connsiteX24" fmla="*/ 1041353 w 1779591"/>
                <a:gd name="connsiteY24" fmla="*/ 1987003 h 3086843"/>
                <a:gd name="connsiteX25" fmla="*/ 971475 w 1779591"/>
                <a:gd name="connsiteY25" fmla="*/ 2233098 h 3086843"/>
                <a:gd name="connsiteX26" fmla="*/ 1014010 w 1779591"/>
                <a:gd name="connsiteY26" fmla="*/ 2533885 h 3086843"/>
                <a:gd name="connsiteX27" fmla="*/ 1010970 w 1779591"/>
                <a:gd name="connsiteY27" fmla="*/ 2977466 h 3086843"/>
                <a:gd name="connsiteX28" fmla="*/ 962359 w 1779591"/>
                <a:gd name="connsiteY28" fmla="*/ 3068613 h 3086843"/>
                <a:gd name="connsiteX29" fmla="*/ 892481 w 1779591"/>
                <a:gd name="connsiteY29" fmla="*/ 3086843 h 3086843"/>
                <a:gd name="connsiteX30" fmla="*/ 822600 w 1779591"/>
                <a:gd name="connsiteY30" fmla="*/ 3068613 h 3086843"/>
                <a:gd name="connsiteX31" fmla="*/ 773988 w 1779591"/>
                <a:gd name="connsiteY31" fmla="*/ 2977466 h 3086843"/>
                <a:gd name="connsiteX32" fmla="*/ 770952 w 1779591"/>
                <a:gd name="connsiteY32" fmla="*/ 2533885 h 3086843"/>
                <a:gd name="connsiteX33" fmla="*/ 813487 w 1779591"/>
                <a:gd name="connsiteY33" fmla="*/ 2233098 h 3086843"/>
                <a:gd name="connsiteX34" fmla="*/ 743606 w 1779591"/>
                <a:gd name="connsiteY34" fmla="*/ 1987003 h 3086843"/>
                <a:gd name="connsiteX35" fmla="*/ 758799 w 1779591"/>
                <a:gd name="connsiteY35" fmla="*/ 1853321 h 3086843"/>
                <a:gd name="connsiteX36" fmla="*/ 770952 w 1779591"/>
                <a:gd name="connsiteY36" fmla="*/ 1774327 h 3086843"/>
                <a:gd name="connsiteX37" fmla="*/ 761835 w 1779591"/>
                <a:gd name="connsiteY37" fmla="*/ 1765214 h 3086843"/>
                <a:gd name="connsiteX38" fmla="*/ 746646 w 1779591"/>
                <a:gd name="connsiteY38" fmla="*/ 1765214 h 3086843"/>
                <a:gd name="connsiteX39" fmla="*/ 743606 w 1779591"/>
                <a:gd name="connsiteY39" fmla="*/ 1762174 h 3086843"/>
                <a:gd name="connsiteX40" fmla="*/ 363829 w 1779591"/>
                <a:gd name="connsiteY40" fmla="*/ 1604186 h 3086843"/>
                <a:gd name="connsiteX41" fmla="*/ 90388 w 1779591"/>
                <a:gd name="connsiteY41" fmla="*/ 1279097 h 3086843"/>
                <a:gd name="connsiteX42" fmla="*/ 2278 w 1779591"/>
                <a:gd name="connsiteY42" fmla="*/ 938812 h 3086843"/>
                <a:gd name="connsiteX43" fmla="*/ 2278 w 1779591"/>
                <a:gd name="connsiteY43" fmla="*/ 832475 h 3086843"/>
                <a:gd name="connsiteX44" fmla="*/ 786141 w 1779591"/>
                <a:gd name="connsiteY44" fmla="*/ 6077 h 3086843"/>
                <a:gd name="connsiteX45" fmla="*/ 849946 w 1779591"/>
                <a:gd name="connsiteY45" fmla="*/ 0 h 3086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779591" h="3086843">
                  <a:moveTo>
                    <a:pt x="886404" y="2904549"/>
                  </a:moveTo>
                  <a:cubicBezTo>
                    <a:pt x="862099" y="2904549"/>
                    <a:pt x="840829" y="2922778"/>
                    <a:pt x="840829" y="2950124"/>
                  </a:cubicBezTo>
                  <a:cubicBezTo>
                    <a:pt x="840829" y="2974430"/>
                    <a:pt x="859059" y="2995696"/>
                    <a:pt x="886404" y="2995696"/>
                  </a:cubicBezTo>
                  <a:cubicBezTo>
                    <a:pt x="910710" y="2995696"/>
                    <a:pt x="931976" y="2974430"/>
                    <a:pt x="931976" y="2950124"/>
                  </a:cubicBezTo>
                  <a:cubicBezTo>
                    <a:pt x="931976" y="2925818"/>
                    <a:pt x="913747" y="2904549"/>
                    <a:pt x="886404" y="2904549"/>
                  </a:cubicBezTo>
                  <a:close/>
                  <a:moveTo>
                    <a:pt x="883365" y="209636"/>
                  </a:moveTo>
                  <a:cubicBezTo>
                    <a:pt x="1257069" y="209636"/>
                    <a:pt x="1560892" y="513460"/>
                    <a:pt x="1563929" y="890200"/>
                  </a:cubicBezTo>
                  <a:cubicBezTo>
                    <a:pt x="1566966" y="1260864"/>
                    <a:pt x="1257069" y="1570767"/>
                    <a:pt x="883365" y="1570767"/>
                  </a:cubicBezTo>
                  <a:cubicBezTo>
                    <a:pt x="500548" y="1570767"/>
                    <a:pt x="199761" y="1263904"/>
                    <a:pt x="199761" y="878047"/>
                  </a:cubicBezTo>
                  <a:cubicBezTo>
                    <a:pt x="199761" y="510423"/>
                    <a:pt x="509661" y="206600"/>
                    <a:pt x="883365" y="209636"/>
                  </a:cubicBezTo>
                  <a:close/>
                  <a:moveTo>
                    <a:pt x="883365" y="157988"/>
                  </a:moveTo>
                  <a:cubicBezTo>
                    <a:pt x="479279" y="157988"/>
                    <a:pt x="148113" y="480041"/>
                    <a:pt x="148113" y="878047"/>
                  </a:cubicBezTo>
                  <a:cubicBezTo>
                    <a:pt x="148113" y="1294287"/>
                    <a:pt x="470166" y="1622416"/>
                    <a:pt x="880325" y="1622416"/>
                  </a:cubicBezTo>
                  <a:cubicBezTo>
                    <a:pt x="1284412" y="1622416"/>
                    <a:pt x="1612541" y="1294287"/>
                    <a:pt x="1612541" y="890200"/>
                  </a:cubicBezTo>
                  <a:cubicBezTo>
                    <a:pt x="1612541" y="486117"/>
                    <a:pt x="1287452" y="157988"/>
                    <a:pt x="883365" y="157988"/>
                  </a:cubicBezTo>
                  <a:close/>
                  <a:moveTo>
                    <a:pt x="849946" y="0"/>
                  </a:moveTo>
                  <a:cubicBezTo>
                    <a:pt x="865135" y="0"/>
                    <a:pt x="883365" y="0"/>
                    <a:pt x="898557" y="0"/>
                  </a:cubicBezTo>
                  <a:cubicBezTo>
                    <a:pt x="1038316" y="9113"/>
                    <a:pt x="1175035" y="39495"/>
                    <a:pt x="1299604" y="106340"/>
                  </a:cubicBezTo>
                  <a:cubicBezTo>
                    <a:pt x="1630769" y="285594"/>
                    <a:pt x="1816103" y="647145"/>
                    <a:pt x="1773568" y="1008693"/>
                  </a:cubicBezTo>
                  <a:cubicBezTo>
                    <a:pt x="1715840" y="1388473"/>
                    <a:pt x="1439363" y="1683180"/>
                    <a:pt x="1062622" y="1756097"/>
                  </a:cubicBezTo>
                  <a:cubicBezTo>
                    <a:pt x="1047429" y="1756097"/>
                    <a:pt x="1038316" y="1759137"/>
                    <a:pt x="1029200" y="1765214"/>
                  </a:cubicBezTo>
                  <a:lnTo>
                    <a:pt x="1023123" y="1765214"/>
                  </a:lnTo>
                  <a:cubicBezTo>
                    <a:pt x="1020087" y="1768250"/>
                    <a:pt x="1017047" y="1771290"/>
                    <a:pt x="1014010" y="1774327"/>
                  </a:cubicBezTo>
                  <a:cubicBezTo>
                    <a:pt x="1017047" y="1804709"/>
                    <a:pt x="995781" y="1832055"/>
                    <a:pt x="1026163" y="1853321"/>
                  </a:cubicBezTo>
                  <a:cubicBezTo>
                    <a:pt x="1071735" y="1883703"/>
                    <a:pt x="1056545" y="1953584"/>
                    <a:pt x="1041353" y="1987003"/>
                  </a:cubicBezTo>
                  <a:cubicBezTo>
                    <a:pt x="1001857" y="2084226"/>
                    <a:pt x="968435" y="2126762"/>
                    <a:pt x="971475" y="2233098"/>
                  </a:cubicBezTo>
                  <a:cubicBezTo>
                    <a:pt x="974512" y="2302979"/>
                    <a:pt x="1014010" y="2464007"/>
                    <a:pt x="1014010" y="2533885"/>
                  </a:cubicBezTo>
                  <a:cubicBezTo>
                    <a:pt x="1010970" y="2682759"/>
                    <a:pt x="1010970" y="2828594"/>
                    <a:pt x="1010970" y="2977466"/>
                  </a:cubicBezTo>
                  <a:cubicBezTo>
                    <a:pt x="1010970" y="3016965"/>
                    <a:pt x="998817" y="3050384"/>
                    <a:pt x="962359" y="3068613"/>
                  </a:cubicBezTo>
                  <a:cubicBezTo>
                    <a:pt x="938053" y="3080766"/>
                    <a:pt x="913747" y="3086843"/>
                    <a:pt x="892481" y="3086843"/>
                  </a:cubicBezTo>
                  <a:cubicBezTo>
                    <a:pt x="871212" y="3086843"/>
                    <a:pt x="846906" y="3080766"/>
                    <a:pt x="822600" y="3068613"/>
                  </a:cubicBezTo>
                  <a:cubicBezTo>
                    <a:pt x="786141" y="3050384"/>
                    <a:pt x="773988" y="3016965"/>
                    <a:pt x="773988" y="2977466"/>
                  </a:cubicBezTo>
                  <a:cubicBezTo>
                    <a:pt x="773988" y="2828594"/>
                    <a:pt x="770952" y="2682759"/>
                    <a:pt x="770952" y="2533885"/>
                  </a:cubicBezTo>
                  <a:cubicBezTo>
                    <a:pt x="767912" y="2464007"/>
                    <a:pt x="810447" y="2302979"/>
                    <a:pt x="813487" y="2233098"/>
                  </a:cubicBezTo>
                  <a:cubicBezTo>
                    <a:pt x="816524" y="2126762"/>
                    <a:pt x="783105" y="2081186"/>
                    <a:pt x="743606" y="1987003"/>
                  </a:cubicBezTo>
                  <a:cubicBezTo>
                    <a:pt x="731453" y="1953584"/>
                    <a:pt x="713224" y="1883703"/>
                    <a:pt x="758799" y="1853321"/>
                  </a:cubicBezTo>
                  <a:cubicBezTo>
                    <a:pt x="789181" y="1835091"/>
                    <a:pt x="767912" y="1807746"/>
                    <a:pt x="770952" y="1774327"/>
                  </a:cubicBezTo>
                  <a:cubicBezTo>
                    <a:pt x="767912" y="1771290"/>
                    <a:pt x="764875" y="1768250"/>
                    <a:pt x="761835" y="1765214"/>
                  </a:cubicBezTo>
                  <a:lnTo>
                    <a:pt x="746646" y="1765214"/>
                  </a:lnTo>
                  <a:cubicBezTo>
                    <a:pt x="746646" y="1765214"/>
                    <a:pt x="743606" y="1762174"/>
                    <a:pt x="743606" y="1762174"/>
                  </a:cubicBezTo>
                  <a:cubicBezTo>
                    <a:pt x="603847" y="1737868"/>
                    <a:pt x="476242" y="1689256"/>
                    <a:pt x="363829" y="1604186"/>
                  </a:cubicBezTo>
                  <a:cubicBezTo>
                    <a:pt x="248376" y="1516076"/>
                    <a:pt x="151153" y="1409739"/>
                    <a:pt x="90388" y="1279097"/>
                  </a:cubicBezTo>
                  <a:cubicBezTo>
                    <a:pt x="38736" y="1172757"/>
                    <a:pt x="2278" y="1060341"/>
                    <a:pt x="2278" y="938812"/>
                  </a:cubicBezTo>
                  <a:cubicBezTo>
                    <a:pt x="-759" y="902356"/>
                    <a:pt x="-759" y="865894"/>
                    <a:pt x="2278" y="832475"/>
                  </a:cubicBezTo>
                  <a:cubicBezTo>
                    <a:pt x="29623" y="398010"/>
                    <a:pt x="351676" y="57725"/>
                    <a:pt x="786141" y="6077"/>
                  </a:cubicBezTo>
                  <a:cubicBezTo>
                    <a:pt x="807410" y="0"/>
                    <a:pt x="828676" y="9113"/>
                    <a:pt x="849946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2" name="Freeform: Shape 47">
              <a:extLst>
                <a:ext uri="{FF2B5EF4-FFF2-40B4-BE49-F238E27FC236}">
                  <a16:creationId xmlns:a16="http://schemas.microsoft.com/office/drawing/2014/main" id="{058ABDE9-E03D-CF42-806B-849A4868DD9C}"/>
                </a:ext>
              </a:extLst>
            </p:cNvPr>
            <p:cNvSpPr/>
            <p:nvPr/>
          </p:nvSpPr>
          <p:spPr>
            <a:xfrm>
              <a:off x="2893925" y="7183529"/>
              <a:ext cx="1461435" cy="1197897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3" name="AutoShape 92">
            <a:extLst>
              <a:ext uri="{FF2B5EF4-FFF2-40B4-BE49-F238E27FC236}">
                <a16:creationId xmlns:a16="http://schemas.microsoft.com/office/drawing/2014/main" id="{4FEAB8F8-8A0B-9E44-B59F-B1152FF34C6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729139" y="3824723"/>
            <a:ext cx="1288354" cy="1288354"/>
          </a:xfrm>
          <a:prstGeom prst="rect">
            <a:avLst/>
          </a:prstGeom>
          <a:noFill/>
          <a:ln w="63500">
            <a:solidFill>
              <a:schemeClr val="accent1"/>
            </a:solidFill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1" name="AutoShape 92">
            <a:extLst>
              <a:ext uri="{FF2B5EF4-FFF2-40B4-BE49-F238E27FC236}">
                <a16:creationId xmlns:a16="http://schemas.microsoft.com/office/drawing/2014/main" id="{FAE300F4-DB20-8041-8B81-96E1EE9F4C7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7650141" y="3824723"/>
            <a:ext cx="1288354" cy="1288354"/>
          </a:xfrm>
          <a:prstGeom prst="rect">
            <a:avLst/>
          </a:prstGeom>
          <a:solidFill>
            <a:schemeClr val="tx2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6" name="AutoShape 92">
            <a:extLst>
              <a:ext uri="{FF2B5EF4-FFF2-40B4-BE49-F238E27FC236}">
                <a16:creationId xmlns:a16="http://schemas.microsoft.com/office/drawing/2014/main" id="{CEE78279-A5D2-2845-BE3E-CA435F2708C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110642" y="3824581"/>
            <a:ext cx="1288354" cy="1288497"/>
          </a:xfrm>
          <a:prstGeom prst="rect">
            <a:avLst/>
          </a:prstGeom>
          <a:noFill/>
          <a:ln w="63500">
            <a:solidFill>
              <a:schemeClr val="accent3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7" name="AutoShape 92">
            <a:extLst>
              <a:ext uri="{FF2B5EF4-FFF2-40B4-BE49-F238E27FC236}">
                <a16:creationId xmlns:a16="http://schemas.microsoft.com/office/drawing/2014/main" id="{6E047AB9-A16A-2349-A42B-A346CC4507E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4189640" y="3824581"/>
            <a:ext cx="1288354" cy="1288497"/>
          </a:xfrm>
          <a:prstGeom prst="rect">
            <a:avLst/>
          </a:prstGeom>
          <a:noFill/>
          <a:ln w="63500">
            <a:solidFill>
              <a:schemeClr val="accent2"/>
            </a:solidFill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8" name="Freeform: Shape 64">
            <a:extLst>
              <a:ext uri="{FF2B5EF4-FFF2-40B4-BE49-F238E27FC236}">
                <a16:creationId xmlns:a16="http://schemas.microsoft.com/office/drawing/2014/main" id="{DF7C67F8-8601-B840-A2B9-596FF61F7AA1}"/>
              </a:ext>
            </a:extLst>
          </p:cNvPr>
          <p:cNvSpPr/>
          <p:nvPr/>
        </p:nvSpPr>
        <p:spPr>
          <a:xfrm>
            <a:off x="17971548" y="3897372"/>
            <a:ext cx="619670" cy="1433512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2363368-69AE-B145-A6DE-6B430A2467D1}"/>
              </a:ext>
            </a:extLst>
          </p:cNvPr>
          <p:cNvGrpSpPr/>
          <p:nvPr/>
        </p:nvGrpSpPr>
        <p:grpSpPr>
          <a:xfrm>
            <a:off x="21683612" y="3983729"/>
            <a:ext cx="228064" cy="1046268"/>
            <a:chOff x="9535303" y="2616201"/>
            <a:chExt cx="429088" cy="1968489"/>
          </a:xfrm>
          <a:solidFill>
            <a:schemeClr val="accent3"/>
          </a:solidFill>
        </p:grpSpPr>
        <p:grpSp>
          <p:nvGrpSpPr>
            <p:cNvPr id="71" name="그룹 19">
              <a:extLst>
                <a:ext uri="{FF2B5EF4-FFF2-40B4-BE49-F238E27FC236}">
                  <a16:creationId xmlns:a16="http://schemas.microsoft.com/office/drawing/2014/main" id="{C3956F63-F3DD-D54F-A6EF-0870DAA15CEE}"/>
                </a:ext>
              </a:extLst>
            </p:cNvPr>
            <p:cNvGrpSpPr/>
            <p:nvPr/>
          </p:nvGrpSpPr>
          <p:grpSpPr>
            <a:xfrm rot="19313868">
              <a:off x="9535303" y="2740910"/>
              <a:ext cx="283914" cy="1814358"/>
              <a:chOff x="1055023" y="2447150"/>
              <a:chExt cx="489227" cy="3126412"/>
            </a:xfrm>
            <a:grpFill/>
            <a:effectLst/>
          </p:grpSpPr>
          <p:grpSp>
            <p:nvGrpSpPr>
              <p:cNvPr id="83" name="그룹 20">
                <a:extLst>
                  <a:ext uri="{FF2B5EF4-FFF2-40B4-BE49-F238E27FC236}">
                    <a16:creationId xmlns:a16="http://schemas.microsoft.com/office/drawing/2014/main" id="{18F7DABF-F63C-5B4B-9C40-79E157B9009A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8"/>
                <a:chOff x="4360431" y="3515651"/>
                <a:chExt cx="208870" cy="1909569"/>
              </a:xfrm>
              <a:grpFill/>
            </p:grpSpPr>
            <p:sp>
              <p:nvSpPr>
                <p:cNvPr id="85" name="사다리꼴 22">
                  <a:extLst>
                    <a:ext uri="{FF2B5EF4-FFF2-40B4-BE49-F238E27FC236}">
                      <a16:creationId xmlns:a16="http://schemas.microsoft.com/office/drawing/2014/main" id="{81AEB5AB-0B69-4F42-A38B-27CB2DCC448D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6" name="타원 23">
                  <a:extLst>
                    <a:ext uri="{FF2B5EF4-FFF2-40B4-BE49-F238E27FC236}">
                      <a16:creationId xmlns:a16="http://schemas.microsoft.com/office/drawing/2014/main" id="{D2AEEE6F-2BEB-794F-BAD9-9888B92E0414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4" name="자유형: 도형 21">
                <a:extLst>
                  <a:ext uri="{FF2B5EF4-FFF2-40B4-BE49-F238E27FC236}">
                    <a16:creationId xmlns:a16="http://schemas.microsoft.com/office/drawing/2014/main" id="{E904620E-9E1E-6147-990D-F04FE03095D4}"/>
                  </a:ext>
                </a:extLst>
              </p:cNvPr>
              <p:cNvSpPr/>
              <p:nvPr/>
            </p:nvSpPr>
            <p:spPr>
              <a:xfrm>
                <a:off x="1055023" y="2447150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72" name="그룹 24">
              <a:extLst>
                <a:ext uri="{FF2B5EF4-FFF2-40B4-BE49-F238E27FC236}">
                  <a16:creationId xmlns:a16="http://schemas.microsoft.com/office/drawing/2014/main" id="{579069F1-9A17-9145-B65C-A0BC591294F9}"/>
                </a:ext>
              </a:extLst>
            </p:cNvPr>
            <p:cNvGrpSpPr/>
            <p:nvPr/>
          </p:nvGrpSpPr>
          <p:grpSpPr>
            <a:xfrm rot="2286132" flipH="1">
              <a:off x="9758353" y="2616201"/>
              <a:ext cx="206038" cy="1968489"/>
              <a:chOff x="10476289" y="295275"/>
              <a:chExt cx="567209" cy="6132426"/>
            </a:xfrm>
            <a:grpFill/>
            <a:effectLst/>
          </p:grpSpPr>
          <p:grpSp>
            <p:nvGrpSpPr>
              <p:cNvPr id="73" name="그룹 25">
                <a:extLst>
                  <a:ext uri="{FF2B5EF4-FFF2-40B4-BE49-F238E27FC236}">
                    <a16:creationId xmlns:a16="http://schemas.microsoft.com/office/drawing/2014/main" id="{E69AC742-56B7-7A4E-B4CF-17580D82A387}"/>
                  </a:ext>
                </a:extLst>
              </p:cNvPr>
              <p:cNvGrpSpPr/>
              <p:nvPr/>
            </p:nvGrpSpPr>
            <p:grpSpPr>
              <a:xfrm>
                <a:off x="10690850" y="3203660"/>
                <a:ext cx="352648" cy="3224041"/>
                <a:chOff x="3737748" y="3214934"/>
                <a:chExt cx="352648" cy="3224042"/>
              </a:xfrm>
              <a:grpFill/>
            </p:grpSpPr>
            <p:sp>
              <p:nvSpPr>
                <p:cNvPr id="81" name="사다리꼴 27">
                  <a:extLst>
                    <a:ext uri="{FF2B5EF4-FFF2-40B4-BE49-F238E27FC236}">
                      <a16:creationId xmlns:a16="http://schemas.microsoft.com/office/drawing/2014/main" id="{4826A6D2-A2F0-8C4B-8081-086E8C2463C0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타원 28">
                  <a:extLst>
                    <a:ext uri="{FF2B5EF4-FFF2-40B4-BE49-F238E27FC236}">
                      <a16:creationId xmlns:a16="http://schemas.microsoft.com/office/drawing/2014/main" id="{90C4DEE5-E85E-E540-B1F3-EE6FCBEE22C7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80" name="자유형: 도형 26">
                <a:extLst>
                  <a:ext uri="{FF2B5EF4-FFF2-40B4-BE49-F238E27FC236}">
                    <a16:creationId xmlns:a16="http://schemas.microsoft.com/office/drawing/2014/main" id="{8C892779-F644-6B42-968D-0474A60AB6D5}"/>
                  </a:ext>
                </a:extLst>
              </p:cNvPr>
              <p:cNvSpPr/>
              <p:nvPr/>
            </p:nvSpPr>
            <p:spPr>
              <a:xfrm>
                <a:off x="10476289" y="295275"/>
                <a:ext cx="533237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90" name="Freeform: Shape 76">
            <a:extLst>
              <a:ext uri="{FF2B5EF4-FFF2-40B4-BE49-F238E27FC236}">
                <a16:creationId xmlns:a16="http://schemas.microsoft.com/office/drawing/2014/main" id="{5DEC14A6-D2B7-BD47-B685-FBA5911D912D}"/>
              </a:ext>
            </a:extLst>
          </p:cNvPr>
          <p:cNvSpPr/>
          <p:nvPr/>
        </p:nvSpPr>
        <p:spPr>
          <a:xfrm rot="2174587">
            <a:off x="11037473" y="3959371"/>
            <a:ext cx="632644" cy="1097373"/>
          </a:xfrm>
          <a:custGeom>
            <a:avLst/>
            <a:gdLst>
              <a:gd name="connsiteX0" fmla="*/ 886404 w 1779591"/>
              <a:gd name="connsiteY0" fmla="*/ 2904549 h 3086843"/>
              <a:gd name="connsiteX1" fmla="*/ 840829 w 1779591"/>
              <a:gd name="connsiteY1" fmla="*/ 2950124 h 3086843"/>
              <a:gd name="connsiteX2" fmla="*/ 886404 w 1779591"/>
              <a:gd name="connsiteY2" fmla="*/ 2995696 h 3086843"/>
              <a:gd name="connsiteX3" fmla="*/ 931976 w 1779591"/>
              <a:gd name="connsiteY3" fmla="*/ 2950124 h 3086843"/>
              <a:gd name="connsiteX4" fmla="*/ 886404 w 1779591"/>
              <a:gd name="connsiteY4" fmla="*/ 2904549 h 3086843"/>
              <a:gd name="connsiteX5" fmla="*/ 883365 w 1779591"/>
              <a:gd name="connsiteY5" fmla="*/ 209636 h 3086843"/>
              <a:gd name="connsiteX6" fmla="*/ 1563929 w 1779591"/>
              <a:gd name="connsiteY6" fmla="*/ 890200 h 3086843"/>
              <a:gd name="connsiteX7" fmla="*/ 883365 w 1779591"/>
              <a:gd name="connsiteY7" fmla="*/ 1570767 h 3086843"/>
              <a:gd name="connsiteX8" fmla="*/ 199761 w 1779591"/>
              <a:gd name="connsiteY8" fmla="*/ 878047 h 3086843"/>
              <a:gd name="connsiteX9" fmla="*/ 883365 w 1779591"/>
              <a:gd name="connsiteY9" fmla="*/ 209636 h 3086843"/>
              <a:gd name="connsiteX10" fmla="*/ 883365 w 1779591"/>
              <a:gd name="connsiteY10" fmla="*/ 157988 h 3086843"/>
              <a:gd name="connsiteX11" fmla="*/ 148113 w 1779591"/>
              <a:gd name="connsiteY11" fmla="*/ 878047 h 3086843"/>
              <a:gd name="connsiteX12" fmla="*/ 880325 w 1779591"/>
              <a:gd name="connsiteY12" fmla="*/ 1622416 h 3086843"/>
              <a:gd name="connsiteX13" fmla="*/ 1612541 w 1779591"/>
              <a:gd name="connsiteY13" fmla="*/ 890200 h 3086843"/>
              <a:gd name="connsiteX14" fmla="*/ 883365 w 1779591"/>
              <a:gd name="connsiteY14" fmla="*/ 157988 h 3086843"/>
              <a:gd name="connsiteX15" fmla="*/ 849946 w 1779591"/>
              <a:gd name="connsiteY15" fmla="*/ 0 h 3086843"/>
              <a:gd name="connsiteX16" fmla="*/ 898557 w 1779591"/>
              <a:gd name="connsiteY16" fmla="*/ 0 h 3086843"/>
              <a:gd name="connsiteX17" fmla="*/ 1299604 w 1779591"/>
              <a:gd name="connsiteY17" fmla="*/ 106340 h 3086843"/>
              <a:gd name="connsiteX18" fmla="*/ 1773568 w 1779591"/>
              <a:gd name="connsiteY18" fmla="*/ 1008693 h 3086843"/>
              <a:gd name="connsiteX19" fmla="*/ 1062622 w 1779591"/>
              <a:gd name="connsiteY19" fmla="*/ 1756097 h 3086843"/>
              <a:gd name="connsiteX20" fmla="*/ 1029200 w 1779591"/>
              <a:gd name="connsiteY20" fmla="*/ 1765214 h 3086843"/>
              <a:gd name="connsiteX21" fmla="*/ 1023123 w 1779591"/>
              <a:gd name="connsiteY21" fmla="*/ 1765214 h 3086843"/>
              <a:gd name="connsiteX22" fmla="*/ 1014010 w 1779591"/>
              <a:gd name="connsiteY22" fmla="*/ 1774327 h 3086843"/>
              <a:gd name="connsiteX23" fmla="*/ 1026163 w 1779591"/>
              <a:gd name="connsiteY23" fmla="*/ 1853321 h 3086843"/>
              <a:gd name="connsiteX24" fmla="*/ 1041353 w 1779591"/>
              <a:gd name="connsiteY24" fmla="*/ 1987003 h 3086843"/>
              <a:gd name="connsiteX25" fmla="*/ 971475 w 1779591"/>
              <a:gd name="connsiteY25" fmla="*/ 2233098 h 3086843"/>
              <a:gd name="connsiteX26" fmla="*/ 1014010 w 1779591"/>
              <a:gd name="connsiteY26" fmla="*/ 2533885 h 3086843"/>
              <a:gd name="connsiteX27" fmla="*/ 1010970 w 1779591"/>
              <a:gd name="connsiteY27" fmla="*/ 2977466 h 3086843"/>
              <a:gd name="connsiteX28" fmla="*/ 962359 w 1779591"/>
              <a:gd name="connsiteY28" fmla="*/ 3068613 h 3086843"/>
              <a:gd name="connsiteX29" fmla="*/ 892481 w 1779591"/>
              <a:gd name="connsiteY29" fmla="*/ 3086843 h 3086843"/>
              <a:gd name="connsiteX30" fmla="*/ 822600 w 1779591"/>
              <a:gd name="connsiteY30" fmla="*/ 3068613 h 3086843"/>
              <a:gd name="connsiteX31" fmla="*/ 773988 w 1779591"/>
              <a:gd name="connsiteY31" fmla="*/ 2977466 h 3086843"/>
              <a:gd name="connsiteX32" fmla="*/ 770952 w 1779591"/>
              <a:gd name="connsiteY32" fmla="*/ 2533885 h 3086843"/>
              <a:gd name="connsiteX33" fmla="*/ 813487 w 1779591"/>
              <a:gd name="connsiteY33" fmla="*/ 2233098 h 3086843"/>
              <a:gd name="connsiteX34" fmla="*/ 743606 w 1779591"/>
              <a:gd name="connsiteY34" fmla="*/ 1987003 h 3086843"/>
              <a:gd name="connsiteX35" fmla="*/ 758799 w 1779591"/>
              <a:gd name="connsiteY35" fmla="*/ 1853321 h 3086843"/>
              <a:gd name="connsiteX36" fmla="*/ 770952 w 1779591"/>
              <a:gd name="connsiteY36" fmla="*/ 1774327 h 3086843"/>
              <a:gd name="connsiteX37" fmla="*/ 761835 w 1779591"/>
              <a:gd name="connsiteY37" fmla="*/ 1765214 h 3086843"/>
              <a:gd name="connsiteX38" fmla="*/ 746646 w 1779591"/>
              <a:gd name="connsiteY38" fmla="*/ 1765214 h 3086843"/>
              <a:gd name="connsiteX39" fmla="*/ 743606 w 1779591"/>
              <a:gd name="connsiteY39" fmla="*/ 1762174 h 3086843"/>
              <a:gd name="connsiteX40" fmla="*/ 363829 w 1779591"/>
              <a:gd name="connsiteY40" fmla="*/ 1604186 h 3086843"/>
              <a:gd name="connsiteX41" fmla="*/ 90388 w 1779591"/>
              <a:gd name="connsiteY41" fmla="*/ 1279097 h 3086843"/>
              <a:gd name="connsiteX42" fmla="*/ 2278 w 1779591"/>
              <a:gd name="connsiteY42" fmla="*/ 938812 h 3086843"/>
              <a:gd name="connsiteX43" fmla="*/ 2278 w 1779591"/>
              <a:gd name="connsiteY43" fmla="*/ 832475 h 3086843"/>
              <a:gd name="connsiteX44" fmla="*/ 786141 w 1779591"/>
              <a:gd name="connsiteY44" fmla="*/ 6077 h 3086843"/>
              <a:gd name="connsiteX45" fmla="*/ 849946 w 1779591"/>
              <a:gd name="connsiteY45" fmla="*/ 0 h 3086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779591" h="3086843">
                <a:moveTo>
                  <a:pt x="886404" y="2904549"/>
                </a:moveTo>
                <a:cubicBezTo>
                  <a:pt x="862099" y="2904549"/>
                  <a:pt x="840829" y="2922778"/>
                  <a:pt x="840829" y="2950124"/>
                </a:cubicBezTo>
                <a:cubicBezTo>
                  <a:pt x="840829" y="2974430"/>
                  <a:pt x="859059" y="2995696"/>
                  <a:pt x="886404" y="2995696"/>
                </a:cubicBezTo>
                <a:cubicBezTo>
                  <a:pt x="910710" y="2995696"/>
                  <a:pt x="931976" y="2974430"/>
                  <a:pt x="931976" y="2950124"/>
                </a:cubicBezTo>
                <a:cubicBezTo>
                  <a:pt x="931976" y="2925818"/>
                  <a:pt x="913747" y="2904549"/>
                  <a:pt x="886404" y="2904549"/>
                </a:cubicBezTo>
                <a:close/>
                <a:moveTo>
                  <a:pt x="883365" y="209636"/>
                </a:moveTo>
                <a:cubicBezTo>
                  <a:pt x="1257069" y="209636"/>
                  <a:pt x="1560892" y="513460"/>
                  <a:pt x="1563929" y="890200"/>
                </a:cubicBezTo>
                <a:cubicBezTo>
                  <a:pt x="1566966" y="1260864"/>
                  <a:pt x="1257069" y="1570767"/>
                  <a:pt x="883365" y="1570767"/>
                </a:cubicBezTo>
                <a:cubicBezTo>
                  <a:pt x="500548" y="1570767"/>
                  <a:pt x="199761" y="1263904"/>
                  <a:pt x="199761" y="878047"/>
                </a:cubicBezTo>
                <a:cubicBezTo>
                  <a:pt x="199761" y="510423"/>
                  <a:pt x="509661" y="206600"/>
                  <a:pt x="883365" y="209636"/>
                </a:cubicBezTo>
                <a:close/>
                <a:moveTo>
                  <a:pt x="883365" y="157988"/>
                </a:moveTo>
                <a:cubicBezTo>
                  <a:pt x="479279" y="157988"/>
                  <a:pt x="148113" y="480041"/>
                  <a:pt x="148113" y="878047"/>
                </a:cubicBezTo>
                <a:cubicBezTo>
                  <a:pt x="148113" y="1294287"/>
                  <a:pt x="470166" y="1622416"/>
                  <a:pt x="880325" y="1622416"/>
                </a:cubicBezTo>
                <a:cubicBezTo>
                  <a:pt x="1284412" y="1622416"/>
                  <a:pt x="1612541" y="1294287"/>
                  <a:pt x="1612541" y="890200"/>
                </a:cubicBezTo>
                <a:cubicBezTo>
                  <a:pt x="1612541" y="486117"/>
                  <a:pt x="1287452" y="157988"/>
                  <a:pt x="883365" y="157988"/>
                </a:cubicBezTo>
                <a:close/>
                <a:moveTo>
                  <a:pt x="849946" y="0"/>
                </a:moveTo>
                <a:cubicBezTo>
                  <a:pt x="865135" y="0"/>
                  <a:pt x="883365" y="0"/>
                  <a:pt x="898557" y="0"/>
                </a:cubicBezTo>
                <a:cubicBezTo>
                  <a:pt x="1038316" y="9113"/>
                  <a:pt x="1175035" y="39495"/>
                  <a:pt x="1299604" y="106340"/>
                </a:cubicBezTo>
                <a:cubicBezTo>
                  <a:pt x="1630769" y="285594"/>
                  <a:pt x="1816103" y="647145"/>
                  <a:pt x="1773568" y="1008693"/>
                </a:cubicBezTo>
                <a:cubicBezTo>
                  <a:pt x="1715840" y="1388473"/>
                  <a:pt x="1439363" y="1683180"/>
                  <a:pt x="1062622" y="1756097"/>
                </a:cubicBezTo>
                <a:cubicBezTo>
                  <a:pt x="1047429" y="1756097"/>
                  <a:pt x="1038316" y="1759137"/>
                  <a:pt x="1029200" y="1765214"/>
                </a:cubicBezTo>
                <a:lnTo>
                  <a:pt x="1023123" y="1765214"/>
                </a:lnTo>
                <a:cubicBezTo>
                  <a:pt x="1020087" y="1768250"/>
                  <a:pt x="1017047" y="1771290"/>
                  <a:pt x="1014010" y="1774327"/>
                </a:cubicBezTo>
                <a:cubicBezTo>
                  <a:pt x="1017047" y="1804709"/>
                  <a:pt x="995781" y="1832055"/>
                  <a:pt x="1026163" y="1853321"/>
                </a:cubicBezTo>
                <a:cubicBezTo>
                  <a:pt x="1071735" y="1883703"/>
                  <a:pt x="1056545" y="1953584"/>
                  <a:pt x="1041353" y="1987003"/>
                </a:cubicBezTo>
                <a:cubicBezTo>
                  <a:pt x="1001857" y="2084226"/>
                  <a:pt x="968435" y="2126762"/>
                  <a:pt x="971475" y="2233098"/>
                </a:cubicBezTo>
                <a:cubicBezTo>
                  <a:pt x="974512" y="2302979"/>
                  <a:pt x="1014010" y="2464007"/>
                  <a:pt x="1014010" y="2533885"/>
                </a:cubicBezTo>
                <a:cubicBezTo>
                  <a:pt x="1010970" y="2682759"/>
                  <a:pt x="1010970" y="2828594"/>
                  <a:pt x="1010970" y="2977466"/>
                </a:cubicBezTo>
                <a:cubicBezTo>
                  <a:pt x="1010970" y="3016965"/>
                  <a:pt x="998817" y="3050384"/>
                  <a:pt x="962359" y="3068613"/>
                </a:cubicBezTo>
                <a:cubicBezTo>
                  <a:pt x="938053" y="3080766"/>
                  <a:pt x="913747" y="3086843"/>
                  <a:pt x="892481" y="3086843"/>
                </a:cubicBezTo>
                <a:cubicBezTo>
                  <a:pt x="871212" y="3086843"/>
                  <a:pt x="846906" y="3080766"/>
                  <a:pt x="822600" y="3068613"/>
                </a:cubicBezTo>
                <a:cubicBezTo>
                  <a:pt x="786141" y="3050384"/>
                  <a:pt x="773988" y="3016965"/>
                  <a:pt x="773988" y="2977466"/>
                </a:cubicBezTo>
                <a:cubicBezTo>
                  <a:pt x="773988" y="2828594"/>
                  <a:pt x="770952" y="2682759"/>
                  <a:pt x="770952" y="2533885"/>
                </a:cubicBezTo>
                <a:cubicBezTo>
                  <a:pt x="767912" y="2464007"/>
                  <a:pt x="810447" y="2302979"/>
                  <a:pt x="813487" y="2233098"/>
                </a:cubicBezTo>
                <a:cubicBezTo>
                  <a:pt x="816524" y="2126762"/>
                  <a:pt x="783105" y="2081186"/>
                  <a:pt x="743606" y="1987003"/>
                </a:cubicBezTo>
                <a:cubicBezTo>
                  <a:pt x="731453" y="1953584"/>
                  <a:pt x="713224" y="1883703"/>
                  <a:pt x="758799" y="1853321"/>
                </a:cubicBezTo>
                <a:cubicBezTo>
                  <a:pt x="789181" y="1835091"/>
                  <a:pt x="767912" y="1807746"/>
                  <a:pt x="770952" y="1774327"/>
                </a:cubicBezTo>
                <a:cubicBezTo>
                  <a:pt x="767912" y="1771290"/>
                  <a:pt x="764875" y="1768250"/>
                  <a:pt x="761835" y="1765214"/>
                </a:cubicBezTo>
                <a:lnTo>
                  <a:pt x="746646" y="1765214"/>
                </a:lnTo>
                <a:cubicBezTo>
                  <a:pt x="746646" y="1765214"/>
                  <a:pt x="743606" y="1762174"/>
                  <a:pt x="743606" y="1762174"/>
                </a:cubicBezTo>
                <a:cubicBezTo>
                  <a:pt x="603847" y="1737868"/>
                  <a:pt x="476242" y="1689256"/>
                  <a:pt x="363829" y="1604186"/>
                </a:cubicBezTo>
                <a:cubicBezTo>
                  <a:pt x="248376" y="1516076"/>
                  <a:pt x="151153" y="1409739"/>
                  <a:pt x="90388" y="1279097"/>
                </a:cubicBezTo>
                <a:cubicBezTo>
                  <a:pt x="38736" y="1172757"/>
                  <a:pt x="2278" y="1060341"/>
                  <a:pt x="2278" y="938812"/>
                </a:cubicBezTo>
                <a:cubicBezTo>
                  <a:pt x="-759" y="902356"/>
                  <a:pt x="-759" y="865894"/>
                  <a:pt x="2278" y="832475"/>
                </a:cubicBezTo>
                <a:cubicBezTo>
                  <a:pt x="29623" y="398010"/>
                  <a:pt x="351676" y="57725"/>
                  <a:pt x="786141" y="6077"/>
                </a:cubicBezTo>
                <a:cubicBezTo>
                  <a:pt x="807410" y="0"/>
                  <a:pt x="828676" y="9113"/>
                  <a:pt x="849946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01" name="Freeform: Shape 77">
            <a:extLst>
              <a:ext uri="{FF2B5EF4-FFF2-40B4-BE49-F238E27FC236}">
                <a16:creationId xmlns:a16="http://schemas.microsoft.com/office/drawing/2014/main" id="{CAEDF8FD-2E42-B942-8EC1-D4D384E4B16B}"/>
              </a:ext>
            </a:extLst>
          </p:cNvPr>
          <p:cNvSpPr/>
          <p:nvPr/>
        </p:nvSpPr>
        <p:spPr>
          <a:xfrm>
            <a:off x="14469372" y="4182405"/>
            <a:ext cx="736378" cy="603589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2581341-721A-BF4B-A7EF-8DFB714167BE}"/>
              </a:ext>
            </a:extLst>
          </p:cNvPr>
          <p:cNvGrpSpPr/>
          <p:nvPr/>
        </p:nvGrpSpPr>
        <p:grpSpPr>
          <a:xfrm>
            <a:off x="9551549" y="5855064"/>
            <a:ext cx="3643533" cy="2341946"/>
            <a:chOff x="12319129" y="4893478"/>
            <a:chExt cx="4033429" cy="2592559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AD2DBCE-B469-D443-8267-FB7759595AB2}"/>
                </a:ext>
              </a:extLst>
            </p:cNvPr>
            <p:cNvSpPr txBox="1"/>
            <p:nvPr/>
          </p:nvSpPr>
          <p:spPr>
            <a:xfrm>
              <a:off x="12708644" y="5605733"/>
              <a:ext cx="3254398" cy="1880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C4FD5F8-57D9-B243-90E7-7488D6389EA1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683D4D9-DCC8-6A41-AF3C-B8D38BF220A5}"/>
              </a:ext>
            </a:extLst>
          </p:cNvPr>
          <p:cNvGrpSpPr/>
          <p:nvPr/>
        </p:nvGrpSpPr>
        <p:grpSpPr>
          <a:xfrm>
            <a:off x="13012050" y="5855064"/>
            <a:ext cx="3643533" cy="2341946"/>
            <a:chOff x="12319129" y="4893478"/>
            <a:chExt cx="4033429" cy="2592559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4947D49-2B4D-5E48-A007-60BE122B1B62}"/>
                </a:ext>
              </a:extLst>
            </p:cNvPr>
            <p:cNvSpPr txBox="1"/>
            <p:nvPr/>
          </p:nvSpPr>
          <p:spPr>
            <a:xfrm>
              <a:off x="12708644" y="5605733"/>
              <a:ext cx="3254398" cy="1880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AD91C9B-F450-5047-92E5-4DD7839E86E6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F86C27A-1847-2F4F-B683-981637F6A13C}"/>
              </a:ext>
            </a:extLst>
          </p:cNvPr>
          <p:cNvGrpSpPr/>
          <p:nvPr/>
        </p:nvGrpSpPr>
        <p:grpSpPr>
          <a:xfrm>
            <a:off x="16472551" y="5855064"/>
            <a:ext cx="3643533" cy="2341946"/>
            <a:chOff x="12319129" y="4893478"/>
            <a:chExt cx="4033429" cy="2592559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72CBEE8-B2E1-A34C-9FEA-68F86809929F}"/>
                </a:ext>
              </a:extLst>
            </p:cNvPr>
            <p:cNvSpPr txBox="1"/>
            <p:nvPr/>
          </p:nvSpPr>
          <p:spPr>
            <a:xfrm>
              <a:off x="12708644" y="5605733"/>
              <a:ext cx="3254398" cy="1880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E037639-C49E-2F47-BBAF-AF0AE25C89CF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4AF2BEBB-2EB2-9849-92BD-DDC9109396CD}"/>
              </a:ext>
            </a:extLst>
          </p:cNvPr>
          <p:cNvGrpSpPr/>
          <p:nvPr/>
        </p:nvGrpSpPr>
        <p:grpSpPr>
          <a:xfrm>
            <a:off x="19933052" y="5855064"/>
            <a:ext cx="3643533" cy="2341946"/>
            <a:chOff x="12319129" y="4893478"/>
            <a:chExt cx="4033429" cy="2592559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3621EAB-548D-9C43-ABB3-073D3517B2F6}"/>
                </a:ext>
              </a:extLst>
            </p:cNvPr>
            <p:cNvSpPr txBox="1"/>
            <p:nvPr/>
          </p:nvSpPr>
          <p:spPr>
            <a:xfrm>
              <a:off x="12708644" y="5605733"/>
              <a:ext cx="3254398" cy="1880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4299"/>
                </a:lnSpc>
              </a:pPr>
              <a:r>
                <a:rPr lang="en-US" sz="2800" dirty="0"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2800" dirty="0"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F5D9F89-8CA7-D440-8094-96478B176FA1}"/>
                </a:ext>
              </a:extLst>
            </p:cNvPr>
            <p:cNvSpPr/>
            <p:nvPr/>
          </p:nvSpPr>
          <p:spPr>
            <a:xfrm>
              <a:off x="12319129" y="4893478"/>
              <a:ext cx="403342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AE448E5-AD2F-5A4E-8579-913FECC045DB}"/>
              </a:ext>
            </a:extLst>
          </p:cNvPr>
          <p:cNvGrpSpPr/>
          <p:nvPr/>
        </p:nvGrpSpPr>
        <p:grpSpPr>
          <a:xfrm>
            <a:off x="10561218" y="9296341"/>
            <a:ext cx="6813719" cy="2840831"/>
            <a:chOff x="15870096" y="4559218"/>
            <a:chExt cx="6813719" cy="284083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779C767-D45D-A142-B0E8-4016BA327E77}"/>
                </a:ext>
              </a:extLst>
            </p:cNvPr>
            <p:cNvSpPr/>
            <p:nvPr/>
          </p:nvSpPr>
          <p:spPr>
            <a:xfrm>
              <a:off x="15870096" y="4559218"/>
              <a:ext cx="6094365" cy="284083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6C1E895F-1146-1B4C-9376-CE00D6E8DE64}"/>
                </a:ext>
              </a:extLst>
            </p:cNvPr>
            <p:cNvGrpSpPr/>
            <p:nvPr/>
          </p:nvGrpSpPr>
          <p:grpSpPr>
            <a:xfrm>
              <a:off x="16332592" y="5171998"/>
              <a:ext cx="6351223" cy="1682298"/>
              <a:chOff x="2717755" y="16175535"/>
              <a:chExt cx="5243759" cy="1840290"/>
            </a:xfrm>
          </p:grpSpPr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ADDEB1F2-5003-6F4D-9ACB-832AFCC13306}"/>
                  </a:ext>
                </a:extLst>
              </p:cNvPr>
              <p:cNvSpPr txBox="1"/>
              <p:nvPr/>
            </p:nvSpPr>
            <p:spPr>
              <a:xfrm>
                <a:off x="2717755" y="16824605"/>
                <a:ext cx="4797228" cy="1191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69735527-ECFB-134A-9C05-983676FEE992}"/>
                  </a:ext>
                </a:extLst>
              </p:cNvPr>
              <p:cNvSpPr/>
              <p:nvPr/>
            </p:nvSpPr>
            <p:spPr>
              <a:xfrm>
                <a:off x="2717756" y="16175535"/>
                <a:ext cx="5243758" cy="707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B40378A-9796-2143-A47A-B4B19DE6D528}"/>
              </a:ext>
            </a:extLst>
          </p:cNvPr>
          <p:cNvGrpSpPr/>
          <p:nvPr/>
        </p:nvGrpSpPr>
        <p:grpSpPr>
          <a:xfrm>
            <a:off x="16959325" y="9296341"/>
            <a:ext cx="6813719" cy="2840831"/>
            <a:chOff x="15870096" y="4559218"/>
            <a:chExt cx="6813719" cy="284083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7C884CB-1662-7546-850D-7C32F3622EE5}"/>
                </a:ext>
              </a:extLst>
            </p:cNvPr>
            <p:cNvSpPr/>
            <p:nvPr/>
          </p:nvSpPr>
          <p:spPr>
            <a:xfrm>
              <a:off x="15870096" y="4559218"/>
              <a:ext cx="6094365" cy="284083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51702A4-47AF-B943-B41B-3EA6D2318AF4}"/>
                </a:ext>
              </a:extLst>
            </p:cNvPr>
            <p:cNvGrpSpPr/>
            <p:nvPr/>
          </p:nvGrpSpPr>
          <p:grpSpPr>
            <a:xfrm>
              <a:off x="16332592" y="5171998"/>
              <a:ext cx="6351223" cy="1682298"/>
              <a:chOff x="2717755" y="16175535"/>
              <a:chExt cx="5243759" cy="1840290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23C0C6B-257C-134B-93DF-E77009F90B3A}"/>
                  </a:ext>
                </a:extLst>
              </p:cNvPr>
              <p:cNvSpPr txBox="1"/>
              <p:nvPr/>
            </p:nvSpPr>
            <p:spPr>
              <a:xfrm>
                <a:off x="2717755" y="16824605"/>
                <a:ext cx="4797228" cy="1191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sure.</a:t>
                </a: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E1E2CA14-3842-F84A-A2D5-F65EECDABD43}"/>
                  </a:ext>
                </a:extLst>
              </p:cNvPr>
              <p:cNvSpPr/>
              <p:nvPr/>
            </p:nvSpPr>
            <p:spPr>
              <a:xfrm>
                <a:off x="2717756" y="16175535"/>
                <a:ext cx="5243758" cy="7070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sp>
        <p:nvSpPr>
          <p:cNvPr id="74" name="CuadroTexto 350">
            <a:extLst>
              <a:ext uri="{FF2B5EF4-FFF2-40B4-BE49-F238E27FC236}">
                <a16:creationId xmlns:a16="http://schemas.microsoft.com/office/drawing/2014/main" id="{A69BCC85-AD5B-9449-BA76-2B9E9B6810D1}"/>
              </a:ext>
            </a:extLst>
          </p:cNvPr>
          <p:cNvSpPr txBox="1"/>
          <p:nvPr/>
        </p:nvSpPr>
        <p:spPr>
          <a:xfrm>
            <a:off x="9534933" y="1022190"/>
            <a:ext cx="53078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Restaurant</a:t>
            </a:r>
          </a:p>
        </p:txBody>
      </p:sp>
    </p:spTree>
    <p:extLst>
      <p:ext uri="{BB962C8B-B14F-4D97-AF65-F5344CB8AC3E}">
        <p14:creationId xmlns:p14="http://schemas.microsoft.com/office/powerpoint/2010/main" val="275143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Freeform: Shape 6114">
            <a:extLst>
              <a:ext uri="{FF2B5EF4-FFF2-40B4-BE49-F238E27FC236}">
                <a16:creationId xmlns:a16="http://schemas.microsoft.com/office/drawing/2014/main" id="{480FD81E-2977-7A4E-8F60-F3210ADA330A}"/>
              </a:ext>
            </a:extLst>
          </p:cNvPr>
          <p:cNvSpPr/>
          <p:nvPr/>
        </p:nvSpPr>
        <p:spPr>
          <a:xfrm>
            <a:off x="7620513" y="4253267"/>
            <a:ext cx="4162468" cy="41668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9">
                <a:moveTo>
                  <a:pt x="480" y="0"/>
                </a:moveTo>
                <a:cubicBezTo>
                  <a:pt x="744" y="0"/>
                  <a:pt x="958" y="215"/>
                  <a:pt x="958" y="479"/>
                </a:cubicBezTo>
                <a:cubicBezTo>
                  <a:pt x="958" y="745"/>
                  <a:pt x="744" y="959"/>
                  <a:pt x="480" y="959"/>
                </a:cubicBezTo>
                <a:cubicBezTo>
                  <a:pt x="215" y="959"/>
                  <a:pt x="0" y="745"/>
                  <a:pt x="0" y="479"/>
                </a:cubicBezTo>
                <a:cubicBezTo>
                  <a:pt x="0" y="215"/>
                  <a:pt x="215" y="0"/>
                  <a:pt x="480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2" name="Freeform: Shape 6114">
            <a:extLst>
              <a:ext uri="{FF2B5EF4-FFF2-40B4-BE49-F238E27FC236}">
                <a16:creationId xmlns:a16="http://schemas.microsoft.com/office/drawing/2014/main" id="{684BCDE0-6EE5-A848-AED2-98BCCEC4D6FC}"/>
              </a:ext>
            </a:extLst>
          </p:cNvPr>
          <p:cNvSpPr/>
          <p:nvPr/>
        </p:nvSpPr>
        <p:spPr>
          <a:xfrm>
            <a:off x="6569992" y="5285058"/>
            <a:ext cx="2101042" cy="21032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9">
                <a:moveTo>
                  <a:pt x="480" y="0"/>
                </a:moveTo>
                <a:cubicBezTo>
                  <a:pt x="744" y="0"/>
                  <a:pt x="958" y="215"/>
                  <a:pt x="958" y="479"/>
                </a:cubicBezTo>
                <a:cubicBezTo>
                  <a:pt x="958" y="745"/>
                  <a:pt x="744" y="959"/>
                  <a:pt x="480" y="959"/>
                </a:cubicBezTo>
                <a:cubicBezTo>
                  <a:pt x="215" y="959"/>
                  <a:pt x="0" y="745"/>
                  <a:pt x="0" y="479"/>
                </a:cubicBezTo>
                <a:cubicBezTo>
                  <a:pt x="0" y="215"/>
                  <a:pt x="215" y="0"/>
                  <a:pt x="48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3" name="Freeform: Shape 6114">
            <a:extLst>
              <a:ext uri="{FF2B5EF4-FFF2-40B4-BE49-F238E27FC236}">
                <a16:creationId xmlns:a16="http://schemas.microsoft.com/office/drawing/2014/main" id="{FE2502E9-DB86-DA4A-A65A-F218C792C5C6}"/>
              </a:ext>
            </a:extLst>
          </p:cNvPr>
          <p:cNvSpPr/>
          <p:nvPr/>
        </p:nvSpPr>
        <p:spPr>
          <a:xfrm>
            <a:off x="12594670" y="4253267"/>
            <a:ext cx="4162468" cy="416681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9">
                <a:moveTo>
                  <a:pt x="480" y="0"/>
                </a:moveTo>
                <a:cubicBezTo>
                  <a:pt x="744" y="0"/>
                  <a:pt x="958" y="215"/>
                  <a:pt x="958" y="479"/>
                </a:cubicBezTo>
                <a:cubicBezTo>
                  <a:pt x="958" y="745"/>
                  <a:pt x="744" y="959"/>
                  <a:pt x="480" y="959"/>
                </a:cubicBezTo>
                <a:cubicBezTo>
                  <a:pt x="215" y="959"/>
                  <a:pt x="0" y="745"/>
                  <a:pt x="0" y="479"/>
                </a:cubicBezTo>
                <a:cubicBezTo>
                  <a:pt x="0" y="215"/>
                  <a:pt x="215" y="0"/>
                  <a:pt x="480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4" name="Freeform: Shape 6114">
            <a:extLst>
              <a:ext uri="{FF2B5EF4-FFF2-40B4-BE49-F238E27FC236}">
                <a16:creationId xmlns:a16="http://schemas.microsoft.com/office/drawing/2014/main" id="{27D4EC76-3BA4-9944-9793-4A817502EB04}"/>
              </a:ext>
            </a:extLst>
          </p:cNvPr>
          <p:cNvSpPr/>
          <p:nvPr/>
        </p:nvSpPr>
        <p:spPr>
          <a:xfrm>
            <a:off x="15706618" y="5285058"/>
            <a:ext cx="2101042" cy="21032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9">
                <a:moveTo>
                  <a:pt x="480" y="0"/>
                </a:moveTo>
                <a:cubicBezTo>
                  <a:pt x="744" y="0"/>
                  <a:pt x="958" y="215"/>
                  <a:pt x="958" y="479"/>
                </a:cubicBezTo>
                <a:cubicBezTo>
                  <a:pt x="958" y="745"/>
                  <a:pt x="744" y="959"/>
                  <a:pt x="480" y="959"/>
                </a:cubicBezTo>
                <a:cubicBezTo>
                  <a:pt x="215" y="959"/>
                  <a:pt x="0" y="745"/>
                  <a:pt x="0" y="479"/>
                </a:cubicBezTo>
                <a:cubicBezTo>
                  <a:pt x="0" y="215"/>
                  <a:pt x="215" y="0"/>
                  <a:pt x="48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9844E76-6C67-C34F-B524-85F602D34690}"/>
              </a:ext>
            </a:extLst>
          </p:cNvPr>
          <p:cNvSpPr txBox="1"/>
          <p:nvPr/>
        </p:nvSpPr>
        <p:spPr>
          <a:xfrm>
            <a:off x="6341850" y="5674954"/>
            <a:ext cx="255732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spc="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Black" panose="020F0502020204030203" pitchFamily="34" charset="0"/>
              </a:rPr>
              <a:t>A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A422654-5579-8E48-AFC4-50378AEC800B}"/>
              </a:ext>
            </a:extLst>
          </p:cNvPr>
          <p:cNvSpPr txBox="1"/>
          <p:nvPr/>
        </p:nvSpPr>
        <p:spPr>
          <a:xfrm>
            <a:off x="15478475" y="5674954"/>
            <a:ext cx="255732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spc="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Black" panose="020F0502020204030203" pitchFamily="34" charset="0"/>
              </a:rPr>
              <a:t>B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288883F-A807-2A49-A5A8-2A46C49AB127}"/>
              </a:ext>
            </a:extLst>
          </p:cNvPr>
          <p:cNvGrpSpPr/>
          <p:nvPr/>
        </p:nvGrpSpPr>
        <p:grpSpPr>
          <a:xfrm>
            <a:off x="2128382" y="9671408"/>
            <a:ext cx="9173681" cy="2810721"/>
            <a:chOff x="1494318" y="9671408"/>
            <a:chExt cx="9173681" cy="2810721"/>
          </a:xfrm>
        </p:grpSpPr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3BB0E8F7-A265-F344-B2DE-A40B5A6910FF}"/>
                </a:ext>
              </a:extLst>
            </p:cNvPr>
            <p:cNvSpPr/>
            <p:nvPr/>
          </p:nvSpPr>
          <p:spPr>
            <a:xfrm>
              <a:off x="1494318" y="9671408"/>
              <a:ext cx="9173681" cy="281072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A0B16BDA-0D36-4D40-BD12-647F2FAAF0FD}"/>
                </a:ext>
              </a:extLst>
            </p:cNvPr>
            <p:cNvGrpSpPr/>
            <p:nvPr/>
          </p:nvGrpSpPr>
          <p:grpSpPr>
            <a:xfrm>
              <a:off x="2119501" y="10205097"/>
              <a:ext cx="7923313" cy="1743342"/>
              <a:chOff x="2051960" y="10084333"/>
              <a:chExt cx="7923313" cy="1743342"/>
            </a:xfrm>
          </p:grpSpPr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6C93FF51-E36C-864E-8568-A866C6A3225B}"/>
                  </a:ext>
                </a:extLst>
              </p:cNvPr>
              <p:cNvSpPr txBox="1"/>
              <p:nvPr/>
            </p:nvSpPr>
            <p:spPr>
              <a:xfrm>
                <a:off x="2051960" y="10738787"/>
                <a:ext cx="792331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that’s why we provide point.</a:t>
                </a:r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1751F476-0D03-C440-95F4-F5CAD00A5BA9}"/>
                  </a:ext>
                </a:extLst>
              </p:cNvPr>
              <p:cNvSpPr/>
              <p:nvPr/>
            </p:nvSpPr>
            <p:spPr>
              <a:xfrm>
                <a:off x="3397000" y="1008433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 Here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A236139-8EB3-A444-9465-D2979D1BB419}"/>
              </a:ext>
            </a:extLst>
          </p:cNvPr>
          <p:cNvGrpSpPr/>
          <p:nvPr/>
        </p:nvGrpSpPr>
        <p:grpSpPr>
          <a:xfrm>
            <a:off x="13075587" y="9671408"/>
            <a:ext cx="9173681" cy="2810721"/>
            <a:chOff x="1494318" y="9671408"/>
            <a:chExt cx="9173681" cy="2810721"/>
          </a:xfrm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4EFC8B5-DD0E-DB48-AEDE-FE5C63386AEB}"/>
                </a:ext>
              </a:extLst>
            </p:cNvPr>
            <p:cNvSpPr/>
            <p:nvPr/>
          </p:nvSpPr>
          <p:spPr>
            <a:xfrm>
              <a:off x="1494318" y="9671408"/>
              <a:ext cx="9173681" cy="2810721"/>
            </a:xfrm>
            <a:prstGeom prst="rect">
              <a:avLst/>
            </a:prstGeom>
            <a:solidFill>
              <a:schemeClr val="bg1">
                <a:lumMod val="5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1CA3C209-11F4-974F-88CD-5F6869D08A18}"/>
                </a:ext>
              </a:extLst>
            </p:cNvPr>
            <p:cNvGrpSpPr/>
            <p:nvPr/>
          </p:nvGrpSpPr>
          <p:grpSpPr>
            <a:xfrm>
              <a:off x="2119501" y="10205097"/>
              <a:ext cx="7923313" cy="1743342"/>
              <a:chOff x="2051960" y="10084333"/>
              <a:chExt cx="7923313" cy="1743342"/>
            </a:xfrm>
          </p:grpSpPr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A821275-A123-B84F-9A47-A308879820A0}"/>
                  </a:ext>
                </a:extLst>
              </p:cNvPr>
              <p:cNvSpPr txBox="1"/>
              <p:nvPr/>
            </p:nvSpPr>
            <p:spPr>
              <a:xfrm>
                <a:off x="2051960" y="10738787"/>
                <a:ext cx="7923313" cy="1088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80"/>
                  </a:lnSpc>
                </a:pPr>
                <a:r>
                  <a:rPr lang="en-US" sz="2800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To get your company’s name out there, you need to make sure that’s why we provide point.</a:t>
                </a: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FA5CC727-B955-D141-823E-FE31F83694B4}"/>
                  </a:ext>
                </a:extLst>
              </p:cNvPr>
              <p:cNvSpPr/>
              <p:nvPr/>
            </p:nvSpPr>
            <p:spPr>
              <a:xfrm>
                <a:off x="3397000" y="10084333"/>
                <a:ext cx="523323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Montserrat" charset="0"/>
                  </a:rPr>
                  <a:t>Write Your Title Here</a:t>
                </a:r>
                <a:endParaRPr lang="en-US" sz="54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endParaRPr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0793E989-F771-F243-9C3F-92F3EF4E3D9D}"/>
              </a:ext>
            </a:extLst>
          </p:cNvPr>
          <p:cNvGrpSpPr/>
          <p:nvPr/>
        </p:nvGrpSpPr>
        <p:grpSpPr>
          <a:xfrm flipH="1">
            <a:off x="1882260" y="5232632"/>
            <a:ext cx="4162471" cy="2208082"/>
            <a:chOff x="4204131" y="4218235"/>
            <a:chExt cx="4162471" cy="2208082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06B1E858-731C-9648-8003-52BA4CD0271E}"/>
                </a:ext>
              </a:extLst>
            </p:cNvPr>
            <p:cNvSpPr/>
            <p:nvPr/>
          </p:nvSpPr>
          <p:spPr>
            <a:xfrm>
              <a:off x="4204131" y="4218235"/>
              <a:ext cx="416247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A29A48E-433C-2347-9E9C-364A9782ADD0}"/>
                </a:ext>
              </a:extLst>
            </p:cNvPr>
            <p:cNvSpPr txBox="1"/>
            <p:nvPr/>
          </p:nvSpPr>
          <p:spPr>
            <a:xfrm>
              <a:off x="4204132" y="4811580"/>
              <a:ext cx="416246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0B6379BB-1B2A-1145-98C7-0BE99CE36DD3}"/>
              </a:ext>
            </a:extLst>
          </p:cNvPr>
          <p:cNvGrpSpPr/>
          <p:nvPr/>
        </p:nvGrpSpPr>
        <p:grpSpPr>
          <a:xfrm>
            <a:off x="18332918" y="5232632"/>
            <a:ext cx="4162471" cy="2208082"/>
            <a:chOff x="4204131" y="4218235"/>
            <a:chExt cx="4162471" cy="2208082"/>
          </a:xfrm>
        </p:grpSpPr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A0CBEB2-6EBF-7845-9287-FB42FA750193}"/>
                </a:ext>
              </a:extLst>
            </p:cNvPr>
            <p:cNvSpPr/>
            <p:nvPr/>
          </p:nvSpPr>
          <p:spPr>
            <a:xfrm>
              <a:off x="4204131" y="4218235"/>
              <a:ext cx="416247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057B50C9-47E8-5849-9634-94462B8A7E0E}"/>
                </a:ext>
              </a:extLst>
            </p:cNvPr>
            <p:cNvSpPr txBox="1"/>
            <p:nvPr/>
          </p:nvSpPr>
          <p:spPr>
            <a:xfrm>
              <a:off x="4204132" y="4811580"/>
              <a:ext cx="4162469" cy="161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4080"/>
                </a:lnSpc>
              </a:pPr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</a:t>
              </a:r>
            </a:p>
          </p:txBody>
        </p:sp>
      </p:grpSp>
      <p:sp>
        <p:nvSpPr>
          <p:cNvPr id="202" name="Freeform 18">
            <a:extLst>
              <a:ext uri="{FF2B5EF4-FFF2-40B4-BE49-F238E27FC236}">
                <a16:creationId xmlns:a16="http://schemas.microsoft.com/office/drawing/2014/main" id="{BF857612-9DF2-1B42-901A-FE55B362A515}"/>
              </a:ext>
            </a:extLst>
          </p:cNvPr>
          <p:cNvSpPr/>
          <p:nvPr/>
        </p:nvSpPr>
        <p:spPr>
          <a:xfrm>
            <a:off x="9179511" y="5554403"/>
            <a:ext cx="1773832" cy="143161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3" name="Freeform: Shape 21">
            <a:extLst>
              <a:ext uri="{FF2B5EF4-FFF2-40B4-BE49-F238E27FC236}">
                <a16:creationId xmlns:a16="http://schemas.microsoft.com/office/drawing/2014/main" id="{623E24BA-A807-2F40-9048-50F659E83E9D}"/>
              </a:ext>
            </a:extLst>
          </p:cNvPr>
          <p:cNvSpPr/>
          <p:nvPr/>
        </p:nvSpPr>
        <p:spPr>
          <a:xfrm rot="19136066">
            <a:off x="14019062" y="5463461"/>
            <a:ext cx="754934" cy="1746424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30" name="Grupo 349">
            <a:extLst>
              <a:ext uri="{FF2B5EF4-FFF2-40B4-BE49-F238E27FC236}">
                <a16:creationId xmlns:a16="http://schemas.microsoft.com/office/drawing/2014/main" id="{F1A4B61E-1F3F-4449-8FD5-80F6078ADB58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31" name="CuadroTexto 350">
              <a:extLst>
                <a:ext uri="{FF2B5EF4-FFF2-40B4-BE49-F238E27FC236}">
                  <a16:creationId xmlns:a16="http://schemas.microsoft.com/office/drawing/2014/main" id="{3DFA2C58-B2D2-D14F-8D5B-A2D5E700E73C}"/>
                </a:ext>
              </a:extLst>
            </p:cNvPr>
            <p:cNvSpPr txBox="1"/>
            <p:nvPr/>
          </p:nvSpPr>
          <p:spPr>
            <a:xfrm>
              <a:off x="9534933" y="861425"/>
              <a:ext cx="53078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Restaurant</a:t>
              </a:r>
            </a:p>
          </p:txBody>
        </p:sp>
        <p:sp>
          <p:nvSpPr>
            <p:cNvPr id="32" name="CuadroTexto 351">
              <a:extLst>
                <a:ext uri="{FF2B5EF4-FFF2-40B4-BE49-F238E27FC236}">
                  <a16:creationId xmlns:a16="http://schemas.microsoft.com/office/drawing/2014/main" id="{1761D0D1-398A-214B-8521-23EEEDB74B8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612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6026">
            <a:extLst>
              <a:ext uri="{FF2B5EF4-FFF2-40B4-BE49-F238E27FC236}">
                <a16:creationId xmlns:a16="http://schemas.microsoft.com/office/drawing/2014/main" id="{970AF713-4486-1246-A43A-9D3CF66C47B2}"/>
              </a:ext>
            </a:extLst>
          </p:cNvPr>
          <p:cNvSpPr/>
          <p:nvPr/>
        </p:nvSpPr>
        <p:spPr>
          <a:xfrm>
            <a:off x="15522574" y="3893813"/>
            <a:ext cx="3092378" cy="30891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959">
                <a:moveTo>
                  <a:pt x="481" y="0"/>
                </a:moveTo>
                <a:cubicBezTo>
                  <a:pt x="745" y="0"/>
                  <a:pt x="960" y="215"/>
                  <a:pt x="960" y="479"/>
                </a:cubicBezTo>
                <a:cubicBezTo>
                  <a:pt x="960" y="745"/>
                  <a:pt x="745" y="959"/>
                  <a:pt x="481" y="959"/>
                </a:cubicBezTo>
                <a:cubicBezTo>
                  <a:pt x="216" y="959"/>
                  <a:pt x="0" y="745"/>
                  <a:pt x="0" y="479"/>
                </a:cubicBezTo>
                <a:cubicBezTo>
                  <a:pt x="0" y="215"/>
                  <a:pt x="216" y="0"/>
                  <a:pt x="481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1" name="Freeform: Shape 6070">
            <a:extLst>
              <a:ext uri="{FF2B5EF4-FFF2-40B4-BE49-F238E27FC236}">
                <a16:creationId xmlns:a16="http://schemas.microsoft.com/office/drawing/2014/main" id="{33F205A3-1855-0948-9264-5B881D3B1178}"/>
              </a:ext>
            </a:extLst>
          </p:cNvPr>
          <p:cNvSpPr/>
          <p:nvPr/>
        </p:nvSpPr>
        <p:spPr>
          <a:xfrm>
            <a:off x="15522574" y="9433457"/>
            <a:ext cx="3092378" cy="30827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" h="957">
                <a:moveTo>
                  <a:pt x="481" y="0"/>
                </a:moveTo>
                <a:cubicBezTo>
                  <a:pt x="745" y="0"/>
                  <a:pt x="960" y="214"/>
                  <a:pt x="960" y="478"/>
                </a:cubicBezTo>
                <a:cubicBezTo>
                  <a:pt x="960" y="743"/>
                  <a:pt x="745" y="957"/>
                  <a:pt x="481" y="957"/>
                </a:cubicBezTo>
                <a:cubicBezTo>
                  <a:pt x="216" y="957"/>
                  <a:pt x="0" y="743"/>
                  <a:pt x="0" y="478"/>
                </a:cubicBezTo>
                <a:cubicBezTo>
                  <a:pt x="0" y="214"/>
                  <a:pt x="216" y="0"/>
                  <a:pt x="481" y="0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2" name="Freeform: Shape 6114">
            <a:extLst>
              <a:ext uri="{FF2B5EF4-FFF2-40B4-BE49-F238E27FC236}">
                <a16:creationId xmlns:a16="http://schemas.microsoft.com/office/drawing/2014/main" id="{8548B208-DE55-AB49-89F8-A3B7B2D3240E}"/>
              </a:ext>
            </a:extLst>
          </p:cNvPr>
          <p:cNvSpPr/>
          <p:nvPr/>
        </p:nvSpPr>
        <p:spPr>
          <a:xfrm>
            <a:off x="5762235" y="3893813"/>
            <a:ext cx="3085930" cy="308915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9">
                <a:moveTo>
                  <a:pt x="480" y="0"/>
                </a:moveTo>
                <a:cubicBezTo>
                  <a:pt x="744" y="0"/>
                  <a:pt x="958" y="215"/>
                  <a:pt x="958" y="479"/>
                </a:cubicBezTo>
                <a:cubicBezTo>
                  <a:pt x="958" y="745"/>
                  <a:pt x="744" y="959"/>
                  <a:pt x="480" y="959"/>
                </a:cubicBezTo>
                <a:cubicBezTo>
                  <a:pt x="215" y="959"/>
                  <a:pt x="0" y="745"/>
                  <a:pt x="0" y="479"/>
                </a:cubicBezTo>
                <a:cubicBezTo>
                  <a:pt x="0" y="215"/>
                  <a:pt x="215" y="0"/>
                  <a:pt x="480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3" name="Freeform: Shape 6158">
            <a:extLst>
              <a:ext uri="{FF2B5EF4-FFF2-40B4-BE49-F238E27FC236}">
                <a16:creationId xmlns:a16="http://schemas.microsoft.com/office/drawing/2014/main" id="{B4709777-F457-7D41-A673-7E5B7B67C133}"/>
              </a:ext>
            </a:extLst>
          </p:cNvPr>
          <p:cNvSpPr/>
          <p:nvPr/>
        </p:nvSpPr>
        <p:spPr>
          <a:xfrm>
            <a:off x="5762236" y="9433458"/>
            <a:ext cx="3085928" cy="308270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8" h="957">
                <a:moveTo>
                  <a:pt x="480" y="0"/>
                </a:moveTo>
                <a:cubicBezTo>
                  <a:pt x="744" y="0"/>
                  <a:pt x="958" y="214"/>
                  <a:pt x="958" y="478"/>
                </a:cubicBezTo>
                <a:cubicBezTo>
                  <a:pt x="958" y="743"/>
                  <a:pt x="744" y="957"/>
                  <a:pt x="480" y="957"/>
                </a:cubicBezTo>
                <a:cubicBezTo>
                  <a:pt x="215" y="957"/>
                  <a:pt x="0" y="743"/>
                  <a:pt x="0" y="478"/>
                </a:cubicBezTo>
                <a:cubicBezTo>
                  <a:pt x="0" y="214"/>
                  <a:pt x="215" y="0"/>
                  <a:pt x="480" y="0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782E30-8245-AA43-87FA-7AE2B0070AF8}"/>
              </a:ext>
            </a:extLst>
          </p:cNvPr>
          <p:cNvSpPr txBox="1"/>
          <p:nvPr/>
        </p:nvSpPr>
        <p:spPr>
          <a:xfrm>
            <a:off x="2266061" y="4800684"/>
            <a:ext cx="307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1AF1B1-79DA-6E4F-9AE1-D4369DA2514C}"/>
              </a:ext>
            </a:extLst>
          </p:cNvPr>
          <p:cNvSpPr txBox="1"/>
          <p:nvPr/>
        </p:nvSpPr>
        <p:spPr>
          <a:xfrm>
            <a:off x="1406525" y="5552876"/>
            <a:ext cx="393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E67267-C09F-C24B-A30F-84D7BAA568AE}"/>
              </a:ext>
            </a:extLst>
          </p:cNvPr>
          <p:cNvSpPr txBox="1"/>
          <p:nvPr/>
        </p:nvSpPr>
        <p:spPr>
          <a:xfrm>
            <a:off x="2266061" y="10337102"/>
            <a:ext cx="3071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4A0D44-E62B-B64F-9A68-F7B6ECE90520}"/>
              </a:ext>
            </a:extLst>
          </p:cNvPr>
          <p:cNvSpPr txBox="1"/>
          <p:nvPr/>
        </p:nvSpPr>
        <p:spPr>
          <a:xfrm>
            <a:off x="1406525" y="11089294"/>
            <a:ext cx="393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D61CC3-2455-BB48-8DFA-F228B6B15A7E}"/>
              </a:ext>
            </a:extLst>
          </p:cNvPr>
          <p:cNvSpPr txBox="1"/>
          <p:nvPr/>
        </p:nvSpPr>
        <p:spPr>
          <a:xfrm>
            <a:off x="19040282" y="4800684"/>
            <a:ext cx="3563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E95066-BE7A-A440-AF35-9B3847C1A5C5}"/>
              </a:ext>
            </a:extLst>
          </p:cNvPr>
          <p:cNvSpPr txBox="1"/>
          <p:nvPr/>
        </p:nvSpPr>
        <p:spPr>
          <a:xfrm>
            <a:off x="19040282" y="5552876"/>
            <a:ext cx="393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4BACA0-46E0-C241-B206-AF809D308B50}"/>
              </a:ext>
            </a:extLst>
          </p:cNvPr>
          <p:cNvSpPr txBox="1"/>
          <p:nvPr/>
        </p:nvSpPr>
        <p:spPr>
          <a:xfrm>
            <a:off x="19040281" y="10337102"/>
            <a:ext cx="3709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Your Title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5338B-382D-B545-801F-C0BA9703BCF2}"/>
              </a:ext>
            </a:extLst>
          </p:cNvPr>
          <p:cNvSpPr txBox="1"/>
          <p:nvPr/>
        </p:nvSpPr>
        <p:spPr>
          <a:xfrm>
            <a:off x="19040282" y="11089294"/>
            <a:ext cx="3930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Service being offered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4A2B4B1-8B73-4B4A-82D6-8344C1D299DD}"/>
              </a:ext>
            </a:extLst>
          </p:cNvPr>
          <p:cNvSpPr/>
          <p:nvPr/>
        </p:nvSpPr>
        <p:spPr>
          <a:xfrm>
            <a:off x="2831794" y="7256382"/>
            <a:ext cx="6016370" cy="1900433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88B2A2-4446-B34F-A12F-81F5B1702AD5}"/>
              </a:ext>
            </a:extLst>
          </p:cNvPr>
          <p:cNvSpPr txBox="1"/>
          <p:nvPr/>
        </p:nvSpPr>
        <p:spPr>
          <a:xfrm>
            <a:off x="3955683" y="7751596"/>
            <a:ext cx="376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Your Title A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6D65DF1E-0BEC-BD4F-8A27-B9A782E1551B}"/>
              </a:ext>
            </a:extLst>
          </p:cNvPr>
          <p:cNvSpPr/>
          <p:nvPr/>
        </p:nvSpPr>
        <p:spPr>
          <a:xfrm>
            <a:off x="15522574" y="7256382"/>
            <a:ext cx="6016370" cy="1900433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6C68B2-EBED-E149-993D-718018DB3425}"/>
              </a:ext>
            </a:extLst>
          </p:cNvPr>
          <p:cNvSpPr txBox="1"/>
          <p:nvPr/>
        </p:nvSpPr>
        <p:spPr>
          <a:xfrm>
            <a:off x="16730656" y="7751596"/>
            <a:ext cx="3768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Your Title B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0E433-B867-3A4E-B2FC-D19D60926185}"/>
              </a:ext>
            </a:extLst>
          </p:cNvPr>
          <p:cNvGrpSpPr/>
          <p:nvPr/>
        </p:nvGrpSpPr>
        <p:grpSpPr>
          <a:xfrm>
            <a:off x="9978966" y="3942260"/>
            <a:ext cx="4419718" cy="8573900"/>
            <a:chOff x="10046208" y="3643474"/>
            <a:chExt cx="4813871" cy="9338530"/>
          </a:xfrm>
        </p:grpSpPr>
        <p:sp>
          <p:nvSpPr>
            <p:cNvPr id="56" name="Freeform: Shape 47">
              <a:extLst>
                <a:ext uri="{FF2B5EF4-FFF2-40B4-BE49-F238E27FC236}">
                  <a16:creationId xmlns:a16="http://schemas.microsoft.com/office/drawing/2014/main" id="{DDFC0B2B-F412-0847-BB77-16B67B2EB141}"/>
                </a:ext>
              </a:extLst>
            </p:cNvPr>
            <p:cNvSpPr/>
            <p:nvPr/>
          </p:nvSpPr>
          <p:spPr>
            <a:xfrm>
              <a:off x="10046208" y="3643474"/>
              <a:ext cx="4813871" cy="9338530"/>
            </a:xfrm>
            <a:custGeom>
              <a:avLst/>
              <a:gdLst>
                <a:gd name="connsiteX0" fmla="*/ 430125 w 1868581"/>
                <a:gd name="connsiteY0" fmla="*/ 1118822 h 3624903"/>
                <a:gd name="connsiteX1" fmla="*/ 225384 w 1868581"/>
                <a:gd name="connsiteY1" fmla="*/ 1280440 h 3624903"/>
                <a:gd name="connsiteX2" fmla="*/ 548760 w 1868581"/>
                <a:gd name="connsiteY2" fmla="*/ 1428850 h 3624903"/>
                <a:gd name="connsiteX3" fmla="*/ 456591 w 1868581"/>
                <a:gd name="connsiteY3" fmla="*/ 1128907 h 3624903"/>
                <a:gd name="connsiteX4" fmla="*/ 430125 w 1868581"/>
                <a:gd name="connsiteY4" fmla="*/ 1118822 h 3624903"/>
                <a:gd name="connsiteX5" fmla="*/ 1586325 w 1868581"/>
                <a:gd name="connsiteY5" fmla="*/ 890191 h 3624903"/>
                <a:gd name="connsiteX6" fmla="*/ 1603946 w 1868581"/>
                <a:gd name="connsiteY6" fmla="*/ 890191 h 3624903"/>
                <a:gd name="connsiteX7" fmla="*/ 1621801 w 1868581"/>
                <a:gd name="connsiteY7" fmla="*/ 908046 h 3624903"/>
                <a:gd name="connsiteX8" fmla="*/ 1621801 w 1868581"/>
                <a:gd name="connsiteY8" fmla="*/ 933490 h 3624903"/>
                <a:gd name="connsiteX9" fmla="*/ 1647679 w 1868581"/>
                <a:gd name="connsiteY9" fmla="*/ 936098 h 3624903"/>
                <a:gd name="connsiteX10" fmla="*/ 1855850 w 1868581"/>
                <a:gd name="connsiteY10" fmla="*/ 1191516 h 3624903"/>
                <a:gd name="connsiteX11" fmla="*/ 1854000 w 1868581"/>
                <a:gd name="connsiteY11" fmla="*/ 1209876 h 3624903"/>
                <a:gd name="connsiteX12" fmla="*/ 1336272 w 1868581"/>
                <a:gd name="connsiteY12" fmla="*/ 1209876 h 3624903"/>
                <a:gd name="connsiteX13" fmla="*/ 1334421 w 1868581"/>
                <a:gd name="connsiteY13" fmla="*/ 1191516 h 3624903"/>
                <a:gd name="connsiteX14" fmla="*/ 1542593 w 1868581"/>
                <a:gd name="connsiteY14" fmla="*/ 936098 h 3624903"/>
                <a:gd name="connsiteX15" fmla="*/ 1568470 w 1868581"/>
                <a:gd name="connsiteY15" fmla="*/ 933490 h 3624903"/>
                <a:gd name="connsiteX16" fmla="*/ 1568470 w 1868581"/>
                <a:gd name="connsiteY16" fmla="*/ 908046 h 3624903"/>
                <a:gd name="connsiteX17" fmla="*/ 1586325 w 1868581"/>
                <a:gd name="connsiteY17" fmla="*/ 890191 h 3624903"/>
                <a:gd name="connsiteX18" fmla="*/ 811141 w 1868581"/>
                <a:gd name="connsiteY18" fmla="*/ 527 h 3624903"/>
                <a:gd name="connsiteX19" fmla="*/ 945560 w 1868581"/>
                <a:gd name="connsiteY19" fmla="*/ 43173 h 3624903"/>
                <a:gd name="connsiteX20" fmla="*/ 978368 w 1868581"/>
                <a:gd name="connsiteY20" fmla="*/ 90039 h 3624903"/>
                <a:gd name="connsiteX21" fmla="*/ 959621 w 1868581"/>
                <a:gd name="connsiteY21" fmla="*/ 522771 h 3624903"/>
                <a:gd name="connsiteX22" fmla="*/ 929938 w 1868581"/>
                <a:gd name="connsiteY22" fmla="*/ 629001 h 3624903"/>
                <a:gd name="connsiteX23" fmla="*/ 915879 w 1868581"/>
                <a:gd name="connsiteY23" fmla="*/ 649309 h 3624903"/>
                <a:gd name="connsiteX24" fmla="*/ 858077 w 1868581"/>
                <a:gd name="connsiteY24" fmla="*/ 725857 h 3624903"/>
                <a:gd name="connsiteX25" fmla="*/ 856515 w 1868581"/>
                <a:gd name="connsiteY25" fmla="*/ 725857 h 3624903"/>
                <a:gd name="connsiteX26" fmla="*/ 961182 w 1868581"/>
                <a:gd name="connsiteY26" fmla="*/ 858644 h 3624903"/>
                <a:gd name="connsiteX27" fmla="*/ 1054915 w 1868581"/>
                <a:gd name="connsiteY27" fmla="*/ 1202329 h 3624903"/>
                <a:gd name="connsiteX28" fmla="*/ 1281435 w 1868581"/>
                <a:gd name="connsiteY28" fmla="*/ 1364799 h 3624903"/>
                <a:gd name="connsiteX29" fmla="*/ 1447029 w 1868581"/>
                <a:gd name="connsiteY29" fmla="*/ 1311684 h 3624903"/>
                <a:gd name="connsiteX30" fmla="*/ 1322053 w 1868581"/>
                <a:gd name="connsiteY30" fmla="*/ 1236698 h 3624903"/>
                <a:gd name="connsiteX31" fmla="*/ 1820396 w 1868581"/>
                <a:gd name="connsiteY31" fmla="*/ 1230449 h 3624903"/>
                <a:gd name="connsiteX32" fmla="*/ 1829769 w 1868581"/>
                <a:gd name="connsiteY32" fmla="*/ 1280440 h 3624903"/>
                <a:gd name="connsiteX33" fmla="*/ 1737600 w 1868581"/>
                <a:gd name="connsiteY33" fmla="*/ 1313247 h 3624903"/>
                <a:gd name="connsiteX34" fmla="*/ 1656365 w 1868581"/>
                <a:gd name="connsiteY34" fmla="*/ 1336679 h 3624903"/>
                <a:gd name="connsiteX35" fmla="*/ 1133025 w 1868581"/>
                <a:gd name="connsiteY35" fmla="*/ 1522582 h 3624903"/>
                <a:gd name="connsiteX36" fmla="*/ 1040856 w 1868581"/>
                <a:gd name="connsiteY36" fmla="*/ 1678803 h 3624903"/>
                <a:gd name="connsiteX37" fmla="*/ 1092408 w 1868581"/>
                <a:gd name="connsiteY37" fmla="*/ 2541140 h 3624903"/>
                <a:gd name="connsiteX38" fmla="*/ 1026795 w 1868581"/>
                <a:gd name="connsiteY38" fmla="*/ 2613002 h 3624903"/>
                <a:gd name="connsiteX39" fmla="*/ 1008049 w 1868581"/>
                <a:gd name="connsiteY39" fmla="*/ 2675490 h 3624903"/>
                <a:gd name="connsiteX40" fmla="*/ 986178 w 1868581"/>
                <a:gd name="connsiteY40" fmla="*/ 3028548 h 3624903"/>
                <a:gd name="connsiteX41" fmla="*/ 1111154 w 1868581"/>
                <a:gd name="connsiteY41" fmla="*/ 3467527 h 3624903"/>
                <a:gd name="connsiteX42" fmla="*/ 1154896 w 1868581"/>
                <a:gd name="connsiteY42" fmla="*/ 3540952 h 3624903"/>
                <a:gd name="connsiteX43" fmla="*/ 1073661 w 1868581"/>
                <a:gd name="connsiteY43" fmla="*/ 3561260 h 3624903"/>
                <a:gd name="connsiteX44" fmla="*/ 875262 w 1868581"/>
                <a:gd name="connsiteY44" fmla="*/ 3484713 h 3624903"/>
                <a:gd name="connsiteX45" fmla="*/ 790903 w 1868581"/>
                <a:gd name="connsiteY45" fmla="*/ 3422224 h 3624903"/>
                <a:gd name="connsiteX46" fmla="*/ 790903 w 1868581"/>
                <a:gd name="connsiteY46" fmla="*/ 3365985 h 3624903"/>
                <a:gd name="connsiteX47" fmla="*/ 786215 w 1868581"/>
                <a:gd name="connsiteY47" fmla="*/ 3161335 h 3624903"/>
                <a:gd name="connsiteX48" fmla="*/ 776842 w 1868581"/>
                <a:gd name="connsiteY48" fmla="*/ 3036359 h 3624903"/>
                <a:gd name="connsiteX49" fmla="*/ 773718 w 1868581"/>
                <a:gd name="connsiteY49" fmla="*/ 2637997 h 3624903"/>
                <a:gd name="connsiteX50" fmla="*/ 775281 w 1868581"/>
                <a:gd name="connsiteY50" fmla="*/ 2641122 h 3624903"/>
                <a:gd name="connsiteX51" fmla="*/ 772156 w 1868581"/>
                <a:gd name="connsiteY51" fmla="*/ 2630185 h 3624903"/>
                <a:gd name="connsiteX52" fmla="*/ 690922 w 1868581"/>
                <a:gd name="connsiteY52" fmla="*/ 2630185 h 3624903"/>
                <a:gd name="connsiteX53" fmla="*/ 656553 w 1868581"/>
                <a:gd name="connsiteY53" fmla="*/ 2980119 h 3624903"/>
                <a:gd name="connsiteX54" fmla="*/ 661239 w 1868581"/>
                <a:gd name="connsiteY54" fmla="*/ 3151962 h 3624903"/>
                <a:gd name="connsiteX55" fmla="*/ 651866 w 1868581"/>
                <a:gd name="connsiteY55" fmla="*/ 3426910 h 3624903"/>
                <a:gd name="connsiteX56" fmla="*/ 694046 w 1868581"/>
                <a:gd name="connsiteY56" fmla="*/ 3590943 h 3624903"/>
                <a:gd name="connsiteX57" fmla="*/ 536262 w 1868581"/>
                <a:gd name="connsiteY57" fmla="*/ 3597191 h 3624903"/>
                <a:gd name="connsiteX58" fmla="*/ 475337 w 1868581"/>
                <a:gd name="connsiteY58" fmla="*/ 3434722 h 3624903"/>
                <a:gd name="connsiteX59" fmla="*/ 458152 w 1868581"/>
                <a:gd name="connsiteY59" fmla="*/ 3142589 h 3624903"/>
                <a:gd name="connsiteX60" fmla="*/ 451903 w 1868581"/>
                <a:gd name="connsiteY60" fmla="*/ 3048856 h 3624903"/>
                <a:gd name="connsiteX61" fmla="*/ 445655 w 1868581"/>
                <a:gd name="connsiteY61" fmla="*/ 2628624 h 3624903"/>
                <a:gd name="connsiteX62" fmla="*/ 403476 w 1868581"/>
                <a:gd name="connsiteY62" fmla="*/ 2628624 h 3624903"/>
                <a:gd name="connsiteX63" fmla="*/ 406600 w 1868581"/>
                <a:gd name="connsiteY63" fmla="*/ 2583319 h 3624903"/>
                <a:gd name="connsiteX64" fmla="*/ 459715 w 1868581"/>
                <a:gd name="connsiteY64" fmla="*/ 1899073 h 3624903"/>
                <a:gd name="connsiteX65" fmla="*/ 505018 w 1868581"/>
                <a:gd name="connsiteY65" fmla="*/ 1697549 h 3624903"/>
                <a:gd name="connsiteX66" fmla="*/ 451903 w 1868581"/>
                <a:gd name="connsiteY66" fmla="*/ 1541329 h 3624903"/>
                <a:gd name="connsiteX67" fmla="*/ 44168 w 1868581"/>
                <a:gd name="connsiteY67" fmla="*/ 1361674 h 3624903"/>
                <a:gd name="connsiteX68" fmla="*/ 33232 w 1868581"/>
                <a:gd name="connsiteY68" fmla="*/ 1230449 h 3624903"/>
                <a:gd name="connsiteX69" fmla="*/ 525328 w 1868581"/>
                <a:gd name="connsiteY69" fmla="*/ 807092 h 3624903"/>
                <a:gd name="connsiteX70" fmla="*/ 658115 w 1868581"/>
                <a:gd name="connsiteY70" fmla="*/ 689926 h 3624903"/>
                <a:gd name="connsiteX71" fmla="*/ 609687 w 1868581"/>
                <a:gd name="connsiteY71" fmla="*/ 552452 h 3624903"/>
                <a:gd name="connsiteX72" fmla="*/ 664363 w 1868581"/>
                <a:gd name="connsiteY72" fmla="*/ 290001 h 3624903"/>
                <a:gd name="connsiteX73" fmla="*/ 711230 w 1868581"/>
                <a:gd name="connsiteY73" fmla="*/ 143154 h 3624903"/>
                <a:gd name="connsiteX74" fmla="*/ 811141 w 1868581"/>
                <a:gd name="connsiteY74" fmla="*/ 527 h 3624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868581" h="3624903">
                  <a:moveTo>
                    <a:pt x="430125" y="1118822"/>
                  </a:moveTo>
                  <a:cubicBezTo>
                    <a:pt x="365665" y="1112991"/>
                    <a:pt x="284162" y="1223029"/>
                    <a:pt x="225384" y="1280440"/>
                  </a:cubicBezTo>
                  <a:cubicBezTo>
                    <a:pt x="284748" y="1316371"/>
                    <a:pt x="514392" y="1471029"/>
                    <a:pt x="548760" y="1428850"/>
                  </a:cubicBezTo>
                  <a:cubicBezTo>
                    <a:pt x="597189" y="1369486"/>
                    <a:pt x="505018" y="1164836"/>
                    <a:pt x="456591" y="1128907"/>
                  </a:cubicBezTo>
                  <a:cubicBezTo>
                    <a:pt x="448194" y="1122853"/>
                    <a:pt x="439333" y="1119655"/>
                    <a:pt x="430125" y="1118822"/>
                  </a:cubicBezTo>
                  <a:close/>
                  <a:moveTo>
                    <a:pt x="1586325" y="890191"/>
                  </a:moveTo>
                  <a:lnTo>
                    <a:pt x="1603946" y="890191"/>
                  </a:lnTo>
                  <a:cubicBezTo>
                    <a:pt x="1613807" y="890191"/>
                    <a:pt x="1621801" y="898185"/>
                    <a:pt x="1621801" y="908046"/>
                  </a:cubicBezTo>
                  <a:lnTo>
                    <a:pt x="1621801" y="933490"/>
                  </a:lnTo>
                  <a:lnTo>
                    <a:pt x="1647679" y="936098"/>
                  </a:lnTo>
                  <a:cubicBezTo>
                    <a:pt x="1766482" y="960409"/>
                    <a:pt x="1855850" y="1065525"/>
                    <a:pt x="1855850" y="1191516"/>
                  </a:cubicBezTo>
                  <a:lnTo>
                    <a:pt x="1854000" y="1209876"/>
                  </a:lnTo>
                  <a:lnTo>
                    <a:pt x="1336272" y="1209876"/>
                  </a:lnTo>
                  <a:lnTo>
                    <a:pt x="1334421" y="1191516"/>
                  </a:lnTo>
                  <a:cubicBezTo>
                    <a:pt x="1334421" y="1065525"/>
                    <a:pt x="1423790" y="960409"/>
                    <a:pt x="1542593" y="936098"/>
                  </a:cubicBezTo>
                  <a:lnTo>
                    <a:pt x="1568470" y="933490"/>
                  </a:lnTo>
                  <a:lnTo>
                    <a:pt x="1568470" y="908046"/>
                  </a:lnTo>
                  <a:cubicBezTo>
                    <a:pt x="1568470" y="898185"/>
                    <a:pt x="1576463" y="890191"/>
                    <a:pt x="1586325" y="890191"/>
                  </a:cubicBezTo>
                  <a:close/>
                  <a:moveTo>
                    <a:pt x="811141" y="527"/>
                  </a:moveTo>
                  <a:cubicBezTo>
                    <a:pt x="843480" y="3703"/>
                    <a:pt x="886392" y="20911"/>
                    <a:pt x="945560" y="43173"/>
                  </a:cubicBezTo>
                  <a:cubicBezTo>
                    <a:pt x="968994" y="52546"/>
                    <a:pt x="981492" y="66607"/>
                    <a:pt x="978368" y="90039"/>
                  </a:cubicBezTo>
                  <a:cubicBezTo>
                    <a:pt x="961182" y="236886"/>
                    <a:pt x="1003363" y="352489"/>
                    <a:pt x="959621" y="522771"/>
                  </a:cubicBezTo>
                  <a:cubicBezTo>
                    <a:pt x="954934" y="558701"/>
                    <a:pt x="956497" y="594632"/>
                    <a:pt x="929938" y="629001"/>
                  </a:cubicBezTo>
                  <a:cubicBezTo>
                    <a:pt x="925253" y="635250"/>
                    <a:pt x="920565" y="643060"/>
                    <a:pt x="915879" y="649309"/>
                  </a:cubicBezTo>
                  <a:cubicBezTo>
                    <a:pt x="900257" y="678991"/>
                    <a:pt x="861201" y="703987"/>
                    <a:pt x="858077" y="725857"/>
                  </a:cubicBezTo>
                  <a:cubicBezTo>
                    <a:pt x="858077" y="725857"/>
                    <a:pt x="856515" y="725857"/>
                    <a:pt x="856515" y="725857"/>
                  </a:cubicBezTo>
                  <a:cubicBezTo>
                    <a:pt x="851828" y="778972"/>
                    <a:pt x="859640" y="832087"/>
                    <a:pt x="961182" y="858644"/>
                  </a:cubicBezTo>
                  <a:cubicBezTo>
                    <a:pt x="1120527" y="899261"/>
                    <a:pt x="1062727" y="1066418"/>
                    <a:pt x="1054915" y="1202329"/>
                  </a:cubicBezTo>
                  <a:cubicBezTo>
                    <a:pt x="1040856" y="1421038"/>
                    <a:pt x="1064288" y="1397606"/>
                    <a:pt x="1281435" y="1364799"/>
                  </a:cubicBezTo>
                  <a:cubicBezTo>
                    <a:pt x="1342361" y="1355426"/>
                    <a:pt x="1397039" y="1375735"/>
                    <a:pt x="1447029" y="1311684"/>
                  </a:cubicBezTo>
                  <a:cubicBezTo>
                    <a:pt x="1420471" y="1267942"/>
                    <a:pt x="1359546" y="1321057"/>
                    <a:pt x="1322053" y="1236698"/>
                  </a:cubicBezTo>
                  <a:cubicBezTo>
                    <a:pt x="1440780" y="1236698"/>
                    <a:pt x="1732912" y="1235137"/>
                    <a:pt x="1820396" y="1230449"/>
                  </a:cubicBezTo>
                  <a:cubicBezTo>
                    <a:pt x="1865700" y="1228888"/>
                    <a:pt x="1896945" y="1246071"/>
                    <a:pt x="1829769" y="1280440"/>
                  </a:cubicBezTo>
                  <a:cubicBezTo>
                    <a:pt x="1768844" y="1297625"/>
                    <a:pt x="1793839" y="1269505"/>
                    <a:pt x="1737600" y="1313247"/>
                  </a:cubicBezTo>
                  <a:cubicBezTo>
                    <a:pt x="1715729" y="1336679"/>
                    <a:pt x="1690733" y="1339803"/>
                    <a:pt x="1656365" y="1336679"/>
                  </a:cubicBezTo>
                  <a:cubicBezTo>
                    <a:pt x="1493895" y="1419477"/>
                    <a:pt x="1309555" y="1486651"/>
                    <a:pt x="1133025" y="1522582"/>
                  </a:cubicBezTo>
                  <a:cubicBezTo>
                    <a:pt x="1040856" y="1539766"/>
                    <a:pt x="1028358" y="1583508"/>
                    <a:pt x="1040856" y="1678803"/>
                  </a:cubicBezTo>
                  <a:cubicBezTo>
                    <a:pt x="1075224" y="1949064"/>
                    <a:pt x="1092408" y="2269317"/>
                    <a:pt x="1092408" y="2541140"/>
                  </a:cubicBezTo>
                  <a:cubicBezTo>
                    <a:pt x="1092408" y="2584882"/>
                    <a:pt x="1065851" y="2583319"/>
                    <a:pt x="1026795" y="2613002"/>
                  </a:cubicBezTo>
                  <a:cubicBezTo>
                    <a:pt x="1025234" y="2634873"/>
                    <a:pt x="1009612" y="2655181"/>
                    <a:pt x="1008049" y="2675490"/>
                  </a:cubicBezTo>
                  <a:cubicBezTo>
                    <a:pt x="1003363" y="2794218"/>
                    <a:pt x="998675" y="2911382"/>
                    <a:pt x="986178" y="3028548"/>
                  </a:cubicBezTo>
                  <a:cubicBezTo>
                    <a:pt x="965870" y="3211326"/>
                    <a:pt x="922128" y="3336302"/>
                    <a:pt x="1111154" y="3467527"/>
                  </a:cubicBezTo>
                  <a:cubicBezTo>
                    <a:pt x="1134588" y="3483150"/>
                    <a:pt x="1170518" y="3506583"/>
                    <a:pt x="1154896" y="3540952"/>
                  </a:cubicBezTo>
                  <a:cubicBezTo>
                    <a:pt x="1140837" y="3572196"/>
                    <a:pt x="1101781" y="3558137"/>
                    <a:pt x="1073661" y="3561260"/>
                  </a:cubicBezTo>
                  <a:cubicBezTo>
                    <a:pt x="978368" y="3569072"/>
                    <a:pt x="967431" y="3483150"/>
                    <a:pt x="875262" y="3484713"/>
                  </a:cubicBezTo>
                  <a:cubicBezTo>
                    <a:pt x="850267" y="3459717"/>
                    <a:pt x="792464" y="3486274"/>
                    <a:pt x="790903" y="3422224"/>
                  </a:cubicBezTo>
                  <a:cubicBezTo>
                    <a:pt x="790903" y="3408164"/>
                    <a:pt x="790903" y="3380044"/>
                    <a:pt x="790903" y="3365985"/>
                  </a:cubicBezTo>
                  <a:cubicBezTo>
                    <a:pt x="764345" y="3303497"/>
                    <a:pt x="811211" y="3223823"/>
                    <a:pt x="786215" y="3161335"/>
                  </a:cubicBezTo>
                  <a:cubicBezTo>
                    <a:pt x="747161" y="3122281"/>
                    <a:pt x="792464" y="3076976"/>
                    <a:pt x="776842" y="3036359"/>
                  </a:cubicBezTo>
                  <a:cubicBezTo>
                    <a:pt x="761220" y="2898885"/>
                    <a:pt x="806525" y="2775471"/>
                    <a:pt x="773718" y="2637997"/>
                  </a:cubicBezTo>
                  <a:lnTo>
                    <a:pt x="775281" y="2641122"/>
                  </a:lnTo>
                  <a:cubicBezTo>
                    <a:pt x="773718" y="2637997"/>
                    <a:pt x="773718" y="2633310"/>
                    <a:pt x="772156" y="2630185"/>
                  </a:cubicBezTo>
                  <a:lnTo>
                    <a:pt x="690922" y="2630185"/>
                  </a:lnTo>
                  <a:cubicBezTo>
                    <a:pt x="661239" y="2759849"/>
                    <a:pt x="640931" y="2844208"/>
                    <a:pt x="656553" y="2980119"/>
                  </a:cubicBezTo>
                  <a:cubicBezTo>
                    <a:pt x="651866" y="2986368"/>
                    <a:pt x="665926" y="3097286"/>
                    <a:pt x="661239" y="3151962"/>
                  </a:cubicBezTo>
                  <a:cubicBezTo>
                    <a:pt x="647180" y="3209764"/>
                    <a:pt x="637807" y="3376920"/>
                    <a:pt x="651866" y="3426910"/>
                  </a:cubicBezTo>
                  <a:cubicBezTo>
                    <a:pt x="661239" y="3481588"/>
                    <a:pt x="684673" y="3536264"/>
                    <a:pt x="694046" y="3590943"/>
                  </a:cubicBezTo>
                  <a:cubicBezTo>
                    <a:pt x="637807" y="3651869"/>
                    <a:pt x="594065" y="3615938"/>
                    <a:pt x="536262" y="3597191"/>
                  </a:cubicBezTo>
                  <a:cubicBezTo>
                    <a:pt x="483147" y="3555013"/>
                    <a:pt x="469088" y="3494086"/>
                    <a:pt x="475337" y="3434722"/>
                  </a:cubicBezTo>
                  <a:cubicBezTo>
                    <a:pt x="486272" y="3333178"/>
                    <a:pt x="506581" y="3236321"/>
                    <a:pt x="458152" y="3142589"/>
                  </a:cubicBezTo>
                  <a:cubicBezTo>
                    <a:pt x="445655" y="3117593"/>
                    <a:pt x="451903" y="3080100"/>
                    <a:pt x="451903" y="3048856"/>
                  </a:cubicBezTo>
                  <a:cubicBezTo>
                    <a:pt x="455028" y="2908258"/>
                    <a:pt x="442530" y="2769222"/>
                    <a:pt x="445655" y="2628624"/>
                  </a:cubicBezTo>
                  <a:lnTo>
                    <a:pt x="403476" y="2628624"/>
                  </a:lnTo>
                  <a:cubicBezTo>
                    <a:pt x="403476" y="2628624"/>
                    <a:pt x="408162" y="2583319"/>
                    <a:pt x="406600" y="2583319"/>
                  </a:cubicBezTo>
                  <a:cubicBezTo>
                    <a:pt x="434720" y="2341178"/>
                    <a:pt x="439406" y="2142777"/>
                    <a:pt x="459715" y="1899073"/>
                  </a:cubicBezTo>
                  <a:cubicBezTo>
                    <a:pt x="465964" y="1828775"/>
                    <a:pt x="481586" y="1763162"/>
                    <a:pt x="505018" y="1697549"/>
                  </a:cubicBezTo>
                  <a:cubicBezTo>
                    <a:pt x="551885" y="1566324"/>
                    <a:pt x="576880" y="1600693"/>
                    <a:pt x="451903" y="1541329"/>
                  </a:cubicBezTo>
                  <a:cubicBezTo>
                    <a:pt x="317554" y="1477278"/>
                    <a:pt x="189453" y="1453845"/>
                    <a:pt x="44168" y="1361674"/>
                  </a:cubicBezTo>
                  <a:cubicBezTo>
                    <a:pt x="-15196" y="1324181"/>
                    <a:pt x="-10510" y="1278878"/>
                    <a:pt x="33232" y="1230449"/>
                  </a:cubicBezTo>
                  <a:cubicBezTo>
                    <a:pt x="186328" y="1060169"/>
                    <a:pt x="292558" y="860207"/>
                    <a:pt x="525328" y="807092"/>
                  </a:cubicBezTo>
                  <a:cubicBezTo>
                    <a:pt x="679985" y="772724"/>
                    <a:pt x="650304" y="735231"/>
                    <a:pt x="658115" y="689926"/>
                  </a:cubicBezTo>
                  <a:cubicBezTo>
                    <a:pt x="650304" y="685240"/>
                    <a:pt x="626870" y="602442"/>
                    <a:pt x="609687" y="552452"/>
                  </a:cubicBezTo>
                  <a:cubicBezTo>
                    <a:pt x="576880" y="460282"/>
                    <a:pt x="653429" y="380609"/>
                    <a:pt x="664363" y="290001"/>
                  </a:cubicBezTo>
                  <a:cubicBezTo>
                    <a:pt x="672175" y="235325"/>
                    <a:pt x="700295" y="197832"/>
                    <a:pt x="711230" y="143154"/>
                  </a:cubicBezTo>
                  <a:cubicBezTo>
                    <a:pt x="732710" y="28918"/>
                    <a:pt x="757242" y="-4767"/>
                    <a:pt x="811141" y="527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2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7" name="Freeform: Shape 46">
              <a:extLst>
                <a:ext uri="{FF2B5EF4-FFF2-40B4-BE49-F238E27FC236}">
                  <a16:creationId xmlns:a16="http://schemas.microsoft.com/office/drawing/2014/main" id="{A9306113-057C-5E40-BB67-2B51C42ADF03}"/>
                </a:ext>
              </a:extLst>
            </p:cNvPr>
            <p:cNvSpPr/>
            <p:nvPr/>
          </p:nvSpPr>
          <p:spPr>
            <a:xfrm>
              <a:off x="11439146" y="5653007"/>
              <a:ext cx="1420508" cy="3960191"/>
            </a:xfrm>
            <a:custGeom>
              <a:avLst/>
              <a:gdLst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17443 w 536713"/>
                <a:gd name="connsiteY4" fmla="*/ 99392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47260 w 536713"/>
                <a:gd name="connsiteY5" fmla="*/ 377687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36713"/>
                <a:gd name="connsiteY0" fmla="*/ 0 h 1530626"/>
                <a:gd name="connsiteX1" fmla="*/ 159026 w 536713"/>
                <a:gd name="connsiteY1" fmla="*/ 268357 h 1530626"/>
                <a:gd name="connsiteX2" fmla="*/ 387626 w 536713"/>
                <a:gd name="connsiteY2" fmla="*/ 268357 h 1530626"/>
                <a:gd name="connsiteX3" fmla="*/ 367747 w 536713"/>
                <a:gd name="connsiteY3" fmla="*/ 49696 h 1530626"/>
                <a:gd name="connsiteX4" fmla="*/ 409180 w 536713"/>
                <a:gd name="connsiteY4" fmla="*/ 77358 h 1530626"/>
                <a:gd name="connsiteX5" fmla="*/ 450015 w 536713"/>
                <a:gd name="connsiteY5" fmla="*/ 303323 h 1530626"/>
                <a:gd name="connsiteX6" fmla="*/ 536713 w 536713"/>
                <a:gd name="connsiteY6" fmla="*/ 1530626 h 1530626"/>
                <a:gd name="connsiteX7" fmla="*/ 79513 w 536713"/>
                <a:gd name="connsiteY7" fmla="*/ 1520687 h 1530626"/>
                <a:gd name="connsiteX8" fmla="*/ 139147 w 536713"/>
                <a:gd name="connsiteY8" fmla="*/ 695739 h 1530626"/>
                <a:gd name="connsiteX9" fmla="*/ 9939 w 536713"/>
                <a:gd name="connsiteY9" fmla="*/ 636105 h 1530626"/>
                <a:gd name="connsiteX10" fmla="*/ 0 w 536713"/>
                <a:gd name="connsiteY10" fmla="*/ 606287 h 1530626"/>
                <a:gd name="connsiteX11" fmla="*/ 109330 w 536713"/>
                <a:gd name="connsiteY11" fmla="*/ 636105 h 1530626"/>
                <a:gd name="connsiteX12" fmla="*/ 49695 w 536713"/>
                <a:gd name="connsiteY12" fmla="*/ 318052 h 1530626"/>
                <a:gd name="connsiteX13" fmla="*/ 39756 w 536713"/>
                <a:gd name="connsiteY13" fmla="*/ 0 h 1530626"/>
                <a:gd name="connsiteX0" fmla="*/ 39756 w 556835"/>
                <a:gd name="connsiteY0" fmla="*/ 0 h 1530626"/>
                <a:gd name="connsiteX1" fmla="*/ 159026 w 556835"/>
                <a:gd name="connsiteY1" fmla="*/ 268357 h 1530626"/>
                <a:gd name="connsiteX2" fmla="*/ 387626 w 556835"/>
                <a:gd name="connsiteY2" fmla="*/ 268357 h 1530626"/>
                <a:gd name="connsiteX3" fmla="*/ 367747 w 556835"/>
                <a:gd name="connsiteY3" fmla="*/ 49696 h 1530626"/>
                <a:gd name="connsiteX4" fmla="*/ 409180 w 556835"/>
                <a:gd name="connsiteY4" fmla="*/ 77358 h 1530626"/>
                <a:gd name="connsiteX5" fmla="*/ 450015 w 556835"/>
                <a:gd name="connsiteY5" fmla="*/ 303323 h 1530626"/>
                <a:gd name="connsiteX6" fmla="*/ 473246 w 556835"/>
                <a:gd name="connsiteY6" fmla="*/ 473486 h 1530626"/>
                <a:gd name="connsiteX7" fmla="*/ 536713 w 556835"/>
                <a:gd name="connsiteY7" fmla="*/ 1530626 h 1530626"/>
                <a:gd name="connsiteX8" fmla="*/ 79513 w 556835"/>
                <a:gd name="connsiteY8" fmla="*/ 1520687 h 1530626"/>
                <a:gd name="connsiteX9" fmla="*/ 139147 w 556835"/>
                <a:gd name="connsiteY9" fmla="*/ 695739 h 1530626"/>
                <a:gd name="connsiteX10" fmla="*/ 9939 w 556835"/>
                <a:gd name="connsiteY10" fmla="*/ 636105 h 1530626"/>
                <a:gd name="connsiteX11" fmla="*/ 0 w 556835"/>
                <a:gd name="connsiteY11" fmla="*/ 606287 h 1530626"/>
                <a:gd name="connsiteX12" fmla="*/ 109330 w 556835"/>
                <a:gd name="connsiteY12" fmla="*/ 636105 h 1530626"/>
                <a:gd name="connsiteX13" fmla="*/ 49695 w 556835"/>
                <a:gd name="connsiteY13" fmla="*/ 318052 h 1530626"/>
                <a:gd name="connsiteX14" fmla="*/ 39756 w 55683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4175"/>
                <a:gd name="connsiteY0" fmla="*/ 0 h 1530626"/>
                <a:gd name="connsiteX1" fmla="*/ 159026 w 554175"/>
                <a:gd name="connsiteY1" fmla="*/ 268357 h 1530626"/>
                <a:gd name="connsiteX2" fmla="*/ 387626 w 554175"/>
                <a:gd name="connsiteY2" fmla="*/ 268357 h 1530626"/>
                <a:gd name="connsiteX3" fmla="*/ 367747 w 554175"/>
                <a:gd name="connsiteY3" fmla="*/ 49696 h 1530626"/>
                <a:gd name="connsiteX4" fmla="*/ 409180 w 554175"/>
                <a:gd name="connsiteY4" fmla="*/ 77358 h 1530626"/>
                <a:gd name="connsiteX5" fmla="*/ 450015 w 554175"/>
                <a:gd name="connsiteY5" fmla="*/ 303323 h 1530626"/>
                <a:gd name="connsiteX6" fmla="*/ 448458 w 554175"/>
                <a:gd name="connsiteY6" fmla="*/ 506536 h 1530626"/>
                <a:gd name="connsiteX7" fmla="*/ 536713 w 554175"/>
                <a:gd name="connsiteY7" fmla="*/ 1530626 h 1530626"/>
                <a:gd name="connsiteX8" fmla="*/ 79513 w 554175"/>
                <a:gd name="connsiteY8" fmla="*/ 1520687 h 1530626"/>
                <a:gd name="connsiteX9" fmla="*/ 139147 w 554175"/>
                <a:gd name="connsiteY9" fmla="*/ 695739 h 1530626"/>
                <a:gd name="connsiteX10" fmla="*/ 9939 w 554175"/>
                <a:gd name="connsiteY10" fmla="*/ 636105 h 1530626"/>
                <a:gd name="connsiteX11" fmla="*/ 0 w 554175"/>
                <a:gd name="connsiteY11" fmla="*/ 606287 h 1530626"/>
                <a:gd name="connsiteX12" fmla="*/ 109330 w 554175"/>
                <a:gd name="connsiteY12" fmla="*/ 636105 h 1530626"/>
                <a:gd name="connsiteX13" fmla="*/ 49695 w 554175"/>
                <a:gd name="connsiteY13" fmla="*/ 318052 h 1530626"/>
                <a:gd name="connsiteX14" fmla="*/ 39756 w 554175"/>
                <a:gd name="connsiteY14" fmla="*/ 0 h 1530626"/>
                <a:gd name="connsiteX0" fmla="*/ 39756 w 553436"/>
                <a:gd name="connsiteY0" fmla="*/ 0 h 1530626"/>
                <a:gd name="connsiteX1" fmla="*/ 159026 w 553436"/>
                <a:gd name="connsiteY1" fmla="*/ 268357 h 1530626"/>
                <a:gd name="connsiteX2" fmla="*/ 387626 w 553436"/>
                <a:gd name="connsiteY2" fmla="*/ 268357 h 1530626"/>
                <a:gd name="connsiteX3" fmla="*/ 367747 w 553436"/>
                <a:gd name="connsiteY3" fmla="*/ 49696 h 1530626"/>
                <a:gd name="connsiteX4" fmla="*/ 409180 w 553436"/>
                <a:gd name="connsiteY4" fmla="*/ 77358 h 1530626"/>
                <a:gd name="connsiteX5" fmla="*/ 450015 w 553436"/>
                <a:gd name="connsiteY5" fmla="*/ 303323 h 1530626"/>
                <a:gd name="connsiteX6" fmla="*/ 440195 w 553436"/>
                <a:gd name="connsiteY6" fmla="*/ 517553 h 1530626"/>
                <a:gd name="connsiteX7" fmla="*/ 536713 w 553436"/>
                <a:gd name="connsiteY7" fmla="*/ 1530626 h 1530626"/>
                <a:gd name="connsiteX8" fmla="*/ 79513 w 553436"/>
                <a:gd name="connsiteY8" fmla="*/ 1520687 h 1530626"/>
                <a:gd name="connsiteX9" fmla="*/ 139147 w 553436"/>
                <a:gd name="connsiteY9" fmla="*/ 695739 h 1530626"/>
                <a:gd name="connsiteX10" fmla="*/ 9939 w 553436"/>
                <a:gd name="connsiteY10" fmla="*/ 636105 h 1530626"/>
                <a:gd name="connsiteX11" fmla="*/ 0 w 553436"/>
                <a:gd name="connsiteY11" fmla="*/ 606287 h 1530626"/>
                <a:gd name="connsiteX12" fmla="*/ 109330 w 553436"/>
                <a:gd name="connsiteY12" fmla="*/ 636105 h 1530626"/>
                <a:gd name="connsiteX13" fmla="*/ 49695 w 553436"/>
                <a:gd name="connsiteY13" fmla="*/ 318052 h 1530626"/>
                <a:gd name="connsiteX14" fmla="*/ 39756 w 553436"/>
                <a:gd name="connsiteY14" fmla="*/ 0 h 1530626"/>
                <a:gd name="connsiteX0" fmla="*/ 39756 w 551130"/>
                <a:gd name="connsiteY0" fmla="*/ 0 h 1530626"/>
                <a:gd name="connsiteX1" fmla="*/ 159026 w 551130"/>
                <a:gd name="connsiteY1" fmla="*/ 268357 h 1530626"/>
                <a:gd name="connsiteX2" fmla="*/ 387626 w 551130"/>
                <a:gd name="connsiteY2" fmla="*/ 268357 h 1530626"/>
                <a:gd name="connsiteX3" fmla="*/ 367747 w 551130"/>
                <a:gd name="connsiteY3" fmla="*/ 49696 h 1530626"/>
                <a:gd name="connsiteX4" fmla="*/ 409180 w 551130"/>
                <a:gd name="connsiteY4" fmla="*/ 77358 h 1530626"/>
                <a:gd name="connsiteX5" fmla="*/ 450015 w 551130"/>
                <a:gd name="connsiteY5" fmla="*/ 303323 h 1530626"/>
                <a:gd name="connsiteX6" fmla="*/ 440195 w 551130"/>
                <a:gd name="connsiteY6" fmla="*/ 517553 h 1530626"/>
                <a:gd name="connsiteX7" fmla="*/ 536713 w 551130"/>
                <a:gd name="connsiteY7" fmla="*/ 1530626 h 1530626"/>
                <a:gd name="connsiteX8" fmla="*/ 79513 w 551130"/>
                <a:gd name="connsiteY8" fmla="*/ 1520687 h 1530626"/>
                <a:gd name="connsiteX9" fmla="*/ 139147 w 551130"/>
                <a:gd name="connsiteY9" fmla="*/ 695739 h 1530626"/>
                <a:gd name="connsiteX10" fmla="*/ 9939 w 551130"/>
                <a:gd name="connsiteY10" fmla="*/ 636105 h 1530626"/>
                <a:gd name="connsiteX11" fmla="*/ 0 w 551130"/>
                <a:gd name="connsiteY11" fmla="*/ 606287 h 1530626"/>
                <a:gd name="connsiteX12" fmla="*/ 109330 w 551130"/>
                <a:gd name="connsiteY12" fmla="*/ 636105 h 1530626"/>
                <a:gd name="connsiteX13" fmla="*/ 49695 w 551130"/>
                <a:gd name="connsiteY13" fmla="*/ 318052 h 1530626"/>
                <a:gd name="connsiteX14" fmla="*/ 39756 w 551130"/>
                <a:gd name="connsiteY14" fmla="*/ 0 h 1530626"/>
                <a:gd name="connsiteX0" fmla="*/ 39756 w 552204"/>
                <a:gd name="connsiteY0" fmla="*/ 0 h 1530626"/>
                <a:gd name="connsiteX1" fmla="*/ 159026 w 552204"/>
                <a:gd name="connsiteY1" fmla="*/ 268357 h 1530626"/>
                <a:gd name="connsiteX2" fmla="*/ 387626 w 552204"/>
                <a:gd name="connsiteY2" fmla="*/ 268357 h 1530626"/>
                <a:gd name="connsiteX3" fmla="*/ 367747 w 552204"/>
                <a:gd name="connsiteY3" fmla="*/ 49696 h 1530626"/>
                <a:gd name="connsiteX4" fmla="*/ 409180 w 552204"/>
                <a:gd name="connsiteY4" fmla="*/ 77358 h 1530626"/>
                <a:gd name="connsiteX5" fmla="*/ 450015 w 552204"/>
                <a:gd name="connsiteY5" fmla="*/ 303323 h 1530626"/>
                <a:gd name="connsiteX6" fmla="*/ 440195 w 552204"/>
                <a:gd name="connsiteY6" fmla="*/ 517553 h 1530626"/>
                <a:gd name="connsiteX7" fmla="*/ 536713 w 552204"/>
                <a:gd name="connsiteY7" fmla="*/ 1530626 h 1530626"/>
                <a:gd name="connsiteX8" fmla="*/ 79513 w 552204"/>
                <a:gd name="connsiteY8" fmla="*/ 1520687 h 1530626"/>
                <a:gd name="connsiteX9" fmla="*/ 139147 w 552204"/>
                <a:gd name="connsiteY9" fmla="*/ 695739 h 1530626"/>
                <a:gd name="connsiteX10" fmla="*/ 9939 w 552204"/>
                <a:gd name="connsiteY10" fmla="*/ 636105 h 1530626"/>
                <a:gd name="connsiteX11" fmla="*/ 0 w 552204"/>
                <a:gd name="connsiteY11" fmla="*/ 606287 h 1530626"/>
                <a:gd name="connsiteX12" fmla="*/ 109330 w 552204"/>
                <a:gd name="connsiteY12" fmla="*/ 636105 h 1530626"/>
                <a:gd name="connsiteX13" fmla="*/ 49695 w 552204"/>
                <a:gd name="connsiteY13" fmla="*/ 318052 h 1530626"/>
                <a:gd name="connsiteX14" fmla="*/ 39756 w 552204"/>
                <a:gd name="connsiteY14" fmla="*/ 0 h 1530626"/>
                <a:gd name="connsiteX0" fmla="*/ 39756 w 538253"/>
                <a:gd name="connsiteY0" fmla="*/ 0 h 1530626"/>
                <a:gd name="connsiteX1" fmla="*/ 159026 w 538253"/>
                <a:gd name="connsiteY1" fmla="*/ 268357 h 1530626"/>
                <a:gd name="connsiteX2" fmla="*/ 387626 w 538253"/>
                <a:gd name="connsiteY2" fmla="*/ 268357 h 1530626"/>
                <a:gd name="connsiteX3" fmla="*/ 367747 w 538253"/>
                <a:gd name="connsiteY3" fmla="*/ 49696 h 1530626"/>
                <a:gd name="connsiteX4" fmla="*/ 409180 w 538253"/>
                <a:gd name="connsiteY4" fmla="*/ 77358 h 1530626"/>
                <a:gd name="connsiteX5" fmla="*/ 450015 w 538253"/>
                <a:gd name="connsiteY5" fmla="*/ 303323 h 1530626"/>
                <a:gd name="connsiteX6" fmla="*/ 440195 w 538253"/>
                <a:gd name="connsiteY6" fmla="*/ 517553 h 1530626"/>
                <a:gd name="connsiteX7" fmla="*/ 536713 w 538253"/>
                <a:gd name="connsiteY7" fmla="*/ 1530626 h 1530626"/>
                <a:gd name="connsiteX8" fmla="*/ 79513 w 538253"/>
                <a:gd name="connsiteY8" fmla="*/ 1520687 h 1530626"/>
                <a:gd name="connsiteX9" fmla="*/ 139147 w 538253"/>
                <a:gd name="connsiteY9" fmla="*/ 695739 h 1530626"/>
                <a:gd name="connsiteX10" fmla="*/ 9939 w 538253"/>
                <a:gd name="connsiteY10" fmla="*/ 636105 h 1530626"/>
                <a:gd name="connsiteX11" fmla="*/ 0 w 538253"/>
                <a:gd name="connsiteY11" fmla="*/ 606287 h 1530626"/>
                <a:gd name="connsiteX12" fmla="*/ 109330 w 538253"/>
                <a:gd name="connsiteY12" fmla="*/ 636105 h 1530626"/>
                <a:gd name="connsiteX13" fmla="*/ 49695 w 538253"/>
                <a:gd name="connsiteY13" fmla="*/ 318052 h 1530626"/>
                <a:gd name="connsiteX14" fmla="*/ 39756 w 538253"/>
                <a:gd name="connsiteY14" fmla="*/ 0 h 1530626"/>
                <a:gd name="connsiteX0" fmla="*/ 39756 w 538401"/>
                <a:gd name="connsiteY0" fmla="*/ 0 h 1530626"/>
                <a:gd name="connsiteX1" fmla="*/ 159026 w 538401"/>
                <a:gd name="connsiteY1" fmla="*/ 268357 h 1530626"/>
                <a:gd name="connsiteX2" fmla="*/ 387626 w 538401"/>
                <a:gd name="connsiteY2" fmla="*/ 268357 h 1530626"/>
                <a:gd name="connsiteX3" fmla="*/ 367747 w 538401"/>
                <a:gd name="connsiteY3" fmla="*/ 49696 h 1530626"/>
                <a:gd name="connsiteX4" fmla="*/ 409180 w 538401"/>
                <a:gd name="connsiteY4" fmla="*/ 77358 h 1530626"/>
                <a:gd name="connsiteX5" fmla="*/ 450015 w 538401"/>
                <a:gd name="connsiteY5" fmla="*/ 303323 h 1530626"/>
                <a:gd name="connsiteX6" fmla="*/ 451211 w 538401"/>
                <a:gd name="connsiteY6" fmla="*/ 611197 h 1530626"/>
                <a:gd name="connsiteX7" fmla="*/ 536713 w 538401"/>
                <a:gd name="connsiteY7" fmla="*/ 1530626 h 1530626"/>
                <a:gd name="connsiteX8" fmla="*/ 79513 w 538401"/>
                <a:gd name="connsiteY8" fmla="*/ 1520687 h 1530626"/>
                <a:gd name="connsiteX9" fmla="*/ 139147 w 538401"/>
                <a:gd name="connsiteY9" fmla="*/ 695739 h 1530626"/>
                <a:gd name="connsiteX10" fmla="*/ 9939 w 538401"/>
                <a:gd name="connsiteY10" fmla="*/ 636105 h 1530626"/>
                <a:gd name="connsiteX11" fmla="*/ 0 w 538401"/>
                <a:gd name="connsiteY11" fmla="*/ 606287 h 1530626"/>
                <a:gd name="connsiteX12" fmla="*/ 109330 w 538401"/>
                <a:gd name="connsiteY12" fmla="*/ 636105 h 1530626"/>
                <a:gd name="connsiteX13" fmla="*/ 49695 w 538401"/>
                <a:gd name="connsiteY13" fmla="*/ 318052 h 1530626"/>
                <a:gd name="connsiteX14" fmla="*/ 39756 w 538401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39756 w 539298"/>
                <a:gd name="connsiteY14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43588 w 539298"/>
                <a:gd name="connsiteY14" fmla="*/ 126455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49695 w 539298"/>
                <a:gd name="connsiteY13" fmla="*/ 318052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387626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35076 w 539298"/>
                <a:gd name="connsiteY13" fmla="*/ 268476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21554 w 539298"/>
                <a:gd name="connsiteY14" fmla="*/ 13532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09330 w 539298"/>
                <a:gd name="connsiteY12" fmla="*/ 636105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9756 w 539298"/>
                <a:gd name="connsiteY0" fmla="*/ 0 h 1530626"/>
                <a:gd name="connsiteX1" fmla="*/ 159026 w 539298"/>
                <a:gd name="connsiteY1" fmla="*/ 268357 h 1530626"/>
                <a:gd name="connsiteX2" fmla="*/ 406905 w 539298"/>
                <a:gd name="connsiteY2" fmla="*/ 268357 h 1530626"/>
                <a:gd name="connsiteX3" fmla="*/ 367747 w 539298"/>
                <a:gd name="connsiteY3" fmla="*/ 49696 h 1530626"/>
                <a:gd name="connsiteX4" fmla="*/ 409180 w 539298"/>
                <a:gd name="connsiteY4" fmla="*/ 77358 h 1530626"/>
                <a:gd name="connsiteX5" fmla="*/ 450015 w 539298"/>
                <a:gd name="connsiteY5" fmla="*/ 303323 h 1530626"/>
                <a:gd name="connsiteX6" fmla="*/ 451211 w 539298"/>
                <a:gd name="connsiteY6" fmla="*/ 611197 h 1530626"/>
                <a:gd name="connsiteX7" fmla="*/ 536713 w 539298"/>
                <a:gd name="connsiteY7" fmla="*/ 1530626 h 1530626"/>
                <a:gd name="connsiteX8" fmla="*/ 79513 w 539298"/>
                <a:gd name="connsiteY8" fmla="*/ 1520687 h 1530626"/>
                <a:gd name="connsiteX9" fmla="*/ 139147 w 539298"/>
                <a:gd name="connsiteY9" fmla="*/ 695739 h 1530626"/>
                <a:gd name="connsiteX10" fmla="*/ 9939 w 539298"/>
                <a:gd name="connsiteY10" fmla="*/ 636105 h 1530626"/>
                <a:gd name="connsiteX11" fmla="*/ 0 w 539298"/>
                <a:gd name="connsiteY11" fmla="*/ 606287 h 1530626"/>
                <a:gd name="connsiteX12" fmla="*/ 123101 w 539298"/>
                <a:gd name="connsiteY12" fmla="*/ 649876 h 1530626"/>
                <a:gd name="connsiteX13" fmla="*/ 124059 w 539298"/>
                <a:gd name="connsiteY13" fmla="*/ 279493 h 1530626"/>
                <a:gd name="connsiteX14" fmla="*/ 13292 w 539298"/>
                <a:gd name="connsiteY14" fmla="*/ 16286 h 1530626"/>
                <a:gd name="connsiteX15" fmla="*/ 39756 w 539298"/>
                <a:gd name="connsiteY15" fmla="*/ 0 h 1530626"/>
                <a:gd name="connsiteX0" fmla="*/ 34248 w 533790"/>
                <a:gd name="connsiteY0" fmla="*/ 0 h 1530626"/>
                <a:gd name="connsiteX1" fmla="*/ 153518 w 533790"/>
                <a:gd name="connsiteY1" fmla="*/ 268357 h 1530626"/>
                <a:gd name="connsiteX2" fmla="*/ 401397 w 533790"/>
                <a:gd name="connsiteY2" fmla="*/ 268357 h 1530626"/>
                <a:gd name="connsiteX3" fmla="*/ 362239 w 533790"/>
                <a:gd name="connsiteY3" fmla="*/ 49696 h 1530626"/>
                <a:gd name="connsiteX4" fmla="*/ 403672 w 533790"/>
                <a:gd name="connsiteY4" fmla="*/ 77358 h 1530626"/>
                <a:gd name="connsiteX5" fmla="*/ 444507 w 533790"/>
                <a:gd name="connsiteY5" fmla="*/ 303323 h 1530626"/>
                <a:gd name="connsiteX6" fmla="*/ 445703 w 533790"/>
                <a:gd name="connsiteY6" fmla="*/ 611197 h 1530626"/>
                <a:gd name="connsiteX7" fmla="*/ 531205 w 533790"/>
                <a:gd name="connsiteY7" fmla="*/ 1530626 h 1530626"/>
                <a:gd name="connsiteX8" fmla="*/ 74005 w 533790"/>
                <a:gd name="connsiteY8" fmla="*/ 1520687 h 1530626"/>
                <a:gd name="connsiteX9" fmla="*/ 133639 w 533790"/>
                <a:gd name="connsiteY9" fmla="*/ 695739 h 1530626"/>
                <a:gd name="connsiteX10" fmla="*/ 4431 w 533790"/>
                <a:gd name="connsiteY10" fmla="*/ 636105 h 1530626"/>
                <a:gd name="connsiteX11" fmla="*/ 0 w 533790"/>
                <a:gd name="connsiteY11" fmla="*/ 683405 h 1530626"/>
                <a:gd name="connsiteX12" fmla="*/ 117593 w 533790"/>
                <a:gd name="connsiteY12" fmla="*/ 649876 h 1530626"/>
                <a:gd name="connsiteX13" fmla="*/ 118551 w 533790"/>
                <a:gd name="connsiteY13" fmla="*/ 279493 h 1530626"/>
                <a:gd name="connsiteX14" fmla="*/ 7784 w 533790"/>
                <a:gd name="connsiteY14" fmla="*/ 16286 h 1530626"/>
                <a:gd name="connsiteX15" fmla="*/ 34248 w 53379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9340 w 543130"/>
                <a:gd name="connsiteY11" fmla="*/ 683405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43588 w 543130"/>
                <a:gd name="connsiteY0" fmla="*/ 0 h 1530626"/>
                <a:gd name="connsiteX1" fmla="*/ 162858 w 543130"/>
                <a:gd name="connsiteY1" fmla="*/ 268357 h 1530626"/>
                <a:gd name="connsiteX2" fmla="*/ 410737 w 543130"/>
                <a:gd name="connsiteY2" fmla="*/ 268357 h 1530626"/>
                <a:gd name="connsiteX3" fmla="*/ 371579 w 543130"/>
                <a:gd name="connsiteY3" fmla="*/ 49696 h 1530626"/>
                <a:gd name="connsiteX4" fmla="*/ 413012 w 543130"/>
                <a:gd name="connsiteY4" fmla="*/ 77358 h 1530626"/>
                <a:gd name="connsiteX5" fmla="*/ 453847 w 543130"/>
                <a:gd name="connsiteY5" fmla="*/ 303323 h 1530626"/>
                <a:gd name="connsiteX6" fmla="*/ 455043 w 543130"/>
                <a:gd name="connsiteY6" fmla="*/ 611197 h 1530626"/>
                <a:gd name="connsiteX7" fmla="*/ 540545 w 543130"/>
                <a:gd name="connsiteY7" fmla="*/ 1530626 h 1530626"/>
                <a:gd name="connsiteX8" fmla="*/ 83345 w 543130"/>
                <a:gd name="connsiteY8" fmla="*/ 1520687 h 1530626"/>
                <a:gd name="connsiteX9" fmla="*/ 142979 w 543130"/>
                <a:gd name="connsiteY9" fmla="*/ 695739 h 1530626"/>
                <a:gd name="connsiteX10" fmla="*/ 0 w 543130"/>
                <a:gd name="connsiteY10" fmla="*/ 721486 h 1530626"/>
                <a:gd name="connsiteX11" fmla="*/ 6586 w 543130"/>
                <a:gd name="connsiteY11" fmla="*/ 661371 h 1530626"/>
                <a:gd name="connsiteX12" fmla="*/ 126933 w 543130"/>
                <a:gd name="connsiteY12" fmla="*/ 649876 h 1530626"/>
                <a:gd name="connsiteX13" fmla="*/ 127891 w 543130"/>
                <a:gd name="connsiteY13" fmla="*/ 279493 h 1530626"/>
                <a:gd name="connsiteX14" fmla="*/ 17124 w 543130"/>
                <a:gd name="connsiteY14" fmla="*/ 16286 h 1530626"/>
                <a:gd name="connsiteX15" fmla="*/ 43588 w 543130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51242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91608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79842 w 551393"/>
                <a:gd name="connsiteY3" fmla="*/ 49696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0626"/>
                <a:gd name="connsiteX1" fmla="*/ 171121 w 551393"/>
                <a:gd name="connsiteY1" fmla="*/ 268357 h 1530626"/>
                <a:gd name="connsiteX2" fmla="*/ 419000 w 551393"/>
                <a:gd name="connsiteY2" fmla="*/ 268357 h 1530626"/>
                <a:gd name="connsiteX3" fmla="*/ 382596 w 551393"/>
                <a:gd name="connsiteY3" fmla="*/ 66221 h 1530626"/>
                <a:gd name="connsiteX4" fmla="*/ 421275 w 551393"/>
                <a:gd name="connsiteY4" fmla="*/ 77358 h 1530626"/>
                <a:gd name="connsiteX5" fmla="*/ 462110 w 551393"/>
                <a:gd name="connsiteY5" fmla="*/ 303323 h 1530626"/>
                <a:gd name="connsiteX6" fmla="*/ 463306 w 551393"/>
                <a:gd name="connsiteY6" fmla="*/ 611197 h 1530626"/>
                <a:gd name="connsiteX7" fmla="*/ 548808 w 551393"/>
                <a:gd name="connsiteY7" fmla="*/ 1530626 h 1530626"/>
                <a:gd name="connsiteX8" fmla="*/ 64066 w 551393"/>
                <a:gd name="connsiteY8" fmla="*/ 1520687 h 1530626"/>
                <a:gd name="connsiteX9" fmla="*/ 134717 w 551393"/>
                <a:gd name="connsiteY9" fmla="*/ 695739 h 1530626"/>
                <a:gd name="connsiteX10" fmla="*/ 0 w 551393"/>
                <a:gd name="connsiteY10" fmla="*/ 696698 h 1530626"/>
                <a:gd name="connsiteX11" fmla="*/ 14849 w 551393"/>
                <a:gd name="connsiteY11" fmla="*/ 661371 h 1530626"/>
                <a:gd name="connsiteX12" fmla="*/ 135196 w 551393"/>
                <a:gd name="connsiteY12" fmla="*/ 649876 h 1530626"/>
                <a:gd name="connsiteX13" fmla="*/ 136154 w 551393"/>
                <a:gd name="connsiteY13" fmla="*/ 279493 h 1530626"/>
                <a:gd name="connsiteX14" fmla="*/ 25387 w 551393"/>
                <a:gd name="connsiteY14" fmla="*/ 16286 h 1530626"/>
                <a:gd name="connsiteX15" fmla="*/ 51851 w 551393"/>
                <a:gd name="connsiteY15" fmla="*/ 0 h 1530626"/>
                <a:gd name="connsiteX0" fmla="*/ 51851 w 551393"/>
                <a:gd name="connsiteY0" fmla="*/ 0 h 1537213"/>
                <a:gd name="connsiteX1" fmla="*/ 171121 w 551393"/>
                <a:gd name="connsiteY1" fmla="*/ 268357 h 1537213"/>
                <a:gd name="connsiteX2" fmla="*/ 419000 w 551393"/>
                <a:gd name="connsiteY2" fmla="*/ 268357 h 1537213"/>
                <a:gd name="connsiteX3" fmla="*/ 382596 w 551393"/>
                <a:gd name="connsiteY3" fmla="*/ 66221 h 1537213"/>
                <a:gd name="connsiteX4" fmla="*/ 421275 w 551393"/>
                <a:gd name="connsiteY4" fmla="*/ 77358 h 1537213"/>
                <a:gd name="connsiteX5" fmla="*/ 462110 w 551393"/>
                <a:gd name="connsiteY5" fmla="*/ 303323 h 1537213"/>
                <a:gd name="connsiteX6" fmla="*/ 463306 w 551393"/>
                <a:gd name="connsiteY6" fmla="*/ 611197 h 1537213"/>
                <a:gd name="connsiteX7" fmla="*/ 548808 w 551393"/>
                <a:gd name="connsiteY7" fmla="*/ 1530626 h 1537213"/>
                <a:gd name="connsiteX8" fmla="*/ 64066 w 551393"/>
                <a:gd name="connsiteY8" fmla="*/ 1537213 h 1537213"/>
                <a:gd name="connsiteX9" fmla="*/ 134717 w 551393"/>
                <a:gd name="connsiteY9" fmla="*/ 695739 h 1537213"/>
                <a:gd name="connsiteX10" fmla="*/ 0 w 551393"/>
                <a:gd name="connsiteY10" fmla="*/ 696698 h 1537213"/>
                <a:gd name="connsiteX11" fmla="*/ 14849 w 551393"/>
                <a:gd name="connsiteY11" fmla="*/ 661371 h 1537213"/>
                <a:gd name="connsiteX12" fmla="*/ 135196 w 551393"/>
                <a:gd name="connsiteY12" fmla="*/ 649876 h 1537213"/>
                <a:gd name="connsiteX13" fmla="*/ 136154 w 551393"/>
                <a:gd name="connsiteY13" fmla="*/ 279493 h 1537213"/>
                <a:gd name="connsiteX14" fmla="*/ 25387 w 551393"/>
                <a:gd name="connsiteY14" fmla="*/ 16286 h 1537213"/>
                <a:gd name="connsiteX15" fmla="*/ 51851 w 551393"/>
                <a:gd name="connsiteY15" fmla="*/ 0 h 153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1393" h="1537213">
                  <a:moveTo>
                    <a:pt x="51851" y="0"/>
                  </a:moveTo>
                  <a:lnTo>
                    <a:pt x="171121" y="268357"/>
                  </a:lnTo>
                  <a:lnTo>
                    <a:pt x="419000" y="268357"/>
                  </a:lnTo>
                  <a:lnTo>
                    <a:pt x="382596" y="66221"/>
                  </a:lnTo>
                  <a:lnTo>
                    <a:pt x="421275" y="77358"/>
                  </a:lnTo>
                  <a:lnTo>
                    <a:pt x="462110" y="303323"/>
                  </a:lnTo>
                  <a:cubicBezTo>
                    <a:pt x="472788" y="369344"/>
                    <a:pt x="473644" y="522324"/>
                    <a:pt x="463306" y="611197"/>
                  </a:cubicBezTo>
                  <a:cubicBezTo>
                    <a:pt x="502543" y="961722"/>
                    <a:pt x="564854" y="1265204"/>
                    <a:pt x="548808" y="1530626"/>
                  </a:cubicBezTo>
                  <a:lnTo>
                    <a:pt x="64066" y="1537213"/>
                  </a:lnTo>
                  <a:lnTo>
                    <a:pt x="134717" y="695739"/>
                  </a:lnTo>
                  <a:lnTo>
                    <a:pt x="0" y="696698"/>
                  </a:lnTo>
                  <a:lnTo>
                    <a:pt x="14849" y="661371"/>
                  </a:lnTo>
                  <a:lnTo>
                    <a:pt x="135196" y="649876"/>
                  </a:lnTo>
                  <a:cubicBezTo>
                    <a:pt x="135515" y="526415"/>
                    <a:pt x="135835" y="402954"/>
                    <a:pt x="136154" y="279493"/>
                  </a:cubicBezTo>
                  <a:lnTo>
                    <a:pt x="25387" y="16286"/>
                  </a:lnTo>
                  <a:lnTo>
                    <a:pt x="5185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8" name="Freeform 18">
            <a:extLst>
              <a:ext uri="{FF2B5EF4-FFF2-40B4-BE49-F238E27FC236}">
                <a16:creationId xmlns:a16="http://schemas.microsoft.com/office/drawing/2014/main" id="{DA2D9792-376B-FF4B-98D3-25059600EB1C}"/>
              </a:ext>
            </a:extLst>
          </p:cNvPr>
          <p:cNvSpPr/>
          <p:nvPr/>
        </p:nvSpPr>
        <p:spPr>
          <a:xfrm>
            <a:off x="6493569" y="10266952"/>
            <a:ext cx="1563364" cy="1261752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9" name="Freeform: Shape 45">
            <a:extLst>
              <a:ext uri="{FF2B5EF4-FFF2-40B4-BE49-F238E27FC236}">
                <a16:creationId xmlns:a16="http://schemas.microsoft.com/office/drawing/2014/main" id="{E121455C-C85A-9C42-AFA4-0FE6E1631890}"/>
              </a:ext>
            </a:extLst>
          </p:cNvPr>
          <p:cNvSpPr/>
          <p:nvPr/>
        </p:nvSpPr>
        <p:spPr>
          <a:xfrm>
            <a:off x="6840167" y="4800685"/>
            <a:ext cx="958654" cy="1388394"/>
          </a:xfrm>
          <a:custGeom>
            <a:avLst/>
            <a:gdLst>
              <a:gd name="connsiteX0" fmla="*/ 137834 w 276225"/>
              <a:gd name="connsiteY0" fmla="*/ 156 h 400050"/>
              <a:gd name="connsiteX1" fmla="*/ 214987 w 276225"/>
              <a:gd name="connsiteY1" fmla="*/ 156 h 400050"/>
              <a:gd name="connsiteX2" fmla="*/ 232132 w 276225"/>
              <a:gd name="connsiteY2" fmla="*/ 7776 h 400050"/>
              <a:gd name="connsiteX3" fmla="*/ 275947 w 276225"/>
              <a:gd name="connsiteY3" fmla="*/ 139221 h 400050"/>
              <a:gd name="connsiteX4" fmla="*/ 223559 w 276225"/>
              <a:gd name="connsiteY4" fmla="*/ 235423 h 400050"/>
              <a:gd name="connsiteX5" fmla="*/ 190222 w 276225"/>
              <a:gd name="connsiteY5" fmla="*/ 253521 h 400050"/>
              <a:gd name="connsiteX6" fmla="*/ 153074 w 276225"/>
              <a:gd name="connsiteY6" fmla="*/ 321148 h 400050"/>
              <a:gd name="connsiteX7" fmla="*/ 189269 w 276225"/>
              <a:gd name="connsiteY7" fmla="*/ 373536 h 400050"/>
              <a:gd name="connsiteX8" fmla="*/ 225464 w 276225"/>
              <a:gd name="connsiteY8" fmla="*/ 387823 h 400050"/>
              <a:gd name="connsiteX9" fmla="*/ 231179 w 276225"/>
              <a:gd name="connsiteY9" fmla="*/ 395443 h 400050"/>
              <a:gd name="connsiteX10" fmla="*/ 222607 w 276225"/>
              <a:gd name="connsiteY10" fmla="*/ 400206 h 400050"/>
              <a:gd name="connsiteX11" fmla="*/ 54014 w 276225"/>
              <a:gd name="connsiteY11" fmla="*/ 400206 h 400050"/>
              <a:gd name="connsiteX12" fmla="*/ 45442 w 276225"/>
              <a:gd name="connsiteY12" fmla="*/ 396396 h 400050"/>
              <a:gd name="connsiteX13" fmla="*/ 53062 w 276225"/>
              <a:gd name="connsiteY13" fmla="*/ 387823 h 400050"/>
              <a:gd name="connsiteX14" fmla="*/ 91162 w 276225"/>
              <a:gd name="connsiteY14" fmla="*/ 372583 h 400050"/>
              <a:gd name="connsiteX15" fmla="*/ 124499 w 276225"/>
              <a:gd name="connsiteY15" fmla="*/ 322101 h 400050"/>
              <a:gd name="connsiteX16" fmla="*/ 91162 w 276225"/>
              <a:gd name="connsiteY16" fmla="*/ 255426 h 400050"/>
              <a:gd name="connsiteX17" fmla="*/ 55919 w 276225"/>
              <a:gd name="connsiteY17" fmla="*/ 237328 h 400050"/>
              <a:gd name="connsiteX18" fmla="*/ 4484 w 276225"/>
              <a:gd name="connsiteY18" fmla="*/ 117313 h 400050"/>
              <a:gd name="connsiteX19" fmla="*/ 40679 w 276225"/>
              <a:gd name="connsiteY19" fmla="*/ 12538 h 400050"/>
              <a:gd name="connsiteX20" fmla="*/ 59729 w 276225"/>
              <a:gd name="connsiteY20" fmla="*/ 156 h 400050"/>
              <a:gd name="connsiteX21" fmla="*/ 137834 w 276225"/>
              <a:gd name="connsiteY21" fmla="*/ 156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76225" h="400050">
                <a:moveTo>
                  <a:pt x="137834" y="156"/>
                </a:moveTo>
                <a:cubicBezTo>
                  <a:pt x="165457" y="156"/>
                  <a:pt x="187364" y="156"/>
                  <a:pt x="214987" y="156"/>
                </a:cubicBezTo>
                <a:cubicBezTo>
                  <a:pt x="221654" y="156"/>
                  <a:pt x="228322" y="-1749"/>
                  <a:pt x="232132" y="7776"/>
                </a:cubicBezTo>
                <a:cubicBezTo>
                  <a:pt x="250229" y="48733"/>
                  <a:pt x="272137" y="93501"/>
                  <a:pt x="275947" y="139221"/>
                </a:cubicBezTo>
                <a:cubicBezTo>
                  <a:pt x="279757" y="183988"/>
                  <a:pt x="261659" y="212563"/>
                  <a:pt x="223559" y="235423"/>
                </a:cubicBezTo>
                <a:cubicBezTo>
                  <a:pt x="212129" y="242091"/>
                  <a:pt x="202604" y="247806"/>
                  <a:pt x="190222" y="253521"/>
                </a:cubicBezTo>
                <a:cubicBezTo>
                  <a:pt x="154979" y="270666"/>
                  <a:pt x="153074" y="291621"/>
                  <a:pt x="153074" y="321148"/>
                </a:cubicBezTo>
                <a:cubicBezTo>
                  <a:pt x="152122" y="349723"/>
                  <a:pt x="163552" y="364963"/>
                  <a:pt x="189269" y="373536"/>
                </a:cubicBezTo>
                <a:cubicBezTo>
                  <a:pt x="200699" y="377346"/>
                  <a:pt x="214034" y="384013"/>
                  <a:pt x="225464" y="387823"/>
                </a:cubicBezTo>
                <a:cubicBezTo>
                  <a:pt x="229274" y="388776"/>
                  <a:pt x="232132" y="391633"/>
                  <a:pt x="231179" y="395443"/>
                </a:cubicBezTo>
                <a:cubicBezTo>
                  <a:pt x="230227" y="399253"/>
                  <a:pt x="226417" y="400206"/>
                  <a:pt x="222607" y="400206"/>
                </a:cubicBezTo>
                <a:cubicBezTo>
                  <a:pt x="168314" y="400206"/>
                  <a:pt x="109259" y="400206"/>
                  <a:pt x="54014" y="400206"/>
                </a:cubicBezTo>
                <a:cubicBezTo>
                  <a:pt x="50204" y="400206"/>
                  <a:pt x="46394" y="400206"/>
                  <a:pt x="45442" y="396396"/>
                </a:cubicBezTo>
                <a:cubicBezTo>
                  <a:pt x="44489" y="391633"/>
                  <a:pt x="49252" y="388776"/>
                  <a:pt x="53062" y="387823"/>
                </a:cubicBezTo>
                <a:cubicBezTo>
                  <a:pt x="64492" y="383061"/>
                  <a:pt x="78779" y="376393"/>
                  <a:pt x="91162" y="372583"/>
                </a:cubicBezTo>
                <a:cubicBezTo>
                  <a:pt x="115927" y="364011"/>
                  <a:pt x="125452" y="348771"/>
                  <a:pt x="124499" y="322101"/>
                </a:cubicBezTo>
                <a:cubicBezTo>
                  <a:pt x="124499" y="295431"/>
                  <a:pt x="129262" y="270666"/>
                  <a:pt x="91162" y="255426"/>
                </a:cubicBezTo>
                <a:cubicBezTo>
                  <a:pt x="78779" y="249711"/>
                  <a:pt x="68302" y="244948"/>
                  <a:pt x="55919" y="237328"/>
                </a:cubicBezTo>
                <a:cubicBezTo>
                  <a:pt x="7342" y="207801"/>
                  <a:pt x="-8851" y="172558"/>
                  <a:pt x="4484" y="117313"/>
                </a:cubicBezTo>
                <a:cubicBezTo>
                  <a:pt x="13057" y="83023"/>
                  <a:pt x="26392" y="44923"/>
                  <a:pt x="40679" y="12538"/>
                </a:cubicBezTo>
                <a:cubicBezTo>
                  <a:pt x="44489" y="3013"/>
                  <a:pt x="49252" y="156"/>
                  <a:pt x="59729" y="156"/>
                </a:cubicBezTo>
                <a:cubicBezTo>
                  <a:pt x="85447" y="1108"/>
                  <a:pt x="110212" y="156"/>
                  <a:pt x="137834" y="156"/>
                </a:cubicBezTo>
                <a:close/>
              </a:path>
            </a:pathLst>
          </a:custGeom>
          <a:solidFill>
            <a:schemeClr val="bg1"/>
          </a:solidFill>
          <a:ln w="1587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21">
            <a:extLst>
              <a:ext uri="{FF2B5EF4-FFF2-40B4-BE49-F238E27FC236}">
                <a16:creationId xmlns:a16="http://schemas.microsoft.com/office/drawing/2014/main" id="{B39407E9-600D-264E-B110-25C208EF353A}"/>
              </a:ext>
            </a:extLst>
          </p:cNvPr>
          <p:cNvSpPr/>
          <p:nvPr/>
        </p:nvSpPr>
        <p:spPr>
          <a:xfrm rot="19136066">
            <a:off x="16712204" y="10264449"/>
            <a:ext cx="713118" cy="1649690"/>
          </a:xfrm>
          <a:custGeom>
            <a:avLst/>
            <a:gdLst>
              <a:gd name="connsiteX0" fmla="*/ 422190 w 520618"/>
              <a:gd name="connsiteY0" fmla="*/ 101446 h 1204372"/>
              <a:gd name="connsiteX1" fmla="*/ 401765 w 520618"/>
              <a:gd name="connsiteY1" fmla="*/ 118467 h 1204372"/>
              <a:gd name="connsiteX2" fmla="*/ 401765 w 520618"/>
              <a:gd name="connsiteY2" fmla="*/ 559653 h 1204372"/>
              <a:gd name="connsiteX3" fmla="*/ 422190 w 520618"/>
              <a:gd name="connsiteY3" fmla="*/ 576674 h 1204372"/>
              <a:gd name="connsiteX4" fmla="*/ 442615 w 520618"/>
              <a:gd name="connsiteY4" fmla="*/ 559653 h 1204372"/>
              <a:gd name="connsiteX5" fmla="*/ 442615 w 520618"/>
              <a:gd name="connsiteY5" fmla="*/ 118467 h 1204372"/>
              <a:gd name="connsiteX6" fmla="*/ 422190 w 520618"/>
              <a:gd name="connsiteY6" fmla="*/ 101446 h 1204372"/>
              <a:gd name="connsiteX7" fmla="*/ 342532 w 520618"/>
              <a:gd name="connsiteY7" fmla="*/ 101446 h 1204372"/>
              <a:gd name="connsiteX8" fmla="*/ 322107 w 520618"/>
              <a:gd name="connsiteY8" fmla="*/ 118467 h 1204372"/>
              <a:gd name="connsiteX9" fmla="*/ 322107 w 520618"/>
              <a:gd name="connsiteY9" fmla="*/ 559653 h 1204372"/>
              <a:gd name="connsiteX10" fmla="*/ 342532 w 520618"/>
              <a:gd name="connsiteY10" fmla="*/ 576674 h 1204372"/>
              <a:gd name="connsiteX11" fmla="*/ 362957 w 520618"/>
              <a:gd name="connsiteY11" fmla="*/ 559653 h 1204372"/>
              <a:gd name="connsiteX12" fmla="*/ 362957 w 520618"/>
              <a:gd name="connsiteY12" fmla="*/ 118467 h 1204372"/>
              <a:gd name="connsiteX13" fmla="*/ 342532 w 520618"/>
              <a:gd name="connsiteY13" fmla="*/ 101446 h 1204372"/>
              <a:gd name="connsiteX14" fmla="*/ 262873 w 520618"/>
              <a:gd name="connsiteY14" fmla="*/ 101446 h 1204372"/>
              <a:gd name="connsiteX15" fmla="*/ 242448 w 520618"/>
              <a:gd name="connsiteY15" fmla="*/ 118467 h 1204372"/>
              <a:gd name="connsiteX16" fmla="*/ 242448 w 520618"/>
              <a:gd name="connsiteY16" fmla="*/ 559653 h 1204372"/>
              <a:gd name="connsiteX17" fmla="*/ 262873 w 520618"/>
              <a:gd name="connsiteY17" fmla="*/ 576674 h 1204372"/>
              <a:gd name="connsiteX18" fmla="*/ 283298 w 520618"/>
              <a:gd name="connsiteY18" fmla="*/ 559653 h 1204372"/>
              <a:gd name="connsiteX19" fmla="*/ 283298 w 520618"/>
              <a:gd name="connsiteY19" fmla="*/ 118467 h 1204372"/>
              <a:gd name="connsiteX20" fmla="*/ 262873 w 520618"/>
              <a:gd name="connsiteY20" fmla="*/ 101446 h 1204372"/>
              <a:gd name="connsiteX21" fmla="*/ 183214 w 520618"/>
              <a:gd name="connsiteY21" fmla="*/ 101446 h 1204372"/>
              <a:gd name="connsiteX22" fmla="*/ 162789 w 520618"/>
              <a:gd name="connsiteY22" fmla="*/ 118467 h 1204372"/>
              <a:gd name="connsiteX23" fmla="*/ 162789 w 520618"/>
              <a:gd name="connsiteY23" fmla="*/ 559653 h 1204372"/>
              <a:gd name="connsiteX24" fmla="*/ 183214 w 520618"/>
              <a:gd name="connsiteY24" fmla="*/ 576674 h 1204372"/>
              <a:gd name="connsiteX25" fmla="*/ 203639 w 520618"/>
              <a:gd name="connsiteY25" fmla="*/ 559653 h 1204372"/>
              <a:gd name="connsiteX26" fmla="*/ 203639 w 520618"/>
              <a:gd name="connsiteY26" fmla="*/ 118467 h 1204372"/>
              <a:gd name="connsiteX27" fmla="*/ 183214 w 520618"/>
              <a:gd name="connsiteY27" fmla="*/ 101446 h 1204372"/>
              <a:gd name="connsiteX28" fmla="*/ 103556 w 520618"/>
              <a:gd name="connsiteY28" fmla="*/ 101446 h 1204372"/>
              <a:gd name="connsiteX29" fmla="*/ 83130 w 520618"/>
              <a:gd name="connsiteY29" fmla="*/ 118467 h 1204372"/>
              <a:gd name="connsiteX30" fmla="*/ 83130 w 520618"/>
              <a:gd name="connsiteY30" fmla="*/ 559653 h 1204372"/>
              <a:gd name="connsiteX31" fmla="*/ 103556 w 520618"/>
              <a:gd name="connsiteY31" fmla="*/ 576674 h 1204372"/>
              <a:gd name="connsiteX32" fmla="*/ 123981 w 520618"/>
              <a:gd name="connsiteY32" fmla="*/ 559653 h 1204372"/>
              <a:gd name="connsiteX33" fmla="*/ 123981 w 520618"/>
              <a:gd name="connsiteY33" fmla="*/ 118467 h 1204372"/>
              <a:gd name="connsiteX34" fmla="*/ 103556 w 520618"/>
              <a:gd name="connsiteY34" fmla="*/ 101446 h 1204372"/>
              <a:gd name="connsiteX35" fmla="*/ 164151 w 520618"/>
              <a:gd name="connsiteY35" fmla="*/ 0 h 1204372"/>
              <a:gd name="connsiteX36" fmla="*/ 356829 w 520618"/>
              <a:gd name="connsiteY36" fmla="*/ 0 h 1204372"/>
              <a:gd name="connsiteX37" fmla="*/ 519551 w 520618"/>
              <a:gd name="connsiteY37" fmla="*/ 163402 h 1204372"/>
              <a:gd name="connsiteX38" fmla="*/ 492317 w 520618"/>
              <a:gd name="connsiteY38" fmla="*/ 560334 h 1204372"/>
              <a:gd name="connsiteX39" fmla="*/ 417425 w 520618"/>
              <a:gd name="connsiteY39" fmla="*/ 635227 h 1204372"/>
              <a:gd name="connsiteX40" fmla="*/ 294873 w 520618"/>
              <a:gd name="connsiteY40" fmla="*/ 635227 h 1204372"/>
              <a:gd name="connsiteX41" fmla="*/ 294873 w 520618"/>
              <a:gd name="connsiteY41" fmla="*/ 979686 h 1204372"/>
              <a:gd name="connsiteX42" fmla="*/ 333721 w 520618"/>
              <a:gd name="connsiteY42" fmla="*/ 979686 h 1204372"/>
              <a:gd name="connsiteX43" fmla="*/ 333721 w 520618"/>
              <a:gd name="connsiteY43" fmla="*/ 1204372 h 1204372"/>
              <a:gd name="connsiteX44" fmla="*/ 198737 w 520618"/>
              <a:gd name="connsiteY44" fmla="*/ 1204372 h 1204372"/>
              <a:gd name="connsiteX45" fmla="*/ 198737 w 520618"/>
              <a:gd name="connsiteY45" fmla="*/ 979686 h 1204372"/>
              <a:gd name="connsiteX46" fmla="*/ 230192 w 520618"/>
              <a:gd name="connsiteY46" fmla="*/ 979686 h 1204372"/>
              <a:gd name="connsiteX47" fmla="*/ 230192 w 520618"/>
              <a:gd name="connsiteY47" fmla="*/ 635227 h 1204372"/>
              <a:gd name="connsiteX48" fmla="*/ 102875 w 520618"/>
              <a:gd name="connsiteY48" fmla="*/ 635227 h 1204372"/>
              <a:gd name="connsiteX49" fmla="*/ 27982 w 520618"/>
              <a:gd name="connsiteY49" fmla="*/ 560334 h 1204372"/>
              <a:gd name="connsiteX50" fmla="*/ 749 w 520618"/>
              <a:gd name="connsiteY50" fmla="*/ 163402 h 1204372"/>
              <a:gd name="connsiteX51" fmla="*/ 164151 w 520618"/>
              <a:gd name="connsiteY51" fmla="*/ 0 h 120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20618" h="1204372">
                <a:moveTo>
                  <a:pt x="422190" y="101446"/>
                </a:moveTo>
                <a:cubicBezTo>
                  <a:pt x="411297" y="101446"/>
                  <a:pt x="401765" y="108935"/>
                  <a:pt x="401765" y="118467"/>
                </a:cubicBezTo>
                <a:lnTo>
                  <a:pt x="401765" y="559653"/>
                </a:lnTo>
                <a:cubicBezTo>
                  <a:pt x="401765" y="569184"/>
                  <a:pt x="410616" y="576674"/>
                  <a:pt x="422190" y="576674"/>
                </a:cubicBezTo>
                <a:cubicBezTo>
                  <a:pt x="433084" y="576674"/>
                  <a:pt x="442615" y="569184"/>
                  <a:pt x="442615" y="559653"/>
                </a:cubicBezTo>
                <a:lnTo>
                  <a:pt x="442615" y="118467"/>
                </a:lnTo>
                <a:cubicBezTo>
                  <a:pt x="442615" y="108935"/>
                  <a:pt x="433764" y="101446"/>
                  <a:pt x="422190" y="101446"/>
                </a:cubicBezTo>
                <a:close/>
                <a:moveTo>
                  <a:pt x="342532" y="101446"/>
                </a:moveTo>
                <a:cubicBezTo>
                  <a:pt x="331638" y="101446"/>
                  <a:pt x="322107" y="108935"/>
                  <a:pt x="322107" y="118467"/>
                </a:cubicBezTo>
                <a:lnTo>
                  <a:pt x="322107" y="559653"/>
                </a:lnTo>
                <a:cubicBezTo>
                  <a:pt x="322107" y="569184"/>
                  <a:pt x="330957" y="576674"/>
                  <a:pt x="342532" y="576674"/>
                </a:cubicBezTo>
                <a:cubicBezTo>
                  <a:pt x="353425" y="576674"/>
                  <a:pt x="362957" y="569184"/>
                  <a:pt x="362957" y="559653"/>
                </a:cubicBezTo>
                <a:lnTo>
                  <a:pt x="362957" y="118467"/>
                </a:lnTo>
                <a:cubicBezTo>
                  <a:pt x="362957" y="108935"/>
                  <a:pt x="354106" y="101446"/>
                  <a:pt x="342532" y="101446"/>
                </a:cubicBezTo>
                <a:close/>
                <a:moveTo>
                  <a:pt x="262873" y="101446"/>
                </a:moveTo>
                <a:cubicBezTo>
                  <a:pt x="251979" y="101446"/>
                  <a:pt x="242448" y="108935"/>
                  <a:pt x="242448" y="118467"/>
                </a:cubicBezTo>
                <a:lnTo>
                  <a:pt x="242448" y="559653"/>
                </a:lnTo>
                <a:cubicBezTo>
                  <a:pt x="242448" y="569184"/>
                  <a:pt x="251298" y="576674"/>
                  <a:pt x="262873" y="576674"/>
                </a:cubicBezTo>
                <a:cubicBezTo>
                  <a:pt x="273766" y="576674"/>
                  <a:pt x="283298" y="569184"/>
                  <a:pt x="283298" y="559653"/>
                </a:cubicBezTo>
                <a:lnTo>
                  <a:pt x="283298" y="118467"/>
                </a:lnTo>
                <a:cubicBezTo>
                  <a:pt x="283298" y="108935"/>
                  <a:pt x="274448" y="101446"/>
                  <a:pt x="262873" y="101446"/>
                </a:cubicBezTo>
                <a:close/>
                <a:moveTo>
                  <a:pt x="183214" y="101446"/>
                </a:moveTo>
                <a:cubicBezTo>
                  <a:pt x="172321" y="101446"/>
                  <a:pt x="162789" y="108935"/>
                  <a:pt x="162789" y="118467"/>
                </a:cubicBezTo>
                <a:lnTo>
                  <a:pt x="162789" y="559653"/>
                </a:lnTo>
                <a:cubicBezTo>
                  <a:pt x="162789" y="569184"/>
                  <a:pt x="171640" y="576674"/>
                  <a:pt x="183214" y="576674"/>
                </a:cubicBezTo>
                <a:cubicBezTo>
                  <a:pt x="194107" y="576674"/>
                  <a:pt x="203639" y="569184"/>
                  <a:pt x="203639" y="559653"/>
                </a:cubicBezTo>
                <a:lnTo>
                  <a:pt x="203639" y="118467"/>
                </a:lnTo>
                <a:cubicBezTo>
                  <a:pt x="203639" y="108935"/>
                  <a:pt x="194789" y="101446"/>
                  <a:pt x="183214" y="101446"/>
                </a:cubicBezTo>
                <a:close/>
                <a:moveTo>
                  <a:pt x="103556" y="101446"/>
                </a:moveTo>
                <a:cubicBezTo>
                  <a:pt x="92662" y="101446"/>
                  <a:pt x="83130" y="108935"/>
                  <a:pt x="83130" y="118467"/>
                </a:cubicBezTo>
                <a:lnTo>
                  <a:pt x="83130" y="559653"/>
                </a:lnTo>
                <a:cubicBezTo>
                  <a:pt x="83130" y="569184"/>
                  <a:pt x="91981" y="576674"/>
                  <a:pt x="103556" y="576674"/>
                </a:cubicBezTo>
                <a:cubicBezTo>
                  <a:pt x="114449" y="576674"/>
                  <a:pt x="123981" y="569184"/>
                  <a:pt x="123981" y="559653"/>
                </a:cubicBezTo>
                <a:lnTo>
                  <a:pt x="123981" y="118467"/>
                </a:lnTo>
                <a:cubicBezTo>
                  <a:pt x="123981" y="108935"/>
                  <a:pt x="115130" y="101446"/>
                  <a:pt x="103556" y="101446"/>
                </a:cubicBezTo>
                <a:close/>
                <a:moveTo>
                  <a:pt x="164151" y="0"/>
                </a:moveTo>
                <a:lnTo>
                  <a:pt x="356829" y="0"/>
                </a:lnTo>
                <a:cubicBezTo>
                  <a:pt x="446700" y="0"/>
                  <a:pt x="531125" y="25872"/>
                  <a:pt x="519551" y="163402"/>
                </a:cubicBezTo>
                <a:lnTo>
                  <a:pt x="492317" y="560334"/>
                </a:lnTo>
                <a:cubicBezTo>
                  <a:pt x="492317" y="601184"/>
                  <a:pt x="458956" y="635227"/>
                  <a:pt x="417425" y="635227"/>
                </a:cubicBezTo>
                <a:lnTo>
                  <a:pt x="294873" y="635227"/>
                </a:lnTo>
                <a:lnTo>
                  <a:pt x="294873" y="979686"/>
                </a:lnTo>
                <a:lnTo>
                  <a:pt x="333721" y="979686"/>
                </a:lnTo>
                <a:lnTo>
                  <a:pt x="333721" y="1204372"/>
                </a:lnTo>
                <a:lnTo>
                  <a:pt x="198737" y="1204372"/>
                </a:lnTo>
                <a:lnTo>
                  <a:pt x="198737" y="979686"/>
                </a:lnTo>
                <a:lnTo>
                  <a:pt x="230192" y="979686"/>
                </a:lnTo>
                <a:lnTo>
                  <a:pt x="230192" y="635227"/>
                </a:lnTo>
                <a:lnTo>
                  <a:pt x="102875" y="635227"/>
                </a:lnTo>
                <a:cubicBezTo>
                  <a:pt x="62025" y="635227"/>
                  <a:pt x="27982" y="601865"/>
                  <a:pt x="27982" y="560334"/>
                </a:cubicBezTo>
                <a:lnTo>
                  <a:pt x="749" y="163402"/>
                </a:lnTo>
                <a:cubicBezTo>
                  <a:pt x="-8784" y="24510"/>
                  <a:pt x="74279" y="0"/>
                  <a:pt x="164151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F9B63E-9B28-024F-8D1E-4518637424BD}"/>
              </a:ext>
            </a:extLst>
          </p:cNvPr>
          <p:cNvGrpSpPr/>
          <p:nvPr/>
        </p:nvGrpSpPr>
        <p:grpSpPr>
          <a:xfrm>
            <a:off x="16865757" y="4392591"/>
            <a:ext cx="406011" cy="1862623"/>
            <a:chOff x="9535303" y="2616201"/>
            <a:chExt cx="429088" cy="1968489"/>
          </a:xfrm>
          <a:solidFill>
            <a:schemeClr val="bg1"/>
          </a:solidFill>
        </p:grpSpPr>
        <p:grpSp>
          <p:nvGrpSpPr>
            <p:cNvPr id="62" name="그룹 19">
              <a:extLst>
                <a:ext uri="{FF2B5EF4-FFF2-40B4-BE49-F238E27FC236}">
                  <a16:creationId xmlns:a16="http://schemas.microsoft.com/office/drawing/2014/main" id="{7417D263-8C40-634C-A7CA-975A911BEF6F}"/>
                </a:ext>
              </a:extLst>
            </p:cNvPr>
            <p:cNvGrpSpPr/>
            <p:nvPr/>
          </p:nvGrpSpPr>
          <p:grpSpPr>
            <a:xfrm rot="19313868">
              <a:off x="9535303" y="2740910"/>
              <a:ext cx="283914" cy="1814358"/>
              <a:chOff x="1055023" y="2447150"/>
              <a:chExt cx="489227" cy="3126412"/>
            </a:xfrm>
            <a:grpFill/>
            <a:effectLst/>
          </p:grpSpPr>
          <p:grpSp>
            <p:nvGrpSpPr>
              <p:cNvPr id="68" name="그룹 20">
                <a:extLst>
                  <a:ext uri="{FF2B5EF4-FFF2-40B4-BE49-F238E27FC236}">
                    <a16:creationId xmlns:a16="http://schemas.microsoft.com/office/drawing/2014/main" id="{3F783249-2D1D-F047-8520-EB58EF38AB1C}"/>
                  </a:ext>
                </a:extLst>
              </p:cNvPr>
              <p:cNvGrpSpPr/>
              <p:nvPr/>
            </p:nvGrpSpPr>
            <p:grpSpPr>
              <a:xfrm>
                <a:off x="1195228" y="3663994"/>
                <a:ext cx="208870" cy="1909568"/>
                <a:chOff x="4360431" y="3515651"/>
                <a:chExt cx="208870" cy="1909569"/>
              </a:xfrm>
              <a:grpFill/>
            </p:grpSpPr>
            <p:sp>
              <p:nvSpPr>
                <p:cNvPr id="70" name="사다리꼴 22">
                  <a:extLst>
                    <a:ext uri="{FF2B5EF4-FFF2-40B4-BE49-F238E27FC236}">
                      <a16:creationId xmlns:a16="http://schemas.microsoft.com/office/drawing/2014/main" id="{2E0334BB-5167-E84D-BEC4-4FE670C2A097}"/>
                    </a:ext>
                  </a:extLst>
                </p:cNvPr>
                <p:cNvSpPr/>
                <p:nvPr/>
              </p:nvSpPr>
              <p:spPr>
                <a:xfrm>
                  <a:off x="4360431" y="3515651"/>
                  <a:ext cx="208870" cy="1803164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1" name="타원 23">
                  <a:extLst>
                    <a:ext uri="{FF2B5EF4-FFF2-40B4-BE49-F238E27FC236}">
                      <a16:creationId xmlns:a16="http://schemas.microsoft.com/office/drawing/2014/main" id="{A295056B-C622-054B-9A36-2B43BC021757}"/>
                    </a:ext>
                  </a:extLst>
                </p:cNvPr>
                <p:cNvSpPr/>
                <p:nvPr/>
              </p:nvSpPr>
              <p:spPr>
                <a:xfrm>
                  <a:off x="4360431" y="5216350"/>
                  <a:ext cx="208870" cy="20887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9" name="자유형: 도형 21">
                <a:extLst>
                  <a:ext uri="{FF2B5EF4-FFF2-40B4-BE49-F238E27FC236}">
                    <a16:creationId xmlns:a16="http://schemas.microsoft.com/office/drawing/2014/main" id="{EBABDCC8-CC1A-BC4A-9373-237293BF950C}"/>
                  </a:ext>
                </a:extLst>
              </p:cNvPr>
              <p:cNvSpPr/>
              <p:nvPr/>
            </p:nvSpPr>
            <p:spPr>
              <a:xfrm>
                <a:off x="1055023" y="2447150"/>
                <a:ext cx="489227" cy="1216846"/>
              </a:xfrm>
              <a:custGeom>
                <a:avLst/>
                <a:gdLst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2"/>
                  <a:gd name="connsiteY0" fmla="*/ 0 h 1397222"/>
                  <a:gd name="connsiteX1" fmla="*/ 93304 w 489172"/>
                  <a:gd name="connsiteY1" fmla="*/ 8435 h 1397222"/>
                  <a:gd name="connsiteX2" fmla="*/ 100807 w 489172"/>
                  <a:gd name="connsiteY2" fmla="*/ 26550 h 1397222"/>
                  <a:gd name="connsiteX3" fmla="*/ 100806 w 489172"/>
                  <a:gd name="connsiteY3" fmla="*/ 765594 h 1397222"/>
                  <a:gd name="connsiteX4" fmla="*/ 131180 w 489172"/>
                  <a:gd name="connsiteY4" fmla="*/ 795968 h 1397222"/>
                  <a:gd name="connsiteX5" fmla="*/ 161554 w 489172"/>
                  <a:gd name="connsiteY5" fmla="*/ 765594 h 1397222"/>
                  <a:gd name="connsiteX6" fmla="*/ 161554 w 489172"/>
                  <a:gd name="connsiteY6" fmla="*/ 28704 h 1397222"/>
                  <a:gd name="connsiteX7" fmla="*/ 169949 w 489172"/>
                  <a:gd name="connsiteY7" fmla="*/ 8435 h 1397222"/>
                  <a:gd name="connsiteX8" fmla="*/ 190314 w 489172"/>
                  <a:gd name="connsiteY8" fmla="*/ 0 h 1397222"/>
                  <a:gd name="connsiteX9" fmla="*/ 210679 w 489172"/>
                  <a:gd name="connsiteY9" fmla="*/ 8435 h 1397222"/>
                  <a:gd name="connsiteX10" fmla="*/ 217111 w 489172"/>
                  <a:gd name="connsiteY10" fmla="*/ 23964 h 1397222"/>
                  <a:gd name="connsiteX11" fmla="*/ 217110 w 489172"/>
                  <a:gd name="connsiteY11" fmla="*/ 765292 h 1397222"/>
                  <a:gd name="connsiteX12" fmla="*/ 247484 w 489172"/>
                  <a:gd name="connsiteY12" fmla="*/ 795666 h 1397222"/>
                  <a:gd name="connsiteX13" fmla="*/ 277858 w 489172"/>
                  <a:gd name="connsiteY13" fmla="*/ 765292 h 1397222"/>
                  <a:gd name="connsiteX14" fmla="*/ 277858 w 489172"/>
                  <a:gd name="connsiteY14" fmla="*/ 25070 h 1397222"/>
                  <a:gd name="connsiteX15" fmla="*/ 284748 w 489172"/>
                  <a:gd name="connsiteY15" fmla="*/ 8435 h 1397222"/>
                  <a:gd name="connsiteX16" fmla="*/ 305113 w 489172"/>
                  <a:gd name="connsiteY16" fmla="*/ 0 h 1397222"/>
                  <a:gd name="connsiteX17" fmla="*/ 325478 w 489172"/>
                  <a:gd name="connsiteY17" fmla="*/ 8435 h 1397222"/>
                  <a:gd name="connsiteX18" fmla="*/ 333416 w 489172"/>
                  <a:gd name="connsiteY18" fmla="*/ 27600 h 1397222"/>
                  <a:gd name="connsiteX19" fmla="*/ 333415 w 489172"/>
                  <a:gd name="connsiteY19" fmla="*/ 758388 h 1397222"/>
                  <a:gd name="connsiteX20" fmla="*/ 363789 w 489172"/>
                  <a:gd name="connsiteY20" fmla="*/ 788762 h 1397222"/>
                  <a:gd name="connsiteX21" fmla="*/ 394163 w 489172"/>
                  <a:gd name="connsiteY21" fmla="*/ 758388 h 1397222"/>
                  <a:gd name="connsiteX22" fmla="*/ 394163 w 489172"/>
                  <a:gd name="connsiteY22" fmla="*/ 27653 h 1397222"/>
                  <a:gd name="connsiteX23" fmla="*/ 402123 w 489172"/>
                  <a:gd name="connsiteY23" fmla="*/ 8435 h 1397222"/>
                  <a:gd name="connsiteX24" fmla="*/ 422488 w 489172"/>
                  <a:gd name="connsiteY24" fmla="*/ 0 h 1397222"/>
                  <a:gd name="connsiteX25" fmla="*/ 451288 w 489172"/>
                  <a:gd name="connsiteY25" fmla="*/ 28800 h 1397222"/>
                  <a:gd name="connsiteX26" fmla="*/ 489172 w 489172"/>
                  <a:gd name="connsiteY26" fmla="*/ 1094702 h 1397222"/>
                  <a:gd name="connsiteX27" fmla="*/ 312706 w 489172"/>
                  <a:gd name="connsiteY27" fmla="*/ 1397222 h 1397222"/>
                  <a:gd name="connsiteX28" fmla="*/ 176466 w 489172"/>
                  <a:gd name="connsiteY28" fmla="*/ 1397222 h 1397222"/>
                  <a:gd name="connsiteX29" fmla="*/ 0 w 489172"/>
                  <a:gd name="connsiteY29" fmla="*/ 1094702 h 1397222"/>
                  <a:gd name="connsiteX30" fmla="*/ 44139 w 489172"/>
                  <a:gd name="connsiteY30" fmla="*/ 28800 h 1397222"/>
                  <a:gd name="connsiteX31" fmla="*/ 72939 w 489172"/>
                  <a:gd name="connsiteY31" fmla="*/ 0 h 1397222"/>
                  <a:gd name="connsiteX0" fmla="*/ 72939 w 489173"/>
                  <a:gd name="connsiteY0" fmla="*/ 0 h 1397222"/>
                  <a:gd name="connsiteX1" fmla="*/ 93304 w 489173"/>
                  <a:gd name="connsiteY1" fmla="*/ 8435 h 1397222"/>
                  <a:gd name="connsiteX2" fmla="*/ 100807 w 489173"/>
                  <a:gd name="connsiteY2" fmla="*/ 26550 h 1397222"/>
                  <a:gd name="connsiteX3" fmla="*/ 100806 w 489173"/>
                  <a:gd name="connsiteY3" fmla="*/ 765594 h 1397222"/>
                  <a:gd name="connsiteX4" fmla="*/ 131180 w 489173"/>
                  <a:gd name="connsiteY4" fmla="*/ 795968 h 1397222"/>
                  <a:gd name="connsiteX5" fmla="*/ 161554 w 489173"/>
                  <a:gd name="connsiteY5" fmla="*/ 765594 h 1397222"/>
                  <a:gd name="connsiteX6" fmla="*/ 161554 w 489173"/>
                  <a:gd name="connsiteY6" fmla="*/ 28704 h 1397222"/>
                  <a:gd name="connsiteX7" fmla="*/ 169949 w 489173"/>
                  <a:gd name="connsiteY7" fmla="*/ 8435 h 1397222"/>
                  <a:gd name="connsiteX8" fmla="*/ 190314 w 489173"/>
                  <a:gd name="connsiteY8" fmla="*/ 0 h 1397222"/>
                  <a:gd name="connsiteX9" fmla="*/ 210679 w 489173"/>
                  <a:gd name="connsiteY9" fmla="*/ 8435 h 1397222"/>
                  <a:gd name="connsiteX10" fmla="*/ 217111 w 489173"/>
                  <a:gd name="connsiteY10" fmla="*/ 23964 h 1397222"/>
                  <a:gd name="connsiteX11" fmla="*/ 217110 w 489173"/>
                  <a:gd name="connsiteY11" fmla="*/ 765292 h 1397222"/>
                  <a:gd name="connsiteX12" fmla="*/ 247484 w 489173"/>
                  <a:gd name="connsiteY12" fmla="*/ 795666 h 1397222"/>
                  <a:gd name="connsiteX13" fmla="*/ 277858 w 489173"/>
                  <a:gd name="connsiteY13" fmla="*/ 765292 h 1397222"/>
                  <a:gd name="connsiteX14" fmla="*/ 277858 w 489173"/>
                  <a:gd name="connsiteY14" fmla="*/ 25070 h 1397222"/>
                  <a:gd name="connsiteX15" fmla="*/ 284748 w 489173"/>
                  <a:gd name="connsiteY15" fmla="*/ 8435 h 1397222"/>
                  <a:gd name="connsiteX16" fmla="*/ 305113 w 489173"/>
                  <a:gd name="connsiteY16" fmla="*/ 0 h 1397222"/>
                  <a:gd name="connsiteX17" fmla="*/ 325478 w 489173"/>
                  <a:gd name="connsiteY17" fmla="*/ 8435 h 1397222"/>
                  <a:gd name="connsiteX18" fmla="*/ 333416 w 489173"/>
                  <a:gd name="connsiteY18" fmla="*/ 27600 h 1397222"/>
                  <a:gd name="connsiteX19" fmla="*/ 333415 w 489173"/>
                  <a:gd name="connsiteY19" fmla="*/ 758388 h 1397222"/>
                  <a:gd name="connsiteX20" fmla="*/ 363789 w 489173"/>
                  <a:gd name="connsiteY20" fmla="*/ 788762 h 1397222"/>
                  <a:gd name="connsiteX21" fmla="*/ 394163 w 489173"/>
                  <a:gd name="connsiteY21" fmla="*/ 758388 h 1397222"/>
                  <a:gd name="connsiteX22" fmla="*/ 394163 w 489173"/>
                  <a:gd name="connsiteY22" fmla="*/ 27653 h 1397222"/>
                  <a:gd name="connsiteX23" fmla="*/ 402123 w 489173"/>
                  <a:gd name="connsiteY23" fmla="*/ 8435 h 1397222"/>
                  <a:gd name="connsiteX24" fmla="*/ 422488 w 489173"/>
                  <a:gd name="connsiteY24" fmla="*/ 0 h 1397222"/>
                  <a:gd name="connsiteX25" fmla="*/ 451288 w 489173"/>
                  <a:gd name="connsiteY25" fmla="*/ 28800 h 1397222"/>
                  <a:gd name="connsiteX26" fmla="*/ 489172 w 489173"/>
                  <a:gd name="connsiteY26" fmla="*/ 1094702 h 1397222"/>
                  <a:gd name="connsiteX27" fmla="*/ 312706 w 489173"/>
                  <a:gd name="connsiteY27" fmla="*/ 1397222 h 1397222"/>
                  <a:gd name="connsiteX28" fmla="*/ 176466 w 489173"/>
                  <a:gd name="connsiteY28" fmla="*/ 1397222 h 1397222"/>
                  <a:gd name="connsiteX29" fmla="*/ 0 w 489173"/>
                  <a:gd name="connsiteY29" fmla="*/ 1094702 h 1397222"/>
                  <a:gd name="connsiteX30" fmla="*/ 44139 w 489173"/>
                  <a:gd name="connsiteY30" fmla="*/ 28800 h 1397222"/>
                  <a:gd name="connsiteX31" fmla="*/ 72939 w 489173"/>
                  <a:gd name="connsiteY31" fmla="*/ 0 h 1397222"/>
                  <a:gd name="connsiteX0" fmla="*/ 72993 w 489227"/>
                  <a:gd name="connsiteY0" fmla="*/ 0 h 1397222"/>
                  <a:gd name="connsiteX1" fmla="*/ 93358 w 489227"/>
                  <a:gd name="connsiteY1" fmla="*/ 8435 h 1397222"/>
                  <a:gd name="connsiteX2" fmla="*/ 100861 w 489227"/>
                  <a:gd name="connsiteY2" fmla="*/ 26550 h 1397222"/>
                  <a:gd name="connsiteX3" fmla="*/ 100860 w 489227"/>
                  <a:gd name="connsiteY3" fmla="*/ 765594 h 1397222"/>
                  <a:gd name="connsiteX4" fmla="*/ 131234 w 489227"/>
                  <a:gd name="connsiteY4" fmla="*/ 795968 h 1397222"/>
                  <a:gd name="connsiteX5" fmla="*/ 161608 w 489227"/>
                  <a:gd name="connsiteY5" fmla="*/ 765594 h 1397222"/>
                  <a:gd name="connsiteX6" fmla="*/ 161608 w 489227"/>
                  <a:gd name="connsiteY6" fmla="*/ 28704 h 1397222"/>
                  <a:gd name="connsiteX7" fmla="*/ 170003 w 489227"/>
                  <a:gd name="connsiteY7" fmla="*/ 8435 h 1397222"/>
                  <a:gd name="connsiteX8" fmla="*/ 190368 w 489227"/>
                  <a:gd name="connsiteY8" fmla="*/ 0 h 1397222"/>
                  <a:gd name="connsiteX9" fmla="*/ 210733 w 489227"/>
                  <a:gd name="connsiteY9" fmla="*/ 8435 h 1397222"/>
                  <a:gd name="connsiteX10" fmla="*/ 217165 w 489227"/>
                  <a:gd name="connsiteY10" fmla="*/ 23964 h 1397222"/>
                  <a:gd name="connsiteX11" fmla="*/ 217164 w 489227"/>
                  <a:gd name="connsiteY11" fmla="*/ 765292 h 1397222"/>
                  <a:gd name="connsiteX12" fmla="*/ 247538 w 489227"/>
                  <a:gd name="connsiteY12" fmla="*/ 795666 h 1397222"/>
                  <a:gd name="connsiteX13" fmla="*/ 277912 w 489227"/>
                  <a:gd name="connsiteY13" fmla="*/ 765292 h 1397222"/>
                  <a:gd name="connsiteX14" fmla="*/ 277912 w 489227"/>
                  <a:gd name="connsiteY14" fmla="*/ 25070 h 1397222"/>
                  <a:gd name="connsiteX15" fmla="*/ 284802 w 489227"/>
                  <a:gd name="connsiteY15" fmla="*/ 8435 h 1397222"/>
                  <a:gd name="connsiteX16" fmla="*/ 305167 w 489227"/>
                  <a:gd name="connsiteY16" fmla="*/ 0 h 1397222"/>
                  <a:gd name="connsiteX17" fmla="*/ 325532 w 489227"/>
                  <a:gd name="connsiteY17" fmla="*/ 8435 h 1397222"/>
                  <a:gd name="connsiteX18" fmla="*/ 333470 w 489227"/>
                  <a:gd name="connsiteY18" fmla="*/ 27600 h 1397222"/>
                  <a:gd name="connsiteX19" fmla="*/ 333469 w 489227"/>
                  <a:gd name="connsiteY19" fmla="*/ 758388 h 1397222"/>
                  <a:gd name="connsiteX20" fmla="*/ 363843 w 489227"/>
                  <a:gd name="connsiteY20" fmla="*/ 788762 h 1397222"/>
                  <a:gd name="connsiteX21" fmla="*/ 394217 w 489227"/>
                  <a:gd name="connsiteY21" fmla="*/ 758388 h 1397222"/>
                  <a:gd name="connsiteX22" fmla="*/ 394217 w 489227"/>
                  <a:gd name="connsiteY22" fmla="*/ 27653 h 1397222"/>
                  <a:gd name="connsiteX23" fmla="*/ 402177 w 489227"/>
                  <a:gd name="connsiteY23" fmla="*/ 8435 h 1397222"/>
                  <a:gd name="connsiteX24" fmla="*/ 422542 w 489227"/>
                  <a:gd name="connsiteY24" fmla="*/ 0 h 1397222"/>
                  <a:gd name="connsiteX25" fmla="*/ 451342 w 489227"/>
                  <a:gd name="connsiteY25" fmla="*/ 28800 h 1397222"/>
                  <a:gd name="connsiteX26" fmla="*/ 489226 w 489227"/>
                  <a:gd name="connsiteY26" fmla="*/ 1094702 h 1397222"/>
                  <a:gd name="connsiteX27" fmla="*/ 312760 w 489227"/>
                  <a:gd name="connsiteY27" fmla="*/ 1397222 h 1397222"/>
                  <a:gd name="connsiteX28" fmla="*/ 176520 w 489227"/>
                  <a:gd name="connsiteY28" fmla="*/ 1397222 h 1397222"/>
                  <a:gd name="connsiteX29" fmla="*/ 54 w 489227"/>
                  <a:gd name="connsiteY29" fmla="*/ 1094702 h 1397222"/>
                  <a:gd name="connsiteX30" fmla="*/ 44193 w 489227"/>
                  <a:gd name="connsiteY30" fmla="*/ 28800 h 1397222"/>
                  <a:gd name="connsiteX31" fmla="*/ 72993 w 489227"/>
                  <a:gd name="connsiteY31" fmla="*/ 0 h 1397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89227" h="1397222">
                    <a:moveTo>
                      <a:pt x="72993" y="0"/>
                    </a:moveTo>
                    <a:cubicBezTo>
                      <a:pt x="80946" y="0"/>
                      <a:pt x="88146" y="3224"/>
                      <a:pt x="93358" y="8435"/>
                    </a:cubicBezTo>
                    <a:lnTo>
                      <a:pt x="100861" y="26550"/>
                    </a:lnTo>
                    <a:cubicBezTo>
                      <a:pt x="100861" y="272898"/>
                      <a:pt x="100860" y="519246"/>
                      <a:pt x="100860" y="765594"/>
                    </a:cubicBezTo>
                    <a:cubicBezTo>
                      <a:pt x="100860" y="782369"/>
                      <a:pt x="114459" y="795968"/>
                      <a:pt x="131234" y="795968"/>
                    </a:cubicBezTo>
                    <a:cubicBezTo>
                      <a:pt x="148009" y="795968"/>
                      <a:pt x="161608" y="782369"/>
                      <a:pt x="161608" y="765594"/>
                    </a:cubicBezTo>
                    <a:lnTo>
                      <a:pt x="161608" y="28704"/>
                    </a:lnTo>
                    <a:lnTo>
                      <a:pt x="170003" y="8435"/>
                    </a:lnTo>
                    <a:cubicBezTo>
                      <a:pt x="175215" y="3224"/>
                      <a:pt x="182415" y="0"/>
                      <a:pt x="190368" y="0"/>
                    </a:cubicBezTo>
                    <a:cubicBezTo>
                      <a:pt x="198321" y="0"/>
                      <a:pt x="205521" y="3224"/>
                      <a:pt x="210733" y="8435"/>
                    </a:cubicBezTo>
                    <a:lnTo>
                      <a:pt x="217165" y="23964"/>
                    </a:lnTo>
                    <a:cubicBezTo>
                      <a:pt x="217165" y="271073"/>
                      <a:pt x="217164" y="518183"/>
                      <a:pt x="217164" y="765292"/>
                    </a:cubicBezTo>
                    <a:cubicBezTo>
                      <a:pt x="217164" y="782067"/>
                      <a:pt x="230763" y="795666"/>
                      <a:pt x="247538" y="795666"/>
                    </a:cubicBezTo>
                    <a:cubicBezTo>
                      <a:pt x="264313" y="795666"/>
                      <a:pt x="277912" y="782067"/>
                      <a:pt x="277912" y="765292"/>
                    </a:cubicBezTo>
                    <a:lnTo>
                      <a:pt x="277912" y="25070"/>
                    </a:lnTo>
                    <a:lnTo>
                      <a:pt x="284802" y="8435"/>
                    </a:lnTo>
                    <a:cubicBezTo>
                      <a:pt x="290014" y="3224"/>
                      <a:pt x="297214" y="0"/>
                      <a:pt x="305167" y="0"/>
                    </a:cubicBezTo>
                    <a:cubicBezTo>
                      <a:pt x="313120" y="0"/>
                      <a:pt x="320320" y="3224"/>
                      <a:pt x="325532" y="8435"/>
                    </a:cubicBezTo>
                    <a:lnTo>
                      <a:pt x="333470" y="27600"/>
                    </a:lnTo>
                    <a:cubicBezTo>
                      <a:pt x="333470" y="271196"/>
                      <a:pt x="333469" y="514792"/>
                      <a:pt x="333469" y="758388"/>
                    </a:cubicBezTo>
                    <a:cubicBezTo>
                      <a:pt x="333469" y="775163"/>
                      <a:pt x="347068" y="788762"/>
                      <a:pt x="363843" y="788762"/>
                    </a:cubicBezTo>
                    <a:cubicBezTo>
                      <a:pt x="380618" y="788762"/>
                      <a:pt x="394217" y="775163"/>
                      <a:pt x="394217" y="758388"/>
                    </a:cubicBezTo>
                    <a:lnTo>
                      <a:pt x="394217" y="27653"/>
                    </a:lnTo>
                    <a:lnTo>
                      <a:pt x="402177" y="8435"/>
                    </a:lnTo>
                    <a:cubicBezTo>
                      <a:pt x="407389" y="3224"/>
                      <a:pt x="414589" y="0"/>
                      <a:pt x="422542" y="0"/>
                    </a:cubicBezTo>
                    <a:cubicBezTo>
                      <a:pt x="438448" y="0"/>
                      <a:pt x="451342" y="12894"/>
                      <a:pt x="451342" y="28800"/>
                    </a:cubicBezTo>
                    <a:lnTo>
                      <a:pt x="489226" y="1094702"/>
                    </a:lnTo>
                    <a:cubicBezTo>
                      <a:pt x="489647" y="1154329"/>
                      <a:pt x="371582" y="1296382"/>
                      <a:pt x="312760" y="1397222"/>
                    </a:cubicBezTo>
                    <a:lnTo>
                      <a:pt x="176520" y="1397222"/>
                    </a:lnTo>
                    <a:cubicBezTo>
                      <a:pt x="117698" y="1296382"/>
                      <a:pt x="-2942" y="1149177"/>
                      <a:pt x="54" y="1094702"/>
                    </a:cubicBezTo>
                    <a:lnTo>
                      <a:pt x="44193" y="28800"/>
                    </a:lnTo>
                    <a:cubicBezTo>
                      <a:pt x="44193" y="12894"/>
                      <a:pt x="57087" y="0"/>
                      <a:pt x="7299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24">
              <a:extLst>
                <a:ext uri="{FF2B5EF4-FFF2-40B4-BE49-F238E27FC236}">
                  <a16:creationId xmlns:a16="http://schemas.microsoft.com/office/drawing/2014/main" id="{B2F96936-2162-1D42-A1FC-3836D5D5599B}"/>
                </a:ext>
              </a:extLst>
            </p:cNvPr>
            <p:cNvGrpSpPr/>
            <p:nvPr/>
          </p:nvGrpSpPr>
          <p:grpSpPr>
            <a:xfrm rot="2286132" flipH="1">
              <a:off x="9758353" y="2616201"/>
              <a:ext cx="206038" cy="1968489"/>
              <a:chOff x="10476289" y="295275"/>
              <a:chExt cx="567209" cy="6132426"/>
            </a:xfrm>
            <a:grpFill/>
            <a:effectLst/>
          </p:grpSpPr>
          <p:grpSp>
            <p:nvGrpSpPr>
              <p:cNvPr id="64" name="그룹 25">
                <a:extLst>
                  <a:ext uri="{FF2B5EF4-FFF2-40B4-BE49-F238E27FC236}">
                    <a16:creationId xmlns:a16="http://schemas.microsoft.com/office/drawing/2014/main" id="{0BD1670E-25D6-4F4C-8B7E-4B5EFF837AA8}"/>
                  </a:ext>
                </a:extLst>
              </p:cNvPr>
              <p:cNvGrpSpPr/>
              <p:nvPr/>
            </p:nvGrpSpPr>
            <p:grpSpPr>
              <a:xfrm>
                <a:off x="10690850" y="3203660"/>
                <a:ext cx="352648" cy="3224041"/>
                <a:chOff x="3737748" y="3214934"/>
                <a:chExt cx="352648" cy="3224042"/>
              </a:xfrm>
              <a:grpFill/>
            </p:grpSpPr>
            <p:sp>
              <p:nvSpPr>
                <p:cNvPr id="66" name="사다리꼴 27">
                  <a:extLst>
                    <a:ext uri="{FF2B5EF4-FFF2-40B4-BE49-F238E27FC236}">
                      <a16:creationId xmlns:a16="http://schemas.microsoft.com/office/drawing/2014/main" id="{9305B8B0-7AF7-6545-8873-5FECEDD98444}"/>
                    </a:ext>
                  </a:extLst>
                </p:cNvPr>
                <p:cNvSpPr/>
                <p:nvPr/>
              </p:nvSpPr>
              <p:spPr>
                <a:xfrm>
                  <a:off x="3737748" y="3214934"/>
                  <a:ext cx="352648" cy="3044392"/>
                </a:xfrm>
                <a:prstGeom prst="trapezoid">
                  <a:avLst>
                    <a:gd name="adj" fmla="val 17206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7" name="타원 28">
                  <a:extLst>
                    <a:ext uri="{FF2B5EF4-FFF2-40B4-BE49-F238E27FC236}">
                      <a16:creationId xmlns:a16="http://schemas.microsoft.com/office/drawing/2014/main" id="{C2EF45B4-2478-3A49-9173-CF0379CCFFE9}"/>
                    </a:ext>
                  </a:extLst>
                </p:cNvPr>
                <p:cNvSpPr/>
                <p:nvPr/>
              </p:nvSpPr>
              <p:spPr>
                <a:xfrm>
                  <a:off x="3737748" y="6086328"/>
                  <a:ext cx="352648" cy="352648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65" name="자유형: 도형 26">
                <a:extLst>
                  <a:ext uri="{FF2B5EF4-FFF2-40B4-BE49-F238E27FC236}">
                    <a16:creationId xmlns:a16="http://schemas.microsoft.com/office/drawing/2014/main" id="{25FB447B-8504-A64C-9074-0FB340025FEC}"/>
                  </a:ext>
                </a:extLst>
              </p:cNvPr>
              <p:cNvSpPr/>
              <p:nvPr/>
            </p:nvSpPr>
            <p:spPr>
              <a:xfrm>
                <a:off x="10476289" y="295275"/>
                <a:ext cx="533237" cy="2908390"/>
              </a:xfrm>
              <a:custGeom>
                <a:avLst/>
                <a:gdLst>
                  <a:gd name="connsiteX0" fmla="*/ 400050 w 428625"/>
                  <a:gd name="connsiteY0" fmla="*/ 3267075 h 3267075"/>
                  <a:gd name="connsiteX1" fmla="*/ 0 w 428625"/>
                  <a:gd name="connsiteY1" fmla="*/ 3219450 h 3267075"/>
                  <a:gd name="connsiteX2" fmla="*/ 428625 w 428625"/>
                  <a:gd name="connsiteY2" fmla="*/ 0 h 3267075"/>
                  <a:gd name="connsiteX3" fmla="*/ 400050 w 428625"/>
                  <a:gd name="connsiteY3" fmla="*/ 3267075 h 3267075"/>
                  <a:gd name="connsiteX0" fmla="*/ 400050 w 428625"/>
                  <a:gd name="connsiteY0" fmla="*/ 3267940 h 3267940"/>
                  <a:gd name="connsiteX1" fmla="*/ 0 w 428625"/>
                  <a:gd name="connsiteY1" fmla="*/ 3220315 h 3267940"/>
                  <a:gd name="connsiteX2" fmla="*/ 428625 w 428625"/>
                  <a:gd name="connsiteY2" fmla="*/ 865 h 3267940"/>
                  <a:gd name="connsiteX3" fmla="*/ 400050 w 428625"/>
                  <a:gd name="connsiteY3" fmla="*/ 3267940 h 3267940"/>
                  <a:gd name="connsiteX0" fmla="*/ 409575 w 438150"/>
                  <a:gd name="connsiteY0" fmla="*/ 3267920 h 3277445"/>
                  <a:gd name="connsiteX1" fmla="*/ 0 w 438150"/>
                  <a:gd name="connsiteY1" fmla="*/ 3277445 h 3277445"/>
                  <a:gd name="connsiteX2" fmla="*/ 438150 w 438150"/>
                  <a:gd name="connsiteY2" fmla="*/ 845 h 3277445"/>
                  <a:gd name="connsiteX3" fmla="*/ 409575 w 438150"/>
                  <a:gd name="connsiteY3" fmla="*/ 3267920 h 3277445"/>
                  <a:gd name="connsiteX0" fmla="*/ 420864 w 449439"/>
                  <a:gd name="connsiteY0" fmla="*/ 3267824 h 3277349"/>
                  <a:gd name="connsiteX1" fmla="*/ 11289 w 449439"/>
                  <a:gd name="connsiteY1" fmla="*/ 3277349 h 3277349"/>
                  <a:gd name="connsiteX2" fmla="*/ 449439 w 449439"/>
                  <a:gd name="connsiteY2" fmla="*/ 749 h 3277349"/>
                  <a:gd name="connsiteX3" fmla="*/ 420864 w 449439"/>
                  <a:gd name="connsiteY3" fmla="*/ 3267824 h 3277349"/>
                  <a:gd name="connsiteX0" fmla="*/ 426865 w 455440"/>
                  <a:gd name="connsiteY0" fmla="*/ 3268012 h 3277537"/>
                  <a:gd name="connsiteX1" fmla="*/ 17290 w 455440"/>
                  <a:gd name="connsiteY1" fmla="*/ 3277537 h 3277537"/>
                  <a:gd name="connsiteX2" fmla="*/ 455440 w 455440"/>
                  <a:gd name="connsiteY2" fmla="*/ 937 h 3277537"/>
                  <a:gd name="connsiteX3" fmla="*/ 426865 w 455440"/>
                  <a:gd name="connsiteY3" fmla="*/ 3268012 h 3277537"/>
                  <a:gd name="connsiteX0" fmla="*/ 420865 w 449440"/>
                  <a:gd name="connsiteY0" fmla="*/ 3268029 h 3277554"/>
                  <a:gd name="connsiteX1" fmla="*/ 11290 w 449440"/>
                  <a:gd name="connsiteY1" fmla="*/ 3277554 h 3277554"/>
                  <a:gd name="connsiteX2" fmla="*/ 449440 w 449440"/>
                  <a:gd name="connsiteY2" fmla="*/ 954 h 3277554"/>
                  <a:gd name="connsiteX3" fmla="*/ 420865 w 449440"/>
                  <a:gd name="connsiteY3" fmla="*/ 3268029 h 3277554"/>
                  <a:gd name="connsiteX0" fmla="*/ 458965 w 458965"/>
                  <a:gd name="connsiteY0" fmla="*/ 3258504 h 3277554"/>
                  <a:gd name="connsiteX1" fmla="*/ 11290 w 458965"/>
                  <a:gd name="connsiteY1" fmla="*/ 3277554 h 3277554"/>
                  <a:gd name="connsiteX2" fmla="*/ 449440 w 458965"/>
                  <a:gd name="connsiteY2" fmla="*/ 954 h 3277554"/>
                  <a:gd name="connsiteX3" fmla="*/ 458965 w 458965"/>
                  <a:gd name="connsiteY3" fmla="*/ 3258504 h 3277554"/>
                  <a:gd name="connsiteX0" fmla="*/ 458965 w 468741"/>
                  <a:gd name="connsiteY0" fmla="*/ 3258504 h 3277554"/>
                  <a:gd name="connsiteX1" fmla="*/ 11290 w 468741"/>
                  <a:gd name="connsiteY1" fmla="*/ 3277554 h 3277554"/>
                  <a:gd name="connsiteX2" fmla="*/ 449440 w 468741"/>
                  <a:gd name="connsiteY2" fmla="*/ 954 h 3277554"/>
                  <a:gd name="connsiteX3" fmla="*/ 458965 w 468741"/>
                  <a:gd name="connsiteY3" fmla="*/ 3258504 h 3277554"/>
                  <a:gd name="connsiteX0" fmla="*/ 458965 w 475898"/>
                  <a:gd name="connsiteY0" fmla="*/ 3258504 h 3277554"/>
                  <a:gd name="connsiteX1" fmla="*/ 11290 w 475898"/>
                  <a:gd name="connsiteY1" fmla="*/ 3277554 h 3277554"/>
                  <a:gd name="connsiteX2" fmla="*/ 449440 w 475898"/>
                  <a:gd name="connsiteY2" fmla="*/ 954 h 3277554"/>
                  <a:gd name="connsiteX3" fmla="*/ 458965 w 475898"/>
                  <a:gd name="connsiteY3" fmla="*/ 3258504 h 3277554"/>
                  <a:gd name="connsiteX0" fmla="*/ 460407 w 477340"/>
                  <a:gd name="connsiteY0" fmla="*/ 3258186 h 3277236"/>
                  <a:gd name="connsiteX1" fmla="*/ 12732 w 477340"/>
                  <a:gd name="connsiteY1" fmla="*/ 3277236 h 3277236"/>
                  <a:gd name="connsiteX2" fmla="*/ 450882 w 477340"/>
                  <a:gd name="connsiteY2" fmla="*/ 636 h 3277236"/>
                  <a:gd name="connsiteX3" fmla="*/ 460407 w 477340"/>
                  <a:gd name="connsiteY3" fmla="*/ 3258186 h 3277236"/>
                  <a:gd name="connsiteX0" fmla="*/ 487474 w 504407"/>
                  <a:gd name="connsiteY0" fmla="*/ 3258194 h 3258194"/>
                  <a:gd name="connsiteX1" fmla="*/ 11224 w 504407"/>
                  <a:gd name="connsiteY1" fmla="*/ 3248669 h 3258194"/>
                  <a:gd name="connsiteX2" fmla="*/ 477949 w 504407"/>
                  <a:gd name="connsiteY2" fmla="*/ 644 h 3258194"/>
                  <a:gd name="connsiteX3" fmla="*/ 487474 w 504407"/>
                  <a:gd name="connsiteY3" fmla="*/ 3258194 h 3258194"/>
                  <a:gd name="connsiteX0" fmla="*/ 487474 w 504407"/>
                  <a:gd name="connsiteY0" fmla="*/ 3258194 h 3285812"/>
                  <a:gd name="connsiteX1" fmla="*/ 11224 w 504407"/>
                  <a:gd name="connsiteY1" fmla="*/ 3248669 h 3285812"/>
                  <a:gd name="connsiteX2" fmla="*/ 477949 w 504407"/>
                  <a:gd name="connsiteY2" fmla="*/ 644 h 3285812"/>
                  <a:gd name="connsiteX3" fmla="*/ 487474 w 504407"/>
                  <a:gd name="connsiteY3" fmla="*/ 3258194 h 3285812"/>
                  <a:gd name="connsiteX0" fmla="*/ 487474 w 504407"/>
                  <a:gd name="connsiteY0" fmla="*/ 3258194 h 3277380"/>
                  <a:gd name="connsiteX1" fmla="*/ 11224 w 504407"/>
                  <a:gd name="connsiteY1" fmla="*/ 3248669 h 3277380"/>
                  <a:gd name="connsiteX2" fmla="*/ 477949 w 504407"/>
                  <a:gd name="connsiteY2" fmla="*/ 644 h 3277380"/>
                  <a:gd name="connsiteX3" fmla="*/ 487474 w 504407"/>
                  <a:gd name="connsiteY3" fmla="*/ 3258194 h 3277380"/>
                  <a:gd name="connsiteX0" fmla="*/ 477949 w 499445"/>
                  <a:gd name="connsiteY0" fmla="*/ 3315344 h 3315344"/>
                  <a:gd name="connsiteX1" fmla="*/ 11224 w 499445"/>
                  <a:gd name="connsiteY1" fmla="*/ 3248669 h 3315344"/>
                  <a:gd name="connsiteX2" fmla="*/ 477949 w 499445"/>
                  <a:gd name="connsiteY2" fmla="*/ 644 h 3315344"/>
                  <a:gd name="connsiteX3" fmla="*/ 477949 w 499445"/>
                  <a:gd name="connsiteY3" fmla="*/ 3315344 h 3315344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14484 w 535980"/>
                  <a:gd name="connsiteY0" fmla="*/ 3315342 h 3315342"/>
                  <a:gd name="connsiteX1" fmla="*/ 9659 w 535980"/>
                  <a:gd name="connsiteY1" fmla="*/ 3258192 h 3315342"/>
                  <a:gd name="connsiteX2" fmla="*/ 514484 w 535980"/>
                  <a:gd name="connsiteY2" fmla="*/ 642 h 3315342"/>
                  <a:gd name="connsiteX3" fmla="*/ 514484 w 535980"/>
                  <a:gd name="connsiteY3" fmla="*/ 3315342 h 3315342"/>
                  <a:gd name="connsiteX0" fmla="*/ 504959 w 532163"/>
                  <a:gd name="connsiteY0" fmla="*/ 3267717 h 3278507"/>
                  <a:gd name="connsiteX1" fmla="*/ 9659 w 532163"/>
                  <a:gd name="connsiteY1" fmla="*/ 3258192 h 3278507"/>
                  <a:gd name="connsiteX2" fmla="*/ 514484 w 532163"/>
                  <a:gd name="connsiteY2" fmla="*/ 642 h 3278507"/>
                  <a:gd name="connsiteX3" fmla="*/ 504959 w 532163"/>
                  <a:gd name="connsiteY3" fmla="*/ 3267717 h 3278507"/>
                  <a:gd name="connsiteX0" fmla="*/ 504322 w 545560"/>
                  <a:gd name="connsiteY0" fmla="*/ 3067764 h 3078554"/>
                  <a:gd name="connsiteX1" fmla="*/ 9022 w 545560"/>
                  <a:gd name="connsiteY1" fmla="*/ 3058239 h 3078554"/>
                  <a:gd name="connsiteX2" fmla="*/ 532897 w 545560"/>
                  <a:gd name="connsiteY2" fmla="*/ 714 h 3078554"/>
                  <a:gd name="connsiteX3" fmla="*/ 504322 w 545560"/>
                  <a:gd name="connsiteY3" fmla="*/ 3067764 h 3078554"/>
                  <a:gd name="connsiteX0" fmla="*/ 504959 w 532163"/>
                  <a:gd name="connsiteY0" fmla="*/ 3086805 h 3097595"/>
                  <a:gd name="connsiteX1" fmla="*/ 9659 w 532163"/>
                  <a:gd name="connsiteY1" fmla="*/ 3077280 h 3097595"/>
                  <a:gd name="connsiteX2" fmla="*/ 514484 w 532163"/>
                  <a:gd name="connsiteY2" fmla="*/ 705 h 3097595"/>
                  <a:gd name="connsiteX3" fmla="*/ 504959 w 532163"/>
                  <a:gd name="connsiteY3" fmla="*/ 3086805 h 3097595"/>
                  <a:gd name="connsiteX0" fmla="*/ 506034 w 533238"/>
                  <a:gd name="connsiteY0" fmla="*/ 3086100 h 3096890"/>
                  <a:gd name="connsiteX1" fmla="*/ 10734 w 533238"/>
                  <a:gd name="connsiteY1" fmla="*/ 3076575 h 3096890"/>
                  <a:gd name="connsiteX2" fmla="*/ 515559 w 533238"/>
                  <a:gd name="connsiteY2" fmla="*/ 0 h 3096890"/>
                  <a:gd name="connsiteX3" fmla="*/ 506034 w 533238"/>
                  <a:gd name="connsiteY3" fmla="*/ 3086100 h 3096890"/>
                  <a:gd name="connsiteX0" fmla="*/ 506034 w 533238"/>
                  <a:gd name="connsiteY0" fmla="*/ 3086100 h 3088655"/>
                  <a:gd name="connsiteX1" fmla="*/ 10734 w 533238"/>
                  <a:gd name="connsiteY1" fmla="*/ 3076575 h 3088655"/>
                  <a:gd name="connsiteX2" fmla="*/ 515559 w 533238"/>
                  <a:gd name="connsiteY2" fmla="*/ 0 h 3088655"/>
                  <a:gd name="connsiteX3" fmla="*/ 506034 w 533238"/>
                  <a:gd name="connsiteY3" fmla="*/ 3086100 h 308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3238" h="3088655">
                    <a:moveTo>
                      <a:pt x="506034" y="3086100"/>
                    </a:moveTo>
                    <a:cubicBezTo>
                      <a:pt x="347284" y="3082925"/>
                      <a:pt x="159959" y="3098800"/>
                      <a:pt x="10734" y="3076575"/>
                    </a:cubicBezTo>
                    <a:cubicBezTo>
                      <a:pt x="-46416" y="1736725"/>
                      <a:pt x="125034" y="15875"/>
                      <a:pt x="515559" y="0"/>
                    </a:cubicBezTo>
                    <a:cubicBezTo>
                      <a:pt x="547309" y="9525"/>
                      <a:pt x="531434" y="1943100"/>
                      <a:pt x="506034" y="308610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42" name="Grupo 349">
            <a:extLst>
              <a:ext uri="{FF2B5EF4-FFF2-40B4-BE49-F238E27FC236}">
                <a16:creationId xmlns:a16="http://schemas.microsoft.com/office/drawing/2014/main" id="{5FF51218-D1DA-104C-A0AE-68F8E88408A5}"/>
              </a:ext>
            </a:extLst>
          </p:cNvPr>
          <p:cNvGrpSpPr/>
          <p:nvPr/>
        </p:nvGrpSpPr>
        <p:grpSpPr>
          <a:xfrm>
            <a:off x="2668308" y="1022190"/>
            <a:ext cx="19041035" cy="2561450"/>
            <a:chOff x="2668308" y="861425"/>
            <a:chExt cx="19041035" cy="2561450"/>
          </a:xfrm>
        </p:grpSpPr>
        <p:sp>
          <p:nvSpPr>
            <p:cNvPr id="43" name="CuadroTexto 350">
              <a:extLst>
                <a:ext uri="{FF2B5EF4-FFF2-40B4-BE49-F238E27FC236}">
                  <a16:creationId xmlns:a16="http://schemas.microsoft.com/office/drawing/2014/main" id="{79B93649-D303-9343-B6A0-EEFC33BE7469}"/>
                </a:ext>
              </a:extLst>
            </p:cNvPr>
            <p:cNvSpPr txBox="1"/>
            <p:nvPr/>
          </p:nvSpPr>
          <p:spPr>
            <a:xfrm>
              <a:off x="9534933" y="861425"/>
              <a:ext cx="5307864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Restaurant</a:t>
              </a:r>
            </a:p>
          </p:txBody>
        </p:sp>
        <p:sp>
          <p:nvSpPr>
            <p:cNvPr id="44" name="CuadroTexto 351">
              <a:extLst>
                <a:ext uri="{FF2B5EF4-FFF2-40B4-BE49-F238E27FC236}">
                  <a16:creationId xmlns:a16="http://schemas.microsoft.com/office/drawing/2014/main" id="{38BF28D9-CC7C-1A4D-A398-D917865AA96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99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0 Business 18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56A7A4"/>
      </a:accent1>
      <a:accent2>
        <a:srgbClr val="FEE29E"/>
      </a:accent2>
      <a:accent3>
        <a:srgbClr val="E86F3E"/>
      </a:accent3>
      <a:accent4>
        <a:srgbClr val="BAB6B6"/>
      </a:accent4>
      <a:accent5>
        <a:srgbClr val="56A7A4"/>
      </a:accent5>
      <a:accent6>
        <a:srgbClr val="FEE19D"/>
      </a:accent6>
      <a:hlink>
        <a:srgbClr val="E4D7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105916</TotalTime>
  <Words>536</Words>
  <Application>Microsoft Macintosh PowerPoint</Application>
  <PresentationFormat>Custom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Light</vt:lpstr>
      <vt:lpstr>Lato Heavy</vt:lpstr>
      <vt:lpstr>Lato Light</vt:lpstr>
      <vt:lpstr>Montserrat Light</vt:lpstr>
      <vt:lpstr>Roboto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18145</cp:revision>
  <cp:lastPrinted>2019-09-23T22:03:33Z</cp:lastPrinted>
  <dcterms:created xsi:type="dcterms:W3CDTF">2014-11-12T21:47:38Z</dcterms:created>
  <dcterms:modified xsi:type="dcterms:W3CDTF">2020-01-23T22:20:35Z</dcterms:modified>
  <cp:category/>
</cp:coreProperties>
</file>