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50000" autoAdjust="0"/>
  </p:normalViewPr>
  <p:slideViewPr>
    <p:cSldViewPr snapToGrid="0" snapToObjects="1">
      <p:cViewPr>
        <p:scale>
          <a:sx n="56" d="100"/>
          <a:sy n="56" d="100"/>
        </p:scale>
        <p:origin x="1696" y="5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8E42B5-507D-CD44-8D2F-2344354ADF8C}"/>
              </a:ext>
            </a:extLst>
          </p:cNvPr>
          <p:cNvGrpSpPr/>
          <p:nvPr/>
        </p:nvGrpSpPr>
        <p:grpSpPr>
          <a:xfrm>
            <a:off x="1712793" y="4651824"/>
            <a:ext cx="14746406" cy="7705037"/>
            <a:chOff x="2492723" y="5293122"/>
            <a:chExt cx="12901386" cy="6741009"/>
          </a:xfrm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650AF6D1-0888-9D47-8778-D1AE20A2B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275" y="10400805"/>
              <a:ext cx="1590839" cy="1628607"/>
            </a:xfrm>
            <a:custGeom>
              <a:avLst/>
              <a:gdLst>
                <a:gd name="T0" fmla="*/ 0 w 1485"/>
                <a:gd name="T1" fmla="*/ 0 h 1521"/>
                <a:gd name="T2" fmla="*/ 1007 w 1485"/>
                <a:gd name="T3" fmla="*/ 0 h 1521"/>
                <a:gd name="T4" fmla="*/ 1484 w 1485"/>
                <a:gd name="T5" fmla="*/ 1520 h 1521"/>
                <a:gd name="T6" fmla="*/ 477 w 1485"/>
                <a:gd name="T7" fmla="*/ 1520 h 1521"/>
                <a:gd name="T8" fmla="*/ 0 w 1485"/>
                <a:gd name="T9" fmla="*/ 0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5" h="1521">
                  <a:moveTo>
                    <a:pt x="0" y="0"/>
                  </a:moveTo>
                  <a:lnTo>
                    <a:pt x="1007" y="0"/>
                  </a:lnTo>
                  <a:lnTo>
                    <a:pt x="1484" y="1520"/>
                  </a:lnTo>
                  <a:lnTo>
                    <a:pt x="477" y="1520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D2349233-664A-6348-9965-908EA40A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812" y="10400805"/>
              <a:ext cx="1590842" cy="1628607"/>
            </a:xfrm>
            <a:custGeom>
              <a:avLst/>
              <a:gdLst>
                <a:gd name="T0" fmla="*/ 1484 w 1485"/>
                <a:gd name="T1" fmla="*/ 0 h 1521"/>
                <a:gd name="T2" fmla="*/ 477 w 1485"/>
                <a:gd name="T3" fmla="*/ 0 h 1521"/>
                <a:gd name="T4" fmla="*/ 0 w 1485"/>
                <a:gd name="T5" fmla="*/ 1520 h 1521"/>
                <a:gd name="T6" fmla="*/ 1008 w 1485"/>
                <a:gd name="T7" fmla="*/ 1520 h 1521"/>
                <a:gd name="T8" fmla="*/ 1484 w 1485"/>
                <a:gd name="T9" fmla="*/ 0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5" h="1521">
                  <a:moveTo>
                    <a:pt x="1484" y="0"/>
                  </a:moveTo>
                  <a:lnTo>
                    <a:pt x="477" y="0"/>
                  </a:lnTo>
                  <a:lnTo>
                    <a:pt x="0" y="1520"/>
                  </a:lnTo>
                  <a:lnTo>
                    <a:pt x="1008" y="1520"/>
                  </a:lnTo>
                  <a:lnTo>
                    <a:pt x="1484" y="0"/>
                  </a:lnTo>
                </a:path>
              </a:pathLst>
            </a:custGeom>
            <a:solidFill>
              <a:schemeClr val="tx1">
                <a:lumMod val="75000"/>
                <a:alpha val="76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7" name="Freeform 349">
              <a:extLst>
                <a:ext uri="{FF2B5EF4-FFF2-40B4-BE49-F238E27FC236}">
                  <a16:creationId xmlns:a16="http://schemas.microsoft.com/office/drawing/2014/main" id="{EF1F76AA-9761-114F-A5FE-B5142D4D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723" y="5293122"/>
              <a:ext cx="6741009" cy="6741009"/>
            </a:xfrm>
            <a:custGeom>
              <a:avLst/>
              <a:gdLst>
                <a:gd name="T0" fmla="*/ 6296 w 6297"/>
                <a:gd name="T1" fmla="*/ 3147 h 6296"/>
                <a:gd name="T2" fmla="*/ 6296 w 6297"/>
                <a:gd name="T3" fmla="*/ 3147 h 6296"/>
                <a:gd name="T4" fmla="*/ 3148 w 6297"/>
                <a:gd name="T5" fmla="*/ 6295 h 6296"/>
                <a:gd name="T6" fmla="*/ 0 w 6297"/>
                <a:gd name="T7" fmla="*/ 3147 h 6296"/>
                <a:gd name="T8" fmla="*/ 3148 w 6297"/>
                <a:gd name="T9" fmla="*/ 0 h 6296"/>
                <a:gd name="T10" fmla="*/ 6296 w 6297"/>
                <a:gd name="T11" fmla="*/ 3147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97" h="6296">
                  <a:moveTo>
                    <a:pt x="6296" y="3147"/>
                  </a:moveTo>
                  <a:lnTo>
                    <a:pt x="6296" y="3147"/>
                  </a:lnTo>
                  <a:cubicBezTo>
                    <a:pt x="6296" y="4892"/>
                    <a:pt x="4893" y="6295"/>
                    <a:pt x="3148" y="6295"/>
                  </a:cubicBezTo>
                  <a:cubicBezTo>
                    <a:pt x="1412" y="6295"/>
                    <a:pt x="0" y="4892"/>
                    <a:pt x="0" y="3147"/>
                  </a:cubicBezTo>
                  <a:cubicBezTo>
                    <a:pt x="0" y="1412"/>
                    <a:pt x="1412" y="0"/>
                    <a:pt x="3148" y="0"/>
                  </a:cubicBezTo>
                  <a:cubicBezTo>
                    <a:pt x="4893" y="0"/>
                    <a:pt x="6296" y="1412"/>
                    <a:pt x="6296" y="3147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50">
              <a:extLst>
                <a:ext uri="{FF2B5EF4-FFF2-40B4-BE49-F238E27FC236}">
                  <a16:creationId xmlns:a16="http://schemas.microsoft.com/office/drawing/2014/main" id="{4A81B2F6-4B4C-EE42-A1F1-75124AD5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064" y="6081463"/>
              <a:ext cx="5159608" cy="5159608"/>
            </a:xfrm>
            <a:custGeom>
              <a:avLst/>
              <a:gdLst>
                <a:gd name="T0" fmla="*/ 4821 w 4822"/>
                <a:gd name="T1" fmla="*/ 2410 h 4821"/>
                <a:gd name="T2" fmla="*/ 4821 w 4822"/>
                <a:gd name="T3" fmla="*/ 2410 h 4821"/>
                <a:gd name="T4" fmla="*/ 2411 w 4822"/>
                <a:gd name="T5" fmla="*/ 4820 h 4821"/>
                <a:gd name="T6" fmla="*/ 0 w 4822"/>
                <a:gd name="T7" fmla="*/ 2410 h 4821"/>
                <a:gd name="T8" fmla="*/ 2411 w 4822"/>
                <a:gd name="T9" fmla="*/ 0 h 4821"/>
                <a:gd name="T10" fmla="*/ 4821 w 4822"/>
                <a:gd name="T11" fmla="*/ 2410 h 4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22" h="4821">
                  <a:moveTo>
                    <a:pt x="4821" y="2410"/>
                  </a:moveTo>
                  <a:lnTo>
                    <a:pt x="4821" y="2410"/>
                  </a:lnTo>
                  <a:cubicBezTo>
                    <a:pt x="4821" y="3741"/>
                    <a:pt x="3742" y="4820"/>
                    <a:pt x="2411" y="4820"/>
                  </a:cubicBezTo>
                  <a:cubicBezTo>
                    <a:pt x="1079" y="4820"/>
                    <a:pt x="0" y="3741"/>
                    <a:pt x="0" y="2410"/>
                  </a:cubicBezTo>
                  <a:cubicBezTo>
                    <a:pt x="0" y="1079"/>
                    <a:pt x="1079" y="0"/>
                    <a:pt x="2411" y="0"/>
                  </a:cubicBezTo>
                  <a:cubicBezTo>
                    <a:pt x="3742" y="0"/>
                    <a:pt x="4821" y="1079"/>
                    <a:pt x="4821" y="24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51">
              <a:extLst>
                <a:ext uri="{FF2B5EF4-FFF2-40B4-BE49-F238E27FC236}">
                  <a16:creationId xmlns:a16="http://schemas.microsoft.com/office/drawing/2014/main" id="{51B0AEC0-ED66-0A42-A0CB-069AAC72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71" y="6926448"/>
              <a:ext cx="3474357" cy="3479080"/>
            </a:xfrm>
            <a:custGeom>
              <a:avLst/>
              <a:gdLst>
                <a:gd name="T0" fmla="*/ 3246 w 3247"/>
                <a:gd name="T1" fmla="*/ 1619 h 3248"/>
                <a:gd name="T2" fmla="*/ 3246 w 3247"/>
                <a:gd name="T3" fmla="*/ 1619 h 3248"/>
                <a:gd name="T4" fmla="*/ 1619 w 3247"/>
                <a:gd name="T5" fmla="*/ 3247 h 3248"/>
                <a:gd name="T6" fmla="*/ 0 w 3247"/>
                <a:gd name="T7" fmla="*/ 1619 h 3248"/>
                <a:gd name="T8" fmla="*/ 1619 w 3247"/>
                <a:gd name="T9" fmla="*/ 0 h 3248"/>
                <a:gd name="T10" fmla="*/ 3246 w 3247"/>
                <a:gd name="T11" fmla="*/ 1619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7" h="3248">
                  <a:moveTo>
                    <a:pt x="3246" y="1619"/>
                  </a:moveTo>
                  <a:lnTo>
                    <a:pt x="3246" y="1619"/>
                  </a:lnTo>
                  <a:cubicBezTo>
                    <a:pt x="3246" y="2518"/>
                    <a:pt x="2518" y="3247"/>
                    <a:pt x="1619" y="3247"/>
                  </a:cubicBezTo>
                  <a:cubicBezTo>
                    <a:pt x="728" y="3247"/>
                    <a:pt x="0" y="2518"/>
                    <a:pt x="0" y="1619"/>
                  </a:cubicBezTo>
                  <a:cubicBezTo>
                    <a:pt x="0" y="728"/>
                    <a:pt x="728" y="0"/>
                    <a:pt x="1619" y="0"/>
                  </a:cubicBezTo>
                  <a:cubicBezTo>
                    <a:pt x="2518" y="0"/>
                    <a:pt x="3246" y="728"/>
                    <a:pt x="3246" y="16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52">
              <a:extLst>
                <a:ext uri="{FF2B5EF4-FFF2-40B4-BE49-F238E27FC236}">
                  <a16:creationId xmlns:a16="http://schemas.microsoft.com/office/drawing/2014/main" id="{2BCDA037-E545-374D-8FBF-CABB5674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138" y="7629818"/>
              <a:ext cx="2062901" cy="2062898"/>
            </a:xfrm>
            <a:custGeom>
              <a:avLst/>
              <a:gdLst>
                <a:gd name="T0" fmla="*/ 1925 w 1926"/>
                <a:gd name="T1" fmla="*/ 963 h 1926"/>
                <a:gd name="T2" fmla="*/ 1925 w 1926"/>
                <a:gd name="T3" fmla="*/ 963 h 1926"/>
                <a:gd name="T4" fmla="*/ 963 w 1926"/>
                <a:gd name="T5" fmla="*/ 1925 h 1926"/>
                <a:gd name="T6" fmla="*/ 0 w 1926"/>
                <a:gd name="T7" fmla="*/ 963 h 1926"/>
                <a:gd name="T8" fmla="*/ 963 w 1926"/>
                <a:gd name="T9" fmla="*/ 0 h 1926"/>
                <a:gd name="T10" fmla="*/ 1925 w 1926"/>
                <a:gd name="T11" fmla="*/ 963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6" h="1926">
                  <a:moveTo>
                    <a:pt x="1925" y="963"/>
                  </a:moveTo>
                  <a:lnTo>
                    <a:pt x="1925" y="963"/>
                  </a:lnTo>
                  <a:cubicBezTo>
                    <a:pt x="1925" y="1494"/>
                    <a:pt x="1493" y="1925"/>
                    <a:pt x="963" y="1925"/>
                  </a:cubicBezTo>
                  <a:cubicBezTo>
                    <a:pt x="432" y="1925"/>
                    <a:pt x="0" y="1494"/>
                    <a:pt x="0" y="963"/>
                  </a:cubicBezTo>
                  <a:cubicBezTo>
                    <a:pt x="0" y="432"/>
                    <a:pt x="432" y="0"/>
                    <a:pt x="963" y="0"/>
                  </a:cubicBezTo>
                  <a:cubicBezTo>
                    <a:pt x="1493" y="0"/>
                    <a:pt x="1925" y="432"/>
                    <a:pt x="1925" y="9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Line 353">
              <a:extLst>
                <a:ext uri="{FF2B5EF4-FFF2-40B4-BE49-F238E27FC236}">
                  <a16:creationId xmlns:a16="http://schemas.microsoft.com/office/drawing/2014/main" id="{17EAA6F4-DE53-E149-A694-04C2AB0C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1934" y="8658908"/>
              <a:ext cx="8511233" cy="4719"/>
            </a:xfrm>
            <a:prstGeom prst="line">
              <a:avLst/>
            </a:prstGeom>
            <a:noFill/>
            <a:ln w="2268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" name="Freeform 354">
              <a:extLst>
                <a:ext uri="{FF2B5EF4-FFF2-40B4-BE49-F238E27FC236}">
                  <a16:creationId xmlns:a16="http://schemas.microsoft.com/office/drawing/2014/main" id="{2025D9E9-6C3A-D243-B0C6-3577FF2FC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228" y="8427597"/>
              <a:ext cx="778900" cy="472059"/>
            </a:xfrm>
            <a:custGeom>
              <a:avLst/>
              <a:gdLst>
                <a:gd name="T0" fmla="*/ 593 w 729"/>
                <a:gd name="T1" fmla="*/ 216 h 442"/>
                <a:gd name="T2" fmla="*/ 593 w 729"/>
                <a:gd name="T3" fmla="*/ 216 h 442"/>
                <a:gd name="T4" fmla="*/ 728 w 729"/>
                <a:gd name="T5" fmla="*/ 0 h 442"/>
                <a:gd name="T6" fmla="*/ 719 w 729"/>
                <a:gd name="T7" fmla="*/ 0 h 442"/>
                <a:gd name="T8" fmla="*/ 368 w 729"/>
                <a:gd name="T9" fmla="*/ 135 h 442"/>
                <a:gd name="T10" fmla="*/ 0 w 729"/>
                <a:gd name="T11" fmla="*/ 216 h 442"/>
                <a:gd name="T12" fmla="*/ 368 w 729"/>
                <a:gd name="T13" fmla="*/ 297 h 442"/>
                <a:gd name="T14" fmla="*/ 719 w 729"/>
                <a:gd name="T15" fmla="*/ 441 h 442"/>
                <a:gd name="T16" fmla="*/ 728 w 729"/>
                <a:gd name="T17" fmla="*/ 432 h 442"/>
                <a:gd name="T18" fmla="*/ 593 w 729"/>
                <a:gd name="T19" fmla="*/ 21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9" h="442">
                  <a:moveTo>
                    <a:pt x="593" y="216"/>
                  </a:moveTo>
                  <a:lnTo>
                    <a:pt x="593" y="216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8" y="135"/>
                    <a:pt x="368" y="135"/>
                    <a:pt x="368" y="135"/>
                  </a:cubicBezTo>
                  <a:cubicBezTo>
                    <a:pt x="242" y="162"/>
                    <a:pt x="126" y="189"/>
                    <a:pt x="0" y="216"/>
                  </a:cubicBezTo>
                  <a:cubicBezTo>
                    <a:pt x="126" y="243"/>
                    <a:pt x="242" y="270"/>
                    <a:pt x="368" y="297"/>
                  </a:cubicBezTo>
                  <a:cubicBezTo>
                    <a:pt x="719" y="441"/>
                    <a:pt x="719" y="441"/>
                    <a:pt x="719" y="441"/>
                  </a:cubicBezTo>
                  <a:cubicBezTo>
                    <a:pt x="728" y="432"/>
                    <a:pt x="728" y="432"/>
                    <a:pt x="728" y="432"/>
                  </a:cubicBezTo>
                  <a:lnTo>
                    <a:pt x="593" y="2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55">
              <a:extLst>
                <a:ext uri="{FF2B5EF4-FFF2-40B4-BE49-F238E27FC236}">
                  <a16:creationId xmlns:a16="http://schemas.microsoft.com/office/drawing/2014/main" id="{6161FB6A-737D-B04E-97DA-400E1FE15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44" y="8361509"/>
              <a:ext cx="519265" cy="608958"/>
            </a:xfrm>
            <a:custGeom>
              <a:avLst/>
              <a:gdLst>
                <a:gd name="T0" fmla="*/ 0 w 487"/>
                <a:gd name="T1" fmla="*/ 252 h 568"/>
                <a:gd name="T2" fmla="*/ 153 w 487"/>
                <a:gd name="T3" fmla="*/ 0 h 568"/>
                <a:gd name="T4" fmla="*/ 216 w 487"/>
                <a:gd name="T5" fmla="*/ 0 h 568"/>
                <a:gd name="T6" fmla="*/ 72 w 487"/>
                <a:gd name="T7" fmla="*/ 252 h 568"/>
                <a:gd name="T8" fmla="*/ 144 w 487"/>
                <a:gd name="T9" fmla="*/ 252 h 568"/>
                <a:gd name="T10" fmla="*/ 288 w 487"/>
                <a:gd name="T11" fmla="*/ 0 h 568"/>
                <a:gd name="T12" fmla="*/ 351 w 487"/>
                <a:gd name="T13" fmla="*/ 0 h 568"/>
                <a:gd name="T14" fmla="*/ 207 w 487"/>
                <a:gd name="T15" fmla="*/ 252 h 568"/>
                <a:gd name="T16" fmla="*/ 279 w 487"/>
                <a:gd name="T17" fmla="*/ 252 h 568"/>
                <a:gd name="T18" fmla="*/ 423 w 487"/>
                <a:gd name="T19" fmla="*/ 0 h 568"/>
                <a:gd name="T20" fmla="*/ 486 w 487"/>
                <a:gd name="T21" fmla="*/ 0 h 568"/>
                <a:gd name="T22" fmla="*/ 342 w 487"/>
                <a:gd name="T23" fmla="*/ 252 h 568"/>
                <a:gd name="T24" fmla="*/ 414 w 487"/>
                <a:gd name="T25" fmla="*/ 252 h 568"/>
                <a:gd name="T26" fmla="*/ 414 w 487"/>
                <a:gd name="T27" fmla="*/ 315 h 568"/>
                <a:gd name="T28" fmla="*/ 342 w 487"/>
                <a:gd name="T29" fmla="*/ 315 h 568"/>
                <a:gd name="T30" fmla="*/ 486 w 487"/>
                <a:gd name="T31" fmla="*/ 567 h 568"/>
                <a:gd name="T32" fmla="*/ 423 w 487"/>
                <a:gd name="T33" fmla="*/ 567 h 568"/>
                <a:gd name="T34" fmla="*/ 279 w 487"/>
                <a:gd name="T35" fmla="*/ 315 h 568"/>
                <a:gd name="T36" fmla="*/ 207 w 487"/>
                <a:gd name="T37" fmla="*/ 315 h 568"/>
                <a:gd name="T38" fmla="*/ 351 w 487"/>
                <a:gd name="T39" fmla="*/ 567 h 568"/>
                <a:gd name="T40" fmla="*/ 288 w 487"/>
                <a:gd name="T41" fmla="*/ 567 h 568"/>
                <a:gd name="T42" fmla="*/ 144 w 487"/>
                <a:gd name="T43" fmla="*/ 315 h 568"/>
                <a:gd name="T44" fmla="*/ 72 w 487"/>
                <a:gd name="T45" fmla="*/ 315 h 568"/>
                <a:gd name="T46" fmla="*/ 216 w 487"/>
                <a:gd name="T47" fmla="*/ 567 h 568"/>
                <a:gd name="T48" fmla="*/ 153 w 487"/>
                <a:gd name="T49" fmla="*/ 567 h 568"/>
                <a:gd name="T50" fmla="*/ 0 w 487"/>
                <a:gd name="T51" fmla="*/ 315 h 568"/>
                <a:gd name="T52" fmla="*/ 0 w 487"/>
                <a:gd name="T53" fmla="*/ 25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568">
                  <a:moveTo>
                    <a:pt x="0" y="252"/>
                  </a:moveTo>
                  <a:lnTo>
                    <a:pt x="153" y="0"/>
                  </a:lnTo>
                  <a:lnTo>
                    <a:pt x="216" y="0"/>
                  </a:lnTo>
                  <a:lnTo>
                    <a:pt x="72" y="252"/>
                  </a:lnTo>
                  <a:lnTo>
                    <a:pt x="144" y="252"/>
                  </a:lnTo>
                  <a:lnTo>
                    <a:pt x="288" y="0"/>
                  </a:lnTo>
                  <a:lnTo>
                    <a:pt x="351" y="0"/>
                  </a:lnTo>
                  <a:lnTo>
                    <a:pt x="207" y="252"/>
                  </a:lnTo>
                  <a:lnTo>
                    <a:pt x="279" y="252"/>
                  </a:lnTo>
                  <a:lnTo>
                    <a:pt x="423" y="0"/>
                  </a:lnTo>
                  <a:lnTo>
                    <a:pt x="486" y="0"/>
                  </a:lnTo>
                  <a:lnTo>
                    <a:pt x="342" y="252"/>
                  </a:lnTo>
                  <a:lnTo>
                    <a:pt x="414" y="252"/>
                  </a:lnTo>
                  <a:lnTo>
                    <a:pt x="414" y="315"/>
                  </a:lnTo>
                  <a:lnTo>
                    <a:pt x="342" y="315"/>
                  </a:lnTo>
                  <a:lnTo>
                    <a:pt x="486" y="567"/>
                  </a:lnTo>
                  <a:lnTo>
                    <a:pt x="423" y="567"/>
                  </a:lnTo>
                  <a:lnTo>
                    <a:pt x="279" y="315"/>
                  </a:lnTo>
                  <a:lnTo>
                    <a:pt x="207" y="315"/>
                  </a:lnTo>
                  <a:lnTo>
                    <a:pt x="351" y="567"/>
                  </a:lnTo>
                  <a:lnTo>
                    <a:pt x="288" y="567"/>
                  </a:lnTo>
                  <a:lnTo>
                    <a:pt x="144" y="315"/>
                  </a:lnTo>
                  <a:lnTo>
                    <a:pt x="72" y="315"/>
                  </a:lnTo>
                  <a:lnTo>
                    <a:pt x="216" y="567"/>
                  </a:lnTo>
                  <a:lnTo>
                    <a:pt x="153" y="567"/>
                  </a:lnTo>
                  <a:lnTo>
                    <a:pt x="0" y="315"/>
                  </a:lnTo>
                  <a:lnTo>
                    <a:pt x="0" y="25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56">
              <a:extLst>
                <a:ext uri="{FF2B5EF4-FFF2-40B4-BE49-F238E27FC236}">
                  <a16:creationId xmlns:a16="http://schemas.microsoft.com/office/drawing/2014/main" id="{18F69C5D-32BC-0D44-A65F-C4E70B27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158" y="7733671"/>
              <a:ext cx="1859914" cy="1859914"/>
            </a:xfrm>
            <a:custGeom>
              <a:avLst/>
              <a:gdLst>
                <a:gd name="T0" fmla="*/ 1735 w 1736"/>
                <a:gd name="T1" fmla="*/ 864 h 1737"/>
                <a:gd name="T2" fmla="*/ 1735 w 1736"/>
                <a:gd name="T3" fmla="*/ 864 h 1737"/>
                <a:gd name="T4" fmla="*/ 863 w 1736"/>
                <a:gd name="T5" fmla="*/ 1736 h 1737"/>
                <a:gd name="T6" fmla="*/ 0 w 1736"/>
                <a:gd name="T7" fmla="*/ 864 h 1737"/>
                <a:gd name="T8" fmla="*/ 863 w 1736"/>
                <a:gd name="T9" fmla="*/ 0 h 1737"/>
                <a:gd name="T10" fmla="*/ 1735 w 1736"/>
                <a:gd name="T11" fmla="*/ 864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6" h="1737">
                  <a:moveTo>
                    <a:pt x="1735" y="864"/>
                  </a:moveTo>
                  <a:lnTo>
                    <a:pt x="1735" y="864"/>
                  </a:lnTo>
                  <a:cubicBezTo>
                    <a:pt x="1735" y="1350"/>
                    <a:pt x="1349" y="1736"/>
                    <a:pt x="863" y="1736"/>
                  </a:cubicBezTo>
                  <a:cubicBezTo>
                    <a:pt x="386" y="1736"/>
                    <a:pt x="0" y="1350"/>
                    <a:pt x="0" y="864"/>
                  </a:cubicBezTo>
                  <a:cubicBezTo>
                    <a:pt x="0" y="387"/>
                    <a:pt x="386" y="0"/>
                    <a:pt x="863" y="0"/>
                  </a:cubicBezTo>
                  <a:cubicBezTo>
                    <a:pt x="1349" y="0"/>
                    <a:pt x="1735" y="387"/>
                    <a:pt x="1735" y="864"/>
                  </a:cubicBezTo>
                </a:path>
              </a:pathLst>
            </a:custGeom>
            <a:solidFill>
              <a:schemeClr val="accent2"/>
            </a:solidFill>
            <a:ln w="635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57">
              <a:extLst>
                <a:ext uri="{FF2B5EF4-FFF2-40B4-BE49-F238E27FC236}">
                  <a16:creationId xmlns:a16="http://schemas.microsoft.com/office/drawing/2014/main" id="{A5CFD923-A6B2-E043-944F-83FA2ABB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720" y="7733671"/>
              <a:ext cx="1859914" cy="1859914"/>
            </a:xfrm>
            <a:custGeom>
              <a:avLst/>
              <a:gdLst>
                <a:gd name="T0" fmla="*/ 1736 w 1737"/>
                <a:gd name="T1" fmla="*/ 864 h 1737"/>
                <a:gd name="T2" fmla="*/ 1736 w 1737"/>
                <a:gd name="T3" fmla="*/ 864 h 1737"/>
                <a:gd name="T4" fmla="*/ 873 w 1737"/>
                <a:gd name="T5" fmla="*/ 1736 h 1737"/>
                <a:gd name="T6" fmla="*/ 0 w 1737"/>
                <a:gd name="T7" fmla="*/ 864 h 1737"/>
                <a:gd name="T8" fmla="*/ 873 w 1737"/>
                <a:gd name="T9" fmla="*/ 0 h 1737"/>
                <a:gd name="T10" fmla="*/ 1736 w 1737"/>
                <a:gd name="T11" fmla="*/ 864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7" h="1737">
                  <a:moveTo>
                    <a:pt x="1736" y="864"/>
                  </a:moveTo>
                  <a:lnTo>
                    <a:pt x="1736" y="864"/>
                  </a:lnTo>
                  <a:cubicBezTo>
                    <a:pt x="1736" y="1350"/>
                    <a:pt x="1349" y="1736"/>
                    <a:pt x="873" y="1736"/>
                  </a:cubicBezTo>
                  <a:cubicBezTo>
                    <a:pt x="387" y="1736"/>
                    <a:pt x="0" y="1350"/>
                    <a:pt x="0" y="864"/>
                  </a:cubicBezTo>
                  <a:cubicBezTo>
                    <a:pt x="0" y="387"/>
                    <a:pt x="387" y="0"/>
                    <a:pt x="873" y="0"/>
                  </a:cubicBezTo>
                  <a:cubicBezTo>
                    <a:pt x="1349" y="0"/>
                    <a:pt x="1736" y="387"/>
                    <a:pt x="1736" y="864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58">
              <a:extLst>
                <a:ext uri="{FF2B5EF4-FFF2-40B4-BE49-F238E27FC236}">
                  <a16:creationId xmlns:a16="http://schemas.microsoft.com/office/drawing/2014/main" id="{F9E0B6C1-A31D-3A40-BCCC-0450753E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1442" y="7733671"/>
              <a:ext cx="1859914" cy="1859914"/>
            </a:xfrm>
            <a:custGeom>
              <a:avLst/>
              <a:gdLst>
                <a:gd name="T0" fmla="*/ 1736 w 1737"/>
                <a:gd name="T1" fmla="*/ 864 h 1737"/>
                <a:gd name="T2" fmla="*/ 1736 w 1737"/>
                <a:gd name="T3" fmla="*/ 864 h 1737"/>
                <a:gd name="T4" fmla="*/ 863 w 1737"/>
                <a:gd name="T5" fmla="*/ 1736 h 1737"/>
                <a:gd name="T6" fmla="*/ 0 w 1737"/>
                <a:gd name="T7" fmla="*/ 864 h 1737"/>
                <a:gd name="T8" fmla="*/ 863 w 1737"/>
                <a:gd name="T9" fmla="*/ 0 h 1737"/>
                <a:gd name="T10" fmla="*/ 1736 w 1737"/>
                <a:gd name="T11" fmla="*/ 864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7" h="1737">
                  <a:moveTo>
                    <a:pt x="1736" y="864"/>
                  </a:moveTo>
                  <a:lnTo>
                    <a:pt x="1736" y="864"/>
                  </a:lnTo>
                  <a:cubicBezTo>
                    <a:pt x="1736" y="1350"/>
                    <a:pt x="1349" y="1736"/>
                    <a:pt x="863" y="1736"/>
                  </a:cubicBezTo>
                  <a:cubicBezTo>
                    <a:pt x="386" y="1736"/>
                    <a:pt x="0" y="1350"/>
                    <a:pt x="0" y="864"/>
                  </a:cubicBezTo>
                  <a:cubicBezTo>
                    <a:pt x="0" y="387"/>
                    <a:pt x="386" y="0"/>
                    <a:pt x="863" y="0"/>
                  </a:cubicBezTo>
                  <a:cubicBezTo>
                    <a:pt x="1349" y="0"/>
                    <a:pt x="1736" y="387"/>
                    <a:pt x="1736" y="864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59">
              <a:extLst>
                <a:ext uri="{FF2B5EF4-FFF2-40B4-BE49-F238E27FC236}">
                  <a16:creationId xmlns:a16="http://schemas.microsoft.com/office/drawing/2014/main" id="{3D72D6A5-2CF7-5247-9F2B-06D78219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613" y="8408715"/>
              <a:ext cx="953560" cy="500383"/>
            </a:xfrm>
            <a:custGeom>
              <a:avLst/>
              <a:gdLst>
                <a:gd name="T0" fmla="*/ 855 w 892"/>
                <a:gd name="T1" fmla="*/ 468 h 469"/>
                <a:gd name="T2" fmla="*/ 855 w 892"/>
                <a:gd name="T3" fmla="*/ 468 h 469"/>
                <a:gd name="T4" fmla="*/ 36 w 892"/>
                <a:gd name="T5" fmla="*/ 468 h 469"/>
                <a:gd name="T6" fmla="*/ 0 w 892"/>
                <a:gd name="T7" fmla="*/ 432 h 469"/>
                <a:gd name="T8" fmla="*/ 0 w 892"/>
                <a:gd name="T9" fmla="*/ 36 h 469"/>
                <a:gd name="T10" fmla="*/ 36 w 892"/>
                <a:gd name="T11" fmla="*/ 0 h 469"/>
                <a:gd name="T12" fmla="*/ 855 w 892"/>
                <a:gd name="T13" fmla="*/ 0 h 469"/>
                <a:gd name="T14" fmla="*/ 891 w 892"/>
                <a:gd name="T15" fmla="*/ 36 h 469"/>
                <a:gd name="T16" fmla="*/ 891 w 892"/>
                <a:gd name="T17" fmla="*/ 432 h 469"/>
                <a:gd name="T18" fmla="*/ 855 w 892"/>
                <a:gd name="T19" fmla="*/ 468 h 469"/>
                <a:gd name="T20" fmla="*/ 45 w 892"/>
                <a:gd name="T21" fmla="*/ 432 h 469"/>
                <a:gd name="T22" fmla="*/ 45 w 892"/>
                <a:gd name="T23" fmla="*/ 432 h 469"/>
                <a:gd name="T24" fmla="*/ 846 w 892"/>
                <a:gd name="T25" fmla="*/ 432 h 469"/>
                <a:gd name="T26" fmla="*/ 846 w 892"/>
                <a:gd name="T27" fmla="*/ 45 h 469"/>
                <a:gd name="T28" fmla="*/ 45 w 892"/>
                <a:gd name="T29" fmla="*/ 45 h 469"/>
                <a:gd name="T30" fmla="*/ 45 w 892"/>
                <a:gd name="T31" fmla="*/ 432 h 469"/>
                <a:gd name="T32" fmla="*/ 855 w 892"/>
                <a:gd name="T33" fmla="*/ 45 h 469"/>
                <a:gd name="T34" fmla="*/ 855 w 892"/>
                <a:gd name="T35" fmla="*/ 4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2" h="469">
                  <a:moveTo>
                    <a:pt x="855" y="468"/>
                  </a:moveTo>
                  <a:lnTo>
                    <a:pt x="855" y="468"/>
                  </a:lnTo>
                  <a:cubicBezTo>
                    <a:pt x="36" y="468"/>
                    <a:pt x="36" y="468"/>
                    <a:pt x="36" y="468"/>
                  </a:cubicBezTo>
                  <a:cubicBezTo>
                    <a:pt x="18" y="468"/>
                    <a:pt x="0" y="450"/>
                    <a:pt x="0" y="4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73" y="0"/>
                    <a:pt x="891" y="18"/>
                    <a:pt x="891" y="36"/>
                  </a:cubicBezTo>
                  <a:cubicBezTo>
                    <a:pt x="891" y="432"/>
                    <a:pt x="891" y="432"/>
                    <a:pt x="891" y="432"/>
                  </a:cubicBezTo>
                  <a:cubicBezTo>
                    <a:pt x="891" y="450"/>
                    <a:pt x="873" y="468"/>
                    <a:pt x="855" y="468"/>
                  </a:cubicBezTo>
                  <a:close/>
                  <a:moveTo>
                    <a:pt x="45" y="432"/>
                  </a:moveTo>
                  <a:lnTo>
                    <a:pt x="45" y="432"/>
                  </a:lnTo>
                  <a:cubicBezTo>
                    <a:pt x="846" y="432"/>
                    <a:pt x="846" y="432"/>
                    <a:pt x="846" y="432"/>
                  </a:cubicBezTo>
                  <a:cubicBezTo>
                    <a:pt x="846" y="45"/>
                    <a:pt x="846" y="45"/>
                    <a:pt x="846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432"/>
                  </a:lnTo>
                  <a:close/>
                  <a:moveTo>
                    <a:pt x="855" y="45"/>
                  </a:moveTo>
                  <a:lnTo>
                    <a:pt x="855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60">
              <a:extLst>
                <a:ext uri="{FF2B5EF4-FFF2-40B4-BE49-F238E27FC236}">
                  <a16:creationId xmlns:a16="http://schemas.microsoft.com/office/drawing/2014/main" id="{4381E438-A6A5-8243-A47D-2861C477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260" y="8564496"/>
              <a:ext cx="202987" cy="202984"/>
            </a:xfrm>
            <a:custGeom>
              <a:avLst/>
              <a:gdLst>
                <a:gd name="T0" fmla="*/ 90 w 190"/>
                <a:gd name="T1" fmla="*/ 36 h 190"/>
                <a:gd name="T2" fmla="*/ 90 w 190"/>
                <a:gd name="T3" fmla="*/ 36 h 190"/>
                <a:gd name="T4" fmla="*/ 144 w 190"/>
                <a:gd name="T5" fmla="*/ 90 h 190"/>
                <a:gd name="T6" fmla="*/ 90 w 190"/>
                <a:gd name="T7" fmla="*/ 144 h 190"/>
                <a:gd name="T8" fmla="*/ 36 w 190"/>
                <a:gd name="T9" fmla="*/ 90 h 190"/>
                <a:gd name="T10" fmla="*/ 90 w 190"/>
                <a:gd name="T11" fmla="*/ 36 h 190"/>
                <a:gd name="T12" fmla="*/ 90 w 190"/>
                <a:gd name="T13" fmla="*/ 0 h 190"/>
                <a:gd name="T14" fmla="*/ 90 w 190"/>
                <a:gd name="T15" fmla="*/ 0 h 190"/>
                <a:gd name="T16" fmla="*/ 0 w 190"/>
                <a:gd name="T17" fmla="*/ 90 h 190"/>
                <a:gd name="T18" fmla="*/ 90 w 190"/>
                <a:gd name="T19" fmla="*/ 189 h 190"/>
                <a:gd name="T20" fmla="*/ 189 w 190"/>
                <a:gd name="T21" fmla="*/ 90 h 190"/>
                <a:gd name="T22" fmla="*/ 90 w 190"/>
                <a:gd name="T23" fmla="*/ 0 h 190"/>
                <a:gd name="T24" fmla="*/ 90 w 190"/>
                <a:gd name="T25" fmla="*/ 3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90">
                  <a:moveTo>
                    <a:pt x="90" y="36"/>
                  </a:moveTo>
                  <a:lnTo>
                    <a:pt x="90" y="36"/>
                  </a:lnTo>
                  <a:cubicBezTo>
                    <a:pt x="117" y="36"/>
                    <a:pt x="144" y="63"/>
                    <a:pt x="144" y="90"/>
                  </a:cubicBezTo>
                  <a:cubicBezTo>
                    <a:pt x="144" y="117"/>
                    <a:pt x="117" y="144"/>
                    <a:pt x="90" y="144"/>
                  </a:cubicBezTo>
                  <a:cubicBezTo>
                    <a:pt x="63" y="144"/>
                    <a:pt x="36" y="117"/>
                    <a:pt x="36" y="90"/>
                  </a:cubicBezTo>
                  <a:cubicBezTo>
                    <a:pt x="36" y="63"/>
                    <a:pt x="63" y="36"/>
                    <a:pt x="90" y="36"/>
                  </a:cubicBezTo>
                  <a:lnTo>
                    <a:pt x="90" y="0"/>
                  </a:lnTo>
                  <a:lnTo>
                    <a:pt x="90" y="0"/>
                  </a:lnTo>
                  <a:cubicBezTo>
                    <a:pt x="36" y="0"/>
                    <a:pt x="0" y="45"/>
                    <a:pt x="0" y="90"/>
                  </a:cubicBezTo>
                  <a:cubicBezTo>
                    <a:pt x="0" y="144"/>
                    <a:pt x="36" y="189"/>
                    <a:pt x="90" y="189"/>
                  </a:cubicBezTo>
                  <a:cubicBezTo>
                    <a:pt x="144" y="189"/>
                    <a:pt x="189" y="144"/>
                    <a:pt x="189" y="90"/>
                  </a:cubicBezTo>
                  <a:cubicBezTo>
                    <a:pt x="189" y="45"/>
                    <a:pt x="144" y="0"/>
                    <a:pt x="90" y="0"/>
                  </a:cubicBezTo>
                  <a:lnTo>
                    <a:pt x="90" y="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61">
              <a:extLst>
                <a:ext uri="{FF2B5EF4-FFF2-40B4-BE49-F238E27FC236}">
                  <a16:creationId xmlns:a16="http://schemas.microsoft.com/office/drawing/2014/main" id="{4ED25704-96EF-EA4D-8E1E-58644D3AC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423" y="8479525"/>
              <a:ext cx="821383" cy="377648"/>
            </a:xfrm>
            <a:custGeom>
              <a:avLst/>
              <a:gdLst>
                <a:gd name="T0" fmla="*/ 675 w 766"/>
                <a:gd name="T1" fmla="*/ 36 h 352"/>
                <a:gd name="T2" fmla="*/ 675 w 766"/>
                <a:gd name="T3" fmla="*/ 36 h 352"/>
                <a:gd name="T4" fmla="*/ 720 w 766"/>
                <a:gd name="T5" fmla="*/ 81 h 352"/>
                <a:gd name="T6" fmla="*/ 720 w 766"/>
                <a:gd name="T7" fmla="*/ 270 h 352"/>
                <a:gd name="T8" fmla="*/ 675 w 766"/>
                <a:gd name="T9" fmla="*/ 306 h 352"/>
                <a:gd name="T10" fmla="*/ 81 w 766"/>
                <a:gd name="T11" fmla="*/ 306 h 352"/>
                <a:gd name="T12" fmla="*/ 36 w 766"/>
                <a:gd name="T13" fmla="*/ 270 h 352"/>
                <a:gd name="T14" fmla="*/ 36 w 766"/>
                <a:gd name="T15" fmla="*/ 81 h 352"/>
                <a:gd name="T16" fmla="*/ 81 w 766"/>
                <a:gd name="T17" fmla="*/ 36 h 352"/>
                <a:gd name="T18" fmla="*/ 675 w 766"/>
                <a:gd name="T19" fmla="*/ 36 h 352"/>
                <a:gd name="T20" fmla="*/ 675 w 766"/>
                <a:gd name="T21" fmla="*/ 0 h 352"/>
                <a:gd name="T22" fmla="*/ 675 w 766"/>
                <a:gd name="T23" fmla="*/ 0 h 352"/>
                <a:gd name="T24" fmla="*/ 81 w 766"/>
                <a:gd name="T25" fmla="*/ 0 h 352"/>
                <a:gd name="T26" fmla="*/ 36 w 766"/>
                <a:gd name="T27" fmla="*/ 36 h 352"/>
                <a:gd name="T28" fmla="*/ 0 w 766"/>
                <a:gd name="T29" fmla="*/ 81 h 352"/>
                <a:gd name="T30" fmla="*/ 0 w 766"/>
                <a:gd name="T31" fmla="*/ 270 h 352"/>
                <a:gd name="T32" fmla="*/ 36 w 766"/>
                <a:gd name="T33" fmla="*/ 306 h 352"/>
                <a:gd name="T34" fmla="*/ 81 w 766"/>
                <a:gd name="T35" fmla="*/ 351 h 352"/>
                <a:gd name="T36" fmla="*/ 675 w 766"/>
                <a:gd name="T37" fmla="*/ 351 h 352"/>
                <a:gd name="T38" fmla="*/ 720 w 766"/>
                <a:gd name="T39" fmla="*/ 306 h 352"/>
                <a:gd name="T40" fmla="*/ 765 w 766"/>
                <a:gd name="T41" fmla="*/ 270 h 352"/>
                <a:gd name="T42" fmla="*/ 765 w 766"/>
                <a:gd name="T43" fmla="*/ 81 h 352"/>
                <a:gd name="T44" fmla="*/ 720 w 766"/>
                <a:gd name="T45" fmla="*/ 36 h 352"/>
                <a:gd name="T46" fmla="*/ 675 w 766"/>
                <a:gd name="T47" fmla="*/ 0 h 352"/>
                <a:gd name="T48" fmla="*/ 675 w 766"/>
                <a:gd name="T49" fmla="*/ 3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6" h="352">
                  <a:moveTo>
                    <a:pt x="675" y="36"/>
                  </a:moveTo>
                  <a:lnTo>
                    <a:pt x="675" y="36"/>
                  </a:lnTo>
                  <a:cubicBezTo>
                    <a:pt x="675" y="63"/>
                    <a:pt x="693" y="81"/>
                    <a:pt x="720" y="81"/>
                  </a:cubicBezTo>
                  <a:cubicBezTo>
                    <a:pt x="720" y="270"/>
                    <a:pt x="720" y="270"/>
                    <a:pt x="720" y="270"/>
                  </a:cubicBezTo>
                  <a:cubicBezTo>
                    <a:pt x="693" y="270"/>
                    <a:pt x="675" y="288"/>
                    <a:pt x="675" y="306"/>
                  </a:cubicBezTo>
                  <a:cubicBezTo>
                    <a:pt x="81" y="306"/>
                    <a:pt x="81" y="306"/>
                    <a:pt x="81" y="306"/>
                  </a:cubicBezTo>
                  <a:cubicBezTo>
                    <a:pt x="81" y="288"/>
                    <a:pt x="63" y="270"/>
                    <a:pt x="36" y="270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63" y="81"/>
                    <a:pt x="81" y="63"/>
                    <a:pt x="81" y="36"/>
                  </a:cubicBezTo>
                  <a:cubicBezTo>
                    <a:pt x="675" y="36"/>
                    <a:pt x="675" y="36"/>
                    <a:pt x="675" y="36"/>
                  </a:cubicBezTo>
                  <a:lnTo>
                    <a:pt x="675" y="0"/>
                  </a:lnTo>
                  <a:lnTo>
                    <a:pt x="675" y="0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54" y="0"/>
                    <a:pt x="36" y="18"/>
                    <a:pt x="36" y="36"/>
                  </a:cubicBezTo>
                  <a:cubicBezTo>
                    <a:pt x="18" y="36"/>
                    <a:pt x="0" y="54"/>
                    <a:pt x="0" y="81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88"/>
                    <a:pt x="18" y="306"/>
                    <a:pt x="36" y="306"/>
                  </a:cubicBezTo>
                  <a:cubicBezTo>
                    <a:pt x="36" y="333"/>
                    <a:pt x="54" y="351"/>
                    <a:pt x="81" y="351"/>
                  </a:cubicBezTo>
                  <a:cubicBezTo>
                    <a:pt x="675" y="351"/>
                    <a:pt x="675" y="351"/>
                    <a:pt x="675" y="351"/>
                  </a:cubicBezTo>
                  <a:cubicBezTo>
                    <a:pt x="702" y="351"/>
                    <a:pt x="720" y="333"/>
                    <a:pt x="720" y="306"/>
                  </a:cubicBezTo>
                  <a:cubicBezTo>
                    <a:pt x="738" y="306"/>
                    <a:pt x="765" y="288"/>
                    <a:pt x="765" y="270"/>
                  </a:cubicBezTo>
                  <a:cubicBezTo>
                    <a:pt x="765" y="81"/>
                    <a:pt x="765" y="81"/>
                    <a:pt x="765" y="81"/>
                  </a:cubicBezTo>
                  <a:cubicBezTo>
                    <a:pt x="765" y="54"/>
                    <a:pt x="738" y="36"/>
                    <a:pt x="720" y="36"/>
                  </a:cubicBezTo>
                  <a:cubicBezTo>
                    <a:pt x="720" y="18"/>
                    <a:pt x="702" y="0"/>
                    <a:pt x="675" y="0"/>
                  </a:cubicBezTo>
                  <a:lnTo>
                    <a:pt x="675" y="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62">
              <a:extLst>
                <a:ext uri="{FF2B5EF4-FFF2-40B4-BE49-F238E27FC236}">
                  <a16:creationId xmlns:a16="http://schemas.microsoft.com/office/drawing/2014/main" id="{C033040A-D970-1E42-BBB5-DC3C0D9E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900" y="8304861"/>
              <a:ext cx="944119" cy="722252"/>
            </a:xfrm>
            <a:custGeom>
              <a:avLst/>
              <a:gdLst>
                <a:gd name="T0" fmla="*/ 828 w 883"/>
                <a:gd name="T1" fmla="*/ 675 h 676"/>
                <a:gd name="T2" fmla="*/ 828 w 883"/>
                <a:gd name="T3" fmla="*/ 675 h 676"/>
                <a:gd name="T4" fmla="*/ 63 w 883"/>
                <a:gd name="T5" fmla="*/ 675 h 676"/>
                <a:gd name="T6" fmla="*/ 0 w 883"/>
                <a:gd name="T7" fmla="*/ 612 h 676"/>
                <a:gd name="T8" fmla="*/ 0 w 883"/>
                <a:gd name="T9" fmla="*/ 63 h 676"/>
                <a:gd name="T10" fmla="*/ 63 w 883"/>
                <a:gd name="T11" fmla="*/ 0 h 676"/>
                <a:gd name="T12" fmla="*/ 828 w 883"/>
                <a:gd name="T13" fmla="*/ 0 h 676"/>
                <a:gd name="T14" fmla="*/ 882 w 883"/>
                <a:gd name="T15" fmla="*/ 63 h 676"/>
                <a:gd name="T16" fmla="*/ 882 w 883"/>
                <a:gd name="T17" fmla="*/ 612 h 676"/>
                <a:gd name="T18" fmla="*/ 828 w 883"/>
                <a:gd name="T19" fmla="*/ 675 h 676"/>
                <a:gd name="T20" fmla="*/ 63 w 883"/>
                <a:gd name="T21" fmla="*/ 36 h 676"/>
                <a:gd name="T22" fmla="*/ 63 w 883"/>
                <a:gd name="T23" fmla="*/ 36 h 676"/>
                <a:gd name="T24" fmla="*/ 45 w 883"/>
                <a:gd name="T25" fmla="*/ 63 h 676"/>
                <a:gd name="T26" fmla="*/ 45 w 883"/>
                <a:gd name="T27" fmla="*/ 612 h 676"/>
                <a:gd name="T28" fmla="*/ 63 w 883"/>
                <a:gd name="T29" fmla="*/ 630 h 676"/>
                <a:gd name="T30" fmla="*/ 828 w 883"/>
                <a:gd name="T31" fmla="*/ 630 h 676"/>
                <a:gd name="T32" fmla="*/ 846 w 883"/>
                <a:gd name="T33" fmla="*/ 612 h 676"/>
                <a:gd name="T34" fmla="*/ 846 w 883"/>
                <a:gd name="T35" fmla="*/ 63 h 676"/>
                <a:gd name="T36" fmla="*/ 828 w 883"/>
                <a:gd name="T37" fmla="*/ 36 h 676"/>
                <a:gd name="T38" fmla="*/ 63 w 883"/>
                <a:gd name="T39" fmla="*/ 3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3" h="676">
                  <a:moveTo>
                    <a:pt x="828" y="675"/>
                  </a:moveTo>
                  <a:lnTo>
                    <a:pt x="828" y="675"/>
                  </a:lnTo>
                  <a:cubicBezTo>
                    <a:pt x="63" y="675"/>
                    <a:pt x="63" y="675"/>
                    <a:pt x="63" y="675"/>
                  </a:cubicBezTo>
                  <a:cubicBezTo>
                    <a:pt x="27" y="675"/>
                    <a:pt x="0" y="648"/>
                    <a:pt x="0" y="61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855" y="0"/>
                    <a:pt x="882" y="27"/>
                    <a:pt x="882" y="63"/>
                  </a:cubicBezTo>
                  <a:cubicBezTo>
                    <a:pt x="882" y="612"/>
                    <a:pt x="882" y="612"/>
                    <a:pt x="882" y="612"/>
                  </a:cubicBezTo>
                  <a:cubicBezTo>
                    <a:pt x="882" y="648"/>
                    <a:pt x="855" y="675"/>
                    <a:pt x="828" y="675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cubicBezTo>
                    <a:pt x="54" y="36"/>
                    <a:pt x="45" y="45"/>
                    <a:pt x="45" y="63"/>
                  </a:cubicBezTo>
                  <a:cubicBezTo>
                    <a:pt x="45" y="612"/>
                    <a:pt x="45" y="612"/>
                    <a:pt x="45" y="612"/>
                  </a:cubicBezTo>
                  <a:cubicBezTo>
                    <a:pt x="45" y="621"/>
                    <a:pt x="54" y="630"/>
                    <a:pt x="63" y="630"/>
                  </a:cubicBezTo>
                  <a:cubicBezTo>
                    <a:pt x="828" y="630"/>
                    <a:pt x="828" y="630"/>
                    <a:pt x="828" y="630"/>
                  </a:cubicBezTo>
                  <a:cubicBezTo>
                    <a:pt x="837" y="630"/>
                    <a:pt x="846" y="621"/>
                    <a:pt x="846" y="612"/>
                  </a:cubicBezTo>
                  <a:cubicBezTo>
                    <a:pt x="846" y="63"/>
                    <a:pt x="846" y="63"/>
                    <a:pt x="846" y="63"/>
                  </a:cubicBezTo>
                  <a:cubicBezTo>
                    <a:pt x="846" y="45"/>
                    <a:pt x="837" y="36"/>
                    <a:pt x="828" y="3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63">
              <a:extLst>
                <a:ext uri="{FF2B5EF4-FFF2-40B4-BE49-F238E27FC236}">
                  <a16:creationId xmlns:a16="http://schemas.microsoft.com/office/drawing/2014/main" id="{14D35B0A-E273-3A41-9AC1-187E0FAE4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900" y="8408715"/>
              <a:ext cx="944119" cy="47206"/>
            </a:xfrm>
            <a:custGeom>
              <a:avLst/>
              <a:gdLst>
                <a:gd name="T0" fmla="*/ 864 w 883"/>
                <a:gd name="T1" fmla="*/ 45 h 46"/>
                <a:gd name="T2" fmla="*/ 864 w 883"/>
                <a:gd name="T3" fmla="*/ 45 h 46"/>
                <a:gd name="T4" fmla="*/ 18 w 883"/>
                <a:gd name="T5" fmla="*/ 45 h 46"/>
                <a:gd name="T6" fmla="*/ 0 w 883"/>
                <a:gd name="T7" fmla="*/ 27 h 46"/>
                <a:gd name="T8" fmla="*/ 18 w 883"/>
                <a:gd name="T9" fmla="*/ 0 h 46"/>
                <a:gd name="T10" fmla="*/ 864 w 883"/>
                <a:gd name="T11" fmla="*/ 0 h 46"/>
                <a:gd name="T12" fmla="*/ 882 w 883"/>
                <a:gd name="T13" fmla="*/ 27 h 46"/>
                <a:gd name="T14" fmla="*/ 864 w 88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3" h="46">
                  <a:moveTo>
                    <a:pt x="864" y="45"/>
                  </a:moveTo>
                  <a:lnTo>
                    <a:pt x="864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873" y="0"/>
                    <a:pt x="882" y="9"/>
                    <a:pt x="882" y="27"/>
                  </a:cubicBezTo>
                  <a:cubicBezTo>
                    <a:pt x="882" y="36"/>
                    <a:pt x="873" y="45"/>
                    <a:pt x="864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64">
              <a:extLst>
                <a:ext uri="{FF2B5EF4-FFF2-40B4-BE49-F238E27FC236}">
                  <a16:creationId xmlns:a16="http://schemas.microsoft.com/office/drawing/2014/main" id="{F706470F-299C-C648-B79C-C728A091D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900" y="8526731"/>
              <a:ext cx="944119" cy="47206"/>
            </a:xfrm>
            <a:custGeom>
              <a:avLst/>
              <a:gdLst>
                <a:gd name="T0" fmla="*/ 864 w 883"/>
                <a:gd name="T1" fmla="*/ 45 h 46"/>
                <a:gd name="T2" fmla="*/ 864 w 883"/>
                <a:gd name="T3" fmla="*/ 45 h 46"/>
                <a:gd name="T4" fmla="*/ 18 w 883"/>
                <a:gd name="T5" fmla="*/ 45 h 46"/>
                <a:gd name="T6" fmla="*/ 0 w 883"/>
                <a:gd name="T7" fmla="*/ 18 h 46"/>
                <a:gd name="T8" fmla="*/ 18 w 883"/>
                <a:gd name="T9" fmla="*/ 0 h 46"/>
                <a:gd name="T10" fmla="*/ 864 w 883"/>
                <a:gd name="T11" fmla="*/ 0 h 46"/>
                <a:gd name="T12" fmla="*/ 882 w 883"/>
                <a:gd name="T13" fmla="*/ 18 h 46"/>
                <a:gd name="T14" fmla="*/ 864 w 88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3" h="46">
                  <a:moveTo>
                    <a:pt x="864" y="45"/>
                  </a:moveTo>
                  <a:lnTo>
                    <a:pt x="864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864" y="0"/>
                    <a:pt x="864" y="0"/>
                    <a:pt x="864" y="0"/>
                  </a:cubicBezTo>
                  <a:cubicBezTo>
                    <a:pt x="873" y="0"/>
                    <a:pt x="882" y="9"/>
                    <a:pt x="882" y="18"/>
                  </a:cubicBezTo>
                  <a:cubicBezTo>
                    <a:pt x="882" y="36"/>
                    <a:pt x="873" y="45"/>
                    <a:pt x="864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3" name="Freeform 365">
              <a:extLst>
                <a:ext uri="{FF2B5EF4-FFF2-40B4-BE49-F238E27FC236}">
                  <a16:creationId xmlns:a16="http://schemas.microsoft.com/office/drawing/2014/main" id="{28D75082-5158-E442-AD24-1952D10F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8297" y="8758038"/>
              <a:ext cx="221869" cy="155781"/>
            </a:xfrm>
            <a:custGeom>
              <a:avLst/>
              <a:gdLst>
                <a:gd name="T0" fmla="*/ 180 w 208"/>
                <a:gd name="T1" fmla="*/ 144 h 145"/>
                <a:gd name="T2" fmla="*/ 180 w 208"/>
                <a:gd name="T3" fmla="*/ 144 h 145"/>
                <a:gd name="T4" fmla="*/ 27 w 208"/>
                <a:gd name="T5" fmla="*/ 144 h 145"/>
                <a:gd name="T6" fmla="*/ 0 w 208"/>
                <a:gd name="T7" fmla="*/ 126 h 145"/>
                <a:gd name="T8" fmla="*/ 0 w 208"/>
                <a:gd name="T9" fmla="*/ 18 h 145"/>
                <a:gd name="T10" fmla="*/ 27 w 208"/>
                <a:gd name="T11" fmla="*/ 0 h 145"/>
                <a:gd name="T12" fmla="*/ 180 w 208"/>
                <a:gd name="T13" fmla="*/ 0 h 145"/>
                <a:gd name="T14" fmla="*/ 207 w 208"/>
                <a:gd name="T15" fmla="*/ 18 h 145"/>
                <a:gd name="T16" fmla="*/ 207 w 208"/>
                <a:gd name="T17" fmla="*/ 126 h 145"/>
                <a:gd name="T18" fmla="*/ 180 w 208"/>
                <a:gd name="T19" fmla="*/ 144 h 145"/>
                <a:gd name="T20" fmla="*/ 45 w 208"/>
                <a:gd name="T21" fmla="*/ 99 h 145"/>
                <a:gd name="T22" fmla="*/ 45 w 208"/>
                <a:gd name="T23" fmla="*/ 99 h 145"/>
                <a:gd name="T24" fmla="*/ 162 w 208"/>
                <a:gd name="T25" fmla="*/ 99 h 145"/>
                <a:gd name="T26" fmla="*/ 162 w 208"/>
                <a:gd name="T27" fmla="*/ 36 h 145"/>
                <a:gd name="T28" fmla="*/ 45 w 208"/>
                <a:gd name="T29" fmla="*/ 36 h 145"/>
                <a:gd name="T30" fmla="*/ 45 w 208"/>
                <a:gd name="T31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45">
                  <a:moveTo>
                    <a:pt x="180" y="144"/>
                  </a:moveTo>
                  <a:lnTo>
                    <a:pt x="180" y="144"/>
                  </a:lnTo>
                  <a:cubicBezTo>
                    <a:pt x="27" y="144"/>
                    <a:pt x="27" y="144"/>
                    <a:pt x="27" y="144"/>
                  </a:cubicBezTo>
                  <a:cubicBezTo>
                    <a:pt x="18" y="144"/>
                    <a:pt x="0" y="135"/>
                    <a:pt x="0" y="1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8" y="0"/>
                    <a:pt x="207" y="9"/>
                    <a:pt x="207" y="18"/>
                  </a:cubicBezTo>
                  <a:cubicBezTo>
                    <a:pt x="207" y="126"/>
                    <a:pt x="207" y="126"/>
                    <a:pt x="207" y="126"/>
                  </a:cubicBezTo>
                  <a:cubicBezTo>
                    <a:pt x="207" y="135"/>
                    <a:pt x="198" y="144"/>
                    <a:pt x="180" y="144"/>
                  </a:cubicBezTo>
                  <a:close/>
                  <a:moveTo>
                    <a:pt x="45" y="99"/>
                  </a:moveTo>
                  <a:lnTo>
                    <a:pt x="45" y="99"/>
                  </a:lnTo>
                  <a:cubicBezTo>
                    <a:pt x="162" y="99"/>
                    <a:pt x="162" y="99"/>
                    <a:pt x="162" y="99"/>
                  </a:cubicBezTo>
                  <a:cubicBezTo>
                    <a:pt x="162" y="36"/>
                    <a:pt x="162" y="36"/>
                    <a:pt x="162" y="36"/>
                  </a:cubicBezTo>
                  <a:cubicBezTo>
                    <a:pt x="45" y="36"/>
                    <a:pt x="45" y="36"/>
                    <a:pt x="45" y="36"/>
                  </a:cubicBezTo>
                  <a:lnTo>
                    <a:pt x="45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66">
              <a:extLst>
                <a:ext uri="{FF2B5EF4-FFF2-40B4-BE49-F238E27FC236}">
                  <a16:creationId xmlns:a16="http://schemas.microsoft.com/office/drawing/2014/main" id="{3CF659DB-1AD7-2E41-B599-915F3E7C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914" y="8758038"/>
              <a:ext cx="155781" cy="37765"/>
            </a:xfrm>
            <a:custGeom>
              <a:avLst/>
              <a:gdLst>
                <a:gd name="T0" fmla="*/ 126 w 145"/>
                <a:gd name="T1" fmla="*/ 36 h 37"/>
                <a:gd name="T2" fmla="*/ 126 w 145"/>
                <a:gd name="T3" fmla="*/ 36 h 37"/>
                <a:gd name="T4" fmla="*/ 18 w 145"/>
                <a:gd name="T5" fmla="*/ 36 h 37"/>
                <a:gd name="T6" fmla="*/ 0 w 145"/>
                <a:gd name="T7" fmla="*/ 18 h 37"/>
                <a:gd name="T8" fmla="*/ 18 w 145"/>
                <a:gd name="T9" fmla="*/ 0 h 37"/>
                <a:gd name="T10" fmla="*/ 126 w 145"/>
                <a:gd name="T11" fmla="*/ 0 h 37"/>
                <a:gd name="T12" fmla="*/ 144 w 145"/>
                <a:gd name="T13" fmla="*/ 18 h 37"/>
                <a:gd name="T14" fmla="*/ 126 w 145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37">
                  <a:moveTo>
                    <a:pt x="126" y="36"/>
                  </a:moveTo>
                  <a:lnTo>
                    <a:pt x="12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5" y="0"/>
                    <a:pt x="144" y="9"/>
                    <a:pt x="144" y="18"/>
                  </a:cubicBezTo>
                  <a:cubicBezTo>
                    <a:pt x="144" y="27"/>
                    <a:pt x="135" y="36"/>
                    <a:pt x="12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67">
              <a:extLst>
                <a:ext uri="{FF2B5EF4-FFF2-40B4-BE49-F238E27FC236}">
                  <a16:creationId xmlns:a16="http://schemas.microsoft.com/office/drawing/2014/main" id="{FEB1EE6B-1C3E-9F46-A1BB-4B2B918D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7914" y="8861892"/>
              <a:ext cx="269075" cy="47206"/>
            </a:xfrm>
            <a:custGeom>
              <a:avLst/>
              <a:gdLst>
                <a:gd name="T0" fmla="*/ 234 w 253"/>
                <a:gd name="T1" fmla="*/ 45 h 46"/>
                <a:gd name="T2" fmla="*/ 234 w 253"/>
                <a:gd name="T3" fmla="*/ 45 h 46"/>
                <a:gd name="T4" fmla="*/ 18 w 253"/>
                <a:gd name="T5" fmla="*/ 45 h 46"/>
                <a:gd name="T6" fmla="*/ 0 w 253"/>
                <a:gd name="T7" fmla="*/ 27 h 46"/>
                <a:gd name="T8" fmla="*/ 18 w 253"/>
                <a:gd name="T9" fmla="*/ 0 h 46"/>
                <a:gd name="T10" fmla="*/ 234 w 253"/>
                <a:gd name="T11" fmla="*/ 0 h 46"/>
                <a:gd name="T12" fmla="*/ 252 w 253"/>
                <a:gd name="T13" fmla="*/ 27 h 46"/>
                <a:gd name="T14" fmla="*/ 234 w 25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46">
                  <a:moveTo>
                    <a:pt x="234" y="45"/>
                  </a:moveTo>
                  <a:lnTo>
                    <a:pt x="234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3" y="0"/>
                    <a:pt x="252" y="9"/>
                    <a:pt x="252" y="27"/>
                  </a:cubicBezTo>
                  <a:cubicBezTo>
                    <a:pt x="252" y="36"/>
                    <a:pt x="243" y="45"/>
                    <a:pt x="234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68">
              <a:extLst>
                <a:ext uri="{FF2B5EF4-FFF2-40B4-BE49-F238E27FC236}">
                  <a16:creationId xmlns:a16="http://schemas.microsoft.com/office/drawing/2014/main" id="{649AAA9B-9983-3C46-A322-57E257D05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9910" y="8304861"/>
              <a:ext cx="722252" cy="722252"/>
            </a:xfrm>
            <a:custGeom>
              <a:avLst/>
              <a:gdLst>
                <a:gd name="T0" fmla="*/ 342 w 675"/>
                <a:gd name="T1" fmla="*/ 675 h 676"/>
                <a:gd name="T2" fmla="*/ 342 w 675"/>
                <a:gd name="T3" fmla="*/ 675 h 676"/>
                <a:gd name="T4" fmla="*/ 99 w 675"/>
                <a:gd name="T5" fmla="*/ 576 h 676"/>
                <a:gd name="T6" fmla="*/ 0 w 675"/>
                <a:gd name="T7" fmla="*/ 333 h 676"/>
                <a:gd name="T8" fmla="*/ 99 w 675"/>
                <a:gd name="T9" fmla="*/ 99 h 676"/>
                <a:gd name="T10" fmla="*/ 342 w 675"/>
                <a:gd name="T11" fmla="*/ 0 h 676"/>
                <a:gd name="T12" fmla="*/ 575 w 675"/>
                <a:gd name="T13" fmla="*/ 99 h 676"/>
                <a:gd name="T14" fmla="*/ 674 w 675"/>
                <a:gd name="T15" fmla="*/ 333 h 676"/>
                <a:gd name="T16" fmla="*/ 575 w 675"/>
                <a:gd name="T17" fmla="*/ 576 h 676"/>
                <a:gd name="T18" fmla="*/ 342 w 675"/>
                <a:gd name="T19" fmla="*/ 675 h 676"/>
                <a:gd name="T20" fmla="*/ 342 w 675"/>
                <a:gd name="T21" fmla="*/ 36 h 676"/>
                <a:gd name="T22" fmla="*/ 342 w 675"/>
                <a:gd name="T23" fmla="*/ 36 h 676"/>
                <a:gd name="T24" fmla="*/ 45 w 675"/>
                <a:gd name="T25" fmla="*/ 333 h 676"/>
                <a:gd name="T26" fmla="*/ 342 w 675"/>
                <a:gd name="T27" fmla="*/ 630 h 676"/>
                <a:gd name="T28" fmla="*/ 638 w 675"/>
                <a:gd name="T29" fmla="*/ 333 h 676"/>
                <a:gd name="T30" fmla="*/ 342 w 675"/>
                <a:gd name="T31" fmla="*/ 3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676">
                  <a:moveTo>
                    <a:pt x="342" y="675"/>
                  </a:moveTo>
                  <a:lnTo>
                    <a:pt x="342" y="675"/>
                  </a:lnTo>
                  <a:cubicBezTo>
                    <a:pt x="252" y="675"/>
                    <a:pt x="162" y="639"/>
                    <a:pt x="99" y="576"/>
                  </a:cubicBezTo>
                  <a:cubicBezTo>
                    <a:pt x="36" y="513"/>
                    <a:pt x="0" y="423"/>
                    <a:pt x="0" y="333"/>
                  </a:cubicBezTo>
                  <a:cubicBezTo>
                    <a:pt x="0" y="243"/>
                    <a:pt x="36" y="162"/>
                    <a:pt x="99" y="99"/>
                  </a:cubicBezTo>
                  <a:cubicBezTo>
                    <a:pt x="162" y="36"/>
                    <a:pt x="252" y="0"/>
                    <a:pt x="342" y="0"/>
                  </a:cubicBezTo>
                  <a:cubicBezTo>
                    <a:pt x="431" y="0"/>
                    <a:pt x="513" y="36"/>
                    <a:pt x="575" y="99"/>
                  </a:cubicBezTo>
                  <a:cubicBezTo>
                    <a:pt x="638" y="162"/>
                    <a:pt x="674" y="243"/>
                    <a:pt x="674" y="333"/>
                  </a:cubicBezTo>
                  <a:cubicBezTo>
                    <a:pt x="674" y="423"/>
                    <a:pt x="638" y="513"/>
                    <a:pt x="575" y="576"/>
                  </a:cubicBezTo>
                  <a:cubicBezTo>
                    <a:pt x="513" y="639"/>
                    <a:pt x="431" y="675"/>
                    <a:pt x="342" y="675"/>
                  </a:cubicBezTo>
                  <a:close/>
                  <a:moveTo>
                    <a:pt x="342" y="36"/>
                  </a:moveTo>
                  <a:lnTo>
                    <a:pt x="342" y="36"/>
                  </a:lnTo>
                  <a:cubicBezTo>
                    <a:pt x="180" y="36"/>
                    <a:pt x="45" y="171"/>
                    <a:pt x="45" y="333"/>
                  </a:cubicBezTo>
                  <a:cubicBezTo>
                    <a:pt x="45" y="495"/>
                    <a:pt x="180" y="630"/>
                    <a:pt x="342" y="630"/>
                  </a:cubicBezTo>
                  <a:cubicBezTo>
                    <a:pt x="503" y="630"/>
                    <a:pt x="638" y="495"/>
                    <a:pt x="638" y="333"/>
                  </a:cubicBezTo>
                  <a:cubicBezTo>
                    <a:pt x="638" y="171"/>
                    <a:pt x="503" y="36"/>
                    <a:pt x="34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69">
              <a:extLst>
                <a:ext uri="{FF2B5EF4-FFF2-40B4-BE49-F238E27FC236}">
                  <a16:creationId xmlns:a16="http://schemas.microsoft.com/office/drawing/2014/main" id="{F98B8ABB-AFAF-BC4C-B3C3-989EA34D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881" y="8389832"/>
              <a:ext cx="547589" cy="552311"/>
            </a:xfrm>
            <a:custGeom>
              <a:avLst/>
              <a:gdLst>
                <a:gd name="T0" fmla="*/ 261 w 513"/>
                <a:gd name="T1" fmla="*/ 513 h 514"/>
                <a:gd name="T2" fmla="*/ 261 w 513"/>
                <a:gd name="T3" fmla="*/ 513 h 514"/>
                <a:gd name="T4" fmla="*/ 0 w 513"/>
                <a:gd name="T5" fmla="*/ 252 h 514"/>
                <a:gd name="T6" fmla="*/ 261 w 513"/>
                <a:gd name="T7" fmla="*/ 0 h 514"/>
                <a:gd name="T8" fmla="*/ 512 w 513"/>
                <a:gd name="T9" fmla="*/ 252 h 514"/>
                <a:gd name="T10" fmla="*/ 261 w 513"/>
                <a:gd name="T11" fmla="*/ 513 h 514"/>
                <a:gd name="T12" fmla="*/ 261 w 513"/>
                <a:gd name="T13" fmla="*/ 36 h 514"/>
                <a:gd name="T14" fmla="*/ 261 w 513"/>
                <a:gd name="T15" fmla="*/ 36 h 514"/>
                <a:gd name="T16" fmla="*/ 45 w 513"/>
                <a:gd name="T17" fmla="*/ 252 h 514"/>
                <a:gd name="T18" fmla="*/ 261 w 513"/>
                <a:gd name="T19" fmla="*/ 468 h 514"/>
                <a:gd name="T20" fmla="*/ 476 w 513"/>
                <a:gd name="T21" fmla="*/ 252 h 514"/>
                <a:gd name="T22" fmla="*/ 261 w 513"/>
                <a:gd name="T23" fmla="*/ 3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3" h="514">
                  <a:moveTo>
                    <a:pt x="261" y="513"/>
                  </a:moveTo>
                  <a:lnTo>
                    <a:pt x="261" y="513"/>
                  </a:lnTo>
                  <a:cubicBezTo>
                    <a:pt x="117" y="513"/>
                    <a:pt x="0" y="396"/>
                    <a:pt x="0" y="252"/>
                  </a:cubicBezTo>
                  <a:cubicBezTo>
                    <a:pt x="0" y="117"/>
                    <a:pt x="117" y="0"/>
                    <a:pt x="261" y="0"/>
                  </a:cubicBezTo>
                  <a:cubicBezTo>
                    <a:pt x="405" y="0"/>
                    <a:pt x="512" y="117"/>
                    <a:pt x="512" y="252"/>
                  </a:cubicBezTo>
                  <a:cubicBezTo>
                    <a:pt x="512" y="396"/>
                    <a:pt x="405" y="513"/>
                    <a:pt x="261" y="513"/>
                  </a:cubicBezTo>
                  <a:close/>
                  <a:moveTo>
                    <a:pt x="261" y="36"/>
                  </a:moveTo>
                  <a:lnTo>
                    <a:pt x="261" y="36"/>
                  </a:lnTo>
                  <a:cubicBezTo>
                    <a:pt x="144" y="36"/>
                    <a:pt x="45" y="135"/>
                    <a:pt x="45" y="252"/>
                  </a:cubicBezTo>
                  <a:cubicBezTo>
                    <a:pt x="45" y="378"/>
                    <a:pt x="144" y="468"/>
                    <a:pt x="261" y="468"/>
                  </a:cubicBezTo>
                  <a:cubicBezTo>
                    <a:pt x="377" y="468"/>
                    <a:pt x="476" y="378"/>
                    <a:pt x="476" y="252"/>
                  </a:cubicBezTo>
                  <a:cubicBezTo>
                    <a:pt x="476" y="135"/>
                    <a:pt x="377" y="36"/>
                    <a:pt x="261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70">
              <a:extLst>
                <a:ext uri="{FF2B5EF4-FFF2-40B4-BE49-F238E27FC236}">
                  <a16:creationId xmlns:a16="http://schemas.microsoft.com/office/drawing/2014/main" id="{2F5CAEFB-20BD-DA43-AA90-802A9E751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427" y="8526731"/>
              <a:ext cx="165219" cy="269072"/>
            </a:xfrm>
            <a:custGeom>
              <a:avLst/>
              <a:gdLst>
                <a:gd name="T0" fmla="*/ 72 w 154"/>
                <a:gd name="T1" fmla="*/ 252 h 253"/>
                <a:gd name="T2" fmla="*/ 72 w 154"/>
                <a:gd name="T3" fmla="*/ 252 h 253"/>
                <a:gd name="T4" fmla="*/ 9 w 154"/>
                <a:gd name="T5" fmla="*/ 234 h 253"/>
                <a:gd name="T6" fmla="*/ 9 w 154"/>
                <a:gd name="T7" fmla="*/ 216 h 253"/>
                <a:gd name="T8" fmla="*/ 27 w 154"/>
                <a:gd name="T9" fmla="*/ 207 h 253"/>
                <a:gd name="T10" fmla="*/ 108 w 154"/>
                <a:gd name="T11" fmla="*/ 207 h 253"/>
                <a:gd name="T12" fmla="*/ 126 w 154"/>
                <a:gd name="T13" fmla="*/ 180 h 253"/>
                <a:gd name="T14" fmla="*/ 72 w 154"/>
                <a:gd name="T15" fmla="*/ 144 h 253"/>
                <a:gd name="T16" fmla="*/ 27 w 154"/>
                <a:gd name="T17" fmla="*/ 117 h 253"/>
                <a:gd name="T18" fmla="*/ 0 w 154"/>
                <a:gd name="T19" fmla="*/ 72 h 253"/>
                <a:gd name="T20" fmla="*/ 36 w 154"/>
                <a:gd name="T21" fmla="*/ 18 h 253"/>
                <a:gd name="T22" fmla="*/ 144 w 154"/>
                <a:gd name="T23" fmla="*/ 18 h 253"/>
                <a:gd name="T24" fmla="*/ 153 w 154"/>
                <a:gd name="T25" fmla="*/ 36 h 253"/>
                <a:gd name="T26" fmla="*/ 134 w 154"/>
                <a:gd name="T27" fmla="*/ 45 h 253"/>
                <a:gd name="T28" fmla="*/ 54 w 154"/>
                <a:gd name="T29" fmla="*/ 45 h 253"/>
                <a:gd name="T30" fmla="*/ 36 w 154"/>
                <a:gd name="T31" fmla="*/ 72 h 253"/>
                <a:gd name="T32" fmla="*/ 90 w 154"/>
                <a:gd name="T33" fmla="*/ 117 h 253"/>
                <a:gd name="T34" fmla="*/ 126 w 154"/>
                <a:gd name="T35" fmla="*/ 135 h 253"/>
                <a:gd name="T36" fmla="*/ 153 w 154"/>
                <a:gd name="T37" fmla="*/ 180 h 253"/>
                <a:gd name="T38" fmla="*/ 126 w 154"/>
                <a:gd name="T39" fmla="*/ 234 h 253"/>
                <a:gd name="T40" fmla="*/ 72 w 154"/>
                <a:gd name="T41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253">
                  <a:moveTo>
                    <a:pt x="72" y="252"/>
                  </a:moveTo>
                  <a:lnTo>
                    <a:pt x="72" y="252"/>
                  </a:lnTo>
                  <a:cubicBezTo>
                    <a:pt x="54" y="252"/>
                    <a:pt x="36" y="243"/>
                    <a:pt x="9" y="234"/>
                  </a:cubicBezTo>
                  <a:cubicBezTo>
                    <a:pt x="9" y="234"/>
                    <a:pt x="0" y="225"/>
                    <a:pt x="9" y="216"/>
                  </a:cubicBezTo>
                  <a:cubicBezTo>
                    <a:pt x="9" y="207"/>
                    <a:pt x="18" y="207"/>
                    <a:pt x="27" y="207"/>
                  </a:cubicBezTo>
                  <a:cubicBezTo>
                    <a:pt x="54" y="225"/>
                    <a:pt x="90" y="225"/>
                    <a:pt x="108" y="207"/>
                  </a:cubicBezTo>
                  <a:cubicBezTo>
                    <a:pt x="117" y="207"/>
                    <a:pt x="126" y="198"/>
                    <a:pt x="126" y="180"/>
                  </a:cubicBezTo>
                  <a:cubicBezTo>
                    <a:pt x="126" y="162"/>
                    <a:pt x="98" y="153"/>
                    <a:pt x="72" y="144"/>
                  </a:cubicBezTo>
                  <a:cubicBezTo>
                    <a:pt x="54" y="135"/>
                    <a:pt x="45" y="126"/>
                    <a:pt x="27" y="117"/>
                  </a:cubicBezTo>
                  <a:cubicBezTo>
                    <a:pt x="9" y="99"/>
                    <a:pt x="0" y="90"/>
                    <a:pt x="0" y="72"/>
                  </a:cubicBezTo>
                  <a:cubicBezTo>
                    <a:pt x="0" y="54"/>
                    <a:pt x="18" y="27"/>
                    <a:pt x="36" y="18"/>
                  </a:cubicBezTo>
                  <a:cubicBezTo>
                    <a:pt x="62" y="0"/>
                    <a:pt x="108" y="0"/>
                    <a:pt x="144" y="18"/>
                  </a:cubicBezTo>
                  <a:cubicBezTo>
                    <a:pt x="153" y="18"/>
                    <a:pt x="153" y="27"/>
                    <a:pt x="153" y="36"/>
                  </a:cubicBezTo>
                  <a:cubicBezTo>
                    <a:pt x="153" y="45"/>
                    <a:pt x="144" y="45"/>
                    <a:pt x="134" y="45"/>
                  </a:cubicBezTo>
                  <a:cubicBezTo>
                    <a:pt x="98" y="27"/>
                    <a:pt x="72" y="27"/>
                    <a:pt x="54" y="45"/>
                  </a:cubicBezTo>
                  <a:cubicBezTo>
                    <a:pt x="36" y="54"/>
                    <a:pt x="36" y="63"/>
                    <a:pt x="36" y="72"/>
                  </a:cubicBezTo>
                  <a:cubicBezTo>
                    <a:pt x="36" y="90"/>
                    <a:pt x="62" y="99"/>
                    <a:pt x="90" y="117"/>
                  </a:cubicBezTo>
                  <a:cubicBezTo>
                    <a:pt x="98" y="117"/>
                    <a:pt x="117" y="126"/>
                    <a:pt x="126" y="135"/>
                  </a:cubicBezTo>
                  <a:cubicBezTo>
                    <a:pt x="144" y="153"/>
                    <a:pt x="153" y="162"/>
                    <a:pt x="153" y="180"/>
                  </a:cubicBezTo>
                  <a:cubicBezTo>
                    <a:pt x="153" y="207"/>
                    <a:pt x="144" y="225"/>
                    <a:pt x="126" y="234"/>
                  </a:cubicBezTo>
                  <a:cubicBezTo>
                    <a:pt x="108" y="243"/>
                    <a:pt x="90" y="252"/>
                    <a:pt x="72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71">
              <a:extLst>
                <a:ext uri="{FF2B5EF4-FFF2-40B4-BE49-F238E27FC236}">
                  <a16:creationId xmlns:a16="http://schemas.microsoft.com/office/drawing/2014/main" id="{6BEAA892-C2D8-714A-86F3-875A4415D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4515" y="8455920"/>
              <a:ext cx="33043" cy="70810"/>
            </a:xfrm>
            <a:custGeom>
              <a:avLst/>
              <a:gdLst>
                <a:gd name="T0" fmla="*/ 19 w 29"/>
                <a:gd name="T1" fmla="*/ 63 h 64"/>
                <a:gd name="T2" fmla="*/ 19 w 29"/>
                <a:gd name="T3" fmla="*/ 63 h 64"/>
                <a:gd name="T4" fmla="*/ 0 w 29"/>
                <a:gd name="T5" fmla="*/ 45 h 64"/>
                <a:gd name="T6" fmla="*/ 0 w 29"/>
                <a:gd name="T7" fmla="*/ 18 h 64"/>
                <a:gd name="T8" fmla="*/ 19 w 29"/>
                <a:gd name="T9" fmla="*/ 0 h 64"/>
                <a:gd name="T10" fmla="*/ 28 w 29"/>
                <a:gd name="T11" fmla="*/ 18 h 64"/>
                <a:gd name="T12" fmla="*/ 28 w 29"/>
                <a:gd name="T13" fmla="*/ 45 h 64"/>
                <a:gd name="T14" fmla="*/ 19 w 29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4">
                  <a:moveTo>
                    <a:pt x="19" y="63"/>
                  </a:moveTo>
                  <a:lnTo>
                    <a:pt x="19" y="63"/>
                  </a:lnTo>
                  <a:cubicBezTo>
                    <a:pt x="10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28" y="9"/>
                    <a:pt x="28" y="1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4"/>
                    <a:pt x="28" y="63"/>
                    <a:pt x="19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72">
              <a:extLst>
                <a:ext uri="{FF2B5EF4-FFF2-40B4-BE49-F238E27FC236}">
                  <a16:creationId xmlns:a16="http://schemas.microsoft.com/office/drawing/2014/main" id="{EECA21AE-A038-F84A-89A7-F121FC26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4515" y="8795803"/>
              <a:ext cx="33043" cy="70810"/>
            </a:xfrm>
            <a:custGeom>
              <a:avLst/>
              <a:gdLst>
                <a:gd name="T0" fmla="*/ 19 w 29"/>
                <a:gd name="T1" fmla="*/ 63 h 64"/>
                <a:gd name="T2" fmla="*/ 19 w 29"/>
                <a:gd name="T3" fmla="*/ 63 h 64"/>
                <a:gd name="T4" fmla="*/ 0 w 29"/>
                <a:gd name="T5" fmla="*/ 45 h 64"/>
                <a:gd name="T6" fmla="*/ 0 w 29"/>
                <a:gd name="T7" fmla="*/ 18 h 64"/>
                <a:gd name="T8" fmla="*/ 19 w 29"/>
                <a:gd name="T9" fmla="*/ 0 h 64"/>
                <a:gd name="T10" fmla="*/ 28 w 29"/>
                <a:gd name="T11" fmla="*/ 18 h 64"/>
                <a:gd name="T12" fmla="*/ 28 w 29"/>
                <a:gd name="T13" fmla="*/ 45 h 64"/>
                <a:gd name="T14" fmla="*/ 19 w 29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64">
                  <a:moveTo>
                    <a:pt x="19" y="63"/>
                  </a:moveTo>
                  <a:lnTo>
                    <a:pt x="19" y="63"/>
                  </a:lnTo>
                  <a:cubicBezTo>
                    <a:pt x="10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28" y="9"/>
                    <a:pt x="28" y="1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54"/>
                    <a:pt x="28" y="63"/>
                    <a:pt x="19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31" name="Freeform 373">
            <a:extLst>
              <a:ext uri="{FF2B5EF4-FFF2-40B4-BE49-F238E27FC236}">
                <a16:creationId xmlns:a16="http://schemas.microsoft.com/office/drawing/2014/main" id="{8D2E55F0-7D89-E149-8017-8A4B88F7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390" y="10613234"/>
            <a:ext cx="335164" cy="1213191"/>
          </a:xfrm>
          <a:custGeom>
            <a:avLst/>
            <a:gdLst>
              <a:gd name="T0" fmla="*/ 162 w 315"/>
              <a:gd name="T1" fmla="*/ 1133 h 1134"/>
              <a:gd name="T2" fmla="*/ 162 w 315"/>
              <a:gd name="T3" fmla="*/ 1133 h 1134"/>
              <a:gd name="T4" fmla="*/ 162 w 315"/>
              <a:gd name="T5" fmla="*/ 1133 h 1134"/>
              <a:gd name="T6" fmla="*/ 314 w 315"/>
              <a:gd name="T7" fmla="*/ 980 h 1134"/>
              <a:gd name="T8" fmla="*/ 314 w 315"/>
              <a:gd name="T9" fmla="*/ 161 h 1134"/>
              <a:gd name="T10" fmla="*/ 162 w 315"/>
              <a:gd name="T11" fmla="*/ 0 h 1134"/>
              <a:gd name="T12" fmla="*/ 162 w 315"/>
              <a:gd name="T13" fmla="*/ 0 h 1134"/>
              <a:gd name="T14" fmla="*/ 0 w 315"/>
              <a:gd name="T15" fmla="*/ 161 h 1134"/>
              <a:gd name="T16" fmla="*/ 0 w 315"/>
              <a:gd name="T17" fmla="*/ 980 h 1134"/>
              <a:gd name="T18" fmla="*/ 162 w 315"/>
              <a:gd name="T19" fmla="*/ 1133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" h="1134">
                <a:moveTo>
                  <a:pt x="162" y="1133"/>
                </a:moveTo>
                <a:lnTo>
                  <a:pt x="162" y="1133"/>
                </a:lnTo>
                <a:lnTo>
                  <a:pt x="162" y="1133"/>
                </a:lnTo>
                <a:cubicBezTo>
                  <a:pt x="242" y="1133"/>
                  <a:pt x="314" y="1070"/>
                  <a:pt x="314" y="980"/>
                </a:cubicBezTo>
                <a:cubicBezTo>
                  <a:pt x="314" y="161"/>
                  <a:pt x="314" y="161"/>
                  <a:pt x="314" y="161"/>
                </a:cubicBezTo>
                <a:cubicBezTo>
                  <a:pt x="314" y="72"/>
                  <a:pt x="242" y="0"/>
                  <a:pt x="162" y="0"/>
                </a:cubicBezTo>
                <a:lnTo>
                  <a:pt x="162" y="0"/>
                </a:lnTo>
                <a:cubicBezTo>
                  <a:pt x="71" y="0"/>
                  <a:pt x="0" y="72"/>
                  <a:pt x="0" y="161"/>
                </a:cubicBezTo>
                <a:cubicBezTo>
                  <a:pt x="0" y="980"/>
                  <a:pt x="0" y="980"/>
                  <a:pt x="0" y="980"/>
                </a:cubicBezTo>
                <a:cubicBezTo>
                  <a:pt x="0" y="1070"/>
                  <a:pt x="71" y="1133"/>
                  <a:pt x="162" y="113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74">
            <a:extLst>
              <a:ext uri="{FF2B5EF4-FFF2-40B4-BE49-F238E27FC236}">
                <a16:creationId xmlns:a16="http://schemas.microsoft.com/office/drawing/2014/main" id="{49E4F634-473C-1D43-97BB-60E8866A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390" y="8205730"/>
            <a:ext cx="335164" cy="1213191"/>
          </a:xfrm>
          <a:custGeom>
            <a:avLst/>
            <a:gdLst>
              <a:gd name="T0" fmla="*/ 162 w 315"/>
              <a:gd name="T1" fmla="*/ 1133 h 1134"/>
              <a:gd name="T2" fmla="*/ 162 w 315"/>
              <a:gd name="T3" fmla="*/ 1133 h 1134"/>
              <a:gd name="T4" fmla="*/ 162 w 315"/>
              <a:gd name="T5" fmla="*/ 1133 h 1134"/>
              <a:gd name="T6" fmla="*/ 314 w 315"/>
              <a:gd name="T7" fmla="*/ 981 h 1134"/>
              <a:gd name="T8" fmla="*/ 314 w 315"/>
              <a:gd name="T9" fmla="*/ 162 h 1134"/>
              <a:gd name="T10" fmla="*/ 162 w 315"/>
              <a:gd name="T11" fmla="*/ 0 h 1134"/>
              <a:gd name="T12" fmla="*/ 162 w 315"/>
              <a:gd name="T13" fmla="*/ 0 h 1134"/>
              <a:gd name="T14" fmla="*/ 0 w 315"/>
              <a:gd name="T15" fmla="*/ 162 h 1134"/>
              <a:gd name="T16" fmla="*/ 0 w 315"/>
              <a:gd name="T17" fmla="*/ 981 h 1134"/>
              <a:gd name="T18" fmla="*/ 162 w 315"/>
              <a:gd name="T19" fmla="*/ 1133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" h="1134">
                <a:moveTo>
                  <a:pt x="162" y="1133"/>
                </a:moveTo>
                <a:lnTo>
                  <a:pt x="162" y="1133"/>
                </a:lnTo>
                <a:lnTo>
                  <a:pt x="162" y="1133"/>
                </a:lnTo>
                <a:cubicBezTo>
                  <a:pt x="242" y="1133"/>
                  <a:pt x="314" y="1070"/>
                  <a:pt x="314" y="981"/>
                </a:cubicBezTo>
                <a:cubicBezTo>
                  <a:pt x="314" y="162"/>
                  <a:pt x="314" y="162"/>
                  <a:pt x="314" y="162"/>
                </a:cubicBezTo>
                <a:cubicBezTo>
                  <a:pt x="314" y="72"/>
                  <a:pt x="242" y="0"/>
                  <a:pt x="162" y="0"/>
                </a:cubicBezTo>
                <a:lnTo>
                  <a:pt x="162" y="0"/>
                </a:lnTo>
                <a:cubicBezTo>
                  <a:pt x="71" y="0"/>
                  <a:pt x="0" y="72"/>
                  <a:pt x="0" y="162"/>
                </a:cubicBezTo>
                <a:cubicBezTo>
                  <a:pt x="0" y="981"/>
                  <a:pt x="0" y="981"/>
                  <a:pt x="0" y="981"/>
                </a:cubicBezTo>
                <a:cubicBezTo>
                  <a:pt x="0" y="1070"/>
                  <a:pt x="71" y="1133"/>
                  <a:pt x="162" y="113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75">
            <a:extLst>
              <a:ext uri="{FF2B5EF4-FFF2-40B4-BE49-F238E27FC236}">
                <a16:creationId xmlns:a16="http://schemas.microsoft.com/office/drawing/2014/main" id="{85B2A60B-A4A9-904B-BE1B-B5C946EC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390" y="5802946"/>
            <a:ext cx="335164" cy="1213194"/>
          </a:xfrm>
          <a:custGeom>
            <a:avLst/>
            <a:gdLst>
              <a:gd name="T0" fmla="*/ 162 w 315"/>
              <a:gd name="T1" fmla="*/ 1132 h 1133"/>
              <a:gd name="T2" fmla="*/ 162 w 315"/>
              <a:gd name="T3" fmla="*/ 1132 h 1133"/>
              <a:gd name="T4" fmla="*/ 162 w 315"/>
              <a:gd name="T5" fmla="*/ 1132 h 1133"/>
              <a:gd name="T6" fmla="*/ 314 w 315"/>
              <a:gd name="T7" fmla="*/ 980 h 1133"/>
              <a:gd name="T8" fmla="*/ 314 w 315"/>
              <a:gd name="T9" fmla="*/ 152 h 1133"/>
              <a:gd name="T10" fmla="*/ 162 w 315"/>
              <a:gd name="T11" fmla="*/ 0 h 1133"/>
              <a:gd name="T12" fmla="*/ 162 w 315"/>
              <a:gd name="T13" fmla="*/ 0 h 1133"/>
              <a:gd name="T14" fmla="*/ 0 w 315"/>
              <a:gd name="T15" fmla="*/ 152 h 1133"/>
              <a:gd name="T16" fmla="*/ 0 w 315"/>
              <a:gd name="T17" fmla="*/ 980 h 1133"/>
              <a:gd name="T18" fmla="*/ 162 w 315"/>
              <a:gd name="T19" fmla="*/ 1132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" h="1133">
                <a:moveTo>
                  <a:pt x="162" y="1132"/>
                </a:moveTo>
                <a:lnTo>
                  <a:pt x="162" y="1132"/>
                </a:lnTo>
                <a:lnTo>
                  <a:pt x="162" y="1132"/>
                </a:lnTo>
                <a:cubicBezTo>
                  <a:pt x="242" y="1132"/>
                  <a:pt x="314" y="1069"/>
                  <a:pt x="314" y="980"/>
                </a:cubicBezTo>
                <a:cubicBezTo>
                  <a:pt x="314" y="152"/>
                  <a:pt x="314" y="152"/>
                  <a:pt x="314" y="152"/>
                </a:cubicBezTo>
                <a:cubicBezTo>
                  <a:pt x="314" y="72"/>
                  <a:pt x="242" y="0"/>
                  <a:pt x="162" y="0"/>
                </a:cubicBezTo>
                <a:lnTo>
                  <a:pt x="162" y="0"/>
                </a:lnTo>
                <a:cubicBezTo>
                  <a:pt x="71" y="0"/>
                  <a:pt x="0" y="72"/>
                  <a:pt x="0" y="152"/>
                </a:cubicBezTo>
                <a:cubicBezTo>
                  <a:pt x="0" y="980"/>
                  <a:pt x="0" y="980"/>
                  <a:pt x="0" y="980"/>
                </a:cubicBezTo>
                <a:cubicBezTo>
                  <a:pt x="0" y="1069"/>
                  <a:pt x="71" y="1132"/>
                  <a:pt x="162" y="113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CuadroTexto 433">
            <a:extLst>
              <a:ext uri="{FF2B5EF4-FFF2-40B4-BE49-F238E27FC236}">
                <a16:creationId xmlns:a16="http://schemas.microsoft.com/office/drawing/2014/main" id="{037765FA-0847-E845-AEFE-66184F1DB6B1}"/>
              </a:ext>
            </a:extLst>
          </p:cNvPr>
          <p:cNvSpPr txBox="1"/>
          <p:nvPr/>
        </p:nvSpPr>
        <p:spPr>
          <a:xfrm>
            <a:off x="10085524" y="111552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38A4F141-C3C4-6841-80D0-7BA440D437F5}"/>
              </a:ext>
            </a:extLst>
          </p:cNvPr>
          <p:cNvSpPr txBox="1"/>
          <p:nvPr/>
        </p:nvSpPr>
        <p:spPr>
          <a:xfrm>
            <a:off x="2451398" y="26309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7" name="CuadroTexto 395">
            <a:extLst>
              <a:ext uri="{FF2B5EF4-FFF2-40B4-BE49-F238E27FC236}">
                <a16:creationId xmlns:a16="http://schemas.microsoft.com/office/drawing/2014/main" id="{8BD8AD3A-DE37-E349-9FD1-02F2EF6832DF}"/>
              </a:ext>
            </a:extLst>
          </p:cNvPr>
          <p:cNvSpPr txBox="1"/>
          <p:nvPr/>
        </p:nvSpPr>
        <p:spPr>
          <a:xfrm flipH="1">
            <a:off x="18624831" y="55901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8" name="Rectangle 45">
            <a:extLst>
              <a:ext uri="{FF2B5EF4-FFF2-40B4-BE49-F238E27FC236}">
                <a16:creationId xmlns:a16="http://schemas.microsoft.com/office/drawing/2014/main" id="{88405340-BBC9-BC4B-BBE6-D76053ABC20F}"/>
              </a:ext>
            </a:extLst>
          </p:cNvPr>
          <p:cNvSpPr/>
          <p:nvPr/>
        </p:nvSpPr>
        <p:spPr>
          <a:xfrm flipH="1">
            <a:off x="18627575" y="6236528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0" name="CuadroTexto 395">
            <a:extLst>
              <a:ext uri="{FF2B5EF4-FFF2-40B4-BE49-F238E27FC236}">
                <a16:creationId xmlns:a16="http://schemas.microsoft.com/office/drawing/2014/main" id="{95B3FB67-64AC-FD49-ABE4-6D7E78D73D7E}"/>
              </a:ext>
            </a:extLst>
          </p:cNvPr>
          <p:cNvSpPr txBox="1"/>
          <p:nvPr/>
        </p:nvSpPr>
        <p:spPr>
          <a:xfrm flipH="1">
            <a:off x="18624831" y="79415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1" name="Rectangle 45">
            <a:extLst>
              <a:ext uri="{FF2B5EF4-FFF2-40B4-BE49-F238E27FC236}">
                <a16:creationId xmlns:a16="http://schemas.microsoft.com/office/drawing/2014/main" id="{2686CC8B-A0BC-124F-BEC1-B5F7FA57DC7C}"/>
              </a:ext>
            </a:extLst>
          </p:cNvPr>
          <p:cNvSpPr/>
          <p:nvPr/>
        </p:nvSpPr>
        <p:spPr>
          <a:xfrm flipH="1">
            <a:off x="18627575" y="858792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3" name="CuadroTexto 395">
            <a:extLst>
              <a:ext uri="{FF2B5EF4-FFF2-40B4-BE49-F238E27FC236}">
                <a16:creationId xmlns:a16="http://schemas.microsoft.com/office/drawing/2014/main" id="{E9EFF9C1-3428-224F-8C56-E25721B15393}"/>
              </a:ext>
            </a:extLst>
          </p:cNvPr>
          <p:cNvSpPr txBox="1"/>
          <p:nvPr/>
        </p:nvSpPr>
        <p:spPr>
          <a:xfrm flipH="1">
            <a:off x="18626202" y="104008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44" name="Rectangle 45">
            <a:extLst>
              <a:ext uri="{FF2B5EF4-FFF2-40B4-BE49-F238E27FC236}">
                <a16:creationId xmlns:a16="http://schemas.microsoft.com/office/drawing/2014/main" id="{146CEA9A-E288-A241-A939-F94492C3F199}"/>
              </a:ext>
            </a:extLst>
          </p:cNvPr>
          <p:cNvSpPr/>
          <p:nvPr/>
        </p:nvSpPr>
        <p:spPr>
          <a:xfrm flipH="1">
            <a:off x="18628946" y="1104713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Freeform 410">
            <a:extLst>
              <a:ext uri="{FF2B5EF4-FFF2-40B4-BE49-F238E27FC236}">
                <a16:creationId xmlns:a16="http://schemas.microsoft.com/office/drawing/2014/main" id="{6A95A67B-9587-7540-AD34-4326C33F5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4290" y="6095599"/>
            <a:ext cx="1854867" cy="2105902"/>
          </a:xfrm>
          <a:custGeom>
            <a:avLst/>
            <a:gdLst>
              <a:gd name="T0" fmla="*/ 83 w 1759"/>
              <a:gd name="T1" fmla="*/ 1988 h 1999"/>
              <a:gd name="T2" fmla="*/ 83 w 1759"/>
              <a:gd name="T3" fmla="*/ 1988 h 1999"/>
              <a:gd name="T4" fmla="*/ 55 w 1759"/>
              <a:gd name="T5" fmla="*/ 1988 h 1999"/>
              <a:gd name="T6" fmla="*/ 18 w 1759"/>
              <a:gd name="T7" fmla="*/ 1896 h 1999"/>
              <a:gd name="T8" fmla="*/ 851 w 1759"/>
              <a:gd name="T9" fmla="*/ 0 h 1999"/>
              <a:gd name="T10" fmla="*/ 1749 w 1759"/>
              <a:gd name="T11" fmla="*/ 1896 h 1999"/>
              <a:gd name="T12" fmla="*/ 1712 w 1759"/>
              <a:gd name="T13" fmla="*/ 1988 h 1999"/>
              <a:gd name="T14" fmla="*/ 1619 w 1759"/>
              <a:gd name="T15" fmla="*/ 1951 h 1999"/>
              <a:gd name="T16" fmla="*/ 860 w 1759"/>
              <a:gd name="T17" fmla="*/ 333 h 1999"/>
              <a:gd name="T18" fmla="*/ 148 w 1759"/>
              <a:gd name="T19" fmla="*/ 1951 h 1999"/>
              <a:gd name="T20" fmla="*/ 83 w 1759"/>
              <a:gd name="T21" fmla="*/ 1988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9" h="1999">
                <a:moveTo>
                  <a:pt x="83" y="1988"/>
                </a:moveTo>
                <a:lnTo>
                  <a:pt x="83" y="1988"/>
                </a:lnTo>
                <a:cubicBezTo>
                  <a:pt x="74" y="1988"/>
                  <a:pt x="65" y="1988"/>
                  <a:pt x="55" y="1988"/>
                </a:cubicBezTo>
                <a:cubicBezTo>
                  <a:pt x="18" y="1970"/>
                  <a:pt x="0" y="1933"/>
                  <a:pt x="18" y="1896"/>
                </a:cubicBezTo>
                <a:cubicBezTo>
                  <a:pt x="851" y="0"/>
                  <a:pt x="851" y="0"/>
                  <a:pt x="851" y="0"/>
                </a:cubicBezTo>
                <a:cubicBezTo>
                  <a:pt x="1749" y="1896"/>
                  <a:pt x="1749" y="1896"/>
                  <a:pt x="1749" y="1896"/>
                </a:cubicBezTo>
                <a:cubicBezTo>
                  <a:pt x="1758" y="1924"/>
                  <a:pt x="1749" y="1970"/>
                  <a:pt x="1712" y="1988"/>
                </a:cubicBezTo>
                <a:cubicBezTo>
                  <a:pt x="1675" y="1998"/>
                  <a:pt x="1638" y="1988"/>
                  <a:pt x="1619" y="1951"/>
                </a:cubicBezTo>
                <a:cubicBezTo>
                  <a:pt x="860" y="333"/>
                  <a:pt x="860" y="333"/>
                  <a:pt x="860" y="333"/>
                </a:cubicBezTo>
                <a:cubicBezTo>
                  <a:pt x="148" y="1951"/>
                  <a:pt x="148" y="1951"/>
                  <a:pt x="148" y="1951"/>
                </a:cubicBezTo>
                <a:cubicBezTo>
                  <a:pt x="129" y="1979"/>
                  <a:pt x="111" y="1988"/>
                  <a:pt x="83" y="19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11">
            <a:extLst>
              <a:ext uri="{FF2B5EF4-FFF2-40B4-BE49-F238E27FC236}">
                <a16:creationId xmlns:a16="http://schemas.microsoft.com/office/drawing/2014/main" id="{4E110DE0-1A0A-6946-A09D-B8132635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288" y="1479356"/>
            <a:ext cx="7582169" cy="4988146"/>
          </a:xfrm>
          <a:custGeom>
            <a:avLst/>
            <a:gdLst>
              <a:gd name="T0" fmla="*/ 6921 w 7191"/>
              <a:gd name="T1" fmla="*/ 4729 h 4730"/>
              <a:gd name="T2" fmla="*/ 6921 w 7191"/>
              <a:gd name="T3" fmla="*/ 4729 h 4730"/>
              <a:gd name="T4" fmla="*/ 268 w 7191"/>
              <a:gd name="T5" fmla="*/ 4729 h 4730"/>
              <a:gd name="T6" fmla="*/ 0 w 7191"/>
              <a:gd name="T7" fmla="*/ 4460 h 4730"/>
              <a:gd name="T8" fmla="*/ 0 w 7191"/>
              <a:gd name="T9" fmla="*/ 268 h 4730"/>
              <a:gd name="T10" fmla="*/ 268 w 7191"/>
              <a:gd name="T11" fmla="*/ 0 h 4730"/>
              <a:gd name="T12" fmla="*/ 6921 w 7191"/>
              <a:gd name="T13" fmla="*/ 0 h 4730"/>
              <a:gd name="T14" fmla="*/ 7190 w 7191"/>
              <a:gd name="T15" fmla="*/ 268 h 4730"/>
              <a:gd name="T16" fmla="*/ 7190 w 7191"/>
              <a:gd name="T17" fmla="*/ 4460 h 4730"/>
              <a:gd name="T18" fmla="*/ 6921 w 7191"/>
              <a:gd name="T19" fmla="*/ 4729 h 4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91" h="4730">
                <a:moveTo>
                  <a:pt x="6921" y="4729"/>
                </a:moveTo>
                <a:lnTo>
                  <a:pt x="6921" y="4729"/>
                </a:lnTo>
                <a:cubicBezTo>
                  <a:pt x="268" y="4729"/>
                  <a:pt x="268" y="4729"/>
                  <a:pt x="268" y="4729"/>
                </a:cubicBezTo>
                <a:cubicBezTo>
                  <a:pt x="120" y="4729"/>
                  <a:pt x="0" y="4608"/>
                  <a:pt x="0" y="4460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120"/>
                  <a:pt x="120" y="0"/>
                  <a:pt x="268" y="0"/>
                </a:cubicBezTo>
                <a:cubicBezTo>
                  <a:pt x="6921" y="0"/>
                  <a:pt x="6921" y="0"/>
                  <a:pt x="6921" y="0"/>
                </a:cubicBezTo>
                <a:cubicBezTo>
                  <a:pt x="7069" y="0"/>
                  <a:pt x="7190" y="120"/>
                  <a:pt x="7190" y="268"/>
                </a:cubicBezTo>
                <a:cubicBezTo>
                  <a:pt x="7190" y="4460"/>
                  <a:pt x="7190" y="4460"/>
                  <a:pt x="7190" y="4460"/>
                </a:cubicBezTo>
                <a:cubicBezTo>
                  <a:pt x="7190" y="4608"/>
                  <a:pt x="7069" y="4729"/>
                  <a:pt x="6921" y="4729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62" name="Freeform 412">
            <a:extLst>
              <a:ext uri="{FF2B5EF4-FFF2-40B4-BE49-F238E27FC236}">
                <a16:creationId xmlns:a16="http://schemas.microsoft.com/office/drawing/2014/main" id="{168DFF9F-AA42-5C4D-9B5C-D5C0FB21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515" y="1121398"/>
            <a:ext cx="1278418" cy="362605"/>
          </a:xfrm>
          <a:custGeom>
            <a:avLst/>
            <a:gdLst>
              <a:gd name="T0" fmla="*/ 1139 w 1214"/>
              <a:gd name="T1" fmla="*/ 0 h 343"/>
              <a:gd name="T2" fmla="*/ 1139 w 1214"/>
              <a:gd name="T3" fmla="*/ 0 h 343"/>
              <a:gd name="T4" fmla="*/ 74 w 1214"/>
              <a:gd name="T5" fmla="*/ 0 h 343"/>
              <a:gd name="T6" fmla="*/ 0 w 1214"/>
              <a:gd name="T7" fmla="*/ 74 h 343"/>
              <a:gd name="T8" fmla="*/ 0 w 1214"/>
              <a:gd name="T9" fmla="*/ 342 h 343"/>
              <a:gd name="T10" fmla="*/ 1213 w 1214"/>
              <a:gd name="T11" fmla="*/ 342 h 343"/>
              <a:gd name="T12" fmla="*/ 1213 w 1214"/>
              <a:gd name="T13" fmla="*/ 74 h 343"/>
              <a:gd name="T14" fmla="*/ 1139 w 1214"/>
              <a:gd name="T15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4" h="343">
                <a:moveTo>
                  <a:pt x="1139" y="0"/>
                </a:moveTo>
                <a:lnTo>
                  <a:pt x="1139" y="0"/>
                </a:lnTo>
                <a:cubicBezTo>
                  <a:pt x="74" y="0"/>
                  <a:pt x="74" y="0"/>
                  <a:pt x="74" y="0"/>
                </a:cubicBezTo>
                <a:cubicBezTo>
                  <a:pt x="37" y="0"/>
                  <a:pt x="0" y="27"/>
                  <a:pt x="0" y="74"/>
                </a:cubicBezTo>
                <a:cubicBezTo>
                  <a:pt x="0" y="342"/>
                  <a:pt x="0" y="342"/>
                  <a:pt x="0" y="342"/>
                </a:cubicBezTo>
                <a:cubicBezTo>
                  <a:pt x="1213" y="342"/>
                  <a:pt x="1213" y="342"/>
                  <a:pt x="1213" y="342"/>
                </a:cubicBezTo>
                <a:cubicBezTo>
                  <a:pt x="1213" y="74"/>
                  <a:pt x="1213" y="74"/>
                  <a:pt x="1213" y="74"/>
                </a:cubicBezTo>
                <a:cubicBezTo>
                  <a:pt x="1213" y="27"/>
                  <a:pt x="1176" y="0"/>
                  <a:pt x="1139" y="0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3">
            <a:extLst>
              <a:ext uri="{FF2B5EF4-FFF2-40B4-BE49-F238E27FC236}">
                <a16:creationId xmlns:a16="http://schemas.microsoft.com/office/drawing/2014/main" id="{729BF3F8-3792-D444-B8CC-E19D64F9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454" y="6467502"/>
            <a:ext cx="5415837" cy="455581"/>
          </a:xfrm>
          <a:custGeom>
            <a:avLst/>
            <a:gdLst>
              <a:gd name="T0" fmla="*/ 5061 w 5136"/>
              <a:gd name="T1" fmla="*/ 433 h 434"/>
              <a:gd name="T2" fmla="*/ 5061 w 5136"/>
              <a:gd name="T3" fmla="*/ 433 h 434"/>
              <a:gd name="T4" fmla="*/ 74 w 5136"/>
              <a:gd name="T5" fmla="*/ 433 h 434"/>
              <a:gd name="T6" fmla="*/ 0 w 5136"/>
              <a:gd name="T7" fmla="*/ 350 h 434"/>
              <a:gd name="T8" fmla="*/ 0 w 5136"/>
              <a:gd name="T9" fmla="*/ 0 h 434"/>
              <a:gd name="T10" fmla="*/ 5135 w 5136"/>
              <a:gd name="T11" fmla="*/ 0 h 434"/>
              <a:gd name="T12" fmla="*/ 5135 w 5136"/>
              <a:gd name="T13" fmla="*/ 350 h 434"/>
              <a:gd name="T14" fmla="*/ 5061 w 5136"/>
              <a:gd name="T15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6" h="434">
                <a:moveTo>
                  <a:pt x="5061" y="433"/>
                </a:moveTo>
                <a:lnTo>
                  <a:pt x="5061" y="433"/>
                </a:lnTo>
                <a:cubicBezTo>
                  <a:pt x="74" y="433"/>
                  <a:pt x="74" y="433"/>
                  <a:pt x="74" y="433"/>
                </a:cubicBezTo>
                <a:cubicBezTo>
                  <a:pt x="37" y="433"/>
                  <a:pt x="0" y="396"/>
                  <a:pt x="0" y="350"/>
                </a:cubicBezTo>
                <a:cubicBezTo>
                  <a:pt x="0" y="0"/>
                  <a:pt x="0" y="0"/>
                  <a:pt x="0" y="0"/>
                </a:cubicBezTo>
                <a:cubicBezTo>
                  <a:pt x="5135" y="0"/>
                  <a:pt x="5135" y="0"/>
                  <a:pt x="5135" y="0"/>
                </a:cubicBezTo>
                <a:cubicBezTo>
                  <a:pt x="5135" y="350"/>
                  <a:pt x="5135" y="350"/>
                  <a:pt x="5135" y="350"/>
                </a:cubicBezTo>
                <a:cubicBezTo>
                  <a:pt x="5135" y="396"/>
                  <a:pt x="5098" y="433"/>
                  <a:pt x="5061" y="433"/>
                </a:cubicBezTo>
              </a:path>
            </a:pathLst>
          </a:custGeom>
          <a:solidFill>
            <a:schemeClr val="bg2"/>
          </a:solidFill>
          <a:ln w="88900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14">
            <a:extLst>
              <a:ext uri="{FF2B5EF4-FFF2-40B4-BE49-F238E27FC236}">
                <a16:creationId xmlns:a16="http://schemas.microsoft.com/office/drawing/2014/main" id="{1841997B-68EA-894F-AFA0-170C6599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952" y="2934425"/>
            <a:ext cx="4555810" cy="2068711"/>
          </a:xfrm>
          <a:custGeom>
            <a:avLst/>
            <a:gdLst>
              <a:gd name="T0" fmla="*/ 0 w 4322"/>
              <a:gd name="T1" fmla="*/ 1962 h 1963"/>
              <a:gd name="T2" fmla="*/ 1416 w 4322"/>
              <a:gd name="T3" fmla="*/ 981 h 1963"/>
              <a:gd name="T4" fmla="*/ 3063 w 4322"/>
              <a:gd name="T5" fmla="*/ 1527 h 1963"/>
              <a:gd name="T6" fmla="*/ 4321 w 4322"/>
              <a:gd name="T7" fmla="*/ 0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2" h="1963">
                <a:moveTo>
                  <a:pt x="0" y="1962"/>
                </a:moveTo>
                <a:lnTo>
                  <a:pt x="1416" y="981"/>
                </a:lnTo>
                <a:lnTo>
                  <a:pt x="3063" y="1527"/>
                </a:lnTo>
                <a:lnTo>
                  <a:pt x="4321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5" name="Freeform 415">
            <a:extLst>
              <a:ext uri="{FF2B5EF4-FFF2-40B4-BE49-F238E27FC236}">
                <a16:creationId xmlns:a16="http://schemas.microsoft.com/office/drawing/2014/main" id="{460D99D0-0834-6848-BA82-96DD65C7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723" y="4542905"/>
            <a:ext cx="920460" cy="929757"/>
          </a:xfrm>
          <a:custGeom>
            <a:avLst/>
            <a:gdLst>
              <a:gd name="T0" fmla="*/ 870 w 871"/>
              <a:gd name="T1" fmla="*/ 435 h 880"/>
              <a:gd name="T2" fmla="*/ 870 w 871"/>
              <a:gd name="T3" fmla="*/ 435 h 880"/>
              <a:gd name="T4" fmla="*/ 435 w 871"/>
              <a:gd name="T5" fmla="*/ 879 h 880"/>
              <a:gd name="T6" fmla="*/ 0 w 871"/>
              <a:gd name="T7" fmla="*/ 435 h 880"/>
              <a:gd name="T8" fmla="*/ 435 w 871"/>
              <a:gd name="T9" fmla="*/ 0 h 880"/>
              <a:gd name="T10" fmla="*/ 870 w 871"/>
              <a:gd name="T11" fmla="*/ 43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1" h="880">
                <a:moveTo>
                  <a:pt x="870" y="435"/>
                </a:moveTo>
                <a:lnTo>
                  <a:pt x="870" y="435"/>
                </a:lnTo>
                <a:cubicBezTo>
                  <a:pt x="870" y="675"/>
                  <a:pt x="676" y="879"/>
                  <a:pt x="435" y="879"/>
                </a:cubicBezTo>
                <a:cubicBezTo>
                  <a:pt x="194" y="879"/>
                  <a:pt x="0" y="675"/>
                  <a:pt x="0" y="435"/>
                </a:cubicBezTo>
                <a:cubicBezTo>
                  <a:pt x="0" y="194"/>
                  <a:pt x="194" y="0"/>
                  <a:pt x="435" y="0"/>
                </a:cubicBezTo>
                <a:cubicBezTo>
                  <a:pt x="676" y="0"/>
                  <a:pt x="870" y="194"/>
                  <a:pt x="870" y="43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16">
            <a:extLst>
              <a:ext uri="{FF2B5EF4-FFF2-40B4-BE49-F238E27FC236}">
                <a16:creationId xmlns:a16="http://schemas.microsoft.com/office/drawing/2014/main" id="{61E51529-3DAC-E94A-991D-7FB7E2FC0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982" y="3510874"/>
            <a:ext cx="920460" cy="915812"/>
          </a:xfrm>
          <a:custGeom>
            <a:avLst/>
            <a:gdLst>
              <a:gd name="T0" fmla="*/ 870 w 871"/>
              <a:gd name="T1" fmla="*/ 435 h 870"/>
              <a:gd name="T2" fmla="*/ 870 w 871"/>
              <a:gd name="T3" fmla="*/ 435 h 870"/>
              <a:gd name="T4" fmla="*/ 435 w 871"/>
              <a:gd name="T5" fmla="*/ 869 h 870"/>
              <a:gd name="T6" fmla="*/ 0 w 871"/>
              <a:gd name="T7" fmla="*/ 435 h 870"/>
              <a:gd name="T8" fmla="*/ 435 w 871"/>
              <a:gd name="T9" fmla="*/ 0 h 870"/>
              <a:gd name="T10" fmla="*/ 870 w 871"/>
              <a:gd name="T11" fmla="*/ 435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1" h="870">
                <a:moveTo>
                  <a:pt x="870" y="435"/>
                </a:moveTo>
                <a:lnTo>
                  <a:pt x="870" y="435"/>
                </a:lnTo>
                <a:cubicBezTo>
                  <a:pt x="870" y="675"/>
                  <a:pt x="675" y="869"/>
                  <a:pt x="435" y="869"/>
                </a:cubicBezTo>
                <a:cubicBezTo>
                  <a:pt x="194" y="869"/>
                  <a:pt x="0" y="675"/>
                  <a:pt x="0" y="435"/>
                </a:cubicBezTo>
                <a:cubicBezTo>
                  <a:pt x="0" y="194"/>
                  <a:pt x="194" y="0"/>
                  <a:pt x="435" y="0"/>
                </a:cubicBezTo>
                <a:cubicBezTo>
                  <a:pt x="675" y="0"/>
                  <a:pt x="870" y="194"/>
                  <a:pt x="870" y="43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17">
            <a:extLst>
              <a:ext uri="{FF2B5EF4-FFF2-40B4-BE49-F238E27FC236}">
                <a16:creationId xmlns:a16="http://schemas.microsoft.com/office/drawing/2014/main" id="{8AF616C0-1D31-A748-BF34-EF480365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4981" y="4087324"/>
            <a:ext cx="929757" cy="920460"/>
          </a:xfrm>
          <a:custGeom>
            <a:avLst/>
            <a:gdLst>
              <a:gd name="T0" fmla="*/ 879 w 880"/>
              <a:gd name="T1" fmla="*/ 435 h 871"/>
              <a:gd name="T2" fmla="*/ 879 w 880"/>
              <a:gd name="T3" fmla="*/ 435 h 871"/>
              <a:gd name="T4" fmla="*/ 435 w 880"/>
              <a:gd name="T5" fmla="*/ 870 h 871"/>
              <a:gd name="T6" fmla="*/ 0 w 880"/>
              <a:gd name="T7" fmla="*/ 435 h 871"/>
              <a:gd name="T8" fmla="*/ 435 w 880"/>
              <a:gd name="T9" fmla="*/ 0 h 871"/>
              <a:gd name="T10" fmla="*/ 879 w 880"/>
              <a:gd name="T11" fmla="*/ 43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0" h="871">
                <a:moveTo>
                  <a:pt x="879" y="435"/>
                </a:moveTo>
                <a:lnTo>
                  <a:pt x="879" y="435"/>
                </a:lnTo>
                <a:cubicBezTo>
                  <a:pt x="879" y="675"/>
                  <a:pt x="676" y="870"/>
                  <a:pt x="435" y="870"/>
                </a:cubicBezTo>
                <a:cubicBezTo>
                  <a:pt x="194" y="870"/>
                  <a:pt x="0" y="675"/>
                  <a:pt x="0" y="435"/>
                </a:cubicBezTo>
                <a:cubicBezTo>
                  <a:pt x="0" y="194"/>
                  <a:pt x="194" y="0"/>
                  <a:pt x="435" y="0"/>
                </a:cubicBezTo>
                <a:cubicBezTo>
                  <a:pt x="676" y="0"/>
                  <a:pt x="879" y="194"/>
                  <a:pt x="879" y="43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18">
            <a:extLst>
              <a:ext uri="{FF2B5EF4-FFF2-40B4-BE49-F238E27FC236}">
                <a16:creationId xmlns:a16="http://schemas.microsoft.com/office/drawing/2014/main" id="{2D86BD45-2018-3F41-BBE8-979BFA93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534" y="2474196"/>
            <a:ext cx="929757" cy="920460"/>
          </a:xfrm>
          <a:custGeom>
            <a:avLst/>
            <a:gdLst>
              <a:gd name="T0" fmla="*/ 879 w 880"/>
              <a:gd name="T1" fmla="*/ 435 h 871"/>
              <a:gd name="T2" fmla="*/ 879 w 880"/>
              <a:gd name="T3" fmla="*/ 435 h 871"/>
              <a:gd name="T4" fmla="*/ 435 w 880"/>
              <a:gd name="T5" fmla="*/ 870 h 871"/>
              <a:gd name="T6" fmla="*/ 0 w 880"/>
              <a:gd name="T7" fmla="*/ 435 h 871"/>
              <a:gd name="T8" fmla="*/ 435 w 880"/>
              <a:gd name="T9" fmla="*/ 0 h 871"/>
              <a:gd name="T10" fmla="*/ 879 w 880"/>
              <a:gd name="T11" fmla="*/ 43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0" h="871">
                <a:moveTo>
                  <a:pt x="879" y="435"/>
                </a:moveTo>
                <a:lnTo>
                  <a:pt x="879" y="435"/>
                </a:lnTo>
                <a:cubicBezTo>
                  <a:pt x="879" y="676"/>
                  <a:pt x="685" y="870"/>
                  <a:pt x="435" y="870"/>
                </a:cubicBezTo>
                <a:cubicBezTo>
                  <a:pt x="195" y="870"/>
                  <a:pt x="0" y="676"/>
                  <a:pt x="0" y="435"/>
                </a:cubicBezTo>
                <a:cubicBezTo>
                  <a:pt x="0" y="194"/>
                  <a:pt x="195" y="0"/>
                  <a:pt x="435" y="0"/>
                </a:cubicBezTo>
                <a:cubicBezTo>
                  <a:pt x="685" y="0"/>
                  <a:pt x="879" y="194"/>
                  <a:pt x="879" y="43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FE38ED-5097-A341-B27E-19DD58B6FCAB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599" name="CuadroTexto 598">
              <a:extLst>
                <a:ext uri="{FF2B5EF4-FFF2-40B4-BE49-F238E27FC236}">
                  <a16:creationId xmlns:a16="http://schemas.microsoft.com/office/drawing/2014/main" id="{A5F475DD-743B-2244-BC6E-7C4D7681979D}"/>
                </a:ext>
              </a:extLst>
            </p:cNvPr>
            <p:cNvSpPr txBox="1"/>
            <p:nvPr/>
          </p:nvSpPr>
          <p:spPr>
            <a:xfrm>
              <a:off x="2232442" y="3643574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600" name="CuadroTexto 599">
              <a:extLst>
                <a:ext uri="{FF2B5EF4-FFF2-40B4-BE49-F238E27FC236}">
                  <a16:creationId xmlns:a16="http://schemas.microsoft.com/office/drawing/2014/main" id="{8ABC20C8-8815-EA44-AC6E-591949D028A8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73" name="Freeform 423">
            <a:extLst>
              <a:ext uri="{FF2B5EF4-FFF2-40B4-BE49-F238E27FC236}">
                <a16:creationId xmlns:a16="http://schemas.microsoft.com/office/drawing/2014/main" id="{2AC8FEDE-CFCC-CC4A-84C8-FAA7A6D8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918" y="8875573"/>
            <a:ext cx="1608480" cy="1613130"/>
          </a:xfrm>
          <a:custGeom>
            <a:avLst/>
            <a:gdLst>
              <a:gd name="T0" fmla="*/ 1526 w 1527"/>
              <a:gd name="T1" fmla="*/ 768 h 1528"/>
              <a:gd name="T2" fmla="*/ 1526 w 1527"/>
              <a:gd name="T3" fmla="*/ 768 h 1528"/>
              <a:gd name="T4" fmla="*/ 758 w 1527"/>
              <a:gd name="T5" fmla="*/ 1527 h 1528"/>
              <a:gd name="T6" fmla="*/ 0 w 1527"/>
              <a:gd name="T7" fmla="*/ 768 h 1528"/>
              <a:gd name="T8" fmla="*/ 758 w 1527"/>
              <a:gd name="T9" fmla="*/ 0 h 1528"/>
              <a:gd name="T10" fmla="*/ 1526 w 1527"/>
              <a:gd name="T11" fmla="*/ 76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7" h="1528">
                <a:moveTo>
                  <a:pt x="1526" y="768"/>
                </a:moveTo>
                <a:lnTo>
                  <a:pt x="1526" y="768"/>
                </a:lnTo>
                <a:cubicBezTo>
                  <a:pt x="1526" y="1184"/>
                  <a:pt x="1183" y="1527"/>
                  <a:pt x="758" y="1527"/>
                </a:cubicBezTo>
                <a:cubicBezTo>
                  <a:pt x="342" y="1527"/>
                  <a:pt x="0" y="1184"/>
                  <a:pt x="0" y="768"/>
                </a:cubicBezTo>
                <a:cubicBezTo>
                  <a:pt x="0" y="343"/>
                  <a:pt x="342" y="0"/>
                  <a:pt x="758" y="0"/>
                </a:cubicBezTo>
                <a:cubicBezTo>
                  <a:pt x="1183" y="0"/>
                  <a:pt x="1526" y="343"/>
                  <a:pt x="1526" y="7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24">
            <a:extLst>
              <a:ext uri="{FF2B5EF4-FFF2-40B4-BE49-F238E27FC236}">
                <a16:creationId xmlns:a16="http://schemas.microsoft.com/office/drawing/2014/main" id="{4ACB9FFD-B53B-5C4C-A3DD-AFC7AA98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918" y="10981475"/>
            <a:ext cx="1608480" cy="1613127"/>
          </a:xfrm>
          <a:custGeom>
            <a:avLst/>
            <a:gdLst>
              <a:gd name="T0" fmla="*/ 1526 w 1527"/>
              <a:gd name="T1" fmla="*/ 759 h 1528"/>
              <a:gd name="T2" fmla="*/ 1526 w 1527"/>
              <a:gd name="T3" fmla="*/ 759 h 1528"/>
              <a:gd name="T4" fmla="*/ 758 w 1527"/>
              <a:gd name="T5" fmla="*/ 1527 h 1528"/>
              <a:gd name="T6" fmla="*/ 0 w 1527"/>
              <a:gd name="T7" fmla="*/ 759 h 1528"/>
              <a:gd name="T8" fmla="*/ 758 w 1527"/>
              <a:gd name="T9" fmla="*/ 0 h 1528"/>
              <a:gd name="T10" fmla="*/ 1526 w 1527"/>
              <a:gd name="T11" fmla="*/ 759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7" h="1528">
                <a:moveTo>
                  <a:pt x="1526" y="759"/>
                </a:moveTo>
                <a:lnTo>
                  <a:pt x="1526" y="759"/>
                </a:lnTo>
                <a:cubicBezTo>
                  <a:pt x="1526" y="1184"/>
                  <a:pt x="1183" y="1527"/>
                  <a:pt x="758" y="1527"/>
                </a:cubicBezTo>
                <a:cubicBezTo>
                  <a:pt x="342" y="1527"/>
                  <a:pt x="0" y="1184"/>
                  <a:pt x="0" y="759"/>
                </a:cubicBezTo>
                <a:cubicBezTo>
                  <a:pt x="0" y="342"/>
                  <a:pt x="342" y="0"/>
                  <a:pt x="758" y="0"/>
                </a:cubicBezTo>
                <a:cubicBezTo>
                  <a:pt x="1183" y="0"/>
                  <a:pt x="1526" y="342"/>
                  <a:pt x="1526" y="7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25">
            <a:extLst>
              <a:ext uri="{FF2B5EF4-FFF2-40B4-BE49-F238E27FC236}">
                <a16:creationId xmlns:a16="http://schemas.microsoft.com/office/drawing/2014/main" id="{815BD6DC-A59B-FD48-8161-848AAED7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531" y="8875573"/>
            <a:ext cx="1622425" cy="1613130"/>
          </a:xfrm>
          <a:custGeom>
            <a:avLst/>
            <a:gdLst>
              <a:gd name="T0" fmla="*/ 1536 w 1537"/>
              <a:gd name="T1" fmla="*/ 768 h 1528"/>
              <a:gd name="T2" fmla="*/ 1536 w 1537"/>
              <a:gd name="T3" fmla="*/ 768 h 1528"/>
              <a:gd name="T4" fmla="*/ 768 w 1537"/>
              <a:gd name="T5" fmla="*/ 1527 h 1528"/>
              <a:gd name="T6" fmla="*/ 0 w 1537"/>
              <a:gd name="T7" fmla="*/ 768 h 1528"/>
              <a:gd name="T8" fmla="*/ 768 w 1537"/>
              <a:gd name="T9" fmla="*/ 0 h 1528"/>
              <a:gd name="T10" fmla="*/ 1536 w 1537"/>
              <a:gd name="T11" fmla="*/ 768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28">
                <a:moveTo>
                  <a:pt x="1536" y="768"/>
                </a:moveTo>
                <a:lnTo>
                  <a:pt x="1536" y="768"/>
                </a:lnTo>
                <a:cubicBezTo>
                  <a:pt x="1536" y="1184"/>
                  <a:pt x="1193" y="1527"/>
                  <a:pt x="768" y="1527"/>
                </a:cubicBezTo>
                <a:cubicBezTo>
                  <a:pt x="342" y="1527"/>
                  <a:pt x="0" y="1184"/>
                  <a:pt x="0" y="768"/>
                </a:cubicBezTo>
                <a:cubicBezTo>
                  <a:pt x="0" y="343"/>
                  <a:pt x="342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76" name="Freeform 426">
            <a:extLst>
              <a:ext uri="{FF2B5EF4-FFF2-40B4-BE49-F238E27FC236}">
                <a16:creationId xmlns:a16="http://schemas.microsoft.com/office/drawing/2014/main" id="{7EBEE506-622D-4E4B-B2DE-3E8DB764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531" y="10981475"/>
            <a:ext cx="1622425" cy="1613127"/>
          </a:xfrm>
          <a:custGeom>
            <a:avLst/>
            <a:gdLst>
              <a:gd name="T0" fmla="*/ 1536 w 1537"/>
              <a:gd name="T1" fmla="*/ 759 h 1528"/>
              <a:gd name="T2" fmla="*/ 1536 w 1537"/>
              <a:gd name="T3" fmla="*/ 759 h 1528"/>
              <a:gd name="T4" fmla="*/ 768 w 1537"/>
              <a:gd name="T5" fmla="*/ 1527 h 1528"/>
              <a:gd name="T6" fmla="*/ 0 w 1537"/>
              <a:gd name="T7" fmla="*/ 759 h 1528"/>
              <a:gd name="T8" fmla="*/ 768 w 1537"/>
              <a:gd name="T9" fmla="*/ 0 h 1528"/>
              <a:gd name="T10" fmla="*/ 1536 w 1537"/>
              <a:gd name="T11" fmla="*/ 759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28">
                <a:moveTo>
                  <a:pt x="1536" y="759"/>
                </a:moveTo>
                <a:lnTo>
                  <a:pt x="1536" y="759"/>
                </a:lnTo>
                <a:cubicBezTo>
                  <a:pt x="1536" y="1184"/>
                  <a:pt x="1193" y="1527"/>
                  <a:pt x="768" y="1527"/>
                </a:cubicBezTo>
                <a:cubicBezTo>
                  <a:pt x="342" y="1527"/>
                  <a:pt x="0" y="1184"/>
                  <a:pt x="0" y="759"/>
                </a:cubicBezTo>
                <a:cubicBezTo>
                  <a:pt x="0" y="342"/>
                  <a:pt x="342" y="0"/>
                  <a:pt x="768" y="0"/>
                </a:cubicBezTo>
                <a:cubicBezTo>
                  <a:pt x="1193" y="0"/>
                  <a:pt x="1536" y="342"/>
                  <a:pt x="153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27">
            <a:extLst>
              <a:ext uri="{FF2B5EF4-FFF2-40B4-BE49-F238E27FC236}">
                <a16:creationId xmlns:a16="http://schemas.microsoft.com/office/drawing/2014/main" id="{8693AED0-98EC-284A-8C04-9E06182A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334" y="11488191"/>
            <a:ext cx="966948" cy="595045"/>
          </a:xfrm>
          <a:custGeom>
            <a:avLst/>
            <a:gdLst>
              <a:gd name="T0" fmla="*/ 888 w 916"/>
              <a:gd name="T1" fmla="*/ 565 h 566"/>
              <a:gd name="T2" fmla="*/ 888 w 916"/>
              <a:gd name="T3" fmla="*/ 565 h 566"/>
              <a:gd name="T4" fmla="*/ 28 w 916"/>
              <a:gd name="T5" fmla="*/ 565 h 566"/>
              <a:gd name="T6" fmla="*/ 0 w 916"/>
              <a:gd name="T7" fmla="*/ 537 h 566"/>
              <a:gd name="T8" fmla="*/ 0 w 916"/>
              <a:gd name="T9" fmla="*/ 28 h 566"/>
              <a:gd name="T10" fmla="*/ 28 w 916"/>
              <a:gd name="T11" fmla="*/ 0 h 566"/>
              <a:gd name="T12" fmla="*/ 888 w 916"/>
              <a:gd name="T13" fmla="*/ 0 h 566"/>
              <a:gd name="T14" fmla="*/ 915 w 916"/>
              <a:gd name="T15" fmla="*/ 28 h 566"/>
              <a:gd name="T16" fmla="*/ 915 w 916"/>
              <a:gd name="T17" fmla="*/ 537 h 566"/>
              <a:gd name="T18" fmla="*/ 888 w 916"/>
              <a:gd name="T19" fmla="*/ 565 h 566"/>
              <a:gd name="T20" fmla="*/ 37 w 916"/>
              <a:gd name="T21" fmla="*/ 528 h 566"/>
              <a:gd name="T22" fmla="*/ 37 w 916"/>
              <a:gd name="T23" fmla="*/ 528 h 566"/>
              <a:gd name="T24" fmla="*/ 878 w 916"/>
              <a:gd name="T25" fmla="*/ 528 h 566"/>
              <a:gd name="T26" fmla="*/ 878 w 916"/>
              <a:gd name="T27" fmla="*/ 37 h 566"/>
              <a:gd name="T28" fmla="*/ 37 w 916"/>
              <a:gd name="T29" fmla="*/ 37 h 566"/>
              <a:gd name="T30" fmla="*/ 37 w 916"/>
              <a:gd name="T31" fmla="*/ 528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6" h="566">
                <a:moveTo>
                  <a:pt x="888" y="565"/>
                </a:moveTo>
                <a:lnTo>
                  <a:pt x="888" y="565"/>
                </a:lnTo>
                <a:cubicBezTo>
                  <a:pt x="28" y="565"/>
                  <a:pt x="28" y="565"/>
                  <a:pt x="28" y="565"/>
                </a:cubicBezTo>
                <a:cubicBezTo>
                  <a:pt x="10" y="565"/>
                  <a:pt x="0" y="546"/>
                  <a:pt x="0" y="5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06" y="0"/>
                  <a:pt x="915" y="9"/>
                  <a:pt x="915" y="28"/>
                </a:cubicBezTo>
                <a:cubicBezTo>
                  <a:pt x="915" y="537"/>
                  <a:pt x="915" y="537"/>
                  <a:pt x="915" y="537"/>
                </a:cubicBezTo>
                <a:cubicBezTo>
                  <a:pt x="915" y="546"/>
                  <a:pt x="906" y="565"/>
                  <a:pt x="888" y="565"/>
                </a:cubicBezTo>
                <a:close/>
                <a:moveTo>
                  <a:pt x="37" y="528"/>
                </a:moveTo>
                <a:lnTo>
                  <a:pt x="37" y="528"/>
                </a:lnTo>
                <a:cubicBezTo>
                  <a:pt x="878" y="528"/>
                  <a:pt x="878" y="528"/>
                  <a:pt x="878" y="528"/>
                </a:cubicBezTo>
                <a:cubicBezTo>
                  <a:pt x="878" y="37"/>
                  <a:pt x="878" y="37"/>
                  <a:pt x="878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5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28">
            <a:extLst>
              <a:ext uri="{FF2B5EF4-FFF2-40B4-BE49-F238E27FC236}">
                <a16:creationId xmlns:a16="http://schemas.microsoft.com/office/drawing/2014/main" id="{F5174BB7-1011-3543-AFCB-49432E0C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957" y="11576519"/>
            <a:ext cx="399796" cy="41838"/>
          </a:xfrm>
          <a:custGeom>
            <a:avLst/>
            <a:gdLst>
              <a:gd name="T0" fmla="*/ 369 w 379"/>
              <a:gd name="T1" fmla="*/ 37 h 38"/>
              <a:gd name="T2" fmla="*/ 369 w 379"/>
              <a:gd name="T3" fmla="*/ 37 h 38"/>
              <a:gd name="T4" fmla="*/ 9 w 379"/>
              <a:gd name="T5" fmla="*/ 37 h 38"/>
              <a:gd name="T6" fmla="*/ 0 w 379"/>
              <a:gd name="T7" fmla="*/ 19 h 38"/>
              <a:gd name="T8" fmla="*/ 9 w 379"/>
              <a:gd name="T9" fmla="*/ 0 h 38"/>
              <a:gd name="T10" fmla="*/ 369 w 379"/>
              <a:gd name="T11" fmla="*/ 0 h 38"/>
              <a:gd name="T12" fmla="*/ 378 w 379"/>
              <a:gd name="T13" fmla="*/ 19 h 38"/>
              <a:gd name="T14" fmla="*/ 369 w 37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" h="38">
                <a:moveTo>
                  <a:pt x="369" y="37"/>
                </a:moveTo>
                <a:lnTo>
                  <a:pt x="369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8" y="0"/>
                  <a:pt x="378" y="10"/>
                  <a:pt x="378" y="19"/>
                </a:cubicBezTo>
                <a:cubicBezTo>
                  <a:pt x="378" y="28"/>
                  <a:pt x="378" y="37"/>
                  <a:pt x="36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29">
            <a:extLst>
              <a:ext uri="{FF2B5EF4-FFF2-40B4-BE49-F238E27FC236}">
                <a16:creationId xmlns:a16="http://schemas.microsoft.com/office/drawing/2014/main" id="{89B59745-5AC8-4746-99DB-38D40814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957" y="11674142"/>
            <a:ext cx="311470" cy="41841"/>
          </a:xfrm>
          <a:custGeom>
            <a:avLst/>
            <a:gdLst>
              <a:gd name="T0" fmla="*/ 276 w 296"/>
              <a:gd name="T1" fmla="*/ 37 h 38"/>
              <a:gd name="T2" fmla="*/ 276 w 296"/>
              <a:gd name="T3" fmla="*/ 37 h 38"/>
              <a:gd name="T4" fmla="*/ 9 w 296"/>
              <a:gd name="T5" fmla="*/ 37 h 38"/>
              <a:gd name="T6" fmla="*/ 0 w 296"/>
              <a:gd name="T7" fmla="*/ 18 h 38"/>
              <a:gd name="T8" fmla="*/ 9 w 296"/>
              <a:gd name="T9" fmla="*/ 0 h 38"/>
              <a:gd name="T10" fmla="*/ 276 w 296"/>
              <a:gd name="T11" fmla="*/ 0 h 38"/>
              <a:gd name="T12" fmla="*/ 295 w 296"/>
              <a:gd name="T13" fmla="*/ 18 h 38"/>
              <a:gd name="T14" fmla="*/ 276 w 29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6" h="38">
                <a:moveTo>
                  <a:pt x="276" y="37"/>
                </a:moveTo>
                <a:lnTo>
                  <a:pt x="276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6" y="0"/>
                  <a:pt x="295" y="9"/>
                  <a:pt x="295" y="18"/>
                </a:cubicBezTo>
                <a:cubicBezTo>
                  <a:pt x="295" y="28"/>
                  <a:pt x="286" y="37"/>
                  <a:pt x="27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0">
            <a:extLst>
              <a:ext uri="{FF2B5EF4-FFF2-40B4-BE49-F238E27FC236}">
                <a16:creationId xmlns:a16="http://schemas.microsoft.com/office/drawing/2014/main" id="{1035F60F-2C6A-BD44-BF7B-98B5235F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115" y="11957720"/>
            <a:ext cx="41838" cy="32540"/>
          </a:xfrm>
          <a:custGeom>
            <a:avLst/>
            <a:gdLst>
              <a:gd name="T0" fmla="*/ 19 w 38"/>
              <a:gd name="T1" fmla="*/ 28 h 29"/>
              <a:gd name="T2" fmla="*/ 19 w 38"/>
              <a:gd name="T3" fmla="*/ 28 h 29"/>
              <a:gd name="T4" fmla="*/ 19 w 38"/>
              <a:gd name="T5" fmla="*/ 28 h 29"/>
              <a:gd name="T6" fmla="*/ 0 w 38"/>
              <a:gd name="T7" fmla="*/ 9 h 29"/>
              <a:gd name="T8" fmla="*/ 19 w 38"/>
              <a:gd name="T9" fmla="*/ 0 h 29"/>
              <a:gd name="T10" fmla="*/ 19 w 38"/>
              <a:gd name="T11" fmla="*/ 0 h 29"/>
              <a:gd name="T12" fmla="*/ 37 w 38"/>
              <a:gd name="T13" fmla="*/ 9 h 29"/>
              <a:gd name="T14" fmla="*/ 19 w 38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29">
                <a:moveTo>
                  <a:pt x="19" y="28"/>
                </a:moveTo>
                <a:lnTo>
                  <a:pt x="19" y="28"/>
                </a:lnTo>
                <a:lnTo>
                  <a:pt x="19" y="28"/>
                </a:lnTo>
                <a:cubicBezTo>
                  <a:pt x="9" y="28"/>
                  <a:pt x="0" y="19"/>
                  <a:pt x="0" y="9"/>
                </a:cubicBezTo>
                <a:cubicBezTo>
                  <a:pt x="0" y="0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7" y="0"/>
                  <a:pt x="37" y="9"/>
                </a:cubicBezTo>
                <a:cubicBezTo>
                  <a:pt x="37" y="19"/>
                  <a:pt x="28" y="28"/>
                  <a:pt x="1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31">
            <a:extLst>
              <a:ext uri="{FF2B5EF4-FFF2-40B4-BE49-F238E27FC236}">
                <a16:creationId xmlns:a16="http://schemas.microsoft.com/office/drawing/2014/main" id="{4C38C1FA-1773-AE47-91C6-6C331769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973" y="11957720"/>
            <a:ext cx="204547" cy="32540"/>
          </a:xfrm>
          <a:custGeom>
            <a:avLst/>
            <a:gdLst>
              <a:gd name="T0" fmla="*/ 176 w 196"/>
              <a:gd name="T1" fmla="*/ 28 h 29"/>
              <a:gd name="T2" fmla="*/ 176 w 196"/>
              <a:gd name="T3" fmla="*/ 28 h 29"/>
              <a:gd name="T4" fmla="*/ 176 w 196"/>
              <a:gd name="T5" fmla="*/ 28 h 29"/>
              <a:gd name="T6" fmla="*/ 158 w 196"/>
              <a:gd name="T7" fmla="*/ 9 h 29"/>
              <a:gd name="T8" fmla="*/ 176 w 196"/>
              <a:gd name="T9" fmla="*/ 0 h 29"/>
              <a:gd name="T10" fmla="*/ 176 w 196"/>
              <a:gd name="T11" fmla="*/ 0 h 29"/>
              <a:gd name="T12" fmla="*/ 195 w 196"/>
              <a:gd name="T13" fmla="*/ 9 h 29"/>
              <a:gd name="T14" fmla="*/ 176 w 196"/>
              <a:gd name="T15" fmla="*/ 28 h 29"/>
              <a:gd name="T16" fmla="*/ 130 w 196"/>
              <a:gd name="T17" fmla="*/ 28 h 29"/>
              <a:gd name="T18" fmla="*/ 130 w 196"/>
              <a:gd name="T19" fmla="*/ 28 h 29"/>
              <a:gd name="T20" fmla="*/ 121 w 196"/>
              <a:gd name="T21" fmla="*/ 28 h 29"/>
              <a:gd name="T22" fmla="*/ 111 w 196"/>
              <a:gd name="T23" fmla="*/ 9 h 29"/>
              <a:gd name="T24" fmla="*/ 121 w 196"/>
              <a:gd name="T25" fmla="*/ 0 h 29"/>
              <a:gd name="T26" fmla="*/ 130 w 196"/>
              <a:gd name="T27" fmla="*/ 0 h 29"/>
              <a:gd name="T28" fmla="*/ 139 w 196"/>
              <a:gd name="T29" fmla="*/ 9 h 29"/>
              <a:gd name="T30" fmla="*/ 130 w 196"/>
              <a:gd name="T31" fmla="*/ 28 h 29"/>
              <a:gd name="T32" fmla="*/ 74 w 196"/>
              <a:gd name="T33" fmla="*/ 28 h 29"/>
              <a:gd name="T34" fmla="*/ 74 w 196"/>
              <a:gd name="T35" fmla="*/ 28 h 29"/>
              <a:gd name="T36" fmla="*/ 74 w 196"/>
              <a:gd name="T37" fmla="*/ 28 h 29"/>
              <a:gd name="T38" fmla="*/ 56 w 196"/>
              <a:gd name="T39" fmla="*/ 9 h 29"/>
              <a:gd name="T40" fmla="*/ 74 w 196"/>
              <a:gd name="T41" fmla="*/ 0 h 29"/>
              <a:gd name="T42" fmla="*/ 74 w 196"/>
              <a:gd name="T43" fmla="*/ 0 h 29"/>
              <a:gd name="T44" fmla="*/ 93 w 196"/>
              <a:gd name="T45" fmla="*/ 9 h 29"/>
              <a:gd name="T46" fmla="*/ 74 w 196"/>
              <a:gd name="T47" fmla="*/ 28 h 29"/>
              <a:gd name="T48" fmla="*/ 19 w 196"/>
              <a:gd name="T49" fmla="*/ 28 h 29"/>
              <a:gd name="T50" fmla="*/ 19 w 196"/>
              <a:gd name="T51" fmla="*/ 28 h 29"/>
              <a:gd name="T52" fmla="*/ 19 w 196"/>
              <a:gd name="T53" fmla="*/ 28 h 29"/>
              <a:gd name="T54" fmla="*/ 0 w 196"/>
              <a:gd name="T55" fmla="*/ 9 h 29"/>
              <a:gd name="T56" fmla="*/ 19 w 196"/>
              <a:gd name="T57" fmla="*/ 0 h 29"/>
              <a:gd name="T58" fmla="*/ 19 w 196"/>
              <a:gd name="T59" fmla="*/ 0 h 29"/>
              <a:gd name="T60" fmla="*/ 37 w 196"/>
              <a:gd name="T61" fmla="*/ 9 h 29"/>
              <a:gd name="T62" fmla="*/ 19 w 196"/>
              <a:gd name="T63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6" h="29">
                <a:moveTo>
                  <a:pt x="176" y="28"/>
                </a:moveTo>
                <a:lnTo>
                  <a:pt x="176" y="28"/>
                </a:lnTo>
                <a:lnTo>
                  <a:pt x="176" y="28"/>
                </a:lnTo>
                <a:cubicBezTo>
                  <a:pt x="167" y="28"/>
                  <a:pt x="158" y="19"/>
                  <a:pt x="158" y="9"/>
                </a:cubicBezTo>
                <a:cubicBezTo>
                  <a:pt x="158" y="0"/>
                  <a:pt x="167" y="0"/>
                  <a:pt x="176" y="0"/>
                </a:cubicBezTo>
                <a:lnTo>
                  <a:pt x="176" y="0"/>
                </a:lnTo>
                <a:cubicBezTo>
                  <a:pt x="185" y="0"/>
                  <a:pt x="195" y="0"/>
                  <a:pt x="195" y="9"/>
                </a:cubicBezTo>
                <a:cubicBezTo>
                  <a:pt x="195" y="19"/>
                  <a:pt x="185" y="28"/>
                  <a:pt x="176" y="28"/>
                </a:cubicBezTo>
                <a:close/>
                <a:moveTo>
                  <a:pt x="130" y="28"/>
                </a:moveTo>
                <a:lnTo>
                  <a:pt x="130" y="28"/>
                </a:lnTo>
                <a:cubicBezTo>
                  <a:pt x="121" y="28"/>
                  <a:pt x="121" y="28"/>
                  <a:pt x="121" y="28"/>
                </a:cubicBezTo>
                <a:cubicBezTo>
                  <a:pt x="111" y="28"/>
                  <a:pt x="111" y="19"/>
                  <a:pt x="111" y="9"/>
                </a:cubicBezTo>
                <a:cubicBezTo>
                  <a:pt x="111" y="0"/>
                  <a:pt x="111" y="0"/>
                  <a:pt x="12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39" y="0"/>
                  <a:pt x="139" y="9"/>
                </a:cubicBezTo>
                <a:cubicBezTo>
                  <a:pt x="139" y="19"/>
                  <a:pt x="139" y="28"/>
                  <a:pt x="130" y="28"/>
                </a:cubicBezTo>
                <a:close/>
                <a:moveTo>
                  <a:pt x="74" y="28"/>
                </a:moveTo>
                <a:lnTo>
                  <a:pt x="74" y="28"/>
                </a:lnTo>
                <a:lnTo>
                  <a:pt x="74" y="28"/>
                </a:lnTo>
                <a:cubicBezTo>
                  <a:pt x="65" y="28"/>
                  <a:pt x="56" y="19"/>
                  <a:pt x="56" y="9"/>
                </a:cubicBezTo>
                <a:cubicBezTo>
                  <a:pt x="56" y="0"/>
                  <a:pt x="65" y="0"/>
                  <a:pt x="74" y="0"/>
                </a:cubicBezTo>
                <a:lnTo>
                  <a:pt x="74" y="0"/>
                </a:lnTo>
                <a:cubicBezTo>
                  <a:pt x="84" y="0"/>
                  <a:pt x="93" y="0"/>
                  <a:pt x="93" y="9"/>
                </a:cubicBezTo>
                <a:cubicBezTo>
                  <a:pt x="93" y="19"/>
                  <a:pt x="84" y="28"/>
                  <a:pt x="74" y="28"/>
                </a:cubicBezTo>
                <a:close/>
                <a:moveTo>
                  <a:pt x="19" y="28"/>
                </a:moveTo>
                <a:lnTo>
                  <a:pt x="19" y="28"/>
                </a:lnTo>
                <a:lnTo>
                  <a:pt x="19" y="28"/>
                </a:lnTo>
                <a:cubicBezTo>
                  <a:pt x="10" y="28"/>
                  <a:pt x="0" y="19"/>
                  <a:pt x="0" y="9"/>
                </a:cubicBezTo>
                <a:cubicBezTo>
                  <a:pt x="0" y="0"/>
                  <a:pt x="10" y="0"/>
                  <a:pt x="19" y="0"/>
                </a:cubicBezTo>
                <a:lnTo>
                  <a:pt x="19" y="0"/>
                </a:lnTo>
                <a:cubicBezTo>
                  <a:pt x="28" y="0"/>
                  <a:pt x="37" y="0"/>
                  <a:pt x="37" y="9"/>
                </a:cubicBezTo>
                <a:cubicBezTo>
                  <a:pt x="37" y="19"/>
                  <a:pt x="28" y="28"/>
                  <a:pt x="19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2">
            <a:extLst>
              <a:ext uri="{FF2B5EF4-FFF2-40B4-BE49-F238E27FC236}">
                <a16:creationId xmlns:a16="http://schemas.microsoft.com/office/drawing/2014/main" id="{48CCE6F4-6FE8-2047-814F-16D0F1AC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835" y="11957720"/>
            <a:ext cx="32543" cy="32540"/>
          </a:xfrm>
          <a:custGeom>
            <a:avLst/>
            <a:gdLst>
              <a:gd name="T0" fmla="*/ 9 w 29"/>
              <a:gd name="T1" fmla="*/ 28 h 29"/>
              <a:gd name="T2" fmla="*/ 9 w 29"/>
              <a:gd name="T3" fmla="*/ 28 h 29"/>
              <a:gd name="T4" fmla="*/ 9 w 29"/>
              <a:gd name="T5" fmla="*/ 28 h 29"/>
              <a:gd name="T6" fmla="*/ 0 w 29"/>
              <a:gd name="T7" fmla="*/ 9 h 29"/>
              <a:gd name="T8" fmla="*/ 9 w 29"/>
              <a:gd name="T9" fmla="*/ 0 h 29"/>
              <a:gd name="T10" fmla="*/ 9 w 29"/>
              <a:gd name="T11" fmla="*/ 0 h 29"/>
              <a:gd name="T12" fmla="*/ 28 w 29"/>
              <a:gd name="T13" fmla="*/ 9 h 29"/>
              <a:gd name="T14" fmla="*/ 9 w 2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9">
                <a:moveTo>
                  <a:pt x="9" y="28"/>
                </a:moveTo>
                <a:lnTo>
                  <a:pt x="9" y="28"/>
                </a:lnTo>
                <a:lnTo>
                  <a:pt x="9" y="28"/>
                </a:lnTo>
                <a:cubicBezTo>
                  <a:pt x="0" y="28"/>
                  <a:pt x="0" y="1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19" y="0"/>
                  <a:pt x="28" y="0"/>
                  <a:pt x="28" y="9"/>
                </a:cubicBezTo>
                <a:cubicBezTo>
                  <a:pt x="28" y="19"/>
                  <a:pt x="19" y="28"/>
                  <a:pt x="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3">
            <a:extLst>
              <a:ext uri="{FF2B5EF4-FFF2-40B4-BE49-F238E27FC236}">
                <a16:creationId xmlns:a16="http://schemas.microsoft.com/office/drawing/2014/main" id="{DCF44F92-A541-A94E-A3CD-6CC52C7F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1538" y="11860094"/>
            <a:ext cx="320768" cy="27893"/>
          </a:xfrm>
          <a:custGeom>
            <a:avLst/>
            <a:gdLst>
              <a:gd name="T0" fmla="*/ 287 w 306"/>
              <a:gd name="T1" fmla="*/ 27 h 28"/>
              <a:gd name="T2" fmla="*/ 287 w 306"/>
              <a:gd name="T3" fmla="*/ 27 h 28"/>
              <a:gd name="T4" fmla="*/ 18 w 306"/>
              <a:gd name="T5" fmla="*/ 27 h 28"/>
              <a:gd name="T6" fmla="*/ 0 w 306"/>
              <a:gd name="T7" fmla="*/ 18 h 28"/>
              <a:gd name="T8" fmla="*/ 18 w 306"/>
              <a:gd name="T9" fmla="*/ 0 h 28"/>
              <a:gd name="T10" fmla="*/ 287 w 306"/>
              <a:gd name="T11" fmla="*/ 0 h 28"/>
              <a:gd name="T12" fmla="*/ 305 w 306"/>
              <a:gd name="T13" fmla="*/ 18 h 28"/>
              <a:gd name="T14" fmla="*/ 287 w 30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6" h="28">
                <a:moveTo>
                  <a:pt x="287" y="27"/>
                </a:moveTo>
                <a:lnTo>
                  <a:pt x="287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6" y="0"/>
                  <a:pt x="305" y="9"/>
                  <a:pt x="305" y="18"/>
                </a:cubicBezTo>
                <a:cubicBezTo>
                  <a:pt x="305" y="27"/>
                  <a:pt x="296" y="27"/>
                  <a:pt x="28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4">
            <a:extLst>
              <a:ext uri="{FF2B5EF4-FFF2-40B4-BE49-F238E27FC236}">
                <a16:creationId xmlns:a16="http://schemas.microsoft.com/office/drawing/2014/main" id="{63B82884-4460-0B46-808E-C6FE3E71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957" y="11860094"/>
            <a:ext cx="176654" cy="125519"/>
          </a:xfrm>
          <a:custGeom>
            <a:avLst/>
            <a:gdLst>
              <a:gd name="T0" fmla="*/ 147 w 166"/>
              <a:gd name="T1" fmla="*/ 120 h 121"/>
              <a:gd name="T2" fmla="*/ 147 w 166"/>
              <a:gd name="T3" fmla="*/ 120 h 121"/>
              <a:gd name="T4" fmla="*/ 9 w 166"/>
              <a:gd name="T5" fmla="*/ 120 h 121"/>
              <a:gd name="T6" fmla="*/ 0 w 166"/>
              <a:gd name="T7" fmla="*/ 101 h 121"/>
              <a:gd name="T8" fmla="*/ 0 w 166"/>
              <a:gd name="T9" fmla="*/ 18 h 121"/>
              <a:gd name="T10" fmla="*/ 9 w 166"/>
              <a:gd name="T11" fmla="*/ 0 h 121"/>
              <a:gd name="T12" fmla="*/ 147 w 166"/>
              <a:gd name="T13" fmla="*/ 0 h 121"/>
              <a:gd name="T14" fmla="*/ 165 w 166"/>
              <a:gd name="T15" fmla="*/ 18 h 121"/>
              <a:gd name="T16" fmla="*/ 165 w 166"/>
              <a:gd name="T17" fmla="*/ 101 h 121"/>
              <a:gd name="T18" fmla="*/ 147 w 166"/>
              <a:gd name="T19" fmla="*/ 120 h 121"/>
              <a:gd name="T20" fmla="*/ 28 w 166"/>
              <a:gd name="T21" fmla="*/ 83 h 121"/>
              <a:gd name="T22" fmla="*/ 28 w 166"/>
              <a:gd name="T23" fmla="*/ 83 h 121"/>
              <a:gd name="T24" fmla="*/ 129 w 166"/>
              <a:gd name="T25" fmla="*/ 83 h 121"/>
              <a:gd name="T26" fmla="*/ 129 w 166"/>
              <a:gd name="T27" fmla="*/ 27 h 121"/>
              <a:gd name="T28" fmla="*/ 28 w 166"/>
              <a:gd name="T29" fmla="*/ 27 h 121"/>
              <a:gd name="T30" fmla="*/ 28 w 166"/>
              <a:gd name="T31" fmla="*/ 8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21">
                <a:moveTo>
                  <a:pt x="147" y="120"/>
                </a:moveTo>
                <a:lnTo>
                  <a:pt x="147" y="120"/>
                </a:lnTo>
                <a:cubicBezTo>
                  <a:pt x="9" y="120"/>
                  <a:pt x="9" y="120"/>
                  <a:pt x="9" y="120"/>
                </a:cubicBezTo>
                <a:cubicBezTo>
                  <a:pt x="0" y="120"/>
                  <a:pt x="0" y="111"/>
                  <a:pt x="0" y="10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101"/>
                  <a:pt x="165" y="101"/>
                  <a:pt x="165" y="101"/>
                </a:cubicBezTo>
                <a:cubicBezTo>
                  <a:pt x="165" y="111"/>
                  <a:pt x="156" y="120"/>
                  <a:pt x="147" y="120"/>
                </a:cubicBezTo>
                <a:close/>
                <a:moveTo>
                  <a:pt x="28" y="83"/>
                </a:moveTo>
                <a:lnTo>
                  <a:pt x="28" y="83"/>
                </a:lnTo>
                <a:cubicBezTo>
                  <a:pt x="129" y="83"/>
                  <a:pt x="129" y="83"/>
                  <a:pt x="129" y="83"/>
                </a:cubicBezTo>
                <a:cubicBezTo>
                  <a:pt x="129" y="27"/>
                  <a:pt x="129" y="27"/>
                  <a:pt x="129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35">
            <a:extLst>
              <a:ext uri="{FF2B5EF4-FFF2-40B4-BE49-F238E27FC236}">
                <a16:creationId xmlns:a16="http://schemas.microsoft.com/office/drawing/2014/main" id="{E9FBF86B-9646-2443-A487-8CFBACD8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489" y="11576519"/>
            <a:ext cx="134816" cy="41838"/>
          </a:xfrm>
          <a:custGeom>
            <a:avLst/>
            <a:gdLst>
              <a:gd name="T0" fmla="*/ 111 w 130"/>
              <a:gd name="T1" fmla="*/ 37 h 38"/>
              <a:gd name="T2" fmla="*/ 111 w 130"/>
              <a:gd name="T3" fmla="*/ 37 h 38"/>
              <a:gd name="T4" fmla="*/ 18 w 130"/>
              <a:gd name="T5" fmla="*/ 37 h 38"/>
              <a:gd name="T6" fmla="*/ 0 w 130"/>
              <a:gd name="T7" fmla="*/ 19 h 38"/>
              <a:gd name="T8" fmla="*/ 18 w 130"/>
              <a:gd name="T9" fmla="*/ 0 h 38"/>
              <a:gd name="T10" fmla="*/ 111 w 130"/>
              <a:gd name="T11" fmla="*/ 0 h 38"/>
              <a:gd name="T12" fmla="*/ 129 w 130"/>
              <a:gd name="T13" fmla="*/ 19 h 38"/>
              <a:gd name="T14" fmla="*/ 111 w 130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" h="38">
                <a:moveTo>
                  <a:pt x="111" y="37"/>
                </a:moveTo>
                <a:lnTo>
                  <a:pt x="111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9" y="10"/>
                  <a:pt x="129" y="19"/>
                </a:cubicBezTo>
                <a:cubicBezTo>
                  <a:pt x="129" y="28"/>
                  <a:pt x="120" y="37"/>
                  <a:pt x="111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36">
            <a:extLst>
              <a:ext uri="{FF2B5EF4-FFF2-40B4-BE49-F238E27FC236}">
                <a16:creationId xmlns:a16="http://schemas.microsoft.com/office/drawing/2014/main" id="{621F87B8-EF26-6143-B7BF-C96CA0F5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5701" y="9321857"/>
            <a:ext cx="878622" cy="711266"/>
          </a:xfrm>
          <a:custGeom>
            <a:avLst/>
            <a:gdLst>
              <a:gd name="T0" fmla="*/ 647 w 833"/>
              <a:gd name="T1" fmla="*/ 675 h 676"/>
              <a:gd name="T2" fmla="*/ 583 w 833"/>
              <a:gd name="T3" fmla="*/ 620 h 676"/>
              <a:gd name="T4" fmla="*/ 564 w 833"/>
              <a:gd name="T5" fmla="*/ 546 h 676"/>
              <a:gd name="T6" fmla="*/ 444 w 833"/>
              <a:gd name="T7" fmla="*/ 555 h 676"/>
              <a:gd name="T8" fmla="*/ 342 w 833"/>
              <a:gd name="T9" fmla="*/ 610 h 676"/>
              <a:gd name="T10" fmla="*/ 213 w 833"/>
              <a:gd name="T11" fmla="*/ 620 h 676"/>
              <a:gd name="T12" fmla="*/ 148 w 833"/>
              <a:gd name="T13" fmla="*/ 462 h 676"/>
              <a:gd name="T14" fmla="*/ 46 w 833"/>
              <a:gd name="T15" fmla="*/ 398 h 676"/>
              <a:gd name="T16" fmla="*/ 0 w 833"/>
              <a:gd name="T17" fmla="*/ 351 h 676"/>
              <a:gd name="T18" fmla="*/ 46 w 833"/>
              <a:gd name="T19" fmla="*/ 222 h 676"/>
              <a:gd name="T20" fmla="*/ 148 w 833"/>
              <a:gd name="T21" fmla="*/ 120 h 676"/>
              <a:gd name="T22" fmla="*/ 102 w 833"/>
              <a:gd name="T23" fmla="*/ 18 h 676"/>
              <a:gd name="T24" fmla="*/ 259 w 833"/>
              <a:gd name="T25" fmla="*/ 37 h 676"/>
              <a:gd name="T26" fmla="*/ 444 w 833"/>
              <a:gd name="T27" fmla="*/ 37 h 676"/>
              <a:gd name="T28" fmla="*/ 832 w 833"/>
              <a:gd name="T29" fmla="*/ 305 h 676"/>
              <a:gd name="T30" fmla="*/ 777 w 833"/>
              <a:gd name="T31" fmla="*/ 453 h 676"/>
              <a:gd name="T32" fmla="*/ 721 w 833"/>
              <a:gd name="T33" fmla="*/ 583 h 676"/>
              <a:gd name="T34" fmla="*/ 647 w 833"/>
              <a:gd name="T35" fmla="*/ 675 h 676"/>
              <a:gd name="T36" fmla="*/ 620 w 833"/>
              <a:gd name="T37" fmla="*/ 620 h 676"/>
              <a:gd name="T38" fmla="*/ 675 w 833"/>
              <a:gd name="T39" fmla="*/ 610 h 676"/>
              <a:gd name="T40" fmla="*/ 684 w 833"/>
              <a:gd name="T41" fmla="*/ 527 h 676"/>
              <a:gd name="T42" fmla="*/ 758 w 833"/>
              <a:gd name="T43" fmla="*/ 407 h 676"/>
              <a:gd name="T44" fmla="*/ 694 w 833"/>
              <a:gd name="T45" fmla="*/ 148 h 676"/>
              <a:gd name="T46" fmla="*/ 398 w 833"/>
              <a:gd name="T47" fmla="*/ 83 h 676"/>
              <a:gd name="T48" fmla="*/ 240 w 833"/>
              <a:gd name="T49" fmla="*/ 74 h 676"/>
              <a:gd name="T50" fmla="*/ 194 w 833"/>
              <a:gd name="T51" fmla="*/ 102 h 676"/>
              <a:gd name="T52" fmla="*/ 194 w 833"/>
              <a:gd name="T53" fmla="*/ 139 h 676"/>
              <a:gd name="T54" fmla="*/ 46 w 833"/>
              <a:gd name="T55" fmla="*/ 268 h 676"/>
              <a:gd name="T56" fmla="*/ 46 w 833"/>
              <a:gd name="T57" fmla="*/ 351 h 676"/>
              <a:gd name="T58" fmla="*/ 65 w 833"/>
              <a:gd name="T59" fmla="*/ 361 h 676"/>
              <a:gd name="T60" fmla="*/ 157 w 833"/>
              <a:gd name="T61" fmla="*/ 416 h 676"/>
              <a:gd name="T62" fmla="*/ 259 w 833"/>
              <a:gd name="T63" fmla="*/ 610 h 676"/>
              <a:gd name="T64" fmla="*/ 296 w 833"/>
              <a:gd name="T65" fmla="*/ 610 h 676"/>
              <a:gd name="T66" fmla="*/ 305 w 833"/>
              <a:gd name="T67" fmla="*/ 499 h 676"/>
              <a:gd name="T68" fmla="*/ 444 w 833"/>
              <a:gd name="T69" fmla="*/ 509 h 676"/>
              <a:gd name="T70" fmla="*/ 583 w 833"/>
              <a:gd name="T71" fmla="*/ 499 h 676"/>
              <a:gd name="T72" fmla="*/ 620 w 833"/>
              <a:gd name="T73" fmla="*/ 55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3" h="676">
                <a:moveTo>
                  <a:pt x="647" y="675"/>
                </a:moveTo>
                <a:lnTo>
                  <a:pt x="647" y="675"/>
                </a:lnTo>
                <a:cubicBezTo>
                  <a:pt x="620" y="675"/>
                  <a:pt x="592" y="657"/>
                  <a:pt x="583" y="629"/>
                </a:cubicBezTo>
                <a:lnTo>
                  <a:pt x="583" y="620"/>
                </a:lnTo>
                <a:cubicBezTo>
                  <a:pt x="573" y="564"/>
                  <a:pt x="573" y="564"/>
                  <a:pt x="573" y="564"/>
                </a:cubicBezTo>
                <a:cubicBezTo>
                  <a:pt x="573" y="555"/>
                  <a:pt x="564" y="546"/>
                  <a:pt x="564" y="546"/>
                </a:cubicBezTo>
                <a:cubicBezTo>
                  <a:pt x="564" y="536"/>
                  <a:pt x="564" y="536"/>
                  <a:pt x="564" y="536"/>
                </a:cubicBezTo>
                <a:cubicBezTo>
                  <a:pt x="527" y="546"/>
                  <a:pt x="481" y="555"/>
                  <a:pt x="444" y="555"/>
                </a:cubicBezTo>
                <a:cubicBezTo>
                  <a:pt x="407" y="555"/>
                  <a:pt x="379" y="546"/>
                  <a:pt x="342" y="546"/>
                </a:cubicBezTo>
                <a:cubicBezTo>
                  <a:pt x="342" y="610"/>
                  <a:pt x="342" y="610"/>
                  <a:pt x="342" y="610"/>
                </a:cubicBezTo>
                <a:cubicBezTo>
                  <a:pt x="342" y="647"/>
                  <a:pt x="314" y="675"/>
                  <a:pt x="277" y="675"/>
                </a:cubicBezTo>
                <a:cubicBezTo>
                  <a:pt x="240" y="675"/>
                  <a:pt x="222" y="657"/>
                  <a:pt x="213" y="620"/>
                </a:cubicBezTo>
                <a:cubicBezTo>
                  <a:pt x="176" y="472"/>
                  <a:pt x="176" y="472"/>
                  <a:pt x="176" y="472"/>
                </a:cubicBezTo>
                <a:cubicBezTo>
                  <a:pt x="176" y="462"/>
                  <a:pt x="157" y="462"/>
                  <a:pt x="148" y="462"/>
                </a:cubicBezTo>
                <a:cubicBezTo>
                  <a:pt x="129" y="453"/>
                  <a:pt x="111" y="444"/>
                  <a:pt x="92" y="435"/>
                </a:cubicBezTo>
                <a:cubicBezTo>
                  <a:pt x="83" y="416"/>
                  <a:pt x="65" y="407"/>
                  <a:pt x="46" y="398"/>
                </a:cubicBezTo>
                <a:cubicBezTo>
                  <a:pt x="37" y="398"/>
                  <a:pt x="37" y="398"/>
                  <a:pt x="28" y="388"/>
                </a:cubicBezTo>
                <a:cubicBezTo>
                  <a:pt x="18" y="388"/>
                  <a:pt x="0" y="370"/>
                  <a:pt x="0" y="351"/>
                </a:cubicBezTo>
                <a:cubicBezTo>
                  <a:pt x="9" y="268"/>
                  <a:pt x="9" y="268"/>
                  <a:pt x="9" y="268"/>
                </a:cubicBezTo>
                <a:cubicBezTo>
                  <a:pt x="9" y="250"/>
                  <a:pt x="18" y="231"/>
                  <a:pt x="46" y="222"/>
                </a:cubicBezTo>
                <a:cubicBezTo>
                  <a:pt x="55" y="222"/>
                  <a:pt x="65" y="213"/>
                  <a:pt x="83" y="185"/>
                </a:cubicBezTo>
                <a:cubicBezTo>
                  <a:pt x="102" y="166"/>
                  <a:pt x="120" y="139"/>
                  <a:pt x="148" y="120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92" y="46"/>
                  <a:pt x="92" y="28"/>
                  <a:pt x="102" y="18"/>
                </a:cubicBezTo>
                <a:cubicBezTo>
                  <a:pt x="111" y="9"/>
                  <a:pt x="120" y="0"/>
                  <a:pt x="139" y="0"/>
                </a:cubicBezTo>
                <a:cubicBezTo>
                  <a:pt x="176" y="9"/>
                  <a:pt x="240" y="28"/>
                  <a:pt x="259" y="37"/>
                </a:cubicBezTo>
                <a:cubicBezTo>
                  <a:pt x="277" y="37"/>
                  <a:pt x="351" y="46"/>
                  <a:pt x="398" y="37"/>
                </a:cubicBezTo>
                <a:cubicBezTo>
                  <a:pt x="416" y="37"/>
                  <a:pt x="425" y="37"/>
                  <a:pt x="444" y="37"/>
                </a:cubicBezTo>
                <a:cubicBezTo>
                  <a:pt x="546" y="37"/>
                  <a:pt x="647" y="65"/>
                  <a:pt x="721" y="111"/>
                </a:cubicBezTo>
                <a:cubicBezTo>
                  <a:pt x="795" y="166"/>
                  <a:pt x="832" y="231"/>
                  <a:pt x="832" y="305"/>
                </a:cubicBezTo>
                <a:cubicBezTo>
                  <a:pt x="832" y="351"/>
                  <a:pt x="823" y="388"/>
                  <a:pt x="795" y="435"/>
                </a:cubicBezTo>
                <a:cubicBezTo>
                  <a:pt x="786" y="435"/>
                  <a:pt x="777" y="444"/>
                  <a:pt x="777" y="453"/>
                </a:cubicBezTo>
                <a:cubicBezTo>
                  <a:pt x="749" y="481"/>
                  <a:pt x="740" y="499"/>
                  <a:pt x="731" y="536"/>
                </a:cubicBezTo>
                <a:cubicBezTo>
                  <a:pt x="721" y="546"/>
                  <a:pt x="721" y="564"/>
                  <a:pt x="721" y="583"/>
                </a:cubicBezTo>
                <a:cubicBezTo>
                  <a:pt x="721" y="583"/>
                  <a:pt x="712" y="592"/>
                  <a:pt x="712" y="610"/>
                </a:cubicBezTo>
                <a:cubicBezTo>
                  <a:pt x="712" y="647"/>
                  <a:pt x="684" y="675"/>
                  <a:pt x="647" y="675"/>
                </a:cubicBezTo>
                <a:close/>
                <a:moveTo>
                  <a:pt x="620" y="620"/>
                </a:moveTo>
                <a:lnTo>
                  <a:pt x="620" y="620"/>
                </a:lnTo>
                <a:cubicBezTo>
                  <a:pt x="629" y="629"/>
                  <a:pt x="638" y="629"/>
                  <a:pt x="647" y="629"/>
                </a:cubicBezTo>
                <a:cubicBezTo>
                  <a:pt x="657" y="629"/>
                  <a:pt x="675" y="620"/>
                  <a:pt x="675" y="610"/>
                </a:cubicBezTo>
                <a:cubicBezTo>
                  <a:pt x="675" y="592"/>
                  <a:pt x="675" y="583"/>
                  <a:pt x="675" y="573"/>
                </a:cubicBezTo>
                <a:cubicBezTo>
                  <a:pt x="675" y="555"/>
                  <a:pt x="684" y="536"/>
                  <a:pt x="684" y="527"/>
                </a:cubicBezTo>
                <a:cubicBezTo>
                  <a:pt x="703" y="481"/>
                  <a:pt x="721" y="453"/>
                  <a:pt x="740" y="425"/>
                </a:cubicBezTo>
                <a:cubicBezTo>
                  <a:pt x="749" y="416"/>
                  <a:pt x="749" y="416"/>
                  <a:pt x="758" y="407"/>
                </a:cubicBezTo>
                <a:cubicBezTo>
                  <a:pt x="777" y="370"/>
                  <a:pt x="795" y="342"/>
                  <a:pt x="795" y="305"/>
                </a:cubicBezTo>
                <a:cubicBezTo>
                  <a:pt x="795" y="250"/>
                  <a:pt x="758" y="194"/>
                  <a:pt x="694" y="148"/>
                </a:cubicBezTo>
                <a:cubicBezTo>
                  <a:pt x="629" y="111"/>
                  <a:pt x="536" y="83"/>
                  <a:pt x="444" y="83"/>
                </a:cubicBezTo>
                <a:cubicBezTo>
                  <a:pt x="435" y="83"/>
                  <a:pt x="416" y="83"/>
                  <a:pt x="398" y="83"/>
                </a:cubicBezTo>
                <a:lnTo>
                  <a:pt x="398" y="83"/>
                </a:lnTo>
                <a:cubicBezTo>
                  <a:pt x="388" y="83"/>
                  <a:pt x="277" y="92"/>
                  <a:pt x="240" y="74"/>
                </a:cubicBezTo>
                <a:cubicBezTo>
                  <a:pt x="231" y="65"/>
                  <a:pt x="185" y="55"/>
                  <a:pt x="148" y="46"/>
                </a:cubicBezTo>
                <a:cubicBezTo>
                  <a:pt x="194" y="102"/>
                  <a:pt x="194" y="102"/>
                  <a:pt x="194" y="102"/>
                </a:cubicBezTo>
                <a:cubicBezTo>
                  <a:pt x="203" y="111"/>
                  <a:pt x="203" y="120"/>
                  <a:pt x="203" y="120"/>
                </a:cubicBezTo>
                <a:cubicBezTo>
                  <a:pt x="203" y="129"/>
                  <a:pt x="194" y="139"/>
                  <a:pt x="194" y="139"/>
                </a:cubicBezTo>
                <a:cubicBezTo>
                  <a:pt x="157" y="166"/>
                  <a:pt x="139" y="194"/>
                  <a:pt x="120" y="213"/>
                </a:cubicBezTo>
                <a:cubicBezTo>
                  <a:pt x="102" y="240"/>
                  <a:pt x="83" y="268"/>
                  <a:pt x="46" y="268"/>
                </a:cubicBezTo>
                <a:lnTo>
                  <a:pt x="46" y="268"/>
                </a:lnTo>
                <a:cubicBezTo>
                  <a:pt x="46" y="351"/>
                  <a:pt x="46" y="351"/>
                  <a:pt x="46" y="351"/>
                </a:cubicBezTo>
                <a:lnTo>
                  <a:pt x="46" y="351"/>
                </a:lnTo>
                <a:cubicBezTo>
                  <a:pt x="55" y="351"/>
                  <a:pt x="55" y="351"/>
                  <a:pt x="65" y="361"/>
                </a:cubicBezTo>
                <a:cubicBezTo>
                  <a:pt x="83" y="361"/>
                  <a:pt x="111" y="379"/>
                  <a:pt x="129" y="398"/>
                </a:cubicBezTo>
                <a:cubicBezTo>
                  <a:pt x="139" y="407"/>
                  <a:pt x="148" y="416"/>
                  <a:pt x="157" y="416"/>
                </a:cubicBezTo>
                <a:cubicBezTo>
                  <a:pt x="185" y="425"/>
                  <a:pt x="213" y="435"/>
                  <a:pt x="222" y="462"/>
                </a:cubicBezTo>
                <a:cubicBezTo>
                  <a:pt x="259" y="610"/>
                  <a:pt x="259" y="610"/>
                  <a:pt x="259" y="610"/>
                </a:cubicBezTo>
                <a:cubicBezTo>
                  <a:pt x="259" y="620"/>
                  <a:pt x="268" y="629"/>
                  <a:pt x="277" y="629"/>
                </a:cubicBezTo>
                <a:cubicBezTo>
                  <a:pt x="287" y="629"/>
                  <a:pt x="296" y="620"/>
                  <a:pt x="296" y="610"/>
                </a:cubicBezTo>
                <a:cubicBezTo>
                  <a:pt x="296" y="518"/>
                  <a:pt x="296" y="518"/>
                  <a:pt x="296" y="518"/>
                </a:cubicBezTo>
                <a:cubicBezTo>
                  <a:pt x="296" y="509"/>
                  <a:pt x="296" y="499"/>
                  <a:pt x="305" y="499"/>
                </a:cubicBezTo>
                <a:cubicBezTo>
                  <a:pt x="314" y="490"/>
                  <a:pt x="314" y="490"/>
                  <a:pt x="324" y="490"/>
                </a:cubicBezTo>
                <a:cubicBezTo>
                  <a:pt x="361" y="499"/>
                  <a:pt x="407" y="509"/>
                  <a:pt x="444" y="509"/>
                </a:cubicBezTo>
                <a:cubicBezTo>
                  <a:pt x="490" y="509"/>
                  <a:pt x="527" y="499"/>
                  <a:pt x="564" y="490"/>
                </a:cubicBezTo>
                <a:cubicBezTo>
                  <a:pt x="573" y="490"/>
                  <a:pt x="583" y="490"/>
                  <a:pt x="583" y="499"/>
                </a:cubicBezTo>
                <a:cubicBezTo>
                  <a:pt x="592" y="518"/>
                  <a:pt x="592" y="518"/>
                  <a:pt x="592" y="518"/>
                </a:cubicBezTo>
                <a:cubicBezTo>
                  <a:pt x="610" y="527"/>
                  <a:pt x="610" y="546"/>
                  <a:pt x="620" y="555"/>
                </a:cubicBezTo>
                <a:lnTo>
                  <a:pt x="620" y="6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37">
            <a:extLst>
              <a:ext uri="{FF2B5EF4-FFF2-40B4-BE49-F238E27FC236}">
                <a16:creationId xmlns:a16="http://schemas.microsoft.com/office/drawing/2014/main" id="{73DAEFD0-6683-8042-9E2A-ECF55974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589" y="9438078"/>
            <a:ext cx="204547" cy="134813"/>
          </a:xfrm>
          <a:custGeom>
            <a:avLst/>
            <a:gdLst>
              <a:gd name="T0" fmla="*/ 18 w 195"/>
              <a:gd name="T1" fmla="*/ 129 h 130"/>
              <a:gd name="T2" fmla="*/ 18 w 195"/>
              <a:gd name="T3" fmla="*/ 129 h 130"/>
              <a:gd name="T4" fmla="*/ 9 w 195"/>
              <a:gd name="T5" fmla="*/ 120 h 130"/>
              <a:gd name="T6" fmla="*/ 18 w 195"/>
              <a:gd name="T7" fmla="*/ 102 h 130"/>
              <a:gd name="T8" fmla="*/ 18 w 195"/>
              <a:gd name="T9" fmla="*/ 102 h 130"/>
              <a:gd name="T10" fmla="*/ 64 w 195"/>
              <a:gd name="T11" fmla="*/ 83 h 130"/>
              <a:gd name="T12" fmla="*/ 55 w 195"/>
              <a:gd name="T13" fmla="*/ 74 h 130"/>
              <a:gd name="T14" fmla="*/ 46 w 195"/>
              <a:gd name="T15" fmla="*/ 28 h 130"/>
              <a:gd name="T16" fmla="*/ 92 w 195"/>
              <a:gd name="T17" fmla="*/ 0 h 130"/>
              <a:gd name="T18" fmla="*/ 129 w 195"/>
              <a:gd name="T19" fmla="*/ 28 h 130"/>
              <a:gd name="T20" fmla="*/ 129 w 195"/>
              <a:gd name="T21" fmla="*/ 65 h 130"/>
              <a:gd name="T22" fmla="*/ 175 w 195"/>
              <a:gd name="T23" fmla="*/ 55 h 130"/>
              <a:gd name="T24" fmla="*/ 194 w 195"/>
              <a:gd name="T25" fmla="*/ 65 h 130"/>
              <a:gd name="T26" fmla="*/ 175 w 195"/>
              <a:gd name="T27" fmla="*/ 83 h 130"/>
              <a:gd name="T28" fmla="*/ 129 w 195"/>
              <a:gd name="T29" fmla="*/ 92 h 130"/>
              <a:gd name="T30" fmla="*/ 101 w 195"/>
              <a:gd name="T31" fmla="*/ 92 h 130"/>
              <a:gd name="T32" fmla="*/ 64 w 195"/>
              <a:gd name="T33" fmla="*/ 111 h 130"/>
              <a:gd name="T34" fmla="*/ 27 w 195"/>
              <a:gd name="T35" fmla="*/ 129 h 130"/>
              <a:gd name="T36" fmla="*/ 18 w 195"/>
              <a:gd name="T37" fmla="*/ 129 h 130"/>
              <a:gd name="T38" fmla="*/ 92 w 195"/>
              <a:gd name="T39" fmla="*/ 28 h 130"/>
              <a:gd name="T40" fmla="*/ 92 w 195"/>
              <a:gd name="T41" fmla="*/ 28 h 130"/>
              <a:gd name="T42" fmla="*/ 83 w 195"/>
              <a:gd name="T43" fmla="*/ 28 h 130"/>
              <a:gd name="T44" fmla="*/ 74 w 195"/>
              <a:gd name="T45" fmla="*/ 37 h 130"/>
              <a:gd name="T46" fmla="*/ 74 w 195"/>
              <a:gd name="T47" fmla="*/ 55 h 130"/>
              <a:gd name="T48" fmla="*/ 92 w 195"/>
              <a:gd name="T49" fmla="*/ 65 h 130"/>
              <a:gd name="T50" fmla="*/ 101 w 195"/>
              <a:gd name="T51" fmla="*/ 55 h 130"/>
              <a:gd name="T52" fmla="*/ 101 w 195"/>
              <a:gd name="T53" fmla="*/ 37 h 130"/>
              <a:gd name="T54" fmla="*/ 92 w 195"/>
              <a:gd name="T55" fmla="*/ 28 h 130"/>
              <a:gd name="T56" fmla="*/ 101 w 195"/>
              <a:gd name="T57" fmla="*/ 37 h 130"/>
              <a:gd name="T58" fmla="*/ 101 w 195"/>
              <a:gd name="T5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5" h="130">
                <a:moveTo>
                  <a:pt x="18" y="129"/>
                </a:moveTo>
                <a:lnTo>
                  <a:pt x="18" y="129"/>
                </a:lnTo>
                <a:cubicBezTo>
                  <a:pt x="9" y="129"/>
                  <a:pt x="9" y="129"/>
                  <a:pt x="9" y="120"/>
                </a:cubicBezTo>
                <a:cubicBezTo>
                  <a:pt x="0" y="111"/>
                  <a:pt x="9" y="102"/>
                  <a:pt x="18" y="102"/>
                </a:cubicBezTo>
                <a:lnTo>
                  <a:pt x="18" y="102"/>
                </a:lnTo>
                <a:cubicBezTo>
                  <a:pt x="27" y="102"/>
                  <a:pt x="46" y="92"/>
                  <a:pt x="64" y="83"/>
                </a:cubicBezTo>
                <a:lnTo>
                  <a:pt x="55" y="74"/>
                </a:lnTo>
                <a:cubicBezTo>
                  <a:pt x="46" y="65"/>
                  <a:pt x="37" y="46"/>
                  <a:pt x="46" y="28"/>
                </a:cubicBezTo>
                <a:cubicBezTo>
                  <a:pt x="55" y="9"/>
                  <a:pt x="74" y="0"/>
                  <a:pt x="92" y="0"/>
                </a:cubicBezTo>
                <a:cubicBezTo>
                  <a:pt x="111" y="0"/>
                  <a:pt x="129" y="18"/>
                  <a:pt x="129" y="28"/>
                </a:cubicBezTo>
                <a:cubicBezTo>
                  <a:pt x="129" y="37"/>
                  <a:pt x="129" y="46"/>
                  <a:pt x="129" y="65"/>
                </a:cubicBezTo>
                <a:cubicBezTo>
                  <a:pt x="138" y="65"/>
                  <a:pt x="157" y="55"/>
                  <a:pt x="175" y="55"/>
                </a:cubicBezTo>
                <a:cubicBezTo>
                  <a:pt x="185" y="55"/>
                  <a:pt x="185" y="65"/>
                  <a:pt x="194" y="65"/>
                </a:cubicBezTo>
                <a:cubicBezTo>
                  <a:pt x="194" y="74"/>
                  <a:pt x="185" y="83"/>
                  <a:pt x="175" y="83"/>
                </a:cubicBezTo>
                <a:cubicBezTo>
                  <a:pt x="175" y="83"/>
                  <a:pt x="157" y="92"/>
                  <a:pt x="129" y="92"/>
                </a:cubicBezTo>
                <a:cubicBezTo>
                  <a:pt x="120" y="92"/>
                  <a:pt x="111" y="92"/>
                  <a:pt x="101" y="92"/>
                </a:cubicBezTo>
                <a:cubicBezTo>
                  <a:pt x="92" y="102"/>
                  <a:pt x="83" y="111"/>
                  <a:pt x="64" y="111"/>
                </a:cubicBezTo>
                <a:cubicBezTo>
                  <a:pt x="46" y="129"/>
                  <a:pt x="27" y="129"/>
                  <a:pt x="27" y="129"/>
                </a:cubicBezTo>
                <a:cubicBezTo>
                  <a:pt x="18" y="129"/>
                  <a:pt x="18" y="129"/>
                  <a:pt x="18" y="129"/>
                </a:cubicBezTo>
                <a:close/>
                <a:moveTo>
                  <a:pt x="92" y="28"/>
                </a:moveTo>
                <a:lnTo>
                  <a:pt x="92" y="28"/>
                </a:lnTo>
                <a:lnTo>
                  <a:pt x="83" y="28"/>
                </a:lnTo>
                <a:cubicBezTo>
                  <a:pt x="83" y="28"/>
                  <a:pt x="83" y="37"/>
                  <a:pt x="74" y="37"/>
                </a:cubicBezTo>
                <a:cubicBezTo>
                  <a:pt x="74" y="46"/>
                  <a:pt x="74" y="46"/>
                  <a:pt x="74" y="55"/>
                </a:cubicBezTo>
                <a:cubicBezTo>
                  <a:pt x="83" y="55"/>
                  <a:pt x="83" y="55"/>
                  <a:pt x="92" y="65"/>
                </a:cubicBezTo>
                <a:cubicBezTo>
                  <a:pt x="92" y="55"/>
                  <a:pt x="101" y="55"/>
                  <a:pt x="101" y="55"/>
                </a:cubicBezTo>
                <a:cubicBezTo>
                  <a:pt x="101" y="46"/>
                  <a:pt x="101" y="46"/>
                  <a:pt x="101" y="37"/>
                </a:cubicBezTo>
                <a:lnTo>
                  <a:pt x="92" y="28"/>
                </a:lnTo>
                <a:close/>
                <a:moveTo>
                  <a:pt x="101" y="37"/>
                </a:moveTo>
                <a:lnTo>
                  <a:pt x="101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38">
            <a:extLst>
              <a:ext uri="{FF2B5EF4-FFF2-40B4-BE49-F238E27FC236}">
                <a16:creationId xmlns:a16="http://schemas.microsoft.com/office/drawing/2014/main" id="{96570148-3B7F-1949-BC9B-3C0EC64F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652" y="9549649"/>
            <a:ext cx="51138" cy="60433"/>
          </a:xfrm>
          <a:custGeom>
            <a:avLst/>
            <a:gdLst>
              <a:gd name="T0" fmla="*/ 0 w 47"/>
              <a:gd name="T1" fmla="*/ 27 h 56"/>
              <a:gd name="T2" fmla="*/ 0 w 47"/>
              <a:gd name="T3" fmla="*/ 27 h 56"/>
              <a:gd name="T4" fmla="*/ 18 w 47"/>
              <a:gd name="T5" fmla="*/ 0 h 56"/>
              <a:gd name="T6" fmla="*/ 46 w 47"/>
              <a:gd name="T7" fmla="*/ 27 h 56"/>
              <a:gd name="T8" fmla="*/ 18 w 47"/>
              <a:gd name="T9" fmla="*/ 55 h 56"/>
              <a:gd name="T10" fmla="*/ 0 w 47"/>
              <a:gd name="T11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" h="56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1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37"/>
                  <a:pt x="37" y="55"/>
                  <a:pt x="18" y="55"/>
                </a:cubicBezTo>
                <a:cubicBezTo>
                  <a:pt x="9" y="55"/>
                  <a:pt x="0" y="3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39">
            <a:extLst>
              <a:ext uri="{FF2B5EF4-FFF2-40B4-BE49-F238E27FC236}">
                <a16:creationId xmlns:a16="http://schemas.microsoft.com/office/drawing/2014/main" id="{EB547551-E4FC-7041-8FA8-1474CA209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496" y="9461320"/>
            <a:ext cx="213844" cy="69733"/>
          </a:xfrm>
          <a:custGeom>
            <a:avLst/>
            <a:gdLst>
              <a:gd name="T0" fmla="*/ 185 w 205"/>
              <a:gd name="T1" fmla="*/ 65 h 66"/>
              <a:gd name="T2" fmla="*/ 185 w 205"/>
              <a:gd name="T3" fmla="*/ 65 h 66"/>
              <a:gd name="T4" fmla="*/ 176 w 205"/>
              <a:gd name="T5" fmla="*/ 65 h 66"/>
              <a:gd name="T6" fmla="*/ 93 w 205"/>
              <a:gd name="T7" fmla="*/ 47 h 66"/>
              <a:gd name="T8" fmla="*/ 28 w 205"/>
              <a:gd name="T9" fmla="*/ 47 h 66"/>
              <a:gd name="T10" fmla="*/ 0 w 205"/>
              <a:gd name="T11" fmla="*/ 28 h 66"/>
              <a:gd name="T12" fmla="*/ 19 w 205"/>
              <a:gd name="T13" fmla="*/ 0 h 66"/>
              <a:gd name="T14" fmla="*/ 102 w 205"/>
              <a:gd name="T15" fmla="*/ 0 h 66"/>
              <a:gd name="T16" fmla="*/ 185 w 205"/>
              <a:gd name="T17" fmla="*/ 19 h 66"/>
              <a:gd name="T18" fmla="*/ 204 w 205"/>
              <a:gd name="T19" fmla="*/ 47 h 66"/>
              <a:gd name="T20" fmla="*/ 185 w 205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5" h="66">
                <a:moveTo>
                  <a:pt x="185" y="65"/>
                </a:moveTo>
                <a:lnTo>
                  <a:pt x="185" y="65"/>
                </a:lnTo>
                <a:lnTo>
                  <a:pt x="176" y="65"/>
                </a:lnTo>
                <a:cubicBezTo>
                  <a:pt x="148" y="56"/>
                  <a:pt x="130" y="47"/>
                  <a:pt x="93" y="47"/>
                </a:cubicBezTo>
                <a:cubicBezTo>
                  <a:pt x="83" y="37"/>
                  <a:pt x="46" y="47"/>
                  <a:pt x="28" y="47"/>
                </a:cubicBezTo>
                <a:cubicBezTo>
                  <a:pt x="19" y="47"/>
                  <a:pt x="0" y="37"/>
                  <a:pt x="0" y="28"/>
                </a:cubicBezTo>
                <a:cubicBezTo>
                  <a:pt x="0" y="19"/>
                  <a:pt x="9" y="0"/>
                  <a:pt x="19" y="0"/>
                </a:cubicBezTo>
                <a:cubicBezTo>
                  <a:pt x="37" y="0"/>
                  <a:pt x="83" y="0"/>
                  <a:pt x="102" y="0"/>
                </a:cubicBezTo>
                <a:cubicBezTo>
                  <a:pt x="139" y="0"/>
                  <a:pt x="157" y="10"/>
                  <a:pt x="185" y="19"/>
                </a:cubicBezTo>
                <a:cubicBezTo>
                  <a:pt x="204" y="19"/>
                  <a:pt x="204" y="37"/>
                  <a:pt x="204" y="47"/>
                </a:cubicBezTo>
                <a:cubicBezTo>
                  <a:pt x="204" y="56"/>
                  <a:pt x="194" y="65"/>
                  <a:pt x="185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0">
            <a:extLst>
              <a:ext uri="{FF2B5EF4-FFF2-40B4-BE49-F238E27FC236}">
                <a16:creationId xmlns:a16="http://schemas.microsoft.com/office/drawing/2014/main" id="{EED2717E-7AC1-7F44-B652-585F334E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5254" y="9233531"/>
            <a:ext cx="753103" cy="878619"/>
          </a:xfrm>
          <a:custGeom>
            <a:avLst/>
            <a:gdLst>
              <a:gd name="T0" fmla="*/ 360 w 713"/>
              <a:gd name="T1" fmla="*/ 832 h 833"/>
              <a:gd name="T2" fmla="*/ 360 w 713"/>
              <a:gd name="T3" fmla="*/ 832 h 833"/>
              <a:gd name="T4" fmla="*/ 351 w 713"/>
              <a:gd name="T5" fmla="*/ 832 h 833"/>
              <a:gd name="T6" fmla="*/ 147 w 713"/>
              <a:gd name="T7" fmla="*/ 675 h 833"/>
              <a:gd name="T8" fmla="*/ 0 w 713"/>
              <a:gd name="T9" fmla="*/ 185 h 833"/>
              <a:gd name="T10" fmla="*/ 9 w 713"/>
              <a:gd name="T11" fmla="*/ 138 h 833"/>
              <a:gd name="T12" fmla="*/ 56 w 713"/>
              <a:gd name="T13" fmla="*/ 111 h 833"/>
              <a:gd name="T14" fmla="*/ 314 w 713"/>
              <a:gd name="T15" fmla="*/ 18 h 833"/>
              <a:gd name="T16" fmla="*/ 397 w 713"/>
              <a:gd name="T17" fmla="*/ 18 h 833"/>
              <a:gd name="T18" fmla="*/ 656 w 713"/>
              <a:gd name="T19" fmla="*/ 111 h 833"/>
              <a:gd name="T20" fmla="*/ 702 w 713"/>
              <a:gd name="T21" fmla="*/ 129 h 833"/>
              <a:gd name="T22" fmla="*/ 712 w 713"/>
              <a:gd name="T23" fmla="*/ 185 h 833"/>
              <a:gd name="T24" fmla="*/ 564 w 713"/>
              <a:gd name="T25" fmla="*/ 675 h 833"/>
              <a:gd name="T26" fmla="*/ 369 w 713"/>
              <a:gd name="T27" fmla="*/ 832 h 833"/>
              <a:gd name="T28" fmla="*/ 360 w 713"/>
              <a:gd name="T29" fmla="*/ 832 h 833"/>
              <a:gd name="T30" fmla="*/ 351 w 713"/>
              <a:gd name="T31" fmla="*/ 795 h 833"/>
              <a:gd name="T32" fmla="*/ 351 w 713"/>
              <a:gd name="T33" fmla="*/ 795 h 833"/>
              <a:gd name="T34" fmla="*/ 360 w 713"/>
              <a:gd name="T35" fmla="*/ 55 h 833"/>
              <a:gd name="T36" fmla="*/ 360 w 713"/>
              <a:gd name="T37" fmla="*/ 55 h 833"/>
              <a:gd name="T38" fmla="*/ 341 w 713"/>
              <a:gd name="T39" fmla="*/ 55 h 833"/>
              <a:gd name="T40" fmla="*/ 65 w 713"/>
              <a:gd name="T41" fmla="*/ 157 h 833"/>
              <a:gd name="T42" fmla="*/ 46 w 713"/>
              <a:gd name="T43" fmla="*/ 166 h 833"/>
              <a:gd name="T44" fmla="*/ 37 w 713"/>
              <a:gd name="T45" fmla="*/ 175 h 833"/>
              <a:gd name="T46" fmla="*/ 184 w 713"/>
              <a:gd name="T47" fmla="*/ 656 h 833"/>
              <a:gd name="T48" fmla="*/ 360 w 713"/>
              <a:gd name="T49" fmla="*/ 786 h 833"/>
              <a:gd name="T50" fmla="*/ 527 w 713"/>
              <a:gd name="T51" fmla="*/ 656 h 833"/>
              <a:gd name="T52" fmla="*/ 675 w 713"/>
              <a:gd name="T53" fmla="*/ 175 h 833"/>
              <a:gd name="T54" fmla="*/ 665 w 713"/>
              <a:gd name="T55" fmla="*/ 157 h 833"/>
              <a:gd name="T56" fmla="*/ 647 w 713"/>
              <a:gd name="T57" fmla="*/ 157 h 833"/>
              <a:gd name="T58" fmla="*/ 369 w 713"/>
              <a:gd name="T59" fmla="*/ 55 h 833"/>
              <a:gd name="T60" fmla="*/ 360 w 713"/>
              <a:gd name="T61" fmla="*/ 5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13" h="833">
                <a:moveTo>
                  <a:pt x="360" y="832"/>
                </a:moveTo>
                <a:lnTo>
                  <a:pt x="360" y="832"/>
                </a:lnTo>
                <a:cubicBezTo>
                  <a:pt x="351" y="832"/>
                  <a:pt x="351" y="832"/>
                  <a:pt x="351" y="832"/>
                </a:cubicBezTo>
                <a:cubicBezTo>
                  <a:pt x="341" y="832"/>
                  <a:pt x="203" y="767"/>
                  <a:pt x="147" y="675"/>
                </a:cubicBezTo>
                <a:cubicBezTo>
                  <a:pt x="37" y="527"/>
                  <a:pt x="9" y="277"/>
                  <a:pt x="0" y="185"/>
                </a:cubicBezTo>
                <a:cubicBezTo>
                  <a:pt x="0" y="166"/>
                  <a:pt x="0" y="148"/>
                  <a:pt x="9" y="138"/>
                </a:cubicBezTo>
                <a:cubicBezTo>
                  <a:pt x="28" y="120"/>
                  <a:pt x="37" y="111"/>
                  <a:pt x="56" y="111"/>
                </a:cubicBezTo>
                <a:cubicBezTo>
                  <a:pt x="193" y="101"/>
                  <a:pt x="277" y="46"/>
                  <a:pt x="314" y="18"/>
                </a:cubicBezTo>
                <a:cubicBezTo>
                  <a:pt x="341" y="0"/>
                  <a:pt x="369" y="0"/>
                  <a:pt x="397" y="18"/>
                </a:cubicBezTo>
                <a:cubicBezTo>
                  <a:pt x="434" y="46"/>
                  <a:pt x="517" y="101"/>
                  <a:pt x="656" y="111"/>
                </a:cubicBezTo>
                <a:cubicBezTo>
                  <a:pt x="675" y="111"/>
                  <a:pt x="684" y="120"/>
                  <a:pt x="702" y="129"/>
                </a:cubicBezTo>
                <a:cubicBezTo>
                  <a:pt x="712" y="148"/>
                  <a:pt x="712" y="166"/>
                  <a:pt x="712" y="185"/>
                </a:cubicBezTo>
                <a:cubicBezTo>
                  <a:pt x="702" y="277"/>
                  <a:pt x="675" y="527"/>
                  <a:pt x="564" y="675"/>
                </a:cubicBezTo>
                <a:cubicBezTo>
                  <a:pt x="508" y="767"/>
                  <a:pt x="369" y="832"/>
                  <a:pt x="369" y="832"/>
                </a:cubicBezTo>
                <a:cubicBezTo>
                  <a:pt x="360" y="832"/>
                  <a:pt x="360" y="832"/>
                  <a:pt x="360" y="832"/>
                </a:cubicBezTo>
                <a:close/>
                <a:moveTo>
                  <a:pt x="351" y="795"/>
                </a:moveTo>
                <a:lnTo>
                  <a:pt x="351" y="795"/>
                </a:lnTo>
                <a:close/>
                <a:moveTo>
                  <a:pt x="360" y="55"/>
                </a:moveTo>
                <a:lnTo>
                  <a:pt x="360" y="55"/>
                </a:lnTo>
                <a:cubicBezTo>
                  <a:pt x="351" y="55"/>
                  <a:pt x="351" y="55"/>
                  <a:pt x="341" y="55"/>
                </a:cubicBezTo>
                <a:cubicBezTo>
                  <a:pt x="295" y="92"/>
                  <a:pt x="203" y="148"/>
                  <a:pt x="65" y="157"/>
                </a:cubicBezTo>
                <a:cubicBezTo>
                  <a:pt x="56" y="157"/>
                  <a:pt x="46" y="157"/>
                  <a:pt x="46" y="166"/>
                </a:cubicBezTo>
                <a:lnTo>
                  <a:pt x="37" y="175"/>
                </a:lnTo>
                <a:cubicBezTo>
                  <a:pt x="56" y="277"/>
                  <a:pt x="83" y="508"/>
                  <a:pt x="184" y="656"/>
                </a:cubicBezTo>
                <a:cubicBezTo>
                  <a:pt x="230" y="721"/>
                  <a:pt x="323" y="777"/>
                  <a:pt x="360" y="786"/>
                </a:cubicBezTo>
                <a:cubicBezTo>
                  <a:pt x="388" y="777"/>
                  <a:pt x="480" y="721"/>
                  <a:pt x="527" y="656"/>
                </a:cubicBezTo>
                <a:cubicBezTo>
                  <a:pt x="628" y="508"/>
                  <a:pt x="656" y="268"/>
                  <a:pt x="675" y="175"/>
                </a:cubicBezTo>
                <a:cubicBezTo>
                  <a:pt x="675" y="175"/>
                  <a:pt x="665" y="166"/>
                  <a:pt x="665" y="157"/>
                </a:cubicBezTo>
                <a:cubicBezTo>
                  <a:pt x="665" y="157"/>
                  <a:pt x="656" y="157"/>
                  <a:pt x="647" y="157"/>
                </a:cubicBezTo>
                <a:cubicBezTo>
                  <a:pt x="508" y="148"/>
                  <a:pt x="416" y="92"/>
                  <a:pt x="369" y="55"/>
                </a:cubicBezTo>
                <a:lnTo>
                  <a:pt x="360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41">
            <a:extLst>
              <a:ext uri="{FF2B5EF4-FFF2-40B4-BE49-F238E27FC236}">
                <a16:creationId xmlns:a16="http://schemas.microsoft.com/office/drawing/2014/main" id="{D7F7CDCD-DB96-B249-AAA7-518CED92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693" y="9651922"/>
            <a:ext cx="283577" cy="204547"/>
          </a:xfrm>
          <a:custGeom>
            <a:avLst/>
            <a:gdLst>
              <a:gd name="T0" fmla="*/ 232 w 270"/>
              <a:gd name="T1" fmla="*/ 195 h 196"/>
              <a:gd name="T2" fmla="*/ 232 w 270"/>
              <a:gd name="T3" fmla="*/ 195 h 196"/>
              <a:gd name="T4" fmla="*/ 37 w 270"/>
              <a:gd name="T5" fmla="*/ 195 h 196"/>
              <a:gd name="T6" fmla="*/ 0 w 270"/>
              <a:gd name="T7" fmla="*/ 167 h 196"/>
              <a:gd name="T8" fmla="*/ 0 w 270"/>
              <a:gd name="T9" fmla="*/ 37 h 196"/>
              <a:gd name="T10" fmla="*/ 37 w 270"/>
              <a:gd name="T11" fmla="*/ 0 h 196"/>
              <a:gd name="T12" fmla="*/ 232 w 270"/>
              <a:gd name="T13" fmla="*/ 0 h 196"/>
              <a:gd name="T14" fmla="*/ 269 w 270"/>
              <a:gd name="T15" fmla="*/ 37 h 196"/>
              <a:gd name="T16" fmla="*/ 269 w 270"/>
              <a:gd name="T17" fmla="*/ 167 h 196"/>
              <a:gd name="T18" fmla="*/ 232 w 270"/>
              <a:gd name="T19" fmla="*/ 195 h 196"/>
              <a:gd name="T20" fmla="*/ 46 w 270"/>
              <a:gd name="T21" fmla="*/ 158 h 196"/>
              <a:gd name="T22" fmla="*/ 46 w 270"/>
              <a:gd name="T23" fmla="*/ 158 h 196"/>
              <a:gd name="T24" fmla="*/ 222 w 270"/>
              <a:gd name="T25" fmla="*/ 158 h 196"/>
              <a:gd name="T26" fmla="*/ 222 w 270"/>
              <a:gd name="T27" fmla="*/ 47 h 196"/>
              <a:gd name="T28" fmla="*/ 46 w 270"/>
              <a:gd name="T29" fmla="*/ 47 h 196"/>
              <a:gd name="T30" fmla="*/ 46 w 270"/>
              <a:gd name="T31" fmla="*/ 15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196">
                <a:moveTo>
                  <a:pt x="232" y="195"/>
                </a:moveTo>
                <a:lnTo>
                  <a:pt x="232" y="195"/>
                </a:lnTo>
                <a:cubicBezTo>
                  <a:pt x="37" y="195"/>
                  <a:pt x="37" y="195"/>
                  <a:pt x="37" y="195"/>
                </a:cubicBezTo>
                <a:cubicBezTo>
                  <a:pt x="19" y="195"/>
                  <a:pt x="0" y="185"/>
                  <a:pt x="0" y="16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50" y="0"/>
                  <a:pt x="269" y="19"/>
                  <a:pt x="269" y="37"/>
                </a:cubicBezTo>
                <a:cubicBezTo>
                  <a:pt x="269" y="167"/>
                  <a:pt x="269" y="167"/>
                  <a:pt x="269" y="167"/>
                </a:cubicBezTo>
                <a:cubicBezTo>
                  <a:pt x="269" y="185"/>
                  <a:pt x="250" y="195"/>
                  <a:pt x="232" y="195"/>
                </a:cubicBezTo>
                <a:close/>
                <a:moveTo>
                  <a:pt x="46" y="158"/>
                </a:moveTo>
                <a:lnTo>
                  <a:pt x="46" y="158"/>
                </a:lnTo>
                <a:cubicBezTo>
                  <a:pt x="222" y="158"/>
                  <a:pt x="222" y="158"/>
                  <a:pt x="222" y="158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46" y="47"/>
                  <a:pt x="46" y="47"/>
                  <a:pt x="46" y="47"/>
                </a:cubicBezTo>
                <a:lnTo>
                  <a:pt x="46" y="1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42">
            <a:extLst>
              <a:ext uri="{FF2B5EF4-FFF2-40B4-BE49-F238E27FC236}">
                <a16:creationId xmlns:a16="http://schemas.microsoft.com/office/drawing/2014/main" id="{6DBCC706-1C7B-6748-97AA-2D212E7D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289" y="9498510"/>
            <a:ext cx="246387" cy="204547"/>
          </a:xfrm>
          <a:custGeom>
            <a:avLst/>
            <a:gdLst>
              <a:gd name="T0" fmla="*/ 203 w 232"/>
              <a:gd name="T1" fmla="*/ 195 h 196"/>
              <a:gd name="T2" fmla="*/ 203 w 232"/>
              <a:gd name="T3" fmla="*/ 195 h 196"/>
              <a:gd name="T4" fmla="*/ 185 w 232"/>
              <a:gd name="T5" fmla="*/ 176 h 196"/>
              <a:gd name="T6" fmla="*/ 185 w 232"/>
              <a:gd name="T7" fmla="*/ 111 h 196"/>
              <a:gd name="T8" fmla="*/ 111 w 232"/>
              <a:gd name="T9" fmla="*/ 47 h 196"/>
              <a:gd name="T10" fmla="*/ 46 w 232"/>
              <a:gd name="T11" fmla="*/ 111 h 196"/>
              <a:gd name="T12" fmla="*/ 46 w 232"/>
              <a:gd name="T13" fmla="*/ 176 h 196"/>
              <a:gd name="T14" fmla="*/ 27 w 232"/>
              <a:gd name="T15" fmla="*/ 195 h 196"/>
              <a:gd name="T16" fmla="*/ 27 w 232"/>
              <a:gd name="T17" fmla="*/ 195 h 196"/>
              <a:gd name="T18" fmla="*/ 0 w 232"/>
              <a:gd name="T19" fmla="*/ 176 h 196"/>
              <a:gd name="T20" fmla="*/ 0 w 232"/>
              <a:gd name="T21" fmla="*/ 111 h 196"/>
              <a:gd name="T22" fmla="*/ 111 w 232"/>
              <a:gd name="T23" fmla="*/ 0 h 196"/>
              <a:gd name="T24" fmla="*/ 231 w 232"/>
              <a:gd name="T25" fmla="*/ 111 h 196"/>
              <a:gd name="T26" fmla="*/ 231 w 232"/>
              <a:gd name="T27" fmla="*/ 176 h 196"/>
              <a:gd name="T28" fmla="*/ 203 w 232"/>
              <a:gd name="T2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2" h="196">
                <a:moveTo>
                  <a:pt x="203" y="195"/>
                </a:moveTo>
                <a:lnTo>
                  <a:pt x="203" y="195"/>
                </a:lnTo>
                <a:cubicBezTo>
                  <a:pt x="194" y="195"/>
                  <a:pt x="185" y="185"/>
                  <a:pt x="185" y="17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85" y="74"/>
                  <a:pt x="157" y="47"/>
                  <a:pt x="111" y="47"/>
                </a:cubicBezTo>
                <a:cubicBezTo>
                  <a:pt x="74" y="47"/>
                  <a:pt x="46" y="74"/>
                  <a:pt x="46" y="111"/>
                </a:cubicBezTo>
                <a:cubicBezTo>
                  <a:pt x="46" y="176"/>
                  <a:pt x="46" y="176"/>
                  <a:pt x="46" y="176"/>
                </a:cubicBezTo>
                <a:cubicBezTo>
                  <a:pt x="46" y="185"/>
                  <a:pt x="37" y="195"/>
                  <a:pt x="27" y="195"/>
                </a:cubicBezTo>
                <a:lnTo>
                  <a:pt x="27" y="195"/>
                </a:lnTo>
                <a:cubicBezTo>
                  <a:pt x="9" y="195"/>
                  <a:pt x="0" y="185"/>
                  <a:pt x="0" y="176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7"/>
                  <a:pt x="55" y="0"/>
                  <a:pt x="111" y="0"/>
                </a:cubicBezTo>
                <a:cubicBezTo>
                  <a:pt x="176" y="0"/>
                  <a:pt x="231" y="47"/>
                  <a:pt x="231" y="111"/>
                </a:cubicBezTo>
                <a:cubicBezTo>
                  <a:pt x="231" y="176"/>
                  <a:pt x="231" y="176"/>
                  <a:pt x="231" y="176"/>
                </a:cubicBezTo>
                <a:cubicBezTo>
                  <a:pt x="231" y="185"/>
                  <a:pt x="222" y="195"/>
                  <a:pt x="203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43">
            <a:extLst>
              <a:ext uri="{FF2B5EF4-FFF2-40B4-BE49-F238E27FC236}">
                <a16:creationId xmlns:a16="http://schemas.microsoft.com/office/drawing/2014/main" id="{C0D12B29-4FE4-0245-BC2A-2408E31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950" y="11534679"/>
            <a:ext cx="622937" cy="753103"/>
          </a:xfrm>
          <a:custGeom>
            <a:avLst/>
            <a:gdLst>
              <a:gd name="T0" fmla="*/ 296 w 593"/>
              <a:gd name="T1" fmla="*/ 713 h 714"/>
              <a:gd name="T2" fmla="*/ 296 w 593"/>
              <a:gd name="T3" fmla="*/ 713 h 714"/>
              <a:gd name="T4" fmla="*/ 0 w 593"/>
              <a:gd name="T5" fmla="*/ 417 h 714"/>
              <a:gd name="T6" fmla="*/ 37 w 593"/>
              <a:gd name="T7" fmla="*/ 232 h 714"/>
              <a:gd name="T8" fmla="*/ 139 w 593"/>
              <a:gd name="T9" fmla="*/ 37 h 714"/>
              <a:gd name="T10" fmla="*/ 157 w 593"/>
              <a:gd name="T11" fmla="*/ 10 h 714"/>
              <a:gd name="T12" fmla="*/ 194 w 593"/>
              <a:gd name="T13" fmla="*/ 10 h 714"/>
              <a:gd name="T14" fmla="*/ 194 w 593"/>
              <a:gd name="T15" fmla="*/ 37 h 714"/>
              <a:gd name="T16" fmla="*/ 176 w 593"/>
              <a:gd name="T17" fmla="*/ 65 h 714"/>
              <a:gd name="T18" fmla="*/ 83 w 593"/>
              <a:gd name="T19" fmla="*/ 241 h 714"/>
              <a:gd name="T20" fmla="*/ 46 w 593"/>
              <a:gd name="T21" fmla="*/ 417 h 714"/>
              <a:gd name="T22" fmla="*/ 296 w 593"/>
              <a:gd name="T23" fmla="*/ 667 h 714"/>
              <a:gd name="T24" fmla="*/ 546 w 593"/>
              <a:gd name="T25" fmla="*/ 417 h 714"/>
              <a:gd name="T26" fmla="*/ 509 w 593"/>
              <a:gd name="T27" fmla="*/ 241 h 714"/>
              <a:gd name="T28" fmla="*/ 416 w 593"/>
              <a:gd name="T29" fmla="*/ 65 h 714"/>
              <a:gd name="T30" fmla="*/ 398 w 593"/>
              <a:gd name="T31" fmla="*/ 37 h 714"/>
              <a:gd name="T32" fmla="*/ 398 w 593"/>
              <a:gd name="T33" fmla="*/ 10 h 714"/>
              <a:gd name="T34" fmla="*/ 435 w 593"/>
              <a:gd name="T35" fmla="*/ 10 h 714"/>
              <a:gd name="T36" fmla="*/ 453 w 593"/>
              <a:gd name="T37" fmla="*/ 37 h 714"/>
              <a:gd name="T38" fmla="*/ 555 w 593"/>
              <a:gd name="T39" fmla="*/ 232 h 714"/>
              <a:gd name="T40" fmla="*/ 592 w 593"/>
              <a:gd name="T41" fmla="*/ 417 h 714"/>
              <a:gd name="T42" fmla="*/ 296 w 593"/>
              <a:gd name="T43" fmla="*/ 713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3" h="714">
                <a:moveTo>
                  <a:pt x="296" y="713"/>
                </a:moveTo>
                <a:lnTo>
                  <a:pt x="296" y="713"/>
                </a:lnTo>
                <a:cubicBezTo>
                  <a:pt x="129" y="713"/>
                  <a:pt x="0" y="583"/>
                  <a:pt x="0" y="417"/>
                </a:cubicBezTo>
                <a:cubicBezTo>
                  <a:pt x="0" y="370"/>
                  <a:pt x="18" y="296"/>
                  <a:pt x="37" y="232"/>
                </a:cubicBezTo>
                <a:cubicBezTo>
                  <a:pt x="65" y="158"/>
                  <a:pt x="102" y="84"/>
                  <a:pt x="139" y="37"/>
                </a:cubicBezTo>
                <a:cubicBezTo>
                  <a:pt x="148" y="28"/>
                  <a:pt x="148" y="19"/>
                  <a:pt x="157" y="10"/>
                </a:cubicBezTo>
                <a:cubicBezTo>
                  <a:pt x="166" y="0"/>
                  <a:pt x="185" y="0"/>
                  <a:pt x="194" y="10"/>
                </a:cubicBezTo>
                <a:cubicBezTo>
                  <a:pt x="203" y="19"/>
                  <a:pt x="203" y="28"/>
                  <a:pt x="194" y="37"/>
                </a:cubicBezTo>
                <a:cubicBezTo>
                  <a:pt x="185" y="47"/>
                  <a:pt x="176" y="56"/>
                  <a:pt x="176" y="65"/>
                </a:cubicBezTo>
                <a:cubicBezTo>
                  <a:pt x="139" y="111"/>
                  <a:pt x="102" y="176"/>
                  <a:pt x="83" y="241"/>
                </a:cubicBezTo>
                <a:cubicBezTo>
                  <a:pt x="55" y="306"/>
                  <a:pt x="46" y="370"/>
                  <a:pt x="46" y="417"/>
                </a:cubicBezTo>
                <a:cubicBezTo>
                  <a:pt x="46" y="555"/>
                  <a:pt x="157" y="667"/>
                  <a:pt x="296" y="667"/>
                </a:cubicBezTo>
                <a:cubicBezTo>
                  <a:pt x="435" y="667"/>
                  <a:pt x="546" y="555"/>
                  <a:pt x="546" y="417"/>
                </a:cubicBezTo>
                <a:cubicBezTo>
                  <a:pt x="546" y="370"/>
                  <a:pt x="536" y="306"/>
                  <a:pt x="509" y="241"/>
                </a:cubicBezTo>
                <a:cubicBezTo>
                  <a:pt x="490" y="176"/>
                  <a:pt x="453" y="111"/>
                  <a:pt x="416" y="65"/>
                </a:cubicBezTo>
                <a:cubicBezTo>
                  <a:pt x="416" y="56"/>
                  <a:pt x="407" y="47"/>
                  <a:pt x="398" y="37"/>
                </a:cubicBezTo>
                <a:cubicBezTo>
                  <a:pt x="388" y="28"/>
                  <a:pt x="388" y="19"/>
                  <a:pt x="398" y="10"/>
                </a:cubicBezTo>
                <a:cubicBezTo>
                  <a:pt x="407" y="0"/>
                  <a:pt x="425" y="0"/>
                  <a:pt x="435" y="10"/>
                </a:cubicBezTo>
                <a:cubicBezTo>
                  <a:pt x="444" y="19"/>
                  <a:pt x="444" y="28"/>
                  <a:pt x="453" y="37"/>
                </a:cubicBezTo>
                <a:cubicBezTo>
                  <a:pt x="490" y="84"/>
                  <a:pt x="527" y="158"/>
                  <a:pt x="555" y="232"/>
                </a:cubicBezTo>
                <a:cubicBezTo>
                  <a:pt x="573" y="296"/>
                  <a:pt x="592" y="370"/>
                  <a:pt x="592" y="417"/>
                </a:cubicBezTo>
                <a:cubicBezTo>
                  <a:pt x="592" y="583"/>
                  <a:pt x="462" y="713"/>
                  <a:pt x="296" y="7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44">
            <a:extLst>
              <a:ext uri="{FF2B5EF4-FFF2-40B4-BE49-F238E27FC236}">
                <a16:creationId xmlns:a16="http://schemas.microsoft.com/office/drawing/2014/main" id="{563AAE8E-F0C8-2D4C-8C8F-44F1F515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71" y="11283644"/>
            <a:ext cx="390498" cy="185951"/>
          </a:xfrm>
          <a:custGeom>
            <a:avLst/>
            <a:gdLst>
              <a:gd name="T0" fmla="*/ 296 w 371"/>
              <a:gd name="T1" fmla="*/ 176 h 177"/>
              <a:gd name="T2" fmla="*/ 296 w 371"/>
              <a:gd name="T3" fmla="*/ 176 h 177"/>
              <a:gd name="T4" fmla="*/ 287 w 371"/>
              <a:gd name="T5" fmla="*/ 176 h 177"/>
              <a:gd name="T6" fmla="*/ 277 w 371"/>
              <a:gd name="T7" fmla="*/ 148 h 177"/>
              <a:gd name="T8" fmla="*/ 314 w 371"/>
              <a:gd name="T9" fmla="*/ 55 h 177"/>
              <a:gd name="T10" fmla="*/ 314 w 371"/>
              <a:gd name="T11" fmla="*/ 46 h 177"/>
              <a:gd name="T12" fmla="*/ 305 w 371"/>
              <a:gd name="T13" fmla="*/ 37 h 177"/>
              <a:gd name="T14" fmla="*/ 65 w 371"/>
              <a:gd name="T15" fmla="*/ 37 h 177"/>
              <a:gd name="T16" fmla="*/ 55 w 371"/>
              <a:gd name="T17" fmla="*/ 46 h 177"/>
              <a:gd name="T18" fmla="*/ 55 w 371"/>
              <a:gd name="T19" fmla="*/ 55 h 177"/>
              <a:gd name="T20" fmla="*/ 92 w 371"/>
              <a:gd name="T21" fmla="*/ 148 h 177"/>
              <a:gd name="T22" fmla="*/ 83 w 371"/>
              <a:gd name="T23" fmla="*/ 176 h 177"/>
              <a:gd name="T24" fmla="*/ 55 w 371"/>
              <a:gd name="T25" fmla="*/ 166 h 177"/>
              <a:gd name="T26" fmla="*/ 9 w 371"/>
              <a:gd name="T27" fmla="*/ 83 h 177"/>
              <a:gd name="T28" fmla="*/ 18 w 371"/>
              <a:gd name="T29" fmla="*/ 27 h 177"/>
              <a:gd name="T30" fmla="*/ 65 w 371"/>
              <a:gd name="T31" fmla="*/ 0 h 177"/>
              <a:gd name="T32" fmla="*/ 305 w 371"/>
              <a:gd name="T33" fmla="*/ 0 h 177"/>
              <a:gd name="T34" fmla="*/ 351 w 371"/>
              <a:gd name="T35" fmla="*/ 27 h 177"/>
              <a:gd name="T36" fmla="*/ 361 w 371"/>
              <a:gd name="T37" fmla="*/ 83 h 177"/>
              <a:gd name="T38" fmla="*/ 314 w 371"/>
              <a:gd name="T39" fmla="*/ 166 h 177"/>
              <a:gd name="T40" fmla="*/ 296 w 371"/>
              <a:gd name="T4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1" h="177">
                <a:moveTo>
                  <a:pt x="296" y="176"/>
                </a:moveTo>
                <a:lnTo>
                  <a:pt x="296" y="176"/>
                </a:lnTo>
                <a:lnTo>
                  <a:pt x="287" y="176"/>
                </a:lnTo>
                <a:cubicBezTo>
                  <a:pt x="277" y="166"/>
                  <a:pt x="268" y="157"/>
                  <a:pt x="277" y="148"/>
                </a:cubicBezTo>
                <a:cubicBezTo>
                  <a:pt x="314" y="55"/>
                  <a:pt x="314" y="55"/>
                  <a:pt x="314" y="55"/>
                </a:cubicBezTo>
                <a:cubicBezTo>
                  <a:pt x="324" y="55"/>
                  <a:pt x="314" y="46"/>
                  <a:pt x="314" y="46"/>
                </a:cubicBezTo>
                <a:cubicBezTo>
                  <a:pt x="314" y="46"/>
                  <a:pt x="314" y="37"/>
                  <a:pt x="30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55" y="37"/>
                  <a:pt x="55" y="46"/>
                  <a:pt x="55" y="46"/>
                </a:cubicBezTo>
                <a:cubicBezTo>
                  <a:pt x="55" y="46"/>
                  <a:pt x="46" y="55"/>
                  <a:pt x="55" y="55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2" y="157"/>
                  <a:pt x="92" y="166"/>
                  <a:pt x="83" y="176"/>
                </a:cubicBezTo>
                <a:cubicBezTo>
                  <a:pt x="74" y="176"/>
                  <a:pt x="55" y="176"/>
                  <a:pt x="55" y="166"/>
                </a:cubicBezTo>
                <a:cubicBezTo>
                  <a:pt x="9" y="83"/>
                  <a:pt x="9" y="83"/>
                  <a:pt x="9" y="83"/>
                </a:cubicBezTo>
                <a:cubicBezTo>
                  <a:pt x="0" y="64"/>
                  <a:pt x="9" y="37"/>
                  <a:pt x="18" y="27"/>
                </a:cubicBezTo>
                <a:cubicBezTo>
                  <a:pt x="28" y="9"/>
                  <a:pt x="46" y="0"/>
                  <a:pt x="6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4" y="0"/>
                  <a:pt x="342" y="9"/>
                  <a:pt x="351" y="27"/>
                </a:cubicBezTo>
                <a:cubicBezTo>
                  <a:pt x="361" y="37"/>
                  <a:pt x="370" y="64"/>
                  <a:pt x="361" y="83"/>
                </a:cubicBezTo>
                <a:cubicBezTo>
                  <a:pt x="314" y="166"/>
                  <a:pt x="314" y="166"/>
                  <a:pt x="314" y="166"/>
                </a:cubicBezTo>
                <a:cubicBezTo>
                  <a:pt x="314" y="176"/>
                  <a:pt x="305" y="176"/>
                  <a:pt x="296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45">
            <a:extLst>
              <a:ext uri="{FF2B5EF4-FFF2-40B4-BE49-F238E27FC236}">
                <a16:creationId xmlns:a16="http://schemas.microsoft.com/office/drawing/2014/main" id="{76A2DB41-13A7-484B-ADDE-355F9A8B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199" y="11497488"/>
            <a:ext cx="237090" cy="51138"/>
          </a:xfrm>
          <a:custGeom>
            <a:avLst/>
            <a:gdLst>
              <a:gd name="T0" fmla="*/ 203 w 223"/>
              <a:gd name="T1" fmla="*/ 47 h 48"/>
              <a:gd name="T2" fmla="*/ 203 w 223"/>
              <a:gd name="T3" fmla="*/ 47 h 48"/>
              <a:gd name="T4" fmla="*/ 18 w 223"/>
              <a:gd name="T5" fmla="*/ 47 h 48"/>
              <a:gd name="T6" fmla="*/ 0 w 223"/>
              <a:gd name="T7" fmla="*/ 19 h 48"/>
              <a:gd name="T8" fmla="*/ 18 w 223"/>
              <a:gd name="T9" fmla="*/ 0 h 48"/>
              <a:gd name="T10" fmla="*/ 203 w 223"/>
              <a:gd name="T11" fmla="*/ 0 h 48"/>
              <a:gd name="T12" fmla="*/ 222 w 223"/>
              <a:gd name="T13" fmla="*/ 19 h 48"/>
              <a:gd name="T14" fmla="*/ 203 w 223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48">
                <a:moveTo>
                  <a:pt x="203" y="47"/>
                </a:moveTo>
                <a:lnTo>
                  <a:pt x="203" y="47"/>
                </a:lnTo>
                <a:cubicBezTo>
                  <a:pt x="18" y="47"/>
                  <a:pt x="18" y="47"/>
                  <a:pt x="18" y="47"/>
                </a:cubicBezTo>
                <a:cubicBezTo>
                  <a:pt x="9" y="47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3" y="0"/>
                  <a:pt x="222" y="10"/>
                  <a:pt x="222" y="19"/>
                </a:cubicBezTo>
                <a:cubicBezTo>
                  <a:pt x="222" y="28"/>
                  <a:pt x="213" y="47"/>
                  <a:pt x="203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46">
            <a:extLst>
              <a:ext uri="{FF2B5EF4-FFF2-40B4-BE49-F238E27FC236}">
                <a16:creationId xmlns:a16="http://schemas.microsoft.com/office/drawing/2014/main" id="{7941825B-2529-B145-A1DC-387F0927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389" y="11781066"/>
            <a:ext cx="158059" cy="255682"/>
          </a:xfrm>
          <a:custGeom>
            <a:avLst/>
            <a:gdLst>
              <a:gd name="T0" fmla="*/ 65 w 149"/>
              <a:gd name="T1" fmla="*/ 240 h 241"/>
              <a:gd name="T2" fmla="*/ 65 w 149"/>
              <a:gd name="T3" fmla="*/ 240 h 241"/>
              <a:gd name="T4" fmla="*/ 9 w 149"/>
              <a:gd name="T5" fmla="*/ 231 h 241"/>
              <a:gd name="T6" fmla="*/ 0 w 149"/>
              <a:gd name="T7" fmla="*/ 213 h 241"/>
              <a:gd name="T8" fmla="*/ 28 w 149"/>
              <a:gd name="T9" fmla="*/ 203 h 241"/>
              <a:gd name="T10" fmla="*/ 102 w 149"/>
              <a:gd name="T11" fmla="*/ 203 h 241"/>
              <a:gd name="T12" fmla="*/ 120 w 149"/>
              <a:gd name="T13" fmla="*/ 175 h 241"/>
              <a:gd name="T14" fmla="*/ 65 w 149"/>
              <a:gd name="T15" fmla="*/ 138 h 241"/>
              <a:gd name="T16" fmla="*/ 28 w 149"/>
              <a:gd name="T17" fmla="*/ 120 h 241"/>
              <a:gd name="T18" fmla="*/ 0 w 149"/>
              <a:gd name="T19" fmla="*/ 74 h 241"/>
              <a:gd name="T20" fmla="*/ 28 w 149"/>
              <a:gd name="T21" fmla="*/ 18 h 241"/>
              <a:gd name="T22" fmla="*/ 139 w 149"/>
              <a:gd name="T23" fmla="*/ 18 h 241"/>
              <a:gd name="T24" fmla="*/ 148 w 149"/>
              <a:gd name="T25" fmla="*/ 37 h 241"/>
              <a:gd name="T26" fmla="*/ 129 w 149"/>
              <a:gd name="T27" fmla="*/ 46 h 241"/>
              <a:gd name="T28" fmla="*/ 46 w 149"/>
              <a:gd name="T29" fmla="*/ 46 h 241"/>
              <a:gd name="T30" fmla="*/ 37 w 149"/>
              <a:gd name="T31" fmla="*/ 74 h 241"/>
              <a:gd name="T32" fmla="*/ 83 w 149"/>
              <a:gd name="T33" fmla="*/ 111 h 241"/>
              <a:gd name="T34" fmla="*/ 120 w 149"/>
              <a:gd name="T35" fmla="*/ 138 h 241"/>
              <a:gd name="T36" fmla="*/ 148 w 149"/>
              <a:gd name="T37" fmla="*/ 175 h 241"/>
              <a:gd name="T38" fmla="*/ 120 w 149"/>
              <a:gd name="T39" fmla="*/ 231 h 241"/>
              <a:gd name="T40" fmla="*/ 65 w 149"/>
              <a:gd name="T41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" h="241">
                <a:moveTo>
                  <a:pt x="65" y="240"/>
                </a:moveTo>
                <a:lnTo>
                  <a:pt x="65" y="240"/>
                </a:lnTo>
                <a:cubicBezTo>
                  <a:pt x="46" y="240"/>
                  <a:pt x="28" y="240"/>
                  <a:pt x="9" y="231"/>
                </a:cubicBezTo>
                <a:cubicBezTo>
                  <a:pt x="0" y="231"/>
                  <a:pt x="0" y="222"/>
                  <a:pt x="0" y="213"/>
                </a:cubicBezTo>
                <a:cubicBezTo>
                  <a:pt x="9" y="203"/>
                  <a:pt x="18" y="203"/>
                  <a:pt x="28" y="203"/>
                </a:cubicBezTo>
                <a:cubicBezTo>
                  <a:pt x="55" y="222"/>
                  <a:pt x="83" y="222"/>
                  <a:pt x="102" y="203"/>
                </a:cubicBezTo>
                <a:cubicBezTo>
                  <a:pt x="111" y="203"/>
                  <a:pt x="120" y="194"/>
                  <a:pt x="120" y="175"/>
                </a:cubicBezTo>
                <a:cubicBezTo>
                  <a:pt x="120" y="166"/>
                  <a:pt x="92" y="148"/>
                  <a:pt x="65" y="138"/>
                </a:cubicBezTo>
                <a:cubicBezTo>
                  <a:pt x="55" y="129"/>
                  <a:pt x="37" y="129"/>
                  <a:pt x="28" y="120"/>
                </a:cubicBezTo>
                <a:cubicBezTo>
                  <a:pt x="9" y="101"/>
                  <a:pt x="0" y="92"/>
                  <a:pt x="0" y="74"/>
                </a:cubicBezTo>
                <a:cubicBezTo>
                  <a:pt x="0" y="55"/>
                  <a:pt x="9" y="37"/>
                  <a:pt x="28" y="18"/>
                </a:cubicBezTo>
                <a:cubicBezTo>
                  <a:pt x="55" y="9"/>
                  <a:pt x="102" y="0"/>
                  <a:pt x="139" y="18"/>
                </a:cubicBezTo>
                <a:cubicBezTo>
                  <a:pt x="148" y="27"/>
                  <a:pt x="148" y="37"/>
                  <a:pt x="148" y="37"/>
                </a:cubicBezTo>
                <a:cubicBezTo>
                  <a:pt x="139" y="46"/>
                  <a:pt x="129" y="55"/>
                  <a:pt x="129" y="46"/>
                </a:cubicBezTo>
                <a:cubicBezTo>
                  <a:pt x="92" y="37"/>
                  <a:pt x="65" y="37"/>
                  <a:pt x="46" y="46"/>
                </a:cubicBezTo>
                <a:cubicBezTo>
                  <a:pt x="37" y="55"/>
                  <a:pt x="37" y="64"/>
                  <a:pt x="37" y="74"/>
                </a:cubicBezTo>
                <a:cubicBezTo>
                  <a:pt x="37" y="92"/>
                  <a:pt x="55" y="101"/>
                  <a:pt x="83" y="111"/>
                </a:cubicBezTo>
                <a:cubicBezTo>
                  <a:pt x="92" y="120"/>
                  <a:pt x="111" y="129"/>
                  <a:pt x="120" y="138"/>
                </a:cubicBezTo>
                <a:cubicBezTo>
                  <a:pt x="139" y="148"/>
                  <a:pt x="148" y="166"/>
                  <a:pt x="148" y="175"/>
                </a:cubicBezTo>
                <a:cubicBezTo>
                  <a:pt x="148" y="203"/>
                  <a:pt x="139" y="222"/>
                  <a:pt x="120" y="231"/>
                </a:cubicBezTo>
                <a:cubicBezTo>
                  <a:pt x="102" y="240"/>
                  <a:pt x="83" y="240"/>
                  <a:pt x="65" y="2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47">
            <a:extLst>
              <a:ext uri="{FF2B5EF4-FFF2-40B4-BE49-F238E27FC236}">
                <a16:creationId xmlns:a16="http://schemas.microsoft.com/office/drawing/2014/main" id="{8839FC72-D917-AE47-A955-9E2828ED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174" y="11729928"/>
            <a:ext cx="41841" cy="51138"/>
          </a:xfrm>
          <a:custGeom>
            <a:avLst/>
            <a:gdLst>
              <a:gd name="T0" fmla="*/ 19 w 38"/>
              <a:gd name="T1" fmla="*/ 47 h 48"/>
              <a:gd name="T2" fmla="*/ 19 w 38"/>
              <a:gd name="T3" fmla="*/ 47 h 48"/>
              <a:gd name="T4" fmla="*/ 0 w 38"/>
              <a:gd name="T5" fmla="*/ 37 h 48"/>
              <a:gd name="T6" fmla="*/ 0 w 38"/>
              <a:gd name="T7" fmla="*/ 10 h 48"/>
              <a:gd name="T8" fmla="*/ 19 w 38"/>
              <a:gd name="T9" fmla="*/ 0 h 48"/>
              <a:gd name="T10" fmla="*/ 37 w 38"/>
              <a:gd name="T11" fmla="*/ 10 h 48"/>
              <a:gd name="T12" fmla="*/ 37 w 38"/>
              <a:gd name="T13" fmla="*/ 37 h 48"/>
              <a:gd name="T14" fmla="*/ 19 w 38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48">
                <a:moveTo>
                  <a:pt x="19" y="47"/>
                </a:moveTo>
                <a:lnTo>
                  <a:pt x="19" y="47"/>
                </a:lnTo>
                <a:cubicBezTo>
                  <a:pt x="10" y="47"/>
                  <a:pt x="0" y="47"/>
                  <a:pt x="0" y="3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28" y="0"/>
                  <a:pt x="37" y="0"/>
                  <a:pt x="37" y="10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47"/>
                  <a:pt x="28" y="47"/>
                  <a:pt x="19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48">
            <a:extLst>
              <a:ext uri="{FF2B5EF4-FFF2-40B4-BE49-F238E27FC236}">
                <a16:creationId xmlns:a16="http://schemas.microsoft.com/office/drawing/2014/main" id="{3B1B3A17-4AD1-6246-B2E5-482E2BA1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9174" y="12046045"/>
            <a:ext cx="41841" cy="60436"/>
          </a:xfrm>
          <a:custGeom>
            <a:avLst/>
            <a:gdLst>
              <a:gd name="T0" fmla="*/ 19 w 38"/>
              <a:gd name="T1" fmla="*/ 55 h 56"/>
              <a:gd name="T2" fmla="*/ 19 w 38"/>
              <a:gd name="T3" fmla="*/ 55 h 56"/>
              <a:gd name="T4" fmla="*/ 0 w 38"/>
              <a:gd name="T5" fmla="*/ 37 h 56"/>
              <a:gd name="T6" fmla="*/ 0 w 38"/>
              <a:gd name="T7" fmla="*/ 18 h 56"/>
              <a:gd name="T8" fmla="*/ 19 w 38"/>
              <a:gd name="T9" fmla="*/ 0 h 56"/>
              <a:gd name="T10" fmla="*/ 37 w 38"/>
              <a:gd name="T11" fmla="*/ 18 h 56"/>
              <a:gd name="T12" fmla="*/ 37 w 38"/>
              <a:gd name="T13" fmla="*/ 37 h 56"/>
              <a:gd name="T14" fmla="*/ 19 w 3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56">
                <a:moveTo>
                  <a:pt x="19" y="55"/>
                </a:moveTo>
                <a:lnTo>
                  <a:pt x="19" y="55"/>
                </a:lnTo>
                <a:cubicBezTo>
                  <a:pt x="1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46"/>
                  <a:pt x="28" y="55"/>
                  <a:pt x="1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CuadroTexto 395">
            <a:extLst>
              <a:ext uri="{FF2B5EF4-FFF2-40B4-BE49-F238E27FC236}">
                <a16:creationId xmlns:a16="http://schemas.microsoft.com/office/drawing/2014/main" id="{DA0897A8-3244-5741-8715-1663CA5F926B}"/>
              </a:ext>
            </a:extLst>
          </p:cNvPr>
          <p:cNvSpPr txBox="1"/>
          <p:nvPr/>
        </p:nvSpPr>
        <p:spPr>
          <a:xfrm flipH="1">
            <a:off x="12893741" y="88984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03" name="Rectangle 45">
            <a:extLst>
              <a:ext uri="{FF2B5EF4-FFF2-40B4-BE49-F238E27FC236}">
                <a16:creationId xmlns:a16="http://schemas.microsoft.com/office/drawing/2014/main" id="{53BCC3BF-B6B3-0A4B-859C-D6302F8F4546}"/>
              </a:ext>
            </a:extLst>
          </p:cNvPr>
          <p:cNvSpPr/>
          <p:nvPr/>
        </p:nvSpPr>
        <p:spPr>
          <a:xfrm flipH="1">
            <a:off x="12896484" y="9559589"/>
            <a:ext cx="3960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05" name="CuadroTexto 395">
            <a:extLst>
              <a:ext uri="{FF2B5EF4-FFF2-40B4-BE49-F238E27FC236}">
                <a16:creationId xmlns:a16="http://schemas.microsoft.com/office/drawing/2014/main" id="{5D916B92-88FA-A443-8985-3617B858E8EA}"/>
              </a:ext>
            </a:extLst>
          </p:cNvPr>
          <p:cNvSpPr txBox="1"/>
          <p:nvPr/>
        </p:nvSpPr>
        <p:spPr>
          <a:xfrm flipH="1">
            <a:off x="12916914" y="109354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06" name="Rectangle 45">
            <a:extLst>
              <a:ext uri="{FF2B5EF4-FFF2-40B4-BE49-F238E27FC236}">
                <a16:creationId xmlns:a16="http://schemas.microsoft.com/office/drawing/2014/main" id="{A58358E6-D510-634A-921E-C8CB61C874E5}"/>
              </a:ext>
            </a:extLst>
          </p:cNvPr>
          <p:cNvSpPr/>
          <p:nvPr/>
        </p:nvSpPr>
        <p:spPr>
          <a:xfrm flipH="1">
            <a:off x="12919657" y="11596613"/>
            <a:ext cx="3960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08" name="CuadroTexto 395">
            <a:extLst>
              <a:ext uri="{FF2B5EF4-FFF2-40B4-BE49-F238E27FC236}">
                <a16:creationId xmlns:a16="http://schemas.microsoft.com/office/drawing/2014/main" id="{5F615A8B-F069-5647-8B19-8CAA99DC0F88}"/>
              </a:ext>
            </a:extLst>
          </p:cNvPr>
          <p:cNvSpPr txBox="1"/>
          <p:nvPr/>
        </p:nvSpPr>
        <p:spPr>
          <a:xfrm flipH="1">
            <a:off x="18972274" y="87930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09" name="Rectangle 45">
            <a:extLst>
              <a:ext uri="{FF2B5EF4-FFF2-40B4-BE49-F238E27FC236}">
                <a16:creationId xmlns:a16="http://schemas.microsoft.com/office/drawing/2014/main" id="{C3126852-5837-F849-83DE-78FAD5209EAF}"/>
              </a:ext>
            </a:extLst>
          </p:cNvPr>
          <p:cNvSpPr/>
          <p:nvPr/>
        </p:nvSpPr>
        <p:spPr>
          <a:xfrm flipH="1">
            <a:off x="18975017" y="9454167"/>
            <a:ext cx="3960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1" name="CuadroTexto 395">
            <a:extLst>
              <a:ext uri="{FF2B5EF4-FFF2-40B4-BE49-F238E27FC236}">
                <a16:creationId xmlns:a16="http://schemas.microsoft.com/office/drawing/2014/main" id="{1B753FB9-181C-D840-AA98-EA0ABEB28352}"/>
              </a:ext>
            </a:extLst>
          </p:cNvPr>
          <p:cNvSpPr txBox="1"/>
          <p:nvPr/>
        </p:nvSpPr>
        <p:spPr>
          <a:xfrm flipH="1">
            <a:off x="18977056" y="109187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12" name="Rectangle 45">
            <a:extLst>
              <a:ext uri="{FF2B5EF4-FFF2-40B4-BE49-F238E27FC236}">
                <a16:creationId xmlns:a16="http://schemas.microsoft.com/office/drawing/2014/main" id="{527D2530-F7A0-FE46-B019-8C412EA25FB2}"/>
              </a:ext>
            </a:extLst>
          </p:cNvPr>
          <p:cNvSpPr/>
          <p:nvPr/>
        </p:nvSpPr>
        <p:spPr>
          <a:xfrm flipH="1">
            <a:off x="18979799" y="11579896"/>
            <a:ext cx="3960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13" name="CuadroTexto 395">
            <a:extLst>
              <a:ext uri="{FF2B5EF4-FFF2-40B4-BE49-F238E27FC236}">
                <a16:creationId xmlns:a16="http://schemas.microsoft.com/office/drawing/2014/main" id="{88956BC2-BF1E-7C43-9BA0-039717B8E9E6}"/>
              </a:ext>
            </a:extLst>
          </p:cNvPr>
          <p:cNvSpPr txBox="1"/>
          <p:nvPr/>
        </p:nvSpPr>
        <p:spPr>
          <a:xfrm flipH="1">
            <a:off x="14354966" y="4605598"/>
            <a:ext cx="66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14" name="CuadroTexto 395">
            <a:extLst>
              <a:ext uri="{FF2B5EF4-FFF2-40B4-BE49-F238E27FC236}">
                <a16:creationId xmlns:a16="http://schemas.microsoft.com/office/drawing/2014/main" id="{DFD66902-2EA7-534E-972F-08277453D446}"/>
              </a:ext>
            </a:extLst>
          </p:cNvPr>
          <p:cNvSpPr txBox="1"/>
          <p:nvPr/>
        </p:nvSpPr>
        <p:spPr>
          <a:xfrm flipH="1">
            <a:off x="15847226" y="3564515"/>
            <a:ext cx="66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15" name="CuadroTexto 395">
            <a:extLst>
              <a:ext uri="{FF2B5EF4-FFF2-40B4-BE49-F238E27FC236}">
                <a16:creationId xmlns:a16="http://schemas.microsoft.com/office/drawing/2014/main" id="{2EF84974-62CE-D941-8CFF-AA9838AD548F}"/>
              </a:ext>
            </a:extLst>
          </p:cNvPr>
          <p:cNvSpPr txBox="1"/>
          <p:nvPr/>
        </p:nvSpPr>
        <p:spPr>
          <a:xfrm flipH="1">
            <a:off x="17584746" y="4143109"/>
            <a:ext cx="66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16" name="CuadroTexto 395">
            <a:extLst>
              <a:ext uri="{FF2B5EF4-FFF2-40B4-BE49-F238E27FC236}">
                <a16:creationId xmlns:a16="http://schemas.microsoft.com/office/drawing/2014/main" id="{645603DF-0532-B34D-BEA4-1AFBA60B5CE0}"/>
              </a:ext>
            </a:extLst>
          </p:cNvPr>
          <p:cNvSpPr txBox="1"/>
          <p:nvPr/>
        </p:nvSpPr>
        <p:spPr>
          <a:xfrm flipH="1">
            <a:off x="18910776" y="2545056"/>
            <a:ext cx="665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33106366-5FE6-E041-AC1F-1850A417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278" y="3362796"/>
            <a:ext cx="3585727" cy="5929274"/>
          </a:xfrm>
          <a:custGeom>
            <a:avLst/>
            <a:gdLst>
              <a:gd name="T0" fmla="*/ 553 w 3144"/>
              <a:gd name="T1" fmla="*/ 5026 h 5197"/>
              <a:gd name="T2" fmla="*/ 553 w 3144"/>
              <a:gd name="T3" fmla="*/ 5026 h 5197"/>
              <a:gd name="T4" fmla="*/ 16 w 3144"/>
              <a:gd name="T5" fmla="*/ 479 h 5197"/>
              <a:gd name="T6" fmla="*/ 171 w 3144"/>
              <a:gd name="T7" fmla="*/ 276 h 5197"/>
              <a:gd name="T8" fmla="*/ 2388 w 3144"/>
              <a:gd name="T9" fmla="*/ 16 h 5197"/>
              <a:gd name="T10" fmla="*/ 2591 w 3144"/>
              <a:gd name="T11" fmla="*/ 170 h 5197"/>
              <a:gd name="T12" fmla="*/ 3127 w 3144"/>
              <a:gd name="T13" fmla="*/ 4725 h 5197"/>
              <a:gd name="T14" fmla="*/ 2973 w 3144"/>
              <a:gd name="T15" fmla="*/ 4920 h 5197"/>
              <a:gd name="T16" fmla="*/ 756 w 3144"/>
              <a:gd name="T17" fmla="*/ 5188 h 5197"/>
              <a:gd name="T18" fmla="*/ 553 w 3144"/>
              <a:gd name="T19" fmla="*/ 5026 h 5197"/>
              <a:gd name="T20" fmla="*/ 244 w 3144"/>
              <a:gd name="T21" fmla="*/ 495 h 5197"/>
              <a:gd name="T22" fmla="*/ 244 w 3144"/>
              <a:gd name="T23" fmla="*/ 495 h 5197"/>
              <a:gd name="T24" fmla="*/ 772 w 3144"/>
              <a:gd name="T25" fmla="*/ 4952 h 5197"/>
              <a:gd name="T26" fmla="*/ 2900 w 3144"/>
              <a:gd name="T27" fmla="*/ 4701 h 5197"/>
              <a:gd name="T28" fmla="*/ 2372 w 3144"/>
              <a:gd name="T29" fmla="*/ 243 h 5197"/>
              <a:gd name="T30" fmla="*/ 244 w 3144"/>
              <a:gd name="T31" fmla="*/ 495 h 5197"/>
              <a:gd name="T32" fmla="*/ 2900 w 3144"/>
              <a:gd name="T33" fmla="*/ 4749 h 5197"/>
              <a:gd name="T34" fmla="*/ 2900 w 3144"/>
              <a:gd name="T35" fmla="*/ 4749 h 5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4" h="5197">
                <a:moveTo>
                  <a:pt x="553" y="5026"/>
                </a:moveTo>
                <a:lnTo>
                  <a:pt x="553" y="5026"/>
                </a:lnTo>
                <a:cubicBezTo>
                  <a:pt x="16" y="479"/>
                  <a:pt x="16" y="479"/>
                  <a:pt x="16" y="479"/>
                </a:cubicBezTo>
                <a:cubicBezTo>
                  <a:pt x="0" y="373"/>
                  <a:pt x="73" y="284"/>
                  <a:pt x="171" y="276"/>
                </a:cubicBezTo>
                <a:cubicBezTo>
                  <a:pt x="2388" y="16"/>
                  <a:pt x="2388" y="16"/>
                  <a:pt x="2388" y="16"/>
                </a:cubicBezTo>
                <a:cubicBezTo>
                  <a:pt x="2485" y="0"/>
                  <a:pt x="2575" y="73"/>
                  <a:pt x="2591" y="170"/>
                </a:cubicBezTo>
                <a:cubicBezTo>
                  <a:pt x="3127" y="4725"/>
                  <a:pt x="3127" y="4725"/>
                  <a:pt x="3127" y="4725"/>
                </a:cubicBezTo>
                <a:cubicBezTo>
                  <a:pt x="3143" y="4823"/>
                  <a:pt x="3070" y="4912"/>
                  <a:pt x="2973" y="4920"/>
                </a:cubicBezTo>
                <a:cubicBezTo>
                  <a:pt x="756" y="5188"/>
                  <a:pt x="756" y="5188"/>
                  <a:pt x="756" y="5188"/>
                </a:cubicBezTo>
                <a:cubicBezTo>
                  <a:pt x="658" y="5196"/>
                  <a:pt x="561" y="5131"/>
                  <a:pt x="553" y="5026"/>
                </a:cubicBezTo>
                <a:close/>
                <a:moveTo>
                  <a:pt x="244" y="495"/>
                </a:moveTo>
                <a:lnTo>
                  <a:pt x="244" y="495"/>
                </a:lnTo>
                <a:cubicBezTo>
                  <a:pt x="772" y="4952"/>
                  <a:pt x="772" y="4952"/>
                  <a:pt x="772" y="4952"/>
                </a:cubicBezTo>
                <a:cubicBezTo>
                  <a:pt x="2900" y="4701"/>
                  <a:pt x="2900" y="4701"/>
                  <a:pt x="2900" y="4701"/>
                </a:cubicBezTo>
                <a:cubicBezTo>
                  <a:pt x="2372" y="243"/>
                  <a:pt x="2372" y="243"/>
                  <a:pt x="2372" y="243"/>
                </a:cubicBezTo>
                <a:lnTo>
                  <a:pt x="244" y="495"/>
                </a:lnTo>
                <a:close/>
                <a:moveTo>
                  <a:pt x="2900" y="4749"/>
                </a:moveTo>
                <a:lnTo>
                  <a:pt x="2900" y="47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B9F5A5A8-5A46-0C46-9EC9-1BC4E260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837" y="3805355"/>
            <a:ext cx="2685525" cy="5008956"/>
          </a:xfrm>
          <a:custGeom>
            <a:avLst/>
            <a:gdLst>
              <a:gd name="T0" fmla="*/ 2120 w 2356"/>
              <a:gd name="T1" fmla="*/ 3776 h 4394"/>
              <a:gd name="T2" fmla="*/ 2120 w 2356"/>
              <a:gd name="T3" fmla="*/ 3776 h 4394"/>
              <a:gd name="T4" fmla="*/ 1917 w 2356"/>
              <a:gd name="T5" fmla="*/ 4028 h 4394"/>
              <a:gd name="T6" fmla="*/ 893 w 2356"/>
              <a:gd name="T7" fmla="*/ 4149 h 4394"/>
              <a:gd name="T8" fmla="*/ 633 w 2356"/>
              <a:gd name="T9" fmla="*/ 3946 h 4394"/>
              <a:gd name="T10" fmla="*/ 244 w 2356"/>
              <a:gd name="T11" fmla="*/ 618 h 4394"/>
              <a:gd name="T12" fmla="*/ 439 w 2356"/>
              <a:gd name="T13" fmla="*/ 366 h 4394"/>
              <a:gd name="T14" fmla="*/ 1470 w 2356"/>
              <a:gd name="T15" fmla="*/ 244 h 4394"/>
              <a:gd name="T16" fmla="*/ 1722 w 2356"/>
              <a:gd name="T17" fmla="*/ 439 h 4394"/>
              <a:gd name="T18" fmla="*/ 2120 w 2356"/>
              <a:gd name="T19" fmla="*/ 3776 h 4394"/>
              <a:gd name="T20" fmla="*/ 2347 w 2356"/>
              <a:gd name="T21" fmla="*/ 3743 h 4394"/>
              <a:gd name="T22" fmla="*/ 2347 w 2356"/>
              <a:gd name="T23" fmla="*/ 3743 h 4394"/>
              <a:gd name="T24" fmla="*/ 1949 w 2356"/>
              <a:gd name="T25" fmla="*/ 415 h 4394"/>
              <a:gd name="T26" fmla="*/ 1698 w 2356"/>
              <a:gd name="T27" fmla="*/ 211 h 4394"/>
              <a:gd name="T28" fmla="*/ 1438 w 2356"/>
              <a:gd name="T29" fmla="*/ 16 h 4394"/>
              <a:gd name="T30" fmla="*/ 414 w 2356"/>
              <a:gd name="T31" fmla="*/ 138 h 4394"/>
              <a:gd name="T32" fmla="*/ 211 w 2356"/>
              <a:gd name="T33" fmla="*/ 390 h 4394"/>
              <a:gd name="T34" fmla="*/ 16 w 2356"/>
              <a:gd name="T35" fmla="*/ 642 h 4394"/>
              <a:gd name="T36" fmla="*/ 406 w 2356"/>
              <a:gd name="T37" fmla="*/ 3979 h 4394"/>
              <a:gd name="T38" fmla="*/ 666 w 2356"/>
              <a:gd name="T39" fmla="*/ 4174 h 4394"/>
              <a:gd name="T40" fmla="*/ 918 w 2356"/>
              <a:gd name="T41" fmla="*/ 4377 h 4394"/>
              <a:gd name="T42" fmla="*/ 1941 w 2356"/>
              <a:gd name="T43" fmla="*/ 4255 h 4394"/>
              <a:gd name="T44" fmla="*/ 2144 w 2356"/>
              <a:gd name="T45" fmla="*/ 4003 h 4394"/>
              <a:gd name="T46" fmla="*/ 2347 w 2356"/>
              <a:gd name="T47" fmla="*/ 3743 h 4394"/>
              <a:gd name="T48" fmla="*/ 2120 w 2356"/>
              <a:gd name="T49" fmla="*/ 3776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56" h="4394">
                <a:moveTo>
                  <a:pt x="2120" y="3776"/>
                </a:moveTo>
                <a:lnTo>
                  <a:pt x="2120" y="3776"/>
                </a:lnTo>
                <a:cubicBezTo>
                  <a:pt x="1990" y="3792"/>
                  <a:pt x="1900" y="3906"/>
                  <a:pt x="1917" y="4028"/>
                </a:cubicBezTo>
                <a:cubicBezTo>
                  <a:pt x="893" y="4149"/>
                  <a:pt x="893" y="4149"/>
                  <a:pt x="893" y="4149"/>
                </a:cubicBezTo>
                <a:cubicBezTo>
                  <a:pt x="877" y="4028"/>
                  <a:pt x="763" y="3938"/>
                  <a:pt x="633" y="3946"/>
                </a:cubicBezTo>
                <a:cubicBezTo>
                  <a:pt x="244" y="618"/>
                  <a:pt x="244" y="618"/>
                  <a:pt x="244" y="618"/>
                </a:cubicBezTo>
                <a:cubicBezTo>
                  <a:pt x="366" y="601"/>
                  <a:pt x="455" y="488"/>
                  <a:pt x="439" y="366"/>
                </a:cubicBezTo>
                <a:cubicBezTo>
                  <a:pt x="1470" y="244"/>
                  <a:pt x="1470" y="244"/>
                  <a:pt x="1470" y="244"/>
                </a:cubicBezTo>
                <a:cubicBezTo>
                  <a:pt x="1478" y="366"/>
                  <a:pt x="1600" y="455"/>
                  <a:pt x="1722" y="439"/>
                </a:cubicBezTo>
                <a:cubicBezTo>
                  <a:pt x="2120" y="3776"/>
                  <a:pt x="2120" y="3776"/>
                  <a:pt x="2120" y="3776"/>
                </a:cubicBezTo>
                <a:lnTo>
                  <a:pt x="2347" y="3743"/>
                </a:lnTo>
                <a:lnTo>
                  <a:pt x="2347" y="3743"/>
                </a:lnTo>
                <a:cubicBezTo>
                  <a:pt x="1949" y="415"/>
                  <a:pt x="1949" y="415"/>
                  <a:pt x="1949" y="415"/>
                </a:cubicBezTo>
                <a:cubicBezTo>
                  <a:pt x="1933" y="293"/>
                  <a:pt x="1819" y="203"/>
                  <a:pt x="1698" y="211"/>
                </a:cubicBezTo>
                <a:cubicBezTo>
                  <a:pt x="1681" y="90"/>
                  <a:pt x="1568" y="0"/>
                  <a:pt x="1438" y="16"/>
                </a:cubicBezTo>
                <a:cubicBezTo>
                  <a:pt x="414" y="138"/>
                  <a:pt x="414" y="138"/>
                  <a:pt x="414" y="138"/>
                </a:cubicBezTo>
                <a:cubicBezTo>
                  <a:pt x="293" y="146"/>
                  <a:pt x="203" y="260"/>
                  <a:pt x="211" y="390"/>
                </a:cubicBezTo>
                <a:cubicBezTo>
                  <a:pt x="89" y="406"/>
                  <a:pt x="0" y="520"/>
                  <a:pt x="16" y="642"/>
                </a:cubicBezTo>
                <a:cubicBezTo>
                  <a:pt x="406" y="3979"/>
                  <a:pt x="406" y="3979"/>
                  <a:pt x="406" y="3979"/>
                </a:cubicBezTo>
                <a:cubicBezTo>
                  <a:pt x="422" y="4101"/>
                  <a:pt x="536" y="4190"/>
                  <a:pt x="666" y="4174"/>
                </a:cubicBezTo>
                <a:cubicBezTo>
                  <a:pt x="682" y="4304"/>
                  <a:pt x="796" y="4393"/>
                  <a:pt x="918" y="4377"/>
                </a:cubicBezTo>
                <a:cubicBezTo>
                  <a:pt x="1941" y="4255"/>
                  <a:pt x="1941" y="4255"/>
                  <a:pt x="1941" y="4255"/>
                </a:cubicBezTo>
                <a:cubicBezTo>
                  <a:pt x="2071" y="4239"/>
                  <a:pt x="2160" y="4125"/>
                  <a:pt x="2144" y="4003"/>
                </a:cubicBezTo>
                <a:cubicBezTo>
                  <a:pt x="2266" y="3987"/>
                  <a:pt x="2355" y="3873"/>
                  <a:pt x="2347" y="3743"/>
                </a:cubicBezTo>
                <a:lnTo>
                  <a:pt x="2120" y="37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88DFBFF3-6B29-1448-96E8-35421C43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465" y="3121401"/>
            <a:ext cx="3555553" cy="5753259"/>
          </a:xfrm>
          <a:custGeom>
            <a:avLst/>
            <a:gdLst>
              <a:gd name="T0" fmla="*/ 934 w 3119"/>
              <a:gd name="T1" fmla="*/ 0 h 5044"/>
              <a:gd name="T2" fmla="*/ 3118 w 3119"/>
              <a:gd name="T3" fmla="*/ 455 h 5044"/>
              <a:gd name="T4" fmla="*/ 2233 w 3119"/>
              <a:gd name="T5" fmla="*/ 5043 h 5044"/>
              <a:gd name="T6" fmla="*/ 0 w 3119"/>
              <a:gd name="T7" fmla="*/ 4596 h 5044"/>
              <a:gd name="T8" fmla="*/ 934 w 3119"/>
              <a:gd name="T9" fmla="*/ 0 h 5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9" h="5044">
                <a:moveTo>
                  <a:pt x="934" y="0"/>
                </a:moveTo>
                <a:lnTo>
                  <a:pt x="3118" y="455"/>
                </a:lnTo>
                <a:lnTo>
                  <a:pt x="2233" y="5043"/>
                </a:lnTo>
                <a:lnTo>
                  <a:pt x="0" y="4596"/>
                </a:lnTo>
                <a:lnTo>
                  <a:pt x="93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359EFB85-ED4C-834A-AA9B-88D17C8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127" y="2955440"/>
            <a:ext cx="3972967" cy="6065061"/>
          </a:xfrm>
          <a:custGeom>
            <a:avLst/>
            <a:gdLst>
              <a:gd name="T0" fmla="*/ 24 w 3485"/>
              <a:gd name="T1" fmla="*/ 4653 h 5320"/>
              <a:gd name="T2" fmla="*/ 24 w 3485"/>
              <a:gd name="T3" fmla="*/ 4653 h 5320"/>
              <a:gd name="T4" fmla="*/ 917 w 3485"/>
              <a:gd name="T5" fmla="*/ 155 h 5320"/>
              <a:gd name="T6" fmla="*/ 1129 w 3485"/>
              <a:gd name="T7" fmla="*/ 16 h 5320"/>
              <a:gd name="T8" fmla="*/ 3321 w 3485"/>
              <a:gd name="T9" fmla="*/ 455 h 5320"/>
              <a:gd name="T10" fmla="*/ 3459 w 3485"/>
              <a:gd name="T11" fmla="*/ 666 h 5320"/>
              <a:gd name="T12" fmla="*/ 2566 w 3485"/>
              <a:gd name="T13" fmla="*/ 5164 h 5320"/>
              <a:gd name="T14" fmla="*/ 2355 w 3485"/>
              <a:gd name="T15" fmla="*/ 5302 h 5320"/>
              <a:gd name="T16" fmla="*/ 162 w 3485"/>
              <a:gd name="T17" fmla="*/ 4864 h 5320"/>
              <a:gd name="T18" fmla="*/ 24 w 3485"/>
              <a:gd name="T19" fmla="*/ 4653 h 5320"/>
              <a:gd name="T20" fmla="*/ 1129 w 3485"/>
              <a:gd name="T21" fmla="*/ 252 h 5320"/>
              <a:gd name="T22" fmla="*/ 1129 w 3485"/>
              <a:gd name="T23" fmla="*/ 252 h 5320"/>
              <a:gd name="T24" fmla="*/ 260 w 3485"/>
              <a:gd name="T25" fmla="*/ 4653 h 5320"/>
              <a:gd name="T26" fmla="*/ 2355 w 3485"/>
              <a:gd name="T27" fmla="*/ 5067 h 5320"/>
              <a:gd name="T28" fmla="*/ 3232 w 3485"/>
              <a:gd name="T29" fmla="*/ 666 h 5320"/>
              <a:gd name="T30" fmla="*/ 1129 w 3485"/>
              <a:gd name="T31" fmla="*/ 252 h 5320"/>
              <a:gd name="T32" fmla="*/ 2347 w 3485"/>
              <a:gd name="T33" fmla="*/ 5116 h 5320"/>
              <a:gd name="T34" fmla="*/ 2347 w 3485"/>
              <a:gd name="T35" fmla="*/ 5116 h 5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85" h="5320">
                <a:moveTo>
                  <a:pt x="24" y="4653"/>
                </a:moveTo>
                <a:lnTo>
                  <a:pt x="24" y="4653"/>
                </a:lnTo>
                <a:cubicBezTo>
                  <a:pt x="917" y="155"/>
                  <a:pt x="917" y="155"/>
                  <a:pt x="917" y="155"/>
                </a:cubicBezTo>
                <a:cubicBezTo>
                  <a:pt x="934" y="57"/>
                  <a:pt x="1031" y="0"/>
                  <a:pt x="1129" y="16"/>
                </a:cubicBezTo>
                <a:cubicBezTo>
                  <a:pt x="3321" y="455"/>
                  <a:pt x="3321" y="455"/>
                  <a:pt x="3321" y="455"/>
                </a:cubicBezTo>
                <a:cubicBezTo>
                  <a:pt x="3419" y="471"/>
                  <a:pt x="3484" y="569"/>
                  <a:pt x="3459" y="666"/>
                </a:cubicBezTo>
                <a:cubicBezTo>
                  <a:pt x="2566" y="5164"/>
                  <a:pt x="2566" y="5164"/>
                  <a:pt x="2566" y="5164"/>
                </a:cubicBezTo>
                <a:cubicBezTo>
                  <a:pt x="2550" y="5262"/>
                  <a:pt x="2452" y="5319"/>
                  <a:pt x="2355" y="5302"/>
                </a:cubicBezTo>
                <a:cubicBezTo>
                  <a:pt x="162" y="4864"/>
                  <a:pt x="162" y="4864"/>
                  <a:pt x="162" y="4864"/>
                </a:cubicBezTo>
                <a:cubicBezTo>
                  <a:pt x="65" y="4848"/>
                  <a:pt x="0" y="4750"/>
                  <a:pt x="24" y="4653"/>
                </a:cubicBezTo>
                <a:close/>
                <a:moveTo>
                  <a:pt x="1129" y="252"/>
                </a:moveTo>
                <a:lnTo>
                  <a:pt x="1129" y="252"/>
                </a:lnTo>
                <a:cubicBezTo>
                  <a:pt x="260" y="4653"/>
                  <a:pt x="260" y="4653"/>
                  <a:pt x="260" y="4653"/>
                </a:cubicBezTo>
                <a:cubicBezTo>
                  <a:pt x="2355" y="5067"/>
                  <a:pt x="2355" y="5067"/>
                  <a:pt x="2355" y="5067"/>
                </a:cubicBezTo>
                <a:cubicBezTo>
                  <a:pt x="3232" y="666"/>
                  <a:pt x="3232" y="666"/>
                  <a:pt x="3232" y="666"/>
                </a:cubicBezTo>
                <a:lnTo>
                  <a:pt x="1129" y="252"/>
                </a:lnTo>
                <a:close/>
                <a:moveTo>
                  <a:pt x="2347" y="5116"/>
                </a:moveTo>
                <a:lnTo>
                  <a:pt x="2347" y="51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6A937840-7E32-FF4D-A179-67E54279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888" y="5334193"/>
            <a:ext cx="1297501" cy="1297501"/>
          </a:xfrm>
          <a:custGeom>
            <a:avLst/>
            <a:gdLst>
              <a:gd name="T0" fmla="*/ 853 w 1138"/>
              <a:gd name="T1" fmla="*/ 626 h 1138"/>
              <a:gd name="T2" fmla="*/ 853 w 1138"/>
              <a:gd name="T3" fmla="*/ 626 h 1138"/>
              <a:gd name="T4" fmla="*/ 512 w 1138"/>
              <a:gd name="T5" fmla="*/ 853 h 1138"/>
              <a:gd name="T6" fmla="*/ 277 w 1138"/>
              <a:gd name="T7" fmla="*/ 512 h 1138"/>
              <a:gd name="T8" fmla="*/ 626 w 1138"/>
              <a:gd name="T9" fmla="*/ 285 h 1138"/>
              <a:gd name="T10" fmla="*/ 853 w 1138"/>
              <a:gd name="T11" fmla="*/ 626 h 1138"/>
              <a:gd name="T12" fmla="*/ 1080 w 1138"/>
              <a:gd name="T13" fmla="*/ 666 h 1138"/>
              <a:gd name="T14" fmla="*/ 1080 w 1138"/>
              <a:gd name="T15" fmla="*/ 666 h 1138"/>
              <a:gd name="T16" fmla="*/ 666 w 1138"/>
              <a:gd name="T17" fmla="*/ 57 h 1138"/>
              <a:gd name="T18" fmla="*/ 57 w 1138"/>
              <a:gd name="T19" fmla="*/ 463 h 1138"/>
              <a:gd name="T20" fmla="*/ 463 w 1138"/>
              <a:gd name="T21" fmla="*/ 1080 h 1138"/>
              <a:gd name="T22" fmla="*/ 1080 w 1138"/>
              <a:gd name="T23" fmla="*/ 666 h 1138"/>
              <a:gd name="T24" fmla="*/ 853 w 1138"/>
              <a:gd name="T25" fmla="*/ 626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8" h="1138">
                <a:moveTo>
                  <a:pt x="853" y="626"/>
                </a:moveTo>
                <a:lnTo>
                  <a:pt x="853" y="626"/>
                </a:lnTo>
                <a:cubicBezTo>
                  <a:pt x="820" y="780"/>
                  <a:pt x="666" y="885"/>
                  <a:pt x="512" y="853"/>
                </a:cubicBezTo>
                <a:cubicBezTo>
                  <a:pt x="350" y="821"/>
                  <a:pt x="252" y="666"/>
                  <a:pt x="277" y="512"/>
                </a:cubicBezTo>
                <a:cubicBezTo>
                  <a:pt x="309" y="350"/>
                  <a:pt x="463" y="252"/>
                  <a:pt x="626" y="285"/>
                </a:cubicBezTo>
                <a:cubicBezTo>
                  <a:pt x="780" y="309"/>
                  <a:pt x="885" y="463"/>
                  <a:pt x="853" y="626"/>
                </a:cubicBezTo>
                <a:lnTo>
                  <a:pt x="1080" y="666"/>
                </a:lnTo>
                <a:lnTo>
                  <a:pt x="1080" y="666"/>
                </a:lnTo>
                <a:cubicBezTo>
                  <a:pt x="1137" y="390"/>
                  <a:pt x="950" y="114"/>
                  <a:pt x="666" y="57"/>
                </a:cubicBezTo>
                <a:cubicBezTo>
                  <a:pt x="390" y="0"/>
                  <a:pt x="114" y="187"/>
                  <a:pt x="57" y="463"/>
                </a:cubicBezTo>
                <a:cubicBezTo>
                  <a:pt x="0" y="747"/>
                  <a:pt x="179" y="1023"/>
                  <a:pt x="463" y="1080"/>
                </a:cubicBezTo>
                <a:cubicBezTo>
                  <a:pt x="747" y="1137"/>
                  <a:pt x="1024" y="950"/>
                  <a:pt x="1080" y="666"/>
                </a:cubicBezTo>
                <a:lnTo>
                  <a:pt x="853" y="6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">
            <a:extLst>
              <a:ext uri="{FF2B5EF4-FFF2-40B4-BE49-F238E27FC236}">
                <a16:creationId xmlns:a16="http://schemas.microsoft.com/office/drawing/2014/main" id="{F07CAB7E-CAD9-C443-945F-8C5BDDF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004" y="3438231"/>
            <a:ext cx="2982241" cy="5064277"/>
          </a:xfrm>
          <a:custGeom>
            <a:avLst/>
            <a:gdLst>
              <a:gd name="T0" fmla="*/ 1714 w 2616"/>
              <a:gd name="T1" fmla="*/ 4010 h 4442"/>
              <a:gd name="T2" fmla="*/ 1714 w 2616"/>
              <a:gd name="T3" fmla="*/ 4010 h 4442"/>
              <a:gd name="T4" fmla="*/ 1438 w 2616"/>
              <a:gd name="T5" fmla="*/ 4189 h 4442"/>
              <a:gd name="T6" fmla="*/ 431 w 2616"/>
              <a:gd name="T7" fmla="*/ 3994 h 4442"/>
              <a:gd name="T8" fmla="*/ 252 w 2616"/>
              <a:gd name="T9" fmla="*/ 3726 h 4442"/>
              <a:gd name="T10" fmla="*/ 902 w 2616"/>
              <a:gd name="T11" fmla="*/ 430 h 4442"/>
              <a:gd name="T12" fmla="*/ 1170 w 2616"/>
              <a:gd name="T13" fmla="*/ 251 h 4442"/>
              <a:gd name="T14" fmla="*/ 2185 w 2616"/>
              <a:gd name="T15" fmla="*/ 454 h 4442"/>
              <a:gd name="T16" fmla="*/ 2364 w 2616"/>
              <a:gd name="T17" fmla="*/ 722 h 4442"/>
              <a:gd name="T18" fmla="*/ 1714 w 2616"/>
              <a:gd name="T19" fmla="*/ 4010 h 4442"/>
              <a:gd name="T20" fmla="*/ 1933 w 2616"/>
              <a:gd name="T21" fmla="*/ 4059 h 4442"/>
              <a:gd name="T22" fmla="*/ 1933 w 2616"/>
              <a:gd name="T23" fmla="*/ 4059 h 4442"/>
              <a:gd name="T24" fmla="*/ 2591 w 2616"/>
              <a:gd name="T25" fmla="*/ 763 h 4442"/>
              <a:gd name="T26" fmla="*/ 2412 w 2616"/>
              <a:gd name="T27" fmla="*/ 495 h 4442"/>
              <a:gd name="T28" fmla="*/ 2226 w 2616"/>
              <a:gd name="T29" fmla="*/ 227 h 4442"/>
              <a:gd name="T30" fmla="*/ 1219 w 2616"/>
              <a:gd name="T31" fmla="*/ 24 h 4442"/>
              <a:gd name="T32" fmla="*/ 951 w 2616"/>
              <a:gd name="T33" fmla="*/ 202 h 4442"/>
              <a:gd name="T34" fmla="*/ 682 w 2616"/>
              <a:gd name="T35" fmla="*/ 389 h 4442"/>
              <a:gd name="T36" fmla="*/ 25 w 2616"/>
              <a:gd name="T37" fmla="*/ 3677 h 4442"/>
              <a:gd name="T38" fmla="*/ 203 w 2616"/>
              <a:gd name="T39" fmla="*/ 3945 h 4442"/>
              <a:gd name="T40" fmla="*/ 382 w 2616"/>
              <a:gd name="T41" fmla="*/ 4214 h 4442"/>
              <a:gd name="T42" fmla="*/ 1397 w 2616"/>
              <a:gd name="T43" fmla="*/ 4417 h 4442"/>
              <a:gd name="T44" fmla="*/ 1665 w 2616"/>
              <a:gd name="T45" fmla="*/ 4238 h 4442"/>
              <a:gd name="T46" fmla="*/ 1933 w 2616"/>
              <a:gd name="T47" fmla="*/ 4059 h 4442"/>
              <a:gd name="T48" fmla="*/ 1714 w 2616"/>
              <a:gd name="T49" fmla="*/ 4010 h 4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16" h="4442">
                <a:moveTo>
                  <a:pt x="1714" y="4010"/>
                </a:moveTo>
                <a:lnTo>
                  <a:pt x="1714" y="4010"/>
                </a:lnTo>
                <a:cubicBezTo>
                  <a:pt x="1584" y="3986"/>
                  <a:pt x="1462" y="4067"/>
                  <a:pt x="1438" y="4189"/>
                </a:cubicBezTo>
                <a:cubicBezTo>
                  <a:pt x="431" y="3994"/>
                  <a:pt x="431" y="3994"/>
                  <a:pt x="431" y="3994"/>
                </a:cubicBezTo>
                <a:cubicBezTo>
                  <a:pt x="455" y="3864"/>
                  <a:pt x="374" y="3750"/>
                  <a:pt x="252" y="3726"/>
                </a:cubicBezTo>
                <a:cubicBezTo>
                  <a:pt x="902" y="430"/>
                  <a:pt x="902" y="430"/>
                  <a:pt x="902" y="430"/>
                </a:cubicBezTo>
                <a:cubicBezTo>
                  <a:pt x="1024" y="454"/>
                  <a:pt x="1145" y="373"/>
                  <a:pt x="1170" y="251"/>
                </a:cubicBezTo>
                <a:cubicBezTo>
                  <a:pt x="2185" y="454"/>
                  <a:pt x="2185" y="454"/>
                  <a:pt x="2185" y="454"/>
                </a:cubicBezTo>
                <a:cubicBezTo>
                  <a:pt x="2161" y="576"/>
                  <a:pt x="2242" y="698"/>
                  <a:pt x="2364" y="722"/>
                </a:cubicBezTo>
                <a:cubicBezTo>
                  <a:pt x="1714" y="4010"/>
                  <a:pt x="1714" y="4010"/>
                  <a:pt x="1714" y="4010"/>
                </a:cubicBezTo>
                <a:lnTo>
                  <a:pt x="1933" y="4059"/>
                </a:lnTo>
                <a:lnTo>
                  <a:pt x="1933" y="4059"/>
                </a:lnTo>
                <a:cubicBezTo>
                  <a:pt x="2591" y="763"/>
                  <a:pt x="2591" y="763"/>
                  <a:pt x="2591" y="763"/>
                </a:cubicBezTo>
                <a:cubicBezTo>
                  <a:pt x="2615" y="641"/>
                  <a:pt x="2534" y="519"/>
                  <a:pt x="2412" y="495"/>
                </a:cubicBezTo>
                <a:cubicBezTo>
                  <a:pt x="2437" y="373"/>
                  <a:pt x="2356" y="251"/>
                  <a:pt x="2226" y="227"/>
                </a:cubicBezTo>
                <a:cubicBezTo>
                  <a:pt x="1219" y="24"/>
                  <a:pt x="1219" y="24"/>
                  <a:pt x="1219" y="24"/>
                </a:cubicBezTo>
                <a:cubicBezTo>
                  <a:pt x="1097" y="0"/>
                  <a:pt x="975" y="81"/>
                  <a:pt x="951" y="202"/>
                </a:cubicBezTo>
                <a:cubicBezTo>
                  <a:pt x="821" y="178"/>
                  <a:pt x="707" y="259"/>
                  <a:pt x="682" y="389"/>
                </a:cubicBezTo>
                <a:cubicBezTo>
                  <a:pt x="25" y="3677"/>
                  <a:pt x="25" y="3677"/>
                  <a:pt x="25" y="3677"/>
                </a:cubicBezTo>
                <a:cubicBezTo>
                  <a:pt x="0" y="3799"/>
                  <a:pt x="81" y="3921"/>
                  <a:pt x="203" y="3945"/>
                </a:cubicBezTo>
                <a:cubicBezTo>
                  <a:pt x="179" y="4067"/>
                  <a:pt x="260" y="4189"/>
                  <a:pt x="382" y="4214"/>
                </a:cubicBezTo>
                <a:cubicBezTo>
                  <a:pt x="1397" y="4417"/>
                  <a:pt x="1397" y="4417"/>
                  <a:pt x="1397" y="4417"/>
                </a:cubicBezTo>
                <a:cubicBezTo>
                  <a:pt x="1519" y="4441"/>
                  <a:pt x="1641" y="4360"/>
                  <a:pt x="1665" y="4238"/>
                </a:cubicBezTo>
                <a:cubicBezTo>
                  <a:pt x="1787" y="4262"/>
                  <a:pt x="1909" y="4181"/>
                  <a:pt x="1933" y="4059"/>
                </a:cubicBezTo>
                <a:lnTo>
                  <a:pt x="1714" y="40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55">
            <a:extLst>
              <a:ext uri="{FF2B5EF4-FFF2-40B4-BE49-F238E27FC236}">
                <a16:creationId xmlns:a16="http://schemas.microsoft.com/office/drawing/2014/main" id="{809B9841-EB45-A64D-BECD-0F6D6498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08" y="6123755"/>
            <a:ext cx="5069305" cy="3952851"/>
          </a:xfrm>
          <a:custGeom>
            <a:avLst/>
            <a:gdLst>
              <a:gd name="T0" fmla="*/ 4118 w 4443"/>
              <a:gd name="T1" fmla="*/ 1322 h 3467"/>
              <a:gd name="T2" fmla="*/ 2071 w 4443"/>
              <a:gd name="T3" fmla="*/ 1322 h 3467"/>
              <a:gd name="T4" fmla="*/ 2038 w 4443"/>
              <a:gd name="T5" fmla="*/ 1241 h 3467"/>
              <a:gd name="T6" fmla="*/ 3687 w 4443"/>
              <a:gd name="T7" fmla="*/ 1233 h 3467"/>
              <a:gd name="T8" fmla="*/ 4012 w 4443"/>
              <a:gd name="T9" fmla="*/ 900 h 3467"/>
              <a:gd name="T10" fmla="*/ 3687 w 4443"/>
              <a:gd name="T11" fmla="*/ 576 h 3467"/>
              <a:gd name="T12" fmla="*/ 1519 w 4443"/>
              <a:gd name="T13" fmla="*/ 576 h 3467"/>
              <a:gd name="T14" fmla="*/ 804 w 4443"/>
              <a:gd name="T15" fmla="*/ 138 h 3467"/>
              <a:gd name="T16" fmla="*/ 97 w 4443"/>
              <a:gd name="T17" fmla="*/ 471 h 3467"/>
              <a:gd name="T18" fmla="*/ 0 w 4443"/>
              <a:gd name="T19" fmla="*/ 2817 h 3467"/>
              <a:gd name="T20" fmla="*/ 455 w 4443"/>
              <a:gd name="T21" fmla="*/ 3345 h 3467"/>
              <a:gd name="T22" fmla="*/ 1519 w 4443"/>
              <a:gd name="T23" fmla="*/ 3466 h 3467"/>
              <a:gd name="T24" fmla="*/ 3289 w 4443"/>
              <a:gd name="T25" fmla="*/ 3466 h 3467"/>
              <a:gd name="T26" fmla="*/ 3622 w 4443"/>
              <a:gd name="T27" fmla="*/ 3215 h 3467"/>
              <a:gd name="T28" fmla="*/ 3622 w 4443"/>
              <a:gd name="T29" fmla="*/ 3190 h 3467"/>
              <a:gd name="T30" fmla="*/ 3630 w 4443"/>
              <a:gd name="T31" fmla="*/ 3158 h 3467"/>
              <a:gd name="T32" fmla="*/ 3630 w 4443"/>
              <a:gd name="T33" fmla="*/ 3142 h 3467"/>
              <a:gd name="T34" fmla="*/ 3630 w 4443"/>
              <a:gd name="T35" fmla="*/ 3109 h 3467"/>
              <a:gd name="T36" fmla="*/ 3622 w 4443"/>
              <a:gd name="T37" fmla="*/ 3077 h 3467"/>
              <a:gd name="T38" fmla="*/ 3614 w 4443"/>
              <a:gd name="T39" fmla="*/ 3044 h 3467"/>
              <a:gd name="T40" fmla="*/ 3606 w 4443"/>
              <a:gd name="T41" fmla="*/ 3012 h 3467"/>
              <a:gd name="T42" fmla="*/ 3590 w 4443"/>
              <a:gd name="T43" fmla="*/ 2987 h 3467"/>
              <a:gd name="T44" fmla="*/ 3574 w 4443"/>
              <a:gd name="T45" fmla="*/ 2955 h 3467"/>
              <a:gd name="T46" fmla="*/ 3557 w 4443"/>
              <a:gd name="T47" fmla="*/ 2931 h 3467"/>
              <a:gd name="T48" fmla="*/ 3533 w 4443"/>
              <a:gd name="T49" fmla="*/ 2906 h 3467"/>
              <a:gd name="T50" fmla="*/ 3305 w 4443"/>
              <a:gd name="T51" fmla="*/ 2809 h 3467"/>
              <a:gd name="T52" fmla="*/ 2038 w 4443"/>
              <a:gd name="T53" fmla="*/ 2801 h 3467"/>
              <a:gd name="T54" fmla="*/ 2071 w 4443"/>
              <a:gd name="T55" fmla="*/ 2719 h 3467"/>
              <a:gd name="T56" fmla="*/ 3817 w 4443"/>
              <a:gd name="T57" fmla="*/ 2719 h 3467"/>
              <a:gd name="T58" fmla="*/ 4142 w 4443"/>
              <a:gd name="T59" fmla="*/ 2329 h 3467"/>
              <a:gd name="T60" fmla="*/ 2071 w 4443"/>
              <a:gd name="T61" fmla="*/ 2070 h 3467"/>
              <a:gd name="T62" fmla="*/ 2063 w 4443"/>
              <a:gd name="T63" fmla="*/ 1972 h 3467"/>
              <a:gd name="T64" fmla="*/ 4118 w 4443"/>
              <a:gd name="T65" fmla="*/ 1972 h 3467"/>
              <a:gd name="T66" fmla="*/ 4442 w 4443"/>
              <a:gd name="T67" fmla="*/ 1647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3" h="3467">
                <a:moveTo>
                  <a:pt x="4118" y="1322"/>
                </a:moveTo>
                <a:lnTo>
                  <a:pt x="4118" y="1322"/>
                </a:lnTo>
                <a:cubicBezTo>
                  <a:pt x="3687" y="1322"/>
                  <a:pt x="3687" y="1322"/>
                  <a:pt x="3687" y="1322"/>
                </a:cubicBezTo>
                <a:cubicBezTo>
                  <a:pt x="2071" y="1322"/>
                  <a:pt x="2071" y="1322"/>
                  <a:pt x="2071" y="1322"/>
                </a:cubicBezTo>
                <a:cubicBezTo>
                  <a:pt x="2047" y="1322"/>
                  <a:pt x="2022" y="1306"/>
                  <a:pt x="2022" y="1282"/>
                </a:cubicBezTo>
                <a:cubicBezTo>
                  <a:pt x="2022" y="1266"/>
                  <a:pt x="2030" y="1249"/>
                  <a:pt x="2038" y="1241"/>
                </a:cubicBezTo>
                <a:cubicBezTo>
                  <a:pt x="2047" y="1233"/>
                  <a:pt x="2055" y="1233"/>
                  <a:pt x="2063" y="1233"/>
                </a:cubicBezTo>
                <a:cubicBezTo>
                  <a:pt x="3687" y="1233"/>
                  <a:pt x="3687" y="1233"/>
                  <a:pt x="3687" y="1233"/>
                </a:cubicBezTo>
                <a:cubicBezTo>
                  <a:pt x="3866" y="1233"/>
                  <a:pt x="4012" y="1087"/>
                  <a:pt x="4012" y="900"/>
                </a:cubicBezTo>
                <a:lnTo>
                  <a:pt x="4012" y="900"/>
                </a:lnTo>
                <a:cubicBezTo>
                  <a:pt x="4012" y="746"/>
                  <a:pt x="3898" y="617"/>
                  <a:pt x="3752" y="584"/>
                </a:cubicBezTo>
                <a:cubicBezTo>
                  <a:pt x="3728" y="576"/>
                  <a:pt x="3712" y="576"/>
                  <a:pt x="3687" y="576"/>
                </a:cubicBezTo>
                <a:cubicBezTo>
                  <a:pt x="1551" y="576"/>
                  <a:pt x="1551" y="576"/>
                  <a:pt x="1551" y="576"/>
                </a:cubicBezTo>
                <a:cubicBezTo>
                  <a:pt x="1519" y="576"/>
                  <a:pt x="1519" y="576"/>
                  <a:pt x="1519" y="576"/>
                </a:cubicBezTo>
                <a:cubicBezTo>
                  <a:pt x="958" y="576"/>
                  <a:pt x="958" y="576"/>
                  <a:pt x="958" y="576"/>
                </a:cubicBezTo>
                <a:cubicBezTo>
                  <a:pt x="804" y="138"/>
                  <a:pt x="804" y="138"/>
                  <a:pt x="804" y="138"/>
                </a:cubicBezTo>
                <a:cubicBezTo>
                  <a:pt x="771" y="32"/>
                  <a:pt x="641" y="0"/>
                  <a:pt x="560" y="73"/>
                </a:cubicBezTo>
                <a:cubicBezTo>
                  <a:pt x="97" y="471"/>
                  <a:pt x="97" y="471"/>
                  <a:pt x="97" y="471"/>
                </a:cubicBezTo>
                <a:cubicBezTo>
                  <a:pt x="33" y="519"/>
                  <a:pt x="0" y="601"/>
                  <a:pt x="0" y="682"/>
                </a:cubicBezTo>
                <a:cubicBezTo>
                  <a:pt x="0" y="2817"/>
                  <a:pt x="0" y="2817"/>
                  <a:pt x="0" y="2817"/>
                </a:cubicBezTo>
                <a:cubicBezTo>
                  <a:pt x="0" y="2898"/>
                  <a:pt x="33" y="2971"/>
                  <a:pt x="97" y="3028"/>
                </a:cubicBezTo>
                <a:cubicBezTo>
                  <a:pt x="455" y="3345"/>
                  <a:pt x="455" y="3345"/>
                  <a:pt x="455" y="3345"/>
                </a:cubicBezTo>
                <a:cubicBezTo>
                  <a:pt x="552" y="3426"/>
                  <a:pt x="666" y="3466"/>
                  <a:pt x="788" y="3466"/>
                </a:cubicBezTo>
                <a:cubicBezTo>
                  <a:pt x="1519" y="3466"/>
                  <a:pt x="1519" y="3466"/>
                  <a:pt x="1519" y="3466"/>
                </a:cubicBezTo>
                <a:cubicBezTo>
                  <a:pt x="1551" y="3466"/>
                  <a:pt x="1551" y="3466"/>
                  <a:pt x="1551" y="3466"/>
                </a:cubicBezTo>
                <a:cubicBezTo>
                  <a:pt x="3289" y="3466"/>
                  <a:pt x="3289" y="3466"/>
                  <a:pt x="3289" y="3466"/>
                </a:cubicBezTo>
                <a:cubicBezTo>
                  <a:pt x="3305" y="3466"/>
                  <a:pt x="3305" y="3466"/>
                  <a:pt x="3305" y="3466"/>
                </a:cubicBezTo>
                <a:cubicBezTo>
                  <a:pt x="3460" y="3466"/>
                  <a:pt x="3582" y="3361"/>
                  <a:pt x="3622" y="3215"/>
                </a:cubicBezTo>
                <a:lnTo>
                  <a:pt x="3622" y="3215"/>
                </a:lnTo>
                <a:cubicBezTo>
                  <a:pt x="3622" y="3207"/>
                  <a:pt x="3622" y="3199"/>
                  <a:pt x="3622" y="3190"/>
                </a:cubicBezTo>
                <a:cubicBezTo>
                  <a:pt x="3622" y="3190"/>
                  <a:pt x="3622" y="3182"/>
                  <a:pt x="3630" y="3182"/>
                </a:cubicBezTo>
                <a:cubicBezTo>
                  <a:pt x="3630" y="3174"/>
                  <a:pt x="3630" y="3166"/>
                  <a:pt x="3630" y="3158"/>
                </a:cubicBezTo>
                <a:cubicBezTo>
                  <a:pt x="3630" y="3158"/>
                  <a:pt x="3630" y="3150"/>
                  <a:pt x="3630" y="3142"/>
                </a:cubicBezTo>
                <a:lnTo>
                  <a:pt x="3630" y="3142"/>
                </a:lnTo>
                <a:cubicBezTo>
                  <a:pt x="3630" y="3134"/>
                  <a:pt x="3630" y="3134"/>
                  <a:pt x="3630" y="3126"/>
                </a:cubicBezTo>
                <a:cubicBezTo>
                  <a:pt x="3630" y="3126"/>
                  <a:pt x="3630" y="3117"/>
                  <a:pt x="3630" y="3109"/>
                </a:cubicBezTo>
                <a:cubicBezTo>
                  <a:pt x="3630" y="3109"/>
                  <a:pt x="3630" y="3101"/>
                  <a:pt x="3622" y="3093"/>
                </a:cubicBezTo>
                <a:cubicBezTo>
                  <a:pt x="3622" y="3093"/>
                  <a:pt x="3622" y="3085"/>
                  <a:pt x="3622" y="3077"/>
                </a:cubicBezTo>
                <a:lnTo>
                  <a:pt x="3622" y="3069"/>
                </a:lnTo>
                <a:cubicBezTo>
                  <a:pt x="3622" y="3061"/>
                  <a:pt x="3614" y="3052"/>
                  <a:pt x="3614" y="3044"/>
                </a:cubicBezTo>
                <a:lnTo>
                  <a:pt x="3614" y="3036"/>
                </a:lnTo>
                <a:cubicBezTo>
                  <a:pt x="3606" y="3028"/>
                  <a:pt x="3606" y="3020"/>
                  <a:pt x="3606" y="3012"/>
                </a:cubicBezTo>
                <a:cubicBezTo>
                  <a:pt x="3606" y="3012"/>
                  <a:pt x="3606" y="3012"/>
                  <a:pt x="3598" y="3004"/>
                </a:cubicBezTo>
                <a:cubicBezTo>
                  <a:pt x="3598" y="3004"/>
                  <a:pt x="3598" y="2996"/>
                  <a:pt x="3590" y="2987"/>
                </a:cubicBezTo>
                <a:cubicBezTo>
                  <a:pt x="3590" y="2979"/>
                  <a:pt x="3590" y="2979"/>
                  <a:pt x="3590" y="2979"/>
                </a:cubicBezTo>
                <a:cubicBezTo>
                  <a:pt x="3582" y="2971"/>
                  <a:pt x="3582" y="2963"/>
                  <a:pt x="3574" y="2955"/>
                </a:cubicBezTo>
                <a:lnTo>
                  <a:pt x="3574" y="2955"/>
                </a:lnTo>
                <a:cubicBezTo>
                  <a:pt x="3565" y="2947"/>
                  <a:pt x="3557" y="2939"/>
                  <a:pt x="3557" y="2931"/>
                </a:cubicBezTo>
                <a:cubicBezTo>
                  <a:pt x="3557" y="2931"/>
                  <a:pt x="3549" y="2931"/>
                  <a:pt x="3549" y="2922"/>
                </a:cubicBezTo>
                <a:cubicBezTo>
                  <a:pt x="3541" y="2922"/>
                  <a:pt x="3541" y="2914"/>
                  <a:pt x="3533" y="2906"/>
                </a:cubicBezTo>
                <a:lnTo>
                  <a:pt x="3533" y="2906"/>
                </a:lnTo>
                <a:cubicBezTo>
                  <a:pt x="3468" y="2849"/>
                  <a:pt x="3387" y="2809"/>
                  <a:pt x="3305" y="2809"/>
                </a:cubicBezTo>
                <a:cubicBezTo>
                  <a:pt x="2063" y="2809"/>
                  <a:pt x="2063" y="2809"/>
                  <a:pt x="2063" y="2809"/>
                </a:cubicBezTo>
                <a:cubicBezTo>
                  <a:pt x="2055" y="2809"/>
                  <a:pt x="2047" y="2809"/>
                  <a:pt x="2038" y="2801"/>
                </a:cubicBezTo>
                <a:cubicBezTo>
                  <a:pt x="2030" y="2792"/>
                  <a:pt x="2022" y="2776"/>
                  <a:pt x="2022" y="2760"/>
                </a:cubicBezTo>
                <a:cubicBezTo>
                  <a:pt x="2022" y="2736"/>
                  <a:pt x="2047" y="2719"/>
                  <a:pt x="2071" y="2719"/>
                </a:cubicBezTo>
                <a:cubicBezTo>
                  <a:pt x="3305" y="2719"/>
                  <a:pt x="3305" y="2719"/>
                  <a:pt x="3305" y="2719"/>
                </a:cubicBezTo>
                <a:cubicBezTo>
                  <a:pt x="3817" y="2719"/>
                  <a:pt x="3817" y="2719"/>
                  <a:pt x="3817" y="2719"/>
                </a:cubicBezTo>
                <a:cubicBezTo>
                  <a:pt x="3988" y="2719"/>
                  <a:pt x="4142" y="2581"/>
                  <a:pt x="4150" y="2411"/>
                </a:cubicBezTo>
                <a:cubicBezTo>
                  <a:pt x="4150" y="2378"/>
                  <a:pt x="4142" y="2354"/>
                  <a:pt x="4142" y="2329"/>
                </a:cubicBezTo>
                <a:cubicBezTo>
                  <a:pt x="4110" y="2175"/>
                  <a:pt x="3980" y="2070"/>
                  <a:pt x="3817" y="2070"/>
                </a:cubicBezTo>
                <a:cubicBezTo>
                  <a:pt x="2071" y="2070"/>
                  <a:pt x="2071" y="2070"/>
                  <a:pt x="2071" y="2070"/>
                </a:cubicBezTo>
                <a:cubicBezTo>
                  <a:pt x="2047" y="2070"/>
                  <a:pt x="2022" y="2053"/>
                  <a:pt x="2022" y="2029"/>
                </a:cubicBezTo>
                <a:cubicBezTo>
                  <a:pt x="2014" y="1997"/>
                  <a:pt x="2038" y="1972"/>
                  <a:pt x="2063" y="1972"/>
                </a:cubicBezTo>
                <a:cubicBezTo>
                  <a:pt x="3817" y="1972"/>
                  <a:pt x="3817" y="1972"/>
                  <a:pt x="3817" y="1972"/>
                </a:cubicBezTo>
                <a:cubicBezTo>
                  <a:pt x="4118" y="1972"/>
                  <a:pt x="4118" y="1972"/>
                  <a:pt x="4118" y="1972"/>
                </a:cubicBezTo>
                <a:cubicBezTo>
                  <a:pt x="4296" y="1972"/>
                  <a:pt x="4442" y="1826"/>
                  <a:pt x="4442" y="1647"/>
                </a:cubicBezTo>
                <a:lnTo>
                  <a:pt x="4442" y="1647"/>
                </a:lnTo>
                <a:cubicBezTo>
                  <a:pt x="4442" y="1469"/>
                  <a:pt x="4296" y="1322"/>
                  <a:pt x="4118" y="1322"/>
                </a:cubicBezTo>
              </a:path>
            </a:pathLst>
          </a:custGeom>
          <a:solidFill>
            <a:schemeClr val="accent2"/>
          </a:solidFill>
          <a:ln w="1270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56">
            <a:extLst>
              <a:ext uri="{FF2B5EF4-FFF2-40B4-BE49-F238E27FC236}">
                <a16:creationId xmlns:a16="http://schemas.microsoft.com/office/drawing/2014/main" id="{B0761643-8694-594F-89F5-011151289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6732275"/>
            <a:ext cx="2177590" cy="3399653"/>
          </a:xfrm>
          <a:custGeom>
            <a:avLst/>
            <a:gdLst>
              <a:gd name="T0" fmla="*/ 1738 w 1909"/>
              <a:gd name="T1" fmla="*/ 0 h 2980"/>
              <a:gd name="T2" fmla="*/ 1738 w 1909"/>
              <a:gd name="T3" fmla="*/ 0 h 2980"/>
              <a:gd name="T4" fmla="*/ 170 w 1909"/>
              <a:gd name="T5" fmla="*/ 0 h 2980"/>
              <a:gd name="T6" fmla="*/ 0 w 1909"/>
              <a:gd name="T7" fmla="*/ 170 h 2980"/>
              <a:gd name="T8" fmla="*/ 0 w 1909"/>
              <a:gd name="T9" fmla="*/ 2801 h 2980"/>
              <a:gd name="T10" fmla="*/ 170 w 1909"/>
              <a:gd name="T11" fmla="*/ 2979 h 2980"/>
              <a:gd name="T12" fmla="*/ 1738 w 1909"/>
              <a:gd name="T13" fmla="*/ 2979 h 2980"/>
              <a:gd name="T14" fmla="*/ 1908 w 1909"/>
              <a:gd name="T15" fmla="*/ 2801 h 2980"/>
              <a:gd name="T16" fmla="*/ 1908 w 1909"/>
              <a:gd name="T17" fmla="*/ 170 h 2980"/>
              <a:gd name="T18" fmla="*/ 1738 w 1909"/>
              <a:gd name="T19" fmla="*/ 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9" h="2980">
                <a:moveTo>
                  <a:pt x="1738" y="0"/>
                </a:moveTo>
                <a:lnTo>
                  <a:pt x="1738" y="0"/>
                </a:lnTo>
                <a:cubicBezTo>
                  <a:pt x="170" y="0"/>
                  <a:pt x="170" y="0"/>
                  <a:pt x="170" y="0"/>
                </a:cubicBezTo>
                <a:cubicBezTo>
                  <a:pt x="81" y="0"/>
                  <a:pt x="0" y="73"/>
                  <a:pt x="0" y="170"/>
                </a:cubicBezTo>
                <a:cubicBezTo>
                  <a:pt x="0" y="2801"/>
                  <a:pt x="0" y="2801"/>
                  <a:pt x="0" y="2801"/>
                </a:cubicBezTo>
                <a:cubicBezTo>
                  <a:pt x="0" y="2898"/>
                  <a:pt x="81" y="2979"/>
                  <a:pt x="170" y="2979"/>
                </a:cubicBezTo>
                <a:cubicBezTo>
                  <a:pt x="1738" y="2979"/>
                  <a:pt x="1738" y="2979"/>
                  <a:pt x="1738" y="2979"/>
                </a:cubicBezTo>
                <a:cubicBezTo>
                  <a:pt x="1835" y="2979"/>
                  <a:pt x="1908" y="2898"/>
                  <a:pt x="1908" y="2801"/>
                </a:cubicBezTo>
                <a:cubicBezTo>
                  <a:pt x="1908" y="170"/>
                  <a:pt x="1908" y="170"/>
                  <a:pt x="1908" y="170"/>
                </a:cubicBezTo>
                <a:cubicBezTo>
                  <a:pt x="1908" y="73"/>
                  <a:pt x="1835" y="0"/>
                  <a:pt x="1738" y="0"/>
                </a:cubicBezTo>
              </a:path>
            </a:pathLst>
          </a:custGeom>
          <a:solidFill>
            <a:schemeClr val="accent2"/>
          </a:solidFill>
          <a:ln w="1270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7">
            <a:extLst>
              <a:ext uri="{FF2B5EF4-FFF2-40B4-BE49-F238E27FC236}">
                <a16:creationId xmlns:a16="http://schemas.microsoft.com/office/drawing/2014/main" id="{85E6648B-62E7-EA46-BE88-010B62B1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484" y="816454"/>
            <a:ext cx="1951280" cy="2167532"/>
          </a:xfrm>
          <a:custGeom>
            <a:avLst/>
            <a:gdLst>
              <a:gd name="T0" fmla="*/ 1712 w 1713"/>
              <a:gd name="T1" fmla="*/ 1259 h 1901"/>
              <a:gd name="T2" fmla="*/ 1712 w 1713"/>
              <a:gd name="T3" fmla="*/ 1259 h 1901"/>
              <a:gd name="T4" fmla="*/ 1712 w 1713"/>
              <a:gd name="T5" fmla="*/ 641 h 1901"/>
              <a:gd name="T6" fmla="*/ 1550 w 1713"/>
              <a:gd name="T7" fmla="*/ 365 h 1901"/>
              <a:gd name="T8" fmla="*/ 1014 w 1713"/>
              <a:gd name="T9" fmla="*/ 57 h 1901"/>
              <a:gd name="T10" fmla="*/ 698 w 1713"/>
              <a:gd name="T11" fmla="*/ 57 h 1901"/>
              <a:gd name="T12" fmla="*/ 162 w 1713"/>
              <a:gd name="T13" fmla="*/ 365 h 1901"/>
              <a:gd name="T14" fmla="*/ 0 w 1713"/>
              <a:gd name="T15" fmla="*/ 641 h 1901"/>
              <a:gd name="T16" fmla="*/ 0 w 1713"/>
              <a:gd name="T17" fmla="*/ 1259 h 1901"/>
              <a:gd name="T18" fmla="*/ 162 w 1713"/>
              <a:gd name="T19" fmla="*/ 1535 h 1901"/>
              <a:gd name="T20" fmla="*/ 698 w 1713"/>
              <a:gd name="T21" fmla="*/ 1843 h 1901"/>
              <a:gd name="T22" fmla="*/ 1014 w 1713"/>
              <a:gd name="T23" fmla="*/ 1843 h 1901"/>
              <a:gd name="T24" fmla="*/ 1550 w 1713"/>
              <a:gd name="T25" fmla="*/ 1535 h 1901"/>
              <a:gd name="T26" fmla="*/ 1712 w 1713"/>
              <a:gd name="T27" fmla="*/ 1259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3" h="1901">
                <a:moveTo>
                  <a:pt x="1712" y="1259"/>
                </a:moveTo>
                <a:lnTo>
                  <a:pt x="1712" y="1259"/>
                </a:lnTo>
                <a:cubicBezTo>
                  <a:pt x="1712" y="641"/>
                  <a:pt x="1712" y="641"/>
                  <a:pt x="1712" y="641"/>
                </a:cubicBezTo>
                <a:cubicBezTo>
                  <a:pt x="1712" y="528"/>
                  <a:pt x="1647" y="422"/>
                  <a:pt x="1550" y="365"/>
                </a:cubicBezTo>
                <a:cubicBezTo>
                  <a:pt x="1014" y="57"/>
                  <a:pt x="1014" y="57"/>
                  <a:pt x="1014" y="57"/>
                </a:cubicBezTo>
                <a:cubicBezTo>
                  <a:pt x="916" y="0"/>
                  <a:pt x="795" y="0"/>
                  <a:pt x="698" y="57"/>
                </a:cubicBezTo>
                <a:cubicBezTo>
                  <a:pt x="162" y="365"/>
                  <a:pt x="162" y="365"/>
                  <a:pt x="162" y="365"/>
                </a:cubicBezTo>
                <a:cubicBezTo>
                  <a:pt x="65" y="422"/>
                  <a:pt x="0" y="528"/>
                  <a:pt x="0" y="641"/>
                </a:cubicBezTo>
                <a:cubicBezTo>
                  <a:pt x="0" y="1259"/>
                  <a:pt x="0" y="1259"/>
                  <a:pt x="0" y="1259"/>
                </a:cubicBezTo>
                <a:cubicBezTo>
                  <a:pt x="0" y="1372"/>
                  <a:pt x="65" y="1478"/>
                  <a:pt x="162" y="1535"/>
                </a:cubicBezTo>
                <a:cubicBezTo>
                  <a:pt x="698" y="1843"/>
                  <a:pt x="698" y="1843"/>
                  <a:pt x="698" y="1843"/>
                </a:cubicBezTo>
                <a:cubicBezTo>
                  <a:pt x="795" y="1900"/>
                  <a:pt x="916" y="1900"/>
                  <a:pt x="1014" y="1843"/>
                </a:cubicBezTo>
                <a:cubicBezTo>
                  <a:pt x="1550" y="1535"/>
                  <a:pt x="1550" y="1535"/>
                  <a:pt x="1550" y="1535"/>
                </a:cubicBezTo>
                <a:cubicBezTo>
                  <a:pt x="1647" y="1478"/>
                  <a:pt x="1712" y="1372"/>
                  <a:pt x="1712" y="12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8">
            <a:extLst>
              <a:ext uri="{FF2B5EF4-FFF2-40B4-BE49-F238E27FC236}">
                <a16:creationId xmlns:a16="http://schemas.microsoft.com/office/drawing/2014/main" id="{A9FF0DEF-ADC3-8849-8930-D0FB79E2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484" y="5010700"/>
            <a:ext cx="1951280" cy="2167532"/>
          </a:xfrm>
          <a:custGeom>
            <a:avLst/>
            <a:gdLst>
              <a:gd name="T0" fmla="*/ 1712 w 1713"/>
              <a:gd name="T1" fmla="*/ 1258 h 1900"/>
              <a:gd name="T2" fmla="*/ 1712 w 1713"/>
              <a:gd name="T3" fmla="*/ 1258 h 1900"/>
              <a:gd name="T4" fmla="*/ 1712 w 1713"/>
              <a:gd name="T5" fmla="*/ 633 h 1900"/>
              <a:gd name="T6" fmla="*/ 1550 w 1713"/>
              <a:gd name="T7" fmla="*/ 365 h 1900"/>
              <a:gd name="T8" fmla="*/ 1014 w 1713"/>
              <a:gd name="T9" fmla="*/ 56 h 1900"/>
              <a:gd name="T10" fmla="*/ 698 w 1713"/>
              <a:gd name="T11" fmla="*/ 56 h 1900"/>
              <a:gd name="T12" fmla="*/ 162 w 1713"/>
              <a:gd name="T13" fmla="*/ 365 h 1900"/>
              <a:gd name="T14" fmla="*/ 0 w 1713"/>
              <a:gd name="T15" fmla="*/ 633 h 1900"/>
              <a:gd name="T16" fmla="*/ 0 w 1713"/>
              <a:gd name="T17" fmla="*/ 1258 h 1900"/>
              <a:gd name="T18" fmla="*/ 162 w 1713"/>
              <a:gd name="T19" fmla="*/ 1527 h 1900"/>
              <a:gd name="T20" fmla="*/ 698 w 1713"/>
              <a:gd name="T21" fmla="*/ 1842 h 1900"/>
              <a:gd name="T22" fmla="*/ 1014 w 1713"/>
              <a:gd name="T23" fmla="*/ 1842 h 1900"/>
              <a:gd name="T24" fmla="*/ 1550 w 1713"/>
              <a:gd name="T25" fmla="*/ 1527 h 1900"/>
              <a:gd name="T26" fmla="*/ 1712 w 1713"/>
              <a:gd name="T27" fmla="*/ 1258 h 1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3" h="1900">
                <a:moveTo>
                  <a:pt x="1712" y="1258"/>
                </a:moveTo>
                <a:lnTo>
                  <a:pt x="1712" y="1258"/>
                </a:lnTo>
                <a:cubicBezTo>
                  <a:pt x="1712" y="633"/>
                  <a:pt x="1712" y="633"/>
                  <a:pt x="1712" y="633"/>
                </a:cubicBezTo>
                <a:cubicBezTo>
                  <a:pt x="1712" y="528"/>
                  <a:pt x="1647" y="422"/>
                  <a:pt x="1550" y="365"/>
                </a:cubicBezTo>
                <a:cubicBezTo>
                  <a:pt x="1014" y="56"/>
                  <a:pt x="1014" y="56"/>
                  <a:pt x="1014" y="56"/>
                </a:cubicBezTo>
                <a:cubicBezTo>
                  <a:pt x="916" y="0"/>
                  <a:pt x="795" y="0"/>
                  <a:pt x="698" y="56"/>
                </a:cubicBezTo>
                <a:cubicBezTo>
                  <a:pt x="162" y="365"/>
                  <a:pt x="162" y="365"/>
                  <a:pt x="162" y="365"/>
                </a:cubicBezTo>
                <a:cubicBezTo>
                  <a:pt x="65" y="422"/>
                  <a:pt x="0" y="528"/>
                  <a:pt x="0" y="633"/>
                </a:cubicBezTo>
                <a:cubicBezTo>
                  <a:pt x="0" y="1258"/>
                  <a:pt x="0" y="1258"/>
                  <a:pt x="0" y="1258"/>
                </a:cubicBezTo>
                <a:cubicBezTo>
                  <a:pt x="0" y="1372"/>
                  <a:pt x="65" y="1478"/>
                  <a:pt x="162" y="1527"/>
                </a:cubicBezTo>
                <a:cubicBezTo>
                  <a:pt x="698" y="1842"/>
                  <a:pt x="698" y="1842"/>
                  <a:pt x="698" y="1842"/>
                </a:cubicBezTo>
                <a:cubicBezTo>
                  <a:pt x="795" y="1899"/>
                  <a:pt x="916" y="1899"/>
                  <a:pt x="1014" y="1842"/>
                </a:cubicBezTo>
                <a:cubicBezTo>
                  <a:pt x="1550" y="1527"/>
                  <a:pt x="1550" y="1527"/>
                  <a:pt x="1550" y="1527"/>
                </a:cubicBezTo>
                <a:cubicBezTo>
                  <a:pt x="1647" y="1478"/>
                  <a:pt x="1712" y="1372"/>
                  <a:pt x="1712" y="12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9">
            <a:extLst>
              <a:ext uri="{FF2B5EF4-FFF2-40B4-BE49-F238E27FC236}">
                <a16:creationId xmlns:a16="http://schemas.microsoft.com/office/drawing/2014/main" id="{438D206F-D0D9-3D44-9B9B-F3053595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484" y="9194888"/>
            <a:ext cx="1951280" cy="2167532"/>
          </a:xfrm>
          <a:custGeom>
            <a:avLst/>
            <a:gdLst>
              <a:gd name="T0" fmla="*/ 1712 w 1713"/>
              <a:gd name="T1" fmla="*/ 1258 h 1901"/>
              <a:gd name="T2" fmla="*/ 1712 w 1713"/>
              <a:gd name="T3" fmla="*/ 1258 h 1901"/>
              <a:gd name="T4" fmla="*/ 1712 w 1713"/>
              <a:gd name="T5" fmla="*/ 641 h 1901"/>
              <a:gd name="T6" fmla="*/ 1550 w 1713"/>
              <a:gd name="T7" fmla="*/ 365 h 1901"/>
              <a:gd name="T8" fmla="*/ 1014 w 1713"/>
              <a:gd name="T9" fmla="*/ 56 h 1901"/>
              <a:gd name="T10" fmla="*/ 698 w 1713"/>
              <a:gd name="T11" fmla="*/ 56 h 1901"/>
              <a:gd name="T12" fmla="*/ 162 w 1713"/>
              <a:gd name="T13" fmla="*/ 365 h 1901"/>
              <a:gd name="T14" fmla="*/ 0 w 1713"/>
              <a:gd name="T15" fmla="*/ 641 h 1901"/>
              <a:gd name="T16" fmla="*/ 0 w 1713"/>
              <a:gd name="T17" fmla="*/ 1258 h 1901"/>
              <a:gd name="T18" fmla="*/ 162 w 1713"/>
              <a:gd name="T19" fmla="*/ 1535 h 1901"/>
              <a:gd name="T20" fmla="*/ 698 w 1713"/>
              <a:gd name="T21" fmla="*/ 1843 h 1901"/>
              <a:gd name="T22" fmla="*/ 1014 w 1713"/>
              <a:gd name="T23" fmla="*/ 1843 h 1901"/>
              <a:gd name="T24" fmla="*/ 1550 w 1713"/>
              <a:gd name="T25" fmla="*/ 1535 h 1901"/>
              <a:gd name="T26" fmla="*/ 1712 w 1713"/>
              <a:gd name="T27" fmla="*/ 1258 h 1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3" h="1901">
                <a:moveTo>
                  <a:pt x="1712" y="1258"/>
                </a:moveTo>
                <a:lnTo>
                  <a:pt x="1712" y="1258"/>
                </a:lnTo>
                <a:cubicBezTo>
                  <a:pt x="1712" y="641"/>
                  <a:pt x="1712" y="641"/>
                  <a:pt x="1712" y="641"/>
                </a:cubicBezTo>
                <a:cubicBezTo>
                  <a:pt x="1712" y="528"/>
                  <a:pt x="1647" y="422"/>
                  <a:pt x="1550" y="365"/>
                </a:cubicBezTo>
                <a:cubicBezTo>
                  <a:pt x="1014" y="56"/>
                  <a:pt x="1014" y="56"/>
                  <a:pt x="1014" y="56"/>
                </a:cubicBezTo>
                <a:cubicBezTo>
                  <a:pt x="916" y="0"/>
                  <a:pt x="795" y="0"/>
                  <a:pt x="698" y="56"/>
                </a:cubicBezTo>
                <a:cubicBezTo>
                  <a:pt x="162" y="365"/>
                  <a:pt x="162" y="365"/>
                  <a:pt x="162" y="365"/>
                </a:cubicBezTo>
                <a:cubicBezTo>
                  <a:pt x="65" y="422"/>
                  <a:pt x="0" y="528"/>
                  <a:pt x="0" y="641"/>
                </a:cubicBezTo>
                <a:cubicBezTo>
                  <a:pt x="0" y="1258"/>
                  <a:pt x="0" y="1258"/>
                  <a:pt x="0" y="1258"/>
                </a:cubicBezTo>
                <a:cubicBezTo>
                  <a:pt x="0" y="1372"/>
                  <a:pt x="65" y="1478"/>
                  <a:pt x="162" y="1535"/>
                </a:cubicBezTo>
                <a:cubicBezTo>
                  <a:pt x="698" y="1843"/>
                  <a:pt x="698" y="1843"/>
                  <a:pt x="698" y="1843"/>
                </a:cubicBezTo>
                <a:cubicBezTo>
                  <a:pt x="795" y="1900"/>
                  <a:pt x="916" y="1900"/>
                  <a:pt x="1014" y="1843"/>
                </a:cubicBezTo>
                <a:cubicBezTo>
                  <a:pt x="1550" y="1535"/>
                  <a:pt x="1550" y="1535"/>
                  <a:pt x="1550" y="1535"/>
                </a:cubicBezTo>
                <a:cubicBezTo>
                  <a:pt x="1647" y="1478"/>
                  <a:pt x="1712" y="1372"/>
                  <a:pt x="1712" y="12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60">
            <a:extLst>
              <a:ext uri="{FF2B5EF4-FFF2-40B4-BE49-F238E27FC236}">
                <a16:creationId xmlns:a16="http://schemas.microsoft.com/office/drawing/2014/main" id="{6DD8807B-887F-634B-AB38-AD511CDE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75" y="10703610"/>
            <a:ext cx="1000787" cy="65380"/>
          </a:xfrm>
          <a:custGeom>
            <a:avLst/>
            <a:gdLst>
              <a:gd name="T0" fmla="*/ 844 w 877"/>
              <a:gd name="T1" fmla="*/ 57 h 58"/>
              <a:gd name="T2" fmla="*/ 844 w 877"/>
              <a:gd name="T3" fmla="*/ 57 h 58"/>
              <a:gd name="T4" fmla="*/ 24 w 877"/>
              <a:gd name="T5" fmla="*/ 57 h 58"/>
              <a:gd name="T6" fmla="*/ 0 w 877"/>
              <a:gd name="T7" fmla="*/ 25 h 58"/>
              <a:gd name="T8" fmla="*/ 24 w 877"/>
              <a:gd name="T9" fmla="*/ 0 h 58"/>
              <a:gd name="T10" fmla="*/ 844 w 877"/>
              <a:gd name="T11" fmla="*/ 0 h 58"/>
              <a:gd name="T12" fmla="*/ 876 w 877"/>
              <a:gd name="T13" fmla="*/ 25 h 58"/>
              <a:gd name="T14" fmla="*/ 844 w 877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7" h="58">
                <a:moveTo>
                  <a:pt x="844" y="57"/>
                </a:moveTo>
                <a:lnTo>
                  <a:pt x="844" y="57"/>
                </a:lnTo>
                <a:cubicBezTo>
                  <a:pt x="24" y="57"/>
                  <a:pt x="24" y="57"/>
                  <a:pt x="24" y="57"/>
                </a:cubicBezTo>
                <a:cubicBezTo>
                  <a:pt x="8" y="57"/>
                  <a:pt x="0" y="41"/>
                  <a:pt x="0" y="25"/>
                </a:cubicBezTo>
                <a:cubicBezTo>
                  <a:pt x="0" y="9"/>
                  <a:pt x="8" y="0"/>
                  <a:pt x="24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60" y="0"/>
                  <a:pt x="876" y="9"/>
                  <a:pt x="876" y="25"/>
                </a:cubicBezTo>
                <a:cubicBezTo>
                  <a:pt x="876" y="41"/>
                  <a:pt x="860" y="57"/>
                  <a:pt x="844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61">
            <a:extLst>
              <a:ext uri="{FF2B5EF4-FFF2-40B4-BE49-F238E27FC236}">
                <a16:creationId xmlns:a16="http://schemas.microsoft.com/office/drawing/2014/main" id="{5E8A04F5-2447-C942-9A62-FB4BD418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914" y="10582912"/>
            <a:ext cx="769450" cy="65380"/>
          </a:xfrm>
          <a:custGeom>
            <a:avLst/>
            <a:gdLst>
              <a:gd name="T0" fmla="*/ 641 w 675"/>
              <a:gd name="T1" fmla="*/ 57 h 58"/>
              <a:gd name="T2" fmla="*/ 641 w 675"/>
              <a:gd name="T3" fmla="*/ 57 h 58"/>
              <a:gd name="T4" fmla="*/ 25 w 675"/>
              <a:gd name="T5" fmla="*/ 57 h 58"/>
              <a:gd name="T6" fmla="*/ 0 w 675"/>
              <a:gd name="T7" fmla="*/ 24 h 58"/>
              <a:gd name="T8" fmla="*/ 25 w 675"/>
              <a:gd name="T9" fmla="*/ 0 h 58"/>
              <a:gd name="T10" fmla="*/ 641 w 675"/>
              <a:gd name="T11" fmla="*/ 0 h 58"/>
              <a:gd name="T12" fmla="*/ 674 w 675"/>
              <a:gd name="T13" fmla="*/ 24 h 58"/>
              <a:gd name="T14" fmla="*/ 641 w 67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5" h="58">
                <a:moveTo>
                  <a:pt x="641" y="57"/>
                </a:moveTo>
                <a:lnTo>
                  <a:pt x="641" y="57"/>
                </a:lnTo>
                <a:cubicBezTo>
                  <a:pt x="25" y="57"/>
                  <a:pt x="25" y="57"/>
                  <a:pt x="25" y="57"/>
                </a:cubicBezTo>
                <a:cubicBezTo>
                  <a:pt x="9" y="57"/>
                  <a:pt x="0" y="40"/>
                  <a:pt x="0" y="24"/>
                </a:cubicBezTo>
                <a:cubicBezTo>
                  <a:pt x="0" y="16"/>
                  <a:pt x="9" y="0"/>
                  <a:pt x="25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7" y="0"/>
                  <a:pt x="674" y="16"/>
                  <a:pt x="674" y="24"/>
                </a:cubicBezTo>
                <a:cubicBezTo>
                  <a:pt x="674" y="40"/>
                  <a:pt x="657" y="57"/>
                  <a:pt x="64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62">
            <a:extLst>
              <a:ext uri="{FF2B5EF4-FFF2-40B4-BE49-F238E27FC236}">
                <a16:creationId xmlns:a16="http://schemas.microsoft.com/office/drawing/2014/main" id="{7A44EF48-0B4C-D74B-A629-E3D3E308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914" y="9999540"/>
            <a:ext cx="769450" cy="65380"/>
          </a:xfrm>
          <a:custGeom>
            <a:avLst/>
            <a:gdLst>
              <a:gd name="T0" fmla="*/ 641 w 675"/>
              <a:gd name="T1" fmla="*/ 57 h 58"/>
              <a:gd name="T2" fmla="*/ 641 w 675"/>
              <a:gd name="T3" fmla="*/ 57 h 58"/>
              <a:gd name="T4" fmla="*/ 25 w 675"/>
              <a:gd name="T5" fmla="*/ 57 h 58"/>
              <a:gd name="T6" fmla="*/ 0 w 675"/>
              <a:gd name="T7" fmla="*/ 24 h 58"/>
              <a:gd name="T8" fmla="*/ 25 w 675"/>
              <a:gd name="T9" fmla="*/ 0 h 58"/>
              <a:gd name="T10" fmla="*/ 641 w 675"/>
              <a:gd name="T11" fmla="*/ 0 h 58"/>
              <a:gd name="T12" fmla="*/ 674 w 675"/>
              <a:gd name="T13" fmla="*/ 24 h 58"/>
              <a:gd name="T14" fmla="*/ 641 w 67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5" h="58">
                <a:moveTo>
                  <a:pt x="641" y="57"/>
                </a:moveTo>
                <a:lnTo>
                  <a:pt x="641" y="57"/>
                </a:lnTo>
                <a:cubicBezTo>
                  <a:pt x="25" y="57"/>
                  <a:pt x="25" y="57"/>
                  <a:pt x="25" y="57"/>
                </a:cubicBezTo>
                <a:cubicBezTo>
                  <a:pt x="17" y="57"/>
                  <a:pt x="0" y="41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7" y="0"/>
                  <a:pt x="674" y="8"/>
                  <a:pt x="674" y="24"/>
                </a:cubicBezTo>
                <a:cubicBezTo>
                  <a:pt x="674" y="41"/>
                  <a:pt x="657" y="57"/>
                  <a:pt x="64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63">
            <a:extLst>
              <a:ext uri="{FF2B5EF4-FFF2-40B4-BE49-F238E27FC236}">
                <a16:creationId xmlns:a16="http://schemas.microsoft.com/office/drawing/2014/main" id="{8934B758-6F5A-2A4A-AE73-8B919DC0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554" y="10110179"/>
            <a:ext cx="75438" cy="417415"/>
          </a:xfrm>
          <a:custGeom>
            <a:avLst/>
            <a:gdLst>
              <a:gd name="T0" fmla="*/ 32 w 66"/>
              <a:gd name="T1" fmla="*/ 365 h 366"/>
              <a:gd name="T2" fmla="*/ 32 w 66"/>
              <a:gd name="T3" fmla="*/ 365 h 366"/>
              <a:gd name="T4" fmla="*/ 32 w 66"/>
              <a:gd name="T5" fmla="*/ 365 h 366"/>
              <a:gd name="T6" fmla="*/ 0 w 66"/>
              <a:gd name="T7" fmla="*/ 341 h 366"/>
              <a:gd name="T8" fmla="*/ 8 w 66"/>
              <a:gd name="T9" fmla="*/ 32 h 366"/>
              <a:gd name="T10" fmla="*/ 32 w 66"/>
              <a:gd name="T11" fmla="*/ 0 h 366"/>
              <a:gd name="T12" fmla="*/ 32 w 66"/>
              <a:gd name="T13" fmla="*/ 0 h 366"/>
              <a:gd name="T14" fmla="*/ 65 w 66"/>
              <a:gd name="T15" fmla="*/ 32 h 366"/>
              <a:gd name="T16" fmla="*/ 65 w 66"/>
              <a:gd name="T17" fmla="*/ 341 h 366"/>
              <a:gd name="T18" fmla="*/ 32 w 66"/>
              <a:gd name="T19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366">
                <a:moveTo>
                  <a:pt x="32" y="365"/>
                </a:moveTo>
                <a:lnTo>
                  <a:pt x="32" y="365"/>
                </a:lnTo>
                <a:lnTo>
                  <a:pt x="32" y="365"/>
                </a:lnTo>
                <a:cubicBezTo>
                  <a:pt x="16" y="365"/>
                  <a:pt x="0" y="357"/>
                  <a:pt x="0" y="341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16" y="0"/>
                  <a:pt x="32" y="0"/>
                </a:cubicBezTo>
                <a:lnTo>
                  <a:pt x="32" y="0"/>
                </a:lnTo>
                <a:cubicBezTo>
                  <a:pt x="49" y="0"/>
                  <a:pt x="65" y="16"/>
                  <a:pt x="65" y="32"/>
                </a:cubicBezTo>
                <a:cubicBezTo>
                  <a:pt x="65" y="341"/>
                  <a:pt x="65" y="341"/>
                  <a:pt x="65" y="341"/>
                </a:cubicBezTo>
                <a:cubicBezTo>
                  <a:pt x="57" y="357"/>
                  <a:pt x="49" y="365"/>
                  <a:pt x="32" y="3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64">
            <a:extLst>
              <a:ext uri="{FF2B5EF4-FFF2-40B4-BE49-F238E27FC236}">
                <a16:creationId xmlns:a16="http://schemas.microsoft.com/office/drawing/2014/main" id="{7EA3DEAC-AC2F-A641-AEF4-09CFF901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949" y="10110179"/>
            <a:ext cx="65380" cy="427473"/>
          </a:xfrm>
          <a:custGeom>
            <a:avLst/>
            <a:gdLst>
              <a:gd name="T0" fmla="*/ 25 w 58"/>
              <a:gd name="T1" fmla="*/ 373 h 374"/>
              <a:gd name="T2" fmla="*/ 25 w 58"/>
              <a:gd name="T3" fmla="*/ 373 h 374"/>
              <a:gd name="T4" fmla="*/ 25 w 58"/>
              <a:gd name="T5" fmla="*/ 373 h 374"/>
              <a:gd name="T6" fmla="*/ 0 w 58"/>
              <a:gd name="T7" fmla="*/ 341 h 374"/>
              <a:gd name="T8" fmla="*/ 0 w 58"/>
              <a:gd name="T9" fmla="*/ 32 h 374"/>
              <a:gd name="T10" fmla="*/ 25 w 58"/>
              <a:gd name="T11" fmla="*/ 0 h 374"/>
              <a:gd name="T12" fmla="*/ 25 w 58"/>
              <a:gd name="T13" fmla="*/ 0 h 374"/>
              <a:gd name="T14" fmla="*/ 57 w 58"/>
              <a:gd name="T15" fmla="*/ 32 h 374"/>
              <a:gd name="T16" fmla="*/ 57 w 58"/>
              <a:gd name="T17" fmla="*/ 341 h 374"/>
              <a:gd name="T18" fmla="*/ 25 w 58"/>
              <a:gd name="T19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374">
                <a:moveTo>
                  <a:pt x="25" y="373"/>
                </a:moveTo>
                <a:lnTo>
                  <a:pt x="25" y="373"/>
                </a:lnTo>
                <a:lnTo>
                  <a:pt x="25" y="373"/>
                </a:lnTo>
                <a:cubicBezTo>
                  <a:pt x="8" y="373"/>
                  <a:pt x="0" y="357"/>
                  <a:pt x="0" y="3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8" y="0"/>
                  <a:pt x="25" y="0"/>
                </a:cubicBezTo>
                <a:lnTo>
                  <a:pt x="25" y="0"/>
                </a:lnTo>
                <a:cubicBezTo>
                  <a:pt x="41" y="0"/>
                  <a:pt x="57" y="16"/>
                  <a:pt x="57" y="32"/>
                </a:cubicBezTo>
                <a:cubicBezTo>
                  <a:pt x="57" y="341"/>
                  <a:pt x="57" y="341"/>
                  <a:pt x="57" y="341"/>
                </a:cubicBezTo>
                <a:cubicBezTo>
                  <a:pt x="57" y="357"/>
                  <a:pt x="41" y="373"/>
                  <a:pt x="25" y="3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5">
            <a:extLst>
              <a:ext uri="{FF2B5EF4-FFF2-40B4-BE49-F238E27FC236}">
                <a16:creationId xmlns:a16="http://schemas.microsoft.com/office/drawing/2014/main" id="{E89D2C18-8EA1-4A4B-A455-0AD37679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287" y="10110179"/>
            <a:ext cx="65380" cy="427473"/>
          </a:xfrm>
          <a:custGeom>
            <a:avLst/>
            <a:gdLst>
              <a:gd name="T0" fmla="*/ 33 w 58"/>
              <a:gd name="T1" fmla="*/ 373 h 374"/>
              <a:gd name="T2" fmla="*/ 33 w 58"/>
              <a:gd name="T3" fmla="*/ 373 h 374"/>
              <a:gd name="T4" fmla="*/ 33 w 58"/>
              <a:gd name="T5" fmla="*/ 373 h 374"/>
              <a:gd name="T6" fmla="*/ 0 w 58"/>
              <a:gd name="T7" fmla="*/ 341 h 374"/>
              <a:gd name="T8" fmla="*/ 0 w 58"/>
              <a:gd name="T9" fmla="*/ 32 h 374"/>
              <a:gd name="T10" fmla="*/ 33 w 58"/>
              <a:gd name="T11" fmla="*/ 0 h 374"/>
              <a:gd name="T12" fmla="*/ 33 w 58"/>
              <a:gd name="T13" fmla="*/ 0 h 374"/>
              <a:gd name="T14" fmla="*/ 57 w 58"/>
              <a:gd name="T15" fmla="*/ 32 h 374"/>
              <a:gd name="T16" fmla="*/ 57 w 58"/>
              <a:gd name="T17" fmla="*/ 341 h 374"/>
              <a:gd name="T18" fmla="*/ 33 w 58"/>
              <a:gd name="T19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374">
                <a:moveTo>
                  <a:pt x="33" y="373"/>
                </a:moveTo>
                <a:lnTo>
                  <a:pt x="33" y="373"/>
                </a:lnTo>
                <a:lnTo>
                  <a:pt x="33" y="373"/>
                </a:lnTo>
                <a:cubicBezTo>
                  <a:pt x="16" y="373"/>
                  <a:pt x="0" y="357"/>
                  <a:pt x="0" y="3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3" y="0"/>
                </a:cubicBezTo>
                <a:lnTo>
                  <a:pt x="33" y="0"/>
                </a:lnTo>
                <a:cubicBezTo>
                  <a:pt x="49" y="0"/>
                  <a:pt x="57" y="16"/>
                  <a:pt x="57" y="32"/>
                </a:cubicBezTo>
                <a:cubicBezTo>
                  <a:pt x="57" y="341"/>
                  <a:pt x="57" y="341"/>
                  <a:pt x="57" y="341"/>
                </a:cubicBezTo>
                <a:cubicBezTo>
                  <a:pt x="57" y="357"/>
                  <a:pt x="49" y="373"/>
                  <a:pt x="33" y="3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6">
            <a:extLst>
              <a:ext uri="{FF2B5EF4-FFF2-40B4-BE49-F238E27FC236}">
                <a16:creationId xmlns:a16="http://schemas.microsoft.com/office/drawing/2014/main" id="{22467736-8D3E-9649-B2A7-CDD364A3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216" y="9798377"/>
            <a:ext cx="1010845" cy="206194"/>
          </a:xfrm>
          <a:custGeom>
            <a:avLst/>
            <a:gdLst>
              <a:gd name="T0" fmla="*/ 32 w 885"/>
              <a:gd name="T1" fmla="*/ 178 h 179"/>
              <a:gd name="T2" fmla="*/ 32 w 885"/>
              <a:gd name="T3" fmla="*/ 178 h 179"/>
              <a:gd name="T4" fmla="*/ 0 w 885"/>
              <a:gd name="T5" fmla="*/ 162 h 179"/>
              <a:gd name="T6" fmla="*/ 24 w 885"/>
              <a:gd name="T7" fmla="*/ 121 h 179"/>
              <a:gd name="T8" fmla="*/ 438 w 885"/>
              <a:gd name="T9" fmla="*/ 0 h 179"/>
              <a:gd name="T10" fmla="*/ 454 w 885"/>
              <a:gd name="T11" fmla="*/ 0 h 179"/>
              <a:gd name="T12" fmla="*/ 860 w 885"/>
              <a:gd name="T13" fmla="*/ 121 h 179"/>
              <a:gd name="T14" fmla="*/ 876 w 885"/>
              <a:gd name="T15" fmla="*/ 154 h 179"/>
              <a:gd name="T16" fmla="*/ 843 w 885"/>
              <a:gd name="T17" fmla="*/ 178 h 179"/>
              <a:gd name="T18" fmla="*/ 446 w 885"/>
              <a:gd name="T19" fmla="*/ 56 h 179"/>
              <a:gd name="T20" fmla="*/ 40 w 885"/>
              <a:gd name="T21" fmla="*/ 178 h 179"/>
              <a:gd name="T22" fmla="*/ 32 w 885"/>
              <a:gd name="T23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5" h="179">
                <a:moveTo>
                  <a:pt x="32" y="178"/>
                </a:moveTo>
                <a:lnTo>
                  <a:pt x="32" y="178"/>
                </a:lnTo>
                <a:cubicBezTo>
                  <a:pt x="16" y="178"/>
                  <a:pt x="8" y="170"/>
                  <a:pt x="0" y="162"/>
                </a:cubicBezTo>
                <a:cubicBezTo>
                  <a:pt x="0" y="146"/>
                  <a:pt x="8" y="129"/>
                  <a:pt x="24" y="121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0"/>
                  <a:pt x="446" y="0"/>
                  <a:pt x="454" y="0"/>
                </a:cubicBezTo>
                <a:cubicBezTo>
                  <a:pt x="860" y="121"/>
                  <a:pt x="860" y="121"/>
                  <a:pt x="860" y="121"/>
                </a:cubicBezTo>
                <a:cubicBezTo>
                  <a:pt x="876" y="129"/>
                  <a:pt x="884" y="146"/>
                  <a:pt x="876" y="154"/>
                </a:cubicBezTo>
                <a:cubicBezTo>
                  <a:pt x="876" y="170"/>
                  <a:pt x="860" y="178"/>
                  <a:pt x="843" y="178"/>
                </a:cubicBezTo>
                <a:cubicBezTo>
                  <a:pt x="446" y="56"/>
                  <a:pt x="446" y="56"/>
                  <a:pt x="446" y="56"/>
                </a:cubicBezTo>
                <a:cubicBezTo>
                  <a:pt x="40" y="178"/>
                  <a:pt x="40" y="178"/>
                  <a:pt x="40" y="178"/>
                </a:cubicBezTo>
                <a:cubicBezTo>
                  <a:pt x="32" y="178"/>
                  <a:pt x="32" y="178"/>
                  <a:pt x="32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7">
            <a:extLst>
              <a:ext uri="{FF2B5EF4-FFF2-40B4-BE49-F238E27FC236}">
                <a16:creationId xmlns:a16="http://schemas.microsoft.com/office/drawing/2014/main" id="{1B7781E5-137F-354D-81EA-AEED8A92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0275" y="1641222"/>
            <a:ext cx="990729" cy="749333"/>
          </a:xfrm>
          <a:custGeom>
            <a:avLst/>
            <a:gdLst>
              <a:gd name="T0" fmla="*/ 803 w 869"/>
              <a:gd name="T1" fmla="*/ 657 h 658"/>
              <a:gd name="T2" fmla="*/ 803 w 869"/>
              <a:gd name="T3" fmla="*/ 657 h 658"/>
              <a:gd name="T4" fmla="*/ 65 w 869"/>
              <a:gd name="T5" fmla="*/ 657 h 658"/>
              <a:gd name="T6" fmla="*/ 0 w 869"/>
              <a:gd name="T7" fmla="*/ 592 h 658"/>
              <a:gd name="T8" fmla="*/ 0 w 869"/>
              <a:gd name="T9" fmla="*/ 56 h 658"/>
              <a:gd name="T10" fmla="*/ 65 w 869"/>
              <a:gd name="T11" fmla="*/ 0 h 658"/>
              <a:gd name="T12" fmla="*/ 803 w 869"/>
              <a:gd name="T13" fmla="*/ 0 h 658"/>
              <a:gd name="T14" fmla="*/ 868 w 869"/>
              <a:gd name="T15" fmla="*/ 56 h 658"/>
              <a:gd name="T16" fmla="*/ 868 w 869"/>
              <a:gd name="T17" fmla="*/ 592 h 658"/>
              <a:gd name="T18" fmla="*/ 803 w 869"/>
              <a:gd name="T19" fmla="*/ 657 h 658"/>
              <a:gd name="T20" fmla="*/ 65 w 869"/>
              <a:gd name="T21" fmla="*/ 40 h 658"/>
              <a:gd name="T22" fmla="*/ 65 w 869"/>
              <a:gd name="T23" fmla="*/ 40 h 658"/>
              <a:gd name="T24" fmla="*/ 41 w 869"/>
              <a:gd name="T25" fmla="*/ 56 h 658"/>
              <a:gd name="T26" fmla="*/ 41 w 869"/>
              <a:gd name="T27" fmla="*/ 592 h 658"/>
              <a:gd name="T28" fmla="*/ 65 w 869"/>
              <a:gd name="T29" fmla="*/ 617 h 658"/>
              <a:gd name="T30" fmla="*/ 803 w 869"/>
              <a:gd name="T31" fmla="*/ 617 h 658"/>
              <a:gd name="T32" fmla="*/ 827 w 869"/>
              <a:gd name="T33" fmla="*/ 592 h 658"/>
              <a:gd name="T34" fmla="*/ 827 w 869"/>
              <a:gd name="T35" fmla="*/ 56 h 658"/>
              <a:gd name="T36" fmla="*/ 803 w 869"/>
              <a:gd name="T37" fmla="*/ 40 h 658"/>
              <a:gd name="T38" fmla="*/ 65 w 869"/>
              <a:gd name="T39" fmla="*/ 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658">
                <a:moveTo>
                  <a:pt x="803" y="657"/>
                </a:moveTo>
                <a:lnTo>
                  <a:pt x="803" y="657"/>
                </a:lnTo>
                <a:cubicBezTo>
                  <a:pt x="65" y="657"/>
                  <a:pt x="65" y="657"/>
                  <a:pt x="65" y="657"/>
                </a:cubicBezTo>
                <a:cubicBezTo>
                  <a:pt x="32" y="657"/>
                  <a:pt x="0" y="633"/>
                  <a:pt x="0" y="59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"/>
                  <a:pt x="32" y="0"/>
                  <a:pt x="65" y="0"/>
                </a:cubicBezTo>
                <a:cubicBezTo>
                  <a:pt x="803" y="0"/>
                  <a:pt x="803" y="0"/>
                  <a:pt x="803" y="0"/>
                </a:cubicBezTo>
                <a:cubicBezTo>
                  <a:pt x="835" y="0"/>
                  <a:pt x="868" y="24"/>
                  <a:pt x="868" y="56"/>
                </a:cubicBezTo>
                <a:cubicBezTo>
                  <a:pt x="868" y="592"/>
                  <a:pt x="868" y="592"/>
                  <a:pt x="868" y="592"/>
                </a:cubicBezTo>
                <a:cubicBezTo>
                  <a:pt x="868" y="633"/>
                  <a:pt x="835" y="657"/>
                  <a:pt x="803" y="657"/>
                </a:cubicBezTo>
                <a:close/>
                <a:moveTo>
                  <a:pt x="65" y="40"/>
                </a:moveTo>
                <a:lnTo>
                  <a:pt x="65" y="40"/>
                </a:lnTo>
                <a:cubicBezTo>
                  <a:pt x="49" y="40"/>
                  <a:pt x="41" y="48"/>
                  <a:pt x="41" y="56"/>
                </a:cubicBezTo>
                <a:cubicBezTo>
                  <a:pt x="41" y="592"/>
                  <a:pt x="41" y="592"/>
                  <a:pt x="41" y="592"/>
                </a:cubicBezTo>
                <a:cubicBezTo>
                  <a:pt x="41" y="609"/>
                  <a:pt x="49" y="617"/>
                  <a:pt x="65" y="617"/>
                </a:cubicBezTo>
                <a:cubicBezTo>
                  <a:pt x="803" y="617"/>
                  <a:pt x="803" y="617"/>
                  <a:pt x="803" y="617"/>
                </a:cubicBezTo>
                <a:cubicBezTo>
                  <a:pt x="819" y="617"/>
                  <a:pt x="827" y="609"/>
                  <a:pt x="827" y="592"/>
                </a:cubicBezTo>
                <a:cubicBezTo>
                  <a:pt x="827" y="56"/>
                  <a:pt x="827" y="56"/>
                  <a:pt x="827" y="56"/>
                </a:cubicBezTo>
                <a:cubicBezTo>
                  <a:pt x="827" y="48"/>
                  <a:pt x="819" y="40"/>
                  <a:pt x="803" y="40"/>
                </a:cubicBezTo>
                <a:lnTo>
                  <a:pt x="65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8">
            <a:extLst>
              <a:ext uri="{FF2B5EF4-FFF2-40B4-BE49-F238E27FC236}">
                <a16:creationId xmlns:a16="http://schemas.microsoft.com/office/drawing/2014/main" id="{0D9CEC4F-2FF2-D242-AF21-EB9CE1C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027" y="2108927"/>
            <a:ext cx="221279" cy="160930"/>
          </a:xfrm>
          <a:custGeom>
            <a:avLst/>
            <a:gdLst>
              <a:gd name="T0" fmla="*/ 170 w 195"/>
              <a:gd name="T1" fmla="*/ 138 h 139"/>
              <a:gd name="T2" fmla="*/ 170 w 195"/>
              <a:gd name="T3" fmla="*/ 138 h 139"/>
              <a:gd name="T4" fmla="*/ 16 w 195"/>
              <a:gd name="T5" fmla="*/ 138 h 139"/>
              <a:gd name="T6" fmla="*/ 0 w 195"/>
              <a:gd name="T7" fmla="*/ 122 h 139"/>
              <a:gd name="T8" fmla="*/ 0 w 195"/>
              <a:gd name="T9" fmla="*/ 16 h 139"/>
              <a:gd name="T10" fmla="*/ 16 w 195"/>
              <a:gd name="T11" fmla="*/ 0 h 139"/>
              <a:gd name="T12" fmla="*/ 170 w 195"/>
              <a:gd name="T13" fmla="*/ 0 h 139"/>
              <a:gd name="T14" fmla="*/ 194 w 195"/>
              <a:gd name="T15" fmla="*/ 16 h 139"/>
              <a:gd name="T16" fmla="*/ 194 w 195"/>
              <a:gd name="T17" fmla="*/ 122 h 139"/>
              <a:gd name="T18" fmla="*/ 170 w 195"/>
              <a:gd name="T19" fmla="*/ 138 h 139"/>
              <a:gd name="T20" fmla="*/ 40 w 195"/>
              <a:gd name="T21" fmla="*/ 97 h 139"/>
              <a:gd name="T22" fmla="*/ 40 w 195"/>
              <a:gd name="T23" fmla="*/ 97 h 139"/>
              <a:gd name="T24" fmla="*/ 154 w 195"/>
              <a:gd name="T25" fmla="*/ 97 h 139"/>
              <a:gd name="T26" fmla="*/ 154 w 195"/>
              <a:gd name="T27" fmla="*/ 40 h 139"/>
              <a:gd name="T28" fmla="*/ 40 w 195"/>
              <a:gd name="T29" fmla="*/ 40 h 139"/>
              <a:gd name="T30" fmla="*/ 40 w 195"/>
              <a:gd name="T31" fmla="*/ 9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39">
                <a:moveTo>
                  <a:pt x="170" y="138"/>
                </a:moveTo>
                <a:lnTo>
                  <a:pt x="170" y="138"/>
                </a:lnTo>
                <a:cubicBezTo>
                  <a:pt x="16" y="138"/>
                  <a:pt x="16" y="138"/>
                  <a:pt x="16" y="138"/>
                </a:cubicBezTo>
                <a:cubicBezTo>
                  <a:pt x="8" y="138"/>
                  <a:pt x="0" y="130"/>
                  <a:pt x="0" y="1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6" y="0"/>
                  <a:pt x="194" y="8"/>
                  <a:pt x="194" y="16"/>
                </a:cubicBezTo>
                <a:cubicBezTo>
                  <a:pt x="194" y="122"/>
                  <a:pt x="194" y="122"/>
                  <a:pt x="194" y="122"/>
                </a:cubicBezTo>
                <a:cubicBezTo>
                  <a:pt x="194" y="130"/>
                  <a:pt x="186" y="138"/>
                  <a:pt x="170" y="138"/>
                </a:cubicBezTo>
                <a:close/>
                <a:moveTo>
                  <a:pt x="40" y="97"/>
                </a:moveTo>
                <a:lnTo>
                  <a:pt x="40" y="97"/>
                </a:lnTo>
                <a:cubicBezTo>
                  <a:pt x="154" y="97"/>
                  <a:pt x="154" y="97"/>
                  <a:pt x="154" y="97"/>
                </a:cubicBezTo>
                <a:cubicBezTo>
                  <a:pt x="154" y="40"/>
                  <a:pt x="154" y="40"/>
                  <a:pt x="154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9">
            <a:extLst>
              <a:ext uri="{FF2B5EF4-FFF2-40B4-BE49-F238E27FC236}">
                <a16:creationId xmlns:a16="http://schemas.microsoft.com/office/drawing/2014/main" id="{346E02FF-E267-E740-AD07-067CE033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972" y="1394799"/>
            <a:ext cx="779508" cy="231337"/>
          </a:xfrm>
          <a:custGeom>
            <a:avLst/>
            <a:gdLst>
              <a:gd name="T0" fmla="*/ 24 w 682"/>
              <a:gd name="T1" fmla="*/ 203 h 204"/>
              <a:gd name="T2" fmla="*/ 24 w 682"/>
              <a:gd name="T3" fmla="*/ 203 h 204"/>
              <a:gd name="T4" fmla="*/ 0 w 682"/>
              <a:gd name="T5" fmla="*/ 187 h 204"/>
              <a:gd name="T6" fmla="*/ 16 w 682"/>
              <a:gd name="T7" fmla="*/ 163 h 204"/>
              <a:gd name="T8" fmla="*/ 600 w 682"/>
              <a:gd name="T9" fmla="*/ 8 h 204"/>
              <a:gd name="T10" fmla="*/ 632 w 682"/>
              <a:gd name="T11" fmla="*/ 25 h 204"/>
              <a:gd name="T12" fmla="*/ 673 w 682"/>
              <a:gd name="T13" fmla="*/ 179 h 204"/>
              <a:gd name="T14" fmla="*/ 665 w 682"/>
              <a:gd name="T15" fmla="*/ 203 h 204"/>
              <a:gd name="T16" fmla="*/ 640 w 682"/>
              <a:gd name="T17" fmla="*/ 187 h 204"/>
              <a:gd name="T18" fmla="*/ 600 w 682"/>
              <a:gd name="T19" fmla="*/ 49 h 204"/>
              <a:gd name="T20" fmla="*/ 24 w 682"/>
              <a:gd name="T2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2" h="204">
                <a:moveTo>
                  <a:pt x="24" y="203"/>
                </a:moveTo>
                <a:lnTo>
                  <a:pt x="24" y="203"/>
                </a:lnTo>
                <a:cubicBezTo>
                  <a:pt x="16" y="203"/>
                  <a:pt x="8" y="195"/>
                  <a:pt x="0" y="187"/>
                </a:cubicBezTo>
                <a:cubicBezTo>
                  <a:pt x="0" y="179"/>
                  <a:pt x="8" y="163"/>
                  <a:pt x="16" y="163"/>
                </a:cubicBezTo>
                <a:cubicBezTo>
                  <a:pt x="600" y="8"/>
                  <a:pt x="600" y="8"/>
                  <a:pt x="600" y="8"/>
                </a:cubicBezTo>
                <a:cubicBezTo>
                  <a:pt x="616" y="0"/>
                  <a:pt x="632" y="8"/>
                  <a:pt x="632" y="25"/>
                </a:cubicBezTo>
                <a:cubicBezTo>
                  <a:pt x="673" y="179"/>
                  <a:pt x="673" y="179"/>
                  <a:pt x="673" y="179"/>
                </a:cubicBezTo>
                <a:cubicBezTo>
                  <a:pt x="681" y="187"/>
                  <a:pt x="673" y="195"/>
                  <a:pt x="665" y="203"/>
                </a:cubicBezTo>
                <a:cubicBezTo>
                  <a:pt x="648" y="203"/>
                  <a:pt x="640" y="195"/>
                  <a:pt x="640" y="187"/>
                </a:cubicBezTo>
                <a:cubicBezTo>
                  <a:pt x="600" y="49"/>
                  <a:pt x="600" y="49"/>
                  <a:pt x="600" y="49"/>
                </a:cubicBezTo>
                <a:cubicBezTo>
                  <a:pt x="24" y="203"/>
                  <a:pt x="24" y="203"/>
                  <a:pt x="24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0">
            <a:extLst>
              <a:ext uri="{FF2B5EF4-FFF2-40B4-BE49-F238E27FC236}">
                <a16:creationId xmlns:a16="http://schemas.microsoft.com/office/drawing/2014/main" id="{B85691E1-BDE6-8C41-B137-F5137F1CE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775" y="1510466"/>
            <a:ext cx="372151" cy="120698"/>
          </a:xfrm>
          <a:custGeom>
            <a:avLst/>
            <a:gdLst>
              <a:gd name="T0" fmla="*/ 24 w 326"/>
              <a:gd name="T1" fmla="*/ 105 h 106"/>
              <a:gd name="T2" fmla="*/ 24 w 326"/>
              <a:gd name="T3" fmla="*/ 105 h 106"/>
              <a:gd name="T4" fmla="*/ 0 w 326"/>
              <a:gd name="T5" fmla="*/ 89 h 106"/>
              <a:gd name="T6" fmla="*/ 16 w 326"/>
              <a:gd name="T7" fmla="*/ 65 h 106"/>
              <a:gd name="T8" fmla="*/ 243 w 326"/>
              <a:gd name="T9" fmla="*/ 8 h 106"/>
              <a:gd name="T10" fmla="*/ 260 w 326"/>
              <a:gd name="T11" fmla="*/ 8 h 106"/>
              <a:gd name="T12" fmla="*/ 268 w 326"/>
              <a:gd name="T13" fmla="*/ 16 h 106"/>
              <a:gd name="T14" fmla="*/ 292 w 326"/>
              <a:gd name="T15" fmla="*/ 32 h 106"/>
              <a:gd name="T16" fmla="*/ 316 w 326"/>
              <a:gd name="T17" fmla="*/ 49 h 106"/>
              <a:gd name="T18" fmla="*/ 325 w 326"/>
              <a:gd name="T19" fmla="*/ 81 h 106"/>
              <a:gd name="T20" fmla="*/ 308 w 326"/>
              <a:gd name="T21" fmla="*/ 105 h 106"/>
              <a:gd name="T22" fmla="*/ 284 w 326"/>
              <a:gd name="T23" fmla="*/ 89 h 106"/>
              <a:gd name="T24" fmla="*/ 276 w 326"/>
              <a:gd name="T25" fmla="*/ 73 h 106"/>
              <a:gd name="T26" fmla="*/ 235 w 326"/>
              <a:gd name="T27" fmla="*/ 49 h 106"/>
              <a:gd name="T28" fmla="*/ 24 w 326"/>
              <a:gd name="T29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6" h="106">
                <a:moveTo>
                  <a:pt x="24" y="105"/>
                </a:moveTo>
                <a:lnTo>
                  <a:pt x="24" y="105"/>
                </a:lnTo>
                <a:cubicBezTo>
                  <a:pt x="8" y="105"/>
                  <a:pt x="0" y="97"/>
                  <a:pt x="0" y="89"/>
                </a:cubicBezTo>
                <a:cubicBezTo>
                  <a:pt x="0" y="81"/>
                  <a:pt x="8" y="65"/>
                  <a:pt x="16" y="65"/>
                </a:cubicBezTo>
                <a:cubicBezTo>
                  <a:pt x="243" y="8"/>
                  <a:pt x="243" y="8"/>
                  <a:pt x="243" y="8"/>
                </a:cubicBezTo>
                <a:cubicBezTo>
                  <a:pt x="251" y="0"/>
                  <a:pt x="251" y="8"/>
                  <a:pt x="260" y="8"/>
                </a:cubicBezTo>
                <a:lnTo>
                  <a:pt x="268" y="16"/>
                </a:lnTo>
                <a:cubicBezTo>
                  <a:pt x="268" y="24"/>
                  <a:pt x="276" y="32"/>
                  <a:pt x="292" y="32"/>
                </a:cubicBezTo>
                <a:cubicBezTo>
                  <a:pt x="300" y="24"/>
                  <a:pt x="308" y="32"/>
                  <a:pt x="316" y="49"/>
                </a:cubicBezTo>
                <a:cubicBezTo>
                  <a:pt x="325" y="81"/>
                  <a:pt x="325" y="81"/>
                  <a:pt x="325" y="81"/>
                </a:cubicBezTo>
                <a:cubicBezTo>
                  <a:pt x="325" y="89"/>
                  <a:pt x="316" y="97"/>
                  <a:pt x="308" y="105"/>
                </a:cubicBezTo>
                <a:cubicBezTo>
                  <a:pt x="300" y="105"/>
                  <a:pt x="284" y="97"/>
                  <a:pt x="284" y="89"/>
                </a:cubicBezTo>
                <a:cubicBezTo>
                  <a:pt x="276" y="73"/>
                  <a:pt x="276" y="73"/>
                  <a:pt x="276" y="73"/>
                </a:cubicBezTo>
                <a:cubicBezTo>
                  <a:pt x="260" y="73"/>
                  <a:pt x="243" y="65"/>
                  <a:pt x="235" y="49"/>
                </a:cubicBezTo>
                <a:cubicBezTo>
                  <a:pt x="24" y="105"/>
                  <a:pt x="24" y="105"/>
                  <a:pt x="24" y="1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71">
            <a:extLst>
              <a:ext uri="{FF2B5EF4-FFF2-40B4-BE49-F238E27FC236}">
                <a16:creationId xmlns:a16="http://schemas.microsoft.com/office/drawing/2014/main" id="{FA3B698D-6A36-594A-A212-9816FA4E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1030" y="1641222"/>
            <a:ext cx="5031" cy="50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72">
            <a:extLst>
              <a:ext uri="{FF2B5EF4-FFF2-40B4-BE49-F238E27FC236}">
                <a16:creationId xmlns:a16="http://schemas.microsoft.com/office/drawing/2014/main" id="{86D093F3-DC35-3D4E-8AFF-88D8F7A6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1030" y="1641222"/>
            <a:ext cx="5031" cy="50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73">
            <a:extLst>
              <a:ext uri="{FF2B5EF4-FFF2-40B4-BE49-F238E27FC236}">
                <a16:creationId xmlns:a16="http://schemas.microsoft.com/office/drawing/2014/main" id="{1E379909-C185-A645-8ED0-09AF8F13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042" y="1641222"/>
            <a:ext cx="5031" cy="50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74">
            <a:extLst>
              <a:ext uri="{FF2B5EF4-FFF2-40B4-BE49-F238E27FC236}">
                <a16:creationId xmlns:a16="http://schemas.microsoft.com/office/drawing/2014/main" id="{56A24624-C242-4944-96AB-DFCE7FEF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042" y="1641222"/>
            <a:ext cx="5031" cy="503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5">
            <a:extLst>
              <a:ext uri="{FF2B5EF4-FFF2-40B4-BE49-F238E27FC236}">
                <a16:creationId xmlns:a16="http://schemas.microsoft.com/office/drawing/2014/main" id="{D400DD4F-2DC3-954F-9551-24957C6D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6021545"/>
            <a:ext cx="512965" cy="186074"/>
          </a:xfrm>
          <a:custGeom>
            <a:avLst/>
            <a:gdLst>
              <a:gd name="T0" fmla="*/ 219 w 448"/>
              <a:gd name="T1" fmla="*/ 162 h 163"/>
              <a:gd name="T2" fmla="*/ 219 w 448"/>
              <a:gd name="T3" fmla="*/ 162 h 163"/>
              <a:gd name="T4" fmla="*/ 73 w 448"/>
              <a:gd name="T5" fmla="*/ 154 h 163"/>
              <a:gd name="T6" fmla="*/ 24 w 448"/>
              <a:gd name="T7" fmla="*/ 138 h 163"/>
              <a:gd name="T8" fmla="*/ 0 w 448"/>
              <a:gd name="T9" fmla="*/ 105 h 163"/>
              <a:gd name="T10" fmla="*/ 0 w 448"/>
              <a:gd name="T11" fmla="*/ 16 h 163"/>
              <a:gd name="T12" fmla="*/ 16 w 448"/>
              <a:gd name="T13" fmla="*/ 0 h 163"/>
              <a:gd name="T14" fmla="*/ 16 w 448"/>
              <a:gd name="T15" fmla="*/ 0 h 163"/>
              <a:gd name="T16" fmla="*/ 41 w 448"/>
              <a:gd name="T17" fmla="*/ 16 h 163"/>
              <a:gd name="T18" fmla="*/ 89 w 448"/>
              <a:gd name="T19" fmla="*/ 32 h 163"/>
              <a:gd name="T20" fmla="*/ 211 w 448"/>
              <a:gd name="T21" fmla="*/ 41 h 163"/>
              <a:gd name="T22" fmla="*/ 236 w 448"/>
              <a:gd name="T23" fmla="*/ 41 h 163"/>
              <a:gd name="T24" fmla="*/ 357 w 448"/>
              <a:gd name="T25" fmla="*/ 32 h 163"/>
              <a:gd name="T26" fmla="*/ 406 w 448"/>
              <a:gd name="T27" fmla="*/ 16 h 163"/>
              <a:gd name="T28" fmla="*/ 422 w 448"/>
              <a:gd name="T29" fmla="*/ 0 h 163"/>
              <a:gd name="T30" fmla="*/ 422 w 448"/>
              <a:gd name="T31" fmla="*/ 0 h 163"/>
              <a:gd name="T32" fmla="*/ 447 w 448"/>
              <a:gd name="T33" fmla="*/ 16 h 163"/>
              <a:gd name="T34" fmla="*/ 447 w 448"/>
              <a:gd name="T35" fmla="*/ 16 h 163"/>
              <a:gd name="T36" fmla="*/ 447 w 448"/>
              <a:gd name="T37" fmla="*/ 16 h 163"/>
              <a:gd name="T38" fmla="*/ 447 w 448"/>
              <a:gd name="T39" fmla="*/ 16 h 163"/>
              <a:gd name="T40" fmla="*/ 447 w 448"/>
              <a:gd name="T41" fmla="*/ 105 h 163"/>
              <a:gd name="T42" fmla="*/ 374 w 448"/>
              <a:gd name="T43" fmla="*/ 154 h 163"/>
              <a:gd name="T44" fmla="*/ 219 w 448"/>
              <a:gd name="T45" fmla="*/ 162 h 163"/>
              <a:gd name="T46" fmla="*/ 41 w 448"/>
              <a:gd name="T47" fmla="*/ 97 h 163"/>
              <a:gd name="T48" fmla="*/ 41 w 448"/>
              <a:gd name="T49" fmla="*/ 97 h 163"/>
              <a:gd name="T50" fmla="*/ 98 w 448"/>
              <a:gd name="T51" fmla="*/ 114 h 163"/>
              <a:gd name="T52" fmla="*/ 219 w 448"/>
              <a:gd name="T53" fmla="*/ 122 h 163"/>
              <a:gd name="T54" fmla="*/ 349 w 448"/>
              <a:gd name="T55" fmla="*/ 114 h 163"/>
              <a:gd name="T56" fmla="*/ 406 w 448"/>
              <a:gd name="T57" fmla="*/ 97 h 163"/>
              <a:gd name="T58" fmla="*/ 406 w 448"/>
              <a:gd name="T59" fmla="*/ 57 h 163"/>
              <a:gd name="T60" fmla="*/ 374 w 448"/>
              <a:gd name="T61" fmla="*/ 65 h 163"/>
              <a:gd name="T62" fmla="*/ 236 w 448"/>
              <a:gd name="T63" fmla="*/ 81 h 163"/>
              <a:gd name="T64" fmla="*/ 203 w 448"/>
              <a:gd name="T65" fmla="*/ 81 h 163"/>
              <a:gd name="T66" fmla="*/ 65 w 448"/>
              <a:gd name="T67" fmla="*/ 65 h 163"/>
              <a:gd name="T68" fmla="*/ 41 w 448"/>
              <a:gd name="T69" fmla="*/ 57 h 163"/>
              <a:gd name="T70" fmla="*/ 41 w 448"/>
              <a:gd name="T71" fmla="*/ 97 h 163"/>
              <a:gd name="T72" fmla="*/ 406 w 448"/>
              <a:gd name="T73" fmla="*/ 105 h 163"/>
              <a:gd name="T74" fmla="*/ 406 w 448"/>
              <a:gd name="T75" fmla="*/ 105 h 163"/>
              <a:gd name="T76" fmla="*/ 41 w 448"/>
              <a:gd name="T77" fmla="*/ 16 h 163"/>
              <a:gd name="T78" fmla="*/ 41 w 448"/>
              <a:gd name="T79" fmla="*/ 1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163">
                <a:moveTo>
                  <a:pt x="219" y="162"/>
                </a:moveTo>
                <a:lnTo>
                  <a:pt x="219" y="162"/>
                </a:lnTo>
                <a:cubicBezTo>
                  <a:pt x="162" y="162"/>
                  <a:pt x="114" y="162"/>
                  <a:pt x="73" y="154"/>
                </a:cubicBezTo>
                <a:cubicBezTo>
                  <a:pt x="49" y="146"/>
                  <a:pt x="33" y="146"/>
                  <a:pt x="24" y="138"/>
                </a:cubicBezTo>
                <a:cubicBezTo>
                  <a:pt x="8" y="130"/>
                  <a:pt x="0" y="114"/>
                  <a:pt x="0" y="10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8"/>
                  <a:pt x="41" y="16"/>
                </a:cubicBezTo>
                <a:cubicBezTo>
                  <a:pt x="41" y="16"/>
                  <a:pt x="57" y="24"/>
                  <a:pt x="89" y="32"/>
                </a:cubicBezTo>
                <a:cubicBezTo>
                  <a:pt x="122" y="41"/>
                  <a:pt x="162" y="41"/>
                  <a:pt x="211" y="41"/>
                </a:cubicBezTo>
                <a:cubicBezTo>
                  <a:pt x="219" y="41"/>
                  <a:pt x="227" y="41"/>
                  <a:pt x="236" y="41"/>
                </a:cubicBezTo>
                <a:cubicBezTo>
                  <a:pt x="276" y="41"/>
                  <a:pt x="325" y="41"/>
                  <a:pt x="357" y="32"/>
                </a:cubicBezTo>
                <a:cubicBezTo>
                  <a:pt x="390" y="24"/>
                  <a:pt x="406" y="16"/>
                  <a:pt x="406" y="16"/>
                </a:cubicBezTo>
                <a:cubicBezTo>
                  <a:pt x="406" y="8"/>
                  <a:pt x="414" y="0"/>
                  <a:pt x="422" y="0"/>
                </a:cubicBezTo>
                <a:lnTo>
                  <a:pt x="422" y="0"/>
                </a:lnTo>
                <a:cubicBezTo>
                  <a:pt x="439" y="0"/>
                  <a:pt x="447" y="8"/>
                  <a:pt x="447" y="16"/>
                </a:cubicBezTo>
                <a:lnTo>
                  <a:pt x="447" y="16"/>
                </a:lnTo>
                <a:lnTo>
                  <a:pt x="447" y="16"/>
                </a:lnTo>
                <a:lnTo>
                  <a:pt x="447" y="16"/>
                </a:lnTo>
                <a:cubicBezTo>
                  <a:pt x="447" y="105"/>
                  <a:pt x="447" y="105"/>
                  <a:pt x="447" y="105"/>
                </a:cubicBezTo>
                <a:cubicBezTo>
                  <a:pt x="447" y="130"/>
                  <a:pt x="406" y="146"/>
                  <a:pt x="374" y="154"/>
                </a:cubicBezTo>
                <a:cubicBezTo>
                  <a:pt x="333" y="162"/>
                  <a:pt x="276" y="162"/>
                  <a:pt x="219" y="162"/>
                </a:cubicBezTo>
                <a:close/>
                <a:moveTo>
                  <a:pt x="41" y="97"/>
                </a:moveTo>
                <a:lnTo>
                  <a:pt x="41" y="97"/>
                </a:lnTo>
                <a:cubicBezTo>
                  <a:pt x="41" y="105"/>
                  <a:pt x="57" y="105"/>
                  <a:pt x="98" y="114"/>
                </a:cubicBezTo>
                <a:cubicBezTo>
                  <a:pt x="130" y="122"/>
                  <a:pt x="171" y="122"/>
                  <a:pt x="219" y="122"/>
                </a:cubicBezTo>
                <a:cubicBezTo>
                  <a:pt x="268" y="122"/>
                  <a:pt x="317" y="122"/>
                  <a:pt x="349" y="114"/>
                </a:cubicBezTo>
                <a:cubicBezTo>
                  <a:pt x="390" y="105"/>
                  <a:pt x="398" y="105"/>
                  <a:pt x="406" y="97"/>
                </a:cubicBezTo>
                <a:cubicBezTo>
                  <a:pt x="406" y="57"/>
                  <a:pt x="406" y="57"/>
                  <a:pt x="406" y="57"/>
                </a:cubicBezTo>
                <a:cubicBezTo>
                  <a:pt x="398" y="65"/>
                  <a:pt x="382" y="65"/>
                  <a:pt x="374" y="65"/>
                </a:cubicBezTo>
                <a:cubicBezTo>
                  <a:pt x="341" y="73"/>
                  <a:pt x="292" y="81"/>
                  <a:pt x="236" y="81"/>
                </a:cubicBezTo>
                <a:cubicBezTo>
                  <a:pt x="227" y="81"/>
                  <a:pt x="219" y="81"/>
                  <a:pt x="203" y="81"/>
                </a:cubicBezTo>
                <a:cubicBezTo>
                  <a:pt x="154" y="81"/>
                  <a:pt x="106" y="73"/>
                  <a:pt x="65" y="65"/>
                </a:cubicBezTo>
                <a:cubicBezTo>
                  <a:pt x="57" y="65"/>
                  <a:pt x="49" y="65"/>
                  <a:pt x="41" y="57"/>
                </a:cubicBezTo>
                <a:lnTo>
                  <a:pt x="41" y="97"/>
                </a:lnTo>
                <a:close/>
                <a:moveTo>
                  <a:pt x="406" y="105"/>
                </a:moveTo>
                <a:lnTo>
                  <a:pt x="406" y="105"/>
                </a:lnTo>
                <a:close/>
                <a:moveTo>
                  <a:pt x="41" y="16"/>
                </a:moveTo>
                <a:lnTo>
                  <a:pt x="41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6">
            <a:extLst>
              <a:ext uri="{FF2B5EF4-FFF2-40B4-BE49-F238E27FC236}">
                <a16:creationId xmlns:a16="http://schemas.microsoft.com/office/drawing/2014/main" id="{94CD6F74-4DDC-0942-808B-58D76F66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6112069"/>
            <a:ext cx="512965" cy="196132"/>
          </a:xfrm>
          <a:custGeom>
            <a:avLst/>
            <a:gdLst>
              <a:gd name="T0" fmla="*/ 219 w 448"/>
              <a:gd name="T1" fmla="*/ 171 h 172"/>
              <a:gd name="T2" fmla="*/ 219 w 448"/>
              <a:gd name="T3" fmla="*/ 171 h 172"/>
              <a:gd name="T4" fmla="*/ 73 w 448"/>
              <a:gd name="T5" fmla="*/ 154 h 172"/>
              <a:gd name="T6" fmla="*/ 24 w 448"/>
              <a:gd name="T7" fmla="*/ 138 h 172"/>
              <a:gd name="T8" fmla="*/ 0 w 448"/>
              <a:gd name="T9" fmla="*/ 106 h 172"/>
              <a:gd name="T10" fmla="*/ 0 w 448"/>
              <a:gd name="T11" fmla="*/ 24 h 172"/>
              <a:gd name="T12" fmla="*/ 16 w 448"/>
              <a:gd name="T13" fmla="*/ 0 h 172"/>
              <a:gd name="T14" fmla="*/ 16 w 448"/>
              <a:gd name="T15" fmla="*/ 0 h 172"/>
              <a:gd name="T16" fmla="*/ 41 w 448"/>
              <a:gd name="T17" fmla="*/ 16 h 172"/>
              <a:gd name="T18" fmla="*/ 89 w 448"/>
              <a:gd name="T19" fmla="*/ 33 h 172"/>
              <a:gd name="T20" fmla="*/ 211 w 448"/>
              <a:gd name="T21" fmla="*/ 41 h 172"/>
              <a:gd name="T22" fmla="*/ 236 w 448"/>
              <a:gd name="T23" fmla="*/ 41 h 172"/>
              <a:gd name="T24" fmla="*/ 357 w 448"/>
              <a:gd name="T25" fmla="*/ 33 h 172"/>
              <a:gd name="T26" fmla="*/ 406 w 448"/>
              <a:gd name="T27" fmla="*/ 16 h 172"/>
              <a:gd name="T28" fmla="*/ 422 w 448"/>
              <a:gd name="T29" fmla="*/ 0 h 172"/>
              <a:gd name="T30" fmla="*/ 422 w 448"/>
              <a:gd name="T31" fmla="*/ 0 h 172"/>
              <a:gd name="T32" fmla="*/ 447 w 448"/>
              <a:gd name="T33" fmla="*/ 24 h 172"/>
              <a:gd name="T34" fmla="*/ 447 w 448"/>
              <a:gd name="T35" fmla="*/ 24 h 172"/>
              <a:gd name="T36" fmla="*/ 447 w 448"/>
              <a:gd name="T37" fmla="*/ 24 h 172"/>
              <a:gd name="T38" fmla="*/ 447 w 448"/>
              <a:gd name="T39" fmla="*/ 24 h 172"/>
              <a:gd name="T40" fmla="*/ 447 w 448"/>
              <a:gd name="T41" fmla="*/ 106 h 172"/>
              <a:gd name="T42" fmla="*/ 374 w 448"/>
              <a:gd name="T43" fmla="*/ 154 h 172"/>
              <a:gd name="T44" fmla="*/ 219 w 448"/>
              <a:gd name="T45" fmla="*/ 171 h 172"/>
              <a:gd name="T46" fmla="*/ 41 w 448"/>
              <a:gd name="T47" fmla="*/ 106 h 172"/>
              <a:gd name="T48" fmla="*/ 41 w 448"/>
              <a:gd name="T49" fmla="*/ 106 h 172"/>
              <a:gd name="T50" fmla="*/ 98 w 448"/>
              <a:gd name="T51" fmla="*/ 122 h 172"/>
              <a:gd name="T52" fmla="*/ 219 w 448"/>
              <a:gd name="T53" fmla="*/ 130 h 172"/>
              <a:gd name="T54" fmla="*/ 349 w 448"/>
              <a:gd name="T55" fmla="*/ 122 h 172"/>
              <a:gd name="T56" fmla="*/ 406 w 448"/>
              <a:gd name="T57" fmla="*/ 106 h 172"/>
              <a:gd name="T58" fmla="*/ 406 w 448"/>
              <a:gd name="T59" fmla="*/ 65 h 172"/>
              <a:gd name="T60" fmla="*/ 374 w 448"/>
              <a:gd name="T61" fmla="*/ 73 h 172"/>
              <a:gd name="T62" fmla="*/ 236 w 448"/>
              <a:gd name="T63" fmla="*/ 81 h 172"/>
              <a:gd name="T64" fmla="*/ 203 w 448"/>
              <a:gd name="T65" fmla="*/ 81 h 172"/>
              <a:gd name="T66" fmla="*/ 65 w 448"/>
              <a:gd name="T67" fmla="*/ 73 h 172"/>
              <a:gd name="T68" fmla="*/ 41 w 448"/>
              <a:gd name="T69" fmla="*/ 65 h 172"/>
              <a:gd name="T70" fmla="*/ 41 w 448"/>
              <a:gd name="T71" fmla="*/ 106 h 172"/>
              <a:gd name="T72" fmla="*/ 406 w 448"/>
              <a:gd name="T73" fmla="*/ 106 h 172"/>
              <a:gd name="T74" fmla="*/ 406 w 448"/>
              <a:gd name="T75" fmla="*/ 106 h 172"/>
              <a:gd name="T76" fmla="*/ 41 w 448"/>
              <a:gd name="T77" fmla="*/ 24 h 172"/>
              <a:gd name="T78" fmla="*/ 41 w 448"/>
              <a:gd name="T79" fmla="*/ 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172">
                <a:moveTo>
                  <a:pt x="219" y="171"/>
                </a:moveTo>
                <a:lnTo>
                  <a:pt x="219" y="171"/>
                </a:lnTo>
                <a:cubicBezTo>
                  <a:pt x="162" y="171"/>
                  <a:pt x="114" y="162"/>
                  <a:pt x="73" y="154"/>
                </a:cubicBezTo>
                <a:cubicBezTo>
                  <a:pt x="49" y="154"/>
                  <a:pt x="33" y="146"/>
                  <a:pt x="24" y="138"/>
                </a:cubicBezTo>
                <a:cubicBezTo>
                  <a:pt x="8" y="130"/>
                  <a:pt x="0" y="122"/>
                  <a:pt x="0" y="10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8"/>
                  <a:pt x="41" y="16"/>
                </a:cubicBezTo>
                <a:cubicBezTo>
                  <a:pt x="41" y="24"/>
                  <a:pt x="57" y="24"/>
                  <a:pt x="89" y="33"/>
                </a:cubicBezTo>
                <a:cubicBezTo>
                  <a:pt x="122" y="41"/>
                  <a:pt x="162" y="41"/>
                  <a:pt x="211" y="41"/>
                </a:cubicBezTo>
                <a:cubicBezTo>
                  <a:pt x="219" y="49"/>
                  <a:pt x="227" y="49"/>
                  <a:pt x="236" y="41"/>
                </a:cubicBezTo>
                <a:cubicBezTo>
                  <a:pt x="276" y="41"/>
                  <a:pt x="325" y="41"/>
                  <a:pt x="357" y="33"/>
                </a:cubicBezTo>
                <a:cubicBezTo>
                  <a:pt x="390" y="24"/>
                  <a:pt x="406" y="24"/>
                  <a:pt x="406" y="16"/>
                </a:cubicBezTo>
                <a:cubicBezTo>
                  <a:pt x="406" y="8"/>
                  <a:pt x="414" y="0"/>
                  <a:pt x="422" y="0"/>
                </a:cubicBezTo>
                <a:lnTo>
                  <a:pt x="422" y="0"/>
                </a:lnTo>
                <a:cubicBezTo>
                  <a:pt x="439" y="0"/>
                  <a:pt x="447" y="8"/>
                  <a:pt x="447" y="24"/>
                </a:cubicBezTo>
                <a:lnTo>
                  <a:pt x="447" y="24"/>
                </a:lnTo>
                <a:lnTo>
                  <a:pt x="447" y="24"/>
                </a:lnTo>
                <a:lnTo>
                  <a:pt x="447" y="24"/>
                </a:lnTo>
                <a:cubicBezTo>
                  <a:pt x="447" y="106"/>
                  <a:pt x="447" y="106"/>
                  <a:pt x="447" y="106"/>
                </a:cubicBezTo>
                <a:cubicBezTo>
                  <a:pt x="447" y="138"/>
                  <a:pt x="406" y="146"/>
                  <a:pt x="374" y="154"/>
                </a:cubicBezTo>
                <a:cubicBezTo>
                  <a:pt x="333" y="162"/>
                  <a:pt x="276" y="171"/>
                  <a:pt x="219" y="171"/>
                </a:cubicBezTo>
                <a:close/>
                <a:moveTo>
                  <a:pt x="41" y="106"/>
                </a:moveTo>
                <a:lnTo>
                  <a:pt x="41" y="106"/>
                </a:lnTo>
                <a:cubicBezTo>
                  <a:pt x="41" y="106"/>
                  <a:pt x="57" y="114"/>
                  <a:pt x="98" y="122"/>
                </a:cubicBezTo>
                <a:cubicBezTo>
                  <a:pt x="130" y="122"/>
                  <a:pt x="171" y="130"/>
                  <a:pt x="219" y="130"/>
                </a:cubicBezTo>
                <a:cubicBezTo>
                  <a:pt x="268" y="130"/>
                  <a:pt x="317" y="122"/>
                  <a:pt x="349" y="122"/>
                </a:cubicBezTo>
                <a:cubicBezTo>
                  <a:pt x="390" y="114"/>
                  <a:pt x="398" y="106"/>
                  <a:pt x="406" y="106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398" y="65"/>
                  <a:pt x="382" y="65"/>
                  <a:pt x="374" y="73"/>
                </a:cubicBezTo>
                <a:cubicBezTo>
                  <a:pt x="341" y="81"/>
                  <a:pt x="292" y="81"/>
                  <a:pt x="236" y="81"/>
                </a:cubicBezTo>
                <a:cubicBezTo>
                  <a:pt x="227" y="81"/>
                  <a:pt x="219" y="81"/>
                  <a:pt x="203" y="81"/>
                </a:cubicBezTo>
                <a:cubicBezTo>
                  <a:pt x="154" y="81"/>
                  <a:pt x="106" y="81"/>
                  <a:pt x="65" y="73"/>
                </a:cubicBezTo>
                <a:cubicBezTo>
                  <a:pt x="57" y="65"/>
                  <a:pt x="49" y="65"/>
                  <a:pt x="41" y="65"/>
                </a:cubicBezTo>
                <a:lnTo>
                  <a:pt x="41" y="106"/>
                </a:lnTo>
                <a:close/>
                <a:moveTo>
                  <a:pt x="406" y="106"/>
                </a:moveTo>
                <a:lnTo>
                  <a:pt x="406" y="106"/>
                </a:lnTo>
                <a:close/>
                <a:moveTo>
                  <a:pt x="41" y="24"/>
                </a:moveTo>
                <a:lnTo>
                  <a:pt x="41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7">
            <a:extLst>
              <a:ext uri="{FF2B5EF4-FFF2-40B4-BE49-F238E27FC236}">
                <a16:creationId xmlns:a16="http://schemas.microsoft.com/office/drawing/2014/main" id="{70FE00C1-ACCE-EF44-BB39-3FD5FEA2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6212650"/>
            <a:ext cx="512965" cy="186074"/>
          </a:xfrm>
          <a:custGeom>
            <a:avLst/>
            <a:gdLst>
              <a:gd name="T0" fmla="*/ 219 w 448"/>
              <a:gd name="T1" fmla="*/ 163 h 164"/>
              <a:gd name="T2" fmla="*/ 219 w 448"/>
              <a:gd name="T3" fmla="*/ 163 h 164"/>
              <a:gd name="T4" fmla="*/ 73 w 448"/>
              <a:gd name="T5" fmla="*/ 155 h 164"/>
              <a:gd name="T6" fmla="*/ 24 w 448"/>
              <a:gd name="T7" fmla="*/ 138 h 164"/>
              <a:gd name="T8" fmla="*/ 0 w 448"/>
              <a:gd name="T9" fmla="*/ 106 h 164"/>
              <a:gd name="T10" fmla="*/ 0 w 448"/>
              <a:gd name="T11" fmla="*/ 17 h 164"/>
              <a:gd name="T12" fmla="*/ 16 w 448"/>
              <a:gd name="T13" fmla="*/ 0 h 164"/>
              <a:gd name="T14" fmla="*/ 16 w 448"/>
              <a:gd name="T15" fmla="*/ 0 h 164"/>
              <a:gd name="T16" fmla="*/ 41 w 448"/>
              <a:gd name="T17" fmla="*/ 17 h 164"/>
              <a:gd name="T18" fmla="*/ 89 w 448"/>
              <a:gd name="T19" fmla="*/ 33 h 164"/>
              <a:gd name="T20" fmla="*/ 211 w 448"/>
              <a:gd name="T21" fmla="*/ 41 h 164"/>
              <a:gd name="T22" fmla="*/ 236 w 448"/>
              <a:gd name="T23" fmla="*/ 41 h 164"/>
              <a:gd name="T24" fmla="*/ 357 w 448"/>
              <a:gd name="T25" fmla="*/ 33 h 164"/>
              <a:gd name="T26" fmla="*/ 406 w 448"/>
              <a:gd name="T27" fmla="*/ 17 h 164"/>
              <a:gd name="T28" fmla="*/ 422 w 448"/>
              <a:gd name="T29" fmla="*/ 0 h 164"/>
              <a:gd name="T30" fmla="*/ 422 w 448"/>
              <a:gd name="T31" fmla="*/ 0 h 164"/>
              <a:gd name="T32" fmla="*/ 447 w 448"/>
              <a:gd name="T33" fmla="*/ 17 h 164"/>
              <a:gd name="T34" fmla="*/ 447 w 448"/>
              <a:gd name="T35" fmla="*/ 17 h 164"/>
              <a:gd name="T36" fmla="*/ 447 w 448"/>
              <a:gd name="T37" fmla="*/ 17 h 164"/>
              <a:gd name="T38" fmla="*/ 447 w 448"/>
              <a:gd name="T39" fmla="*/ 17 h 164"/>
              <a:gd name="T40" fmla="*/ 447 w 448"/>
              <a:gd name="T41" fmla="*/ 106 h 164"/>
              <a:gd name="T42" fmla="*/ 374 w 448"/>
              <a:gd name="T43" fmla="*/ 155 h 164"/>
              <a:gd name="T44" fmla="*/ 219 w 448"/>
              <a:gd name="T45" fmla="*/ 163 h 164"/>
              <a:gd name="T46" fmla="*/ 41 w 448"/>
              <a:gd name="T47" fmla="*/ 98 h 164"/>
              <a:gd name="T48" fmla="*/ 41 w 448"/>
              <a:gd name="T49" fmla="*/ 98 h 164"/>
              <a:gd name="T50" fmla="*/ 98 w 448"/>
              <a:gd name="T51" fmla="*/ 114 h 164"/>
              <a:gd name="T52" fmla="*/ 219 w 448"/>
              <a:gd name="T53" fmla="*/ 122 h 164"/>
              <a:gd name="T54" fmla="*/ 349 w 448"/>
              <a:gd name="T55" fmla="*/ 114 h 164"/>
              <a:gd name="T56" fmla="*/ 406 w 448"/>
              <a:gd name="T57" fmla="*/ 98 h 164"/>
              <a:gd name="T58" fmla="*/ 406 w 448"/>
              <a:gd name="T59" fmla="*/ 57 h 164"/>
              <a:gd name="T60" fmla="*/ 374 w 448"/>
              <a:gd name="T61" fmla="*/ 65 h 164"/>
              <a:gd name="T62" fmla="*/ 236 w 448"/>
              <a:gd name="T63" fmla="*/ 82 h 164"/>
              <a:gd name="T64" fmla="*/ 203 w 448"/>
              <a:gd name="T65" fmla="*/ 82 h 164"/>
              <a:gd name="T66" fmla="*/ 65 w 448"/>
              <a:gd name="T67" fmla="*/ 65 h 164"/>
              <a:gd name="T68" fmla="*/ 41 w 448"/>
              <a:gd name="T69" fmla="*/ 57 h 164"/>
              <a:gd name="T70" fmla="*/ 41 w 448"/>
              <a:gd name="T71" fmla="*/ 98 h 164"/>
              <a:gd name="T72" fmla="*/ 406 w 448"/>
              <a:gd name="T73" fmla="*/ 106 h 164"/>
              <a:gd name="T74" fmla="*/ 406 w 448"/>
              <a:gd name="T75" fmla="*/ 106 h 164"/>
              <a:gd name="T76" fmla="*/ 41 w 448"/>
              <a:gd name="T77" fmla="*/ 17 h 164"/>
              <a:gd name="T78" fmla="*/ 41 w 448"/>
              <a:gd name="T79" fmla="*/ 1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164">
                <a:moveTo>
                  <a:pt x="219" y="163"/>
                </a:moveTo>
                <a:lnTo>
                  <a:pt x="219" y="163"/>
                </a:lnTo>
                <a:cubicBezTo>
                  <a:pt x="162" y="163"/>
                  <a:pt x="114" y="163"/>
                  <a:pt x="73" y="155"/>
                </a:cubicBezTo>
                <a:cubicBezTo>
                  <a:pt x="49" y="147"/>
                  <a:pt x="33" y="147"/>
                  <a:pt x="24" y="138"/>
                </a:cubicBezTo>
                <a:cubicBezTo>
                  <a:pt x="8" y="130"/>
                  <a:pt x="0" y="114"/>
                  <a:pt x="0" y="10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9"/>
                  <a:pt x="41" y="17"/>
                </a:cubicBezTo>
                <a:cubicBezTo>
                  <a:pt x="41" y="17"/>
                  <a:pt x="57" y="25"/>
                  <a:pt x="89" y="33"/>
                </a:cubicBezTo>
                <a:cubicBezTo>
                  <a:pt x="122" y="33"/>
                  <a:pt x="162" y="41"/>
                  <a:pt x="211" y="41"/>
                </a:cubicBezTo>
                <a:cubicBezTo>
                  <a:pt x="219" y="41"/>
                  <a:pt x="227" y="41"/>
                  <a:pt x="236" y="41"/>
                </a:cubicBezTo>
                <a:cubicBezTo>
                  <a:pt x="276" y="41"/>
                  <a:pt x="325" y="33"/>
                  <a:pt x="357" y="33"/>
                </a:cubicBezTo>
                <a:cubicBezTo>
                  <a:pt x="390" y="25"/>
                  <a:pt x="406" y="17"/>
                  <a:pt x="406" y="17"/>
                </a:cubicBezTo>
                <a:cubicBezTo>
                  <a:pt x="406" y="9"/>
                  <a:pt x="414" y="0"/>
                  <a:pt x="422" y="0"/>
                </a:cubicBezTo>
                <a:lnTo>
                  <a:pt x="422" y="0"/>
                </a:lnTo>
                <a:cubicBezTo>
                  <a:pt x="439" y="0"/>
                  <a:pt x="447" y="9"/>
                  <a:pt x="447" y="17"/>
                </a:cubicBezTo>
                <a:lnTo>
                  <a:pt x="447" y="17"/>
                </a:lnTo>
                <a:lnTo>
                  <a:pt x="447" y="17"/>
                </a:lnTo>
                <a:lnTo>
                  <a:pt x="447" y="17"/>
                </a:lnTo>
                <a:cubicBezTo>
                  <a:pt x="447" y="106"/>
                  <a:pt x="447" y="106"/>
                  <a:pt x="447" y="106"/>
                </a:cubicBezTo>
                <a:cubicBezTo>
                  <a:pt x="447" y="130"/>
                  <a:pt x="406" y="147"/>
                  <a:pt x="374" y="155"/>
                </a:cubicBezTo>
                <a:cubicBezTo>
                  <a:pt x="333" y="163"/>
                  <a:pt x="276" y="163"/>
                  <a:pt x="219" y="163"/>
                </a:cubicBezTo>
                <a:close/>
                <a:moveTo>
                  <a:pt x="41" y="98"/>
                </a:moveTo>
                <a:lnTo>
                  <a:pt x="41" y="98"/>
                </a:lnTo>
                <a:cubicBezTo>
                  <a:pt x="41" y="98"/>
                  <a:pt x="57" y="106"/>
                  <a:pt x="98" y="114"/>
                </a:cubicBezTo>
                <a:cubicBezTo>
                  <a:pt x="130" y="122"/>
                  <a:pt x="171" y="122"/>
                  <a:pt x="219" y="122"/>
                </a:cubicBezTo>
                <a:cubicBezTo>
                  <a:pt x="268" y="122"/>
                  <a:pt x="317" y="122"/>
                  <a:pt x="349" y="114"/>
                </a:cubicBezTo>
                <a:cubicBezTo>
                  <a:pt x="390" y="106"/>
                  <a:pt x="398" y="98"/>
                  <a:pt x="406" y="98"/>
                </a:cubicBezTo>
                <a:cubicBezTo>
                  <a:pt x="406" y="57"/>
                  <a:pt x="406" y="57"/>
                  <a:pt x="406" y="57"/>
                </a:cubicBezTo>
                <a:cubicBezTo>
                  <a:pt x="398" y="65"/>
                  <a:pt x="382" y="65"/>
                  <a:pt x="374" y="65"/>
                </a:cubicBezTo>
                <a:cubicBezTo>
                  <a:pt x="341" y="73"/>
                  <a:pt x="292" y="82"/>
                  <a:pt x="236" y="82"/>
                </a:cubicBezTo>
                <a:cubicBezTo>
                  <a:pt x="227" y="82"/>
                  <a:pt x="219" y="82"/>
                  <a:pt x="203" y="82"/>
                </a:cubicBezTo>
                <a:cubicBezTo>
                  <a:pt x="154" y="82"/>
                  <a:pt x="106" y="73"/>
                  <a:pt x="65" y="65"/>
                </a:cubicBezTo>
                <a:cubicBezTo>
                  <a:pt x="57" y="65"/>
                  <a:pt x="49" y="65"/>
                  <a:pt x="41" y="57"/>
                </a:cubicBezTo>
                <a:lnTo>
                  <a:pt x="41" y="98"/>
                </a:lnTo>
                <a:close/>
                <a:moveTo>
                  <a:pt x="406" y="106"/>
                </a:moveTo>
                <a:lnTo>
                  <a:pt x="406" y="106"/>
                </a:lnTo>
                <a:close/>
                <a:moveTo>
                  <a:pt x="41" y="17"/>
                </a:moveTo>
                <a:lnTo>
                  <a:pt x="41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8">
            <a:extLst>
              <a:ext uri="{FF2B5EF4-FFF2-40B4-BE49-F238E27FC236}">
                <a16:creationId xmlns:a16="http://schemas.microsoft.com/office/drawing/2014/main" id="{256E21E9-E413-7849-89CA-773E0667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5915933"/>
            <a:ext cx="512965" cy="196135"/>
          </a:xfrm>
          <a:custGeom>
            <a:avLst/>
            <a:gdLst>
              <a:gd name="T0" fmla="*/ 219 w 448"/>
              <a:gd name="T1" fmla="*/ 170 h 171"/>
              <a:gd name="T2" fmla="*/ 219 w 448"/>
              <a:gd name="T3" fmla="*/ 170 h 171"/>
              <a:gd name="T4" fmla="*/ 73 w 448"/>
              <a:gd name="T5" fmla="*/ 154 h 171"/>
              <a:gd name="T6" fmla="*/ 24 w 448"/>
              <a:gd name="T7" fmla="*/ 146 h 171"/>
              <a:gd name="T8" fmla="*/ 0 w 448"/>
              <a:gd name="T9" fmla="*/ 105 h 171"/>
              <a:gd name="T10" fmla="*/ 0 w 448"/>
              <a:gd name="T11" fmla="*/ 24 h 171"/>
              <a:gd name="T12" fmla="*/ 16 w 448"/>
              <a:gd name="T13" fmla="*/ 0 h 171"/>
              <a:gd name="T14" fmla="*/ 16 w 448"/>
              <a:gd name="T15" fmla="*/ 0 h 171"/>
              <a:gd name="T16" fmla="*/ 41 w 448"/>
              <a:gd name="T17" fmla="*/ 16 h 171"/>
              <a:gd name="T18" fmla="*/ 89 w 448"/>
              <a:gd name="T19" fmla="*/ 32 h 171"/>
              <a:gd name="T20" fmla="*/ 211 w 448"/>
              <a:gd name="T21" fmla="*/ 48 h 171"/>
              <a:gd name="T22" fmla="*/ 236 w 448"/>
              <a:gd name="T23" fmla="*/ 48 h 171"/>
              <a:gd name="T24" fmla="*/ 357 w 448"/>
              <a:gd name="T25" fmla="*/ 32 h 171"/>
              <a:gd name="T26" fmla="*/ 406 w 448"/>
              <a:gd name="T27" fmla="*/ 16 h 171"/>
              <a:gd name="T28" fmla="*/ 422 w 448"/>
              <a:gd name="T29" fmla="*/ 0 h 171"/>
              <a:gd name="T30" fmla="*/ 422 w 448"/>
              <a:gd name="T31" fmla="*/ 0 h 171"/>
              <a:gd name="T32" fmla="*/ 447 w 448"/>
              <a:gd name="T33" fmla="*/ 24 h 171"/>
              <a:gd name="T34" fmla="*/ 447 w 448"/>
              <a:gd name="T35" fmla="*/ 24 h 171"/>
              <a:gd name="T36" fmla="*/ 447 w 448"/>
              <a:gd name="T37" fmla="*/ 24 h 171"/>
              <a:gd name="T38" fmla="*/ 447 w 448"/>
              <a:gd name="T39" fmla="*/ 24 h 171"/>
              <a:gd name="T40" fmla="*/ 447 w 448"/>
              <a:gd name="T41" fmla="*/ 105 h 171"/>
              <a:gd name="T42" fmla="*/ 374 w 448"/>
              <a:gd name="T43" fmla="*/ 154 h 171"/>
              <a:gd name="T44" fmla="*/ 219 w 448"/>
              <a:gd name="T45" fmla="*/ 170 h 171"/>
              <a:gd name="T46" fmla="*/ 41 w 448"/>
              <a:gd name="T47" fmla="*/ 105 h 171"/>
              <a:gd name="T48" fmla="*/ 41 w 448"/>
              <a:gd name="T49" fmla="*/ 105 h 171"/>
              <a:gd name="T50" fmla="*/ 98 w 448"/>
              <a:gd name="T51" fmla="*/ 121 h 171"/>
              <a:gd name="T52" fmla="*/ 219 w 448"/>
              <a:gd name="T53" fmla="*/ 130 h 171"/>
              <a:gd name="T54" fmla="*/ 349 w 448"/>
              <a:gd name="T55" fmla="*/ 121 h 171"/>
              <a:gd name="T56" fmla="*/ 406 w 448"/>
              <a:gd name="T57" fmla="*/ 105 h 171"/>
              <a:gd name="T58" fmla="*/ 406 w 448"/>
              <a:gd name="T59" fmla="*/ 65 h 171"/>
              <a:gd name="T60" fmla="*/ 374 w 448"/>
              <a:gd name="T61" fmla="*/ 73 h 171"/>
              <a:gd name="T62" fmla="*/ 236 w 448"/>
              <a:gd name="T63" fmla="*/ 89 h 171"/>
              <a:gd name="T64" fmla="*/ 203 w 448"/>
              <a:gd name="T65" fmla="*/ 89 h 171"/>
              <a:gd name="T66" fmla="*/ 65 w 448"/>
              <a:gd name="T67" fmla="*/ 73 h 171"/>
              <a:gd name="T68" fmla="*/ 41 w 448"/>
              <a:gd name="T69" fmla="*/ 65 h 171"/>
              <a:gd name="T70" fmla="*/ 41 w 448"/>
              <a:gd name="T71" fmla="*/ 105 h 171"/>
              <a:gd name="T72" fmla="*/ 406 w 448"/>
              <a:gd name="T73" fmla="*/ 105 h 171"/>
              <a:gd name="T74" fmla="*/ 406 w 448"/>
              <a:gd name="T75" fmla="*/ 105 h 171"/>
              <a:gd name="T76" fmla="*/ 41 w 448"/>
              <a:gd name="T77" fmla="*/ 24 h 171"/>
              <a:gd name="T78" fmla="*/ 41 w 448"/>
              <a:gd name="T79" fmla="*/ 2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171">
                <a:moveTo>
                  <a:pt x="219" y="170"/>
                </a:moveTo>
                <a:lnTo>
                  <a:pt x="219" y="170"/>
                </a:lnTo>
                <a:cubicBezTo>
                  <a:pt x="162" y="170"/>
                  <a:pt x="114" y="162"/>
                  <a:pt x="73" y="154"/>
                </a:cubicBezTo>
                <a:cubicBezTo>
                  <a:pt x="49" y="154"/>
                  <a:pt x="33" y="146"/>
                  <a:pt x="24" y="146"/>
                </a:cubicBezTo>
                <a:cubicBezTo>
                  <a:pt x="8" y="130"/>
                  <a:pt x="0" y="121"/>
                  <a:pt x="0" y="10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8"/>
                  <a:pt x="41" y="16"/>
                </a:cubicBezTo>
                <a:cubicBezTo>
                  <a:pt x="41" y="24"/>
                  <a:pt x="57" y="32"/>
                  <a:pt x="89" y="32"/>
                </a:cubicBezTo>
                <a:cubicBezTo>
                  <a:pt x="122" y="40"/>
                  <a:pt x="162" y="48"/>
                  <a:pt x="211" y="48"/>
                </a:cubicBezTo>
                <a:cubicBezTo>
                  <a:pt x="219" y="48"/>
                  <a:pt x="227" y="48"/>
                  <a:pt x="236" y="48"/>
                </a:cubicBezTo>
                <a:cubicBezTo>
                  <a:pt x="276" y="48"/>
                  <a:pt x="325" y="40"/>
                  <a:pt x="357" y="32"/>
                </a:cubicBezTo>
                <a:cubicBezTo>
                  <a:pt x="390" y="32"/>
                  <a:pt x="406" y="24"/>
                  <a:pt x="406" y="16"/>
                </a:cubicBezTo>
                <a:cubicBezTo>
                  <a:pt x="406" y="8"/>
                  <a:pt x="414" y="0"/>
                  <a:pt x="422" y="0"/>
                </a:cubicBezTo>
                <a:lnTo>
                  <a:pt x="422" y="0"/>
                </a:lnTo>
                <a:cubicBezTo>
                  <a:pt x="439" y="0"/>
                  <a:pt x="447" y="16"/>
                  <a:pt x="447" y="24"/>
                </a:cubicBezTo>
                <a:lnTo>
                  <a:pt x="447" y="24"/>
                </a:lnTo>
                <a:lnTo>
                  <a:pt x="447" y="24"/>
                </a:lnTo>
                <a:lnTo>
                  <a:pt x="447" y="24"/>
                </a:lnTo>
                <a:cubicBezTo>
                  <a:pt x="447" y="105"/>
                  <a:pt x="447" y="105"/>
                  <a:pt x="447" y="105"/>
                </a:cubicBezTo>
                <a:cubicBezTo>
                  <a:pt x="447" y="138"/>
                  <a:pt x="406" y="154"/>
                  <a:pt x="374" y="154"/>
                </a:cubicBezTo>
                <a:cubicBezTo>
                  <a:pt x="333" y="162"/>
                  <a:pt x="276" y="170"/>
                  <a:pt x="219" y="170"/>
                </a:cubicBezTo>
                <a:close/>
                <a:moveTo>
                  <a:pt x="41" y="105"/>
                </a:moveTo>
                <a:lnTo>
                  <a:pt x="41" y="105"/>
                </a:lnTo>
                <a:cubicBezTo>
                  <a:pt x="41" y="105"/>
                  <a:pt x="57" y="113"/>
                  <a:pt x="98" y="121"/>
                </a:cubicBezTo>
                <a:cubicBezTo>
                  <a:pt x="130" y="130"/>
                  <a:pt x="171" y="130"/>
                  <a:pt x="219" y="130"/>
                </a:cubicBezTo>
                <a:cubicBezTo>
                  <a:pt x="268" y="130"/>
                  <a:pt x="317" y="130"/>
                  <a:pt x="349" y="121"/>
                </a:cubicBezTo>
                <a:cubicBezTo>
                  <a:pt x="390" y="113"/>
                  <a:pt x="398" y="105"/>
                  <a:pt x="406" y="105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398" y="65"/>
                  <a:pt x="382" y="73"/>
                  <a:pt x="374" y="73"/>
                </a:cubicBezTo>
                <a:cubicBezTo>
                  <a:pt x="341" y="81"/>
                  <a:pt x="292" y="81"/>
                  <a:pt x="236" y="89"/>
                </a:cubicBezTo>
                <a:cubicBezTo>
                  <a:pt x="227" y="89"/>
                  <a:pt x="219" y="89"/>
                  <a:pt x="203" y="89"/>
                </a:cubicBezTo>
                <a:cubicBezTo>
                  <a:pt x="154" y="81"/>
                  <a:pt x="106" y="81"/>
                  <a:pt x="65" y="73"/>
                </a:cubicBezTo>
                <a:cubicBezTo>
                  <a:pt x="57" y="73"/>
                  <a:pt x="49" y="65"/>
                  <a:pt x="41" y="65"/>
                </a:cubicBezTo>
                <a:lnTo>
                  <a:pt x="41" y="105"/>
                </a:lnTo>
                <a:close/>
                <a:moveTo>
                  <a:pt x="406" y="105"/>
                </a:moveTo>
                <a:lnTo>
                  <a:pt x="406" y="105"/>
                </a:lnTo>
                <a:close/>
                <a:moveTo>
                  <a:pt x="41" y="24"/>
                </a:moveTo>
                <a:lnTo>
                  <a:pt x="41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9">
            <a:extLst>
              <a:ext uri="{FF2B5EF4-FFF2-40B4-BE49-F238E27FC236}">
                <a16:creationId xmlns:a16="http://schemas.microsoft.com/office/drawing/2014/main" id="{C8CD77F8-82BD-1044-8380-B3BEAD92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5780150"/>
            <a:ext cx="512965" cy="140814"/>
          </a:xfrm>
          <a:custGeom>
            <a:avLst/>
            <a:gdLst>
              <a:gd name="T0" fmla="*/ 219 w 448"/>
              <a:gd name="T1" fmla="*/ 122 h 123"/>
              <a:gd name="T2" fmla="*/ 219 w 448"/>
              <a:gd name="T3" fmla="*/ 122 h 123"/>
              <a:gd name="T4" fmla="*/ 203 w 448"/>
              <a:gd name="T5" fmla="*/ 122 h 123"/>
              <a:gd name="T6" fmla="*/ 65 w 448"/>
              <a:gd name="T7" fmla="*/ 105 h 123"/>
              <a:gd name="T8" fmla="*/ 0 w 448"/>
              <a:gd name="T9" fmla="*/ 65 h 123"/>
              <a:gd name="T10" fmla="*/ 73 w 448"/>
              <a:gd name="T11" fmla="*/ 8 h 123"/>
              <a:gd name="T12" fmla="*/ 219 w 448"/>
              <a:gd name="T13" fmla="*/ 0 h 123"/>
              <a:gd name="T14" fmla="*/ 374 w 448"/>
              <a:gd name="T15" fmla="*/ 8 h 123"/>
              <a:gd name="T16" fmla="*/ 422 w 448"/>
              <a:gd name="T17" fmla="*/ 24 h 123"/>
              <a:gd name="T18" fmla="*/ 447 w 448"/>
              <a:gd name="T19" fmla="*/ 65 h 123"/>
              <a:gd name="T20" fmla="*/ 374 w 448"/>
              <a:gd name="T21" fmla="*/ 105 h 123"/>
              <a:gd name="T22" fmla="*/ 236 w 448"/>
              <a:gd name="T23" fmla="*/ 122 h 123"/>
              <a:gd name="T24" fmla="*/ 219 w 448"/>
              <a:gd name="T25" fmla="*/ 122 h 123"/>
              <a:gd name="T26" fmla="*/ 49 w 448"/>
              <a:gd name="T27" fmla="*/ 65 h 123"/>
              <a:gd name="T28" fmla="*/ 49 w 448"/>
              <a:gd name="T29" fmla="*/ 65 h 123"/>
              <a:gd name="T30" fmla="*/ 89 w 448"/>
              <a:gd name="T31" fmla="*/ 73 h 123"/>
              <a:gd name="T32" fmla="*/ 211 w 448"/>
              <a:gd name="T33" fmla="*/ 81 h 123"/>
              <a:gd name="T34" fmla="*/ 236 w 448"/>
              <a:gd name="T35" fmla="*/ 81 h 123"/>
              <a:gd name="T36" fmla="*/ 357 w 448"/>
              <a:gd name="T37" fmla="*/ 73 h 123"/>
              <a:gd name="T38" fmla="*/ 398 w 448"/>
              <a:gd name="T39" fmla="*/ 65 h 123"/>
              <a:gd name="T40" fmla="*/ 349 w 448"/>
              <a:gd name="T41" fmla="*/ 49 h 123"/>
              <a:gd name="T42" fmla="*/ 219 w 448"/>
              <a:gd name="T43" fmla="*/ 41 h 123"/>
              <a:gd name="T44" fmla="*/ 98 w 448"/>
              <a:gd name="T45" fmla="*/ 49 h 123"/>
              <a:gd name="T46" fmla="*/ 49 w 448"/>
              <a:gd name="T47" fmla="*/ 65 h 123"/>
              <a:gd name="T48" fmla="*/ 406 w 448"/>
              <a:gd name="T49" fmla="*/ 65 h 123"/>
              <a:gd name="T50" fmla="*/ 406 w 448"/>
              <a:gd name="T51" fmla="*/ 6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8" h="123">
                <a:moveTo>
                  <a:pt x="219" y="122"/>
                </a:moveTo>
                <a:lnTo>
                  <a:pt x="219" y="122"/>
                </a:lnTo>
                <a:cubicBezTo>
                  <a:pt x="219" y="122"/>
                  <a:pt x="211" y="122"/>
                  <a:pt x="203" y="122"/>
                </a:cubicBezTo>
                <a:cubicBezTo>
                  <a:pt x="154" y="122"/>
                  <a:pt x="106" y="114"/>
                  <a:pt x="65" y="105"/>
                </a:cubicBezTo>
                <a:cubicBezTo>
                  <a:pt x="41" y="105"/>
                  <a:pt x="0" y="89"/>
                  <a:pt x="0" y="65"/>
                </a:cubicBezTo>
                <a:cubicBezTo>
                  <a:pt x="0" y="32"/>
                  <a:pt x="41" y="16"/>
                  <a:pt x="73" y="8"/>
                </a:cubicBezTo>
                <a:cubicBezTo>
                  <a:pt x="114" y="0"/>
                  <a:pt x="162" y="0"/>
                  <a:pt x="219" y="0"/>
                </a:cubicBezTo>
                <a:cubicBezTo>
                  <a:pt x="276" y="0"/>
                  <a:pt x="333" y="0"/>
                  <a:pt x="374" y="8"/>
                </a:cubicBezTo>
                <a:cubicBezTo>
                  <a:pt x="390" y="16"/>
                  <a:pt x="406" y="24"/>
                  <a:pt x="422" y="24"/>
                </a:cubicBezTo>
                <a:cubicBezTo>
                  <a:pt x="439" y="32"/>
                  <a:pt x="447" y="49"/>
                  <a:pt x="447" y="65"/>
                </a:cubicBezTo>
                <a:cubicBezTo>
                  <a:pt x="447" y="89"/>
                  <a:pt x="406" y="105"/>
                  <a:pt x="374" y="105"/>
                </a:cubicBezTo>
                <a:cubicBezTo>
                  <a:pt x="341" y="114"/>
                  <a:pt x="292" y="122"/>
                  <a:pt x="236" y="122"/>
                </a:cubicBezTo>
                <a:cubicBezTo>
                  <a:pt x="236" y="122"/>
                  <a:pt x="227" y="122"/>
                  <a:pt x="219" y="122"/>
                </a:cubicBezTo>
                <a:close/>
                <a:moveTo>
                  <a:pt x="49" y="65"/>
                </a:moveTo>
                <a:lnTo>
                  <a:pt x="49" y="65"/>
                </a:lnTo>
                <a:cubicBezTo>
                  <a:pt x="57" y="65"/>
                  <a:pt x="65" y="65"/>
                  <a:pt x="89" y="73"/>
                </a:cubicBezTo>
                <a:cubicBezTo>
                  <a:pt x="122" y="81"/>
                  <a:pt x="162" y="81"/>
                  <a:pt x="211" y="81"/>
                </a:cubicBezTo>
                <a:cubicBezTo>
                  <a:pt x="219" y="81"/>
                  <a:pt x="227" y="81"/>
                  <a:pt x="236" y="81"/>
                </a:cubicBezTo>
                <a:cubicBezTo>
                  <a:pt x="276" y="81"/>
                  <a:pt x="325" y="81"/>
                  <a:pt x="357" y="73"/>
                </a:cubicBezTo>
                <a:cubicBezTo>
                  <a:pt x="374" y="65"/>
                  <a:pt x="390" y="65"/>
                  <a:pt x="398" y="65"/>
                </a:cubicBezTo>
                <a:cubicBezTo>
                  <a:pt x="390" y="57"/>
                  <a:pt x="374" y="57"/>
                  <a:pt x="349" y="49"/>
                </a:cubicBezTo>
                <a:cubicBezTo>
                  <a:pt x="317" y="41"/>
                  <a:pt x="268" y="41"/>
                  <a:pt x="219" y="41"/>
                </a:cubicBezTo>
                <a:cubicBezTo>
                  <a:pt x="179" y="41"/>
                  <a:pt x="130" y="41"/>
                  <a:pt x="98" y="49"/>
                </a:cubicBezTo>
                <a:cubicBezTo>
                  <a:pt x="65" y="57"/>
                  <a:pt x="57" y="57"/>
                  <a:pt x="49" y="65"/>
                </a:cubicBezTo>
                <a:close/>
                <a:moveTo>
                  <a:pt x="406" y="65"/>
                </a:moveTo>
                <a:lnTo>
                  <a:pt x="406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0">
            <a:extLst>
              <a:ext uri="{FF2B5EF4-FFF2-40B4-BE49-F238E27FC236}">
                <a16:creationId xmlns:a16="http://schemas.microsoft.com/office/drawing/2014/main" id="{E0FC24C8-59C9-0447-A874-FF1DF65C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387" y="5825410"/>
            <a:ext cx="512965" cy="196135"/>
          </a:xfrm>
          <a:custGeom>
            <a:avLst/>
            <a:gdLst>
              <a:gd name="T0" fmla="*/ 219 w 448"/>
              <a:gd name="T1" fmla="*/ 170 h 171"/>
              <a:gd name="T2" fmla="*/ 219 w 448"/>
              <a:gd name="T3" fmla="*/ 170 h 171"/>
              <a:gd name="T4" fmla="*/ 73 w 448"/>
              <a:gd name="T5" fmla="*/ 154 h 171"/>
              <a:gd name="T6" fmla="*/ 24 w 448"/>
              <a:gd name="T7" fmla="*/ 138 h 171"/>
              <a:gd name="T8" fmla="*/ 0 w 448"/>
              <a:gd name="T9" fmla="*/ 105 h 171"/>
              <a:gd name="T10" fmla="*/ 0 w 448"/>
              <a:gd name="T11" fmla="*/ 24 h 171"/>
              <a:gd name="T12" fmla="*/ 16 w 448"/>
              <a:gd name="T13" fmla="*/ 0 h 171"/>
              <a:gd name="T14" fmla="*/ 16 w 448"/>
              <a:gd name="T15" fmla="*/ 0 h 171"/>
              <a:gd name="T16" fmla="*/ 41 w 448"/>
              <a:gd name="T17" fmla="*/ 16 h 171"/>
              <a:gd name="T18" fmla="*/ 89 w 448"/>
              <a:gd name="T19" fmla="*/ 32 h 171"/>
              <a:gd name="T20" fmla="*/ 211 w 448"/>
              <a:gd name="T21" fmla="*/ 40 h 171"/>
              <a:gd name="T22" fmla="*/ 236 w 448"/>
              <a:gd name="T23" fmla="*/ 40 h 171"/>
              <a:gd name="T24" fmla="*/ 357 w 448"/>
              <a:gd name="T25" fmla="*/ 32 h 171"/>
              <a:gd name="T26" fmla="*/ 406 w 448"/>
              <a:gd name="T27" fmla="*/ 16 h 171"/>
              <a:gd name="T28" fmla="*/ 422 w 448"/>
              <a:gd name="T29" fmla="*/ 0 h 171"/>
              <a:gd name="T30" fmla="*/ 422 w 448"/>
              <a:gd name="T31" fmla="*/ 0 h 171"/>
              <a:gd name="T32" fmla="*/ 447 w 448"/>
              <a:gd name="T33" fmla="*/ 24 h 171"/>
              <a:gd name="T34" fmla="*/ 447 w 448"/>
              <a:gd name="T35" fmla="*/ 24 h 171"/>
              <a:gd name="T36" fmla="*/ 447 w 448"/>
              <a:gd name="T37" fmla="*/ 24 h 171"/>
              <a:gd name="T38" fmla="*/ 447 w 448"/>
              <a:gd name="T39" fmla="*/ 24 h 171"/>
              <a:gd name="T40" fmla="*/ 447 w 448"/>
              <a:gd name="T41" fmla="*/ 105 h 171"/>
              <a:gd name="T42" fmla="*/ 374 w 448"/>
              <a:gd name="T43" fmla="*/ 154 h 171"/>
              <a:gd name="T44" fmla="*/ 219 w 448"/>
              <a:gd name="T45" fmla="*/ 170 h 171"/>
              <a:gd name="T46" fmla="*/ 41 w 448"/>
              <a:gd name="T47" fmla="*/ 97 h 171"/>
              <a:gd name="T48" fmla="*/ 41 w 448"/>
              <a:gd name="T49" fmla="*/ 97 h 171"/>
              <a:gd name="T50" fmla="*/ 98 w 448"/>
              <a:gd name="T51" fmla="*/ 113 h 171"/>
              <a:gd name="T52" fmla="*/ 219 w 448"/>
              <a:gd name="T53" fmla="*/ 129 h 171"/>
              <a:gd name="T54" fmla="*/ 349 w 448"/>
              <a:gd name="T55" fmla="*/ 113 h 171"/>
              <a:gd name="T56" fmla="*/ 406 w 448"/>
              <a:gd name="T57" fmla="*/ 97 h 171"/>
              <a:gd name="T58" fmla="*/ 406 w 448"/>
              <a:gd name="T59" fmla="*/ 56 h 171"/>
              <a:gd name="T60" fmla="*/ 374 w 448"/>
              <a:gd name="T61" fmla="*/ 64 h 171"/>
              <a:gd name="T62" fmla="*/ 236 w 448"/>
              <a:gd name="T63" fmla="*/ 81 h 171"/>
              <a:gd name="T64" fmla="*/ 203 w 448"/>
              <a:gd name="T65" fmla="*/ 81 h 171"/>
              <a:gd name="T66" fmla="*/ 65 w 448"/>
              <a:gd name="T67" fmla="*/ 64 h 171"/>
              <a:gd name="T68" fmla="*/ 41 w 448"/>
              <a:gd name="T69" fmla="*/ 56 h 171"/>
              <a:gd name="T70" fmla="*/ 41 w 448"/>
              <a:gd name="T71" fmla="*/ 97 h 171"/>
              <a:gd name="T72" fmla="*/ 406 w 448"/>
              <a:gd name="T73" fmla="*/ 105 h 171"/>
              <a:gd name="T74" fmla="*/ 406 w 448"/>
              <a:gd name="T75" fmla="*/ 105 h 171"/>
              <a:gd name="T76" fmla="*/ 41 w 448"/>
              <a:gd name="T77" fmla="*/ 24 h 171"/>
              <a:gd name="T78" fmla="*/ 41 w 448"/>
              <a:gd name="T79" fmla="*/ 2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8" h="171">
                <a:moveTo>
                  <a:pt x="219" y="170"/>
                </a:moveTo>
                <a:lnTo>
                  <a:pt x="219" y="170"/>
                </a:lnTo>
                <a:cubicBezTo>
                  <a:pt x="162" y="170"/>
                  <a:pt x="114" y="162"/>
                  <a:pt x="73" y="154"/>
                </a:cubicBezTo>
                <a:cubicBezTo>
                  <a:pt x="49" y="146"/>
                  <a:pt x="33" y="146"/>
                  <a:pt x="24" y="138"/>
                </a:cubicBezTo>
                <a:cubicBezTo>
                  <a:pt x="8" y="129"/>
                  <a:pt x="0" y="121"/>
                  <a:pt x="0" y="10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3" y="8"/>
                  <a:pt x="41" y="16"/>
                </a:cubicBezTo>
                <a:cubicBezTo>
                  <a:pt x="41" y="16"/>
                  <a:pt x="57" y="24"/>
                  <a:pt x="89" y="32"/>
                </a:cubicBezTo>
                <a:cubicBezTo>
                  <a:pt x="122" y="40"/>
                  <a:pt x="162" y="40"/>
                  <a:pt x="211" y="40"/>
                </a:cubicBezTo>
                <a:cubicBezTo>
                  <a:pt x="219" y="40"/>
                  <a:pt x="227" y="40"/>
                  <a:pt x="236" y="40"/>
                </a:cubicBezTo>
                <a:cubicBezTo>
                  <a:pt x="276" y="40"/>
                  <a:pt x="325" y="40"/>
                  <a:pt x="357" y="32"/>
                </a:cubicBezTo>
                <a:cubicBezTo>
                  <a:pt x="390" y="24"/>
                  <a:pt x="406" y="16"/>
                  <a:pt x="406" y="16"/>
                </a:cubicBezTo>
                <a:cubicBezTo>
                  <a:pt x="406" y="8"/>
                  <a:pt x="414" y="0"/>
                  <a:pt x="422" y="0"/>
                </a:cubicBezTo>
                <a:lnTo>
                  <a:pt x="422" y="0"/>
                </a:lnTo>
                <a:cubicBezTo>
                  <a:pt x="439" y="0"/>
                  <a:pt x="447" y="8"/>
                  <a:pt x="447" y="24"/>
                </a:cubicBezTo>
                <a:lnTo>
                  <a:pt x="447" y="24"/>
                </a:lnTo>
                <a:lnTo>
                  <a:pt x="447" y="24"/>
                </a:lnTo>
                <a:lnTo>
                  <a:pt x="447" y="24"/>
                </a:lnTo>
                <a:cubicBezTo>
                  <a:pt x="447" y="105"/>
                  <a:pt x="447" y="105"/>
                  <a:pt x="447" y="105"/>
                </a:cubicBezTo>
                <a:cubicBezTo>
                  <a:pt x="447" y="138"/>
                  <a:pt x="406" y="146"/>
                  <a:pt x="374" y="154"/>
                </a:cubicBezTo>
                <a:cubicBezTo>
                  <a:pt x="333" y="162"/>
                  <a:pt x="276" y="170"/>
                  <a:pt x="219" y="170"/>
                </a:cubicBezTo>
                <a:close/>
                <a:moveTo>
                  <a:pt x="41" y="97"/>
                </a:moveTo>
                <a:lnTo>
                  <a:pt x="41" y="97"/>
                </a:lnTo>
                <a:cubicBezTo>
                  <a:pt x="41" y="105"/>
                  <a:pt x="57" y="113"/>
                  <a:pt x="98" y="113"/>
                </a:cubicBezTo>
                <a:cubicBezTo>
                  <a:pt x="130" y="121"/>
                  <a:pt x="171" y="129"/>
                  <a:pt x="219" y="129"/>
                </a:cubicBezTo>
                <a:cubicBezTo>
                  <a:pt x="268" y="129"/>
                  <a:pt x="317" y="121"/>
                  <a:pt x="349" y="113"/>
                </a:cubicBezTo>
                <a:cubicBezTo>
                  <a:pt x="390" y="113"/>
                  <a:pt x="398" y="105"/>
                  <a:pt x="406" y="97"/>
                </a:cubicBezTo>
                <a:cubicBezTo>
                  <a:pt x="406" y="56"/>
                  <a:pt x="406" y="56"/>
                  <a:pt x="406" y="56"/>
                </a:cubicBezTo>
                <a:cubicBezTo>
                  <a:pt x="398" y="64"/>
                  <a:pt x="382" y="64"/>
                  <a:pt x="374" y="64"/>
                </a:cubicBezTo>
                <a:cubicBezTo>
                  <a:pt x="341" y="73"/>
                  <a:pt x="292" y="81"/>
                  <a:pt x="236" y="81"/>
                </a:cubicBezTo>
                <a:cubicBezTo>
                  <a:pt x="227" y="81"/>
                  <a:pt x="219" y="81"/>
                  <a:pt x="203" y="81"/>
                </a:cubicBezTo>
                <a:cubicBezTo>
                  <a:pt x="154" y="81"/>
                  <a:pt x="106" y="73"/>
                  <a:pt x="65" y="64"/>
                </a:cubicBezTo>
                <a:cubicBezTo>
                  <a:pt x="57" y="64"/>
                  <a:pt x="49" y="64"/>
                  <a:pt x="41" y="56"/>
                </a:cubicBezTo>
                <a:lnTo>
                  <a:pt x="41" y="97"/>
                </a:lnTo>
                <a:close/>
                <a:moveTo>
                  <a:pt x="406" y="105"/>
                </a:moveTo>
                <a:lnTo>
                  <a:pt x="406" y="105"/>
                </a:lnTo>
                <a:close/>
                <a:moveTo>
                  <a:pt x="41" y="24"/>
                </a:moveTo>
                <a:lnTo>
                  <a:pt x="41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81">
            <a:extLst>
              <a:ext uri="{FF2B5EF4-FFF2-40B4-BE49-F238E27FC236}">
                <a16:creationId xmlns:a16="http://schemas.microsoft.com/office/drawing/2014/main" id="{2FD7C546-41DA-4442-B8D1-BFD40AC4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956" y="6212650"/>
            <a:ext cx="507935" cy="186074"/>
          </a:xfrm>
          <a:custGeom>
            <a:avLst/>
            <a:gdLst>
              <a:gd name="T0" fmla="*/ 228 w 447"/>
              <a:gd name="T1" fmla="*/ 163 h 164"/>
              <a:gd name="T2" fmla="*/ 228 w 447"/>
              <a:gd name="T3" fmla="*/ 163 h 164"/>
              <a:gd name="T4" fmla="*/ 73 w 447"/>
              <a:gd name="T5" fmla="*/ 155 h 164"/>
              <a:gd name="T6" fmla="*/ 25 w 447"/>
              <a:gd name="T7" fmla="*/ 138 h 164"/>
              <a:gd name="T8" fmla="*/ 0 w 447"/>
              <a:gd name="T9" fmla="*/ 98 h 164"/>
              <a:gd name="T10" fmla="*/ 0 w 447"/>
              <a:gd name="T11" fmla="*/ 17 h 164"/>
              <a:gd name="T12" fmla="*/ 25 w 447"/>
              <a:gd name="T13" fmla="*/ 0 h 164"/>
              <a:gd name="T14" fmla="*/ 25 w 447"/>
              <a:gd name="T15" fmla="*/ 0 h 164"/>
              <a:gd name="T16" fmla="*/ 41 w 447"/>
              <a:gd name="T17" fmla="*/ 17 h 164"/>
              <a:gd name="T18" fmla="*/ 90 w 447"/>
              <a:gd name="T19" fmla="*/ 33 h 164"/>
              <a:gd name="T20" fmla="*/ 211 w 447"/>
              <a:gd name="T21" fmla="*/ 41 h 164"/>
              <a:gd name="T22" fmla="*/ 236 w 447"/>
              <a:gd name="T23" fmla="*/ 41 h 164"/>
              <a:gd name="T24" fmla="*/ 358 w 447"/>
              <a:gd name="T25" fmla="*/ 33 h 164"/>
              <a:gd name="T26" fmla="*/ 405 w 447"/>
              <a:gd name="T27" fmla="*/ 17 h 164"/>
              <a:gd name="T28" fmla="*/ 430 w 447"/>
              <a:gd name="T29" fmla="*/ 0 h 164"/>
              <a:gd name="T30" fmla="*/ 430 w 447"/>
              <a:gd name="T31" fmla="*/ 0 h 164"/>
              <a:gd name="T32" fmla="*/ 446 w 447"/>
              <a:gd name="T33" fmla="*/ 17 h 164"/>
              <a:gd name="T34" fmla="*/ 446 w 447"/>
              <a:gd name="T35" fmla="*/ 17 h 164"/>
              <a:gd name="T36" fmla="*/ 446 w 447"/>
              <a:gd name="T37" fmla="*/ 17 h 164"/>
              <a:gd name="T38" fmla="*/ 446 w 447"/>
              <a:gd name="T39" fmla="*/ 17 h 164"/>
              <a:gd name="T40" fmla="*/ 446 w 447"/>
              <a:gd name="T41" fmla="*/ 106 h 164"/>
              <a:gd name="T42" fmla="*/ 374 w 447"/>
              <a:gd name="T43" fmla="*/ 155 h 164"/>
              <a:gd name="T44" fmla="*/ 228 w 447"/>
              <a:gd name="T45" fmla="*/ 163 h 164"/>
              <a:gd name="T46" fmla="*/ 41 w 447"/>
              <a:gd name="T47" fmla="*/ 98 h 164"/>
              <a:gd name="T48" fmla="*/ 41 w 447"/>
              <a:gd name="T49" fmla="*/ 98 h 164"/>
              <a:gd name="T50" fmla="*/ 98 w 447"/>
              <a:gd name="T51" fmla="*/ 114 h 164"/>
              <a:gd name="T52" fmla="*/ 228 w 447"/>
              <a:gd name="T53" fmla="*/ 122 h 164"/>
              <a:gd name="T54" fmla="*/ 350 w 447"/>
              <a:gd name="T55" fmla="*/ 114 h 164"/>
              <a:gd name="T56" fmla="*/ 405 w 447"/>
              <a:gd name="T57" fmla="*/ 98 h 164"/>
              <a:gd name="T58" fmla="*/ 405 w 447"/>
              <a:gd name="T59" fmla="*/ 57 h 164"/>
              <a:gd name="T60" fmla="*/ 381 w 447"/>
              <a:gd name="T61" fmla="*/ 65 h 164"/>
              <a:gd name="T62" fmla="*/ 244 w 447"/>
              <a:gd name="T63" fmla="*/ 82 h 164"/>
              <a:gd name="T64" fmla="*/ 211 w 447"/>
              <a:gd name="T65" fmla="*/ 82 h 164"/>
              <a:gd name="T66" fmla="*/ 73 w 447"/>
              <a:gd name="T67" fmla="*/ 65 h 164"/>
              <a:gd name="T68" fmla="*/ 41 w 447"/>
              <a:gd name="T69" fmla="*/ 57 h 164"/>
              <a:gd name="T70" fmla="*/ 41 w 447"/>
              <a:gd name="T71" fmla="*/ 98 h 164"/>
              <a:gd name="T72" fmla="*/ 405 w 447"/>
              <a:gd name="T73" fmla="*/ 98 h 164"/>
              <a:gd name="T74" fmla="*/ 405 w 447"/>
              <a:gd name="T75" fmla="*/ 98 h 164"/>
              <a:gd name="T76" fmla="*/ 41 w 447"/>
              <a:gd name="T77" fmla="*/ 17 h 164"/>
              <a:gd name="T78" fmla="*/ 41 w 447"/>
              <a:gd name="T79" fmla="*/ 1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4">
                <a:moveTo>
                  <a:pt x="228" y="163"/>
                </a:moveTo>
                <a:lnTo>
                  <a:pt x="228" y="163"/>
                </a:lnTo>
                <a:cubicBezTo>
                  <a:pt x="171" y="163"/>
                  <a:pt x="114" y="163"/>
                  <a:pt x="73" y="155"/>
                </a:cubicBezTo>
                <a:cubicBezTo>
                  <a:pt x="57" y="147"/>
                  <a:pt x="41" y="138"/>
                  <a:pt x="25" y="138"/>
                </a:cubicBezTo>
                <a:cubicBezTo>
                  <a:pt x="8" y="130"/>
                  <a:pt x="0" y="114"/>
                  <a:pt x="0" y="9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0"/>
                  <a:pt x="41" y="17"/>
                </a:cubicBezTo>
                <a:cubicBezTo>
                  <a:pt x="41" y="17"/>
                  <a:pt x="57" y="25"/>
                  <a:pt x="90" y="33"/>
                </a:cubicBezTo>
                <a:cubicBezTo>
                  <a:pt x="122" y="33"/>
                  <a:pt x="171" y="41"/>
                  <a:pt x="211" y="41"/>
                </a:cubicBezTo>
                <a:cubicBezTo>
                  <a:pt x="220" y="41"/>
                  <a:pt x="228" y="41"/>
                  <a:pt x="236" y="41"/>
                </a:cubicBezTo>
                <a:cubicBezTo>
                  <a:pt x="285" y="41"/>
                  <a:pt x="325" y="33"/>
                  <a:pt x="358" y="33"/>
                </a:cubicBezTo>
                <a:cubicBezTo>
                  <a:pt x="397" y="25"/>
                  <a:pt x="405" y="17"/>
                  <a:pt x="405" y="17"/>
                </a:cubicBezTo>
                <a:cubicBezTo>
                  <a:pt x="414" y="0"/>
                  <a:pt x="422" y="0"/>
                  <a:pt x="430" y="0"/>
                </a:cubicBezTo>
                <a:lnTo>
                  <a:pt x="430" y="0"/>
                </a:lnTo>
                <a:cubicBezTo>
                  <a:pt x="438" y="0"/>
                  <a:pt x="446" y="9"/>
                  <a:pt x="446" y="17"/>
                </a:cubicBezTo>
                <a:lnTo>
                  <a:pt x="446" y="17"/>
                </a:lnTo>
                <a:lnTo>
                  <a:pt x="446" y="17"/>
                </a:lnTo>
                <a:lnTo>
                  <a:pt x="446" y="17"/>
                </a:lnTo>
                <a:cubicBezTo>
                  <a:pt x="446" y="106"/>
                  <a:pt x="446" y="106"/>
                  <a:pt x="446" y="106"/>
                </a:cubicBezTo>
                <a:cubicBezTo>
                  <a:pt x="446" y="130"/>
                  <a:pt x="405" y="147"/>
                  <a:pt x="374" y="155"/>
                </a:cubicBezTo>
                <a:cubicBezTo>
                  <a:pt x="333" y="163"/>
                  <a:pt x="285" y="163"/>
                  <a:pt x="228" y="163"/>
                </a:cubicBezTo>
                <a:close/>
                <a:moveTo>
                  <a:pt x="41" y="98"/>
                </a:moveTo>
                <a:lnTo>
                  <a:pt x="41" y="98"/>
                </a:lnTo>
                <a:cubicBezTo>
                  <a:pt x="49" y="98"/>
                  <a:pt x="57" y="106"/>
                  <a:pt x="98" y="114"/>
                </a:cubicBezTo>
                <a:cubicBezTo>
                  <a:pt x="130" y="122"/>
                  <a:pt x="179" y="122"/>
                  <a:pt x="228" y="122"/>
                </a:cubicBezTo>
                <a:cubicBezTo>
                  <a:pt x="268" y="122"/>
                  <a:pt x="317" y="122"/>
                  <a:pt x="350" y="114"/>
                </a:cubicBezTo>
                <a:cubicBezTo>
                  <a:pt x="389" y="106"/>
                  <a:pt x="405" y="98"/>
                  <a:pt x="405" y="98"/>
                </a:cubicBezTo>
                <a:cubicBezTo>
                  <a:pt x="405" y="57"/>
                  <a:pt x="405" y="57"/>
                  <a:pt x="405" y="57"/>
                </a:cubicBezTo>
                <a:cubicBezTo>
                  <a:pt x="397" y="57"/>
                  <a:pt x="389" y="65"/>
                  <a:pt x="381" y="65"/>
                </a:cubicBezTo>
                <a:cubicBezTo>
                  <a:pt x="341" y="73"/>
                  <a:pt x="293" y="82"/>
                  <a:pt x="244" y="82"/>
                </a:cubicBezTo>
                <a:cubicBezTo>
                  <a:pt x="228" y="82"/>
                  <a:pt x="220" y="82"/>
                  <a:pt x="211" y="82"/>
                </a:cubicBezTo>
                <a:cubicBezTo>
                  <a:pt x="155" y="82"/>
                  <a:pt x="106" y="73"/>
                  <a:pt x="73" y="65"/>
                </a:cubicBezTo>
                <a:cubicBezTo>
                  <a:pt x="65" y="65"/>
                  <a:pt x="49" y="57"/>
                  <a:pt x="41" y="57"/>
                </a:cubicBezTo>
                <a:lnTo>
                  <a:pt x="41" y="98"/>
                </a:lnTo>
                <a:close/>
                <a:moveTo>
                  <a:pt x="405" y="98"/>
                </a:moveTo>
                <a:lnTo>
                  <a:pt x="405" y="98"/>
                </a:lnTo>
                <a:close/>
                <a:moveTo>
                  <a:pt x="41" y="17"/>
                </a:moveTo>
                <a:lnTo>
                  <a:pt x="41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82">
            <a:extLst>
              <a:ext uri="{FF2B5EF4-FFF2-40B4-BE49-F238E27FC236}">
                <a16:creationId xmlns:a16="http://schemas.microsoft.com/office/drawing/2014/main" id="{33F69083-74F9-7F41-80C5-65EFCBC78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956" y="6112069"/>
            <a:ext cx="507935" cy="196132"/>
          </a:xfrm>
          <a:custGeom>
            <a:avLst/>
            <a:gdLst>
              <a:gd name="T0" fmla="*/ 228 w 447"/>
              <a:gd name="T1" fmla="*/ 171 h 172"/>
              <a:gd name="T2" fmla="*/ 228 w 447"/>
              <a:gd name="T3" fmla="*/ 171 h 172"/>
              <a:gd name="T4" fmla="*/ 73 w 447"/>
              <a:gd name="T5" fmla="*/ 154 h 172"/>
              <a:gd name="T6" fmla="*/ 25 w 447"/>
              <a:gd name="T7" fmla="*/ 138 h 172"/>
              <a:gd name="T8" fmla="*/ 0 w 447"/>
              <a:gd name="T9" fmla="*/ 106 h 172"/>
              <a:gd name="T10" fmla="*/ 0 w 447"/>
              <a:gd name="T11" fmla="*/ 24 h 172"/>
              <a:gd name="T12" fmla="*/ 25 w 447"/>
              <a:gd name="T13" fmla="*/ 0 h 172"/>
              <a:gd name="T14" fmla="*/ 25 w 447"/>
              <a:gd name="T15" fmla="*/ 0 h 172"/>
              <a:gd name="T16" fmla="*/ 41 w 447"/>
              <a:gd name="T17" fmla="*/ 16 h 172"/>
              <a:gd name="T18" fmla="*/ 90 w 447"/>
              <a:gd name="T19" fmla="*/ 33 h 172"/>
              <a:gd name="T20" fmla="*/ 211 w 447"/>
              <a:gd name="T21" fmla="*/ 41 h 172"/>
              <a:gd name="T22" fmla="*/ 236 w 447"/>
              <a:gd name="T23" fmla="*/ 41 h 172"/>
              <a:gd name="T24" fmla="*/ 358 w 447"/>
              <a:gd name="T25" fmla="*/ 33 h 172"/>
              <a:gd name="T26" fmla="*/ 405 w 447"/>
              <a:gd name="T27" fmla="*/ 16 h 172"/>
              <a:gd name="T28" fmla="*/ 430 w 447"/>
              <a:gd name="T29" fmla="*/ 0 h 172"/>
              <a:gd name="T30" fmla="*/ 430 w 447"/>
              <a:gd name="T31" fmla="*/ 0 h 172"/>
              <a:gd name="T32" fmla="*/ 446 w 447"/>
              <a:gd name="T33" fmla="*/ 24 h 172"/>
              <a:gd name="T34" fmla="*/ 446 w 447"/>
              <a:gd name="T35" fmla="*/ 24 h 172"/>
              <a:gd name="T36" fmla="*/ 446 w 447"/>
              <a:gd name="T37" fmla="*/ 24 h 172"/>
              <a:gd name="T38" fmla="*/ 446 w 447"/>
              <a:gd name="T39" fmla="*/ 24 h 172"/>
              <a:gd name="T40" fmla="*/ 446 w 447"/>
              <a:gd name="T41" fmla="*/ 106 h 172"/>
              <a:gd name="T42" fmla="*/ 374 w 447"/>
              <a:gd name="T43" fmla="*/ 154 h 172"/>
              <a:gd name="T44" fmla="*/ 228 w 447"/>
              <a:gd name="T45" fmla="*/ 171 h 172"/>
              <a:gd name="T46" fmla="*/ 41 w 447"/>
              <a:gd name="T47" fmla="*/ 106 h 172"/>
              <a:gd name="T48" fmla="*/ 41 w 447"/>
              <a:gd name="T49" fmla="*/ 106 h 172"/>
              <a:gd name="T50" fmla="*/ 98 w 447"/>
              <a:gd name="T51" fmla="*/ 122 h 172"/>
              <a:gd name="T52" fmla="*/ 228 w 447"/>
              <a:gd name="T53" fmla="*/ 130 h 172"/>
              <a:gd name="T54" fmla="*/ 350 w 447"/>
              <a:gd name="T55" fmla="*/ 122 h 172"/>
              <a:gd name="T56" fmla="*/ 405 w 447"/>
              <a:gd name="T57" fmla="*/ 106 h 172"/>
              <a:gd name="T58" fmla="*/ 405 w 447"/>
              <a:gd name="T59" fmla="*/ 65 h 172"/>
              <a:gd name="T60" fmla="*/ 381 w 447"/>
              <a:gd name="T61" fmla="*/ 73 h 172"/>
              <a:gd name="T62" fmla="*/ 244 w 447"/>
              <a:gd name="T63" fmla="*/ 81 h 172"/>
              <a:gd name="T64" fmla="*/ 211 w 447"/>
              <a:gd name="T65" fmla="*/ 81 h 172"/>
              <a:gd name="T66" fmla="*/ 73 w 447"/>
              <a:gd name="T67" fmla="*/ 73 h 172"/>
              <a:gd name="T68" fmla="*/ 41 w 447"/>
              <a:gd name="T69" fmla="*/ 65 h 172"/>
              <a:gd name="T70" fmla="*/ 41 w 447"/>
              <a:gd name="T71" fmla="*/ 106 h 172"/>
              <a:gd name="T72" fmla="*/ 405 w 447"/>
              <a:gd name="T73" fmla="*/ 106 h 172"/>
              <a:gd name="T74" fmla="*/ 405 w 447"/>
              <a:gd name="T75" fmla="*/ 106 h 172"/>
              <a:gd name="T76" fmla="*/ 41 w 447"/>
              <a:gd name="T77" fmla="*/ 24 h 172"/>
              <a:gd name="T78" fmla="*/ 41 w 447"/>
              <a:gd name="T79" fmla="*/ 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72">
                <a:moveTo>
                  <a:pt x="228" y="171"/>
                </a:moveTo>
                <a:lnTo>
                  <a:pt x="228" y="171"/>
                </a:lnTo>
                <a:cubicBezTo>
                  <a:pt x="171" y="171"/>
                  <a:pt x="114" y="162"/>
                  <a:pt x="73" y="154"/>
                </a:cubicBezTo>
                <a:cubicBezTo>
                  <a:pt x="57" y="154"/>
                  <a:pt x="41" y="146"/>
                  <a:pt x="25" y="138"/>
                </a:cubicBezTo>
                <a:cubicBezTo>
                  <a:pt x="8" y="130"/>
                  <a:pt x="0" y="122"/>
                  <a:pt x="0" y="10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16"/>
                  <a:pt x="57" y="24"/>
                  <a:pt x="90" y="33"/>
                </a:cubicBezTo>
                <a:cubicBezTo>
                  <a:pt x="122" y="41"/>
                  <a:pt x="171" y="41"/>
                  <a:pt x="211" y="41"/>
                </a:cubicBezTo>
                <a:cubicBezTo>
                  <a:pt x="220" y="41"/>
                  <a:pt x="228" y="41"/>
                  <a:pt x="236" y="41"/>
                </a:cubicBezTo>
                <a:cubicBezTo>
                  <a:pt x="285" y="41"/>
                  <a:pt x="325" y="41"/>
                  <a:pt x="358" y="33"/>
                </a:cubicBezTo>
                <a:cubicBezTo>
                  <a:pt x="397" y="24"/>
                  <a:pt x="405" y="16"/>
                  <a:pt x="405" y="16"/>
                </a:cubicBezTo>
                <a:cubicBezTo>
                  <a:pt x="414" y="8"/>
                  <a:pt x="422" y="0"/>
                  <a:pt x="430" y="0"/>
                </a:cubicBezTo>
                <a:lnTo>
                  <a:pt x="430" y="0"/>
                </a:lnTo>
                <a:cubicBezTo>
                  <a:pt x="438" y="0"/>
                  <a:pt x="446" y="8"/>
                  <a:pt x="446" y="24"/>
                </a:cubicBezTo>
                <a:lnTo>
                  <a:pt x="446" y="24"/>
                </a:lnTo>
                <a:lnTo>
                  <a:pt x="446" y="24"/>
                </a:lnTo>
                <a:lnTo>
                  <a:pt x="446" y="24"/>
                </a:lnTo>
                <a:cubicBezTo>
                  <a:pt x="446" y="106"/>
                  <a:pt x="446" y="106"/>
                  <a:pt x="446" y="106"/>
                </a:cubicBezTo>
                <a:cubicBezTo>
                  <a:pt x="446" y="138"/>
                  <a:pt x="405" y="146"/>
                  <a:pt x="374" y="154"/>
                </a:cubicBezTo>
                <a:cubicBezTo>
                  <a:pt x="333" y="162"/>
                  <a:pt x="285" y="171"/>
                  <a:pt x="228" y="171"/>
                </a:cubicBezTo>
                <a:close/>
                <a:moveTo>
                  <a:pt x="41" y="106"/>
                </a:moveTo>
                <a:lnTo>
                  <a:pt x="41" y="106"/>
                </a:lnTo>
                <a:cubicBezTo>
                  <a:pt x="49" y="106"/>
                  <a:pt x="57" y="114"/>
                  <a:pt x="98" y="122"/>
                </a:cubicBezTo>
                <a:cubicBezTo>
                  <a:pt x="130" y="122"/>
                  <a:pt x="179" y="130"/>
                  <a:pt x="228" y="130"/>
                </a:cubicBezTo>
                <a:cubicBezTo>
                  <a:pt x="268" y="130"/>
                  <a:pt x="317" y="122"/>
                  <a:pt x="350" y="122"/>
                </a:cubicBezTo>
                <a:cubicBezTo>
                  <a:pt x="389" y="114"/>
                  <a:pt x="405" y="106"/>
                  <a:pt x="405" y="106"/>
                </a:cubicBezTo>
                <a:cubicBezTo>
                  <a:pt x="405" y="65"/>
                  <a:pt x="405" y="65"/>
                  <a:pt x="405" y="65"/>
                </a:cubicBezTo>
                <a:cubicBezTo>
                  <a:pt x="397" y="65"/>
                  <a:pt x="389" y="65"/>
                  <a:pt x="381" y="73"/>
                </a:cubicBezTo>
                <a:cubicBezTo>
                  <a:pt x="341" y="81"/>
                  <a:pt x="293" y="81"/>
                  <a:pt x="244" y="81"/>
                </a:cubicBezTo>
                <a:cubicBezTo>
                  <a:pt x="228" y="81"/>
                  <a:pt x="220" y="81"/>
                  <a:pt x="211" y="81"/>
                </a:cubicBezTo>
                <a:cubicBezTo>
                  <a:pt x="155" y="81"/>
                  <a:pt x="106" y="81"/>
                  <a:pt x="73" y="73"/>
                </a:cubicBezTo>
                <a:cubicBezTo>
                  <a:pt x="65" y="65"/>
                  <a:pt x="49" y="65"/>
                  <a:pt x="41" y="65"/>
                </a:cubicBezTo>
                <a:lnTo>
                  <a:pt x="41" y="106"/>
                </a:lnTo>
                <a:close/>
                <a:moveTo>
                  <a:pt x="405" y="106"/>
                </a:moveTo>
                <a:lnTo>
                  <a:pt x="405" y="106"/>
                </a:lnTo>
                <a:close/>
                <a:moveTo>
                  <a:pt x="41" y="24"/>
                </a:moveTo>
                <a:lnTo>
                  <a:pt x="41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3">
            <a:extLst>
              <a:ext uri="{FF2B5EF4-FFF2-40B4-BE49-F238E27FC236}">
                <a16:creationId xmlns:a16="http://schemas.microsoft.com/office/drawing/2014/main" id="{8073F3D5-FDD5-F640-BD69-C73851D0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956" y="5971255"/>
            <a:ext cx="507935" cy="140814"/>
          </a:xfrm>
          <a:custGeom>
            <a:avLst/>
            <a:gdLst>
              <a:gd name="T0" fmla="*/ 228 w 447"/>
              <a:gd name="T1" fmla="*/ 122 h 123"/>
              <a:gd name="T2" fmla="*/ 228 w 447"/>
              <a:gd name="T3" fmla="*/ 122 h 123"/>
              <a:gd name="T4" fmla="*/ 211 w 447"/>
              <a:gd name="T5" fmla="*/ 122 h 123"/>
              <a:gd name="T6" fmla="*/ 73 w 447"/>
              <a:gd name="T7" fmla="*/ 106 h 123"/>
              <a:gd name="T8" fmla="*/ 0 w 447"/>
              <a:gd name="T9" fmla="*/ 57 h 123"/>
              <a:gd name="T10" fmla="*/ 73 w 447"/>
              <a:gd name="T11" fmla="*/ 9 h 123"/>
              <a:gd name="T12" fmla="*/ 228 w 447"/>
              <a:gd name="T13" fmla="*/ 0 h 123"/>
              <a:gd name="T14" fmla="*/ 374 w 447"/>
              <a:gd name="T15" fmla="*/ 9 h 123"/>
              <a:gd name="T16" fmla="*/ 422 w 447"/>
              <a:gd name="T17" fmla="*/ 25 h 123"/>
              <a:gd name="T18" fmla="*/ 446 w 447"/>
              <a:gd name="T19" fmla="*/ 57 h 123"/>
              <a:gd name="T20" fmla="*/ 381 w 447"/>
              <a:gd name="T21" fmla="*/ 106 h 123"/>
              <a:gd name="T22" fmla="*/ 244 w 447"/>
              <a:gd name="T23" fmla="*/ 122 h 123"/>
              <a:gd name="T24" fmla="*/ 228 w 447"/>
              <a:gd name="T25" fmla="*/ 122 h 123"/>
              <a:gd name="T26" fmla="*/ 49 w 447"/>
              <a:gd name="T27" fmla="*/ 57 h 123"/>
              <a:gd name="T28" fmla="*/ 49 w 447"/>
              <a:gd name="T29" fmla="*/ 57 h 123"/>
              <a:gd name="T30" fmla="*/ 90 w 447"/>
              <a:gd name="T31" fmla="*/ 73 h 123"/>
              <a:gd name="T32" fmla="*/ 211 w 447"/>
              <a:gd name="T33" fmla="*/ 82 h 123"/>
              <a:gd name="T34" fmla="*/ 236 w 447"/>
              <a:gd name="T35" fmla="*/ 82 h 123"/>
              <a:gd name="T36" fmla="*/ 358 w 447"/>
              <a:gd name="T37" fmla="*/ 73 h 123"/>
              <a:gd name="T38" fmla="*/ 397 w 447"/>
              <a:gd name="T39" fmla="*/ 57 h 123"/>
              <a:gd name="T40" fmla="*/ 350 w 447"/>
              <a:gd name="T41" fmla="*/ 49 h 123"/>
              <a:gd name="T42" fmla="*/ 228 w 447"/>
              <a:gd name="T43" fmla="*/ 41 h 123"/>
              <a:gd name="T44" fmla="*/ 98 w 447"/>
              <a:gd name="T45" fmla="*/ 49 h 123"/>
              <a:gd name="T46" fmla="*/ 49 w 447"/>
              <a:gd name="T47" fmla="*/ 57 h 123"/>
              <a:gd name="T48" fmla="*/ 414 w 447"/>
              <a:gd name="T49" fmla="*/ 65 h 123"/>
              <a:gd name="T50" fmla="*/ 414 w 447"/>
              <a:gd name="T51" fmla="*/ 6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7" h="123">
                <a:moveTo>
                  <a:pt x="228" y="122"/>
                </a:moveTo>
                <a:lnTo>
                  <a:pt x="228" y="122"/>
                </a:lnTo>
                <a:cubicBezTo>
                  <a:pt x="220" y="122"/>
                  <a:pt x="211" y="122"/>
                  <a:pt x="211" y="122"/>
                </a:cubicBezTo>
                <a:cubicBezTo>
                  <a:pt x="155" y="122"/>
                  <a:pt x="106" y="114"/>
                  <a:pt x="73" y="106"/>
                </a:cubicBezTo>
                <a:cubicBezTo>
                  <a:pt x="41" y="98"/>
                  <a:pt x="0" y="90"/>
                  <a:pt x="0" y="57"/>
                </a:cubicBezTo>
                <a:cubicBezTo>
                  <a:pt x="0" y="33"/>
                  <a:pt x="41" y="17"/>
                  <a:pt x="73" y="9"/>
                </a:cubicBezTo>
                <a:cubicBezTo>
                  <a:pt x="114" y="0"/>
                  <a:pt x="171" y="0"/>
                  <a:pt x="228" y="0"/>
                </a:cubicBezTo>
                <a:cubicBezTo>
                  <a:pt x="285" y="0"/>
                  <a:pt x="333" y="0"/>
                  <a:pt x="374" y="9"/>
                </a:cubicBezTo>
                <a:cubicBezTo>
                  <a:pt x="397" y="17"/>
                  <a:pt x="414" y="17"/>
                  <a:pt x="422" y="25"/>
                </a:cubicBezTo>
                <a:cubicBezTo>
                  <a:pt x="438" y="33"/>
                  <a:pt x="446" y="49"/>
                  <a:pt x="446" y="57"/>
                </a:cubicBezTo>
                <a:cubicBezTo>
                  <a:pt x="446" y="90"/>
                  <a:pt x="405" y="98"/>
                  <a:pt x="381" y="106"/>
                </a:cubicBezTo>
                <a:cubicBezTo>
                  <a:pt x="341" y="114"/>
                  <a:pt x="293" y="122"/>
                  <a:pt x="244" y="122"/>
                </a:cubicBezTo>
                <a:cubicBezTo>
                  <a:pt x="236" y="122"/>
                  <a:pt x="228" y="122"/>
                  <a:pt x="228" y="122"/>
                </a:cubicBezTo>
                <a:close/>
                <a:moveTo>
                  <a:pt x="49" y="57"/>
                </a:moveTo>
                <a:lnTo>
                  <a:pt x="49" y="57"/>
                </a:lnTo>
                <a:cubicBezTo>
                  <a:pt x="57" y="65"/>
                  <a:pt x="73" y="65"/>
                  <a:pt x="90" y="73"/>
                </a:cubicBezTo>
                <a:cubicBezTo>
                  <a:pt x="122" y="82"/>
                  <a:pt x="171" y="82"/>
                  <a:pt x="211" y="82"/>
                </a:cubicBezTo>
                <a:cubicBezTo>
                  <a:pt x="220" y="82"/>
                  <a:pt x="228" y="82"/>
                  <a:pt x="236" y="82"/>
                </a:cubicBezTo>
                <a:cubicBezTo>
                  <a:pt x="285" y="82"/>
                  <a:pt x="325" y="82"/>
                  <a:pt x="358" y="73"/>
                </a:cubicBezTo>
                <a:cubicBezTo>
                  <a:pt x="381" y="65"/>
                  <a:pt x="389" y="65"/>
                  <a:pt x="397" y="57"/>
                </a:cubicBezTo>
                <a:cubicBezTo>
                  <a:pt x="389" y="57"/>
                  <a:pt x="381" y="49"/>
                  <a:pt x="350" y="49"/>
                </a:cubicBezTo>
                <a:cubicBezTo>
                  <a:pt x="317" y="41"/>
                  <a:pt x="268" y="41"/>
                  <a:pt x="228" y="41"/>
                </a:cubicBezTo>
                <a:cubicBezTo>
                  <a:pt x="179" y="41"/>
                  <a:pt x="130" y="41"/>
                  <a:pt x="98" y="49"/>
                </a:cubicBezTo>
                <a:cubicBezTo>
                  <a:pt x="73" y="49"/>
                  <a:pt x="57" y="57"/>
                  <a:pt x="49" y="57"/>
                </a:cubicBezTo>
                <a:close/>
                <a:moveTo>
                  <a:pt x="414" y="65"/>
                </a:moveTo>
                <a:lnTo>
                  <a:pt x="414" y="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84">
            <a:extLst>
              <a:ext uri="{FF2B5EF4-FFF2-40B4-BE49-F238E27FC236}">
                <a16:creationId xmlns:a16="http://schemas.microsoft.com/office/drawing/2014/main" id="{343F4A39-88A3-664E-8DD5-07E5C41E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956" y="6021545"/>
            <a:ext cx="507935" cy="186074"/>
          </a:xfrm>
          <a:custGeom>
            <a:avLst/>
            <a:gdLst>
              <a:gd name="T0" fmla="*/ 228 w 447"/>
              <a:gd name="T1" fmla="*/ 162 h 163"/>
              <a:gd name="T2" fmla="*/ 228 w 447"/>
              <a:gd name="T3" fmla="*/ 162 h 163"/>
              <a:gd name="T4" fmla="*/ 73 w 447"/>
              <a:gd name="T5" fmla="*/ 154 h 163"/>
              <a:gd name="T6" fmla="*/ 25 w 447"/>
              <a:gd name="T7" fmla="*/ 138 h 163"/>
              <a:gd name="T8" fmla="*/ 0 w 447"/>
              <a:gd name="T9" fmla="*/ 105 h 163"/>
              <a:gd name="T10" fmla="*/ 0 w 447"/>
              <a:gd name="T11" fmla="*/ 16 h 163"/>
              <a:gd name="T12" fmla="*/ 25 w 447"/>
              <a:gd name="T13" fmla="*/ 0 h 163"/>
              <a:gd name="T14" fmla="*/ 25 w 447"/>
              <a:gd name="T15" fmla="*/ 0 h 163"/>
              <a:gd name="T16" fmla="*/ 41 w 447"/>
              <a:gd name="T17" fmla="*/ 16 h 163"/>
              <a:gd name="T18" fmla="*/ 90 w 447"/>
              <a:gd name="T19" fmla="*/ 32 h 163"/>
              <a:gd name="T20" fmla="*/ 211 w 447"/>
              <a:gd name="T21" fmla="*/ 41 h 163"/>
              <a:gd name="T22" fmla="*/ 236 w 447"/>
              <a:gd name="T23" fmla="*/ 41 h 163"/>
              <a:gd name="T24" fmla="*/ 358 w 447"/>
              <a:gd name="T25" fmla="*/ 32 h 163"/>
              <a:gd name="T26" fmla="*/ 405 w 447"/>
              <a:gd name="T27" fmla="*/ 16 h 163"/>
              <a:gd name="T28" fmla="*/ 430 w 447"/>
              <a:gd name="T29" fmla="*/ 0 h 163"/>
              <a:gd name="T30" fmla="*/ 430 w 447"/>
              <a:gd name="T31" fmla="*/ 0 h 163"/>
              <a:gd name="T32" fmla="*/ 446 w 447"/>
              <a:gd name="T33" fmla="*/ 16 h 163"/>
              <a:gd name="T34" fmla="*/ 446 w 447"/>
              <a:gd name="T35" fmla="*/ 16 h 163"/>
              <a:gd name="T36" fmla="*/ 446 w 447"/>
              <a:gd name="T37" fmla="*/ 16 h 163"/>
              <a:gd name="T38" fmla="*/ 446 w 447"/>
              <a:gd name="T39" fmla="*/ 16 h 163"/>
              <a:gd name="T40" fmla="*/ 446 w 447"/>
              <a:gd name="T41" fmla="*/ 105 h 163"/>
              <a:gd name="T42" fmla="*/ 374 w 447"/>
              <a:gd name="T43" fmla="*/ 154 h 163"/>
              <a:gd name="T44" fmla="*/ 228 w 447"/>
              <a:gd name="T45" fmla="*/ 162 h 163"/>
              <a:gd name="T46" fmla="*/ 41 w 447"/>
              <a:gd name="T47" fmla="*/ 97 h 163"/>
              <a:gd name="T48" fmla="*/ 41 w 447"/>
              <a:gd name="T49" fmla="*/ 97 h 163"/>
              <a:gd name="T50" fmla="*/ 98 w 447"/>
              <a:gd name="T51" fmla="*/ 114 h 163"/>
              <a:gd name="T52" fmla="*/ 228 w 447"/>
              <a:gd name="T53" fmla="*/ 122 h 163"/>
              <a:gd name="T54" fmla="*/ 350 w 447"/>
              <a:gd name="T55" fmla="*/ 114 h 163"/>
              <a:gd name="T56" fmla="*/ 405 w 447"/>
              <a:gd name="T57" fmla="*/ 97 h 163"/>
              <a:gd name="T58" fmla="*/ 405 w 447"/>
              <a:gd name="T59" fmla="*/ 57 h 163"/>
              <a:gd name="T60" fmla="*/ 381 w 447"/>
              <a:gd name="T61" fmla="*/ 65 h 163"/>
              <a:gd name="T62" fmla="*/ 244 w 447"/>
              <a:gd name="T63" fmla="*/ 81 h 163"/>
              <a:gd name="T64" fmla="*/ 211 w 447"/>
              <a:gd name="T65" fmla="*/ 81 h 163"/>
              <a:gd name="T66" fmla="*/ 73 w 447"/>
              <a:gd name="T67" fmla="*/ 65 h 163"/>
              <a:gd name="T68" fmla="*/ 41 w 447"/>
              <a:gd name="T69" fmla="*/ 57 h 163"/>
              <a:gd name="T70" fmla="*/ 41 w 447"/>
              <a:gd name="T71" fmla="*/ 97 h 163"/>
              <a:gd name="T72" fmla="*/ 405 w 447"/>
              <a:gd name="T73" fmla="*/ 105 h 163"/>
              <a:gd name="T74" fmla="*/ 405 w 447"/>
              <a:gd name="T75" fmla="*/ 105 h 163"/>
              <a:gd name="T76" fmla="*/ 41 w 447"/>
              <a:gd name="T77" fmla="*/ 16 h 163"/>
              <a:gd name="T78" fmla="*/ 41 w 447"/>
              <a:gd name="T79" fmla="*/ 1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7" h="163">
                <a:moveTo>
                  <a:pt x="228" y="162"/>
                </a:moveTo>
                <a:lnTo>
                  <a:pt x="228" y="162"/>
                </a:lnTo>
                <a:cubicBezTo>
                  <a:pt x="171" y="162"/>
                  <a:pt x="114" y="162"/>
                  <a:pt x="73" y="154"/>
                </a:cubicBezTo>
                <a:cubicBezTo>
                  <a:pt x="57" y="146"/>
                  <a:pt x="41" y="146"/>
                  <a:pt x="25" y="138"/>
                </a:cubicBezTo>
                <a:cubicBezTo>
                  <a:pt x="8" y="130"/>
                  <a:pt x="0" y="114"/>
                  <a:pt x="0" y="10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16"/>
                </a:cubicBezTo>
                <a:cubicBezTo>
                  <a:pt x="41" y="16"/>
                  <a:pt x="57" y="24"/>
                  <a:pt x="90" y="32"/>
                </a:cubicBezTo>
                <a:cubicBezTo>
                  <a:pt x="122" y="41"/>
                  <a:pt x="171" y="41"/>
                  <a:pt x="211" y="41"/>
                </a:cubicBezTo>
                <a:cubicBezTo>
                  <a:pt x="220" y="41"/>
                  <a:pt x="228" y="41"/>
                  <a:pt x="236" y="41"/>
                </a:cubicBezTo>
                <a:cubicBezTo>
                  <a:pt x="285" y="41"/>
                  <a:pt x="325" y="41"/>
                  <a:pt x="358" y="32"/>
                </a:cubicBezTo>
                <a:cubicBezTo>
                  <a:pt x="397" y="24"/>
                  <a:pt x="405" y="16"/>
                  <a:pt x="405" y="16"/>
                </a:cubicBezTo>
                <a:cubicBezTo>
                  <a:pt x="414" y="8"/>
                  <a:pt x="422" y="0"/>
                  <a:pt x="430" y="0"/>
                </a:cubicBezTo>
                <a:lnTo>
                  <a:pt x="430" y="0"/>
                </a:lnTo>
                <a:cubicBezTo>
                  <a:pt x="438" y="0"/>
                  <a:pt x="446" y="8"/>
                  <a:pt x="446" y="16"/>
                </a:cubicBez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cubicBezTo>
                  <a:pt x="446" y="105"/>
                  <a:pt x="446" y="105"/>
                  <a:pt x="446" y="105"/>
                </a:cubicBezTo>
                <a:cubicBezTo>
                  <a:pt x="446" y="130"/>
                  <a:pt x="405" y="146"/>
                  <a:pt x="374" y="154"/>
                </a:cubicBezTo>
                <a:cubicBezTo>
                  <a:pt x="333" y="162"/>
                  <a:pt x="285" y="162"/>
                  <a:pt x="228" y="162"/>
                </a:cubicBezTo>
                <a:close/>
                <a:moveTo>
                  <a:pt x="41" y="97"/>
                </a:moveTo>
                <a:lnTo>
                  <a:pt x="41" y="97"/>
                </a:lnTo>
                <a:cubicBezTo>
                  <a:pt x="49" y="105"/>
                  <a:pt x="57" y="105"/>
                  <a:pt x="98" y="114"/>
                </a:cubicBezTo>
                <a:cubicBezTo>
                  <a:pt x="130" y="122"/>
                  <a:pt x="179" y="122"/>
                  <a:pt x="228" y="122"/>
                </a:cubicBezTo>
                <a:cubicBezTo>
                  <a:pt x="268" y="122"/>
                  <a:pt x="317" y="122"/>
                  <a:pt x="350" y="114"/>
                </a:cubicBezTo>
                <a:cubicBezTo>
                  <a:pt x="389" y="105"/>
                  <a:pt x="405" y="105"/>
                  <a:pt x="405" y="97"/>
                </a:cubicBezTo>
                <a:cubicBezTo>
                  <a:pt x="405" y="57"/>
                  <a:pt x="405" y="57"/>
                  <a:pt x="405" y="57"/>
                </a:cubicBezTo>
                <a:cubicBezTo>
                  <a:pt x="397" y="65"/>
                  <a:pt x="389" y="65"/>
                  <a:pt x="381" y="65"/>
                </a:cubicBezTo>
                <a:cubicBezTo>
                  <a:pt x="341" y="73"/>
                  <a:pt x="293" y="81"/>
                  <a:pt x="244" y="81"/>
                </a:cubicBezTo>
                <a:cubicBezTo>
                  <a:pt x="228" y="81"/>
                  <a:pt x="220" y="81"/>
                  <a:pt x="211" y="81"/>
                </a:cubicBezTo>
                <a:cubicBezTo>
                  <a:pt x="155" y="81"/>
                  <a:pt x="106" y="73"/>
                  <a:pt x="73" y="65"/>
                </a:cubicBezTo>
                <a:cubicBezTo>
                  <a:pt x="65" y="65"/>
                  <a:pt x="49" y="65"/>
                  <a:pt x="41" y="57"/>
                </a:cubicBezTo>
                <a:lnTo>
                  <a:pt x="41" y="97"/>
                </a:lnTo>
                <a:close/>
                <a:moveTo>
                  <a:pt x="405" y="105"/>
                </a:moveTo>
                <a:lnTo>
                  <a:pt x="405" y="105"/>
                </a:lnTo>
                <a:close/>
                <a:moveTo>
                  <a:pt x="41" y="16"/>
                </a:moveTo>
                <a:lnTo>
                  <a:pt x="41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D29DFE-1E2D-124B-8039-1BE4F19EB09D}"/>
              </a:ext>
            </a:extLst>
          </p:cNvPr>
          <p:cNvGrpSpPr/>
          <p:nvPr/>
        </p:nvGrpSpPr>
        <p:grpSpPr>
          <a:xfrm>
            <a:off x="17116351" y="4499704"/>
            <a:ext cx="5730041" cy="4716592"/>
            <a:chOff x="15605959" y="4437971"/>
            <a:chExt cx="5730041" cy="4716592"/>
          </a:xfrm>
        </p:grpSpPr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B3814F19-F248-684B-9912-91A746245B75}"/>
                </a:ext>
              </a:extLst>
            </p:cNvPr>
            <p:cNvSpPr txBox="1"/>
            <p:nvPr/>
          </p:nvSpPr>
          <p:spPr>
            <a:xfrm>
              <a:off x="15605959" y="443797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6495D78F-C59C-FF4A-8453-CBA993A8DE69}"/>
                </a:ext>
              </a:extLst>
            </p:cNvPr>
            <p:cNvSpPr txBox="1"/>
            <p:nvPr/>
          </p:nvSpPr>
          <p:spPr>
            <a:xfrm>
              <a:off x="15609762" y="5738243"/>
              <a:ext cx="572623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72" name="CuadroTexto 395">
            <a:extLst>
              <a:ext uri="{FF2B5EF4-FFF2-40B4-BE49-F238E27FC236}">
                <a16:creationId xmlns:a16="http://schemas.microsoft.com/office/drawing/2014/main" id="{0D4C6173-6175-544B-B3DD-1C533BA8D50F}"/>
              </a:ext>
            </a:extLst>
          </p:cNvPr>
          <p:cNvSpPr txBox="1"/>
          <p:nvPr/>
        </p:nvSpPr>
        <p:spPr>
          <a:xfrm flipH="1">
            <a:off x="12209854" y="31072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73" name="Rectangle 32">
            <a:extLst>
              <a:ext uri="{FF2B5EF4-FFF2-40B4-BE49-F238E27FC236}">
                <a16:creationId xmlns:a16="http://schemas.microsoft.com/office/drawing/2014/main" id="{D8B10E99-809C-8243-9594-195E0F796D0F}"/>
              </a:ext>
            </a:extLst>
          </p:cNvPr>
          <p:cNvSpPr/>
          <p:nvPr/>
        </p:nvSpPr>
        <p:spPr>
          <a:xfrm flipH="1">
            <a:off x="11152265" y="3755929"/>
            <a:ext cx="4381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5" name="CuadroTexto 395">
            <a:extLst>
              <a:ext uri="{FF2B5EF4-FFF2-40B4-BE49-F238E27FC236}">
                <a16:creationId xmlns:a16="http://schemas.microsoft.com/office/drawing/2014/main" id="{4B7E6D0A-63F7-004B-81C5-668C6E2BA5C1}"/>
              </a:ext>
            </a:extLst>
          </p:cNvPr>
          <p:cNvSpPr txBox="1"/>
          <p:nvPr/>
        </p:nvSpPr>
        <p:spPr>
          <a:xfrm flipH="1">
            <a:off x="12149505" y="728243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76" name="Rectangle 32">
            <a:extLst>
              <a:ext uri="{FF2B5EF4-FFF2-40B4-BE49-F238E27FC236}">
                <a16:creationId xmlns:a16="http://schemas.microsoft.com/office/drawing/2014/main" id="{71E81DF6-45F5-B74C-BC9A-83561A4A2CFD}"/>
              </a:ext>
            </a:extLst>
          </p:cNvPr>
          <p:cNvSpPr/>
          <p:nvPr/>
        </p:nvSpPr>
        <p:spPr>
          <a:xfrm flipH="1">
            <a:off x="11091916" y="7931109"/>
            <a:ext cx="4381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78" name="CuadroTexto 395">
            <a:extLst>
              <a:ext uri="{FF2B5EF4-FFF2-40B4-BE49-F238E27FC236}">
                <a16:creationId xmlns:a16="http://schemas.microsoft.com/office/drawing/2014/main" id="{406B5F5B-8097-9545-B470-D32F19525BD2}"/>
              </a:ext>
            </a:extLst>
          </p:cNvPr>
          <p:cNvSpPr txBox="1"/>
          <p:nvPr/>
        </p:nvSpPr>
        <p:spPr>
          <a:xfrm flipH="1">
            <a:off x="12188896" y="114616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9" name="Rectangle 32">
            <a:extLst>
              <a:ext uri="{FF2B5EF4-FFF2-40B4-BE49-F238E27FC236}">
                <a16:creationId xmlns:a16="http://schemas.microsoft.com/office/drawing/2014/main" id="{CFD013D7-B65D-004A-85D0-C9F72D3694C7}"/>
              </a:ext>
            </a:extLst>
          </p:cNvPr>
          <p:cNvSpPr/>
          <p:nvPr/>
        </p:nvSpPr>
        <p:spPr>
          <a:xfrm flipH="1">
            <a:off x="11131307" y="12110280"/>
            <a:ext cx="4381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3">
            <a:extLst>
              <a:ext uri="{FF2B5EF4-FFF2-40B4-BE49-F238E27FC236}">
                <a16:creationId xmlns:a16="http://schemas.microsoft.com/office/drawing/2014/main" id="{00132366-CF9D-5647-ACF8-B49E1909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420" y="4065816"/>
            <a:ext cx="3190397" cy="1663528"/>
          </a:xfrm>
          <a:custGeom>
            <a:avLst/>
            <a:gdLst>
              <a:gd name="T0" fmla="*/ 2050 w 2987"/>
              <a:gd name="T1" fmla="*/ 1557 h 1558"/>
              <a:gd name="T2" fmla="*/ 2050 w 2987"/>
              <a:gd name="T3" fmla="*/ 1557 h 1558"/>
              <a:gd name="T4" fmla="*/ 926 w 2987"/>
              <a:gd name="T5" fmla="*/ 1557 h 1558"/>
              <a:gd name="T6" fmla="*/ 720 w 2987"/>
              <a:gd name="T7" fmla="*/ 1431 h 1558"/>
              <a:gd name="T8" fmla="*/ 557 w 2987"/>
              <a:gd name="T9" fmla="*/ 1125 h 1558"/>
              <a:gd name="T10" fmla="*/ 513 w 2987"/>
              <a:gd name="T11" fmla="*/ 1053 h 1558"/>
              <a:gd name="T12" fmla="*/ 36 w 2987"/>
              <a:gd name="T13" fmla="*/ 162 h 1558"/>
              <a:gd name="T14" fmla="*/ 27 w 2987"/>
              <a:gd name="T15" fmla="*/ 162 h 1558"/>
              <a:gd name="T16" fmla="*/ 18 w 2987"/>
              <a:gd name="T17" fmla="*/ 135 h 1558"/>
              <a:gd name="T18" fmla="*/ 54 w 2987"/>
              <a:gd name="T19" fmla="*/ 81 h 1558"/>
              <a:gd name="T20" fmla="*/ 54 w 2987"/>
              <a:gd name="T21" fmla="*/ 81 h 1558"/>
              <a:gd name="T22" fmla="*/ 63 w 2987"/>
              <a:gd name="T23" fmla="*/ 81 h 1558"/>
              <a:gd name="T24" fmla="*/ 278 w 2987"/>
              <a:gd name="T25" fmla="*/ 162 h 1558"/>
              <a:gd name="T26" fmla="*/ 350 w 2987"/>
              <a:gd name="T27" fmla="*/ 189 h 1558"/>
              <a:gd name="T28" fmla="*/ 350 w 2987"/>
              <a:gd name="T29" fmla="*/ 189 h 1558"/>
              <a:gd name="T30" fmla="*/ 828 w 2987"/>
              <a:gd name="T31" fmla="*/ 243 h 1558"/>
              <a:gd name="T32" fmla="*/ 1555 w 2987"/>
              <a:gd name="T33" fmla="*/ 9 h 1558"/>
              <a:gd name="T34" fmla="*/ 1690 w 2987"/>
              <a:gd name="T35" fmla="*/ 18 h 1558"/>
              <a:gd name="T36" fmla="*/ 1789 w 2987"/>
              <a:gd name="T37" fmla="*/ 36 h 1558"/>
              <a:gd name="T38" fmla="*/ 2275 w 2987"/>
              <a:gd name="T39" fmla="*/ 171 h 1558"/>
              <a:gd name="T40" fmla="*/ 2941 w 2987"/>
              <a:gd name="T41" fmla="*/ 72 h 1558"/>
              <a:gd name="T42" fmla="*/ 2968 w 2987"/>
              <a:gd name="T43" fmla="*/ 126 h 1558"/>
              <a:gd name="T44" fmla="*/ 2626 w 2987"/>
              <a:gd name="T45" fmla="*/ 792 h 1558"/>
              <a:gd name="T46" fmla="*/ 2563 w 2987"/>
              <a:gd name="T47" fmla="*/ 891 h 1558"/>
              <a:gd name="T48" fmla="*/ 2383 w 2987"/>
              <a:gd name="T49" fmla="*/ 1197 h 1558"/>
              <a:gd name="T50" fmla="*/ 2347 w 2987"/>
              <a:gd name="T51" fmla="*/ 1260 h 1558"/>
              <a:gd name="T52" fmla="*/ 2257 w 2987"/>
              <a:gd name="T53" fmla="*/ 1431 h 1558"/>
              <a:gd name="T54" fmla="*/ 2050 w 2987"/>
              <a:gd name="T55" fmla="*/ 1557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87" h="1558">
                <a:moveTo>
                  <a:pt x="2050" y="1557"/>
                </a:moveTo>
                <a:lnTo>
                  <a:pt x="2050" y="1557"/>
                </a:lnTo>
                <a:cubicBezTo>
                  <a:pt x="926" y="1557"/>
                  <a:pt x="926" y="1557"/>
                  <a:pt x="926" y="1557"/>
                </a:cubicBezTo>
                <a:cubicBezTo>
                  <a:pt x="845" y="1557"/>
                  <a:pt x="765" y="1512"/>
                  <a:pt x="720" y="1431"/>
                </a:cubicBezTo>
                <a:cubicBezTo>
                  <a:pt x="557" y="1125"/>
                  <a:pt x="557" y="1125"/>
                  <a:pt x="557" y="1125"/>
                </a:cubicBezTo>
                <a:cubicBezTo>
                  <a:pt x="540" y="1098"/>
                  <a:pt x="530" y="1080"/>
                  <a:pt x="513" y="1053"/>
                </a:cubicBezTo>
                <a:cubicBezTo>
                  <a:pt x="350" y="756"/>
                  <a:pt x="153" y="477"/>
                  <a:pt x="36" y="162"/>
                </a:cubicBezTo>
                <a:lnTo>
                  <a:pt x="27" y="162"/>
                </a:lnTo>
                <a:cubicBezTo>
                  <a:pt x="27" y="153"/>
                  <a:pt x="18" y="144"/>
                  <a:pt x="18" y="135"/>
                </a:cubicBezTo>
                <a:cubicBezTo>
                  <a:pt x="0" y="108"/>
                  <a:pt x="27" y="81"/>
                  <a:pt x="54" y="81"/>
                </a:cubicBezTo>
                <a:lnTo>
                  <a:pt x="54" y="81"/>
                </a:lnTo>
                <a:lnTo>
                  <a:pt x="63" y="81"/>
                </a:lnTo>
                <a:cubicBezTo>
                  <a:pt x="134" y="108"/>
                  <a:pt x="206" y="135"/>
                  <a:pt x="278" y="162"/>
                </a:cubicBezTo>
                <a:cubicBezTo>
                  <a:pt x="306" y="171"/>
                  <a:pt x="324" y="180"/>
                  <a:pt x="350" y="189"/>
                </a:cubicBezTo>
                <a:lnTo>
                  <a:pt x="350" y="189"/>
                </a:lnTo>
                <a:cubicBezTo>
                  <a:pt x="494" y="252"/>
                  <a:pt x="674" y="324"/>
                  <a:pt x="828" y="243"/>
                </a:cubicBezTo>
                <a:cubicBezTo>
                  <a:pt x="1052" y="117"/>
                  <a:pt x="1296" y="0"/>
                  <a:pt x="1555" y="9"/>
                </a:cubicBezTo>
                <a:cubicBezTo>
                  <a:pt x="1600" y="9"/>
                  <a:pt x="1645" y="18"/>
                  <a:pt x="1690" y="18"/>
                </a:cubicBezTo>
                <a:cubicBezTo>
                  <a:pt x="1726" y="27"/>
                  <a:pt x="1753" y="27"/>
                  <a:pt x="1789" y="36"/>
                </a:cubicBezTo>
                <a:cubicBezTo>
                  <a:pt x="1951" y="63"/>
                  <a:pt x="2122" y="171"/>
                  <a:pt x="2275" y="171"/>
                </a:cubicBezTo>
                <a:cubicBezTo>
                  <a:pt x="2500" y="153"/>
                  <a:pt x="2716" y="45"/>
                  <a:pt x="2941" y="72"/>
                </a:cubicBezTo>
                <a:cubicBezTo>
                  <a:pt x="2968" y="81"/>
                  <a:pt x="2986" y="108"/>
                  <a:pt x="2968" y="126"/>
                </a:cubicBezTo>
                <a:cubicBezTo>
                  <a:pt x="2842" y="342"/>
                  <a:pt x="2734" y="567"/>
                  <a:pt x="2626" y="792"/>
                </a:cubicBezTo>
                <a:cubicBezTo>
                  <a:pt x="2599" y="828"/>
                  <a:pt x="2581" y="855"/>
                  <a:pt x="2563" y="891"/>
                </a:cubicBezTo>
                <a:cubicBezTo>
                  <a:pt x="2509" y="990"/>
                  <a:pt x="2446" y="1098"/>
                  <a:pt x="2383" y="1197"/>
                </a:cubicBezTo>
                <a:cubicBezTo>
                  <a:pt x="2374" y="1224"/>
                  <a:pt x="2365" y="1242"/>
                  <a:pt x="2347" y="1260"/>
                </a:cubicBezTo>
                <a:cubicBezTo>
                  <a:pt x="2257" y="1431"/>
                  <a:pt x="2257" y="1431"/>
                  <a:pt x="2257" y="1431"/>
                </a:cubicBezTo>
                <a:cubicBezTo>
                  <a:pt x="2221" y="1512"/>
                  <a:pt x="2140" y="1557"/>
                  <a:pt x="2050" y="155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EE24E8AC-8454-A24E-8DDE-FE786157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780" y="5917846"/>
            <a:ext cx="1267677" cy="4714"/>
          </a:xfrm>
          <a:custGeom>
            <a:avLst/>
            <a:gdLst>
              <a:gd name="T0" fmla="*/ 1186 w 1187"/>
              <a:gd name="T1" fmla="*/ 0 h 1"/>
              <a:gd name="T2" fmla="*/ 1186 w 1187"/>
              <a:gd name="T3" fmla="*/ 0 h 1"/>
              <a:gd name="T4" fmla="*/ 1159 w 1187"/>
              <a:gd name="T5" fmla="*/ 0 h 1"/>
              <a:gd name="T6" fmla="*/ 26 w 1187"/>
              <a:gd name="T7" fmla="*/ 0 h 1"/>
              <a:gd name="T8" fmla="*/ 0 w 1187"/>
              <a:gd name="T9" fmla="*/ 0 h 1"/>
              <a:gd name="T10" fmla="*/ 593 w 1187"/>
              <a:gd name="T11" fmla="*/ 0 h 1"/>
              <a:gd name="T12" fmla="*/ 1186 w 1187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7" h="1">
                <a:moveTo>
                  <a:pt x="1186" y="0"/>
                </a:moveTo>
                <a:lnTo>
                  <a:pt x="1186" y="0"/>
                </a:lnTo>
                <a:cubicBezTo>
                  <a:pt x="1177" y="0"/>
                  <a:pt x="1168" y="0"/>
                  <a:pt x="115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9" y="0"/>
                  <a:pt x="0" y="0"/>
                </a:cubicBezTo>
                <a:cubicBezTo>
                  <a:pt x="593" y="0"/>
                  <a:pt x="593" y="0"/>
                  <a:pt x="593" y="0"/>
                </a:cubicBezTo>
                <a:lnTo>
                  <a:pt x="1186" y="0"/>
                </a:lnTo>
              </a:path>
            </a:pathLst>
          </a:custGeom>
          <a:solidFill>
            <a:srgbClr val="7FC3B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62064203-C082-8949-B046-0DB8A0EB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210" y="5917846"/>
            <a:ext cx="2577765" cy="3374185"/>
          </a:xfrm>
          <a:custGeom>
            <a:avLst/>
            <a:gdLst>
              <a:gd name="T0" fmla="*/ 1647 w 2412"/>
              <a:gd name="T1" fmla="*/ 117 h 3158"/>
              <a:gd name="T2" fmla="*/ 1647 w 2412"/>
              <a:gd name="T3" fmla="*/ 117 h 3158"/>
              <a:gd name="T4" fmla="*/ 288 w 2412"/>
              <a:gd name="T5" fmla="*/ 2500 h 3158"/>
              <a:gd name="T6" fmla="*/ 189 w 2412"/>
              <a:gd name="T7" fmla="*/ 2671 h 3158"/>
              <a:gd name="T8" fmla="*/ 189 w 2412"/>
              <a:gd name="T9" fmla="*/ 2671 h 3158"/>
              <a:gd name="T10" fmla="*/ 189 w 2412"/>
              <a:gd name="T11" fmla="*/ 2671 h 3158"/>
              <a:gd name="T12" fmla="*/ 0 w 2412"/>
              <a:gd name="T13" fmla="*/ 3157 h 3158"/>
              <a:gd name="T14" fmla="*/ 2411 w 2412"/>
              <a:gd name="T15" fmla="*/ 3157 h 3158"/>
              <a:gd name="T16" fmla="*/ 2411 w 2412"/>
              <a:gd name="T17" fmla="*/ 0 h 3158"/>
              <a:gd name="T18" fmla="*/ 1818 w 2412"/>
              <a:gd name="T19" fmla="*/ 0 h 3158"/>
              <a:gd name="T20" fmla="*/ 1647 w 2412"/>
              <a:gd name="T21" fmla="*/ 11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2" h="3158">
                <a:moveTo>
                  <a:pt x="1647" y="117"/>
                </a:moveTo>
                <a:lnTo>
                  <a:pt x="1647" y="117"/>
                </a:lnTo>
                <a:cubicBezTo>
                  <a:pt x="288" y="2500"/>
                  <a:pt x="288" y="2500"/>
                  <a:pt x="288" y="2500"/>
                </a:cubicBezTo>
                <a:cubicBezTo>
                  <a:pt x="252" y="2555"/>
                  <a:pt x="216" y="2617"/>
                  <a:pt x="189" y="2671"/>
                </a:cubicBezTo>
                <a:lnTo>
                  <a:pt x="189" y="2671"/>
                </a:lnTo>
                <a:lnTo>
                  <a:pt x="189" y="2671"/>
                </a:lnTo>
                <a:cubicBezTo>
                  <a:pt x="108" y="2824"/>
                  <a:pt x="45" y="2986"/>
                  <a:pt x="0" y="3157"/>
                </a:cubicBezTo>
                <a:cubicBezTo>
                  <a:pt x="2411" y="3157"/>
                  <a:pt x="2411" y="3157"/>
                  <a:pt x="2411" y="3157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1818" y="0"/>
                  <a:pt x="1818" y="0"/>
                  <a:pt x="1818" y="0"/>
                </a:cubicBezTo>
                <a:cubicBezTo>
                  <a:pt x="1746" y="9"/>
                  <a:pt x="1683" y="54"/>
                  <a:pt x="1647" y="11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1004A5D7-DA4B-3E42-B5FE-FD9ADA12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975" y="5917846"/>
            <a:ext cx="2577762" cy="3374185"/>
          </a:xfrm>
          <a:custGeom>
            <a:avLst/>
            <a:gdLst>
              <a:gd name="T0" fmla="*/ 0 w 2412"/>
              <a:gd name="T1" fmla="*/ 3157 h 3158"/>
              <a:gd name="T2" fmla="*/ 0 w 2412"/>
              <a:gd name="T3" fmla="*/ 3157 h 3158"/>
              <a:gd name="T4" fmla="*/ 2411 w 2412"/>
              <a:gd name="T5" fmla="*/ 3157 h 3158"/>
              <a:gd name="T6" fmla="*/ 2222 w 2412"/>
              <a:gd name="T7" fmla="*/ 2671 h 3158"/>
              <a:gd name="T8" fmla="*/ 2222 w 2412"/>
              <a:gd name="T9" fmla="*/ 2671 h 3158"/>
              <a:gd name="T10" fmla="*/ 2222 w 2412"/>
              <a:gd name="T11" fmla="*/ 2671 h 3158"/>
              <a:gd name="T12" fmla="*/ 2123 w 2412"/>
              <a:gd name="T13" fmla="*/ 2500 h 3158"/>
              <a:gd name="T14" fmla="*/ 764 w 2412"/>
              <a:gd name="T15" fmla="*/ 117 h 3158"/>
              <a:gd name="T16" fmla="*/ 593 w 2412"/>
              <a:gd name="T17" fmla="*/ 0 h 3158"/>
              <a:gd name="T18" fmla="*/ 0 w 2412"/>
              <a:gd name="T19" fmla="*/ 0 h 3158"/>
              <a:gd name="T20" fmla="*/ 0 w 2412"/>
              <a:gd name="T21" fmla="*/ 3157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2" h="3158">
                <a:moveTo>
                  <a:pt x="0" y="3157"/>
                </a:moveTo>
                <a:lnTo>
                  <a:pt x="0" y="3157"/>
                </a:lnTo>
                <a:cubicBezTo>
                  <a:pt x="2411" y="3157"/>
                  <a:pt x="2411" y="3157"/>
                  <a:pt x="2411" y="3157"/>
                </a:cubicBezTo>
                <a:cubicBezTo>
                  <a:pt x="2366" y="2986"/>
                  <a:pt x="2303" y="2824"/>
                  <a:pt x="2222" y="2671"/>
                </a:cubicBezTo>
                <a:lnTo>
                  <a:pt x="2222" y="2671"/>
                </a:lnTo>
                <a:lnTo>
                  <a:pt x="2222" y="2671"/>
                </a:lnTo>
                <a:cubicBezTo>
                  <a:pt x="2195" y="2617"/>
                  <a:pt x="2159" y="2555"/>
                  <a:pt x="2123" y="2500"/>
                </a:cubicBezTo>
                <a:cubicBezTo>
                  <a:pt x="764" y="117"/>
                  <a:pt x="764" y="117"/>
                  <a:pt x="764" y="117"/>
                </a:cubicBezTo>
                <a:cubicBezTo>
                  <a:pt x="728" y="54"/>
                  <a:pt x="665" y="9"/>
                  <a:pt x="593" y="0"/>
                </a:cubicBezTo>
                <a:cubicBezTo>
                  <a:pt x="0" y="0"/>
                  <a:pt x="0" y="0"/>
                  <a:pt x="0" y="0"/>
                </a:cubicBezTo>
                <a:lnTo>
                  <a:pt x="0" y="3157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7">
            <a:extLst>
              <a:ext uri="{FF2B5EF4-FFF2-40B4-BE49-F238E27FC236}">
                <a16:creationId xmlns:a16="http://schemas.microsoft.com/office/drawing/2014/main" id="{B551EA26-B79B-3C4F-A78E-1B5EBE4E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109" y="9292030"/>
            <a:ext cx="2690867" cy="3369474"/>
          </a:xfrm>
          <a:custGeom>
            <a:avLst/>
            <a:gdLst>
              <a:gd name="T0" fmla="*/ 2519 w 2520"/>
              <a:gd name="T1" fmla="*/ 0 h 3151"/>
              <a:gd name="T2" fmla="*/ 2519 w 2520"/>
              <a:gd name="T3" fmla="*/ 0 h 3151"/>
              <a:gd name="T4" fmla="*/ 108 w 2520"/>
              <a:gd name="T5" fmla="*/ 0 h 3151"/>
              <a:gd name="T6" fmla="*/ 27 w 2520"/>
              <a:gd name="T7" fmla="*/ 873 h 3151"/>
              <a:gd name="T8" fmla="*/ 2312 w 2520"/>
              <a:gd name="T9" fmla="*/ 3150 h 3151"/>
              <a:gd name="T10" fmla="*/ 2519 w 2520"/>
              <a:gd name="T11" fmla="*/ 3150 h 3151"/>
              <a:gd name="T12" fmla="*/ 2519 w 2520"/>
              <a:gd name="T13" fmla="*/ 0 h 3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20" h="3151">
                <a:moveTo>
                  <a:pt x="2519" y="0"/>
                </a:moveTo>
                <a:lnTo>
                  <a:pt x="2519" y="0"/>
                </a:lnTo>
                <a:cubicBezTo>
                  <a:pt x="108" y="0"/>
                  <a:pt x="108" y="0"/>
                  <a:pt x="108" y="0"/>
                </a:cubicBezTo>
                <a:cubicBezTo>
                  <a:pt x="36" y="270"/>
                  <a:pt x="0" y="567"/>
                  <a:pt x="27" y="873"/>
                </a:cubicBezTo>
                <a:cubicBezTo>
                  <a:pt x="126" y="2088"/>
                  <a:pt x="1098" y="3060"/>
                  <a:pt x="2312" y="3150"/>
                </a:cubicBezTo>
                <a:cubicBezTo>
                  <a:pt x="2519" y="3150"/>
                  <a:pt x="2519" y="3150"/>
                  <a:pt x="2519" y="3150"/>
                </a:cubicBezTo>
                <a:lnTo>
                  <a:pt x="2519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3E41A6AC-F25C-9C4B-8884-38162D01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975" y="9292030"/>
            <a:ext cx="2672013" cy="3369474"/>
          </a:xfrm>
          <a:custGeom>
            <a:avLst/>
            <a:gdLst>
              <a:gd name="T0" fmla="*/ 2501 w 2502"/>
              <a:gd name="T1" fmla="*/ 666 h 3151"/>
              <a:gd name="T2" fmla="*/ 2501 w 2502"/>
              <a:gd name="T3" fmla="*/ 666 h 3151"/>
              <a:gd name="T4" fmla="*/ 2411 w 2502"/>
              <a:gd name="T5" fmla="*/ 0 h 3151"/>
              <a:gd name="T6" fmla="*/ 0 w 2502"/>
              <a:gd name="T7" fmla="*/ 0 h 3151"/>
              <a:gd name="T8" fmla="*/ 0 w 2502"/>
              <a:gd name="T9" fmla="*/ 3150 h 3151"/>
              <a:gd name="T10" fmla="*/ 206 w 2502"/>
              <a:gd name="T11" fmla="*/ 3150 h 3151"/>
              <a:gd name="T12" fmla="*/ 2501 w 2502"/>
              <a:gd name="T13" fmla="*/ 666 h 3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2" h="3151">
                <a:moveTo>
                  <a:pt x="2501" y="666"/>
                </a:moveTo>
                <a:lnTo>
                  <a:pt x="2501" y="666"/>
                </a:lnTo>
                <a:cubicBezTo>
                  <a:pt x="2501" y="432"/>
                  <a:pt x="2465" y="207"/>
                  <a:pt x="241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50"/>
                  <a:pt x="0" y="3150"/>
                  <a:pt x="0" y="3150"/>
                </a:cubicBezTo>
                <a:cubicBezTo>
                  <a:pt x="206" y="3150"/>
                  <a:pt x="206" y="3150"/>
                  <a:pt x="206" y="3150"/>
                </a:cubicBezTo>
                <a:cubicBezTo>
                  <a:pt x="1493" y="3051"/>
                  <a:pt x="2501" y="1971"/>
                  <a:pt x="2501" y="66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2603B948-304F-0040-AF63-540BF23B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8842" y="5767044"/>
            <a:ext cx="1597552" cy="117815"/>
          </a:xfrm>
          <a:custGeom>
            <a:avLst/>
            <a:gdLst>
              <a:gd name="T0" fmla="*/ 1439 w 1494"/>
              <a:gd name="T1" fmla="*/ 108 h 109"/>
              <a:gd name="T2" fmla="*/ 1439 w 1494"/>
              <a:gd name="T3" fmla="*/ 108 h 109"/>
              <a:gd name="T4" fmla="*/ 46 w 1494"/>
              <a:gd name="T5" fmla="*/ 108 h 109"/>
              <a:gd name="T6" fmla="*/ 0 w 1494"/>
              <a:gd name="T7" fmla="*/ 54 h 109"/>
              <a:gd name="T8" fmla="*/ 0 w 1494"/>
              <a:gd name="T9" fmla="*/ 54 h 109"/>
              <a:gd name="T10" fmla="*/ 46 w 1494"/>
              <a:gd name="T11" fmla="*/ 0 h 109"/>
              <a:gd name="T12" fmla="*/ 1439 w 1494"/>
              <a:gd name="T13" fmla="*/ 0 h 109"/>
              <a:gd name="T14" fmla="*/ 1493 w 1494"/>
              <a:gd name="T15" fmla="*/ 54 h 109"/>
              <a:gd name="T16" fmla="*/ 1493 w 1494"/>
              <a:gd name="T17" fmla="*/ 54 h 109"/>
              <a:gd name="T18" fmla="*/ 1439 w 1494"/>
              <a:gd name="T1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94" h="109">
                <a:moveTo>
                  <a:pt x="1439" y="108"/>
                </a:moveTo>
                <a:lnTo>
                  <a:pt x="1439" y="108"/>
                </a:lnTo>
                <a:cubicBezTo>
                  <a:pt x="46" y="108"/>
                  <a:pt x="46" y="108"/>
                  <a:pt x="46" y="108"/>
                </a:cubicBezTo>
                <a:cubicBezTo>
                  <a:pt x="19" y="108"/>
                  <a:pt x="0" y="81"/>
                  <a:pt x="0" y="54"/>
                </a:cubicBezTo>
                <a:lnTo>
                  <a:pt x="0" y="54"/>
                </a:lnTo>
                <a:cubicBezTo>
                  <a:pt x="0" y="27"/>
                  <a:pt x="19" y="0"/>
                  <a:pt x="46" y="0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1466" y="0"/>
                  <a:pt x="1493" y="27"/>
                  <a:pt x="1493" y="54"/>
                </a:cubicBezTo>
                <a:lnTo>
                  <a:pt x="1493" y="54"/>
                </a:lnTo>
                <a:cubicBezTo>
                  <a:pt x="1493" y="81"/>
                  <a:pt x="1466" y="108"/>
                  <a:pt x="1439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0B23C397-442D-1840-AAE4-3E445D76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448" y="7562527"/>
            <a:ext cx="626770" cy="867109"/>
          </a:xfrm>
          <a:custGeom>
            <a:avLst/>
            <a:gdLst>
              <a:gd name="T0" fmla="*/ 566 w 586"/>
              <a:gd name="T1" fmla="*/ 809 h 810"/>
              <a:gd name="T2" fmla="*/ 566 w 586"/>
              <a:gd name="T3" fmla="*/ 809 h 810"/>
              <a:gd name="T4" fmla="*/ 26 w 586"/>
              <a:gd name="T5" fmla="*/ 809 h 810"/>
              <a:gd name="T6" fmla="*/ 0 w 586"/>
              <a:gd name="T7" fmla="*/ 782 h 810"/>
              <a:gd name="T8" fmla="*/ 0 w 586"/>
              <a:gd name="T9" fmla="*/ 27 h 810"/>
              <a:gd name="T10" fmla="*/ 26 w 586"/>
              <a:gd name="T11" fmla="*/ 0 h 810"/>
              <a:gd name="T12" fmla="*/ 566 w 586"/>
              <a:gd name="T13" fmla="*/ 0 h 810"/>
              <a:gd name="T14" fmla="*/ 585 w 586"/>
              <a:gd name="T15" fmla="*/ 27 h 810"/>
              <a:gd name="T16" fmla="*/ 585 w 586"/>
              <a:gd name="T17" fmla="*/ 782 h 810"/>
              <a:gd name="T18" fmla="*/ 566 w 586"/>
              <a:gd name="T19" fmla="*/ 809 h 810"/>
              <a:gd name="T20" fmla="*/ 26 w 586"/>
              <a:gd name="T21" fmla="*/ 782 h 810"/>
              <a:gd name="T22" fmla="*/ 26 w 586"/>
              <a:gd name="T23" fmla="*/ 782 h 810"/>
              <a:gd name="T24" fmla="*/ 557 w 586"/>
              <a:gd name="T25" fmla="*/ 782 h 810"/>
              <a:gd name="T26" fmla="*/ 557 w 586"/>
              <a:gd name="T27" fmla="*/ 27 h 810"/>
              <a:gd name="T28" fmla="*/ 26 w 586"/>
              <a:gd name="T29" fmla="*/ 27 h 810"/>
              <a:gd name="T30" fmla="*/ 26 w 586"/>
              <a:gd name="T31" fmla="*/ 782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6" h="810">
                <a:moveTo>
                  <a:pt x="566" y="809"/>
                </a:moveTo>
                <a:lnTo>
                  <a:pt x="566" y="809"/>
                </a:lnTo>
                <a:cubicBezTo>
                  <a:pt x="26" y="809"/>
                  <a:pt x="26" y="809"/>
                  <a:pt x="26" y="809"/>
                </a:cubicBezTo>
                <a:cubicBezTo>
                  <a:pt x="9" y="809"/>
                  <a:pt x="0" y="800"/>
                  <a:pt x="0" y="7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576" y="0"/>
                  <a:pt x="585" y="9"/>
                  <a:pt x="585" y="27"/>
                </a:cubicBezTo>
                <a:cubicBezTo>
                  <a:pt x="585" y="782"/>
                  <a:pt x="585" y="782"/>
                  <a:pt x="585" y="782"/>
                </a:cubicBezTo>
                <a:cubicBezTo>
                  <a:pt x="585" y="800"/>
                  <a:pt x="576" y="809"/>
                  <a:pt x="566" y="809"/>
                </a:cubicBezTo>
                <a:close/>
                <a:moveTo>
                  <a:pt x="26" y="782"/>
                </a:moveTo>
                <a:lnTo>
                  <a:pt x="26" y="782"/>
                </a:lnTo>
                <a:cubicBezTo>
                  <a:pt x="557" y="782"/>
                  <a:pt x="557" y="782"/>
                  <a:pt x="557" y="782"/>
                </a:cubicBezTo>
                <a:cubicBezTo>
                  <a:pt x="557" y="27"/>
                  <a:pt x="557" y="27"/>
                  <a:pt x="557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7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928CBD4C-DEED-8942-BA89-77FE9151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166" y="8283545"/>
            <a:ext cx="37700" cy="37700"/>
          </a:xfrm>
          <a:custGeom>
            <a:avLst/>
            <a:gdLst>
              <a:gd name="T0" fmla="*/ 17 w 37"/>
              <a:gd name="T1" fmla="*/ 36 h 37"/>
              <a:gd name="T2" fmla="*/ 17 w 37"/>
              <a:gd name="T3" fmla="*/ 36 h 37"/>
              <a:gd name="T4" fmla="*/ 17 w 37"/>
              <a:gd name="T5" fmla="*/ 36 h 37"/>
              <a:gd name="T6" fmla="*/ 0 w 37"/>
              <a:gd name="T7" fmla="*/ 19 h 37"/>
              <a:gd name="T8" fmla="*/ 17 w 37"/>
              <a:gd name="T9" fmla="*/ 0 h 37"/>
              <a:gd name="T10" fmla="*/ 17 w 37"/>
              <a:gd name="T11" fmla="*/ 0 h 37"/>
              <a:gd name="T12" fmla="*/ 36 w 37"/>
              <a:gd name="T13" fmla="*/ 19 h 37"/>
              <a:gd name="T14" fmla="*/ 17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lnTo>
                  <a:pt x="17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6" y="9"/>
                  <a:pt x="36" y="19"/>
                </a:cubicBezTo>
                <a:cubicBezTo>
                  <a:pt x="36" y="28"/>
                  <a:pt x="26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1C918964-27E5-D340-88EF-712C5406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292" y="8283545"/>
            <a:ext cx="28275" cy="37700"/>
          </a:xfrm>
          <a:custGeom>
            <a:avLst/>
            <a:gdLst>
              <a:gd name="T0" fmla="*/ 8 w 28"/>
              <a:gd name="T1" fmla="*/ 36 h 37"/>
              <a:gd name="T2" fmla="*/ 8 w 28"/>
              <a:gd name="T3" fmla="*/ 36 h 37"/>
              <a:gd name="T4" fmla="*/ 8 w 28"/>
              <a:gd name="T5" fmla="*/ 36 h 37"/>
              <a:gd name="T6" fmla="*/ 0 w 28"/>
              <a:gd name="T7" fmla="*/ 19 h 37"/>
              <a:gd name="T8" fmla="*/ 8 w 28"/>
              <a:gd name="T9" fmla="*/ 0 h 37"/>
              <a:gd name="T10" fmla="*/ 8 w 28"/>
              <a:gd name="T11" fmla="*/ 0 h 37"/>
              <a:gd name="T12" fmla="*/ 27 w 28"/>
              <a:gd name="T13" fmla="*/ 19 h 37"/>
              <a:gd name="T14" fmla="*/ 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8" y="36"/>
                </a:moveTo>
                <a:lnTo>
                  <a:pt x="8" y="36"/>
                </a:lnTo>
                <a:lnTo>
                  <a:pt x="8" y="36"/>
                </a:lnTo>
                <a:cubicBezTo>
                  <a:pt x="0" y="36"/>
                  <a:pt x="0" y="28"/>
                  <a:pt x="0" y="19"/>
                </a:cubicBezTo>
                <a:cubicBezTo>
                  <a:pt x="0" y="9"/>
                  <a:pt x="0" y="0"/>
                  <a:pt x="8" y="0"/>
                </a:cubicBezTo>
                <a:lnTo>
                  <a:pt x="8" y="0"/>
                </a:lnTo>
                <a:cubicBezTo>
                  <a:pt x="17" y="0"/>
                  <a:pt x="27" y="9"/>
                  <a:pt x="27" y="19"/>
                </a:cubicBezTo>
                <a:cubicBezTo>
                  <a:pt x="27" y="28"/>
                  <a:pt x="17" y="36"/>
                  <a:pt x="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3">
            <a:extLst>
              <a:ext uri="{FF2B5EF4-FFF2-40B4-BE49-F238E27FC236}">
                <a16:creationId xmlns:a16="http://schemas.microsoft.com/office/drawing/2014/main" id="{EEBAAE46-82CC-8A4F-8E40-CBFEAAC2E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4703" y="8283545"/>
            <a:ext cx="37700" cy="37700"/>
          </a:xfrm>
          <a:custGeom>
            <a:avLst/>
            <a:gdLst>
              <a:gd name="T0" fmla="*/ 17 w 37"/>
              <a:gd name="T1" fmla="*/ 36 h 37"/>
              <a:gd name="T2" fmla="*/ 17 w 37"/>
              <a:gd name="T3" fmla="*/ 36 h 37"/>
              <a:gd name="T4" fmla="*/ 17 w 37"/>
              <a:gd name="T5" fmla="*/ 36 h 37"/>
              <a:gd name="T6" fmla="*/ 0 w 37"/>
              <a:gd name="T7" fmla="*/ 19 h 37"/>
              <a:gd name="T8" fmla="*/ 17 w 37"/>
              <a:gd name="T9" fmla="*/ 0 h 37"/>
              <a:gd name="T10" fmla="*/ 17 w 37"/>
              <a:gd name="T11" fmla="*/ 0 h 37"/>
              <a:gd name="T12" fmla="*/ 36 w 37"/>
              <a:gd name="T13" fmla="*/ 19 h 37"/>
              <a:gd name="T14" fmla="*/ 17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lnTo>
                  <a:pt x="17" y="36"/>
                </a:lnTo>
                <a:cubicBezTo>
                  <a:pt x="8" y="36"/>
                  <a:pt x="0" y="28"/>
                  <a:pt x="0" y="19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7" y="0"/>
                  <a:pt x="36" y="9"/>
                  <a:pt x="36" y="19"/>
                </a:cubicBezTo>
                <a:cubicBezTo>
                  <a:pt x="36" y="28"/>
                  <a:pt x="2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4">
            <a:extLst>
              <a:ext uri="{FF2B5EF4-FFF2-40B4-BE49-F238E27FC236}">
                <a16:creationId xmlns:a16="http://schemas.microsoft.com/office/drawing/2014/main" id="{0F706EF9-A3CC-2741-A208-A01E464E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974" y="7661489"/>
            <a:ext cx="202641" cy="47125"/>
          </a:xfrm>
          <a:custGeom>
            <a:avLst/>
            <a:gdLst>
              <a:gd name="T0" fmla="*/ 62 w 189"/>
              <a:gd name="T1" fmla="*/ 45 h 46"/>
              <a:gd name="T2" fmla="*/ 62 w 189"/>
              <a:gd name="T3" fmla="*/ 45 h 46"/>
              <a:gd name="T4" fmla="*/ 53 w 189"/>
              <a:gd name="T5" fmla="*/ 45 h 46"/>
              <a:gd name="T6" fmla="*/ 36 w 189"/>
              <a:gd name="T7" fmla="*/ 26 h 46"/>
              <a:gd name="T8" fmla="*/ 17 w 189"/>
              <a:gd name="T9" fmla="*/ 45 h 46"/>
              <a:gd name="T10" fmla="*/ 0 w 189"/>
              <a:gd name="T11" fmla="*/ 45 h 46"/>
              <a:gd name="T12" fmla="*/ 0 w 189"/>
              <a:gd name="T13" fmla="*/ 26 h 46"/>
              <a:gd name="T14" fmla="*/ 27 w 189"/>
              <a:gd name="T15" fmla="*/ 9 h 46"/>
              <a:gd name="T16" fmla="*/ 45 w 189"/>
              <a:gd name="T17" fmla="*/ 9 h 46"/>
              <a:gd name="T18" fmla="*/ 62 w 189"/>
              <a:gd name="T19" fmla="*/ 26 h 46"/>
              <a:gd name="T20" fmla="*/ 72 w 189"/>
              <a:gd name="T21" fmla="*/ 9 h 46"/>
              <a:gd name="T22" fmla="*/ 89 w 189"/>
              <a:gd name="T23" fmla="*/ 9 h 46"/>
              <a:gd name="T24" fmla="*/ 108 w 189"/>
              <a:gd name="T25" fmla="*/ 26 h 46"/>
              <a:gd name="T26" fmla="*/ 125 w 189"/>
              <a:gd name="T27" fmla="*/ 9 h 46"/>
              <a:gd name="T28" fmla="*/ 135 w 189"/>
              <a:gd name="T29" fmla="*/ 9 h 46"/>
              <a:gd name="T30" fmla="*/ 152 w 189"/>
              <a:gd name="T31" fmla="*/ 26 h 46"/>
              <a:gd name="T32" fmla="*/ 171 w 189"/>
              <a:gd name="T33" fmla="*/ 9 h 46"/>
              <a:gd name="T34" fmla="*/ 180 w 189"/>
              <a:gd name="T35" fmla="*/ 9 h 46"/>
              <a:gd name="T36" fmla="*/ 180 w 189"/>
              <a:gd name="T37" fmla="*/ 17 h 46"/>
              <a:gd name="T38" fmla="*/ 161 w 189"/>
              <a:gd name="T39" fmla="*/ 45 h 46"/>
              <a:gd name="T40" fmla="*/ 144 w 189"/>
              <a:gd name="T41" fmla="*/ 45 h 46"/>
              <a:gd name="T42" fmla="*/ 125 w 189"/>
              <a:gd name="T43" fmla="*/ 26 h 46"/>
              <a:gd name="T44" fmla="*/ 117 w 189"/>
              <a:gd name="T45" fmla="*/ 45 h 46"/>
              <a:gd name="T46" fmla="*/ 99 w 189"/>
              <a:gd name="T47" fmla="*/ 45 h 46"/>
              <a:gd name="T48" fmla="*/ 81 w 189"/>
              <a:gd name="T49" fmla="*/ 26 h 46"/>
              <a:gd name="T50" fmla="*/ 62 w 189"/>
              <a:gd name="T51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9" h="46"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53" y="45"/>
                  <a:pt x="53" y="45"/>
                </a:cubicBezTo>
                <a:cubicBezTo>
                  <a:pt x="36" y="26"/>
                  <a:pt x="36" y="26"/>
                  <a:pt x="36" y="26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9" y="45"/>
                  <a:pt x="0" y="45"/>
                </a:cubicBezTo>
                <a:cubicBezTo>
                  <a:pt x="0" y="45"/>
                  <a:pt x="0" y="36"/>
                  <a:pt x="0" y="26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36" y="0"/>
                  <a:pt x="45" y="9"/>
                </a:cubicBezTo>
                <a:cubicBezTo>
                  <a:pt x="62" y="26"/>
                  <a:pt x="62" y="26"/>
                  <a:pt x="62" y="26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81" y="0"/>
                  <a:pt x="89" y="9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25" y="9"/>
                  <a:pt x="125" y="9"/>
                  <a:pt x="125" y="9"/>
                </a:cubicBezTo>
                <a:cubicBezTo>
                  <a:pt x="125" y="0"/>
                  <a:pt x="135" y="0"/>
                  <a:pt x="135" y="9"/>
                </a:cubicBezTo>
                <a:cubicBezTo>
                  <a:pt x="152" y="26"/>
                  <a:pt x="152" y="26"/>
                  <a:pt x="152" y="26"/>
                </a:cubicBezTo>
                <a:cubicBezTo>
                  <a:pt x="171" y="9"/>
                  <a:pt x="171" y="9"/>
                  <a:pt x="171" y="9"/>
                </a:cubicBezTo>
                <a:cubicBezTo>
                  <a:pt x="171" y="0"/>
                  <a:pt x="180" y="0"/>
                  <a:pt x="180" y="9"/>
                </a:cubicBezTo>
                <a:cubicBezTo>
                  <a:pt x="188" y="9"/>
                  <a:pt x="188" y="17"/>
                  <a:pt x="180" y="17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52" y="45"/>
                  <a:pt x="152" y="45"/>
                  <a:pt x="144" y="45"/>
                </a:cubicBezTo>
                <a:cubicBezTo>
                  <a:pt x="125" y="26"/>
                  <a:pt x="125" y="26"/>
                  <a:pt x="125" y="26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08" y="45"/>
                  <a:pt x="99" y="45"/>
                  <a:pt x="99" y="45"/>
                </a:cubicBezTo>
                <a:cubicBezTo>
                  <a:pt x="81" y="26"/>
                  <a:pt x="81" y="26"/>
                  <a:pt x="81" y="26"/>
                </a:cubicBezTo>
                <a:cubicBezTo>
                  <a:pt x="62" y="45"/>
                  <a:pt x="62" y="45"/>
                  <a:pt x="6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5">
            <a:extLst>
              <a:ext uri="{FF2B5EF4-FFF2-40B4-BE49-F238E27FC236}">
                <a16:creationId xmlns:a16="http://schemas.microsoft.com/office/drawing/2014/main" id="{ED7D59D2-DF19-1F47-AD60-E37F22DE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974" y="7802865"/>
            <a:ext cx="117815" cy="37700"/>
          </a:xfrm>
          <a:custGeom>
            <a:avLst/>
            <a:gdLst>
              <a:gd name="T0" fmla="*/ 9 w 109"/>
              <a:gd name="T1" fmla="*/ 36 h 37"/>
              <a:gd name="T2" fmla="*/ 9 w 109"/>
              <a:gd name="T3" fmla="*/ 36 h 37"/>
              <a:gd name="T4" fmla="*/ 0 w 109"/>
              <a:gd name="T5" fmla="*/ 18 h 37"/>
              <a:gd name="T6" fmla="*/ 9 w 109"/>
              <a:gd name="T7" fmla="*/ 0 h 37"/>
              <a:gd name="T8" fmla="*/ 89 w 109"/>
              <a:gd name="T9" fmla="*/ 0 h 37"/>
              <a:gd name="T10" fmla="*/ 108 w 109"/>
              <a:gd name="T11" fmla="*/ 18 h 37"/>
              <a:gd name="T12" fmla="*/ 89 w 109"/>
              <a:gd name="T13" fmla="*/ 26 h 37"/>
              <a:gd name="T14" fmla="*/ 9 w 10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6"/>
                  <a:pt x="99" y="26"/>
                  <a:pt x="89" y="26"/>
                </a:cubicBezTo>
                <a:cubicBezTo>
                  <a:pt x="9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6">
            <a:extLst>
              <a:ext uri="{FF2B5EF4-FFF2-40B4-BE49-F238E27FC236}">
                <a16:creationId xmlns:a16="http://schemas.microsoft.com/office/drawing/2014/main" id="{33880066-6E04-B64E-982A-4A973383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166" y="7977231"/>
            <a:ext cx="127237" cy="37700"/>
          </a:xfrm>
          <a:custGeom>
            <a:avLst/>
            <a:gdLst>
              <a:gd name="T0" fmla="*/ 17 w 118"/>
              <a:gd name="T1" fmla="*/ 36 h 37"/>
              <a:gd name="T2" fmla="*/ 17 w 118"/>
              <a:gd name="T3" fmla="*/ 36 h 37"/>
              <a:gd name="T4" fmla="*/ 0 w 118"/>
              <a:gd name="T5" fmla="*/ 19 h 37"/>
              <a:gd name="T6" fmla="*/ 17 w 118"/>
              <a:gd name="T7" fmla="*/ 0 h 37"/>
              <a:gd name="T8" fmla="*/ 98 w 118"/>
              <a:gd name="T9" fmla="*/ 0 h 37"/>
              <a:gd name="T10" fmla="*/ 117 w 118"/>
              <a:gd name="T11" fmla="*/ 19 h 37"/>
              <a:gd name="T12" fmla="*/ 98 w 118"/>
              <a:gd name="T13" fmla="*/ 36 h 37"/>
              <a:gd name="T14" fmla="*/ 17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28"/>
                  <a:pt x="0" y="19"/>
                </a:cubicBezTo>
                <a:cubicBezTo>
                  <a:pt x="0" y="9"/>
                  <a:pt x="9" y="0"/>
                  <a:pt x="1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8" y="0"/>
                  <a:pt x="117" y="9"/>
                  <a:pt x="117" y="19"/>
                </a:cubicBezTo>
                <a:cubicBezTo>
                  <a:pt x="117" y="28"/>
                  <a:pt x="108" y="36"/>
                  <a:pt x="98" y="36"/>
                </a:cubicBezTo>
                <a:cubicBezTo>
                  <a:pt x="17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7">
            <a:extLst>
              <a:ext uri="{FF2B5EF4-FFF2-40B4-BE49-F238E27FC236}">
                <a16:creationId xmlns:a16="http://schemas.microsoft.com/office/drawing/2014/main" id="{F7CC15D5-7229-8A4C-8E9D-222F2C35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166" y="8062057"/>
            <a:ext cx="127237" cy="37700"/>
          </a:xfrm>
          <a:custGeom>
            <a:avLst/>
            <a:gdLst>
              <a:gd name="T0" fmla="*/ 17 w 118"/>
              <a:gd name="T1" fmla="*/ 36 h 37"/>
              <a:gd name="T2" fmla="*/ 17 w 118"/>
              <a:gd name="T3" fmla="*/ 36 h 37"/>
              <a:gd name="T4" fmla="*/ 0 w 118"/>
              <a:gd name="T5" fmla="*/ 19 h 37"/>
              <a:gd name="T6" fmla="*/ 17 w 118"/>
              <a:gd name="T7" fmla="*/ 0 h 37"/>
              <a:gd name="T8" fmla="*/ 98 w 118"/>
              <a:gd name="T9" fmla="*/ 0 h 37"/>
              <a:gd name="T10" fmla="*/ 98 w 118"/>
              <a:gd name="T11" fmla="*/ 0 h 37"/>
              <a:gd name="T12" fmla="*/ 117 w 118"/>
              <a:gd name="T13" fmla="*/ 19 h 37"/>
              <a:gd name="T14" fmla="*/ 98 w 118"/>
              <a:gd name="T15" fmla="*/ 36 h 37"/>
              <a:gd name="T16" fmla="*/ 17 w 118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7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0"/>
                </a:lnTo>
                <a:cubicBezTo>
                  <a:pt x="108" y="0"/>
                  <a:pt x="117" y="10"/>
                  <a:pt x="117" y="19"/>
                </a:cubicBezTo>
                <a:cubicBezTo>
                  <a:pt x="117" y="27"/>
                  <a:pt x="108" y="36"/>
                  <a:pt x="98" y="36"/>
                </a:cubicBezTo>
                <a:cubicBezTo>
                  <a:pt x="17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8">
            <a:extLst>
              <a:ext uri="{FF2B5EF4-FFF2-40B4-BE49-F238E27FC236}">
                <a16:creationId xmlns:a16="http://schemas.microsoft.com/office/drawing/2014/main" id="{D8F5FACA-4C98-4440-8525-725B2674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166" y="8151594"/>
            <a:ext cx="127237" cy="37700"/>
          </a:xfrm>
          <a:custGeom>
            <a:avLst/>
            <a:gdLst>
              <a:gd name="T0" fmla="*/ 17 w 118"/>
              <a:gd name="T1" fmla="*/ 36 h 37"/>
              <a:gd name="T2" fmla="*/ 17 w 118"/>
              <a:gd name="T3" fmla="*/ 36 h 37"/>
              <a:gd name="T4" fmla="*/ 0 w 118"/>
              <a:gd name="T5" fmla="*/ 17 h 37"/>
              <a:gd name="T6" fmla="*/ 17 w 118"/>
              <a:gd name="T7" fmla="*/ 9 h 37"/>
              <a:gd name="T8" fmla="*/ 98 w 118"/>
              <a:gd name="T9" fmla="*/ 0 h 37"/>
              <a:gd name="T10" fmla="*/ 117 w 118"/>
              <a:gd name="T11" fmla="*/ 17 h 37"/>
              <a:gd name="T12" fmla="*/ 98 w 118"/>
              <a:gd name="T13" fmla="*/ 36 h 37"/>
              <a:gd name="T14" fmla="*/ 17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9"/>
                  <a:pt x="17" y="9"/>
                </a:cubicBezTo>
                <a:cubicBezTo>
                  <a:pt x="98" y="0"/>
                  <a:pt x="98" y="0"/>
                  <a:pt x="98" y="0"/>
                </a:cubicBezTo>
                <a:cubicBezTo>
                  <a:pt x="108" y="0"/>
                  <a:pt x="117" y="9"/>
                  <a:pt x="117" y="17"/>
                </a:cubicBezTo>
                <a:cubicBezTo>
                  <a:pt x="117" y="26"/>
                  <a:pt x="108" y="36"/>
                  <a:pt x="98" y="36"/>
                </a:cubicBezTo>
                <a:cubicBezTo>
                  <a:pt x="17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9">
            <a:extLst>
              <a:ext uri="{FF2B5EF4-FFF2-40B4-BE49-F238E27FC236}">
                <a16:creationId xmlns:a16="http://schemas.microsoft.com/office/drawing/2014/main" id="{7DC0436B-13F9-1A4D-9291-B32F6988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549" y="7977231"/>
            <a:ext cx="212066" cy="37700"/>
          </a:xfrm>
          <a:custGeom>
            <a:avLst/>
            <a:gdLst>
              <a:gd name="T0" fmla="*/ 189 w 198"/>
              <a:gd name="T1" fmla="*/ 36 h 37"/>
              <a:gd name="T2" fmla="*/ 189 w 198"/>
              <a:gd name="T3" fmla="*/ 36 h 37"/>
              <a:gd name="T4" fmla="*/ 18 w 198"/>
              <a:gd name="T5" fmla="*/ 36 h 37"/>
              <a:gd name="T6" fmla="*/ 0 w 198"/>
              <a:gd name="T7" fmla="*/ 19 h 37"/>
              <a:gd name="T8" fmla="*/ 18 w 198"/>
              <a:gd name="T9" fmla="*/ 0 h 37"/>
              <a:gd name="T10" fmla="*/ 189 w 198"/>
              <a:gd name="T11" fmla="*/ 0 h 37"/>
              <a:gd name="T12" fmla="*/ 197 w 198"/>
              <a:gd name="T13" fmla="*/ 19 h 37"/>
              <a:gd name="T14" fmla="*/ 189 w 19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197" y="9"/>
                  <a:pt x="197" y="19"/>
                </a:cubicBezTo>
                <a:cubicBezTo>
                  <a:pt x="197" y="28"/>
                  <a:pt x="197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0">
            <a:extLst>
              <a:ext uri="{FF2B5EF4-FFF2-40B4-BE49-F238E27FC236}">
                <a16:creationId xmlns:a16="http://schemas.microsoft.com/office/drawing/2014/main" id="{5BFB3A75-46B2-7849-AF4F-C0A35E22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549" y="8062057"/>
            <a:ext cx="212066" cy="37700"/>
          </a:xfrm>
          <a:custGeom>
            <a:avLst/>
            <a:gdLst>
              <a:gd name="T0" fmla="*/ 189 w 198"/>
              <a:gd name="T1" fmla="*/ 36 h 37"/>
              <a:gd name="T2" fmla="*/ 189 w 198"/>
              <a:gd name="T3" fmla="*/ 36 h 37"/>
              <a:gd name="T4" fmla="*/ 18 w 198"/>
              <a:gd name="T5" fmla="*/ 36 h 37"/>
              <a:gd name="T6" fmla="*/ 0 w 198"/>
              <a:gd name="T7" fmla="*/ 19 h 37"/>
              <a:gd name="T8" fmla="*/ 18 w 198"/>
              <a:gd name="T9" fmla="*/ 0 h 37"/>
              <a:gd name="T10" fmla="*/ 189 w 198"/>
              <a:gd name="T11" fmla="*/ 0 h 37"/>
              <a:gd name="T12" fmla="*/ 197 w 198"/>
              <a:gd name="T13" fmla="*/ 19 h 37"/>
              <a:gd name="T14" fmla="*/ 189 w 19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197" y="10"/>
                  <a:pt x="197" y="19"/>
                </a:cubicBezTo>
                <a:cubicBezTo>
                  <a:pt x="197" y="27"/>
                  <a:pt x="197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1">
            <a:extLst>
              <a:ext uri="{FF2B5EF4-FFF2-40B4-BE49-F238E27FC236}">
                <a16:creationId xmlns:a16="http://schemas.microsoft.com/office/drawing/2014/main" id="{991E8760-0563-7F41-84E6-2AB797AE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6549" y="8161019"/>
            <a:ext cx="212066" cy="28275"/>
          </a:xfrm>
          <a:custGeom>
            <a:avLst/>
            <a:gdLst>
              <a:gd name="T0" fmla="*/ 189 w 198"/>
              <a:gd name="T1" fmla="*/ 27 h 28"/>
              <a:gd name="T2" fmla="*/ 189 w 198"/>
              <a:gd name="T3" fmla="*/ 27 h 28"/>
              <a:gd name="T4" fmla="*/ 18 w 198"/>
              <a:gd name="T5" fmla="*/ 27 h 28"/>
              <a:gd name="T6" fmla="*/ 0 w 198"/>
              <a:gd name="T7" fmla="*/ 17 h 28"/>
              <a:gd name="T8" fmla="*/ 18 w 198"/>
              <a:gd name="T9" fmla="*/ 0 h 28"/>
              <a:gd name="T10" fmla="*/ 189 w 198"/>
              <a:gd name="T11" fmla="*/ 0 h 28"/>
              <a:gd name="T12" fmla="*/ 197 w 198"/>
              <a:gd name="T13" fmla="*/ 17 h 28"/>
              <a:gd name="T14" fmla="*/ 189 w 19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28">
                <a:moveTo>
                  <a:pt x="189" y="27"/>
                </a:moveTo>
                <a:lnTo>
                  <a:pt x="18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197" y="8"/>
                  <a:pt x="197" y="17"/>
                </a:cubicBezTo>
                <a:cubicBezTo>
                  <a:pt x="197" y="27"/>
                  <a:pt x="197" y="27"/>
                  <a:pt x="18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2">
            <a:extLst>
              <a:ext uri="{FF2B5EF4-FFF2-40B4-BE49-F238E27FC236}">
                <a16:creationId xmlns:a16="http://schemas.microsoft.com/office/drawing/2014/main" id="{92223E32-5B15-674C-87BB-BDC54889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974" y="8245845"/>
            <a:ext cx="117815" cy="117815"/>
          </a:xfrm>
          <a:custGeom>
            <a:avLst/>
            <a:gdLst>
              <a:gd name="T0" fmla="*/ 89 w 109"/>
              <a:gd name="T1" fmla="*/ 108 h 109"/>
              <a:gd name="T2" fmla="*/ 89 w 109"/>
              <a:gd name="T3" fmla="*/ 108 h 109"/>
              <a:gd name="T4" fmla="*/ 9 w 109"/>
              <a:gd name="T5" fmla="*/ 108 h 109"/>
              <a:gd name="T6" fmla="*/ 0 w 109"/>
              <a:gd name="T7" fmla="*/ 99 h 109"/>
              <a:gd name="T8" fmla="*/ 0 w 109"/>
              <a:gd name="T9" fmla="*/ 9 h 109"/>
              <a:gd name="T10" fmla="*/ 9 w 109"/>
              <a:gd name="T11" fmla="*/ 0 h 109"/>
              <a:gd name="T12" fmla="*/ 89 w 109"/>
              <a:gd name="T13" fmla="*/ 0 h 109"/>
              <a:gd name="T14" fmla="*/ 108 w 109"/>
              <a:gd name="T15" fmla="*/ 9 h 109"/>
              <a:gd name="T16" fmla="*/ 108 w 109"/>
              <a:gd name="T17" fmla="*/ 99 h 109"/>
              <a:gd name="T18" fmla="*/ 89 w 109"/>
              <a:gd name="T19" fmla="*/ 108 h 109"/>
              <a:gd name="T20" fmla="*/ 17 w 109"/>
              <a:gd name="T21" fmla="*/ 81 h 109"/>
              <a:gd name="T22" fmla="*/ 17 w 109"/>
              <a:gd name="T23" fmla="*/ 81 h 109"/>
              <a:gd name="T24" fmla="*/ 81 w 109"/>
              <a:gd name="T25" fmla="*/ 81 h 109"/>
              <a:gd name="T26" fmla="*/ 81 w 109"/>
              <a:gd name="T27" fmla="*/ 28 h 109"/>
              <a:gd name="T28" fmla="*/ 17 w 109"/>
              <a:gd name="T29" fmla="*/ 28 h 109"/>
              <a:gd name="T30" fmla="*/ 17 w 109"/>
              <a:gd name="T31" fmla="*/ 8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89" y="108"/>
                </a:moveTo>
                <a:lnTo>
                  <a:pt x="89" y="108"/>
                </a:lnTo>
                <a:cubicBezTo>
                  <a:pt x="9" y="108"/>
                  <a:pt x="9" y="108"/>
                  <a:pt x="9" y="108"/>
                </a:cubicBezTo>
                <a:lnTo>
                  <a:pt x="0" y="99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99"/>
                  <a:pt x="99" y="108"/>
                  <a:pt x="89" y="108"/>
                </a:cubicBezTo>
                <a:close/>
                <a:moveTo>
                  <a:pt x="17" y="81"/>
                </a:moveTo>
                <a:lnTo>
                  <a:pt x="17" y="81"/>
                </a:lnTo>
                <a:cubicBezTo>
                  <a:pt x="81" y="81"/>
                  <a:pt x="81" y="81"/>
                  <a:pt x="81" y="81"/>
                </a:cubicBezTo>
                <a:cubicBezTo>
                  <a:pt x="81" y="28"/>
                  <a:pt x="81" y="28"/>
                  <a:pt x="81" y="28"/>
                </a:cubicBezTo>
                <a:cubicBezTo>
                  <a:pt x="17" y="28"/>
                  <a:pt x="17" y="28"/>
                  <a:pt x="17" y="28"/>
                </a:cubicBezTo>
                <a:lnTo>
                  <a:pt x="17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3">
            <a:extLst>
              <a:ext uri="{FF2B5EF4-FFF2-40B4-BE49-F238E27FC236}">
                <a16:creationId xmlns:a16="http://schemas.microsoft.com/office/drawing/2014/main" id="{6F0C0B25-9795-574D-BC13-37A93447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166" y="7619077"/>
            <a:ext cx="127237" cy="127237"/>
          </a:xfrm>
          <a:custGeom>
            <a:avLst/>
            <a:gdLst>
              <a:gd name="T0" fmla="*/ 62 w 118"/>
              <a:gd name="T1" fmla="*/ 117 h 118"/>
              <a:gd name="T2" fmla="*/ 62 w 118"/>
              <a:gd name="T3" fmla="*/ 117 h 118"/>
              <a:gd name="T4" fmla="*/ 0 w 118"/>
              <a:gd name="T5" fmla="*/ 62 h 118"/>
              <a:gd name="T6" fmla="*/ 62 w 118"/>
              <a:gd name="T7" fmla="*/ 0 h 118"/>
              <a:gd name="T8" fmla="*/ 117 w 118"/>
              <a:gd name="T9" fmla="*/ 62 h 118"/>
              <a:gd name="T10" fmla="*/ 62 w 118"/>
              <a:gd name="T11" fmla="*/ 117 h 118"/>
              <a:gd name="T12" fmla="*/ 62 w 118"/>
              <a:gd name="T13" fmla="*/ 36 h 118"/>
              <a:gd name="T14" fmla="*/ 62 w 118"/>
              <a:gd name="T15" fmla="*/ 36 h 118"/>
              <a:gd name="T16" fmla="*/ 36 w 118"/>
              <a:gd name="T17" fmla="*/ 62 h 118"/>
              <a:gd name="T18" fmla="*/ 62 w 118"/>
              <a:gd name="T19" fmla="*/ 89 h 118"/>
              <a:gd name="T20" fmla="*/ 81 w 118"/>
              <a:gd name="T21" fmla="*/ 62 h 118"/>
              <a:gd name="T22" fmla="*/ 62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2" y="117"/>
                </a:moveTo>
                <a:lnTo>
                  <a:pt x="62" y="117"/>
                </a:lnTo>
                <a:cubicBezTo>
                  <a:pt x="26" y="117"/>
                  <a:pt x="0" y="89"/>
                  <a:pt x="0" y="62"/>
                </a:cubicBezTo>
                <a:cubicBezTo>
                  <a:pt x="0" y="27"/>
                  <a:pt x="26" y="0"/>
                  <a:pt x="62" y="0"/>
                </a:cubicBezTo>
                <a:cubicBezTo>
                  <a:pt x="89" y="0"/>
                  <a:pt x="117" y="27"/>
                  <a:pt x="117" y="62"/>
                </a:cubicBezTo>
                <a:cubicBezTo>
                  <a:pt x="117" y="89"/>
                  <a:pt x="89" y="117"/>
                  <a:pt x="62" y="117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5" y="36"/>
                  <a:pt x="36" y="45"/>
                  <a:pt x="36" y="62"/>
                </a:cubicBezTo>
                <a:cubicBezTo>
                  <a:pt x="36" y="72"/>
                  <a:pt x="45" y="89"/>
                  <a:pt x="62" y="89"/>
                </a:cubicBezTo>
                <a:cubicBezTo>
                  <a:pt x="72" y="89"/>
                  <a:pt x="81" y="72"/>
                  <a:pt x="81" y="62"/>
                </a:cubicBezTo>
                <a:cubicBezTo>
                  <a:pt x="81" y="45"/>
                  <a:pt x="72" y="36"/>
                  <a:pt x="6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4">
            <a:extLst>
              <a:ext uri="{FF2B5EF4-FFF2-40B4-BE49-F238E27FC236}">
                <a16:creationId xmlns:a16="http://schemas.microsoft.com/office/drawing/2014/main" id="{4F1FE44C-77AA-124D-9373-964EDF4D3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2186" y="10215690"/>
            <a:ext cx="570217" cy="876534"/>
          </a:xfrm>
          <a:custGeom>
            <a:avLst/>
            <a:gdLst>
              <a:gd name="T0" fmla="*/ 18 w 532"/>
              <a:gd name="T1" fmla="*/ 819 h 820"/>
              <a:gd name="T2" fmla="*/ 0 w 532"/>
              <a:gd name="T3" fmla="*/ 801 h 820"/>
              <a:gd name="T4" fmla="*/ 0 w 532"/>
              <a:gd name="T5" fmla="*/ 27 h 820"/>
              <a:gd name="T6" fmla="*/ 503 w 532"/>
              <a:gd name="T7" fmla="*/ 0 h 820"/>
              <a:gd name="T8" fmla="*/ 531 w 532"/>
              <a:gd name="T9" fmla="*/ 765 h 820"/>
              <a:gd name="T10" fmla="*/ 522 w 532"/>
              <a:gd name="T11" fmla="*/ 819 h 820"/>
              <a:gd name="T12" fmla="*/ 467 w 532"/>
              <a:gd name="T13" fmla="*/ 774 h 820"/>
              <a:gd name="T14" fmla="*/ 431 w 532"/>
              <a:gd name="T15" fmla="*/ 819 h 820"/>
              <a:gd name="T16" fmla="*/ 414 w 532"/>
              <a:gd name="T17" fmla="*/ 810 h 820"/>
              <a:gd name="T18" fmla="*/ 359 w 532"/>
              <a:gd name="T19" fmla="*/ 810 h 820"/>
              <a:gd name="T20" fmla="*/ 351 w 532"/>
              <a:gd name="T21" fmla="*/ 819 h 820"/>
              <a:gd name="T22" fmla="*/ 306 w 532"/>
              <a:gd name="T23" fmla="*/ 774 h 820"/>
              <a:gd name="T24" fmla="*/ 270 w 532"/>
              <a:gd name="T25" fmla="*/ 819 h 820"/>
              <a:gd name="T26" fmla="*/ 252 w 532"/>
              <a:gd name="T27" fmla="*/ 810 h 820"/>
              <a:gd name="T28" fmla="*/ 198 w 532"/>
              <a:gd name="T29" fmla="*/ 810 h 820"/>
              <a:gd name="T30" fmla="*/ 180 w 532"/>
              <a:gd name="T31" fmla="*/ 819 h 820"/>
              <a:gd name="T32" fmla="*/ 144 w 532"/>
              <a:gd name="T33" fmla="*/ 774 h 820"/>
              <a:gd name="T34" fmla="*/ 99 w 532"/>
              <a:gd name="T35" fmla="*/ 819 h 820"/>
              <a:gd name="T36" fmla="*/ 90 w 532"/>
              <a:gd name="T37" fmla="*/ 810 h 820"/>
              <a:gd name="T38" fmla="*/ 27 w 532"/>
              <a:gd name="T39" fmla="*/ 810 h 820"/>
              <a:gd name="T40" fmla="*/ 387 w 532"/>
              <a:gd name="T41" fmla="*/ 738 h 820"/>
              <a:gd name="T42" fmla="*/ 387 w 532"/>
              <a:gd name="T43" fmla="*/ 738 h 820"/>
              <a:gd name="T44" fmla="*/ 431 w 532"/>
              <a:gd name="T45" fmla="*/ 774 h 820"/>
              <a:gd name="T46" fmla="*/ 467 w 532"/>
              <a:gd name="T47" fmla="*/ 738 h 820"/>
              <a:gd name="T48" fmla="*/ 486 w 532"/>
              <a:gd name="T49" fmla="*/ 747 h 820"/>
              <a:gd name="T50" fmla="*/ 495 w 532"/>
              <a:gd name="T51" fmla="*/ 27 h 820"/>
              <a:gd name="T52" fmla="*/ 36 w 532"/>
              <a:gd name="T53" fmla="*/ 756 h 820"/>
              <a:gd name="T54" fmla="*/ 63 w 532"/>
              <a:gd name="T55" fmla="*/ 738 h 820"/>
              <a:gd name="T56" fmla="*/ 72 w 532"/>
              <a:gd name="T57" fmla="*/ 747 h 820"/>
              <a:gd name="T58" fmla="*/ 126 w 532"/>
              <a:gd name="T59" fmla="*/ 747 h 820"/>
              <a:gd name="T60" fmla="*/ 144 w 532"/>
              <a:gd name="T61" fmla="*/ 738 h 820"/>
              <a:gd name="T62" fmla="*/ 180 w 532"/>
              <a:gd name="T63" fmla="*/ 774 h 820"/>
              <a:gd name="T64" fmla="*/ 224 w 532"/>
              <a:gd name="T65" fmla="*/ 738 h 820"/>
              <a:gd name="T66" fmla="*/ 260 w 532"/>
              <a:gd name="T67" fmla="*/ 774 h 820"/>
              <a:gd name="T68" fmla="*/ 306 w 532"/>
              <a:gd name="T69" fmla="*/ 738 h 820"/>
              <a:gd name="T70" fmla="*/ 315 w 532"/>
              <a:gd name="T71" fmla="*/ 747 h 820"/>
              <a:gd name="T72" fmla="*/ 378 w 532"/>
              <a:gd name="T73" fmla="*/ 747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2" h="820">
                <a:moveTo>
                  <a:pt x="18" y="819"/>
                </a:moveTo>
                <a:lnTo>
                  <a:pt x="18" y="819"/>
                </a:lnTo>
                <a:cubicBezTo>
                  <a:pt x="18" y="819"/>
                  <a:pt x="18" y="819"/>
                  <a:pt x="8" y="819"/>
                </a:cubicBezTo>
                <a:cubicBezTo>
                  <a:pt x="8" y="810"/>
                  <a:pt x="0" y="810"/>
                  <a:pt x="0" y="801"/>
                </a:cubicBezTo>
                <a:cubicBezTo>
                  <a:pt x="0" y="765"/>
                  <a:pt x="0" y="765"/>
                  <a:pt x="0" y="76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2" y="0"/>
                  <a:pt x="531" y="9"/>
                  <a:pt x="531" y="27"/>
                </a:cubicBezTo>
                <a:cubicBezTo>
                  <a:pt x="531" y="765"/>
                  <a:pt x="531" y="765"/>
                  <a:pt x="531" y="765"/>
                </a:cubicBezTo>
                <a:cubicBezTo>
                  <a:pt x="531" y="801"/>
                  <a:pt x="531" y="801"/>
                  <a:pt x="531" y="801"/>
                </a:cubicBezTo>
                <a:cubicBezTo>
                  <a:pt x="531" y="810"/>
                  <a:pt x="522" y="810"/>
                  <a:pt x="522" y="819"/>
                </a:cubicBezTo>
                <a:cubicBezTo>
                  <a:pt x="512" y="819"/>
                  <a:pt x="503" y="819"/>
                  <a:pt x="503" y="810"/>
                </a:cubicBezTo>
                <a:cubicBezTo>
                  <a:pt x="467" y="774"/>
                  <a:pt x="467" y="774"/>
                  <a:pt x="467" y="774"/>
                </a:cubicBezTo>
                <a:cubicBezTo>
                  <a:pt x="440" y="810"/>
                  <a:pt x="440" y="810"/>
                  <a:pt x="440" y="810"/>
                </a:cubicBezTo>
                <a:cubicBezTo>
                  <a:pt x="440" y="819"/>
                  <a:pt x="431" y="819"/>
                  <a:pt x="431" y="819"/>
                </a:cubicBezTo>
                <a:lnTo>
                  <a:pt x="431" y="819"/>
                </a:lnTo>
                <a:cubicBezTo>
                  <a:pt x="423" y="819"/>
                  <a:pt x="423" y="819"/>
                  <a:pt x="414" y="810"/>
                </a:cubicBezTo>
                <a:cubicBezTo>
                  <a:pt x="387" y="774"/>
                  <a:pt x="387" y="774"/>
                  <a:pt x="387" y="774"/>
                </a:cubicBezTo>
                <a:cubicBezTo>
                  <a:pt x="359" y="810"/>
                  <a:pt x="359" y="810"/>
                  <a:pt x="359" y="810"/>
                </a:cubicBezTo>
                <a:lnTo>
                  <a:pt x="351" y="819"/>
                </a:lnTo>
                <a:lnTo>
                  <a:pt x="351" y="819"/>
                </a:lnTo>
                <a:cubicBezTo>
                  <a:pt x="342" y="819"/>
                  <a:pt x="342" y="810"/>
                  <a:pt x="332" y="810"/>
                </a:cubicBezTo>
                <a:cubicBezTo>
                  <a:pt x="306" y="774"/>
                  <a:pt x="306" y="774"/>
                  <a:pt x="306" y="774"/>
                </a:cubicBezTo>
                <a:cubicBezTo>
                  <a:pt x="279" y="810"/>
                  <a:pt x="279" y="810"/>
                  <a:pt x="279" y="810"/>
                </a:cubicBezTo>
                <a:cubicBezTo>
                  <a:pt x="270" y="810"/>
                  <a:pt x="270" y="819"/>
                  <a:pt x="270" y="819"/>
                </a:cubicBezTo>
                <a:cubicBezTo>
                  <a:pt x="270" y="819"/>
                  <a:pt x="270" y="819"/>
                  <a:pt x="260" y="819"/>
                </a:cubicBezTo>
                <a:cubicBezTo>
                  <a:pt x="260" y="819"/>
                  <a:pt x="260" y="810"/>
                  <a:pt x="252" y="810"/>
                </a:cubicBezTo>
                <a:cubicBezTo>
                  <a:pt x="224" y="774"/>
                  <a:pt x="224" y="774"/>
                  <a:pt x="224" y="774"/>
                </a:cubicBezTo>
                <a:cubicBezTo>
                  <a:pt x="198" y="810"/>
                  <a:pt x="198" y="810"/>
                  <a:pt x="198" y="810"/>
                </a:cubicBezTo>
                <a:cubicBezTo>
                  <a:pt x="188" y="810"/>
                  <a:pt x="188" y="819"/>
                  <a:pt x="180" y="819"/>
                </a:cubicBezTo>
                <a:lnTo>
                  <a:pt x="180" y="819"/>
                </a:lnTo>
                <a:lnTo>
                  <a:pt x="171" y="810"/>
                </a:lnTo>
                <a:cubicBezTo>
                  <a:pt x="144" y="774"/>
                  <a:pt x="144" y="774"/>
                  <a:pt x="144" y="774"/>
                </a:cubicBezTo>
                <a:cubicBezTo>
                  <a:pt x="108" y="810"/>
                  <a:pt x="108" y="810"/>
                  <a:pt x="108" y="810"/>
                </a:cubicBezTo>
                <a:cubicBezTo>
                  <a:pt x="108" y="819"/>
                  <a:pt x="108" y="819"/>
                  <a:pt x="99" y="819"/>
                </a:cubicBezTo>
                <a:lnTo>
                  <a:pt x="99" y="819"/>
                </a:lnTo>
                <a:cubicBezTo>
                  <a:pt x="99" y="819"/>
                  <a:pt x="90" y="819"/>
                  <a:pt x="90" y="810"/>
                </a:cubicBezTo>
                <a:cubicBezTo>
                  <a:pt x="63" y="774"/>
                  <a:pt x="63" y="774"/>
                  <a:pt x="63" y="774"/>
                </a:cubicBezTo>
                <a:cubicBezTo>
                  <a:pt x="27" y="810"/>
                  <a:pt x="27" y="810"/>
                  <a:pt x="27" y="810"/>
                </a:cubicBezTo>
                <a:cubicBezTo>
                  <a:pt x="27" y="819"/>
                  <a:pt x="27" y="819"/>
                  <a:pt x="18" y="819"/>
                </a:cubicBezTo>
                <a:close/>
                <a:moveTo>
                  <a:pt x="387" y="738"/>
                </a:moveTo>
                <a:lnTo>
                  <a:pt x="387" y="738"/>
                </a:lnTo>
                <a:lnTo>
                  <a:pt x="387" y="738"/>
                </a:lnTo>
                <a:cubicBezTo>
                  <a:pt x="395" y="738"/>
                  <a:pt x="395" y="738"/>
                  <a:pt x="395" y="747"/>
                </a:cubicBezTo>
                <a:cubicBezTo>
                  <a:pt x="431" y="774"/>
                  <a:pt x="431" y="774"/>
                  <a:pt x="431" y="774"/>
                </a:cubicBezTo>
                <a:cubicBezTo>
                  <a:pt x="459" y="747"/>
                  <a:pt x="459" y="747"/>
                  <a:pt x="459" y="747"/>
                </a:cubicBezTo>
                <a:cubicBezTo>
                  <a:pt x="459" y="738"/>
                  <a:pt x="467" y="738"/>
                  <a:pt x="467" y="738"/>
                </a:cubicBezTo>
                <a:lnTo>
                  <a:pt x="467" y="738"/>
                </a:lnTo>
                <a:cubicBezTo>
                  <a:pt x="476" y="738"/>
                  <a:pt x="476" y="738"/>
                  <a:pt x="486" y="747"/>
                </a:cubicBezTo>
                <a:cubicBezTo>
                  <a:pt x="495" y="756"/>
                  <a:pt x="495" y="756"/>
                  <a:pt x="495" y="756"/>
                </a:cubicBezTo>
                <a:cubicBezTo>
                  <a:pt x="495" y="27"/>
                  <a:pt x="495" y="27"/>
                  <a:pt x="495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756"/>
                  <a:pt x="36" y="756"/>
                  <a:pt x="36" y="756"/>
                </a:cubicBezTo>
                <a:cubicBezTo>
                  <a:pt x="44" y="747"/>
                  <a:pt x="44" y="747"/>
                  <a:pt x="44" y="747"/>
                </a:cubicBezTo>
                <a:cubicBezTo>
                  <a:pt x="54" y="738"/>
                  <a:pt x="54" y="738"/>
                  <a:pt x="63" y="738"/>
                </a:cubicBezTo>
                <a:lnTo>
                  <a:pt x="63" y="738"/>
                </a:lnTo>
                <a:cubicBezTo>
                  <a:pt x="63" y="738"/>
                  <a:pt x="72" y="738"/>
                  <a:pt x="72" y="747"/>
                </a:cubicBezTo>
                <a:cubicBezTo>
                  <a:pt x="99" y="774"/>
                  <a:pt x="99" y="774"/>
                  <a:pt x="99" y="774"/>
                </a:cubicBezTo>
                <a:cubicBezTo>
                  <a:pt x="126" y="747"/>
                  <a:pt x="126" y="747"/>
                  <a:pt x="126" y="747"/>
                </a:cubicBezTo>
                <a:cubicBezTo>
                  <a:pt x="135" y="738"/>
                  <a:pt x="135" y="738"/>
                  <a:pt x="144" y="738"/>
                </a:cubicBezTo>
                <a:lnTo>
                  <a:pt x="144" y="738"/>
                </a:lnTo>
                <a:cubicBezTo>
                  <a:pt x="144" y="738"/>
                  <a:pt x="152" y="738"/>
                  <a:pt x="152" y="747"/>
                </a:cubicBezTo>
                <a:cubicBezTo>
                  <a:pt x="180" y="774"/>
                  <a:pt x="180" y="774"/>
                  <a:pt x="180" y="774"/>
                </a:cubicBezTo>
                <a:cubicBezTo>
                  <a:pt x="216" y="747"/>
                  <a:pt x="216" y="747"/>
                  <a:pt x="216" y="747"/>
                </a:cubicBezTo>
                <a:cubicBezTo>
                  <a:pt x="216" y="738"/>
                  <a:pt x="216" y="738"/>
                  <a:pt x="224" y="738"/>
                </a:cubicBezTo>
                <a:cubicBezTo>
                  <a:pt x="224" y="738"/>
                  <a:pt x="233" y="738"/>
                  <a:pt x="233" y="747"/>
                </a:cubicBezTo>
                <a:cubicBezTo>
                  <a:pt x="260" y="774"/>
                  <a:pt x="260" y="774"/>
                  <a:pt x="260" y="774"/>
                </a:cubicBezTo>
                <a:cubicBezTo>
                  <a:pt x="296" y="747"/>
                  <a:pt x="296" y="747"/>
                  <a:pt x="296" y="747"/>
                </a:cubicBezTo>
                <a:cubicBezTo>
                  <a:pt x="296" y="738"/>
                  <a:pt x="296" y="738"/>
                  <a:pt x="306" y="738"/>
                </a:cubicBezTo>
                <a:lnTo>
                  <a:pt x="306" y="738"/>
                </a:lnTo>
                <a:cubicBezTo>
                  <a:pt x="306" y="738"/>
                  <a:pt x="315" y="738"/>
                  <a:pt x="315" y="747"/>
                </a:cubicBezTo>
                <a:cubicBezTo>
                  <a:pt x="351" y="774"/>
                  <a:pt x="351" y="774"/>
                  <a:pt x="351" y="774"/>
                </a:cubicBezTo>
                <a:cubicBezTo>
                  <a:pt x="378" y="747"/>
                  <a:pt x="378" y="747"/>
                  <a:pt x="378" y="747"/>
                </a:cubicBezTo>
                <a:cubicBezTo>
                  <a:pt x="378" y="738"/>
                  <a:pt x="387" y="738"/>
                  <a:pt x="387" y="7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5">
            <a:extLst>
              <a:ext uri="{FF2B5EF4-FFF2-40B4-BE49-F238E27FC236}">
                <a16:creationId xmlns:a16="http://schemas.microsoft.com/office/drawing/2014/main" id="{2E87C744-405B-454C-BBC8-EB1E7400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12" y="10286380"/>
            <a:ext cx="127237" cy="127237"/>
          </a:xfrm>
          <a:custGeom>
            <a:avLst/>
            <a:gdLst>
              <a:gd name="T0" fmla="*/ 55 w 119"/>
              <a:gd name="T1" fmla="*/ 117 h 118"/>
              <a:gd name="T2" fmla="*/ 55 w 119"/>
              <a:gd name="T3" fmla="*/ 117 h 118"/>
              <a:gd name="T4" fmla="*/ 0 w 119"/>
              <a:gd name="T5" fmla="*/ 54 h 118"/>
              <a:gd name="T6" fmla="*/ 55 w 119"/>
              <a:gd name="T7" fmla="*/ 0 h 118"/>
              <a:gd name="T8" fmla="*/ 118 w 119"/>
              <a:gd name="T9" fmla="*/ 54 h 118"/>
              <a:gd name="T10" fmla="*/ 55 w 119"/>
              <a:gd name="T11" fmla="*/ 117 h 118"/>
              <a:gd name="T12" fmla="*/ 55 w 119"/>
              <a:gd name="T13" fmla="*/ 27 h 118"/>
              <a:gd name="T14" fmla="*/ 55 w 119"/>
              <a:gd name="T15" fmla="*/ 27 h 118"/>
              <a:gd name="T16" fmla="*/ 28 w 119"/>
              <a:gd name="T17" fmla="*/ 54 h 118"/>
              <a:gd name="T18" fmla="*/ 55 w 119"/>
              <a:gd name="T19" fmla="*/ 81 h 118"/>
              <a:gd name="T20" fmla="*/ 82 w 119"/>
              <a:gd name="T21" fmla="*/ 54 h 118"/>
              <a:gd name="T22" fmla="*/ 55 w 119"/>
              <a:gd name="T23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5" y="117"/>
                </a:moveTo>
                <a:lnTo>
                  <a:pt x="55" y="117"/>
                </a:lnTo>
                <a:cubicBezTo>
                  <a:pt x="28" y="117"/>
                  <a:pt x="0" y="90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0"/>
                  <a:pt x="91" y="117"/>
                  <a:pt x="55" y="117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46" y="27"/>
                  <a:pt x="28" y="45"/>
                  <a:pt x="28" y="54"/>
                </a:cubicBezTo>
                <a:cubicBezTo>
                  <a:pt x="28" y="72"/>
                  <a:pt x="46" y="81"/>
                  <a:pt x="55" y="81"/>
                </a:cubicBezTo>
                <a:cubicBezTo>
                  <a:pt x="72" y="81"/>
                  <a:pt x="82" y="72"/>
                  <a:pt x="82" y="54"/>
                </a:cubicBezTo>
                <a:cubicBezTo>
                  <a:pt x="82" y="45"/>
                  <a:pt x="72" y="27"/>
                  <a:pt x="5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6">
            <a:extLst>
              <a:ext uri="{FF2B5EF4-FFF2-40B4-BE49-F238E27FC236}">
                <a16:creationId xmlns:a16="http://schemas.microsoft.com/office/drawing/2014/main" id="{7833F215-A8E5-024A-A973-CB23C1D8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800" y="10324080"/>
            <a:ext cx="202641" cy="37700"/>
          </a:xfrm>
          <a:custGeom>
            <a:avLst/>
            <a:gdLst>
              <a:gd name="T0" fmla="*/ 179 w 189"/>
              <a:gd name="T1" fmla="*/ 36 h 37"/>
              <a:gd name="T2" fmla="*/ 179 w 189"/>
              <a:gd name="T3" fmla="*/ 36 h 37"/>
              <a:gd name="T4" fmla="*/ 8 w 189"/>
              <a:gd name="T5" fmla="*/ 36 h 37"/>
              <a:gd name="T6" fmla="*/ 0 w 189"/>
              <a:gd name="T7" fmla="*/ 18 h 37"/>
              <a:gd name="T8" fmla="*/ 8 w 189"/>
              <a:gd name="T9" fmla="*/ 0 h 37"/>
              <a:gd name="T10" fmla="*/ 179 w 189"/>
              <a:gd name="T11" fmla="*/ 0 h 37"/>
              <a:gd name="T12" fmla="*/ 188 w 189"/>
              <a:gd name="T13" fmla="*/ 18 h 37"/>
              <a:gd name="T14" fmla="*/ 179 w 18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37">
                <a:moveTo>
                  <a:pt x="179" y="36"/>
                </a:moveTo>
                <a:lnTo>
                  <a:pt x="179" y="36"/>
                </a:lnTo>
                <a:cubicBezTo>
                  <a:pt x="8" y="36"/>
                  <a:pt x="8" y="36"/>
                  <a:pt x="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8" y="0"/>
                  <a:pt x="188" y="9"/>
                  <a:pt x="188" y="18"/>
                </a:cubicBezTo>
                <a:cubicBezTo>
                  <a:pt x="188" y="27"/>
                  <a:pt x="188" y="36"/>
                  <a:pt x="17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7">
            <a:extLst>
              <a:ext uri="{FF2B5EF4-FFF2-40B4-BE49-F238E27FC236}">
                <a16:creationId xmlns:a16="http://schemas.microsoft.com/office/drawing/2014/main" id="{B2014A0A-9BF1-DF4C-9079-24B23C9F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12" y="10545568"/>
            <a:ext cx="212063" cy="37700"/>
          </a:xfrm>
          <a:custGeom>
            <a:avLst/>
            <a:gdLst>
              <a:gd name="T0" fmla="*/ 19 w 200"/>
              <a:gd name="T1" fmla="*/ 36 h 37"/>
              <a:gd name="T2" fmla="*/ 19 w 200"/>
              <a:gd name="T3" fmla="*/ 36 h 37"/>
              <a:gd name="T4" fmla="*/ 0 w 200"/>
              <a:gd name="T5" fmla="*/ 18 h 37"/>
              <a:gd name="T6" fmla="*/ 19 w 200"/>
              <a:gd name="T7" fmla="*/ 0 h 37"/>
              <a:gd name="T8" fmla="*/ 180 w 200"/>
              <a:gd name="T9" fmla="*/ 0 h 37"/>
              <a:gd name="T10" fmla="*/ 180 w 200"/>
              <a:gd name="T11" fmla="*/ 0 h 37"/>
              <a:gd name="T12" fmla="*/ 199 w 200"/>
              <a:gd name="T13" fmla="*/ 18 h 37"/>
              <a:gd name="T14" fmla="*/ 180 w 200"/>
              <a:gd name="T15" fmla="*/ 36 h 37"/>
              <a:gd name="T16" fmla="*/ 19 w 200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0"/>
                </a:lnTo>
                <a:cubicBezTo>
                  <a:pt x="190" y="0"/>
                  <a:pt x="199" y="9"/>
                  <a:pt x="199" y="18"/>
                </a:cubicBezTo>
                <a:cubicBezTo>
                  <a:pt x="199" y="27"/>
                  <a:pt x="190" y="36"/>
                  <a:pt x="180" y="36"/>
                </a:cubicBezTo>
                <a:cubicBezTo>
                  <a:pt x="19" y="36"/>
                  <a:pt x="19" y="36"/>
                  <a:pt x="1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8">
            <a:extLst>
              <a:ext uri="{FF2B5EF4-FFF2-40B4-BE49-F238E27FC236}">
                <a16:creationId xmlns:a16="http://schemas.microsoft.com/office/drawing/2014/main" id="{7025325E-42CA-FE4D-B89F-754787B0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340" y="10545568"/>
            <a:ext cx="117812" cy="37700"/>
          </a:xfrm>
          <a:custGeom>
            <a:avLst/>
            <a:gdLst>
              <a:gd name="T0" fmla="*/ 99 w 109"/>
              <a:gd name="T1" fmla="*/ 36 h 37"/>
              <a:gd name="T2" fmla="*/ 99 w 109"/>
              <a:gd name="T3" fmla="*/ 36 h 37"/>
              <a:gd name="T4" fmla="*/ 99 w 109"/>
              <a:gd name="T5" fmla="*/ 36 h 37"/>
              <a:gd name="T6" fmla="*/ 19 w 109"/>
              <a:gd name="T7" fmla="*/ 36 h 37"/>
              <a:gd name="T8" fmla="*/ 0 w 109"/>
              <a:gd name="T9" fmla="*/ 18 h 37"/>
              <a:gd name="T10" fmla="*/ 19 w 109"/>
              <a:gd name="T11" fmla="*/ 0 h 37"/>
              <a:gd name="T12" fmla="*/ 99 w 109"/>
              <a:gd name="T13" fmla="*/ 0 h 37"/>
              <a:gd name="T14" fmla="*/ 108 w 109"/>
              <a:gd name="T15" fmla="*/ 18 h 37"/>
              <a:gd name="T16" fmla="*/ 99 w 109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37">
                <a:moveTo>
                  <a:pt x="99" y="36"/>
                </a:moveTo>
                <a:lnTo>
                  <a:pt x="99" y="36"/>
                </a:lnTo>
                <a:lnTo>
                  <a:pt x="99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27"/>
                  <a:pt x="108" y="36"/>
                  <a:pt x="9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9">
            <a:extLst>
              <a:ext uri="{FF2B5EF4-FFF2-40B4-BE49-F238E27FC236}">
                <a16:creationId xmlns:a16="http://schemas.microsoft.com/office/drawing/2014/main" id="{BC59146B-69EC-DA46-B682-4AE0D0F4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340" y="10630394"/>
            <a:ext cx="117812" cy="37700"/>
          </a:xfrm>
          <a:custGeom>
            <a:avLst/>
            <a:gdLst>
              <a:gd name="T0" fmla="*/ 91 w 109"/>
              <a:gd name="T1" fmla="*/ 36 h 37"/>
              <a:gd name="T2" fmla="*/ 91 w 109"/>
              <a:gd name="T3" fmla="*/ 36 h 37"/>
              <a:gd name="T4" fmla="*/ 91 w 109"/>
              <a:gd name="T5" fmla="*/ 36 h 37"/>
              <a:gd name="T6" fmla="*/ 19 w 109"/>
              <a:gd name="T7" fmla="*/ 36 h 37"/>
              <a:gd name="T8" fmla="*/ 0 w 109"/>
              <a:gd name="T9" fmla="*/ 18 h 37"/>
              <a:gd name="T10" fmla="*/ 19 w 109"/>
              <a:gd name="T11" fmla="*/ 0 h 37"/>
              <a:gd name="T12" fmla="*/ 19 w 109"/>
              <a:gd name="T13" fmla="*/ 0 h 37"/>
              <a:gd name="T14" fmla="*/ 99 w 109"/>
              <a:gd name="T15" fmla="*/ 0 h 37"/>
              <a:gd name="T16" fmla="*/ 108 w 109"/>
              <a:gd name="T17" fmla="*/ 18 h 37"/>
              <a:gd name="T18" fmla="*/ 91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91" y="36"/>
                </a:moveTo>
                <a:lnTo>
                  <a:pt x="91" y="36"/>
                </a:lnTo>
                <a:lnTo>
                  <a:pt x="91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0">
            <a:extLst>
              <a:ext uri="{FF2B5EF4-FFF2-40B4-BE49-F238E27FC236}">
                <a16:creationId xmlns:a16="http://schemas.microsoft.com/office/drawing/2014/main" id="{A34C0AF0-7A60-D045-A1AB-EF128ABB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340" y="10724645"/>
            <a:ext cx="117812" cy="28275"/>
          </a:xfrm>
          <a:custGeom>
            <a:avLst/>
            <a:gdLst>
              <a:gd name="T0" fmla="*/ 91 w 109"/>
              <a:gd name="T1" fmla="*/ 27 h 28"/>
              <a:gd name="T2" fmla="*/ 91 w 109"/>
              <a:gd name="T3" fmla="*/ 27 h 28"/>
              <a:gd name="T4" fmla="*/ 91 w 109"/>
              <a:gd name="T5" fmla="*/ 27 h 28"/>
              <a:gd name="T6" fmla="*/ 19 w 109"/>
              <a:gd name="T7" fmla="*/ 27 h 28"/>
              <a:gd name="T8" fmla="*/ 0 w 109"/>
              <a:gd name="T9" fmla="*/ 9 h 28"/>
              <a:gd name="T10" fmla="*/ 19 w 109"/>
              <a:gd name="T11" fmla="*/ 0 h 28"/>
              <a:gd name="T12" fmla="*/ 19 w 109"/>
              <a:gd name="T13" fmla="*/ 0 h 28"/>
              <a:gd name="T14" fmla="*/ 91 w 109"/>
              <a:gd name="T15" fmla="*/ 0 h 28"/>
              <a:gd name="T16" fmla="*/ 108 w 109"/>
              <a:gd name="T17" fmla="*/ 18 h 28"/>
              <a:gd name="T18" fmla="*/ 91 w 109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28">
                <a:moveTo>
                  <a:pt x="91" y="27"/>
                </a:moveTo>
                <a:lnTo>
                  <a:pt x="91" y="27"/>
                </a:lnTo>
                <a:lnTo>
                  <a:pt x="91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18"/>
                  <a:pt x="0" y="9"/>
                </a:cubicBezTo>
                <a:cubicBezTo>
                  <a:pt x="0" y="0"/>
                  <a:pt x="10" y="0"/>
                  <a:pt x="19" y="0"/>
                </a:cubicBezTo>
                <a:lnTo>
                  <a:pt x="19" y="0"/>
                </a:ln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18"/>
                  <a:pt x="99" y="27"/>
                  <a:pt x="9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1">
            <a:extLst>
              <a:ext uri="{FF2B5EF4-FFF2-40B4-BE49-F238E27FC236}">
                <a16:creationId xmlns:a16="http://schemas.microsoft.com/office/drawing/2014/main" id="{00DEDF1E-B41D-2947-88D9-5E947E9D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12" y="10630394"/>
            <a:ext cx="127237" cy="37700"/>
          </a:xfrm>
          <a:custGeom>
            <a:avLst/>
            <a:gdLst>
              <a:gd name="T0" fmla="*/ 108 w 119"/>
              <a:gd name="T1" fmla="*/ 36 h 37"/>
              <a:gd name="T2" fmla="*/ 108 w 119"/>
              <a:gd name="T3" fmla="*/ 36 h 37"/>
              <a:gd name="T4" fmla="*/ 108 w 119"/>
              <a:gd name="T5" fmla="*/ 36 h 37"/>
              <a:gd name="T6" fmla="*/ 19 w 119"/>
              <a:gd name="T7" fmla="*/ 36 h 37"/>
              <a:gd name="T8" fmla="*/ 0 w 119"/>
              <a:gd name="T9" fmla="*/ 18 h 37"/>
              <a:gd name="T10" fmla="*/ 19 w 119"/>
              <a:gd name="T11" fmla="*/ 0 h 37"/>
              <a:gd name="T12" fmla="*/ 19 w 119"/>
              <a:gd name="T13" fmla="*/ 0 h 37"/>
              <a:gd name="T14" fmla="*/ 108 w 119"/>
              <a:gd name="T15" fmla="*/ 0 h 37"/>
              <a:gd name="T16" fmla="*/ 118 w 119"/>
              <a:gd name="T17" fmla="*/ 18 h 37"/>
              <a:gd name="T18" fmla="*/ 108 w 11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108" y="36"/>
                </a:moveTo>
                <a:lnTo>
                  <a:pt x="108" y="36"/>
                </a:lnTo>
                <a:lnTo>
                  <a:pt x="108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108" y="0"/>
                  <a:pt x="108" y="0"/>
                  <a:pt x="108" y="0"/>
                </a:cubicBezTo>
                <a:cubicBezTo>
                  <a:pt x="118" y="0"/>
                  <a:pt x="118" y="9"/>
                  <a:pt x="118" y="18"/>
                </a:cubicBezTo>
                <a:cubicBezTo>
                  <a:pt x="118" y="27"/>
                  <a:pt x="118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92">
            <a:extLst>
              <a:ext uri="{FF2B5EF4-FFF2-40B4-BE49-F238E27FC236}">
                <a16:creationId xmlns:a16="http://schemas.microsoft.com/office/drawing/2014/main" id="{243829EC-A64B-EA41-8282-6D5491AB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12" y="10724645"/>
            <a:ext cx="212063" cy="28275"/>
          </a:xfrm>
          <a:custGeom>
            <a:avLst/>
            <a:gdLst>
              <a:gd name="T0" fmla="*/ 180 w 200"/>
              <a:gd name="T1" fmla="*/ 27 h 28"/>
              <a:gd name="T2" fmla="*/ 180 w 200"/>
              <a:gd name="T3" fmla="*/ 27 h 28"/>
              <a:gd name="T4" fmla="*/ 19 w 200"/>
              <a:gd name="T5" fmla="*/ 27 h 28"/>
              <a:gd name="T6" fmla="*/ 0 w 200"/>
              <a:gd name="T7" fmla="*/ 9 h 28"/>
              <a:gd name="T8" fmla="*/ 19 w 200"/>
              <a:gd name="T9" fmla="*/ 0 h 28"/>
              <a:gd name="T10" fmla="*/ 180 w 200"/>
              <a:gd name="T11" fmla="*/ 0 h 28"/>
              <a:gd name="T12" fmla="*/ 199 w 200"/>
              <a:gd name="T13" fmla="*/ 9 h 28"/>
              <a:gd name="T14" fmla="*/ 180 w 2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28">
                <a:moveTo>
                  <a:pt x="180" y="27"/>
                </a:moveTo>
                <a:lnTo>
                  <a:pt x="180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18"/>
                  <a:pt x="0" y="9"/>
                </a:cubicBezTo>
                <a:cubicBezTo>
                  <a:pt x="0" y="0"/>
                  <a:pt x="10" y="0"/>
                  <a:pt x="1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0" y="0"/>
                  <a:pt x="199" y="0"/>
                  <a:pt x="199" y="9"/>
                </a:cubicBezTo>
                <a:cubicBezTo>
                  <a:pt x="199" y="18"/>
                  <a:pt x="190" y="27"/>
                  <a:pt x="18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93">
            <a:extLst>
              <a:ext uri="{FF2B5EF4-FFF2-40B4-BE49-F238E27FC236}">
                <a16:creationId xmlns:a16="http://schemas.microsoft.com/office/drawing/2014/main" id="{2D4ABE62-747F-E54B-A542-9A3F2F1A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615" y="10833035"/>
            <a:ext cx="70687" cy="108387"/>
          </a:xfrm>
          <a:custGeom>
            <a:avLst/>
            <a:gdLst>
              <a:gd name="T0" fmla="*/ 28 w 65"/>
              <a:gd name="T1" fmla="*/ 99 h 100"/>
              <a:gd name="T2" fmla="*/ 28 w 65"/>
              <a:gd name="T3" fmla="*/ 99 h 100"/>
              <a:gd name="T4" fmla="*/ 0 w 65"/>
              <a:gd name="T5" fmla="*/ 90 h 100"/>
              <a:gd name="T6" fmla="*/ 0 w 65"/>
              <a:gd name="T7" fmla="*/ 90 h 100"/>
              <a:gd name="T8" fmla="*/ 9 w 65"/>
              <a:gd name="T9" fmla="*/ 81 h 100"/>
              <a:gd name="T10" fmla="*/ 45 w 65"/>
              <a:gd name="T11" fmla="*/ 81 h 100"/>
              <a:gd name="T12" fmla="*/ 45 w 65"/>
              <a:gd name="T13" fmla="*/ 72 h 100"/>
              <a:gd name="T14" fmla="*/ 28 w 65"/>
              <a:gd name="T15" fmla="*/ 54 h 100"/>
              <a:gd name="T16" fmla="*/ 9 w 65"/>
              <a:gd name="T17" fmla="*/ 45 h 100"/>
              <a:gd name="T18" fmla="*/ 0 w 65"/>
              <a:gd name="T19" fmla="*/ 27 h 100"/>
              <a:gd name="T20" fmla="*/ 9 w 65"/>
              <a:gd name="T21" fmla="*/ 9 h 100"/>
              <a:gd name="T22" fmla="*/ 55 w 65"/>
              <a:gd name="T23" fmla="*/ 0 h 100"/>
              <a:gd name="T24" fmla="*/ 64 w 65"/>
              <a:gd name="T25" fmla="*/ 9 h 100"/>
              <a:gd name="T26" fmla="*/ 55 w 65"/>
              <a:gd name="T27" fmla="*/ 18 h 100"/>
              <a:gd name="T28" fmla="*/ 19 w 65"/>
              <a:gd name="T29" fmla="*/ 18 h 100"/>
              <a:gd name="T30" fmla="*/ 9 w 65"/>
              <a:gd name="T31" fmla="*/ 27 h 100"/>
              <a:gd name="T32" fmla="*/ 36 w 65"/>
              <a:gd name="T33" fmla="*/ 45 h 100"/>
              <a:gd name="T34" fmla="*/ 55 w 65"/>
              <a:gd name="T35" fmla="*/ 54 h 100"/>
              <a:gd name="T36" fmla="*/ 64 w 65"/>
              <a:gd name="T37" fmla="*/ 72 h 100"/>
              <a:gd name="T38" fmla="*/ 45 w 65"/>
              <a:gd name="T39" fmla="*/ 90 h 100"/>
              <a:gd name="T40" fmla="*/ 28 w 65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" h="100">
                <a:moveTo>
                  <a:pt x="28" y="99"/>
                </a:moveTo>
                <a:lnTo>
                  <a:pt x="28" y="99"/>
                </a:lnTo>
                <a:cubicBezTo>
                  <a:pt x="19" y="99"/>
                  <a:pt x="9" y="99"/>
                  <a:pt x="0" y="90"/>
                </a:cubicBezTo>
                <a:lnTo>
                  <a:pt x="0" y="90"/>
                </a:lnTo>
                <a:cubicBezTo>
                  <a:pt x="0" y="81"/>
                  <a:pt x="9" y="81"/>
                  <a:pt x="9" y="81"/>
                </a:cubicBezTo>
                <a:cubicBezTo>
                  <a:pt x="19" y="90"/>
                  <a:pt x="36" y="90"/>
                  <a:pt x="45" y="81"/>
                </a:cubicBezTo>
                <a:lnTo>
                  <a:pt x="45" y="72"/>
                </a:lnTo>
                <a:cubicBezTo>
                  <a:pt x="45" y="63"/>
                  <a:pt x="36" y="63"/>
                  <a:pt x="28" y="54"/>
                </a:cubicBezTo>
                <a:cubicBezTo>
                  <a:pt x="19" y="54"/>
                  <a:pt x="19" y="45"/>
                  <a:pt x="9" y="45"/>
                </a:cubicBezTo>
                <a:cubicBezTo>
                  <a:pt x="0" y="36"/>
                  <a:pt x="0" y="36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28" y="0"/>
                  <a:pt x="36" y="0"/>
                  <a:pt x="55" y="0"/>
                </a:cubicBezTo>
                <a:cubicBezTo>
                  <a:pt x="64" y="9"/>
                  <a:pt x="64" y="9"/>
                  <a:pt x="64" y="9"/>
                </a:cubicBezTo>
                <a:cubicBezTo>
                  <a:pt x="55" y="18"/>
                  <a:pt x="55" y="18"/>
                  <a:pt x="55" y="18"/>
                </a:cubicBezTo>
                <a:cubicBezTo>
                  <a:pt x="36" y="9"/>
                  <a:pt x="28" y="9"/>
                  <a:pt x="19" y="18"/>
                </a:cubicBezTo>
                <a:cubicBezTo>
                  <a:pt x="9" y="18"/>
                  <a:pt x="9" y="18"/>
                  <a:pt x="9" y="27"/>
                </a:cubicBezTo>
                <a:cubicBezTo>
                  <a:pt x="9" y="36"/>
                  <a:pt x="19" y="36"/>
                  <a:pt x="36" y="45"/>
                </a:cubicBezTo>
                <a:cubicBezTo>
                  <a:pt x="36" y="45"/>
                  <a:pt x="45" y="54"/>
                  <a:pt x="55" y="54"/>
                </a:cubicBezTo>
                <a:cubicBezTo>
                  <a:pt x="55" y="63"/>
                  <a:pt x="64" y="63"/>
                  <a:pt x="64" y="72"/>
                </a:cubicBezTo>
                <a:cubicBezTo>
                  <a:pt x="64" y="81"/>
                  <a:pt x="55" y="90"/>
                  <a:pt x="45" y="90"/>
                </a:cubicBezTo>
                <a:cubicBezTo>
                  <a:pt x="45" y="99"/>
                  <a:pt x="36" y="99"/>
                  <a:pt x="28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4">
            <a:extLst>
              <a:ext uri="{FF2B5EF4-FFF2-40B4-BE49-F238E27FC236}">
                <a16:creationId xmlns:a16="http://schemas.microsoft.com/office/drawing/2014/main" id="{EE838B11-A16D-8F4C-8EED-5F0E08C2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891" y="10804760"/>
            <a:ext cx="9425" cy="18850"/>
          </a:xfrm>
          <a:custGeom>
            <a:avLst/>
            <a:gdLst>
              <a:gd name="T0" fmla="*/ 0 w 9"/>
              <a:gd name="T1" fmla="*/ 18 h 19"/>
              <a:gd name="T2" fmla="*/ 0 w 9"/>
              <a:gd name="T3" fmla="*/ 18 h 19"/>
              <a:gd name="T4" fmla="*/ 0 w 9"/>
              <a:gd name="T5" fmla="*/ 18 h 19"/>
              <a:gd name="T6" fmla="*/ 0 w 9"/>
              <a:gd name="T7" fmla="*/ 9 h 19"/>
              <a:gd name="T8" fmla="*/ 0 w 9"/>
              <a:gd name="T9" fmla="*/ 0 h 19"/>
              <a:gd name="T10" fmla="*/ 8 w 9"/>
              <a:gd name="T11" fmla="*/ 9 h 19"/>
              <a:gd name="T12" fmla="*/ 8 w 9"/>
              <a:gd name="T13" fmla="*/ 18 h 19"/>
              <a:gd name="T14" fmla="*/ 0 w 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9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5">
            <a:extLst>
              <a:ext uri="{FF2B5EF4-FFF2-40B4-BE49-F238E27FC236}">
                <a16:creationId xmlns:a16="http://schemas.microsoft.com/office/drawing/2014/main" id="{5050FCF0-EECD-3A44-93E1-E45D133E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891" y="10936711"/>
            <a:ext cx="9425" cy="28275"/>
          </a:xfrm>
          <a:custGeom>
            <a:avLst/>
            <a:gdLst>
              <a:gd name="T0" fmla="*/ 0 w 9"/>
              <a:gd name="T1" fmla="*/ 27 h 28"/>
              <a:gd name="T2" fmla="*/ 0 w 9"/>
              <a:gd name="T3" fmla="*/ 27 h 28"/>
              <a:gd name="T4" fmla="*/ 0 w 9"/>
              <a:gd name="T5" fmla="*/ 18 h 28"/>
              <a:gd name="T6" fmla="*/ 0 w 9"/>
              <a:gd name="T7" fmla="*/ 9 h 28"/>
              <a:gd name="T8" fmla="*/ 0 w 9"/>
              <a:gd name="T9" fmla="*/ 0 h 28"/>
              <a:gd name="T10" fmla="*/ 8 w 9"/>
              <a:gd name="T11" fmla="*/ 9 h 28"/>
              <a:gd name="T12" fmla="*/ 8 w 9"/>
              <a:gd name="T13" fmla="*/ 18 h 28"/>
              <a:gd name="T14" fmla="*/ 0 w 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8" y="0"/>
                  <a:pt x="8" y="9"/>
                  <a:pt x="8" y="9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2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96">
            <a:extLst>
              <a:ext uri="{FF2B5EF4-FFF2-40B4-BE49-F238E27FC236}">
                <a16:creationId xmlns:a16="http://schemas.microsoft.com/office/drawing/2014/main" id="{ACB32FF3-836C-2A43-9EF5-BF29A96D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012" y="10899011"/>
            <a:ext cx="127237" cy="28275"/>
          </a:xfrm>
          <a:custGeom>
            <a:avLst/>
            <a:gdLst>
              <a:gd name="T0" fmla="*/ 100 w 119"/>
              <a:gd name="T1" fmla="*/ 27 h 28"/>
              <a:gd name="T2" fmla="*/ 100 w 119"/>
              <a:gd name="T3" fmla="*/ 27 h 28"/>
              <a:gd name="T4" fmla="*/ 19 w 119"/>
              <a:gd name="T5" fmla="*/ 27 h 28"/>
              <a:gd name="T6" fmla="*/ 0 w 119"/>
              <a:gd name="T7" fmla="*/ 18 h 28"/>
              <a:gd name="T8" fmla="*/ 19 w 119"/>
              <a:gd name="T9" fmla="*/ 0 h 28"/>
              <a:gd name="T10" fmla="*/ 100 w 119"/>
              <a:gd name="T11" fmla="*/ 0 h 28"/>
              <a:gd name="T12" fmla="*/ 118 w 119"/>
              <a:gd name="T13" fmla="*/ 18 h 28"/>
              <a:gd name="T14" fmla="*/ 100 w 1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28">
                <a:moveTo>
                  <a:pt x="100" y="27"/>
                </a:moveTo>
                <a:lnTo>
                  <a:pt x="100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8" y="9"/>
                  <a:pt x="118" y="18"/>
                </a:cubicBezTo>
                <a:cubicBezTo>
                  <a:pt x="118" y="27"/>
                  <a:pt x="108" y="27"/>
                  <a:pt x="10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97">
            <a:extLst>
              <a:ext uri="{FF2B5EF4-FFF2-40B4-BE49-F238E27FC236}">
                <a16:creationId xmlns:a16="http://schemas.microsoft.com/office/drawing/2014/main" id="{3E39FF9D-E829-CC44-9FBC-E44A84E6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8582" y="10333505"/>
            <a:ext cx="673893" cy="673893"/>
          </a:xfrm>
          <a:custGeom>
            <a:avLst/>
            <a:gdLst>
              <a:gd name="T0" fmla="*/ 315 w 631"/>
              <a:gd name="T1" fmla="*/ 630 h 631"/>
              <a:gd name="T2" fmla="*/ 315 w 631"/>
              <a:gd name="T3" fmla="*/ 630 h 631"/>
              <a:gd name="T4" fmla="*/ 90 w 631"/>
              <a:gd name="T5" fmla="*/ 540 h 631"/>
              <a:gd name="T6" fmla="*/ 0 w 631"/>
              <a:gd name="T7" fmla="*/ 315 h 631"/>
              <a:gd name="T8" fmla="*/ 90 w 631"/>
              <a:gd name="T9" fmla="*/ 90 h 631"/>
              <a:gd name="T10" fmla="*/ 315 w 631"/>
              <a:gd name="T11" fmla="*/ 0 h 631"/>
              <a:gd name="T12" fmla="*/ 369 w 631"/>
              <a:gd name="T13" fmla="*/ 0 h 631"/>
              <a:gd name="T14" fmla="*/ 387 w 631"/>
              <a:gd name="T15" fmla="*/ 27 h 631"/>
              <a:gd name="T16" fmla="*/ 342 w 631"/>
              <a:gd name="T17" fmla="*/ 297 h 631"/>
              <a:gd name="T18" fmla="*/ 612 w 631"/>
              <a:gd name="T19" fmla="*/ 297 h 631"/>
              <a:gd name="T20" fmla="*/ 630 w 631"/>
              <a:gd name="T21" fmla="*/ 315 h 631"/>
              <a:gd name="T22" fmla="*/ 540 w 631"/>
              <a:gd name="T23" fmla="*/ 540 h 631"/>
              <a:gd name="T24" fmla="*/ 315 w 631"/>
              <a:gd name="T25" fmla="*/ 630 h 631"/>
              <a:gd name="T26" fmla="*/ 315 w 631"/>
              <a:gd name="T27" fmla="*/ 45 h 631"/>
              <a:gd name="T28" fmla="*/ 315 w 631"/>
              <a:gd name="T29" fmla="*/ 45 h 631"/>
              <a:gd name="T30" fmla="*/ 126 w 631"/>
              <a:gd name="T31" fmla="*/ 117 h 631"/>
              <a:gd name="T32" fmla="*/ 45 w 631"/>
              <a:gd name="T33" fmla="*/ 315 h 631"/>
              <a:gd name="T34" fmla="*/ 126 w 631"/>
              <a:gd name="T35" fmla="*/ 504 h 631"/>
              <a:gd name="T36" fmla="*/ 315 w 631"/>
              <a:gd name="T37" fmla="*/ 585 h 631"/>
              <a:gd name="T38" fmla="*/ 513 w 631"/>
              <a:gd name="T39" fmla="*/ 504 h 631"/>
              <a:gd name="T40" fmla="*/ 585 w 631"/>
              <a:gd name="T41" fmla="*/ 333 h 631"/>
              <a:gd name="T42" fmla="*/ 315 w 631"/>
              <a:gd name="T43" fmla="*/ 333 h 631"/>
              <a:gd name="T44" fmla="*/ 297 w 631"/>
              <a:gd name="T45" fmla="*/ 333 h 631"/>
              <a:gd name="T46" fmla="*/ 297 w 631"/>
              <a:gd name="T47" fmla="*/ 315 h 631"/>
              <a:gd name="T48" fmla="*/ 342 w 631"/>
              <a:gd name="T49" fmla="*/ 45 h 631"/>
              <a:gd name="T50" fmla="*/ 315 w 631"/>
              <a:gd name="T51" fmla="*/ 4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1" h="631">
                <a:moveTo>
                  <a:pt x="315" y="630"/>
                </a:moveTo>
                <a:lnTo>
                  <a:pt x="315" y="630"/>
                </a:lnTo>
                <a:cubicBezTo>
                  <a:pt x="234" y="630"/>
                  <a:pt x="153" y="603"/>
                  <a:pt x="90" y="540"/>
                </a:cubicBezTo>
                <a:cubicBezTo>
                  <a:pt x="36" y="477"/>
                  <a:pt x="0" y="396"/>
                  <a:pt x="0" y="315"/>
                </a:cubicBezTo>
                <a:cubicBezTo>
                  <a:pt x="0" y="234"/>
                  <a:pt x="36" y="153"/>
                  <a:pt x="90" y="90"/>
                </a:cubicBezTo>
                <a:cubicBezTo>
                  <a:pt x="153" y="27"/>
                  <a:pt x="234" y="0"/>
                  <a:pt x="315" y="0"/>
                </a:cubicBezTo>
                <a:cubicBezTo>
                  <a:pt x="333" y="0"/>
                  <a:pt x="351" y="0"/>
                  <a:pt x="369" y="0"/>
                </a:cubicBezTo>
                <a:cubicBezTo>
                  <a:pt x="387" y="0"/>
                  <a:pt x="387" y="18"/>
                  <a:pt x="387" y="27"/>
                </a:cubicBezTo>
                <a:cubicBezTo>
                  <a:pt x="342" y="297"/>
                  <a:pt x="342" y="297"/>
                  <a:pt x="342" y="297"/>
                </a:cubicBezTo>
                <a:cubicBezTo>
                  <a:pt x="612" y="297"/>
                  <a:pt x="612" y="297"/>
                  <a:pt x="612" y="297"/>
                </a:cubicBezTo>
                <a:cubicBezTo>
                  <a:pt x="621" y="297"/>
                  <a:pt x="630" y="306"/>
                  <a:pt x="630" y="315"/>
                </a:cubicBezTo>
                <a:cubicBezTo>
                  <a:pt x="630" y="396"/>
                  <a:pt x="603" y="477"/>
                  <a:pt x="540" y="540"/>
                </a:cubicBezTo>
                <a:cubicBezTo>
                  <a:pt x="477" y="603"/>
                  <a:pt x="396" y="630"/>
                  <a:pt x="315" y="630"/>
                </a:cubicBezTo>
                <a:close/>
                <a:moveTo>
                  <a:pt x="315" y="45"/>
                </a:moveTo>
                <a:lnTo>
                  <a:pt x="315" y="45"/>
                </a:lnTo>
                <a:cubicBezTo>
                  <a:pt x="243" y="45"/>
                  <a:pt x="171" y="72"/>
                  <a:pt x="126" y="117"/>
                </a:cubicBezTo>
                <a:cubicBezTo>
                  <a:pt x="72" y="171"/>
                  <a:pt x="45" y="243"/>
                  <a:pt x="45" y="315"/>
                </a:cubicBezTo>
                <a:cubicBezTo>
                  <a:pt x="45" y="387"/>
                  <a:pt x="72" y="459"/>
                  <a:pt x="126" y="504"/>
                </a:cubicBezTo>
                <a:cubicBezTo>
                  <a:pt x="171" y="558"/>
                  <a:pt x="243" y="585"/>
                  <a:pt x="315" y="585"/>
                </a:cubicBezTo>
                <a:cubicBezTo>
                  <a:pt x="387" y="585"/>
                  <a:pt x="459" y="558"/>
                  <a:pt x="513" y="504"/>
                </a:cubicBezTo>
                <a:cubicBezTo>
                  <a:pt x="558" y="459"/>
                  <a:pt x="585" y="405"/>
                  <a:pt x="585" y="333"/>
                </a:cubicBezTo>
                <a:cubicBezTo>
                  <a:pt x="315" y="333"/>
                  <a:pt x="315" y="333"/>
                  <a:pt x="315" y="333"/>
                </a:cubicBezTo>
                <a:cubicBezTo>
                  <a:pt x="306" y="333"/>
                  <a:pt x="306" y="333"/>
                  <a:pt x="297" y="333"/>
                </a:cubicBezTo>
                <a:cubicBezTo>
                  <a:pt x="297" y="324"/>
                  <a:pt x="297" y="315"/>
                  <a:pt x="297" y="315"/>
                </a:cubicBezTo>
                <a:cubicBezTo>
                  <a:pt x="342" y="45"/>
                  <a:pt x="342" y="45"/>
                  <a:pt x="342" y="45"/>
                </a:cubicBezTo>
                <a:cubicBezTo>
                  <a:pt x="333" y="45"/>
                  <a:pt x="324" y="45"/>
                  <a:pt x="315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98">
            <a:extLst>
              <a:ext uri="{FF2B5EF4-FFF2-40B4-BE49-F238E27FC236}">
                <a16:creationId xmlns:a16="http://schemas.microsoft.com/office/drawing/2014/main" id="{36556CE2-8F99-C04A-B974-F6E3C69B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861" y="10253390"/>
            <a:ext cx="367579" cy="367579"/>
          </a:xfrm>
          <a:custGeom>
            <a:avLst/>
            <a:gdLst>
              <a:gd name="T0" fmla="*/ 315 w 343"/>
              <a:gd name="T1" fmla="*/ 342 h 343"/>
              <a:gd name="T2" fmla="*/ 315 w 343"/>
              <a:gd name="T3" fmla="*/ 342 h 343"/>
              <a:gd name="T4" fmla="*/ 18 w 343"/>
              <a:gd name="T5" fmla="*/ 342 h 343"/>
              <a:gd name="T6" fmla="*/ 0 w 343"/>
              <a:gd name="T7" fmla="*/ 333 h 343"/>
              <a:gd name="T8" fmla="*/ 0 w 343"/>
              <a:gd name="T9" fmla="*/ 315 h 343"/>
              <a:gd name="T10" fmla="*/ 54 w 343"/>
              <a:gd name="T11" fmla="*/ 27 h 343"/>
              <a:gd name="T12" fmla="*/ 63 w 343"/>
              <a:gd name="T13" fmla="*/ 9 h 343"/>
              <a:gd name="T14" fmla="*/ 72 w 343"/>
              <a:gd name="T15" fmla="*/ 9 h 343"/>
              <a:gd name="T16" fmla="*/ 261 w 343"/>
              <a:gd name="T17" fmla="*/ 117 h 343"/>
              <a:gd name="T18" fmla="*/ 342 w 343"/>
              <a:gd name="T19" fmla="*/ 324 h 343"/>
              <a:gd name="T20" fmla="*/ 315 w 343"/>
              <a:gd name="T21" fmla="*/ 342 h 343"/>
              <a:gd name="T22" fmla="*/ 45 w 343"/>
              <a:gd name="T23" fmla="*/ 297 h 343"/>
              <a:gd name="T24" fmla="*/ 45 w 343"/>
              <a:gd name="T25" fmla="*/ 297 h 343"/>
              <a:gd name="T26" fmla="*/ 297 w 343"/>
              <a:gd name="T27" fmla="*/ 297 h 343"/>
              <a:gd name="T28" fmla="*/ 234 w 343"/>
              <a:gd name="T29" fmla="*/ 144 h 343"/>
              <a:gd name="T30" fmla="*/ 90 w 343"/>
              <a:gd name="T31" fmla="*/ 54 h 343"/>
              <a:gd name="T32" fmla="*/ 45 w 343"/>
              <a:gd name="T33" fmla="*/ 297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3" h="343">
                <a:moveTo>
                  <a:pt x="315" y="342"/>
                </a:moveTo>
                <a:lnTo>
                  <a:pt x="315" y="342"/>
                </a:lnTo>
                <a:cubicBezTo>
                  <a:pt x="18" y="342"/>
                  <a:pt x="18" y="342"/>
                  <a:pt x="18" y="342"/>
                </a:cubicBezTo>
                <a:cubicBezTo>
                  <a:pt x="9" y="342"/>
                  <a:pt x="9" y="342"/>
                  <a:pt x="0" y="333"/>
                </a:cubicBezTo>
                <a:cubicBezTo>
                  <a:pt x="0" y="333"/>
                  <a:pt x="0" y="324"/>
                  <a:pt x="0" y="31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54" y="9"/>
                  <a:pt x="63" y="9"/>
                </a:cubicBezTo>
                <a:cubicBezTo>
                  <a:pt x="63" y="9"/>
                  <a:pt x="72" y="0"/>
                  <a:pt x="72" y="9"/>
                </a:cubicBezTo>
                <a:cubicBezTo>
                  <a:pt x="153" y="18"/>
                  <a:pt x="216" y="54"/>
                  <a:pt x="261" y="117"/>
                </a:cubicBezTo>
                <a:cubicBezTo>
                  <a:pt x="315" y="171"/>
                  <a:pt x="342" y="243"/>
                  <a:pt x="342" y="324"/>
                </a:cubicBezTo>
                <a:cubicBezTo>
                  <a:pt x="342" y="333"/>
                  <a:pt x="333" y="342"/>
                  <a:pt x="315" y="342"/>
                </a:cubicBezTo>
                <a:close/>
                <a:moveTo>
                  <a:pt x="45" y="297"/>
                </a:moveTo>
                <a:lnTo>
                  <a:pt x="45" y="297"/>
                </a:lnTo>
                <a:cubicBezTo>
                  <a:pt x="297" y="297"/>
                  <a:pt x="297" y="297"/>
                  <a:pt x="297" y="297"/>
                </a:cubicBezTo>
                <a:cubicBezTo>
                  <a:pt x="288" y="243"/>
                  <a:pt x="270" y="189"/>
                  <a:pt x="234" y="144"/>
                </a:cubicBezTo>
                <a:cubicBezTo>
                  <a:pt x="198" y="99"/>
                  <a:pt x="144" y="72"/>
                  <a:pt x="90" y="54"/>
                </a:cubicBezTo>
                <a:lnTo>
                  <a:pt x="45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99">
            <a:extLst>
              <a:ext uri="{FF2B5EF4-FFF2-40B4-BE49-F238E27FC236}">
                <a16:creationId xmlns:a16="http://schemas.microsoft.com/office/drawing/2014/main" id="{6968C1BD-0C79-CF4D-A669-F4126385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19" y="10639819"/>
            <a:ext cx="278042" cy="278042"/>
          </a:xfrm>
          <a:custGeom>
            <a:avLst/>
            <a:gdLst>
              <a:gd name="T0" fmla="*/ 27 w 262"/>
              <a:gd name="T1" fmla="*/ 261 h 262"/>
              <a:gd name="T2" fmla="*/ 27 w 262"/>
              <a:gd name="T3" fmla="*/ 261 h 262"/>
              <a:gd name="T4" fmla="*/ 9 w 262"/>
              <a:gd name="T5" fmla="*/ 252 h 262"/>
              <a:gd name="T6" fmla="*/ 9 w 262"/>
              <a:gd name="T7" fmla="*/ 216 h 262"/>
              <a:gd name="T8" fmla="*/ 216 w 262"/>
              <a:gd name="T9" fmla="*/ 9 h 262"/>
              <a:gd name="T10" fmla="*/ 252 w 262"/>
              <a:gd name="T11" fmla="*/ 9 h 262"/>
              <a:gd name="T12" fmla="*/ 252 w 262"/>
              <a:gd name="T13" fmla="*/ 45 h 262"/>
              <a:gd name="T14" fmla="*/ 45 w 262"/>
              <a:gd name="T15" fmla="*/ 252 h 262"/>
              <a:gd name="T16" fmla="*/ 27 w 262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7" y="261"/>
                </a:moveTo>
                <a:lnTo>
                  <a:pt x="27" y="261"/>
                </a:lnTo>
                <a:cubicBezTo>
                  <a:pt x="18" y="261"/>
                  <a:pt x="18" y="252"/>
                  <a:pt x="9" y="252"/>
                </a:cubicBezTo>
                <a:cubicBezTo>
                  <a:pt x="0" y="243"/>
                  <a:pt x="0" y="225"/>
                  <a:pt x="9" y="216"/>
                </a:cubicBezTo>
                <a:cubicBezTo>
                  <a:pt x="216" y="9"/>
                  <a:pt x="216" y="9"/>
                  <a:pt x="216" y="9"/>
                </a:cubicBezTo>
                <a:cubicBezTo>
                  <a:pt x="225" y="0"/>
                  <a:pt x="243" y="0"/>
                  <a:pt x="252" y="9"/>
                </a:cubicBezTo>
                <a:cubicBezTo>
                  <a:pt x="261" y="18"/>
                  <a:pt x="261" y="36"/>
                  <a:pt x="252" y="45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36" y="252"/>
                  <a:pt x="27" y="261"/>
                  <a:pt x="27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0">
            <a:extLst>
              <a:ext uri="{FF2B5EF4-FFF2-40B4-BE49-F238E27FC236}">
                <a16:creationId xmlns:a16="http://schemas.microsoft.com/office/drawing/2014/main" id="{1C622BBE-9EE8-AA41-824E-FB09A14F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032" y="7670914"/>
            <a:ext cx="47125" cy="655046"/>
          </a:xfrm>
          <a:custGeom>
            <a:avLst/>
            <a:gdLst>
              <a:gd name="T0" fmla="*/ 18 w 46"/>
              <a:gd name="T1" fmla="*/ 611 h 612"/>
              <a:gd name="T2" fmla="*/ 18 w 46"/>
              <a:gd name="T3" fmla="*/ 611 h 612"/>
              <a:gd name="T4" fmla="*/ 0 w 46"/>
              <a:gd name="T5" fmla="*/ 584 h 612"/>
              <a:gd name="T6" fmla="*/ 0 w 46"/>
              <a:gd name="T7" fmla="*/ 27 h 612"/>
              <a:gd name="T8" fmla="*/ 18 w 46"/>
              <a:gd name="T9" fmla="*/ 0 h 612"/>
              <a:gd name="T10" fmla="*/ 45 w 46"/>
              <a:gd name="T11" fmla="*/ 27 h 612"/>
              <a:gd name="T12" fmla="*/ 45 w 46"/>
              <a:gd name="T13" fmla="*/ 584 h 612"/>
              <a:gd name="T14" fmla="*/ 18 w 46"/>
              <a:gd name="T15" fmla="*/ 61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12">
                <a:moveTo>
                  <a:pt x="18" y="611"/>
                </a:moveTo>
                <a:lnTo>
                  <a:pt x="18" y="611"/>
                </a:lnTo>
                <a:cubicBezTo>
                  <a:pt x="9" y="611"/>
                  <a:pt x="0" y="603"/>
                  <a:pt x="0" y="58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9" y="0"/>
                  <a:pt x="18" y="0"/>
                </a:cubicBezTo>
                <a:cubicBezTo>
                  <a:pt x="36" y="0"/>
                  <a:pt x="45" y="8"/>
                  <a:pt x="45" y="27"/>
                </a:cubicBezTo>
                <a:cubicBezTo>
                  <a:pt x="45" y="584"/>
                  <a:pt x="45" y="584"/>
                  <a:pt x="45" y="584"/>
                </a:cubicBezTo>
                <a:cubicBezTo>
                  <a:pt x="45" y="603"/>
                  <a:pt x="36" y="611"/>
                  <a:pt x="18" y="6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1">
            <a:extLst>
              <a:ext uri="{FF2B5EF4-FFF2-40B4-BE49-F238E27FC236}">
                <a16:creationId xmlns:a16="http://schemas.microsoft.com/office/drawing/2014/main" id="{34C6BBFC-1393-954E-975F-22D8E88D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032" y="8274120"/>
            <a:ext cx="645618" cy="47125"/>
          </a:xfrm>
          <a:custGeom>
            <a:avLst/>
            <a:gdLst>
              <a:gd name="T0" fmla="*/ 585 w 604"/>
              <a:gd name="T1" fmla="*/ 44 h 45"/>
              <a:gd name="T2" fmla="*/ 585 w 604"/>
              <a:gd name="T3" fmla="*/ 44 h 45"/>
              <a:gd name="T4" fmla="*/ 18 w 604"/>
              <a:gd name="T5" fmla="*/ 44 h 45"/>
              <a:gd name="T6" fmla="*/ 0 w 604"/>
              <a:gd name="T7" fmla="*/ 17 h 45"/>
              <a:gd name="T8" fmla="*/ 18 w 604"/>
              <a:gd name="T9" fmla="*/ 0 h 45"/>
              <a:gd name="T10" fmla="*/ 585 w 604"/>
              <a:gd name="T11" fmla="*/ 0 h 45"/>
              <a:gd name="T12" fmla="*/ 603 w 604"/>
              <a:gd name="T13" fmla="*/ 17 h 45"/>
              <a:gd name="T14" fmla="*/ 585 w 60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" h="45">
                <a:moveTo>
                  <a:pt x="585" y="44"/>
                </a:moveTo>
                <a:lnTo>
                  <a:pt x="585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594" y="0"/>
                  <a:pt x="603" y="8"/>
                  <a:pt x="603" y="17"/>
                </a:cubicBezTo>
                <a:cubicBezTo>
                  <a:pt x="603" y="36"/>
                  <a:pt x="594" y="44"/>
                  <a:pt x="585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2">
            <a:extLst>
              <a:ext uri="{FF2B5EF4-FFF2-40B4-BE49-F238E27FC236}">
                <a16:creationId xmlns:a16="http://schemas.microsoft.com/office/drawing/2014/main" id="{D3098A83-AFFC-2145-BC03-B08F6651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569" y="7689764"/>
            <a:ext cx="424129" cy="560795"/>
          </a:xfrm>
          <a:custGeom>
            <a:avLst/>
            <a:gdLst>
              <a:gd name="T0" fmla="*/ 27 w 397"/>
              <a:gd name="T1" fmla="*/ 522 h 523"/>
              <a:gd name="T2" fmla="*/ 27 w 397"/>
              <a:gd name="T3" fmla="*/ 522 h 523"/>
              <a:gd name="T4" fmla="*/ 9 w 397"/>
              <a:gd name="T5" fmla="*/ 522 h 523"/>
              <a:gd name="T6" fmla="*/ 0 w 397"/>
              <a:gd name="T7" fmla="*/ 486 h 523"/>
              <a:gd name="T8" fmla="*/ 45 w 397"/>
              <a:gd name="T9" fmla="*/ 406 h 523"/>
              <a:gd name="T10" fmla="*/ 54 w 397"/>
              <a:gd name="T11" fmla="*/ 387 h 523"/>
              <a:gd name="T12" fmla="*/ 180 w 397"/>
              <a:gd name="T13" fmla="*/ 334 h 523"/>
              <a:gd name="T14" fmla="*/ 189 w 397"/>
              <a:gd name="T15" fmla="*/ 334 h 523"/>
              <a:gd name="T16" fmla="*/ 261 w 397"/>
              <a:gd name="T17" fmla="*/ 306 h 523"/>
              <a:gd name="T18" fmla="*/ 279 w 397"/>
              <a:gd name="T19" fmla="*/ 207 h 523"/>
              <a:gd name="T20" fmla="*/ 288 w 397"/>
              <a:gd name="T21" fmla="*/ 109 h 523"/>
              <a:gd name="T22" fmla="*/ 297 w 397"/>
              <a:gd name="T23" fmla="*/ 99 h 523"/>
              <a:gd name="T24" fmla="*/ 351 w 397"/>
              <a:gd name="T25" fmla="*/ 10 h 523"/>
              <a:gd name="T26" fmla="*/ 378 w 397"/>
              <a:gd name="T27" fmla="*/ 10 h 523"/>
              <a:gd name="T28" fmla="*/ 387 w 397"/>
              <a:gd name="T29" fmla="*/ 37 h 523"/>
              <a:gd name="T30" fmla="*/ 333 w 397"/>
              <a:gd name="T31" fmla="*/ 118 h 523"/>
              <a:gd name="T32" fmla="*/ 324 w 397"/>
              <a:gd name="T33" fmla="*/ 217 h 523"/>
              <a:gd name="T34" fmla="*/ 306 w 397"/>
              <a:gd name="T35" fmla="*/ 325 h 523"/>
              <a:gd name="T36" fmla="*/ 288 w 397"/>
              <a:gd name="T37" fmla="*/ 342 h 523"/>
              <a:gd name="T38" fmla="*/ 198 w 397"/>
              <a:gd name="T39" fmla="*/ 370 h 523"/>
              <a:gd name="T40" fmla="*/ 81 w 397"/>
              <a:gd name="T41" fmla="*/ 433 h 523"/>
              <a:gd name="T42" fmla="*/ 45 w 397"/>
              <a:gd name="T43" fmla="*/ 505 h 523"/>
              <a:gd name="T44" fmla="*/ 27 w 397"/>
              <a:gd name="T45" fmla="*/ 52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" h="523">
                <a:moveTo>
                  <a:pt x="27" y="522"/>
                </a:moveTo>
                <a:lnTo>
                  <a:pt x="27" y="522"/>
                </a:lnTo>
                <a:cubicBezTo>
                  <a:pt x="18" y="522"/>
                  <a:pt x="18" y="522"/>
                  <a:pt x="9" y="522"/>
                </a:cubicBezTo>
                <a:cubicBezTo>
                  <a:pt x="0" y="514"/>
                  <a:pt x="0" y="495"/>
                  <a:pt x="0" y="486"/>
                </a:cubicBezTo>
                <a:cubicBezTo>
                  <a:pt x="45" y="406"/>
                  <a:pt x="45" y="406"/>
                  <a:pt x="45" y="406"/>
                </a:cubicBezTo>
                <a:cubicBezTo>
                  <a:pt x="54" y="397"/>
                  <a:pt x="54" y="397"/>
                  <a:pt x="54" y="387"/>
                </a:cubicBezTo>
                <a:cubicBezTo>
                  <a:pt x="180" y="334"/>
                  <a:pt x="180" y="334"/>
                  <a:pt x="180" y="334"/>
                </a:cubicBezTo>
                <a:cubicBezTo>
                  <a:pt x="189" y="334"/>
                  <a:pt x="189" y="334"/>
                  <a:pt x="189" y="334"/>
                </a:cubicBezTo>
                <a:cubicBezTo>
                  <a:pt x="261" y="306"/>
                  <a:pt x="261" y="306"/>
                  <a:pt x="261" y="306"/>
                </a:cubicBezTo>
                <a:cubicBezTo>
                  <a:pt x="279" y="207"/>
                  <a:pt x="279" y="207"/>
                  <a:pt x="279" y="207"/>
                </a:cubicBezTo>
                <a:cubicBezTo>
                  <a:pt x="288" y="109"/>
                  <a:pt x="288" y="109"/>
                  <a:pt x="288" y="109"/>
                </a:cubicBezTo>
                <a:lnTo>
                  <a:pt x="297" y="99"/>
                </a:lnTo>
                <a:cubicBezTo>
                  <a:pt x="351" y="10"/>
                  <a:pt x="351" y="10"/>
                  <a:pt x="351" y="10"/>
                </a:cubicBezTo>
                <a:cubicBezTo>
                  <a:pt x="351" y="0"/>
                  <a:pt x="369" y="0"/>
                  <a:pt x="378" y="10"/>
                </a:cubicBezTo>
                <a:cubicBezTo>
                  <a:pt x="387" y="10"/>
                  <a:pt x="396" y="27"/>
                  <a:pt x="387" y="37"/>
                </a:cubicBezTo>
                <a:cubicBezTo>
                  <a:pt x="333" y="118"/>
                  <a:pt x="333" y="118"/>
                  <a:pt x="333" y="118"/>
                </a:cubicBezTo>
                <a:cubicBezTo>
                  <a:pt x="324" y="217"/>
                  <a:pt x="324" y="217"/>
                  <a:pt x="324" y="217"/>
                </a:cubicBezTo>
                <a:cubicBezTo>
                  <a:pt x="306" y="325"/>
                  <a:pt x="306" y="325"/>
                  <a:pt x="306" y="325"/>
                </a:cubicBezTo>
                <a:cubicBezTo>
                  <a:pt x="306" y="334"/>
                  <a:pt x="297" y="342"/>
                  <a:pt x="288" y="342"/>
                </a:cubicBezTo>
                <a:cubicBezTo>
                  <a:pt x="198" y="370"/>
                  <a:pt x="198" y="370"/>
                  <a:pt x="198" y="370"/>
                </a:cubicBezTo>
                <a:cubicBezTo>
                  <a:pt x="81" y="433"/>
                  <a:pt x="81" y="433"/>
                  <a:pt x="81" y="433"/>
                </a:cubicBezTo>
                <a:cubicBezTo>
                  <a:pt x="45" y="505"/>
                  <a:pt x="45" y="505"/>
                  <a:pt x="45" y="505"/>
                </a:cubicBezTo>
                <a:cubicBezTo>
                  <a:pt x="36" y="514"/>
                  <a:pt x="27" y="522"/>
                  <a:pt x="27" y="5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3">
            <a:extLst>
              <a:ext uri="{FF2B5EF4-FFF2-40B4-BE49-F238E27FC236}">
                <a16:creationId xmlns:a16="http://schemas.microsoft.com/office/drawing/2014/main" id="{36364F56-ABE0-C548-B976-1F55F55F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586" y="7812290"/>
            <a:ext cx="221488" cy="146090"/>
          </a:xfrm>
          <a:custGeom>
            <a:avLst/>
            <a:gdLst>
              <a:gd name="T0" fmla="*/ 54 w 208"/>
              <a:gd name="T1" fmla="*/ 135 h 136"/>
              <a:gd name="T2" fmla="*/ 54 w 208"/>
              <a:gd name="T3" fmla="*/ 135 h 136"/>
              <a:gd name="T4" fmla="*/ 45 w 208"/>
              <a:gd name="T5" fmla="*/ 135 h 136"/>
              <a:gd name="T6" fmla="*/ 18 w 208"/>
              <a:gd name="T7" fmla="*/ 125 h 136"/>
              <a:gd name="T8" fmla="*/ 0 w 208"/>
              <a:gd name="T9" fmla="*/ 99 h 136"/>
              <a:gd name="T10" fmla="*/ 27 w 208"/>
              <a:gd name="T11" fmla="*/ 81 h 136"/>
              <a:gd name="T12" fmla="*/ 54 w 208"/>
              <a:gd name="T13" fmla="*/ 89 h 136"/>
              <a:gd name="T14" fmla="*/ 171 w 208"/>
              <a:gd name="T15" fmla="*/ 9 h 136"/>
              <a:gd name="T16" fmla="*/ 198 w 208"/>
              <a:gd name="T17" fmla="*/ 17 h 136"/>
              <a:gd name="T18" fmla="*/ 198 w 208"/>
              <a:gd name="T19" fmla="*/ 45 h 136"/>
              <a:gd name="T20" fmla="*/ 63 w 208"/>
              <a:gd name="T21" fmla="*/ 135 h 136"/>
              <a:gd name="T22" fmla="*/ 54 w 208"/>
              <a:gd name="T23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136">
                <a:moveTo>
                  <a:pt x="54" y="135"/>
                </a:moveTo>
                <a:lnTo>
                  <a:pt x="54" y="135"/>
                </a:lnTo>
                <a:cubicBezTo>
                  <a:pt x="54" y="135"/>
                  <a:pt x="54" y="135"/>
                  <a:pt x="45" y="135"/>
                </a:cubicBezTo>
                <a:cubicBezTo>
                  <a:pt x="18" y="125"/>
                  <a:pt x="18" y="125"/>
                  <a:pt x="18" y="125"/>
                </a:cubicBezTo>
                <a:cubicBezTo>
                  <a:pt x="9" y="125"/>
                  <a:pt x="0" y="108"/>
                  <a:pt x="0" y="99"/>
                </a:cubicBezTo>
                <a:cubicBezTo>
                  <a:pt x="0" y="89"/>
                  <a:pt x="18" y="81"/>
                  <a:pt x="27" y="81"/>
                </a:cubicBezTo>
                <a:cubicBezTo>
                  <a:pt x="54" y="89"/>
                  <a:pt x="54" y="89"/>
                  <a:pt x="54" y="8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9"/>
                  <a:pt x="198" y="17"/>
                </a:cubicBezTo>
                <a:cubicBezTo>
                  <a:pt x="207" y="27"/>
                  <a:pt x="207" y="36"/>
                  <a:pt x="198" y="45"/>
                </a:cubicBezTo>
                <a:cubicBezTo>
                  <a:pt x="63" y="135"/>
                  <a:pt x="63" y="135"/>
                  <a:pt x="63" y="135"/>
                </a:cubicBezTo>
                <a:lnTo>
                  <a:pt x="54" y="1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04">
            <a:extLst>
              <a:ext uri="{FF2B5EF4-FFF2-40B4-BE49-F238E27FC236}">
                <a16:creationId xmlns:a16="http://schemas.microsoft.com/office/drawing/2014/main" id="{E1ADAADF-706D-0746-BC64-2132B6B7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1569" y="7840566"/>
            <a:ext cx="287467" cy="230916"/>
          </a:xfrm>
          <a:custGeom>
            <a:avLst/>
            <a:gdLst>
              <a:gd name="T0" fmla="*/ 27 w 271"/>
              <a:gd name="T1" fmla="*/ 216 h 217"/>
              <a:gd name="T2" fmla="*/ 27 w 271"/>
              <a:gd name="T3" fmla="*/ 216 h 217"/>
              <a:gd name="T4" fmla="*/ 9 w 271"/>
              <a:gd name="T5" fmla="*/ 206 h 217"/>
              <a:gd name="T6" fmla="*/ 9 w 271"/>
              <a:gd name="T7" fmla="*/ 180 h 217"/>
              <a:gd name="T8" fmla="*/ 90 w 271"/>
              <a:gd name="T9" fmla="*/ 98 h 217"/>
              <a:gd name="T10" fmla="*/ 135 w 271"/>
              <a:gd name="T11" fmla="*/ 18 h 217"/>
              <a:gd name="T12" fmla="*/ 153 w 271"/>
              <a:gd name="T13" fmla="*/ 0 h 217"/>
              <a:gd name="T14" fmla="*/ 252 w 271"/>
              <a:gd name="T15" fmla="*/ 26 h 217"/>
              <a:gd name="T16" fmla="*/ 270 w 271"/>
              <a:gd name="T17" fmla="*/ 54 h 217"/>
              <a:gd name="T18" fmla="*/ 243 w 271"/>
              <a:gd name="T19" fmla="*/ 72 h 217"/>
              <a:gd name="T20" fmla="*/ 162 w 271"/>
              <a:gd name="T21" fmla="*/ 54 h 217"/>
              <a:gd name="T22" fmla="*/ 126 w 271"/>
              <a:gd name="T23" fmla="*/ 125 h 217"/>
              <a:gd name="T24" fmla="*/ 126 w 271"/>
              <a:gd name="T25" fmla="*/ 125 h 217"/>
              <a:gd name="T26" fmla="*/ 36 w 271"/>
              <a:gd name="T27" fmla="*/ 206 h 217"/>
              <a:gd name="T28" fmla="*/ 27 w 271"/>
              <a:gd name="T2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1" h="217">
                <a:moveTo>
                  <a:pt x="27" y="216"/>
                </a:moveTo>
                <a:lnTo>
                  <a:pt x="27" y="216"/>
                </a:lnTo>
                <a:cubicBezTo>
                  <a:pt x="18" y="216"/>
                  <a:pt x="9" y="216"/>
                  <a:pt x="9" y="206"/>
                </a:cubicBezTo>
                <a:cubicBezTo>
                  <a:pt x="0" y="197"/>
                  <a:pt x="0" y="189"/>
                  <a:pt x="9" y="180"/>
                </a:cubicBezTo>
                <a:cubicBezTo>
                  <a:pt x="90" y="98"/>
                  <a:pt x="90" y="98"/>
                  <a:pt x="90" y="98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35" y="9"/>
                  <a:pt x="144" y="0"/>
                  <a:pt x="153" y="0"/>
                </a:cubicBezTo>
                <a:cubicBezTo>
                  <a:pt x="252" y="26"/>
                  <a:pt x="252" y="26"/>
                  <a:pt x="252" y="26"/>
                </a:cubicBezTo>
                <a:cubicBezTo>
                  <a:pt x="261" y="36"/>
                  <a:pt x="270" y="45"/>
                  <a:pt x="270" y="54"/>
                </a:cubicBezTo>
                <a:cubicBezTo>
                  <a:pt x="261" y="72"/>
                  <a:pt x="252" y="72"/>
                  <a:pt x="243" y="72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126" y="125"/>
                  <a:pt x="126" y="125"/>
                  <a:pt x="126" y="125"/>
                </a:cubicBezTo>
                <a:lnTo>
                  <a:pt x="126" y="125"/>
                </a:lnTo>
                <a:cubicBezTo>
                  <a:pt x="36" y="206"/>
                  <a:pt x="36" y="206"/>
                  <a:pt x="36" y="206"/>
                </a:cubicBezTo>
                <a:cubicBezTo>
                  <a:pt x="36" y="216"/>
                  <a:pt x="27" y="216"/>
                  <a:pt x="2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5">
            <a:extLst>
              <a:ext uri="{FF2B5EF4-FFF2-40B4-BE49-F238E27FC236}">
                <a16:creationId xmlns:a16="http://schemas.microsoft.com/office/drawing/2014/main" id="{F0D42D62-469F-C64D-9CD0-2893A746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8921" y="8024356"/>
            <a:ext cx="287467" cy="212063"/>
          </a:xfrm>
          <a:custGeom>
            <a:avLst/>
            <a:gdLst>
              <a:gd name="T0" fmla="*/ 18 w 271"/>
              <a:gd name="T1" fmla="*/ 199 h 200"/>
              <a:gd name="T2" fmla="*/ 18 w 271"/>
              <a:gd name="T3" fmla="*/ 199 h 200"/>
              <a:gd name="T4" fmla="*/ 0 w 271"/>
              <a:gd name="T5" fmla="*/ 180 h 200"/>
              <a:gd name="T6" fmla="*/ 18 w 271"/>
              <a:gd name="T7" fmla="*/ 154 h 200"/>
              <a:gd name="T8" fmla="*/ 126 w 271"/>
              <a:gd name="T9" fmla="*/ 118 h 200"/>
              <a:gd name="T10" fmla="*/ 225 w 271"/>
              <a:gd name="T11" fmla="*/ 10 h 200"/>
              <a:gd name="T12" fmla="*/ 261 w 271"/>
              <a:gd name="T13" fmla="*/ 10 h 200"/>
              <a:gd name="T14" fmla="*/ 261 w 271"/>
              <a:gd name="T15" fmla="*/ 36 h 200"/>
              <a:gd name="T16" fmla="*/ 153 w 271"/>
              <a:gd name="T17" fmla="*/ 144 h 200"/>
              <a:gd name="T18" fmla="*/ 144 w 271"/>
              <a:gd name="T19" fmla="*/ 154 h 200"/>
              <a:gd name="T20" fmla="*/ 27 w 271"/>
              <a:gd name="T21" fmla="*/ 199 h 200"/>
              <a:gd name="T22" fmla="*/ 18 w 271"/>
              <a:gd name="T2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1" h="200">
                <a:moveTo>
                  <a:pt x="18" y="199"/>
                </a:moveTo>
                <a:lnTo>
                  <a:pt x="18" y="199"/>
                </a:lnTo>
                <a:cubicBezTo>
                  <a:pt x="9" y="199"/>
                  <a:pt x="9" y="190"/>
                  <a:pt x="0" y="180"/>
                </a:cubicBezTo>
                <a:cubicBezTo>
                  <a:pt x="0" y="171"/>
                  <a:pt x="0" y="154"/>
                  <a:pt x="18" y="154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225" y="10"/>
                  <a:pt x="225" y="10"/>
                  <a:pt x="225" y="10"/>
                </a:cubicBezTo>
                <a:cubicBezTo>
                  <a:pt x="234" y="0"/>
                  <a:pt x="252" y="0"/>
                  <a:pt x="261" y="10"/>
                </a:cubicBezTo>
                <a:cubicBezTo>
                  <a:pt x="270" y="19"/>
                  <a:pt x="270" y="27"/>
                  <a:pt x="261" y="36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44" y="154"/>
                  <a:pt x="144" y="154"/>
                  <a:pt x="144" y="154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199"/>
                  <a:pt x="27" y="199"/>
                  <a:pt x="18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6">
            <a:extLst>
              <a:ext uri="{FF2B5EF4-FFF2-40B4-BE49-F238E27FC236}">
                <a16:creationId xmlns:a16="http://schemas.microsoft.com/office/drawing/2014/main" id="{8CA6F0FF-E35D-9445-B76D-9CADB086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099" y="7812290"/>
            <a:ext cx="70690" cy="136665"/>
          </a:xfrm>
          <a:custGeom>
            <a:avLst/>
            <a:gdLst>
              <a:gd name="T0" fmla="*/ 18 w 64"/>
              <a:gd name="T1" fmla="*/ 125 h 126"/>
              <a:gd name="T2" fmla="*/ 18 w 64"/>
              <a:gd name="T3" fmla="*/ 125 h 126"/>
              <a:gd name="T4" fmla="*/ 18 w 64"/>
              <a:gd name="T5" fmla="*/ 125 h 126"/>
              <a:gd name="T6" fmla="*/ 0 w 64"/>
              <a:gd name="T7" fmla="*/ 99 h 126"/>
              <a:gd name="T8" fmla="*/ 18 w 64"/>
              <a:gd name="T9" fmla="*/ 17 h 126"/>
              <a:gd name="T10" fmla="*/ 45 w 64"/>
              <a:gd name="T11" fmla="*/ 9 h 126"/>
              <a:gd name="T12" fmla="*/ 54 w 64"/>
              <a:gd name="T13" fmla="*/ 27 h 126"/>
              <a:gd name="T14" fmla="*/ 45 w 64"/>
              <a:gd name="T15" fmla="*/ 108 h 126"/>
              <a:gd name="T16" fmla="*/ 18 w 64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26">
                <a:moveTo>
                  <a:pt x="18" y="125"/>
                </a:moveTo>
                <a:lnTo>
                  <a:pt x="18" y="125"/>
                </a:lnTo>
                <a:lnTo>
                  <a:pt x="18" y="125"/>
                </a:lnTo>
                <a:cubicBezTo>
                  <a:pt x="0" y="125"/>
                  <a:pt x="0" y="117"/>
                  <a:pt x="0" y="99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9"/>
                  <a:pt x="27" y="0"/>
                  <a:pt x="45" y="9"/>
                </a:cubicBezTo>
                <a:cubicBezTo>
                  <a:pt x="54" y="9"/>
                  <a:pt x="63" y="17"/>
                  <a:pt x="54" y="27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36" y="125"/>
                  <a:pt x="27" y="125"/>
                  <a:pt x="18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7">
            <a:extLst>
              <a:ext uri="{FF2B5EF4-FFF2-40B4-BE49-F238E27FC236}">
                <a16:creationId xmlns:a16="http://schemas.microsoft.com/office/drawing/2014/main" id="{DA200E1C-3B7D-384C-9579-4EFACCDF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987" y="7793440"/>
            <a:ext cx="146088" cy="70690"/>
          </a:xfrm>
          <a:custGeom>
            <a:avLst/>
            <a:gdLst>
              <a:gd name="T0" fmla="*/ 108 w 136"/>
              <a:gd name="T1" fmla="*/ 64 h 65"/>
              <a:gd name="T2" fmla="*/ 108 w 136"/>
              <a:gd name="T3" fmla="*/ 64 h 65"/>
              <a:gd name="T4" fmla="*/ 108 w 136"/>
              <a:gd name="T5" fmla="*/ 64 h 65"/>
              <a:gd name="T6" fmla="*/ 27 w 136"/>
              <a:gd name="T7" fmla="*/ 46 h 65"/>
              <a:gd name="T8" fmla="*/ 9 w 136"/>
              <a:gd name="T9" fmla="*/ 28 h 65"/>
              <a:gd name="T10" fmla="*/ 36 w 136"/>
              <a:gd name="T11" fmla="*/ 10 h 65"/>
              <a:gd name="T12" fmla="*/ 117 w 136"/>
              <a:gd name="T13" fmla="*/ 28 h 65"/>
              <a:gd name="T14" fmla="*/ 126 w 136"/>
              <a:gd name="T15" fmla="*/ 46 h 65"/>
              <a:gd name="T16" fmla="*/ 108 w 136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65">
                <a:moveTo>
                  <a:pt x="108" y="64"/>
                </a:moveTo>
                <a:lnTo>
                  <a:pt x="108" y="64"/>
                </a:lnTo>
                <a:lnTo>
                  <a:pt x="108" y="64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9" y="28"/>
                </a:cubicBezTo>
                <a:cubicBezTo>
                  <a:pt x="9" y="10"/>
                  <a:pt x="18" y="0"/>
                  <a:pt x="36" y="10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26" y="28"/>
                  <a:pt x="135" y="36"/>
                  <a:pt x="126" y="46"/>
                </a:cubicBezTo>
                <a:cubicBezTo>
                  <a:pt x="126" y="64"/>
                  <a:pt x="117" y="64"/>
                  <a:pt x="10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8">
            <a:extLst>
              <a:ext uri="{FF2B5EF4-FFF2-40B4-BE49-F238E27FC236}">
                <a16:creationId xmlns:a16="http://schemas.microsoft.com/office/drawing/2014/main" id="{FB13561C-04F0-6342-8970-07D9E638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971" y="4947061"/>
            <a:ext cx="786994" cy="202641"/>
          </a:xfrm>
          <a:custGeom>
            <a:avLst/>
            <a:gdLst>
              <a:gd name="T0" fmla="*/ 692 w 738"/>
              <a:gd name="T1" fmla="*/ 189 h 190"/>
              <a:gd name="T2" fmla="*/ 692 w 738"/>
              <a:gd name="T3" fmla="*/ 189 h 190"/>
              <a:gd name="T4" fmla="*/ 46 w 738"/>
              <a:gd name="T5" fmla="*/ 189 h 190"/>
              <a:gd name="T6" fmla="*/ 0 w 738"/>
              <a:gd name="T7" fmla="*/ 144 h 190"/>
              <a:gd name="T8" fmla="*/ 0 w 738"/>
              <a:gd name="T9" fmla="*/ 36 h 190"/>
              <a:gd name="T10" fmla="*/ 46 w 738"/>
              <a:gd name="T11" fmla="*/ 0 h 190"/>
              <a:gd name="T12" fmla="*/ 692 w 738"/>
              <a:gd name="T13" fmla="*/ 0 h 190"/>
              <a:gd name="T14" fmla="*/ 737 w 738"/>
              <a:gd name="T15" fmla="*/ 36 h 190"/>
              <a:gd name="T16" fmla="*/ 737 w 738"/>
              <a:gd name="T17" fmla="*/ 144 h 190"/>
              <a:gd name="T18" fmla="*/ 692 w 738"/>
              <a:gd name="T19" fmla="*/ 189 h 190"/>
              <a:gd name="T20" fmla="*/ 54 w 738"/>
              <a:gd name="T21" fmla="*/ 135 h 190"/>
              <a:gd name="T22" fmla="*/ 54 w 738"/>
              <a:gd name="T23" fmla="*/ 135 h 190"/>
              <a:gd name="T24" fmla="*/ 683 w 738"/>
              <a:gd name="T25" fmla="*/ 135 h 190"/>
              <a:gd name="T26" fmla="*/ 683 w 738"/>
              <a:gd name="T27" fmla="*/ 54 h 190"/>
              <a:gd name="T28" fmla="*/ 54 w 738"/>
              <a:gd name="T29" fmla="*/ 54 h 190"/>
              <a:gd name="T30" fmla="*/ 54 w 738"/>
              <a:gd name="T31" fmla="*/ 13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8" h="190">
                <a:moveTo>
                  <a:pt x="692" y="189"/>
                </a:moveTo>
                <a:lnTo>
                  <a:pt x="692" y="189"/>
                </a:lnTo>
                <a:cubicBezTo>
                  <a:pt x="46" y="189"/>
                  <a:pt x="46" y="189"/>
                  <a:pt x="46" y="189"/>
                </a:cubicBezTo>
                <a:cubicBezTo>
                  <a:pt x="18" y="189"/>
                  <a:pt x="0" y="171"/>
                  <a:pt x="0" y="1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719" y="0"/>
                  <a:pt x="737" y="18"/>
                  <a:pt x="737" y="36"/>
                </a:cubicBezTo>
                <a:cubicBezTo>
                  <a:pt x="737" y="144"/>
                  <a:pt x="737" y="144"/>
                  <a:pt x="737" y="144"/>
                </a:cubicBezTo>
                <a:cubicBezTo>
                  <a:pt x="737" y="171"/>
                  <a:pt x="719" y="189"/>
                  <a:pt x="692" y="189"/>
                </a:cubicBezTo>
                <a:close/>
                <a:moveTo>
                  <a:pt x="54" y="135"/>
                </a:moveTo>
                <a:lnTo>
                  <a:pt x="54" y="135"/>
                </a:lnTo>
                <a:cubicBezTo>
                  <a:pt x="683" y="135"/>
                  <a:pt x="683" y="135"/>
                  <a:pt x="683" y="135"/>
                </a:cubicBezTo>
                <a:cubicBezTo>
                  <a:pt x="683" y="54"/>
                  <a:pt x="683" y="54"/>
                  <a:pt x="68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9">
            <a:extLst>
              <a:ext uri="{FF2B5EF4-FFF2-40B4-BE49-F238E27FC236}">
                <a16:creationId xmlns:a16="http://schemas.microsoft.com/office/drawing/2014/main" id="{46DBFBF5-5E05-CF44-8985-77390189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59" y="4956486"/>
            <a:ext cx="61265" cy="174366"/>
          </a:xfrm>
          <a:custGeom>
            <a:avLst/>
            <a:gdLst>
              <a:gd name="T0" fmla="*/ 27 w 56"/>
              <a:gd name="T1" fmla="*/ 162 h 163"/>
              <a:gd name="T2" fmla="*/ 27 w 56"/>
              <a:gd name="T3" fmla="*/ 162 h 163"/>
              <a:gd name="T4" fmla="*/ 0 w 56"/>
              <a:gd name="T5" fmla="*/ 135 h 163"/>
              <a:gd name="T6" fmla="*/ 0 w 56"/>
              <a:gd name="T7" fmla="*/ 27 h 163"/>
              <a:gd name="T8" fmla="*/ 27 w 56"/>
              <a:gd name="T9" fmla="*/ 0 h 163"/>
              <a:gd name="T10" fmla="*/ 27 w 56"/>
              <a:gd name="T11" fmla="*/ 0 h 163"/>
              <a:gd name="T12" fmla="*/ 55 w 56"/>
              <a:gd name="T13" fmla="*/ 27 h 163"/>
              <a:gd name="T14" fmla="*/ 55 w 56"/>
              <a:gd name="T15" fmla="*/ 135 h 163"/>
              <a:gd name="T16" fmla="*/ 27 w 56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63">
                <a:moveTo>
                  <a:pt x="27" y="162"/>
                </a:moveTo>
                <a:lnTo>
                  <a:pt x="27" y="162"/>
                </a:lnTo>
                <a:cubicBezTo>
                  <a:pt x="1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5" y="18"/>
                  <a:pt x="55" y="27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5" y="153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0">
            <a:extLst>
              <a:ext uri="{FF2B5EF4-FFF2-40B4-BE49-F238E27FC236}">
                <a16:creationId xmlns:a16="http://schemas.microsoft.com/office/drawing/2014/main" id="{4285C188-5BE5-0344-ABCE-455F3DA7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435" y="4956486"/>
            <a:ext cx="56551" cy="174366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27 w 55"/>
              <a:gd name="T11" fmla="*/ 0 h 163"/>
              <a:gd name="T12" fmla="*/ 54 w 55"/>
              <a:gd name="T13" fmla="*/ 27 h 163"/>
              <a:gd name="T14" fmla="*/ 54 w 55"/>
              <a:gd name="T15" fmla="*/ 135 h 163"/>
              <a:gd name="T16" fmla="*/ 27 w 5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18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1">
            <a:extLst>
              <a:ext uri="{FF2B5EF4-FFF2-40B4-BE49-F238E27FC236}">
                <a16:creationId xmlns:a16="http://schemas.microsoft.com/office/drawing/2014/main" id="{277FBD69-A016-C34C-9567-6BA107A9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526" y="4956486"/>
            <a:ext cx="70687" cy="174366"/>
          </a:xfrm>
          <a:custGeom>
            <a:avLst/>
            <a:gdLst>
              <a:gd name="T0" fmla="*/ 36 w 64"/>
              <a:gd name="T1" fmla="*/ 162 h 163"/>
              <a:gd name="T2" fmla="*/ 36 w 64"/>
              <a:gd name="T3" fmla="*/ 162 h 163"/>
              <a:gd name="T4" fmla="*/ 9 w 64"/>
              <a:gd name="T5" fmla="*/ 135 h 163"/>
              <a:gd name="T6" fmla="*/ 0 w 64"/>
              <a:gd name="T7" fmla="*/ 27 h 163"/>
              <a:gd name="T8" fmla="*/ 27 w 64"/>
              <a:gd name="T9" fmla="*/ 0 h 163"/>
              <a:gd name="T10" fmla="*/ 54 w 64"/>
              <a:gd name="T11" fmla="*/ 27 h 163"/>
              <a:gd name="T12" fmla="*/ 54 w 64"/>
              <a:gd name="T13" fmla="*/ 135 h 163"/>
              <a:gd name="T14" fmla="*/ 36 w 64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63">
                <a:moveTo>
                  <a:pt x="36" y="162"/>
                </a:moveTo>
                <a:lnTo>
                  <a:pt x="36" y="162"/>
                </a:lnTo>
                <a:cubicBezTo>
                  <a:pt x="18" y="162"/>
                  <a:pt x="9" y="153"/>
                  <a:pt x="9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63" y="153"/>
                  <a:pt x="45" y="162"/>
                  <a:pt x="36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2">
            <a:extLst>
              <a:ext uri="{FF2B5EF4-FFF2-40B4-BE49-F238E27FC236}">
                <a16:creationId xmlns:a16="http://schemas.microsoft.com/office/drawing/2014/main" id="{7A1F5D77-0921-B84F-B8C7-AEBED259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327" y="4956486"/>
            <a:ext cx="56551" cy="174366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53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3">
            <a:extLst>
              <a:ext uri="{FF2B5EF4-FFF2-40B4-BE49-F238E27FC236}">
                <a16:creationId xmlns:a16="http://schemas.microsoft.com/office/drawing/2014/main" id="{BF54F290-5BEE-764B-86DF-087CC9F4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295" y="4796259"/>
            <a:ext cx="786994" cy="202641"/>
          </a:xfrm>
          <a:custGeom>
            <a:avLst/>
            <a:gdLst>
              <a:gd name="T0" fmla="*/ 691 w 737"/>
              <a:gd name="T1" fmla="*/ 189 h 190"/>
              <a:gd name="T2" fmla="*/ 691 w 737"/>
              <a:gd name="T3" fmla="*/ 189 h 190"/>
              <a:gd name="T4" fmla="*/ 44 w 737"/>
              <a:gd name="T5" fmla="*/ 189 h 190"/>
              <a:gd name="T6" fmla="*/ 0 w 737"/>
              <a:gd name="T7" fmla="*/ 153 h 190"/>
              <a:gd name="T8" fmla="*/ 0 w 737"/>
              <a:gd name="T9" fmla="*/ 45 h 190"/>
              <a:gd name="T10" fmla="*/ 44 w 737"/>
              <a:gd name="T11" fmla="*/ 0 h 190"/>
              <a:gd name="T12" fmla="*/ 691 w 737"/>
              <a:gd name="T13" fmla="*/ 0 h 190"/>
              <a:gd name="T14" fmla="*/ 736 w 737"/>
              <a:gd name="T15" fmla="*/ 45 h 190"/>
              <a:gd name="T16" fmla="*/ 736 w 737"/>
              <a:gd name="T17" fmla="*/ 153 h 190"/>
              <a:gd name="T18" fmla="*/ 691 w 737"/>
              <a:gd name="T19" fmla="*/ 189 h 190"/>
              <a:gd name="T20" fmla="*/ 53 w 737"/>
              <a:gd name="T21" fmla="*/ 135 h 190"/>
              <a:gd name="T22" fmla="*/ 53 w 737"/>
              <a:gd name="T23" fmla="*/ 135 h 190"/>
              <a:gd name="T24" fmla="*/ 682 w 737"/>
              <a:gd name="T25" fmla="*/ 135 h 190"/>
              <a:gd name="T26" fmla="*/ 682 w 737"/>
              <a:gd name="T27" fmla="*/ 54 h 190"/>
              <a:gd name="T28" fmla="*/ 53 w 737"/>
              <a:gd name="T29" fmla="*/ 54 h 190"/>
              <a:gd name="T30" fmla="*/ 53 w 737"/>
              <a:gd name="T31" fmla="*/ 13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7" h="190">
                <a:moveTo>
                  <a:pt x="691" y="189"/>
                </a:moveTo>
                <a:lnTo>
                  <a:pt x="691" y="189"/>
                </a:lnTo>
                <a:cubicBezTo>
                  <a:pt x="44" y="189"/>
                  <a:pt x="44" y="189"/>
                  <a:pt x="44" y="189"/>
                </a:cubicBezTo>
                <a:cubicBezTo>
                  <a:pt x="17" y="189"/>
                  <a:pt x="0" y="171"/>
                  <a:pt x="0" y="1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44" y="0"/>
                </a:cubicBezTo>
                <a:cubicBezTo>
                  <a:pt x="691" y="0"/>
                  <a:pt x="691" y="0"/>
                  <a:pt x="691" y="0"/>
                </a:cubicBezTo>
                <a:cubicBezTo>
                  <a:pt x="709" y="0"/>
                  <a:pt x="736" y="18"/>
                  <a:pt x="736" y="45"/>
                </a:cubicBezTo>
                <a:cubicBezTo>
                  <a:pt x="736" y="153"/>
                  <a:pt x="736" y="153"/>
                  <a:pt x="736" y="153"/>
                </a:cubicBezTo>
                <a:cubicBezTo>
                  <a:pt x="736" y="171"/>
                  <a:pt x="709" y="189"/>
                  <a:pt x="691" y="189"/>
                </a:cubicBezTo>
                <a:close/>
                <a:moveTo>
                  <a:pt x="53" y="135"/>
                </a:moveTo>
                <a:lnTo>
                  <a:pt x="53" y="135"/>
                </a:lnTo>
                <a:cubicBezTo>
                  <a:pt x="682" y="135"/>
                  <a:pt x="682" y="135"/>
                  <a:pt x="682" y="135"/>
                </a:cubicBezTo>
                <a:cubicBezTo>
                  <a:pt x="682" y="54"/>
                  <a:pt x="682" y="54"/>
                  <a:pt x="682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4">
            <a:extLst>
              <a:ext uri="{FF2B5EF4-FFF2-40B4-BE49-F238E27FC236}">
                <a16:creationId xmlns:a16="http://schemas.microsoft.com/office/drawing/2014/main" id="{3B877E13-9764-8042-93EF-824F38CA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672" y="4815110"/>
            <a:ext cx="56551" cy="164941"/>
          </a:xfrm>
          <a:custGeom>
            <a:avLst/>
            <a:gdLst>
              <a:gd name="T0" fmla="*/ 27 w 55"/>
              <a:gd name="T1" fmla="*/ 153 h 154"/>
              <a:gd name="T2" fmla="*/ 27 w 55"/>
              <a:gd name="T3" fmla="*/ 153 h 154"/>
              <a:gd name="T4" fmla="*/ 0 w 55"/>
              <a:gd name="T5" fmla="*/ 135 h 154"/>
              <a:gd name="T6" fmla="*/ 0 w 55"/>
              <a:gd name="T7" fmla="*/ 27 h 154"/>
              <a:gd name="T8" fmla="*/ 27 w 55"/>
              <a:gd name="T9" fmla="*/ 0 h 154"/>
              <a:gd name="T10" fmla="*/ 54 w 55"/>
              <a:gd name="T11" fmla="*/ 27 h 154"/>
              <a:gd name="T12" fmla="*/ 54 w 55"/>
              <a:gd name="T13" fmla="*/ 126 h 154"/>
              <a:gd name="T14" fmla="*/ 27 w 55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4">
                <a:moveTo>
                  <a:pt x="27" y="153"/>
                </a:moveTo>
                <a:lnTo>
                  <a:pt x="27" y="153"/>
                </a:lnTo>
                <a:cubicBezTo>
                  <a:pt x="18" y="153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46" y="0"/>
                  <a:pt x="54" y="9"/>
                  <a:pt x="54" y="27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44"/>
                  <a:pt x="46" y="153"/>
                  <a:pt x="27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5">
            <a:extLst>
              <a:ext uri="{FF2B5EF4-FFF2-40B4-BE49-F238E27FC236}">
                <a16:creationId xmlns:a16="http://schemas.microsoft.com/office/drawing/2014/main" id="{D5721947-A08E-2544-BE03-1482B10D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759" y="4815110"/>
            <a:ext cx="56551" cy="164941"/>
          </a:xfrm>
          <a:custGeom>
            <a:avLst/>
            <a:gdLst>
              <a:gd name="T0" fmla="*/ 27 w 55"/>
              <a:gd name="T1" fmla="*/ 153 h 154"/>
              <a:gd name="T2" fmla="*/ 27 w 55"/>
              <a:gd name="T3" fmla="*/ 153 h 154"/>
              <a:gd name="T4" fmla="*/ 0 w 55"/>
              <a:gd name="T5" fmla="*/ 135 h 154"/>
              <a:gd name="T6" fmla="*/ 0 w 55"/>
              <a:gd name="T7" fmla="*/ 27 h 154"/>
              <a:gd name="T8" fmla="*/ 27 w 55"/>
              <a:gd name="T9" fmla="*/ 0 h 154"/>
              <a:gd name="T10" fmla="*/ 54 w 55"/>
              <a:gd name="T11" fmla="*/ 27 h 154"/>
              <a:gd name="T12" fmla="*/ 54 w 55"/>
              <a:gd name="T13" fmla="*/ 126 h 154"/>
              <a:gd name="T14" fmla="*/ 27 w 55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54">
                <a:moveTo>
                  <a:pt x="27" y="153"/>
                </a:moveTo>
                <a:lnTo>
                  <a:pt x="27" y="153"/>
                </a:lnTo>
                <a:cubicBezTo>
                  <a:pt x="19" y="153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44"/>
                  <a:pt x="45" y="153"/>
                  <a:pt x="27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6">
            <a:extLst>
              <a:ext uri="{FF2B5EF4-FFF2-40B4-BE49-F238E27FC236}">
                <a16:creationId xmlns:a16="http://schemas.microsoft.com/office/drawing/2014/main" id="{4A072DEB-6D1C-1C4D-A831-C722EC61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850" y="4815110"/>
            <a:ext cx="56551" cy="174366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9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7">
            <a:extLst>
              <a:ext uri="{FF2B5EF4-FFF2-40B4-BE49-F238E27FC236}">
                <a16:creationId xmlns:a16="http://schemas.microsoft.com/office/drawing/2014/main" id="{36EDA31C-3DAE-5B46-8F4E-E30AF716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651" y="4815110"/>
            <a:ext cx="56551" cy="174366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27 w 55"/>
              <a:gd name="T11" fmla="*/ 0 h 163"/>
              <a:gd name="T12" fmla="*/ 54 w 55"/>
              <a:gd name="T13" fmla="*/ 27 h 163"/>
              <a:gd name="T14" fmla="*/ 54 w 55"/>
              <a:gd name="T15" fmla="*/ 135 h 163"/>
              <a:gd name="T16" fmla="*/ 27 w 5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36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8">
            <a:extLst>
              <a:ext uri="{FF2B5EF4-FFF2-40B4-BE49-F238E27FC236}">
                <a16:creationId xmlns:a16="http://schemas.microsoft.com/office/drawing/2014/main" id="{B34782B5-1041-4349-8712-CFD16850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372" y="4650172"/>
            <a:ext cx="777569" cy="202638"/>
          </a:xfrm>
          <a:custGeom>
            <a:avLst/>
            <a:gdLst>
              <a:gd name="T0" fmla="*/ 692 w 729"/>
              <a:gd name="T1" fmla="*/ 189 h 190"/>
              <a:gd name="T2" fmla="*/ 692 w 729"/>
              <a:gd name="T3" fmla="*/ 189 h 190"/>
              <a:gd name="T4" fmla="*/ 36 w 729"/>
              <a:gd name="T5" fmla="*/ 189 h 190"/>
              <a:gd name="T6" fmla="*/ 0 w 729"/>
              <a:gd name="T7" fmla="*/ 153 h 190"/>
              <a:gd name="T8" fmla="*/ 0 w 729"/>
              <a:gd name="T9" fmla="*/ 45 h 190"/>
              <a:gd name="T10" fmla="*/ 36 w 729"/>
              <a:gd name="T11" fmla="*/ 0 h 190"/>
              <a:gd name="T12" fmla="*/ 692 w 729"/>
              <a:gd name="T13" fmla="*/ 0 h 190"/>
              <a:gd name="T14" fmla="*/ 728 w 729"/>
              <a:gd name="T15" fmla="*/ 45 h 190"/>
              <a:gd name="T16" fmla="*/ 728 w 729"/>
              <a:gd name="T17" fmla="*/ 153 h 190"/>
              <a:gd name="T18" fmla="*/ 692 w 729"/>
              <a:gd name="T19" fmla="*/ 189 h 190"/>
              <a:gd name="T20" fmla="*/ 54 w 729"/>
              <a:gd name="T21" fmla="*/ 144 h 190"/>
              <a:gd name="T22" fmla="*/ 54 w 729"/>
              <a:gd name="T23" fmla="*/ 144 h 190"/>
              <a:gd name="T24" fmla="*/ 674 w 729"/>
              <a:gd name="T25" fmla="*/ 144 h 190"/>
              <a:gd name="T26" fmla="*/ 674 w 729"/>
              <a:gd name="T27" fmla="*/ 54 h 190"/>
              <a:gd name="T28" fmla="*/ 54 w 729"/>
              <a:gd name="T29" fmla="*/ 54 h 190"/>
              <a:gd name="T30" fmla="*/ 54 w 729"/>
              <a:gd name="T31" fmla="*/ 14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9" h="190">
                <a:moveTo>
                  <a:pt x="692" y="189"/>
                </a:moveTo>
                <a:lnTo>
                  <a:pt x="692" y="189"/>
                </a:lnTo>
                <a:cubicBezTo>
                  <a:pt x="36" y="189"/>
                  <a:pt x="36" y="189"/>
                  <a:pt x="36" y="189"/>
                </a:cubicBezTo>
                <a:cubicBezTo>
                  <a:pt x="18" y="189"/>
                  <a:pt x="0" y="171"/>
                  <a:pt x="0" y="1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710" y="0"/>
                  <a:pt x="728" y="18"/>
                  <a:pt x="728" y="45"/>
                </a:cubicBezTo>
                <a:cubicBezTo>
                  <a:pt x="728" y="153"/>
                  <a:pt x="728" y="153"/>
                  <a:pt x="728" y="153"/>
                </a:cubicBezTo>
                <a:cubicBezTo>
                  <a:pt x="728" y="171"/>
                  <a:pt x="710" y="189"/>
                  <a:pt x="692" y="189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674" y="144"/>
                  <a:pt x="674" y="144"/>
                  <a:pt x="674" y="144"/>
                </a:cubicBezTo>
                <a:cubicBezTo>
                  <a:pt x="674" y="54"/>
                  <a:pt x="674" y="54"/>
                  <a:pt x="67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9">
            <a:extLst>
              <a:ext uri="{FF2B5EF4-FFF2-40B4-BE49-F238E27FC236}">
                <a16:creationId xmlns:a16="http://schemas.microsoft.com/office/drawing/2014/main" id="{76870AF9-7496-8F47-B40F-A922FCE9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460" y="4669022"/>
            <a:ext cx="56551" cy="174363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36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20">
            <a:extLst>
              <a:ext uri="{FF2B5EF4-FFF2-40B4-BE49-F238E27FC236}">
                <a16:creationId xmlns:a16="http://schemas.microsoft.com/office/drawing/2014/main" id="{B431B11D-AF2A-FC42-A1F9-EE9FC118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50" y="4669022"/>
            <a:ext cx="56551" cy="174363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54 w 55"/>
              <a:gd name="T11" fmla="*/ 27 h 163"/>
              <a:gd name="T12" fmla="*/ 54 w 55"/>
              <a:gd name="T13" fmla="*/ 135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36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1">
            <a:extLst>
              <a:ext uri="{FF2B5EF4-FFF2-40B4-BE49-F238E27FC236}">
                <a16:creationId xmlns:a16="http://schemas.microsoft.com/office/drawing/2014/main" id="{B2907E64-6A71-824B-8834-18D41C49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927" y="4669022"/>
            <a:ext cx="56551" cy="174363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27 w 55"/>
              <a:gd name="T11" fmla="*/ 0 h 163"/>
              <a:gd name="T12" fmla="*/ 54 w 55"/>
              <a:gd name="T13" fmla="*/ 27 h 163"/>
              <a:gd name="T14" fmla="*/ 54 w 55"/>
              <a:gd name="T15" fmla="*/ 135 h 163"/>
              <a:gd name="T16" fmla="*/ 27 w 5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9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2">
            <a:extLst>
              <a:ext uri="{FF2B5EF4-FFF2-40B4-BE49-F238E27FC236}">
                <a16:creationId xmlns:a16="http://schemas.microsoft.com/office/drawing/2014/main" id="{F070DE93-961C-2D41-AB19-2E0E401E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014" y="4669022"/>
            <a:ext cx="56551" cy="174363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0 w 55"/>
              <a:gd name="T5" fmla="*/ 135 h 163"/>
              <a:gd name="T6" fmla="*/ 0 w 55"/>
              <a:gd name="T7" fmla="*/ 27 h 163"/>
              <a:gd name="T8" fmla="*/ 27 w 55"/>
              <a:gd name="T9" fmla="*/ 0 h 163"/>
              <a:gd name="T10" fmla="*/ 27 w 55"/>
              <a:gd name="T11" fmla="*/ 0 h 163"/>
              <a:gd name="T12" fmla="*/ 54 w 55"/>
              <a:gd name="T13" fmla="*/ 27 h 163"/>
              <a:gd name="T14" fmla="*/ 54 w 55"/>
              <a:gd name="T15" fmla="*/ 135 h 163"/>
              <a:gd name="T16" fmla="*/ 27 w 55"/>
              <a:gd name="T17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0" y="15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44"/>
                  <a:pt x="45" y="162"/>
                  <a:pt x="27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CuadroTexto 524">
            <a:extLst>
              <a:ext uri="{FF2B5EF4-FFF2-40B4-BE49-F238E27FC236}">
                <a16:creationId xmlns:a16="http://schemas.microsoft.com/office/drawing/2014/main" id="{53EA547B-4021-0E43-9C78-58DCD51E1E49}"/>
              </a:ext>
            </a:extLst>
          </p:cNvPr>
          <p:cNvSpPr txBox="1"/>
          <p:nvPr/>
        </p:nvSpPr>
        <p:spPr>
          <a:xfrm>
            <a:off x="10085524" y="757716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26" name="CuadroTexto 525">
            <a:extLst>
              <a:ext uri="{FF2B5EF4-FFF2-40B4-BE49-F238E27FC236}">
                <a16:creationId xmlns:a16="http://schemas.microsoft.com/office/drawing/2014/main" id="{7A89A67A-263F-1147-9B52-B90F20D065F3}"/>
              </a:ext>
            </a:extLst>
          </p:cNvPr>
          <p:cNvSpPr txBox="1"/>
          <p:nvPr/>
        </p:nvSpPr>
        <p:spPr>
          <a:xfrm>
            <a:off x="2451398" y="22731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8" name="CuadroTexto 395">
            <a:extLst>
              <a:ext uri="{FF2B5EF4-FFF2-40B4-BE49-F238E27FC236}">
                <a16:creationId xmlns:a16="http://schemas.microsoft.com/office/drawing/2014/main" id="{359361A6-56F9-4B4D-A88C-C8D9750CBF2C}"/>
              </a:ext>
            </a:extLst>
          </p:cNvPr>
          <p:cNvSpPr txBox="1"/>
          <p:nvPr/>
        </p:nvSpPr>
        <p:spPr>
          <a:xfrm flipH="1">
            <a:off x="15256459" y="66799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9" name="Rectangle 45">
            <a:extLst>
              <a:ext uri="{FF2B5EF4-FFF2-40B4-BE49-F238E27FC236}">
                <a16:creationId xmlns:a16="http://schemas.microsoft.com/office/drawing/2014/main" id="{363B4E42-C4C2-024A-AC90-5056108EE2EB}"/>
              </a:ext>
            </a:extLst>
          </p:cNvPr>
          <p:cNvSpPr/>
          <p:nvPr/>
        </p:nvSpPr>
        <p:spPr>
          <a:xfrm flipH="1">
            <a:off x="15259202" y="7364607"/>
            <a:ext cx="4186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1" name="CuadroTexto 395">
            <a:extLst>
              <a:ext uri="{FF2B5EF4-FFF2-40B4-BE49-F238E27FC236}">
                <a16:creationId xmlns:a16="http://schemas.microsoft.com/office/drawing/2014/main" id="{80B09ACE-DAEF-E64C-9B19-BD1DD7F667DC}"/>
              </a:ext>
            </a:extLst>
          </p:cNvPr>
          <p:cNvSpPr txBox="1"/>
          <p:nvPr/>
        </p:nvSpPr>
        <p:spPr>
          <a:xfrm flipH="1">
            <a:off x="15247267" y="100190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32" name="Rectangle 45">
            <a:extLst>
              <a:ext uri="{FF2B5EF4-FFF2-40B4-BE49-F238E27FC236}">
                <a16:creationId xmlns:a16="http://schemas.microsoft.com/office/drawing/2014/main" id="{BAF1024C-CC32-5F4D-99EE-2829F7E52B60}"/>
              </a:ext>
            </a:extLst>
          </p:cNvPr>
          <p:cNvSpPr/>
          <p:nvPr/>
        </p:nvSpPr>
        <p:spPr>
          <a:xfrm flipH="1">
            <a:off x="15250010" y="10703698"/>
            <a:ext cx="4186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4" name="CuadroTexto 395">
            <a:extLst>
              <a:ext uri="{FF2B5EF4-FFF2-40B4-BE49-F238E27FC236}">
                <a16:creationId xmlns:a16="http://schemas.microsoft.com/office/drawing/2014/main" id="{9523E28F-0CFD-5147-A508-DA52B5332D55}"/>
              </a:ext>
            </a:extLst>
          </p:cNvPr>
          <p:cNvSpPr txBox="1"/>
          <p:nvPr/>
        </p:nvSpPr>
        <p:spPr>
          <a:xfrm flipH="1">
            <a:off x="6703391" y="668804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5" name="Rectangle 45">
            <a:extLst>
              <a:ext uri="{FF2B5EF4-FFF2-40B4-BE49-F238E27FC236}">
                <a16:creationId xmlns:a16="http://schemas.microsoft.com/office/drawing/2014/main" id="{94A72CCD-C9DB-9040-B935-4FCC0B4AB681}"/>
              </a:ext>
            </a:extLst>
          </p:cNvPr>
          <p:cNvSpPr/>
          <p:nvPr/>
        </p:nvSpPr>
        <p:spPr>
          <a:xfrm flipH="1">
            <a:off x="4732582" y="7372656"/>
            <a:ext cx="4353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7" name="CuadroTexto 395">
            <a:extLst>
              <a:ext uri="{FF2B5EF4-FFF2-40B4-BE49-F238E27FC236}">
                <a16:creationId xmlns:a16="http://schemas.microsoft.com/office/drawing/2014/main" id="{335C880C-1498-C54D-AFDD-E20C48C68684}"/>
              </a:ext>
            </a:extLst>
          </p:cNvPr>
          <p:cNvSpPr txBox="1"/>
          <p:nvPr/>
        </p:nvSpPr>
        <p:spPr>
          <a:xfrm flipH="1">
            <a:off x="6683486" y="100049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8" name="Rectangle 45">
            <a:extLst>
              <a:ext uri="{FF2B5EF4-FFF2-40B4-BE49-F238E27FC236}">
                <a16:creationId xmlns:a16="http://schemas.microsoft.com/office/drawing/2014/main" id="{083046C5-7E84-294A-B834-0C249E5F42F0}"/>
              </a:ext>
            </a:extLst>
          </p:cNvPr>
          <p:cNvSpPr/>
          <p:nvPr/>
        </p:nvSpPr>
        <p:spPr>
          <a:xfrm flipH="1">
            <a:off x="4712677" y="10689561"/>
            <a:ext cx="4353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2AA373-496F-DC42-BF2B-205992FA31C0}"/>
              </a:ext>
            </a:extLst>
          </p:cNvPr>
          <p:cNvGrpSpPr/>
          <p:nvPr/>
        </p:nvGrpSpPr>
        <p:grpSpPr>
          <a:xfrm>
            <a:off x="4412635" y="6380745"/>
            <a:ext cx="15519137" cy="4017500"/>
            <a:chOff x="4412635" y="6380745"/>
            <a:chExt cx="15519137" cy="4017500"/>
          </a:xfrm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D10F158F-0DEA-D947-9F64-DF2786CC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35" y="6380745"/>
              <a:ext cx="15519137" cy="4017500"/>
            </a:xfrm>
            <a:custGeom>
              <a:avLst/>
              <a:gdLst>
                <a:gd name="T0" fmla="*/ 0 w 14409"/>
                <a:gd name="T1" fmla="*/ 3335 h 3732"/>
                <a:gd name="T2" fmla="*/ 0 w 14409"/>
                <a:gd name="T3" fmla="*/ 3335 h 3732"/>
                <a:gd name="T4" fmla="*/ 0 w 14409"/>
                <a:gd name="T5" fmla="*/ 3335 h 3732"/>
                <a:gd name="T6" fmla="*/ 3337 w 14409"/>
                <a:gd name="T7" fmla="*/ 0 h 3732"/>
                <a:gd name="T8" fmla="*/ 11072 w 14409"/>
                <a:gd name="T9" fmla="*/ 0 h 3732"/>
                <a:gd name="T10" fmla="*/ 14408 w 14409"/>
                <a:gd name="T11" fmla="*/ 3335 h 3732"/>
                <a:gd name="T12" fmla="*/ 14408 w 14409"/>
                <a:gd name="T13" fmla="*/ 3731 h 3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9" h="3732">
                  <a:moveTo>
                    <a:pt x="0" y="3335"/>
                  </a:moveTo>
                  <a:lnTo>
                    <a:pt x="0" y="3335"/>
                  </a:lnTo>
                  <a:lnTo>
                    <a:pt x="0" y="3335"/>
                  </a:lnTo>
                  <a:cubicBezTo>
                    <a:pt x="0" y="1492"/>
                    <a:pt x="1493" y="0"/>
                    <a:pt x="3337" y="0"/>
                  </a:cubicBezTo>
                  <a:cubicBezTo>
                    <a:pt x="11072" y="0"/>
                    <a:pt x="11072" y="0"/>
                    <a:pt x="11072" y="0"/>
                  </a:cubicBezTo>
                  <a:cubicBezTo>
                    <a:pt x="12915" y="0"/>
                    <a:pt x="14408" y="1492"/>
                    <a:pt x="14408" y="3335"/>
                  </a:cubicBezTo>
                  <a:cubicBezTo>
                    <a:pt x="14408" y="3731"/>
                    <a:pt x="14408" y="3731"/>
                    <a:pt x="14408" y="3731"/>
                  </a:cubicBezTo>
                </a:path>
              </a:pathLst>
            </a:custGeom>
            <a:noFill/>
            <a:ln w="889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Line 1">
              <a:extLst>
                <a:ext uri="{FF2B5EF4-FFF2-40B4-BE49-F238E27FC236}">
                  <a16:creationId xmlns:a16="http://schemas.microsoft.com/office/drawing/2014/main" id="{7426371A-C01A-D743-8106-EA86CD0C7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1400" y="6380745"/>
              <a:ext cx="4750" cy="3599604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C089D73E-E680-3D4A-AE86-6998441B3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3008" y="6380745"/>
              <a:ext cx="4750" cy="3599604"/>
            </a:xfrm>
            <a:prstGeom prst="line">
              <a:avLst/>
            </a:prstGeom>
            <a:noFill/>
            <a:ln w="889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209" name="Freeform 166">
            <a:extLst>
              <a:ext uri="{FF2B5EF4-FFF2-40B4-BE49-F238E27FC236}">
                <a16:creationId xmlns:a16="http://schemas.microsoft.com/office/drawing/2014/main" id="{BFF213C4-23FA-C946-82B9-957D03A9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09" y="7083570"/>
            <a:ext cx="455887" cy="555610"/>
          </a:xfrm>
          <a:custGeom>
            <a:avLst/>
            <a:gdLst>
              <a:gd name="T0" fmla="*/ 252 w 424"/>
              <a:gd name="T1" fmla="*/ 216 h 514"/>
              <a:gd name="T2" fmla="*/ 252 w 424"/>
              <a:gd name="T3" fmla="*/ 216 h 514"/>
              <a:gd name="T4" fmla="*/ 0 w 424"/>
              <a:gd name="T5" fmla="*/ 252 h 514"/>
              <a:gd name="T6" fmla="*/ 36 w 424"/>
              <a:gd name="T7" fmla="*/ 441 h 514"/>
              <a:gd name="T8" fmla="*/ 27 w 424"/>
              <a:gd name="T9" fmla="*/ 513 h 514"/>
              <a:gd name="T10" fmla="*/ 180 w 424"/>
              <a:gd name="T11" fmla="*/ 396 h 514"/>
              <a:gd name="T12" fmla="*/ 405 w 424"/>
              <a:gd name="T13" fmla="*/ 63 h 514"/>
              <a:gd name="T14" fmla="*/ 423 w 424"/>
              <a:gd name="T15" fmla="*/ 0 h 514"/>
              <a:gd name="T16" fmla="*/ 252 w 424"/>
              <a:gd name="T17" fmla="*/ 216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514">
                <a:moveTo>
                  <a:pt x="252" y="216"/>
                </a:moveTo>
                <a:lnTo>
                  <a:pt x="252" y="216"/>
                </a:lnTo>
                <a:cubicBezTo>
                  <a:pt x="171" y="252"/>
                  <a:pt x="81" y="270"/>
                  <a:pt x="0" y="252"/>
                </a:cubicBezTo>
                <a:cubicBezTo>
                  <a:pt x="27" y="306"/>
                  <a:pt x="45" y="378"/>
                  <a:pt x="36" y="441"/>
                </a:cubicBezTo>
                <a:cubicBezTo>
                  <a:pt x="36" y="468"/>
                  <a:pt x="36" y="495"/>
                  <a:pt x="27" y="513"/>
                </a:cubicBezTo>
                <a:cubicBezTo>
                  <a:pt x="90" y="486"/>
                  <a:pt x="144" y="450"/>
                  <a:pt x="180" y="396"/>
                </a:cubicBezTo>
                <a:cubicBezTo>
                  <a:pt x="405" y="63"/>
                  <a:pt x="405" y="63"/>
                  <a:pt x="405" y="63"/>
                </a:cubicBezTo>
                <a:cubicBezTo>
                  <a:pt x="414" y="45"/>
                  <a:pt x="423" y="18"/>
                  <a:pt x="423" y="0"/>
                </a:cubicBezTo>
                <a:cubicBezTo>
                  <a:pt x="396" y="90"/>
                  <a:pt x="333" y="162"/>
                  <a:pt x="252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7">
            <a:extLst>
              <a:ext uri="{FF2B5EF4-FFF2-40B4-BE49-F238E27FC236}">
                <a16:creationId xmlns:a16="http://schemas.microsoft.com/office/drawing/2014/main" id="{A611CAB0-96FD-9A4F-9253-24FB1D96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905" y="8076072"/>
            <a:ext cx="436891" cy="194703"/>
          </a:xfrm>
          <a:custGeom>
            <a:avLst/>
            <a:gdLst>
              <a:gd name="T0" fmla="*/ 0 w 406"/>
              <a:gd name="T1" fmla="*/ 0 h 181"/>
              <a:gd name="T2" fmla="*/ 0 w 406"/>
              <a:gd name="T3" fmla="*/ 0 h 181"/>
              <a:gd name="T4" fmla="*/ 0 w 406"/>
              <a:gd name="T5" fmla="*/ 0 h 181"/>
              <a:gd name="T6" fmla="*/ 0 w 406"/>
              <a:gd name="T7" fmla="*/ 9 h 181"/>
              <a:gd name="T8" fmla="*/ 9 w 406"/>
              <a:gd name="T9" fmla="*/ 18 h 181"/>
              <a:gd name="T10" fmla="*/ 9 w 406"/>
              <a:gd name="T11" fmla="*/ 18 h 181"/>
              <a:gd name="T12" fmla="*/ 9 w 406"/>
              <a:gd name="T13" fmla="*/ 27 h 181"/>
              <a:gd name="T14" fmla="*/ 9 w 406"/>
              <a:gd name="T15" fmla="*/ 36 h 181"/>
              <a:gd name="T16" fmla="*/ 9 w 406"/>
              <a:gd name="T17" fmla="*/ 36 h 181"/>
              <a:gd name="T18" fmla="*/ 9 w 406"/>
              <a:gd name="T19" fmla="*/ 45 h 181"/>
              <a:gd name="T20" fmla="*/ 9 w 406"/>
              <a:gd name="T21" fmla="*/ 53 h 181"/>
              <a:gd name="T22" fmla="*/ 18 w 406"/>
              <a:gd name="T23" fmla="*/ 63 h 181"/>
              <a:gd name="T24" fmla="*/ 18 w 406"/>
              <a:gd name="T25" fmla="*/ 63 h 181"/>
              <a:gd name="T26" fmla="*/ 18 w 406"/>
              <a:gd name="T27" fmla="*/ 63 h 181"/>
              <a:gd name="T28" fmla="*/ 27 w 406"/>
              <a:gd name="T29" fmla="*/ 72 h 181"/>
              <a:gd name="T30" fmla="*/ 27 w 406"/>
              <a:gd name="T31" fmla="*/ 81 h 181"/>
              <a:gd name="T32" fmla="*/ 225 w 406"/>
              <a:gd name="T33" fmla="*/ 161 h 181"/>
              <a:gd name="T34" fmla="*/ 234 w 406"/>
              <a:gd name="T35" fmla="*/ 161 h 181"/>
              <a:gd name="T36" fmla="*/ 405 w 406"/>
              <a:gd name="T37" fmla="*/ 108 h 181"/>
              <a:gd name="T38" fmla="*/ 0 w 406"/>
              <a:gd name="T39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6" h="18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9" y="18"/>
                </a:lnTo>
                <a:cubicBezTo>
                  <a:pt x="9" y="18"/>
                  <a:pt x="9" y="18"/>
                  <a:pt x="9" y="27"/>
                </a:cubicBezTo>
                <a:cubicBezTo>
                  <a:pt x="9" y="27"/>
                  <a:pt x="9" y="27"/>
                  <a:pt x="9" y="36"/>
                </a:cubicBezTo>
                <a:lnTo>
                  <a:pt x="9" y="36"/>
                </a:lnTo>
                <a:lnTo>
                  <a:pt x="9" y="45"/>
                </a:lnTo>
                <a:cubicBezTo>
                  <a:pt x="9" y="45"/>
                  <a:pt x="9" y="45"/>
                  <a:pt x="9" y="53"/>
                </a:cubicBezTo>
                <a:cubicBezTo>
                  <a:pt x="18" y="53"/>
                  <a:pt x="18" y="53"/>
                  <a:pt x="18" y="63"/>
                </a:cubicBezTo>
                <a:lnTo>
                  <a:pt x="18" y="63"/>
                </a:lnTo>
                <a:lnTo>
                  <a:pt x="18" y="63"/>
                </a:lnTo>
                <a:cubicBezTo>
                  <a:pt x="18" y="72"/>
                  <a:pt x="18" y="72"/>
                  <a:pt x="27" y="72"/>
                </a:cubicBezTo>
                <a:cubicBezTo>
                  <a:pt x="27" y="81"/>
                  <a:pt x="27" y="81"/>
                  <a:pt x="27" y="81"/>
                </a:cubicBezTo>
                <a:cubicBezTo>
                  <a:pt x="63" y="144"/>
                  <a:pt x="144" y="180"/>
                  <a:pt x="225" y="161"/>
                </a:cubicBezTo>
                <a:cubicBezTo>
                  <a:pt x="234" y="161"/>
                  <a:pt x="234" y="161"/>
                  <a:pt x="234" y="161"/>
                </a:cubicBezTo>
                <a:cubicBezTo>
                  <a:pt x="405" y="108"/>
                  <a:pt x="405" y="108"/>
                  <a:pt x="405" y="10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8">
            <a:extLst>
              <a:ext uri="{FF2B5EF4-FFF2-40B4-BE49-F238E27FC236}">
                <a16:creationId xmlns:a16="http://schemas.microsoft.com/office/drawing/2014/main" id="{B15DD6B6-3D79-B04A-8915-3D491131A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285" y="6352252"/>
            <a:ext cx="261186" cy="337165"/>
          </a:xfrm>
          <a:custGeom>
            <a:avLst/>
            <a:gdLst>
              <a:gd name="T0" fmla="*/ 81 w 244"/>
              <a:gd name="T1" fmla="*/ 225 h 315"/>
              <a:gd name="T2" fmla="*/ 81 w 244"/>
              <a:gd name="T3" fmla="*/ 225 h 315"/>
              <a:gd name="T4" fmla="*/ 243 w 244"/>
              <a:gd name="T5" fmla="*/ 314 h 315"/>
              <a:gd name="T6" fmla="*/ 153 w 244"/>
              <a:gd name="T7" fmla="*/ 0 h 315"/>
              <a:gd name="T8" fmla="*/ 0 w 244"/>
              <a:gd name="T9" fmla="*/ 198 h 315"/>
              <a:gd name="T10" fmla="*/ 81 w 244"/>
              <a:gd name="T11" fmla="*/ 22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" h="315">
                <a:moveTo>
                  <a:pt x="81" y="225"/>
                </a:moveTo>
                <a:lnTo>
                  <a:pt x="81" y="225"/>
                </a:lnTo>
                <a:cubicBezTo>
                  <a:pt x="144" y="243"/>
                  <a:pt x="198" y="270"/>
                  <a:pt x="243" y="314"/>
                </a:cubicBezTo>
                <a:cubicBezTo>
                  <a:pt x="153" y="0"/>
                  <a:pt x="153" y="0"/>
                  <a:pt x="153" y="0"/>
                </a:cubicBezTo>
                <a:cubicBezTo>
                  <a:pt x="126" y="81"/>
                  <a:pt x="72" y="153"/>
                  <a:pt x="0" y="198"/>
                </a:cubicBezTo>
                <a:lnTo>
                  <a:pt x="81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9">
            <a:extLst>
              <a:ext uri="{FF2B5EF4-FFF2-40B4-BE49-F238E27FC236}">
                <a16:creationId xmlns:a16="http://schemas.microsoft.com/office/drawing/2014/main" id="{F3AAD1D0-6691-4A47-BFE6-1A89CDAE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458" y="4656923"/>
            <a:ext cx="2075232" cy="2730572"/>
          </a:xfrm>
          <a:custGeom>
            <a:avLst/>
            <a:gdLst>
              <a:gd name="T0" fmla="*/ 1915 w 1925"/>
              <a:gd name="T1" fmla="*/ 2130 h 2536"/>
              <a:gd name="T2" fmla="*/ 1915 w 1925"/>
              <a:gd name="T3" fmla="*/ 2130 h 2536"/>
              <a:gd name="T4" fmla="*/ 1331 w 1925"/>
              <a:gd name="T5" fmla="*/ 36 h 2536"/>
              <a:gd name="T6" fmla="*/ 1295 w 1925"/>
              <a:gd name="T7" fmla="*/ 0 h 2536"/>
              <a:gd name="T8" fmla="*/ 1277 w 1925"/>
              <a:gd name="T9" fmla="*/ 0 h 2536"/>
              <a:gd name="T10" fmla="*/ 36 w 1925"/>
              <a:gd name="T11" fmla="*/ 350 h 2536"/>
              <a:gd name="T12" fmla="*/ 9 w 1925"/>
              <a:gd name="T13" fmla="*/ 369 h 2536"/>
              <a:gd name="T14" fmla="*/ 0 w 1925"/>
              <a:gd name="T15" fmla="*/ 405 h 2536"/>
              <a:gd name="T16" fmla="*/ 584 w 1925"/>
              <a:gd name="T17" fmla="*/ 2499 h 2536"/>
              <a:gd name="T18" fmla="*/ 638 w 1925"/>
              <a:gd name="T19" fmla="*/ 2535 h 2536"/>
              <a:gd name="T20" fmla="*/ 1888 w 1925"/>
              <a:gd name="T21" fmla="*/ 2184 h 2536"/>
              <a:gd name="T22" fmla="*/ 1915 w 1925"/>
              <a:gd name="T23" fmla="*/ 2130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5" h="2536">
                <a:moveTo>
                  <a:pt x="1915" y="2130"/>
                </a:moveTo>
                <a:lnTo>
                  <a:pt x="1915" y="2130"/>
                </a:lnTo>
                <a:cubicBezTo>
                  <a:pt x="1331" y="36"/>
                  <a:pt x="1331" y="36"/>
                  <a:pt x="1331" y="36"/>
                </a:cubicBezTo>
                <a:cubicBezTo>
                  <a:pt x="1331" y="18"/>
                  <a:pt x="1313" y="0"/>
                  <a:pt x="1295" y="0"/>
                </a:cubicBezTo>
                <a:cubicBezTo>
                  <a:pt x="1286" y="0"/>
                  <a:pt x="1286" y="0"/>
                  <a:pt x="1277" y="0"/>
                </a:cubicBezTo>
                <a:cubicBezTo>
                  <a:pt x="36" y="350"/>
                  <a:pt x="36" y="350"/>
                  <a:pt x="36" y="350"/>
                </a:cubicBezTo>
                <a:cubicBezTo>
                  <a:pt x="18" y="350"/>
                  <a:pt x="9" y="369"/>
                  <a:pt x="9" y="369"/>
                </a:cubicBezTo>
                <a:cubicBezTo>
                  <a:pt x="0" y="378"/>
                  <a:pt x="0" y="386"/>
                  <a:pt x="0" y="405"/>
                </a:cubicBezTo>
                <a:cubicBezTo>
                  <a:pt x="584" y="2499"/>
                  <a:pt x="584" y="2499"/>
                  <a:pt x="584" y="2499"/>
                </a:cubicBezTo>
                <a:cubicBezTo>
                  <a:pt x="593" y="2526"/>
                  <a:pt x="611" y="2535"/>
                  <a:pt x="638" y="2535"/>
                </a:cubicBezTo>
                <a:cubicBezTo>
                  <a:pt x="1888" y="2184"/>
                  <a:pt x="1888" y="2184"/>
                  <a:pt x="1888" y="2184"/>
                </a:cubicBezTo>
                <a:cubicBezTo>
                  <a:pt x="1906" y="2184"/>
                  <a:pt x="1924" y="2157"/>
                  <a:pt x="1915" y="2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0">
            <a:extLst>
              <a:ext uri="{FF2B5EF4-FFF2-40B4-BE49-F238E27FC236}">
                <a16:creationId xmlns:a16="http://schemas.microsoft.com/office/drawing/2014/main" id="{3140B5D9-16F9-0C44-83E6-7E5B4732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967" y="4861123"/>
            <a:ext cx="3922524" cy="3400154"/>
          </a:xfrm>
          <a:custGeom>
            <a:avLst/>
            <a:gdLst>
              <a:gd name="T0" fmla="*/ 3102 w 3643"/>
              <a:gd name="T1" fmla="*/ 2319 h 3157"/>
              <a:gd name="T2" fmla="*/ 1745 w 3643"/>
              <a:gd name="T3" fmla="*/ 1941 h 3157"/>
              <a:gd name="T4" fmla="*/ 1646 w 3643"/>
              <a:gd name="T5" fmla="*/ 1897 h 3157"/>
              <a:gd name="T6" fmla="*/ 1610 w 3643"/>
              <a:gd name="T7" fmla="*/ 1780 h 3157"/>
              <a:gd name="T8" fmla="*/ 1781 w 3643"/>
              <a:gd name="T9" fmla="*/ 1672 h 3157"/>
              <a:gd name="T10" fmla="*/ 2203 w 3643"/>
              <a:gd name="T11" fmla="*/ 1790 h 3157"/>
              <a:gd name="T12" fmla="*/ 3534 w 3643"/>
              <a:gd name="T13" fmla="*/ 2112 h 3157"/>
              <a:gd name="T14" fmla="*/ 3498 w 3643"/>
              <a:gd name="T15" fmla="*/ 1790 h 3157"/>
              <a:gd name="T16" fmla="*/ 1871 w 3643"/>
              <a:gd name="T17" fmla="*/ 1340 h 3157"/>
              <a:gd name="T18" fmla="*/ 1772 w 3643"/>
              <a:gd name="T19" fmla="*/ 1223 h 3157"/>
              <a:gd name="T20" fmla="*/ 1817 w 3643"/>
              <a:gd name="T21" fmla="*/ 1106 h 3157"/>
              <a:gd name="T22" fmla="*/ 1943 w 3643"/>
              <a:gd name="T23" fmla="*/ 1079 h 3157"/>
              <a:gd name="T24" fmla="*/ 3363 w 3643"/>
              <a:gd name="T25" fmla="*/ 1421 h 3157"/>
              <a:gd name="T26" fmla="*/ 3354 w 3643"/>
              <a:gd name="T27" fmla="*/ 1115 h 3157"/>
              <a:gd name="T28" fmla="*/ 1925 w 3643"/>
              <a:gd name="T29" fmla="*/ 719 h 3157"/>
              <a:gd name="T30" fmla="*/ 1448 w 3643"/>
              <a:gd name="T31" fmla="*/ 782 h 3157"/>
              <a:gd name="T32" fmla="*/ 1322 w 3643"/>
              <a:gd name="T33" fmla="*/ 782 h 3157"/>
              <a:gd name="T34" fmla="*/ 980 w 3643"/>
              <a:gd name="T35" fmla="*/ 476 h 3157"/>
              <a:gd name="T36" fmla="*/ 1061 w 3643"/>
              <a:gd name="T37" fmla="*/ 135 h 3157"/>
              <a:gd name="T38" fmla="*/ 1043 w 3643"/>
              <a:gd name="T39" fmla="*/ 9 h 3157"/>
              <a:gd name="T40" fmla="*/ 1016 w 3643"/>
              <a:gd name="T41" fmla="*/ 9 h 3157"/>
              <a:gd name="T42" fmla="*/ 486 w 3643"/>
              <a:gd name="T43" fmla="*/ 305 h 3157"/>
              <a:gd name="T44" fmla="*/ 180 w 3643"/>
              <a:gd name="T45" fmla="*/ 1385 h 3157"/>
              <a:gd name="T46" fmla="*/ 9 w 3643"/>
              <a:gd name="T47" fmla="*/ 2004 h 3157"/>
              <a:gd name="T48" fmla="*/ 117 w 3643"/>
              <a:gd name="T49" fmla="*/ 2247 h 3157"/>
              <a:gd name="T50" fmla="*/ 396 w 3643"/>
              <a:gd name="T51" fmla="*/ 2571 h 3157"/>
              <a:gd name="T52" fmla="*/ 513 w 3643"/>
              <a:gd name="T53" fmla="*/ 2598 h 3157"/>
              <a:gd name="T54" fmla="*/ 764 w 3643"/>
              <a:gd name="T55" fmla="*/ 2670 h 3157"/>
              <a:gd name="T56" fmla="*/ 1151 w 3643"/>
              <a:gd name="T57" fmla="*/ 2778 h 3157"/>
              <a:gd name="T58" fmla="*/ 1925 w 3643"/>
              <a:gd name="T59" fmla="*/ 2994 h 3157"/>
              <a:gd name="T60" fmla="*/ 2293 w 3643"/>
              <a:gd name="T61" fmla="*/ 3093 h 3157"/>
              <a:gd name="T62" fmla="*/ 2625 w 3643"/>
              <a:gd name="T63" fmla="*/ 3048 h 3157"/>
              <a:gd name="T64" fmla="*/ 2634 w 3643"/>
              <a:gd name="T65" fmla="*/ 3038 h 3157"/>
              <a:gd name="T66" fmla="*/ 2634 w 3643"/>
              <a:gd name="T67" fmla="*/ 3030 h 3157"/>
              <a:gd name="T68" fmla="*/ 2643 w 3643"/>
              <a:gd name="T69" fmla="*/ 3012 h 3157"/>
              <a:gd name="T70" fmla="*/ 2643 w 3643"/>
              <a:gd name="T71" fmla="*/ 3003 h 3157"/>
              <a:gd name="T72" fmla="*/ 2643 w 3643"/>
              <a:gd name="T73" fmla="*/ 2994 h 3157"/>
              <a:gd name="T74" fmla="*/ 2643 w 3643"/>
              <a:gd name="T75" fmla="*/ 2994 h 3157"/>
              <a:gd name="T76" fmla="*/ 2652 w 3643"/>
              <a:gd name="T77" fmla="*/ 2976 h 3157"/>
              <a:gd name="T78" fmla="*/ 2652 w 3643"/>
              <a:gd name="T79" fmla="*/ 2967 h 3157"/>
              <a:gd name="T80" fmla="*/ 2652 w 3643"/>
              <a:gd name="T81" fmla="*/ 2949 h 3157"/>
              <a:gd name="T82" fmla="*/ 2643 w 3643"/>
              <a:gd name="T83" fmla="*/ 2931 h 3157"/>
              <a:gd name="T84" fmla="*/ 2643 w 3643"/>
              <a:gd name="T85" fmla="*/ 2913 h 3157"/>
              <a:gd name="T86" fmla="*/ 2634 w 3643"/>
              <a:gd name="T87" fmla="*/ 2895 h 3157"/>
              <a:gd name="T88" fmla="*/ 2634 w 3643"/>
              <a:gd name="T89" fmla="*/ 2895 h 3157"/>
              <a:gd name="T90" fmla="*/ 2625 w 3643"/>
              <a:gd name="T91" fmla="*/ 2877 h 3157"/>
              <a:gd name="T92" fmla="*/ 2526 w 3643"/>
              <a:gd name="T93" fmla="*/ 2796 h 3157"/>
              <a:gd name="T94" fmla="*/ 1745 w 3643"/>
              <a:gd name="T95" fmla="*/ 2580 h 3157"/>
              <a:gd name="T96" fmla="*/ 1538 w 3643"/>
              <a:gd name="T97" fmla="*/ 2526 h 3157"/>
              <a:gd name="T98" fmla="*/ 1466 w 3643"/>
              <a:gd name="T99" fmla="*/ 2481 h 3157"/>
              <a:gd name="T100" fmla="*/ 1610 w 3643"/>
              <a:gd name="T101" fmla="*/ 2265 h 3157"/>
              <a:gd name="T102" fmla="*/ 2113 w 3643"/>
              <a:gd name="T103" fmla="*/ 2400 h 3157"/>
              <a:gd name="T104" fmla="*/ 2356 w 3643"/>
              <a:gd name="T105" fmla="*/ 2472 h 3157"/>
              <a:gd name="T106" fmla="*/ 3219 w 3643"/>
              <a:gd name="T107" fmla="*/ 2544 h 3157"/>
              <a:gd name="T108" fmla="*/ 3102 w 3643"/>
              <a:gd name="T109" fmla="*/ 2319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43" h="3157">
                <a:moveTo>
                  <a:pt x="3102" y="2319"/>
                </a:moveTo>
                <a:lnTo>
                  <a:pt x="3102" y="2319"/>
                </a:lnTo>
                <a:cubicBezTo>
                  <a:pt x="1925" y="1995"/>
                  <a:pt x="1925" y="1995"/>
                  <a:pt x="1925" y="1995"/>
                </a:cubicBezTo>
                <a:cubicBezTo>
                  <a:pt x="1745" y="1941"/>
                  <a:pt x="1745" y="1941"/>
                  <a:pt x="1745" y="1941"/>
                </a:cubicBezTo>
                <a:cubicBezTo>
                  <a:pt x="1709" y="1932"/>
                  <a:pt x="1709" y="1932"/>
                  <a:pt x="1709" y="1932"/>
                </a:cubicBezTo>
                <a:cubicBezTo>
                  <a:pt x="1682" y="1923"/>
                  <a:pt x="1655" y="1914"/>
                  <a:pt x="1646" y="1897"/>
                </a:cubicBezTo>
                <a:cubicBezTo>
                  <a:pt x="1619" y="1870"/>
                  <a:pt x="1610" y="1843"/>
                  <a:pt x="1610" y="1807"/>
                </a:cubicBezTo>
                <a:cubicBezTo>
                  <a:pt x="1610" y="1798"/>
                  <a:pt x="1610" y="1790"/>
                  <a:pt x="1610" y="1780"/>
                </a:cubicBezTo>
                <a:cubicBezTo>
                  <a:pt x="1610" y="1744"/>
                  <a:pt x="1637" y="1708"/>
                  <a:pt x="1673" y="1691"/>
                </a:cubicBezTo>
                <a:cubicBezTo>
                  <a:pt x="1700" y="1672"/>
                  <a:pt x="1736" y="1664"/>
                  <a:pt x="1781" y="1672"/>
                </a:cubicBezTo>
                <a:cubicBezTo>
                  <a:pt x="1925" y="1718"/>
                  <a:pt x="1925" y="1718"/>
                  <a:pt x="1925" y="1718"/>
                </a:cubicBezTo>
                <a:cubicBezTo>
                  <a:pt x="2203" y="1790"/>
                  <a:pt x="2203" y="1790"/>
                  <a:pt x="2203" y="1790"/>
                </a:cubicBezTo>
                <a:cubicBezTo>
                  <a:pt x="3408" y="2130"/>
                  <a:pt x="3408" y="2130"/>
                  <a:pt x="3408" y="2130"/>
                </a:cubicBezTo>
                <a:cubicBezTo>
                  <a:pt x="3453" y="2139"/>
                  <a:pt x="3498" y="2130"/>
                  <a:pt x="3534" y="2112"/>
                </a:cubicBezTo>
                <a:cubicBezTo>
                  <a:pt x="3579" y="2085"/>
                  <a:pt x="3606" y="2049"/>
                  <a:pt x="3624" y="2004"/>
                </a:cubicBezTo>
                <a:cubicBezTo>
                  <a:pt x="3642" y="1914"/>
                  <a:pt x="3588" y="1816"/>
                  <a:pt x="3498" y="1790"/>
                </a:cubicBezTo>
                <a:cubicBezTo>
                  <a:pt x="1925" y="1358"/>
                  <a:pt x="1925" y="1358"/>
                  <a:pt x="1925" y="1358"/>
                </a:cubicBezTo>
                <a:cubicBezTo>
                  <a:pt x="1871" y="1340"/>
                  <a:pt x="1871" y="1340"/>
                  <a:pt x="1871" y="1340"/>
                </a:cubicBezTo>
                <a:cubicBezTo>
                  <a:pt x="1844" y="1331"/>
                  <a:pt x="1817" y="1313"/>
                  <a:pt x="1799" y="1295"/>
                </a:cubicBezTo>
                <a:cubicBezTo>
                  <a:pt x="1781" y="1277"/>
                  <a:pt x="1772" y="1250"/>
                  <a:pt x="1772" y="1223"/>
                </a:cubicBezTo>
                <a:cubicBezTo>
                  <a:pt x="1772" y="1214"/>
                  <a:pt x="1772" y="1196"/>
                  <a:pt x="1772" y="1187"/>
                </a:cubicBezTo>
                <a:cubicBezTo>
                  <a:pt x="1781" y="1160"/>
                  <a:pt x="1799" y="1124"/>
                  <a:pt x="1817" y="1106"/>
                </a:cubicBezTo>
                <a:cubicBezTo>
                  <a:pt x="1826" y="1097"/>
                  <a:pt x="1844" y="1088"/>
                  <a:pt x="1853" y="1088"/>
                </a:cubicBezTo>
                <a:cubicBezTo>
                  <a:pt x="1889" y="1079"/>
                  <a:pt x="1916" y="1070"/>
                  <a:pt x="1943" y="1079"/>
                </a:cubicBezTo>
                <a:cubicBezTo>
                  <a:pt x="3228" y="1439"/>
                  <a:pt x="3228" y="1439"/>
                  <a:pt x="3228" y="1439"/>
                </a:cubicBezTo>
                <a:cubicBezTo>
                  <a:pt x="3273" y="1448"/>
                  <a:pt x="3318" y="1448"/>
                  <a:pt x="3363" y="1421"/>
                </a:cubicBezTo>
                <a:cubicBezTo>
                  <a:pt x="3399" y="1403"/>
                  <a:pt x="3435" y="1367"/>
                  <a:pt x="3444" y="1322"/>
                </a:cubicBezTo>
                <a:cubicBezTo>
                  <a:pt x="3462" y="1241"/>
                  <a:pt x="3426" y="1160"/>
                  <a:pt x="3354" y="1115"/>
                </a:cubicBezTo>
                <a:cubicBezTo>
                  <a:pt x="3345" y="1115"/>
                  <a:pt x="3336" y="1106"/>
                  <a:pt x="3327" y="1106"/>
                </a:cubicBezTo>
                <a:cubicBezTo>
                  <a:pt x="1925" y="719"/>
                  <a:pt x="1925" y="719"/>
                  <a:pt x="1925" y="719"/>
                </a:cubicBezTo>
                <a:cubicBezTo>
                  <a:pt x="1889" y="710"/>
                  <a:pt x="1889" y="710"/>
                  <a:pt x="1889" y="710"/>
                </a:cubicBezTo>
                <a:cubicBezTo>
                  <a:pt x="1448" y="782"/>
                  <a:pt x="1448" y="782"/>
                  <a:pt x="1448" y="782"/>
                </a:cubicBezTo>
                <a:cubicBezTo>
                  <a:pt x="1421" y="782"/>
                  <a:pt x="1394" y="791"/>
                  <a:pt x="1367" y="791"/>
                </a:cubicBezTo>
                <a:cubicBezTo>
                  <a:pt x="1349" y="791"/>
                  <a:pt x="1340" y="791"/>
                  <a:pt x="1322" y="782"/>
                </a:cubicBezTo>
                <a:cubicBezTo>
                  <a:pt x="1268" y="782"/>
                  <a:pt x="1214" y="764"/>
                  <a:pt x="1160" y="728"/>
                </a:cubicBezTo>
                <a:cubicBezTo>
                  <a:pt x="1070" y="674"/>
                  <a:pt x="998" y="584"/>
                  <a:pt x="980" y="476"/>
                </a:cubicBezTo>
                <a:cubicBezTo>
                  <a:pt x="954" y="368"/>
                  <a:pt x="971" y="260"/>
                  <a:pt x="1034" y="171"/>
                </a:cubicBezTo>
                <a:cubicBezTo>
                  <a:pt x="1043" y="153"/>
                  <a:pt x="1052" y="144"/>
                  <a:pt x="1061" y="135"/>
                </a:cubicBezTo>
                <a:cubicBezTo>
                  <a:pt x="1052" y="36"/>
                  <a:pt x="1052" y="36"/>
                  <a:pt x="1052" y="36"/>
                </a:cubicBezTo>
                <a:cubicBezTo>
                  <a:pt x="1052" y="18"/>
                  <a:pt x="1043" y="9"/>
                  <a:pt x="1043" y="9"/>
                </a:cubicBezTo>
                <a:cubicBezTo>
                  <a:pt x="1034" y="9"/>
                  <a:pt x="1034" y="0"/>
                  <a:pt x="1026" y="0"/>
                </a:cubicBezTo>
                <a:cubicBezTo>
                  <a:pt x="1026" y="0"/>
                  <a:pt x="1016" y="0"/>
                  <a:pt x="1016" y="9"/>
                </a:cubicBezTo>
                <a:cubicBezTo>
                  <a:pt x="558" y="225"/>
                  <a:pt x="558" y="225"/>
                  <a:pt x="558" y="225"/>
                </a:cubicBezTo>
                <a:cubicBezTo>
                  <a:pt x="522" y="233"/>
                  <a:pt x="495" y="269"/>
                  <a:pt x="486" y="305"/>
                </a:cubicBezTo>
                <a:cubicBezTo>
                  <a:pt x="288" y="1016"/>
                  <a:pt x="288" y="1016"/>
                  <a:pt x="288" y="1016"/>
                </a:cubicBezTo>
                <a:cubicBezTo>
                  <a:pt x="180" y="1385"/>
                  <a:pt x="180" y="1385"/>
                  <a:pt x="180" y="1385"/>
                </a:cubicBezTo>
                <a:cubicBezTo>
                  <a:pt x="90" y="1718"/>
                  <a:pt x="90" y="1718"/>
                  <a:pt x="90" y="1718"/>
                </a:cubicBezTo>
                <a:cubicBezTo>
                  <a:pt x="9" y="2004"/>
                  <a:pt x="9" y="2004"/>
                  <a:pt x="9" y="2004"/>
                </a:cubicBezTo>
                <a:cubicBezTo>
                  <a:pt x="0" y="2040"/>
                  <a:pt x="9" y="2085"/>
                  <a:pt x="27" y="2112"/>
                </a:cubicBezTo>
                <a:cubicBezTo>
                  <a:pt x="117" y="2247"/>
                  <a:pt x="117" y="2247"/>
                  <a:pt x="117" y="2247"/>
                </a:cubicBezTo>
                <a:cubicBezTo>
                  <a:pt x="252" y="2445"/>
                  <a:pt x="252" y="2445"/>
                  <a:pt x="252" y="2445"/>
                </a:cubicBezTo>
                <a:cubicBezTo>
                  <a:pt x="288" y="2499"/>
                  <a:pt x="342" y="2544"/>
                  <a:pt x="396" y="2571"/>
                </a:cubicBezTo>
                <a:cubicBezTo>
                  <a:pt x="405" y="2571"/>
                  <a:pt x="423" y="2571"/>
                  <a:pt x="432" y="2580"/>
                </a:cubicBezTo>
                <a:cubicBezTo>
                  <a:pt x="513" y="2598"/>
                  <a:pt x="513" y="2598"/>
                  <a:pt x="513" y="2598"/>
                </a:cubicBezTo>
                <a:cubicBezTo>
                  <a:pt x="666" y="2643"/>
                  <a:pt x="666" y="2643"/>
                  <a:pt x="666" y="2643"/>
                </a:cubicBezTo>
                <a:cubicBezTo>
                  <a:pt x="764" y="2670"/>
                  <a:pt x="764" y="2670"/>
                  <a:pt x="764" y="2670"/>
                </a:cubicBezTo>
                <a:cubicBezTo>
                  <a:pt x="962" y="2724"/>
                  <a:pt x="962" y="2724"/>
                  <a:pt x="962" y="2724"/>
                </a:cubicBezTo>
                <a:cubicBezTo>
                  <a:pt x="1151" y="2778"/>
                  <a:pt x="1151" y="2778"/>
                  <a:pt x="1151" y="2778"/>
                </a:cubicBezTo>
                <a:cubicBezTo>
                  <a:pt x="1286" y="2814"/>
                  <a:pt x="1286" y="2814"/>
                  <a:pt x="1286" y="2814"/>
                </a:cubicBezTo>
                <a:cubicBezTo>
                  <a:pt x="1925" y="2994"/>
                  <a:pt x="1925" y="2994"/>
                  <a:pt x="1925" y="2994"/>
                </a:cubicBezTo>
                <a:cubicBezTo>
                  <a:pt x="2113" y="3048"/>
                  <a:pt x="2113" y="3048"/>
                  <a:pt x="2113" y="3048"/>
                </a:cubicBezTo>
                <a:cubicBezTo>
                  <a:pt x="2293" y="3093"/>
                  <a:pt x="2293" y="3093"/>
                  <a:pt x="2293" y="3093"/>
                </a:cubicBezTo>
                <a:cubicBezTo>
                  <a:pt x="2428" y="3129"/>
                  <a:pt x="2428" y="3129"/>
                  <a:pt x="2428" y="3129"/>
                </a:cubicBezTo>
                <a:cubicBezTo>
                  <a:pt x="2509" y="3156"/>
                  <a:pt x="2589" y="3120"/>
                  <a:pt x="2625" y="3048"/>
                </a:cubicBezTo>
                <a:lnTo>
                  <a:pt x="2625" y="3048"/>
                </a:lnTo>
                <a:cubicBezTo>
                  <a:pt x="2634" y="3048"/>
                  <a:pt x="2634" y="3038"/>
                  <a:pt x="2634" y="3038"/>
                </a:cubicBezTo>
                <a:lnTo>
                  <a:pt x="2634" y="3038"/>
                </a:lnTo>
                <a:cubicBezTo>
                  <a:pt x="2634" y="3030"/>
                  <a:pt x="2634" y="3030"/>
                  <a:pt x="2634" y="3030"/>
                </a:cubicBezTo>
                <a:cubicBezTo>
                  <a:pt x="2634" y="3030"/>
                  <a:pt x="2634" y="3030"/>
                  <a:pt x="2643" y="3021"/>
                </a:cubicBezTo>
                <a:cubicBezTo>
                  <a:pt x="2643" y="3021"/>
                  <a:pt x="2643" y="3021"/>
                  <a:pt x="2643" y="3012"/>
                </a:cubicBezTo>
                <a:lnTo>
                  <a:pt x="2643" y="3012"/>
                </a:lnTo>
                <a:cubicBezTo>
                  <a:pt x="2643" y="3012"/>
                  <a:pt x="2643" y="3012"/>
                  <a:pt x="2643" y="3003"/>
                </a:cubicBezTo>
                <a:cubicBezTo>
                  <a:pt x="2643" y="3003"/>
                  <a:pt x="2643" y="3003"/>
                  <a:pt x="2643" y="2994"/>
                </a:cubicBezTo>
                <a:lnTo>
                  <a:pt x="2643" y="2994"/>
                </a:lnTo>
                <a:lnTo>
                  <a:pt x="2643" y="2994"/>
                </a:lnTo>
                <a:lnTo>
                  <a:pt x="2643" y="2994"/>
                </a:lnTo>
                <a:cubicBezTo>
                  <a:pt x="2652" y="2985"/>
                  <a:pt x="2652" y="2985"/>
                  <a:pt x="2652" y="2976"/>
                </a:cubicBezTo>
                <a:lnTo>
                  <a:pt x="2652" y="2976"/>
                </a:lnTo>
                <a:lnTo>
                  <a:pt x="2652" y="2976"/>
                </a:lnTo>
                <a:cubicBezTo>
                  <a:pt x="2652" y="2967"/>
                  <a:pt x="2652" y="2967"/>
                  <a:pt x="2652" y="2967"/>
                </a:cubicBezTo>
                <a:cubicBezTo>
                  <a:pt x="2652" y="2958"/>
                  <a:pt x="2652" y="2958"/>
                  <a:pt x="2652" y="2958"/>
                </a:cubicBezTo>
                <a:cubicBezTo>
                  <a:pt x="2652" y="2949"/>
                  <a:pt x="2652" y="2949"/>
                  <a:pt x="2652" y="2949"/>
                </a:cubicBezTo>
                <a:cubicBezTo>
                  <a:pt x="2643" y="2940"/>
                  <a:pt x="2643" y="2940"/>
                  <a:pt x="2643" y="2940"/>
                </a:cubicBezTo>
                <a:lnTo>
                  <a:pt x="2643" y="2931"/>
                </a:lnTo>
                <a:cubicBezTo>
                  <a:pt x="2643" y="2922"/>
                  <a:pt x="2643" y="2922"/>
                  <a:pt x="2643" y="2922"/>
                </a:cubicBezTo>
                <a:lnTo>
                  <a:pt x="2643" y="2913"/>
                </a:lnTo>
                <a:lnTo>
                  <a:pt x="2643" y="2913"/>
                </a:lnTo>
                <a:cubicBezTo>
                  <a:pt x="2634" y="2904"/>
                  <a:pt x="2634" y="2904"/>
                  <a:pt x="2634" y="2895"/>
                </a:cubicBezTo>
                <a:lnTo>
                  <a:pt x="2634" y="2895"/>
                </a:lnTo>
                <a:lnTo>
                  <a:pt x="2634" y="2895"/>
                </a:lnTo>
                <a:cubicBezTo>
                  <a:pt x="2634" y="2886"/>
                  <a:pt x="2625" y="2886"/>
                  <a:pt x="2625" y="2886"/>
                </a:cubicBezTo>
                <a:cubicBezTo>
                  <a:pt x="2625" y="2877"/>
                  <a:pt x="2625" y="2877"/>
                  <a:pt x="2625" y="2877"/>
                </a:cubicBezTo>
                <a:cubicBezTo>
                  <a:pt x="2608" y="2850"/>
                  <a:pt x="2589" y="2832"/>
                  <a:pt x="2562" y="2814"/>
                </a:cubicBezTo>
                <a:cubicBezTo>
                  <a:pt x="2553" y="2805"/>
                  <a:pt x="2536" y="2805"/>
                  <a:pt x="2526" y="2796"/>
                </a:cubicBezTo>
                <a:cubicBezTo>
                  <a:pt x="1925" y="2634"/>
                  <a:pt x="1925" y="2634"/>
                  <a:pt x="1925" y="2634"/>
                </a:cubicBezTo>
                <a:cubicBezTo>
                  <a:pt x="1745" y="2580"/>
                  <a:pt x="1745" y="2580"/>
                  <a:pt x="1745" y="2580"/>
                </a:cubicBezTo>
                <a:cubicBezTo>
                  <a:pt x="1610" y="2544"/>
                  <a:pt x="1610" y="2544"/>
                  <a:pt x="1610" y="2544"/>
                </a:cubicBezTo>
                <a:cubicBezTo>
                  <a:pt x="1538" y="2526"/>
                  <a:pt x="1538" y="2526"/>
                  <a:pt x="1538" y="2526"/>
                </a:cubicBezTo>
                <a:cubicBezTo>
                  <a:pt x="1511" y="2517"/>
                  <a:pt x="1493" y="2499"/>
                  <a:pt x="1475" y="2481"/>
                </a:cubicBezTo>
                <a:lnTo>
                  <a:pt x="1466" y="2481"/>
                </a:lnTo>
                <a:cubicBezTo>
                  <a:pt x="1439" y="2445"/>
                  <a:pt x="1430" y="2391"/>
                  <a:pt x="1448" y="2346"/>
                </a:cubicBezTo>
                <a:cubicBezTo>
                  <a:pt x="1475" y="2283"/>
                  <a:pt x="1547" y="2247"/>
                  <a:pt x="1610" y="2265"/>
                </a:cubicBezTo>
                <a:cubicBezTo>
                  <a:pt x="1925" y="2355"/>
                  <a:pt x="1925" y="2355"/>
                  <a:pt x="1925" y="2355"/>
                </a:cubicBezTo>
                <a:cubicBezTo>
                  <a:pt x="2113" y="2400"/>
                  <a:pt x="2113" y="2400"/>
                  <a:pt x="2113" y="2400"/>
                </a:cubicBezTo>
                <a:cubicBezTo>
                  <a:pt x="2248" y="2445"/>
                  <a:pt x="2248" y="2445"/>
                  <a:pt x="2248" y="2445"/>
                </a:cubicBezTo>
                <a:cubicBezTo>
                  <a:pt x="2356" y="2472"/>
                  <a:pt x="2356" y="2472"/>
                  <a:pt x="2356" y="2472"/>
                </a:cubicBezTo>
                <a:cubicBezTo>
                  <a:pt x="3003" y="2652"/>
                  <a:pt x="3003" y="2652"/>
                  <a:pt x="3003" y="2652"/>
                </a:cubicBezTo>
                <a:cubicBezTo>
                  <a:pt x="3093" y="2679"/>
                  <a:pt x="3192" y="2625"/>
                  <a:pt x="3219" y="2544"/>
                </a:cubicBezTo>
                <a:cubicBezTo>
                  <a:pt x="3219" y="2526"/>
                  <a:pt x="3228" y="2517"/>
                  <a:pt x="3228" y="2499"/>
                </a:cubicBezTo>
                <a:cubicBezTo>
                  <a:pt x="3228" y="2418"/>
                  <a:pt x="3174" y="2346"/>
                  <a:pt x="3102" y="23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1">
            <a:extLst>
              <a:ext uri="{FF2B5EF4-FFF2-40B4-BE49-F238E27FC236}">
                <a16:creationId xmlns:a16="http://schemas.microsoft.com/office/drawing/2014/main" id="{8D0B669E-A10D-9643-8B08-6EF5E9F5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71" y="4647425"/>
            <a:ext cx="2075232" cy="2730572"/>
          </a:xfrm>
          <a:custGeom>
            <a:avLst/>
            <a:gdLst>
              <a:gd name="T0" fmla="*/ 1916 w 1926"/>
              <a:gd name="T1" fmla="*/ 369 h 2536"/>
              <a:gd name="T2" fmla="*/ 1916 w 1926"/>
              <a:gd name="T3" fmla="*/ 369 h 2536"/>
              <a:gd name="T4" fmla="*/ 1889 w 1926"/>
              <a:gd name="T5" fmla="*/ 342 h 2536"/>
              <a:gd name="T6" fmla="*/ 648 w 1926"/>
              <a:gd name="T7" fmla="*/ 0 h 2536"/>
              <a:gd name="T8" fmla="*/ 630 w 1926"/>
              <a:gd name="T9" fmla="*/ 0 h 2536"/>
              <a:gd name="T10" fmla="*/ 612 w 1926"/>
              <a:gd name="T11" fmla="*/ 0 h 2536"/>
              <a:gd name="T12" fmla="*/ 594 w 1926"/>
              <a:gd name="T13" fmla="*/ 36 h 2536"/>
              <a:gd name="T14" fmla="*/ 9 w 1926"/>
              <a:gd name="T15" fmla="*/ 2130 h 2536"/>
              <a:gd name="T16" fmla="*/ 9 w 1926"/>
              <a:gd name="T17" fmla="*/ 2166 h 2536"/>
              <a:gd name="T18" fmla="*/ 36 w 1926"/>
              <a:gd name="T19" fmla="*/ 2184 h 2536"/>
              <a:gd name="T20" fmla="*/ 1287 w 1926"/>
              <a:gd name="T21" fmla="*/ 2526 h 2536"/>
              <a:gd name="T22" fmla="*/ 1340 w 1926"/>
              <a:gd name="T23" fmla="*/ 2499 h 2536"/>
              <a:gd name="T24" fmla="*/ 1925 w 1926"/>
              <a:gd name="T25" fmla="*/ 405 h 2536"/>
              <a:gd name="T26" fmla="*/ 1916 w 1926"/>
              <a:gd name="T27" fmla="*/ 369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6" h="2536">
                <a:moveTo>
                  <a:pt x="1916" y="369"/>
                </a:moveTo>
                <a:lnTo>
                  <a:pt x="1916" y="369"/>
                </a:lnTo>
                <a:cubicBezTo>
                  <a:pt x="1916" y="359"/>
                  <a:pt x="1907" y="351"/>
                  <a:pt x="1889" y="342"/>
                </a:cubicBezTo>
                <a:cubicBezTo>
                  <a:pt x="648" y="0"/>
                  <a:pt x="648" y="0"/>
                  <a:pt x="648" y="0"/>
                </a:cubicBezTo>
                <a:cubicBezTo>
                  <a:pt x="639" y="0"/>
                  <a:pt x="639" y="0"/>
                  <a:pt x="630" y="0"/>
                </a:cubicBezTo>
                <a:cubicBezTo>
                  <a:pt x="621" y="0"/>
                  <a:pt x="612" y="0"/>
                  <a:pt x="612" y="0"/>
                </a:cubicBezTo>
                <a:cubicBezTo>
                  <a:pt x="603" y="9"/>
                  <a:pt x="594" y="18"/>
                  <a:pt x="594" y="36"/>
                </a:cubicBezTo>
                <a:cubicBezTo>
                  <a:pt x="9" y="2130"/>
                  <a:pt x="9" y="2130"/>
                  <a:pt x="9" y="2130"/>
                </a:cubicBezTo>
                <a:cubicBezTo>
                  <a:pt x="0" y="2139"/>
                  <a:pt x="9" y="2157"/>
                  <a:pt x="9" y="2166"/>
                </a:cubicBezTo>
                <a:cubicBezTo>
                  <a:pt x="18" y="2166"/>
                  <a:pt x="27" y="2175"/>
                  <a:pt x="36" y="2184"/>
                </a:cubicBezTo>
                <a:cubicBezTo>
                  <a:pt x="1287" y="2526"/>
                  <a:pt x="1287" y="2526"/>
                  <a:pt x="1287" y="2526"/>
                </a:cubicBezTo>
                <a:cubicBezTo>
                  <a:pt x="1313" y="2535"/>
                  <a:pt x="1331" y="2526"/>
                  <a:pt x="1340" y="2499"/>
                </a:cubicBezTo>
                <a:cubicBezTo>
                  <a:pt x="1925" y="405"/>
                  <a:pt x="1925" y="405"/>
                  <a:pt x="1925" y="405"/>
                </a:cubicBezTo>
                <a:cubicBezTo>
                  <a:pt x="1925" y="387"/>
                  <a:pt x="1925" y="378"/>
                  <a:pt x="1916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2">
            <a:extLst>
              <a:ext uri="{FF2B5EF4-FFF2-40B4-BE49-F238E27FC236}">
                <a16:creationId xmlns:a16="http://schemas.microsoft.com/office/drawing/2014/main" id="{6DEE2607-A79C-FA4C-8CD9-0971C55B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4905" y="4808885"/>
            <a:ext cx="2540619" cy="1125471"/>
          </a:xfrm>
          <a:custGeom>
            <a:avLst/>
            <a:gdLst>
              <a:gd name="T0" fmla="*/ 45 w 2357"/>
              <a:gd name="T1" fmla="*/ 566 h 1044"/>
              <a:gd name="T2" fmla="*/ 45 w 2357"/>
              <a:gd name="T3" fmla="*/ 566 h 1044"/>
              <a:gd name="T4" fmla="*/ 252 w 2357"/>
              <a:gd name="T5" fmla="*/ 638 h 1044"/>
              <a:gd name="T6" fmla="*/ 252 w 2357"/>
              <a:gd name="T7" fmla="*/ 629 h 1044"/>
              <a:gd name="T8" fmla="*/ 279 w 2357"/>
              <a:gd name="T9" fmla="*/ 629 h 1044"/>
              <a:gd name="T10" fmla="*/ 504 w 2357"/>
              <a:gd name="T11" fmla="*/ 593 h 1044"/>
              <a:gd name="T12" fmla="*/ 738 w 2357"/>
              <a:gd name="T13" fmla="*/ 557 h 1044"/>
              <a:gd name="T14" fmla="*/ 899 w 2357"/>
              <a:gd name="T15" fmla="*/ 530 h 1044"/>
              <a:gd name="T16" fmla="*/ 1007 w 2357"/>
              <a:gd name="T17" fmla="*/ 512 h 1044"/>
              <a:gd name="T18" fmla="*/ 1007 w 2357"/>
              <a:gd name="T19" fmla="*/ 503 h 1044"/>
              <a:gd name="T20" fmla="*/ 1465 w 2357"/>
              <a:gd name="T21" fmla="*/ 432 h 1044"/>
              <a:gd name="T22" fmla="*/ 1474 w 2357"/>
              <a:gd name="T23" fmla="*/ 432 h 1044"/>
              <a:gd name="T24" fmla="*/ 1573 w 2357"/>
              <a:gd name="T25" fmla="*/ 512 h 1044"/>
              <a:gd name="T26" fmla="*/ 1492 w 2357"/>
              <a:gd name="T27" fmla="*/ 620 h 1044"/>
              <a:gd name="T28" fmla="*/ 1178 w 2357"/>
              <a:gd name="T29" fmla="*/ 674 h 1044"/>
              <a:gd name="T30" fmla="*/ 2212 w 2357"/>
              <a:gd name="T31" fmla="*/ 962 h 1044"/>
              <a:gd name="T32" fmla="*/ 2284 w 2357"/>
              <a:gd name="T33" fmla="*/ 989 h 1044"/>
              <a:gd name="T34" fmla="*/ 2356 w 2357"/>
              <a:gd name="T35" fmla="*/ 1043 h 1044"/>
              <a:gd name="T36" fmla="*/ 2167 w 2357"/>
              <a:gd name="T37" fmla="*/ 369 h 1044"/>
              <a:gd name="T38" fmla="*/ 2095 w 2357"/>
              <a:gd name="T39" fmla="*/ 278 h 1044"/>
              <a:gd name="T40" fmla="*/ 1501 w 2357"/>
              <a:gd name="T41" fmla="*/ 0 h 1044"/>
              <a:gd name="T42" fmla="*/ 1448 w 2357"/>
              <a:gd name="T43" fmla="*/ 0 h 1044"/>
              <a:gd name="T44" fmla="*/ 1448 w 2357"/>
              <a:gd name="T45" fmla="*/ 0 h 1044"/>
              <a:gd name="T46" fmla="*/ 1088 w 2357"/>
              <a:gd name="T47" fmla="*/ 72 h 1044"/>
              <a:gd name="T48" fmla="*/ 926 w 2357"/>
              <a:gd name="T49" fmla="*/ 99 h 1044"/>
              <a:gd name="T50" fmla="*/ 171 w 2357"/>
              <a:gd name="T51" fmla="*/ 234 h 1044"/>
              <a:gd name="T52" fmla="*/ 99 w 2357"/>
              <a:gd name="T53" fmla="*/ 261 h 1044"/>
              <a:gd name="T54" fmla="*/ 36 w 2357"/>
              <a:gd name="T55" fmla="*/ 324 h 1044"/>
              <a:gd name="T56" fmla="*/ 9 w 2357"/>
              <a:gd name="T57" fmla="*/ 377 h 1044"/>
              <a:gd name="T58" fmla="*/ 9 w 2357"/>
              <a:gd name="T59" fmla="*/ 476 h 1044"/>
              <a:gd name="T60" fmla="*/ 45 w 2357"/>
              <a:gd name="T61" fmla="*/ 566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357" h="1044">
                <a:moveTo>
                  <a:pt x="45" y="566"/>
                </a:moveTo>
                <a:lnTo>
                  <a:pt x="45" y="566"/>
                </a:lnTo>
                <a:cubicBezTo>
                  <a:pt x="99" y="620"/>
                  <a:pt x="171" y="647"/>
                  <a:pt x="252" y="638"/>
                </a:cubicBezTo>
                <a:cubicBezTo>
                  <a:pt x="252" y="629"/>
                  <a:pt x="252" y="629"/>
                  <a:pt x="252" y="629"/>
                </a:cubicBezTo>
                <a:cubicBezTo>
                  <a:pt x="279" y="629"/>
                  <a:pt x="279" y="629"/>
                  <a:pt x="279" y="629"/>
                </a:cubicBezTo>
                <a:cubicBezTo>
                  <a:pt x="504" y="593"/>
                  <a:pt x="504" y="593"/>
                  <a:pt x="504" y="593"/>
                </a:cubicBezTo>
                <a:cubicBezTo>
                  <a:pt x="738" y="557"/>
                  <a:pt x="738" y="557"/>
                  <a:pt x="738" y="557"/>
                </a:cubicBezTo>
                <a:cubicBezTo>
                  <a:pt x="899" y="530"/>
                  <a:pt x="899" y="530"/>
                  <a:pt x="899" y="530"/>
                </a:cubicBezTo>
                <a:cubicBezTo>
                  <a:pt x="1007" y="512"/>
                  <a:pt x="1007" y="512"/>
                  <a:pt x="1007" y="512"/>
                </a:cubicBezTo>
                <a:cubicBezTo>
                  <a:pt x="1007" y="503"/>
                  <a:pt x="1007" y="503"/>
                  <a:pt x="1007" y="503"/>
                </a:cubicBezTo>
                <a:cubicBezTo>
                  <a:pt x="1465" y="432"/>
                  <a:pt x="1465" y="432"/>
                  <a:pt x="1465" y="432"/>
                </a:cubicBezTo>
                <a:cubicBezTo>
                  <a:pt x="1465" y="432"/>
                  <a:pt x="1465" y="432"/>
                  <a:pt x="1474" y="432"/>
                </a:cubicBezTo>
                <a:cubicBezTo>
                  <a:pt x="1519" y="432"/>
                  <a:pt x="1564" y="468"/>
                  <a:pt x="1573" y="512"/>
                </a:cubicBezTo>
                <a:cubicBezTo>
                  <a:pt x="1582" y="566"/>
                  <a:pt x="1546" y="611"/>
                  <a:pt x="1492" y="620"/>
                </a:cubicBezTo>
                <a:cubicBezTo>
                  <a:pt x="1178" y="674"/>
                  <a:pt x="1178" y="674"/>
                  <a:pt x="1178" y="674"/>
                </a:cubicBezTo>
                <a:cubicBezTo>
                  <a:pt x="2212" y="962"/>
                  <a:pt x="2212" y="962"/>
                  <a:pt x="2212" y="962"/>
                </a:cubicBezTo>
                <a:cubicBezTo>
                  <a:pt x="2239" y="971"/>
                  <a:pt x="2266" y="980"/>
                  <a:pt x="2284" y="989"/>
                </a:cubicBezTo>
                <a:cubicBezTo>
                  <a:pt x="2311" y="1007"/>
                  <a:pt x="2338" y="1025"/>
                  <a:pt x="2356" y="1043"/>
                </a:cubicBezTo>
                <a:cubicBezTo>
                  <a:pt x="2167" y="369"/>
                  <a:pt x="2167" y="369"/>
                  <a:pt x="2167" y="369"/>
                </a:cubicBezTo>
                <a:cubicBezTo>
                  <a:pt x="2158" y="324"/>
                  <a:pt x="2131" y="297"/>
                  <a:pt x="2095" y="278"/>
                </a:cubicBezTo>
                <a:cubicBezTo>
                  <a:pt x="1501" y="0"/>
                  <a:pt x="1501" y="0"/>
                  <a:pt x="1501" y="0"/>
                </a:cubicBezTo>
                <a:cubicBezTo>
                  <a:pt x="1448" y="0"/>
                  <a:pt x="1448" y="0"/>
                  <a:pt x="1448" y="0"/>
                </a:cubicBezTo>
                <a:lnTo>
                  <a:pt x="1448" y="0"/>
                </a:lnTo>
                <a:cubicBezTo>
                  <a:pt x="1088" y="72"/>
                  <a:pt x="1088" y="72"/>
                  <a:pt x="1088" y="72"/>
                </a:cubicBezTo>
                <a:cubicBezTo>
                  <a:pt x="926" y="99"/>
                  <a:pt x="926" y="99"/>
                  <a:pt x="926" y="99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144" y="234"/>
                  <a:pt x="126" y="242"/>
                  <a:pt x="99" y="261"/>
                </a:cubicBezTo>
                <a:cubicBezTo>
                  <a:pt x="72" y="270"/>
                  <a:pt x="54" y="297"/>
                  <a:pt x="36" y="324"/>
                </a:cubicBezTo>
                <a:cubicBezTo>
                  <a:pt x="27" y="341"/>
                  <a:pt x="18" y="360"/>
                  <a:pt x="9" y="377"/>
                </a:cubicBezTo>
                <a:cubicBezTo>
                  <a:pt x="0" y="404"/>
                  <a:pt x="0" y="440"/>
                  <a:pt x="9" y="476"/>
                </a:cubicBezTo>
                <a:cubicBezTo>
                  <a:pt x="18" y="512"/>
                  <a:pt x="27" y="539"/>
                  <a:pt x="45" y="5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3">
            <a:extLst>
              <a:ext uri="{FF2B5EF4-FFF2-40B4-BE49-F238E27FC236}">
                <a16:creationId xmlns:a16="http://schemas.microsoft.com/office/drawing/2014/main" id="{05777E7F-7FAB-D545-A0F5-24AE27C0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269" y="4590439"/>
            <a:ext cx="4535123" cy="3875035"/>
          </a:xfrm>
          <a:custGeom>
            <a:avLst/>
            <a:gdLst>
              <a:gd name="T0" fmla="*/ 2886 w 4210"/>
              <a:gd name="T1" fmla="*/ 0 h 3597"/>
              <a:gd name="T2" fmla="*/ 1448 w 4210"/>
              <a:gd name="T3" fmla="*/ 261 h 3597"/>
              <a:gd name="T4" fmla="*/ 495 w 4210"/>
              <a:gd name="T5" fmla="*/ 504 h 3597"/>
              <a:gd name="T6" fmla="*/ 576 w 4210"/>
              <a:gd name="T7" fmla="*/ 3012 h 3597"/>
              <a:gd name="T8" fmla="*/ 1169 w 4210"/>
              <a:gd name="T9" fmla="*/ 3183 h 3597"/>
              <a:gd name="T10" fmla="*/ 1169 w 4210"/>
              <a:gd name="T11" fmla="*/ 3246 h 3597"/>
              <a:gd name="T12" fmla="*/ 1169 w 4210"/>
              <a:gd name="T13" fmla="*/ 3282 h 3597"/>
              <a:gd name="T14" fmla="*/ 1178 w 4210"/>
              <a:gd name="T15" fmla="*/ 3326 h 3597"/>
              <a:gd name="T16" fmla="*/ 1196 w 4210"/>
              <a:gd name="T17" fmla="*/ 3381 h 3597"/>
              <a:gd name="T18" fmla="*/ 1538 w 4210"/>
              <a:gd name="T19" fmla="*/ 3596 h 3597"/>
              <a:gd name="T20" fmla="*/ 2580 w 4210"/>
              <a:gd name="T21" fmla="*/ 3569 h 3597"/>
              <a:gd name="T22" fmla="*/ 3012 w 4210"/>
              <a:gd name="T23" fmla="*/ 3372 h 3597"/>
              <a:gd name="T24" fmla="*/ 3021 w 4210"/>
              <a:gd name="T25" fmla="*/ 3326 h 3597"/>
              <a:gd name="T26" fmla="*/ 3039 w 4210"/>
              <a:gd name="T27" fmla="*/ 3273 h 3597"/>
              <a:gd name="T28" fmla="*/ 3039 w 4210"/>
              <a:gd name="T29" fmla="*/ 3237 h 3597"/>
              <a:gd name="T30" fmla="*/ 3039 w 4210"/>
              <a:gd name="T31" fmla="*/ 3192 h 3597"/>
              <a:gd name="T32" fmla="*/ 4182 w 4210"/>
              <a:gd name="T33" fmla="*/ 2211 h 3597"/>
              <a:gd name="T34" fmla="*/ 3615 w 4210"/>
              <a:gd name="T35" fmla="*/ 2760 h 3597"/>
              <a:gd name="T36" fmla="*/ 3984 w 4210"/>
              <a:gd name="T37" fmla="*/ 2382 h 3597"/>
              <a:gd name="T38" fmla="*/ 2841 w 4210"/>
              <a:gd name="T39" fmla="*/ 3246 h 3597"/>
              <a:gd name="T40" fmla="*/ 2841 w 4210"/>
              <a:gd name="T41" fmla="*/ 3273 h 3597"/>
              <a:gd name="T42" fmla="*/ 2823 w 4210"/>
              <a:gd name="T43" fmla="*/ 3300 h 3597"/>
              <a:gd name="T44" fmla="*/ 2311 w 4210"/>
              <a:gd name="T45" fmla="*/ 3300 h 3597"/>
              <a:gd name="T46" fmla="*/ 1160 w 4210"/>
              <a:gd name="T47" fmla="*/ 2976 h 3597"/>
              <a:gd name="T48" fmla="*/ 630 w 4210"/>
              <a:gd name="T49" fmla="*/ 2832 h 3597"/>
              <a:gd name="T50" fmla="*/ 225 w 4210"/>
              <a:gd name="T51" fmla="*/ 2364 h 3597"/>
              <a:gd name="T52" fmla="*/ 486 w 4210"/>
              <a:gd name="T53" fmla="*/ 1268 h 3597"/>
              <a:gd name="T54" fmla="*/ 1224 w 4210"/>
              <a:gd name="T55" fmla="*/ 252 h 3597"/>
              <a:gd name="T56" fmla="*/ 1232 w 4210"/>
              <a:gd name="T57" fmla="*/ 423 h 3597"/>
              <a:gd name="T58" fmla="*/ 1565 w 4210"/>
              <a:gd name="T59" fmla="*/ 1043 h 3597"/>
              <a:gd name="T60" fmla="*/ 3525 w 4210"/>
              <a:gd name="T61" fmla="*/ 1358 h 3597"/>
              <a:gd name="T62" fmla="*/ 3426 w 4210"/>
              <a:gd name="T63" fmla="*/ 1691 h 3597"/>
              <a:gd name="T64" fmla="*/ 1970 w 4210"/>
              <a:gd name="T65" fmla="*/ 1439 h 3597"/>
              <a:gd name="T66" fmla="*/ 2123 w 4210"/>
              <a:gd name="T67" fmla="*/ 1610 h 3597"/>
              <a:gd name="T68" fmla="*/ 3606 w 4210"/>
              <a:gd name="T69" fmla="*/ 2382 h 3597"/>
              <a:gd name="T70" fmla="*/ 1871 w 4210"/>
              <a:gd name="T71" fmla="*/ 1943 h 3597"/>
              <a:gd name="T72" fmla="*/ 1907 w 4210"/>
              <a:gd name="T73" fmla="*/ 2184 h 3597"/>
              <a:gd name="T74" fmla="*/ 3426 w 4210"/>
              <a:gd name="T75" fmla="*/ 2751 h 3597"/>
              <a:gd name="T76" fmla="*/ 2446 w 4210"/>
              <a:gd name="T77" fmla="*/ 2697 h 3597"/>
              <a:gd name="T78" fmla="*/ 1646 w 4210"/>
              <a:gd name="T79" fmla="*/ 2598 h 3597"/>
              <a:gd name="T80" fmla="*/ 1808 w 4210"/>
              <a:gd name="T81" fmla="*/ 2796 h 3597"/>
              <a:gd name="T82" fmla="*/ 2760 w 4210"/>
              <a:gd name="T83" fmla="*/ 3066 h 3597"/>
              <a:gd name="T84" fmla="*/ 2832 w 4210"/>
              <a:gd name="T85" fmla="*/ 3147 h 3597"/>
              <a:gd name="T86" fmla="*/ 2841 w 4210"/>
              <a:gd name="T87" fmla="*/ 3174 h 3597"/>
              <a:gd name="T88" fmla="*/ 2850 w 4210"/>
              <a:gd name="T89" fmla="*/ 3210 h 3597"/>
              <a:gd name="T90" fmla="*/ 2850 w 4210"/>
              <a:gd name="T91" fmla="*/ 3228 h 3597"/>
              <a:gd name="T92" fmla="*/ 1385 w 4210"/>
              <a:gd name="T93" fmla="*/ 3318 h 3597"/>
              <a:gd name="T94" fmla="*/ 1376 w 4210"/>
              <a:gd name="T95" fmla="*/ 3300 h 3597"/>
              <a:gd name="T96" fmla="*/ 1367 w 4210"/>
              <a:gd name="T97" fmla="*/ 3273 h 3597"/>
              <a:gd name="T98" fmla="*/ 1358 w 4210"/>
              <a:gd name="T99" fmla="*/ 3246 h 3597"/>
              <a:gd name="T100" fmla="*/ 1763 w 4210"/>
              <a:gd name="T101" fmla="*/ 3345 h 3597"/>
              <a:gd name="T102" fmla="*/ 2284 w 4210"/>
              <a:gd name="T103" fmla="*/ 306 h 3597"/>
              <a:gd name="T104" fmla="*/ 2859 w 4210"/>
              <a:gd name="T105" fmla="*/ 207 h 3597"/>
              <a:gd name="T106" fmla="*/ 3642 w 4210"/>
              <a:gd name="T107" fmla="*/ 1196 h 3597"/>
              <a:gd name="T108" fmla="*/ 2931 w 4210"/>
              <a:gd name="T109" fmla="*/ 719 h 3597"/>
              <a:gd name="T110" fmla="*/ 2365 w 4210"/>
              <a:gd name="T111" fmla="*/ 719 h 3597"/>
              <a:gd name="T112" fmla="*/ 1637 w 4210"/>
              <a:gd name="T113" fmla="*/ 836 h 3597"/>
              <a:gd name="T114" fmla="*/ 1367 w 4210"/>
              <a:gd name="T115" fmla="*/ 683 h 3597"/>
              <a:gd name="T116" fmla="*/ 1529 w 4210"/>
              <a:gd name="T117" fmla="*/ 441 h 3597"/>
              <a:gd name="T118" fmla="*/ 3669 w 4210"/>
              <a:gd name="T119" fmla="*/ 1835 h 3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210" h="3597">
                <a:moveTo>
                  <a:pt x="3714" y="521"/>
                </a:moveTo>
                <a:lnTo>
                  <a:pt x="3714" y="521"/>
                </a:lnTo>
                <a:cubicBezTo>
                  <a:pt x="3687" y="423"/>
                  <a:pt x="3624" y="351"/>
                  <a:pt x="3534" y="306"/>
                </a:cubicBezTo>
                <a:cubicBezTo>
                  <a:pt x="2886" y="0"/>
                  <a:pt x="2886" y="0"/>
                  <a:pt x="2886" y="0"/>
                </a:cubicBezTo>
                <a:cubicBezTo>
                  <a:pt x="2239" y="117"/>
                  <a:pt x="2239" y="117"/>
                  <a:pt x="2239" y="117"/>
                </a:cubicBezTo>
                <a:lnTo>
                  <a:pt x="2239" y="117"/>
                </a:lnTo>
                <a:cubicBezTo>
                  <a:pt x="1493" y="252"/>
                  <a:pt x="1493" y="252"/>
                  <a:pt x="1493" y="252"/>
                </a:cubicBezTo>
                <a:cubicBezTo>
                  <a:pt x="1475" y="252"/>
                  <a:pt x="1466" y="252"/>
                  <a:pt x="1448" y="261"/>
                </a:cubicBezTo>
                <a:cubicBezTo>
                  <a:pt x="1439" y="189"/>
                  <a:pt x="1403" y="126"/>
                  <a:pt x="1340" y="90"/>
                </a:cubicBezTo>
                <a:cubicBezTo>
                  <a:pt x="1277" y="54"/>
                  <a:pt x="1196" y="54"/>
                  <a:pt x="1125" y="81"/>
                </a:cubicBezTo>
                <a:cubicBezTo>
                  <a:pt x="675" y="297"/>
                  <a:pt x="675" y="297"/>
                  <a:pt x="675" y="297"/>
                </a:cubicBezTo>
                <a:cubicBezTo>
                  <a:pt x="585" y="342"/>
                  <a:pt x="522" y="413"/>
                  <a:pt x="495" y="504"/>
                </a:cubicBezTo>
                <a:cubicBezTo>
                  <a:pt x="27" y="2202"/>
                  <a:pt x="27" y="2202"/>
                  <a:pt x="27" y="2202"/>
                </a:cubicBezTo>
                <a:cubicBezTo>
                  <a:pt x="0" y="2292"/>
                  <a:pt x="18" y="2391"/>
                  <a:pt x="63" y="2472"/>
                </a:cubicBezTo>
                <a:cubicBezTo>
                  <a:pt x="288" y="2805"/>
                  <a:pt x="288" y="2805"/>
                  <a:pt x="288" y="2805"/>
                </a:cubicBezTo>
                <a:cubicBezTo>
                  <a:pt x="351" y="2913"/>
                  <a:pt x="459" y="2985"/>
                  <a:pt x="576" y="3012"/>
                </a:cubicBezTo>
                <a:cubicBezTo>
                  <a:pt x="783" y="3075"/>
                  <a:pt x="783" y="3075"/>
                  <a:pt x="783" y="3075"/>
                </a:cubicBezTo>
                <a:cubicBezTo>
                  <a:pt x="828" y="3102"/>
                  <a:pt x="882" y="3111"/>
                  <a:pt x="936" y="3120"/>
                </a:cubicBezTo>
                <a:cubicBezTo>
                  <a:pt x="1169" y="3183"/>
                  <a:pt x="1169" y="3183"/>
                  <a:pt x="1169" y="3183"/>
                </a:cubicBezTo>
                <a:lnTo>
                  <a:pt x="1169" y="3183"/>
                </a:lnTo>
                <a:cubicBezTo>
                  <a:pt x="1169" y="3192"/>
                  <a:pt x="1169" y="3201"/>
                  <a:pt x="1169" y="3210"/>
                </a:cubicBezTo>
                <a:lnTo>
                  <a:pt x="1169" y="3210"/>
                </a:lnTo>
                <a:cubicBezTo>
                  <a:pt x="1169" y="3219"/>
                  <a:pt x="1169" y="3219"/>
                  <a:pt x="1169" y="3219"/>
                </a:cubicBezTo>
                <a:cubicBezTo>
                  <a:pt x="1169" y="3228"/>
                  <a:pt x="1169" y="3237"/>
                  <a:pt x="1169" y="3246"/>
                </a:cubicBezTo>
                <a:lnTo>
                  <a:pt x="1169" y="3246"/>
                </a:lnTo>
                <a:cubicBezTo>
                  <a:pt x="1169" y="3255"/>
                  <a:pt x="1169" y="3255"/>
                  <a:pt x="1169" y="3264"/>
                </a:cubicBezTo>
                <a:cubicBezTo>
                  <a:pt x="1169" y="3264"/>
                  <a:pt x="1169" y="3273"/>
                  <a:pt x="1169" y="3282"/>
                </a:cubicBezTo>
                <a:lnTo>
                  <a:pt x="1169" y="3282"/>
                </a:lnTo>
                <a:cubicBezTo>
                  <a:pt x="1169" y="3290"/>
                  <a:pt x="1169" y="3290"/>
                  <a:pt x="1169" y="3300"/>
                </a:cubicBezTo>
                <a:cubicBezTo>
                  <a:pt x="1178" y="3300"/>
                  <a:pt x="1178" y="3309"/>
                  <a:pt x="1178" y="3318"/>
                </a:cubicBezTo>
                <a:lnTo>
                  <a:pt x="1178" y="3318"/>
                </a:lnTo>
                <a:lnTo>
                  <a:pt x="1178" y="3326"/>
                </a:lnTo>
                <a:cubicBezTo>
                  <a:pt x="1178" y="3326"/>
                  <a:pt x="1178" y="3336"/>
                  <a:pt x="1188" y="3336"/>
                </a:cubicBezTo>
                <a:cubicBezTo>
                  <a:pt x="1188" y="3345"/>
                  <a:pt x="1188" y="3345"/>
                  <a:pt x="1188" y="3354"/>
                </a:cubicBezTo>
                <a:cubicBezTo>
                  <a:pt x="1188" y="3362"/>
                  <a:pt x="1196" y="3362"/>
                  <a:pt x="1196" y="3372"/>
                </a:cubicBezTo>
                <a:lnTo>
                  <a:pt x="1196" y="3381"/>
                </a:lnTo>
                <a:cubicBezTo>
                  <a:pt x="1205" y="3381"/>
                  <a:pt x="1205" y="3381"/>
                  <a:pt x="1205" y="3381"/>
                </a:cubicBezTo>
                <a:cubicBezTo>
                  <a:pt x="1205" y="3389"/>
                  <a:pt x="1205" y="3398"/>
                  <a:pt x="1214" y="3408"/>
                </a:cubicBezTo>
                <a:lnTo>
                  <a:pt x="1214" y="3408"/>
                </a:lnTo>
                <a:cubicBezTo>
                  <a:pt x="1277" y="3524"/>
                  <a:pt x="1403" y="3596"/>
                  <a:pt x="1538" y="3596"/>
                </a:cubicBezTo>
                <a:cubicBezTo>
                  <a:pt x="1565" y="3596"/>
                  <a:pt x="1601" y="3596"/>
                  <a:pt x="1628" y="3588"/>
                </a:cubicBezTo>
                <a:cubicBezTo>
                  <a:pt x="2123" y="3444"/>
                  <a:pt x="2123" y="3444"/>
                  <a:pt x="2123" y="3444"/>
                </a:cubicBezTo>
                <a:cubicBezTo>
                  <a:pt x="2572" y="3569"/>
                  <a:pt x="2572" y="3569"/>
                  <a:pt x="2572" y="3569"/>
                </a:cubicBezTo>
                <a:cubicBezTo>
                  <a:pt x="2580" y="3569"/>
                  <a:pt x="2580" y="3569"/>
                  <a:pt x="2580" y="3569"/>
                </a:cubicBezTo>
                <a:cubicBezTo>
                  <a:pt x="2607" y="3578"/>
                  <a:pt x="2643" y="3588"/>
                  <a:pt x="2671" y="3588"/>
                </a:cubicBezTo>
                <a:cubicBezTo>
                  <a:pt x="2806" y="3588"/>
                  <a:pt x="2931" y="3516"/>
                  <a:pt x="2994" y="3398"/>
                </a:cubicBezTo>
                <a:lnTo>
                  <a:pt x="2994" y="3398"/>
                </a:lnTo>
                <a:cubicBezTo>
                  <a:pt x="3003" y="3389"/>
                  <a:pt x="3003" y="3381"/>
                  <a:pt x="3012" y="3372"/>
                </a:cubicBezTo>
                <a:lnTo>
                  <a:pt x="3012" y="3372"/>
                </a:lnTo>
                <a:cubicBezTo>
                  <a:pt x="3012" y="3362"/>
                  <a:pt x="3012" y="3362"/>
                  <a:pt x="3012" y="3362"/>
                </a:cubicBezTo>
                <a:cubicBezTo>
                  <a:pt x="3012" y="3354"/>
                  <a:pt x="3021" y="3345"/>
                  <a:pt x="3021" y="3336"/>
                </a:cubicBezTo>
                <a:lnTo>
                  <a:pt x="3021" y="3326"/>
                </a:lnTo>
                <a:cubicBezTo>
                  <a:pt x="3030" y="3318"/>
                  <a:pt x="3030" y="3318"/>
                  <a:pt x="3030" y="3318"/>
                </a:cubicBezTo>
                <a:cubicBezTo>
                  <a:pt x="3030" y="3309"/>
                  <a:pt x="3030" y="3309"/>
                  <a:pt x="3030" y="3309"/>
                </a:cubicBezTo>
                <a:cubicBezTo>
                  <a:pt x="3030" y="3300"/>
                  <a:pt x="3030" y="3290"/>
                  <a:pt x="3039" y="3282"/>
                </a:cubicBezTo>
                <a:lnTo>
                  <a:pt x="3039" y="3273"/>
                </a:lnTo>
                <a:lnTo>
                  <a:pt x="3039" y="3273"/>
                </a:lnTo>
                <a:cubicBezTo>
                  <a:pt x="3039" y="3264"/>
                  <a:pt x="3039" y="3255"/>
                  <a:pt x="3039" y="3246"/>
                </a:cubicBezTo>
                <a:lnTo>
                  <a:pt x="3039" y="3237"/>
                </a:lnTo>
                <a:lnTo>
                  <a:pt x="3039" y="3237"/>
                </a:lnTo>
                <a:cubicBezTo>
                  <a:pt x="3039" y="3228"/>
                  <a:pt x="3039" y="3219"/>
                  <a:pt x="3039" y="3210"/>
                </a:cubicBezTo>
                <a:lnTo>
                  <a:pt x="3039" y="3201"/>
                </a:lnTo>
                <a:lnTo>
                  <a:pt x="3039" y="3201"/>
                </a:lnTo>
                <a:lnTo>
                  <a:pt x="3039" y="3192"/>
                </a:lnTo>
                <a:cubicBezTo>
                  <a:pt x="3633" y="3030"/>
                  <a:pt x="3633" y="3030"/>
                  <a:pt x="3633" y="3030"/>
                </a:cubicBezTo>
                <a:cubicBezTo>
                  <a:pt x="3750" y="2994"/>
                  <a:pt x="3858" y="2922"/>
                  <a:pt x="3921" y="2814"/>
                </a:cubicBezTo>
                <a:cubicBezTo>
                  <a:pt x="4146" y="2490"/>
                  <a:pt x="4146" y="2490"/>
                  <a:pt x="4146" y="2490"/>
                </a:cubicBezTo>
                <a:cubicBezTo>
                  <a:pt x="4190" y="2409"/>
                  <a:pt x="4209" y="2310"/>
                  <a:pt x="4182" y="2211"/>
                </a:cubicBezTo>
                <a:lnTo>
                  <a:pt x="3714" y="521"/>
                </a:lnTo>
                <a:close/>
                <a:moveTo>
                  <a:pt x="3606" y="2832"/>
                </a:moveTo>
                <a:lnTo>
                  <a:pt x="3606" y="2832"/>
                </a:lnTo>
                <a:cubicBezTo>
                  <a:pt x="3615" y="2814"/>
                  <a:pt x="3615" y="2787"/>
                  <a:pt x="3615" y="2760"/>
                </a:cubicBezTo>
                <a:cubicBezTo>
                  <a:pt x="3624" y="2697"/>
                  <a:pt x="3606" y="2625"/>
                  <a:pt x="3579" y="2571"/>
                </a:cubicBezTo>
                <a:cubicBezTo>
                  <a:pt x="3660" y="2589"/>
                  <a:pt x="3750" y="2571"/>
                  <a:pt x="3831" y="2535"/>
                </a:cubicBezTo>
                <a:cubicBezTo>
                  <a:pt x="3912" y="2481"/>
                  <a:pt x="3975" y="2409"/>
                  <a:pt x="4002" y="2319"/>
                </a:cubicBezTo>
                <a:cubicBezTo>
                  <a:pt x="4002" y="2337"/>
                  <a:pt x="3993" y="2364"/>
                  <a:pt x="3984" y="2382"/>
                </a:cubicBezTo>
                <a:cubicBezTo>
                  <a:pt x="3759" y="2715"/>
                  <a:pt x="3759" y="2715"/>
                  <a:pt x="3759" y="2715"/>
                </a:cubicBezTo>
                <a:cubicBezTo>
                  <a:pt x="3723" y="2769"/>
                  <a:pt x="3669" y="2805"/>
                  <a:pt x="3606" y="2832"/>
                </a:cubicBezTo>
                <a:close/>
                <a:moveTo>
                  <a:pt x="2841" y="3246"/>
                </a:moveTo>
                <a:lnTo>
                  <a:pt x="2841" y="3246"/>
                </a:lnTo>
                <a:cubicBezTo>
                  <a:pt x="2841" y="3255"/>
                  <a:pt x="2841" y="3255"/>
                  <a:pt x="2841" y="3255"/>
                </a:cubicBezTo>
                <a:cubicBezTo>
                  <a:pt x="2841" y="3264"/>
                  <a:pt x="2841" y="3264"/>
                  <a:pt x="2841" y="3264"/>
                </a:cubicBezTo>
                <a:lnTo>
                  <a:pt x="2841" y="3264"/>
                </a:lnTo>
                <a:cubicBezTo>
                  <a:pt x="2841" y="3273"/>
                  <a:pt x="2841" y="3273"/>
                  <a:pt x="2841" y="3273"/>
                </a:cubicBezTo>
                <a:cubicBezTo>
                  <a:pt x="2832" y="3282"/>
                  <a:pt x="2832" y="3282"/>
                  <a:pt x="2832" y="3282"/>
                </a:cubicBezTo>
                <a:cubicBezTo>
                  <a:pt x="2832" y="3282"/>
                  <a:pt x="2832" y="3282"/>
                  <a:pt x="2832" y="3290"/>
                </a:cubicBezTo>
                <a:lnTo>
                  <a:pt x="2832" y="3290"/>
                </a:lnTo>
                <a:cubicBezTo>
                  <a:pt x="2832" y="3290"/>
                  <a:pt x="2832" y="3300"/>
                  <a:pt x="2823" y="3300"/>
                </a:cubicBezTo>
                <a:lnTo>
                  <a:pt x="2823" y="3300"/>
                </a:lnTo>
                <a:cubicBezTo>
                  <a:pt x="2787" y="3372"/>
                  <a:pt x="2707" y="3408"/>
                  <a:pt x="2626" y="3381"/>
                </a:cubicBezTo>
                <a:cubicBezTo>
                  <a:pt x="2491" y="3345"/>
                  <a:pt x="2491" y="3345"/>
                  <a:pt x="2491" y="3345"/>
                </a:cubicBezTo>
                <a:cubicBezTo>
                  <a:pt x="2311" y="3300"/>
                  <a:pt x="2311" y="3300"/>
                  <a:pt x="2311" y="3300"/>
                </a:cubicBezTo>
                <a:cubicBezTo>
                  <a:pt x="2123" y="3246"/>
                  <a:pt x="2123" y="3246"/>
                  <a:pt x="2123" y="3246"/>
                </a:cubicBezTo>
                <a:cubicBezTo>
                  <a:pt x="1484" y="3066"/>
                  <a:pt x="1484" y="3066"/>
                  <a:pt x="1484" y="3066"/>
                </a:cubicBezTo>
                <a:cubicBezTo>
                  <a:pt x="1349" y="3030"/>
                  <a:pt x="1349" y="3030"/>
                  <a:pt x="1349" y="3030"/>
                </a:cubicBezTo>
                <a:cubicBezTo>
                  <a:pt x="1160" y="2976"/>
                  <a:pt x="1160" y="2976"/>
                  <a:pt x="1160" y="2976"/>
                </a:cubicBezTo>
                <a:cubicBezTo>
                  <a:pt x="962" y="2922"/>
                  <a:pt x="962" y="2922"/>
                  <a:pt x="962" y="2922"/>
                </a:cubicBezTo>
                <a:cubicBezTo>
                  <a:pt x="864" y="2895"/>
                  <a:pt x="864" y="2895"/>
                  <a:pt x="864" y="2895"/>
                </a:cubicBezTo>
                <a:cubicBezTo>
                  <a:pt x="711" y="2850"/>
                  <a:pt x="711" y="2850"/>
                  <a:pt x="711" y="2850"/>
                </a:cubicBezTo>
                <a:cubicBezTo>
                  <a:pt x="630" y="2832"/>
                  <a:pt x="630" y="2832"/>
                  <a:pt x="630" y="2832"/>
                </a:cubicBezTo>
                <a:cubicBezTo>
                  <a:pt x="621" y="2823"/>
                  <a:pt x="603" y="2823"/>
                  <a:pt x="594" y="2823"/>
                </a:cubicBezTo>
                <a:cubicBezTo>
                  <a:pt x="540" y="2796"/>
                  <a:pt x="486" y="2751"/>
                  <a:pt x="450" y="2697"/>
                </a:cubicBezTo>
                <a:cubicBezTo>
                  <a:pt x="315" y="2499"/>
                  <a:pt x="315" y="2499"/>
                  <a:pt x="315" y="2499"/>
                </a:cubicBezTo>
                <a:cubicBezTo>
                  <a:pt x="225" y="2364"/>
                  <a:pt x="225" y="2364"/>
                  <a:pt x="225" y="2364"/>
                </a:cubicBezTo>
                <a:cubicBezTo>
                  <a:pt x="207" y="2337"/>
                  <a:pt x="198" y="2292"/>
                  <a:pt x="207" y="2256"/>
                </a:cubicBezTo>
                <a:cubicBezTo>
                  <a:pt x="288" y="1970"/>
                  <a:pt x="288" y="1970"/>
                  <a:pt x="288" y="1970"/>
                </a:cubicBezTo>
                <a:cubicBezTo>
                  <a:pt x="378" y="1637"/>
                  <a:pt x="378" y="1637"/>
                  <a:pt x="378" y="1637"/>
                </a:cubicBezTo>
                <a:cubicBezTo>
                  <a:pt x="486" y="1268"/>
                  <a:pt x="486" y="1268"/>
                  <a:pt x="486" y="1268"/>
                </a:cubicBezTo>
                <a:cubicBezTo>
                  <a:pt x="684" y="557"/>
                  <a:pt x="684" y="557"/>
                  <a:pt x="684" y="557"/>
                </a:cubicBezTo>
                <a:cubicBezTo>
                  <a:pt x="693" y="521"/>
                  <a:pt x="720" y="485"/>
                  <a:pt x="756" y="477"/>
                </a:cubicBezTo>
                <a:cubicBezTo>
                  <a:pt x="1214" y="261"/>
                  <a:pt x="1214" y="261"/>
                  <a:pt x="1214" y="261"/>
                </a:cubicBezTo>
                <a:cubicBezTo>
                  <a:pt x="1214" y="252"/>
                  <a:pt x="1224" y="252"/>
                  <a:pt x="1224" y="252"/>
                </a:cubicBezTo>
                <a:cubicBezTo>
                  <a:pt x="1232" y="252"/>
                  <a:pt x="1232" y="261"/>
                  <a:pt x="1241" y="261"/>
                </a:cubicBezTo>
                <a:cubicBezTo>
                  <a:pt x="1241" y="261"/>
                  <a:pt x="1250" y="270"/>
                  <a:pt x="1250" y="288"/>
                </a:cubicBezTo>
                <a:cubicBezTo>
                  <a:pt x="1259" y="387"/>
                  <a:pt x="1259" y="387"/>
                  <a:pt x="1259" y="387"/>
                </a:cubicBezTo>
                <a:cubicBezTo>
                  <a:pt x="1250" y="396"/>
                  <a:pt x="1241" y="405"/>
                  <a:pt x="1232" y="423"/>
                </a:cubicBezTo>
                <a:cubicBezTo>
                  <a:pt x="1169" y="512"/>
                  <a:pt x="1152" y="620"/>
                  <a:pt x="1178" y="728"/>
                </a:cubicBezTo>
                <a:cubicBezTo>
                  <a:pt x="1196" y="836"/>
                  <a:pt x="1268" y="926"/>
                  <a:pt x="1358" y="980"/>
                </a:cubicBezTo>
                <a:cubicBezTo>
                  <a:pt x="1412" y="1016"/>
                  <a:pt x="1466" y="1034"/>
                  <a:pt x="1520" y="1034"/>
                </a:cubicBezTo>
                <a:cubicBezTo>
                  <a:pt x="1538" y="1043"/>
                  <a:pt x="1547" y="1043"/>
                  <a:pt x="1565" y="1043"/>
                </a:cubicBezTo>
                <a:cubicBezTo>
                  <a:pt x="1592" y="1043"/>
                  <a:pt x="1619" y="1034"/>
                  <a:pt x="1646" y="1034"/>
                </a:cubicBezTo>
                <a:cubicBezTo>
                  <a:pt x="2087" y="962"/>
                  <a:pt x="2087" y="962"/>
                  <a:pt x="2087" y="962"/>
                </a:cubicBezTo>
                <a:cubicBezTo>
                  <a:pt x="2123" y="971"/>
                  <a:pt x="2123" y="971"/>
                  <a:pt x="2123" y="971"/>
                </a:cubicBezTo>
                <a:cubicBezTo>
                  <a:pt x="3525" y="1358"/>
                  <a:pt x="3525" y="1358"/>
                  <a:pt x="3525" y="1358"/>
                </a:cubicBezTo>
                <a:cubicBezTo>
                  <a:pt x="3534" y="1358"/>
                  <a:pt x="3543" y="1367"/>
                  <a:pt x="3552" y="1367"/>
                </a:cubicBezTo>
                <a:cubicBezTo>
                  <a:pt x="3624" y="1412"/>
                  <a:pt x="3660" y="1493"/>
                  <a:pt x="3642" y="1574"/>
                </a:cubicBezTo>
                <a:cubicBezTo>
                  <a:pt x="3633" y="1619"/>
                  <a:pt x="3597" y="1655"/>
                  <a:pt x="3561" y="1673"/>
                </a:cubicBezTo>
                <a:cubicBezTo>
                  <a:pt x="3516" y="1700"/>
                  <a:pt x="3471" y="1700"/>
                  <a:pt x="3426" y="1691"/>
                </a:cubicBezTo>
                <a:cubicBezTo>
                  <a:pt x="2141" y="1331"/>
                  <a:pt x="2141" y="1331"/>
                  <a:pt x="2141" y="1331"/>
                </a:cubicBezTo>
                <a:cubicBezTo>
                  <a:pt x="2114" y="1322"/>
                  <a:pt x="2087" y="1331"/>
                  <a:pt x="2051" y="1340"/>
                </a:cubicBezTo>
                <a:cubicBezTo>
                  <a:pt x="2042" y="1340"/>
                  <a:pt x="2024" y="1349"/>
                  <a:pt x="2015" y="1358"/>
                </a:cubicBezTo>
                <a:cubicBezTo>
                  <a:pt x="1997" y="1376"/>
                  <a:pt x="1979" y="1412"/>
                  <a:pt x="1970" y="1439"/>
                </a:cubicBezTo>
                <a:cubicBezTo>
                  <a:pt x="1970" y="1448"/>
                  <a:pt x="1970" y="1466"/>
                  <a:pt x="1970" y="1475"/>
                </a:cubicBezTo>
                <a:cubicBezTo>
                  <a:pt x="1970" y="1502"/>
                  <a:pt x="1979" y="1529"/>
                  <a:pt x="1997" y="1547"/>
                </a:cubicBezTo>
                <a:cubicBezTo>
                  <a:pt x="2015" y="1565"/>
                  <a:pt x="2042" y="1583"/>
                  <a:pt x="2069" y="1592"/>
                </a:cubicBezTo>
                <a:cubicBezTo>
                  <a:pt x="2123" y="1610"/>
                  <a:pt x="2123" y="1610"/>
                  <a:pt x="2123" y="1610"/>
                </a:cubicBezTo>
                <a:cubicBezTo>
                  <a:pt x="3696" y="2042"/>
                  <a:pt x="3696" y="2042"/>
                  <a:pt x="3696" y="2042"/>
                </a:cubicBezTo>
                <a:cubicBezTo>
                  <a:pt x="3786" y="2068"/>
                  <a:pt x="3840" y="2166"/>
                  <a:pt x="3822" y="2256"/>
                </a:cubicBezTo>
                <a:cubicBezTo>
                  <a:pt x="3804" y="2301"/>
                  <a:pt x="3777" y="2337"/>
                  <a:pt x="3732" y="2364"/>
                </a:cubicBezTo>
                <a:cubicBezTo>
                  <a:pt x="3696" y="2382"/>
                  <a:pt x="3651" y="2391"/>
                  <a:pt x="3606" y="2382"/>
                </a:cubicBezTo>
                <a:cubicBezTo>
                  <a:pt x="2401" y="2042"/>
                  <a:pt x="2401" y="2042"/>
                  <a:pt x="2401" y="2042"/>
                </a:cubicBezTo>
                <a:cubicBezTo>
                  <a:pt x="2123" y="1970"/>
                  <a:pt x="2123" y="1970"/>
                  <a:pt x="2123" y="1970"/>
                </a:cubicBezTo>
                <a:cubicBezTo>
                  <a:pt x="1979" y="1924"/>
                  <a:pt x="1979" y="1924"/>
                  <a:pt x="1979" y="1924"/>
                </a:cubicBezTo>
                <a:cubicBezTo>
                  <a:pt x="1934" y="1916"/>
                  <a:pt x="1898" y="1924"/>
                  <a:pt x="1871" y="1943"/>
                </a:cubicBezTo>
                <a:cubicBezTo>
                  <a:pt x="1835" y="1960"/>
                  <a:pt x="1808" y="1996"/>
                  <a:pt x="1808" y="2032"/>
                </a:cubicBezTo>
                <a:cubicBezTo>
                  <a:pt x="1808" y="2042"/>
                  <a:pt x="1808" y="2050"/>
                  <a:pt x="1808" y="2059"/>
                </a:cubicBezTo>
                <a:cubicBezTo>
                  <a:pt x="1808" y="2095"/>
                  <a:pt x="1817" y="2122"/>
                  <a:pt x="1844" y="2149"/>
                </a:cubicBezTo>
                <a:cubicBezTo>
                  <a:pt x="1853" y="2166"/>
                  <a:pt x="1880" y="2175"/>
                  <a:pt x="1907" y="2184"/>
                </a:cubicBezTo>
                <a:cubicBezTo>
                  <a:pt x="1943" y="2193"/>
                  <a:pt x="1943" y="2193"/>
                  <a:pt x="1943" y="2193"/>
                </a:cubicBezTo>
                <a:cubicBezTo>
                  <a:pt x="2123" y="2247"/>
                  <a:pt x="2123" y="2247"/>
                  <a:pt x="2123" y="2247"/>
                </a:cubicBezTo>
                <a:cubicBezTo>
                  <a:pt x="3300" y="2571"/>
                  <a:pt x="3300" y="2571"/>
                  <a:pt x="3300" y="2571"/>
                </a:cubicBezTo>
                <a:cubicBezTo>
                  <a:pt x="3372" y="2598"/>
                  <a:pt x="3426" y="2670"/>
                  <a:pt x="3426" y="2751"/>
                </a:cubicBezTo>
                <a:cubicBezTo>
                  <a:pt x="3426" y="2769"/>
                  <a:pt x="3417" y="2778"/>
                  <a:pt x="3417" y="2796"/>
                </a:cubicBezTo>
                <a:cubicBezTo>
                  <a:pt x="3390" y="2877"/>
                  <a:pt x="3291" y="2931"/>
                  <a:pt x="3201" y="2904"/>
                </a:cubicBezTo>
                <a:cubicBezTo>
                  <a:pt x="2554" y="2724"/>
                  <a:pt x="2554" y="2724"/>
                  <a:pt x="2554" y="2724"/>
                </a:cubicBezTo>
                <a:cubicBezTo>
                  <a:pt x="2446" y="2697"/>
                  <a:pt x="2446" y="2697"/>
                  <a:pt x="2446" y="2697"/>
                </a:cubicBezTo>
                <a:cubicBezTo>
                  <a:pt x="2311" y="2652"/>
                  <a:pt x="2311" y="2652"/>
                  <a:pt x="2311" y="2652"/>
                </a:cubicBezTo>
                <a:cubicBezTo>
                  <a:pt x="2123" y="2607"/>
                  <a:pt x="2123" y="2607"/>
                  <a:pt x="2123" y="2607"/>
                </a:cubicBezTo>
                <a:cubicBezTo>
                  <a:pt x="1808" y="2517"/>
                  <a:pt x="1808" y="2517"/>
                  <a:pt x="1808" y="2517"/>
                </a:cubicBezTo>
                <a:cubicBezTo>
                  <a:pt x="1745" y="2499"/>
                  <a:pt x="1673" y="2535"/>
                  <a:pt x="1646" y="2598"/>
                </a:cubicBezTo>
                <a:cubicBezTo>
                  <a:pt x="1628" y="2643"/>
                  <a:pt x="1637" y="2697"/>
                  <a:pt x="1664" y="2733"/>
                </a:cubicBezTo>
                <a:lnTo>
                  <a:pt x="1673" y="2733"/>
                </a:lnTo>
                <a:cubicBezTo>
                  <a:pt x="1691" y="2751"/>
                  <a:pt x="1709" y="2769"/>
                  <a:pt x="1736" y="2778"/>
                </a:cubicBezTo>
                <a:cubicBezTo>
                  <a:pt x="1808" y="2796"/>
                  <a:pt x="1808" y="2796"/>
                  <a:pt x="1808" y="2796"/>
                </a:cubicBezTo>
                <a:cubicBezTo>
                  <a:pt x="1943" y="2832"/>
                  <a:pt x="1943" y="2832"/>
                  <a:pt x="1943" y="2832"/>
                </a:cubicBezTo>
                <a:cubicBezTo>
                  <a:pt x="2123" y="2886"/>
                  <a:pt x="2123" y="2886"/>
                  <a:pt x="2123" y="2886"/>
                </a:cubicBezTo>
                <a:cubicBezTo>
                  <a:pt x="2724" y="3048"/>
                  <a:pt x="2724" y="3048"/>
                  <a:pt x="2724" y="3048"/>
                </a:cubicBezTo>
                <a:cubicBezTo>
                  <a:pt x="2734" y="3057"/>
                  <a:pt x="2751" y="3057"/>
                  <a:pt x="2760" y="3066"/>
                </a:cubicBezTo>
                <a:cubicBezTo>
                  <a:pt x="2787" y="3084"/>
                  <a:pt x="2806" y="3102"/>
                  <a:pt x="2823" y="3129"/>
                </a:cubicBezTo>
                <a:cubicBezTo>
                  <a:pt x="2823" y="3129"/>
                  <a:pt x="2823" y="3129"/>
                  <a:pt x="2823" y="3138"/>
                </a:cubicBezTo>
                <a:cubicBezTo>
                  <a:pt x="2823" y="3138"/>
                  <a:pt x="2832" y="3138"/>
                  <a:pt x="2832" y="3147"/>
                </a:cubicBezTo>
                <a:lnTo>
                  <a:pt x="2832" y="3147"/>
                </a:lnTo>
                <a:lnTo>
                  <a:pt x="2832" y="3147"/>
                </a:lnTo>
                <a:cubicBezTo>
                  <a:pt x="2832" y="3156"/>
                  <a:pt x="2832" y="3156"/>
                  <a:pt x="2841" y="3165"/>
                </a:cubicBezTo>
                <a:lnTo>
                  <a:pt x="2841" y="3165"/>
                </a:lnTo>
                <a:lnTo>
                  <a:pt x="2841" y="3174"/>
                </a:lnTo>
                <a:cubicBezTo>
                  <a:pt x="2841" y="3183"/>
                  <a:pt x="2841" y="3183"/>
                  <a:pt x="2841" y="3183"/>
                </a:cubicBezTo>
                <a:lnTo>
                  <a:pt x="2841" y="3192"/>
                </a:lnTo>
                <a:cubicBezTo>
                  <a:pt x="2850" y="3201"/>
                  <a:pt x="2850" y="3201"/>
                  <a:pt x="2850" y="3201"/>
                </a:cubicBezTo>
                <a:cubicBezTo>
                  <a:pt x="2850" y="3201"/>
                  <a:pt x="2850" y="3201"/>
                  <a:pt x="2850" y="3210"/>
                </a:cubicBezTo>
                <a:cubicBezTo>
                  <a:pt x="2850" y="3219"/>
                  <a:pt x="2850" y="3219"/>
                  <a:pt x="2850" y="3219"/>
                </a:cubicBezTo>
                <a:cubicBezTo>
                  <a:pt x="2850" y="3219"/>
                  <a:pt x="2850" y="3219"/>
                  <a:pt x="2850" y="3228"/>
                </a:cubicBezTo>
                <a:lnTo>
                  <a:pt x="2850" y="3228"/>
                </a:lnTo>
                <a:lnTo>
                  <a:pt x="2850" y="3228"/>
                </a:lnTo>
                <a:cubicBezTo>
                  <a:pt x="2850" y="3237"/>
                  <a:pt x="2850" y="3237"/>
                  <a:pt x="2841" y="3246"/>
                </a:cubicBezTo>
                <a:close/>
                <a:moveTo>
                  <a:pt x="1583" y="3398"/>
                </a:moveTo>
                <a:lnTo>
                  <a:pt x="1583" y="3398"/>
                </a:lnTo>
                <a:cubicBezTo>
                  <a:pt x="1502" y="3417"/>
                  <a:pt x="1421" y="3381"/>
                  <a:pt x="1385" y="3318"/>
                </a:cubicBezTo>
                <a:cubicBezTo>
                  <a:pt x="1385" y="3309"/>
                  <a:pt x="1385" y="3309"/>
                  <a:pt x="1385" y="3309"/>
                </a:cubicBezTo>
                <a:cubicBezTo>
                  <a:pt x="1376" y="3309"/>
                  <a:pt x="1376" y="3309"/>
                  <a:pt x="1376" y="3300"/>
                </a:cubicBezTo>
                <a:lnTo>
                  <a:pt x="1376" y="3300"/>
                </a:lnTo>
                <a:lnTo>
                  <a:pt x="1376" y="3300"/>
                </a:lnTo>
                <a:cubicBezTo>
                  <a:pt x="1376" y="3290"/>
                  <a:pt x="1376" y="3290"/>
                  <a:pt x="1367" y="3290"/>
                </a:cubicBezTo>
                <a:cubicBezTo>
                  <a:pt x="1367" y="3282"/>
                  <a:pt x="1367" y="3282"/>
                  <a:pt x="1367" y="3282"/>
                </a:cubicBezTo>
                <a:lnTo>
                  <a:pt x="1367" y="3273"/>
                </a:lnTo>
                <a:lnTo>
                  <a:pt x="1367" y="3273"/>
                </a:lnTo>
                <a:cubicBezTo>
                  <a:pt x="1367" y="3264"/>
                  <a:pt x="1367" y="3264"/>
                  <a:pt x="1367" y="3264"/>
                </a:cubicBezTo>
                <a:cubicBezTo>
                  <a:pt x="1367" y="3255"/>
                  <a:pt x="1367" y="3255"/>
                  <a:pt x="1367" y="3255"/>
                </a:cubicBezTo>
                <a:lnTo>
                  <a:pt x="1367" y="3255"/>
                </a:lnTo>
                <a:lnTo>
                  <a:pt x="1358" y="3246"/>
                </a:lnTo>
                <a:lnTo>
                  <a:pt x="1358" y="3237"/>
                </a:lnTo>
                <a:lnTo>
                  <a:pt x="1358" y="3237"/>
                </a:lnTo>
                <a:lnTo>
                  <a:pt x="1358" y="3237"/>
                </a:lnTo>
                <a:cubicBezTo>
                  <a:pt x="1763" y="3345"/>
                  <a:pt x="1763" y="3345"/>
                  <a:pt x="1763" y="3345"/>
                </a:cubicBezTo>
                <a:cubicBezTo>
                  <a:pt x="1592" y="3398"/>
                  <a:pt x="1592" y="3398"/>
                  <a:pt x="1592" y="3398"/>
                </a:cubicBezTo>
                <a:lnTo>
                  <a:pt x="1583" y="3398"/>
                </a:lnTo>
                <a:close/>
                <a:moveTo>
                  <a:pt x="2284" y="306"/>
                </a:moveTo>
                <a:lnTo>
                  <a:pt x="2284" y="306"/>
                </a:lnTo>
                <a:cubicBezTo>
                  <a:pt x="2446" y="279"/>
                  <a:pt x="2446" y="279"/>
                  <a:pt x="2446" y="279"/>
                </a:cubicBezTo>
                <a:cubicBezTo>
                  <a:pt x="2806" y="207"/>
                  <a:pt x="2806" y="207"/>
                  <a:pt x="2806" y="207"/>
                </a:cubicBezTo>
                <a:lnTo>
                  <a:pt x="2806" y="207"/>
                </a:lnTo>
                <a:cubicBezTo>
                  <a:pt x="2859" y="207"/>
                  <a:pt x="2859" y="207"/>
                  <a:pt x="2859" y="207"/>
                </a:cubicBezTo>
                <a:cubicBezTo>
                  <a:pt x="3453" y="485"/>
                  <a:pt x="3453" y="485"/>
                  <a:pt x="3453" y="485"/>
                </a:cubicBezTo>
                <a:cubicBezTo>
                  <a:pt x="3489" y="504"/>
                  <a:pt x="3516" y="531"/>
                  <a:pt x="3525" y="576"/>
                </a:cubicBezTo>
                <a:cubicBezTo>
                  <a:pt x="3714" y="1250"/>
                  <a:pt x="3714" y="1250"/>
                  <a:pt x="3714" y="1250"/>
                </a:cubicBezTo>
                <a:cubicBezTo>
                  <a:pt x="3696" y="1232"/>
                  <a:pt x="3669" y="1214"/>
                  <a:pt x="3642" y="1196"/>
                </a:cubicBezTo>
                <a:cubicBezTo>
                  <a:pt x="3624" y="1187"/>
                  <a:pt x="3597" y="1178"/>
                  <a:pt x="3570" y="1169"/>
                </a:cubicBezTo>
                <a:cubicBezTo>
                  <a:pt x="2536" y="881"/>
                  <a:pt x="2536" y="881"/>
                  <a:pt x="2536" y="881"/>
                </a:cubicBezTo>
                <a:cubicBezTo>
                  <a:pt x="2850" y="827"/>
                  <a:pt x="2850" y="827"/>
                  <a:pt x="2850" y="827"/>
                </a:cubicBezTo>
                <a:cubicBezTo>
                  <a:pt x="2904" y="818"/>
                  <a:pt x="2940" y="773"/>
                  <a:pt x="2931" y="719"/>
                </a:cubicBezTo>
                <a:cubicBezTo>
                  <a:pt x="2922" y="675"/>
                  <a:pt x="2877" y="639"/>
                  <a:pt x="2832" y="639"/>
                </a:cubicBezTo>
                <a:cubicBezTo>
                  <a:pt x="2823" y="639"/>
                  <a:pt x="2823" y="639"/>
                  <a:pt x="2823" y="639"/>
                </a:cubicBezTo>
                <a:cubicBezTo>
                  <a:pt x="2365" y="710"/>
                  <a:pt x="2365" y="710"/>
                  <a:pt x="2365" y="710"/>
                </a:cubicBezTo>
                <a:cubicBezTo>
                  <a:pt x="2365" y="719"/>
                  <a:pt x="2365" y="719"/>
                  <a:pt x="2365" y="719"/>
                </a:cubicBezTo>
                <a:cubicBezTo>
                  <a:pt x="2257" y="737"/>
                  <a:pt x="2257" y="737"/>
                  <a:pt x="2257" y="737"/>
                </a:cubicBezTo>
                <a:cubicBezTo>
                  <a:pt x="2096" y="764"/>
                  <a:pt x="2096" y="764"/>
                  <a:pt x="2096" y="764"/>
                </a:cubicBezTo>
                <a:cubicBezTo>
                  <a:pt x="1862" y="800"/>
                  <a:pt x="1862" y="800"/>
                  <a:pt x="1862" y="800"/>
                </a:cubicBezTo>
                <a:cubicBezTo>
                  <a:pt x="1637" y="836"/>
                  <a:pt x="1637" y="836"/>
                  <a:pt x="1637" y="836"/>
                </a:cubicBezTo>
                <a:cubicBezTo>
                  <a:pt x="1610" y="836"/>
                  <a:pt x="1610" y="836"/>
                  <a:pt x="1610" y="836"/>
                </a:cubicBezTo>
                <a:cubicBezTo>
                  <a:pt x="1610" y="845"/>
                  <a:pt x="1610" y="845"/>
                  <a:pt x="1610" y="845"/>
                </a:cubicBezTo>
                <a:cubicBezTo>
                  <a:pt x="1529" y="854"/>
                  <a:pt x="1457" y="827"/>
                  <a:pt x="1403" y="773"/>
                </a:cubicBezTo>
                <a:cubicBezTo>
                  <a:pt x="1385" y="746"/>
                  <a:pt x="1376" y="719"/>
                  <a:pt x="1367" y="683"/>
                </a:cubicBezTo>
                <a:cubicBezTo>
                  <a:pt x="1358" y="647"/>
                  <a:pt x="1358" y="611"/>
                  <a:pt x="1367" y="584"/>
                </a:cubicBezTo>
                <a:cubicBezTo>
                  <a:pt x="1376" y="567"/>
                  <a:pt x="1385" y="548"/>
                  <a:pt x="1394" y="531"/>
                </a:cubicBezTo>
                <a:cubicBezTo>
                  <a:pt x="1412" y="504"/>
                  <a:pt x="1430" y="477"/>
                  <a:pt x="1457" y="468"/>
                </a:cubicBezTo>
                <a:cubicBezTo>
                  <a:pt x="1484" y="449"/>
                  <a:pt x="1502" y="441"/>
                  <a:pt x="1529" y="441"/>
                </a:cubicBezTo>
                <a:lnTo>
                  <a:pt x="2284" y="306"/>
                </a:lnTo>
                <a:close/>
                <a:moveTo>
                  <a:pt x="3750" y="1862"/>
                </a:moveTo>
                <a:lnTo>
                  <a:pt x="3750" y="1862"/>
                </a:lnTo>
                <a:cubicBezTo>
                  <a:pt x="3669" y="1835"/>
                  <a:pt x="3669" y="1835"/>
                  <a:pt x="3669" y="1835"/>
                </a:cubicBezTo>
                <a:cubicBezTo>
                  <a:pt x="3741" y="1790"/>
                  <a:pt x="3795" y="1718"/>
                  <a:pt x="3822" y="1637"/>
                </a:cubicBezTo>
                <a:cubicBezTo>
                  <a:pt x="3912" y="1951"/>
                  <a:pt x="3912" y="1951"/>
                  <a:pt x="3912" y="1951"/>
                </a:cubicBezTo>
                <a:cubicBezTo>
                  <a:pt x="3867" y="1907"/>
                  <a:pt x="3813" y="1880"/>
                  <a:pt x="3750" y="18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4">
            <a:extLst>
              <a:ext uri="{FF2B5EF4-FFF2-40B4-BE49-F238E27FC236}">
                <a16:creationId xmlns:a16="http://schemas.microsoft.com/office/drawing/2014/main" id="{6FCB5792-3617-014A-BA5D-153D2819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8262" y="4424232"/>
            <a:ext cx="2526371" cy="3176958"/>
          </a:xfrm>
          <a:custGeom>
            <a:avLst/>
            <a:gdLst>
              <a:gd name="T0" fmla="*/ 2311 w 2348"/>
              <a:gd name="T1" fmla="*/ 2293 h 2950"/>
              <a:gd name="T2" fmla="*/ 2311 w 2348"/>
              <a:gd name="T3" fmla="*/ 2293 h 2950"/>
              <a:gd name="T4" fmla="*/ 1727 w 2348"/>
              <a:gd name="T5" fmla="*/ 198 h 2950"/>
              <a:gd name="T6" fmla="*/ 1430 w 2348"/>
              <a:gd name="T7" fmla="*/ 36 h 2950"/>
              <a:gd name="T8" fmla="*/ 189 w 2348"/>
              <a:gd name="T9" fmla="*/ 378 h 2950"/>
              <a:gd name="T10" fmla="*/ 45 w 2348"/>
              <a:gd name="T11" fmla="*/ 495 h 2950"/>
              <a:gd name="T12" fmla="*/ 18 w 2348"/>
              <a:gd name="T13" fmla="*/ 674 h 2950"/>
              <a:gd name="T14" fmla="*/ 602 w 2348"/>
              <a:gd name="T15" fmla="*/ 2769 h 2950"/>
              <a:gd name="T16" fmla="*/ 719 w 2348"/>
              <a:gd name="T17" fmla="*/ 2913 h 2950"/>
              <a:gd name="T18" fmla="*/ 836 w 2348"/>
              <a:gd name="T19" fmla="*/ 2949 h 2950"/>
              <a:gd name="T20" fmla="*/ 899 w 2348"/>
              <a:gd name="T21" fmla="*/ 2940 h 2950"/>
              <a:gd name="T22" fmla="*/ 2141 w 2348"/>
              <a:gd name="T23" fmla="*/ 2589 h 2950"/>
              <a:gd name="T24" fmla="*/ 2311 w 2348"/>
              <a:gd name="T25" fmla="*/ 2293 h 2950"/>
              <a:gd name="T26" fmla="*/ 2095 w 2348"/>
              <a:gd name="T27" fmla="*/ 2400 h 2950"/>
              <a:gd name="T28" fmla="*/ 2095 w 2348"/>
              <a:gd name="T29" fmla="*/ 2400 h 2950"/>
              <a:gd name="T30" fmla="*/ 845 w 2348"/>
              <a:gd name="T31" fmla="*/ 2751 h 2950"/>
              <a:gd name="T32" fmla="*/ 791 w 2348"/>
              <a:gd name="T33" fmla="*/ 2715 h 2950"/>
              <a:gd name="T34" fmla="*/ 207 w 2348"/>
              <a:gd name="T35" fmla="*/ 621 h 2950"/>
              <a:gd name="T36" fmla="*/ 216 w 2348"/>
              <a:gd name="T37" fmla="*/ 585 h 2950"/>
              <a:gd name="T38" fmla="*/ 243 w 2348"/>
              <a:gd name="T39" fmla="*/ 566 h 2950"/>
              <a:gd name="T40" fmla="*/ 1484 w 2348"/>
              <a:gd name="T41" fmla="*/ 216 h 2950"/>
              <a:gd name="T42" fmla="*/ 1502 w 2348"/>
              <a:gd name="T43" fmla="*/ 216 h 2950"/>
              <a:gd name="T44" fmla="*/ 1538 w 2348"/>
              <a:gd name="T45" fmla="*/ 252 h 2950"/>
              <a:gd name="T46" fmla="*/ 2122 w 2348"/>
              <a:gd name="T47" fmla="*/ 2346 h 2950"/>
              <a:gd name="T48" fmla="*/ 2095 w 2348"/>
              <a:gd name="T49" fmla="*/ 2400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48" h="2950">
                <a:moveTo>
                  <a:pt x="2311" y="2293"/>
                </a:moveTo>
                <a:lnTo>
                  <a:pt x="2311" y="2293"/>
                </a:lnTo>
                <a:cubicBezTo>
                  <a:pt x="1727" y="198"/>
                  <a:pt x="1727" y="198"/>
                  <a:pt x="1727" y="198"/>
                </a:cubicBezTo>
                <a:cubicBezTo>
                  <a:pt x="1691" y="72"/>
                  <a:pt x="1565" y="0"/>
                  <a:pt x="1430" y="36"/>
                </a:cubicBezTo>
                <a:cubicBezTo>
                  <a:pt x="189" y="378"/>
                  <a:pt x="189" y="378"/>
                  <a:pt x="189" y="378"/>
                </a:cubicBezTo>
                <a:cubicBezTo>
                  <a:pt x="126" y="396"/>
                  <a:pt x="72" y="432"/>
                  <a:pt x="45" y="495"/>
                </a:cubicBezTo>
                <a:cubicBezTo>
                  <a:pt x="9" y="549"/>
                  <a:pt x="0" y="612"/>
                  <a:pt x="18" y="674"/>
                </a:cubicBezTo>
                <a:cubicBezTo>
                  <a:pt x="602" y="2769"/>
                  <a:pt x="602" y="2769"/>
                  <a:pt x="602" y="2769"/>
                </a:cubicBezTo>
                <a:cubicBezTo>
                  <a:pt x="620" y="2832"/>
                  <a:pt x="656" y="2886"/>
                  <a:pt x="719" y="2913"/>
                </a:cubicBezTo>
                <a:cubicBezTo>
                  <a:pt x="755" y="2931"/>
                  <a:pt x="791" y="2949"/>
                  <a:pt x="836" y="2949"/>
                </a:cubicBezTo>
                <a:cubicBezTo>
                  <a:pt x="854" y="2949"/>
                  <a:pt x="872" y="2940"/>
                  <a:pt x="899" y="2940"/>
                </a:cubicBezTo>
                <a:cubicBezTo>
                  <a:pt x="2141" y="2589"/>
                  <a:pt x="2141" y="2589"/>
                  <a:pt x="2141" y="2589"/>
                </a:cubicBezTo>
                <a:cubicBezTo>
                  <a:pt x="2275" y="2553"/>
                  <a:pt x="2347" y="2418"/>
                  <a:pt x="2311" y="2293"/>
                </a:cubicBezTo>
                <a:close/>
                <a:moveTo>
                  <a:pt x="2095" y="2400"/>
                </a:moveTo>
                <a:lnTo>
                  <a:pt x="2095" y="2400"/>
                </a:lnTo>
                <a:cubicBezTo>
                  <a:pt x="845" y="2751"/>
                  <a:pt x="845" y="2751"/>
                  <a:pt x="845" y="2751"/>
                </a:cubicBezTo>
                <a:cubicBezTo>
                  <a:pt x="818" y="2751"/>
                  <a:pt x="800" y="2742"/>
                  <a:pt x="791" y="2715"/>
                </a:cubicBezTo>
                <a:cubicBezTo>
                  <a:pt x="207" y="621"/>
                  <a:pt x="207" y="621"/>
                  <a:pt x="207" y="621"/>
                </a:cubicBezTo>
                <a:cubicBezTo>
                  <a:pt x="207" y="602"/>
                  <a:pt x="207" y="594"/>
                  <a:pt x="216" y="585"/>
                </a:cubicBezTo>
                <a:cubicBezTo>
                  <a:pt x="216" y="585"/>
                  <a:pt x="225" y="566"/>
                  <a:pt x="243" y="566"/>
                </a:cubicBezTo>
                <a:cubicBezTo>
                  <a:pt x="1484" y="216"/>
                  <a:pt x="1484" y="216"/>
                  <a:pt x="1484" y="216"/>
                </a:cubicBezTo>
                <a:cubicBezTo>
                  <a:pt x="1493" y="216"/>
                  <a:pt x="1493" y="216"/>
                  <a:pt x="1502" y="216"/>
                </a:cubicBezTo>
                <a:cubicBezTo>
                  <a:pt x="1520" y="216"/>
                  <a:pt x="1538" y="234"/>
                  <a:pt x="1538" y="252"/>
                </a:cubicBezTo>
                <a:cubicBezTo>
                  <a:pt x="2122" y="2346"/>
                  <a:pt x="2122" y="2346"/>
                  <a:pt x="2122" y="2346"/>
                </a:cubicBezTo>
                <a:cubicBezTo>
                  <a:pt x="2131" y="2373"/>
                  <a:pt x="2113" y="2400"/>
                  <a:pt x="2095" y="24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5">
            <a:extLst>
              <a:ext uri="{FF2B5EF4-FFF2-40B4-BE49-F238E27FC236}">
                <a16:creationId xmlns:a16="http://schemas.microsoft.com/office/drawing/2014/main" id="{D1CFE04D-C75A-3749-963F-D02D69DD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272" y="4424232"/>
            <a:ext cx="2512126" cy="3157962"/>
          </a:xfrm>
          <a:custGeom>
            <a:avLst/>
            <a:gdLst>
              <a:gd name="T0" fmla="*/ 2285 w 2331"/>
              <a:gd name="T1" fmla="*/ 477 h 2932"/>
              <a:gd name="T2" fmla="*/ 2285 w 2331"/>
              <a:gd name="T3" fmla="*/ 477 h 2932"/>
              <a:gd name="T4" fmla="*/ 2141 w 2331"/>
              <a:gd name="T5" fmla="*/ 369 h 2932"/>
              <a:gd name="T6" fmla="*/ 900 w 2331"/>
              <a:gd name="T7" fmla="*/ 18 h 2932"/>
              <a:gd name="T8" fmla="*/ 711 w 2331"/>
              <a:gd name="T9" fmla="*/ 45 h 2932"/>
              <a:gd name="T10" fmla="*/ 603 w 2331"/>
              <a:gd name="T11" fmla="*/ 189 h 2932"/>
              <a:gd name="T12" fmla="*/ 18 w 2331"/>
              <a:gd name="T13" fmla="*/ 2284 h 2932"/>
              <a:gd name="T14" fmla="*/ 45 w 2331"/>
              <a:gd name="T15" fmla="*/ 2463 h 2932"/>
              <a:gd name="T16" fmla="*/ 189 w 2331"/>
              <a:gd name="T17" fmla="*/ 2580 h 2932"/>
              <a:gd name="T18" fmla="*/ 1430 w 2331"/>
              <a:gd name="T19" fmla="*/ 2922 h 2932"/>
              <a:gd name="T20" fmla="*/ 1493 w 2331"/>
              <a:gd name="T21" fmla="*/ 2931 h 2932"/>
              <a:gd name="T22" fmla="*/ 1727 w 2331"/>
              <a:gd name="T23" fmla="*/ 2760 h 2932"/>
              <a:gd name="T24" fmla="*/ 2312 w 2331"/>
              <a:gd name="T25" fmla="*/ 665 h 2932"/>
              <a:gd name="T26" fmla="*/ 2285 w 2331"/>
              <a:gd name="T27" fmla="*/ 477 h 2932"/>
              <a:gd name="T28" fmla="*/ 1485 w 2331"/>
              <a:gd name="T29" fmla="*/ 2733 h 2932"/>
              <a:gd name="T30" fmla="*/ 1485 w 2331"/>
              <a:gd name="T31" fmla="*/ 2733 h 2932"/>
              <a:gd name="T32" fmla="*/ 234 w 2331"/>
              <a:gd name="T33" fmla="*/ 2391 h 2932"/>
              <a:gd name="T34" fmla="*/ 207 w 2331"/>
              <a:gd name="T35" fmla="*/ 2373 h 2932"/>
              <a:gd name="T36" fmla="*/ 207 w 2331"/>
              <a:gd name="T37" fmla="*/ 2337 h 2932"/>
              <a:gd name="T38" fmla="*/ 792 w 2331"/>
              <a:gd name="T39" fmla="*/ 243 h 2932"/>
              <a:gd name="T40" fmla="*/ 810 w 2331"/>
              <a:gd name="T41" fmla="*/ 207 h 2932"/>
              <a:gd name="T42" fmla="*/ 828 w 2331"/>
              <a:gd name="T43" fmla="*/ 207 h 2932"/>
              <a:gd name="T44" fmla="*/ 846 w 2331"/>
              <a:gd name="T45" fmla="*/ 207 h 2932"/>
              <a:gd name="T46" fmla="*/ 2087 w 2331"/>
              <a:gd name="T47" fmla="*/ 549 h 2932"/>
              <a:gd name="T48" fmla="*/ 2114 w 2331"/>
              <a:gd name="T49" fmla="*/ 576 h 2932"/>
              <a:gd name="T50" fmla="*/ 2123 w 2331"/>
              <a:gd name="T51" fmla="*/ 612 h 2932"/>
              <a:gd name="T52" fmla="*/ 1538 w 2331"/>
              <a:gd name="T53" fmla="*/ 2706 h 2932"/>
              <a:gd name="T54" fmla="*/ 1485 w 2331"/>
              <a:gd name="T55" fmla="*/ 2733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31" h="2932">
                <a:moveTo>
                  <a:pt x="2285" y="477"/>
                </a:moveTo>
                <a:lnTo>
                  <a:pt x="2285" y="477"/>
                </a:lnTo>
                <a:cubicBezTo>
                  <a:pt x="2258" y="423"/>
                  <a:pt x="2204" y="387"/>
                  <a:pt x="2141" y="369"/>
                </a:cubicBezTo>
                <a:cubicBezTo>
                  <a:pt x="900" y="18"/>
                  <a:pt x="900" y="18"/>
                  <a:pt x="900" y="18"/>
                </a:cubicBezTo>
                <a:cubicBezTo>
                  <a:pt x="837" y="0"/>
                  <a:pt x="774" y="9"/>
                  <a:pt x="711" y="45"/>
                </a:cubicBezTo>
                <a:cubicBezTo>
                  <a:pt x="657" y="72"/>
                  <a:pt x="621" y="126"/>
                  <a:pt x="603" y="189"/>
                </a:cubicBezTo>
                <a:cubicBezTo>
                  <a:pt x="18" y="2284"/>
                  <a:pt x="18" y="2284"/>
                  <a:pt x="18" y="2284"/>
                </a:cubicBezTo>
                <a:cubicBezTo>
                  <a:pt x="0" y="2346"/>
                  <a:pt x="9" y="2409"/>
                  <a:pt x="45" y="2463"/>
                </a:cubicBezTo>
                <a:cubicBezTo>
                  <a:pt x="72" y="2517"/>
                  <a:pt x="126" y="2562"/>
                  <a:pt x="189" y="2580"/>
                </a:cubicBezTo>
                <a:cubicBezTo>
                  <a:pt x="1430" y="2922"/>
                  <a:pt x="1430" y="2922"/>
                  <a:pt x="1430" y="2922"/>
                </a:cubicBezTo>
                <a:cubicBezTo>
                  <a:pt x="1457" y="2931"/>
                  <a:pt x="1475" y="2931"/>
                  <a:pt x="1493" y="2931"/>
                </a:cubicBezTo>
                <a:cubicBezTo>
                  <a:pt x="1601" y="2931"/>
                  <a:pt x="1700" y="2859"/>
                  <a:pt x="1727" y="2760"/>
                </a:cubicBezTo>
                <a:cubicBezTo>
                  <a:pt x="2312" y="665"/>
                  <a:pt x="2312" y="665"/>
                  <a:pt x="2312" y="665"/>
                </a:cubicBezTo>
                <a:cubicBezTo>
                  <a:pt x="2330" y="602"/>
                  <a:pt x="2321" y="531"/>
                  <a:pt x="2285" y="477"/>
                </a:cubicBezTo>
                <a:close/>
                <a:moveTo>
                  <a:pt x="1485" y="2733"/>
                </a:moveTo>
                <a:lnTo>
                  <a:pt x="1485" y="2733"/>
                </a:lnTo>
                <a:cubicBezTo>
                  <a:pt x="234" y="2391"/>
                  <a:pt x="234" y="2391"/>
                  <a:pt x="234" y="2391"/>
                </a:cubicBezTo>
                <a:cubicBezTo>
                  <a:pt x="225" y="2382"/>
                  <a:pt x="216" y="2373"/>
                  <a:pt x="207" y="2373"/>
                </a:cubicBezTo>
                <a:cubicBezTo>
                  <a:pt x="207" y="2364"/>
                  <a:pt x="198" y="2346"/>
                  <a:pt x="207" y="2337"/>
                </a:cubicBezTo>
                <a:cubicBezTo>
                  <a:pt x="792" y="243"/>
                  <a:pt x="792" y="243"/>
                  <a:pt x="792" y="243"/>
                </a:cubicBezTo>
                <a:cubicBezTo>
                  <a:pt x="792" y="225"/>
                  <a:pt x="801" y="216"/>
                  <a:pt x="810" y="207"/>
                </a:cubicBezTo>
                <a:cubicBezTo>
                  <a:pt x="810" y="207"/>
                  <a:pt x="819" y="207"/>
                  <a:pt x="828" y="207"/>
                </a:cubicBezTo>
                <a:cubicBezTo>
                  <a:pt x="837" y="207"/>
                  <a:pt x="837" y="207"/>
                  <a:pt x="846" y="207"/>
                </a:cubicBezTo>
                <a:cubicBezTo>
                  <a:pt x="2087" y="549"/>
                  <a:pt x="2087" y="549"/>
                  <a:pt x="2087" y="549"/>
                </a:cubicBezTo>
                <a:cubicBezTo>
                  <a:pt x="2105" y="558"/>
                  <a:pt x="2114" y="566"/>
                  <a:pt x="2114" y="576"/>
                </a:cubicBezTo>
                <a:cubicBezTo>
                  <a:pt x="2123" y="585"/>
                  <a:pt x="2123" y="594"/>
                  <a:pt x="2123" y="612"/>
                </a:cubicBezTo>
                <a:cubicBezTo>
                  <a:pt x="1538" y="2706"/>
                  <a:pt x="1538" y="2706"/>
                  <a:pt x="1538" y="2706"/>
                </a:cubicBezTo>
                <a:cubicBezTo>
                  <a:pt x="1529" y="2733"/>
                  <a:pt x="1511" y="2742"/>
                  <a:pt x="1485" y="273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6">
            <a:extLst>
              <a:ext uri="{FF2B5EF4-FFF2-40B4-BE49-F238E27FC236}">
                <a16:creationId xmlns:a16="http://schemas.microsoft.com/office/drawing/2014/main" id="{EB1E1ED6-4D99-214D-AB97-467C3E76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839" y="9234783"/>
            <a:ext cx="1628846" cy="1481631"/>
          </a:xfrm>
          <a:custGeom>
            <a:avLst/>
            <a:gdLst>
              <a:gd name="T0" fmla="*/ 944 w 1512"/>
              <a:gd name="T1" fmla="*/ 0 h 1377"/>
              <a:gd name="T2" fmla="*/ 944 w 1512"/>
              <a:gd name="T3" fmla="*/ 0 h 1377"/>
              <a:gd name="T4" fmla="*/ 567 w 1512"/>
              <a:gd name="T5" fmla="*/ 0 h 1377"/>
              <a:gd name="T6" fmla="*/ 252 w 1512"/>
              <a:gd name="T7" fmla="*/ 180 h 1377"/>
              <a:gd name="T8" fmla="*/ 63 w 1512"/>
              <a:gd name="T9" fmla="*/ 513 h 1377"/>
              <a:gd name="T10" fmla="*/ 63 w 1512"/>
              <a:gd name="T11" fmla="*/ 863 h 1377"/>
              <a:gd name="T12" fmla="*/ 252 w 1512"/>
              <a:gd name="T13" fmla="*/ 1196 h 1377"/>
              <a:gd name="T14" fmla="*/ 567 w 1512"/>
              <a:gd name="T15" fmla="*/ 1376 h 1377"/>
              <a:gd name="T16" fmla="*/ 944 w 1512"/>
              <a:gd name="T17" fmla="*/ 1376 h 1377"/>
              <a:gd name="T18" fmla="*/ 1259 w 1512"/>
              <a:gd name="T19" fmla="*/ 1196 h 1377"/>
              <a:gd name="T20" fmla="*/ 1448 w 1512"/>
              <a:gd name="T21" fmla="*/ 863 h 1377"/>
              <a:gd name="T22" fmla="*/ 1448 w 1512"/>
              <a:gd name="T23" fmla="*/ 513 h 1377"/>
              <a:gd name="T24" fmla="*/ 1259 w 1512"/>
              <a:gd name="T25" fmla="*/ 180 h 1377"/>
              <a:gd name="T26" fmla="*/ 944 w 1512"/>
              <a:gd name="T27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2" h="1377">
                <a:moveTo>
                  <a:pt x="944" y="0"/>
                </a:moveTo>
                <a:lnTo>
                  <a:pt x="944" y="0"/>
                </a:lnTo>
                <a:cubicBezTo>
                  <a:pt x="567" y="0"/>
                  <a:pt x="567" y="0"/>
                  <a:pt x="567" y="0"/>
                </a:cubicBezTo>
                <a:cubicBezTo>
                  <a:pt x="441" y="0"/>
                  <a:pt x="324" y="72"/>
                  <a:pt x="252" y="180"/>
                </a:cubicBezTo>
                <a:cubicBezTo>
                  <a:pt x="63" y="513"/>
                  <a:pt x="63" y="513"/>
                  <a:pt x="63" y="513"/>
                </a:cubicBezTo>
                <a:cubicBezTo>
                  <a:pt x="0" y="620"/>
                  <a:pt x="0" y="755"/>
                  <a:pt x="63" y="863"/>
                </a:cubicBezTo>
                <a:cubicBezTo>
                  <a:pt x="252" y="1196"/>
                  <a:pt x="252" y="1196"/>
                  <a:pt x="252" y="1196"/>
                </a:cubicBezTo>
                <a:cubicBezTo>
                  <a:pt x="324" y="1304"/>
                  <a:pt x="441" y="1376"/>
                  <a:pt x="567" y="1376"/>
                </a:cubicBezTo>
                <a:cubicBezTo>
                  <a:pt x="944" y="1376"/>
                  <a:pt x="944" y="1376"/>
                  <a:pt x="944" y="1376"/>
                </a:cubicBezTo>
                <a:cubicBezTo>
                  <a:pt x="1070" y="1376"/>
                  <a:pt x="1187" y="1304"/>
                  <a:pt x="1259" y="1196"/>
                </a:cubicBezTo>
                <a:cubicBezTo>
                  <a:pt x="1448" y="863"/>
                  <a:pt x="1448" y="863"/>
                  <a:pt x="1448" y="863"/>
                </a:cubicBezTo>
                <a:cubicBezTo>
                  <a:pt x="1511" y="755"/>
                  <a:pt x="1511" y="620"/>
                  <a:pt x="1448" y="513"/>
                </a:cubicBezTo>
                <a:cubicBezTo>
                  <a:pt x="1259" y="180"/>
                  <a:pt x="1259" y="180"/>
                  <a:pt x="1259" y="180"/>
                </a:cubicBezTo>
                <a:cubicBezTo>
                  <a:pt x="1187" y="72"/>
                  <a:pt x="1070" y="0"/>
                  <a:pt x="94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7">
            <a:extLst>
              <a:ext uri="{FF2B5EF4-FFF2-40B4-BE49-F238E27FC236}">
                <a16:creationId xmlns:a16="http://schemas.microsoft.com/office/drawing/2014/main" id="{9D995A75-7A12-394B-81ED-FA8A1C24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961" y="9234783"/>
            <a:ext cx="1619345" cy="1481631"/>
          </a:xfrm>
          <a:custGeom>
            <a:avLst/>
            <a:gdLst>
              <a:gd name="T0" fmla="*/ 945 w 1503"/>
              <a:gd name="T1" fmla="*/ 0 h 1377"/>
              <a:gd name="T2" fmla="*/ 945 w 1503"/>
              <a:gd name="T3" fmla="*/ 0 h 1377"/>
              <a:gd name="T4" fmla="*/ 558 w 1503"/>
              <a:gd name="T5" fmla="*/ 0 h 1377"/>
              <a:gd name="T6" fmla="*/ 252 w 1503"/>
              <a:gd name="T7" fmla="*/ 180 h 1377"/>
              <a:gd name="T8" fmla="*/ 63 w 1503"/>
              <a:gd name="T9" fmla="*/ 513 h 1377"/>
              <a:gd name="T10" fmla="*/ 63 w 1503"/>
              <a:gd name="T11" fmla="*/ 863 h 1377"/>
              <a:gd name="T12" fmla="*/ 252 w 1503"/>
              <a:gd name="T13" fmla="*/ 1196 h 1377"/>
              <a:gd name="T14" fmla="*/ 558 w 1503"/>
              <a:gd name="T15" fmla="*/ 1376 h 1377"/>
              <a:gd name="T16" fmla="*/ 945 w 1503"/>
              <a:gd name="T17" fmla="*/ 1376 h 1377"/>
              <a:gd name="T18" fmla="*/ 1251 w 1503"/>
              <a:gd name="T19" fmla="*/ 1196 h 1377"/>
              <a:gd name="T20" fmla="*/ 1439 w 1503"/>
              <a:gd name="T21" fmla="*/ 863 h 1377"/>
              <a:gd name="T22" fmla="*/ 1439 w 1503"/>
              <a:gd name="T23" fmla="*/ 513 h 1377"/>
              <a:gd name="T24" fmla="*/ 1251 w 1503"/>
              <a:gd name="T25" fmla="*/ 180 h 1377"/>
              <a:gd name="T26" fmla="*/ 945 w 1503"/>
              <a:gd name="T27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3" h="1377">
                <a:moveTo>
                  <a:pt x="945" y="0"/>
                </a:moveTo>
                <a:lnTo>
                  <a:pt x="945" y="0"/>
                </a:lnTo>
                <a:cubicBezTo>
                  <a:pt x="558" y="0"/>
                  <a:pt x="558" y="0"/>
                  <a:pt x="558" y="0"/>
                </a:cubicBezTo>
                <a:cubicBezTo>
                  <a:pt x="432" y="0"/>
                  <a:pt x="315" y="72"/>
                  <a:pt x="252" y="180"/>
                </a:cubicBezTo>
                <a:cubicBezTo>
                  <a:pt x="63" y="513"/>
                  <a:pt x="63" y="513"/>
                  <a:pt x="63" y="513"/>
                </a:cubicBezTo>
                <a:cubicBezTo>
                  <a:pt x="0" y="620"/>
                  <a:pt x="0" y="755"/>
                  <a:pt x="63" y="863"/>
                </a:cubicBezTo>
                <a:cubicBezTo>
                  <a:pt x="252" y="1196"/>
                  <a:pt x="252" y="1196"/>
                  <a:pt x="252" y="1196"/>
                </a:cubicBezTo>
                <a:cubicBezTo>
                  <a:pt x="315" y="1304"/>
                  <a:pt x="432" y="1376"/>
                  <a:pt x="558" y="1376"/>
                </a:cubicBezTo>
                <a:cubicBezTo>
                  <a:pt x="945" y="1376"/>
                  <a:pt x="945" y="1376"/>
                  <a:pt x="945" y="1376"/>
                </a:cubicBezTo>
                <a:cubicBezTo>
                  <a:pt x="1071" y="1376"/>
                  <a:pt x="1188" y="1304"/>
                  <a:pt x="1251" y="1196"/>
                </a:cubicBezTo>
                <a:cubicBezTo>
                  <a:pt x="1439" y="863"/>
                  <a:pt x="1439" y="863"/>
                  <a:pt x="1439" y="863"/>
                </a:cubicBezTo>
                <a:cubicBezTo>
                  <a:pt x="1502" y="755"/>
                  <a:pt x="1502" y="620"/>
                  <a:pt x="1439" y="513"/>
                </a:cubicBezTo>
                <a:cubicBezTo>
                  <a:pt x="1251" y="180"/>
                  <a:pt x="1251" y="180"/>
                  <a:pt x="1251" y="180"/>
                </a:cubicBezTo>
                <a:cubicBezTo>
                  <a:pt x="1188" y="72"/>
                  <a:pt x="1071" y="0"/>
                  <a:pt x="9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8">
            <a:extLst>
              <a:ext uri="{FF2B5EF4-FFF2-40B4-BE49-F238E27FC236}">
                <a16:creationId xmlns:a16="http://schemas.microsoft.com/office/drawing/2014/main" id="{DA55D713-2559-C346-AA57-54F706C4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851" y="9234783"/>
            <a:ext cx="1619345" cy="1481631"/>
          </a:xfrm>
          <a:custGeom>
            <a:avLst/>
            <a:gdLst>
              <a:gd name="T0" fmla="*/ 945 w 1504"/>
              <a:gd name="T1" fmla="*/ 0 h 1377"/>
              <a:gd name="T2" fmla="*/ 945 w 1504"/>
              <a:gd name="T3" fmla="*/ 0 h 1377"/>
              <a:gd name="T4" fmla="*/ 558 w 1504"/>
              <a:gd name="T5" fmla="*/ 0 h 1377"/>
              <a:gd name="T6" fmla="*/ 252 w 1504"/>
              <a:gd name="T7" fmla="*/ 180 h 1377"/>
              <a:gd name="T8" fmla="*/ 63 w 1504"/>
              <a:gd name="T9" fmla="*/ 513 h 1377"/>
              <a:gd name="T10" fmla="*/ 63 w 1504"/>
              <a:gd name="T11" fmla="*/ 863 h 1377"/>
              <a:gd name="T12" fmla="*/ 252 w 1504"/>
              <a:gd name="T13" fmla="*/ 1196 h 1377"/>
              <a:gd name="T14" fmla="*/ 558 w 1504"/>
              <a:gd name="T15" fmla="*/ 1376 h 1377"/>
              <a:gd name="T16" fmla="*/ 945 w 1504"/>
              <a:gd name="T17" fmla="*/ 1376 h 1377"/>
              <a:gd name="T18" fmla="*/ 1251 w 1504"/>
              <a:gd name="T19" fmla="*/ 1196 h 1377"/>
              <a:gd name="T20" fmla="*/ 1440 w 1504"/>
              <a:gd name="T21" fmla="*/ 863 h 1377"/>
              <a:gd name="T22" fmla="*/ 1440 w 1504"/>
              <a:gd name="T23" fmla="*/ 513 h 1377"/>
              <a:gd name="T24" fmla="*/ 1251 w 1504"/>
              <a:gd name="T25" fmla="*/ 180 h 1377"/>
              <a:gd name="T26" fmla="*/ 945 w 1504"/>
              <a:gd name="T27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4" h="1377">
                <a:moveTo>
                  <a:pt x="945" y="0"/>
                </a:moveTo>
                <a:lnTo>
                  <a:pt x="945" y="0"/>
                </a:lnTo>
                <a:cubicBezTo>
                  <a:pt x="558" y="0"/>
                  <a:pt x="558" y="0"/>
                  <a:pt x="558" y="0"/>
                </a:cubicBezTo>
                <a:cubicBezTo>
                  <a:pt x="432" y="0"/>
                  <a:pt x="315" y="72"/>
                  <a:pt x="252" y="180"/>
                </a:cubicBezTo>
                <a:cubicBezTo>
                  <a:pt x="63" y="513"/>
                  <a:pt x="63" y="513"/>
                  <a:pt x="63" y="513"/>
                </a:cubicBezTo>
                <a:cubicBezTo>
                  <a:pt x="0" y="620"/>
                  <a:pt x="0" y="755"/>
                  <a:pt x="63" y="863"/>
                </a:cubicBezTo>
                <a:cubicBezTo>
                  <a:pt x="252" y="1196"/>
                  <a:pt x="252" y="1196"/>
                  <a:pt x="252" y="1196"/>
                </a:cubicBezTo>
                <a:cubicBezTo>
                  <a:pt x="315" y="1304"/>
                  <a:pt x="432" y="1376"/>
                  <a:pt x="558" y="1376"/>
                </a:cubicBezTo>
                <a:cubicBezTo>
                  <a:pt x="945" y="1376"/>
                  <a:pt x="945" y="1376"/>
                  <a:pt x="945" y="1376"/>
                </a:cubicBezTo>
                <a:cubicBezTo>
                  <a:pt x="1071" y="1376"/>
                  <a:pt x="1188" y="1304"/>
                  <a:pt x="1251" y="1196"/>
                </a:cubicBezTo>
                <a:cubicBezTo>
                  <a:pt x="1440" y="863"/>
                  <a:pt x="1440" y="863"/>
                  <a:pt x="1440" y="863"/>
                </a:cubicBezTo>
                <a:cubicBezTo>
                  <a:pt x="1503" y="755"/>
                  <a:pt x="1503" y="620"/>
                  <a:pt x="1440" y="513"/>
                </a:cubicBezTo>
                <a:cubicBezTo>
                  <a:pt x="1251" y="180"/>
                  <a:pt x="1251" y="180"/>
                  <a:pt x="1251" y="180"/>
                </a:cubicBezTo>
                <a:cubicBezTo>
                  <a:pt x="1188" y="72"/>
                  <a:pt x="1071" y="0"/>
                  <a:pt x="9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9">
            <a:extLst>
              <a:ext uri="{FF2B5EF4-FFF2-40B4-BE49-F238E27FC236}">
                <a16:creationId xmlns:a16="http://schemas.microsoft.com/office/drawing/2014/main" id="{96020B1D-A090-BE4C-9FD6-280CCF26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76" y="9234783"/>
            <a:ext cx="1628846" cy="1481631"/>
          </a:xfrm>
          <a:custGeom>
            <a:avLst/>
            <a:gdLst>
              <a:gd name="T0" fmla="*/ 944 w 1512"/>
              <a:gd name="T1" fmla="*/ 0 h 1377"/>
              <a:gd name="T2" fmla="*/ 944 w 1512"/>
              <a:gd name="T3" fmla="*/ 0 h 1377"/>
              <a:gd name="T4" fmla="*/ 566 w 1512"/>
              <a:gd name="T5" fmla="*/ 0 h 1377"/>
              <a:gd name="T6" fmla="*/ 251 w 1512"/>
              <a:gd name="T7" fmla="*/ 180 h 1377"/>
              <a:gd name="T8" fmla="*/ 63 w 1512"/>
              <a:gd name="T9" fmla="*/ 513 h 1377"/>
              <a:gd name="T10" fmla="*/ 63 w 1512"/>
              <a:gd name="T11" fmla="*/ 863 h 1377"/>
              <a:gd name="T12" fmla="*/ 251 w 1512"/>
              <a:gd name="T13" fmla="*/ 1196 h 1377"/>
              <a:gd name="T14" fmla="*/ 566 w 1512"/>
              <a:gd name="T15" fmla="*/ 1376 h 1377"/>
              <a:gd name="T16" fmla="*/ 944 w 1512"/>
              <a:gd name="T17" fmla="*/ 1376 h 1377"/>
              <a:gd name="T18" fmla="*/ 1259 w 1512"/>
              <a:gd name="T19" fmla="*/ 1196 h 1377"/>
              <a:gd name="T20" fmla="*/ 1448 w 1512"/>
              <a:gd name="T21" fmla="*/ 863 h 1377"/>
              <a:gd name="T22" fmla="*/ 1448 w 1512"/>
              <a:gd name="T23" fmla="*/ 513 h 1377"/>
              <a:gd name="T24" fmla="*/ 1259 w 1512"/>
              <a:gd name="T25" fmla="*/ 180 h 1377"/>
              <a:gd name="T26" fmla="*/ 944 w 1512"/>
              <a:gd name="T27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2" h="1377">
                <a:moveTo>
                  <a:pt x="944" y="0"/>
                </a:moveTo>
                <a:lnTo>
                  <a:pt x="944" y="0"/>
                </a:lnTo>
                <a:cubicBezTo>
                  <a:pt x="566" y="0"/>
                  <a:pt x="566" y="0"/>
                  <a:pt x="566" y="0"/>
                </a:cubicBezTo>
                <a:cubicBezTo>
                  <a:pt x="441" y="0"/>
                  <a:pt x="323" y="72"/>
                  <a:pt x="251" y="180"/>
                </a:cubicBezTo>
                <a:cubicBezTo>
                  <a:pt x="63" y="513"/>
                  <a:pt x="63" y="513"/>
                  <a:pt x="63" y="513"/>
                </a:cubicBezTo>
                <a:cubicBezTo>
                  <a:pt x="0" y="620"/>
                  <a:pt x="0" y="755"/>
                  <a:pt x="63" y="863"/>
                </a:cubicBezTo>
                <a:cubicBezTo>
                  <a:pt x="251" y="1196"/>
                  <a:pt x="251" y="1196"/>
                  <a:pt x="251" y="1196"/>
                </a:cubicBezTo>
                <a:cubicBezTo>
                  <a:pt x="323" y="1304"/>
                  <a:pt x="441" y="1376"/>
                  <a:pt x="566" y="1376"/>
                </a:cubicBezTo>
                <a:cubicBezTo>
                  <a:pt x="944" y="1376"/>
                  <a:pt x="944" y="1376"/>
                  <a:pt x="944" y="1376"/>
                </a:cubicBezTo>
                <a:cubicBezTo>
                  <a:pt x="1070" y="1376"/>
                  <a:pt x="1187" y="1304"/>
                  <a:pt x="1259" y="1196"/>
                </a:cubicBezTo>
                <a:cubicBezTo>
                  <a:pt x="1448" y="863"/>
                  <a:pt x="1448" y="863"/>
                  <a:pt x="1448" y="863"/>
                </a:cubicBezTo>
                <a:cubicBezTo>
                  <a:pt x="1511" y="755"/>
                  <a:pt x="1511" y="620"/>
                  <a:pt x="1448" y="513"/>
                </a:cubicBezTo>
                <a:cubicBezTo>
                  <a:pt x="1259" y="180"/>
                  <a:pt x="1259" y="180"/>
                  <a:pt x="1259" y="180"/>
                </a:cubicBezTo>
                <a:cubicBezTo>
                  <a:pt x="1187" y="72"/>
                  <a:pt x="1070" y="0"/>
                  <a:pt x="9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4">
            <a:extLst>
              <a:ext uri="{FF2B5EF4-FFF2-40B4-BE49-F238E27FC236}">
                <a16:creationId xmlns:a16="http://schemas.microsoft.com/office/drawing/2014/main" id="{6E54DF75-695D-C64D-B177-99E2C52E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0" y="9595693"/>
            <a:ext cx="755064" cy="755064"/>
          </a:xfrm>
          <a:custGeom>
            <a:avLst/>
            <a:gdLst>
              <a:gd name="T0" fmla="*/ 350 w 702"/>
              <a:gd name="T1" fmla="*/ 701 h 702"/>
              <a:gd name="T2" fmla="*/ 350 w 702"/>
              <a:gd name="T3" fmla="*/ 701 h 702"/>
              <a:gd name="T4" fmla="*/ 99 w 702"/>
              <a:gd name="T5" fmla="*/ 602 h 702"/>
              <a:gd name="T6" fmla="*/ 0 w 702"/>
              <a:gd name="T7" fmla="*/ 350 h 702"/>
              <a:gd name="T8" fmla="*/ 99 w 702"/>
              <a:gd name="T9" fmla="*/ 108 h 702"/>
              <a:gd name="T10" fmla="*/ 350 w 702"/>
              <a:gd name="T11" fmla="*/ 0 h 702"/>
              <a:gd name="T12" fmla="*/ 602 w 702"/>
              <a:gd name="T13" fmla="*/ 108 h 702"/>
              <a:gd name="T14" fmla="*/ 701 w 702"/>
              <a:gd name="T15" fmla="*/ 350 h 702"/>
              <a:gd name="T16" fmla="*/ 602 w 702"/>
              <a:gd name="T17" fmla="*/ 602 h 702"/>
              <a:gd name="T18" fmla="*/ 350 w 702"/>
              <a:gd name="T19" fmla="*/ 701 h 702"/>
              <a:gd name="T20" fmla="*/ 350 w 702"/>
              <a:gd name="T21" fmla="*/ 45 h 702"/>
              <a:gd name="T22" fmla="*/ 350 w 702"/>
              <a:gd name="T23" fmla="*/ 45 h 702"/>
              <a:gd name="T24" fmla="*/ 45 w 702"/>
              <a:gd name="T25" fmla="*/ 350 h 702"/>
              <a:gd name="T26" fmla="*/ 350 w 702"/>
              <a:gd name="T27" fmla="*/ 665 h 702"/>
              <a:gd name="T28" fmla="*/ 656 w 702"/>
              <a:gd name="T29" fmla="*/ 350 h 702"/>
              <a:gd name="T30" fmla="*/ 350 w 702"/>
              <a:gd name="T31" fmla="*/ 45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2" h="702">
                <a:moveTo>
                  <a:pt x="350" y="701"/>
                </a:moveTo>
                <a:lnTo>
                  <a:pt x="350" y="701"/>
                </a:lnTo>
                <a:cubicBezTo>
                  <a:pt x="260" y="701"/>
                  <a:pt x="171" y="665"/>
                  <a:pt x="99" y="602"/>
                </a:cubicBezTo>
                <a:cubicBezTo>
                  <a:pt x="36" y="539"/>
                  <a:pt x="0" y="449"/>
                  <a:pt x="0" y="350"/>
                </a:cubicBezTo>
                <a:cubicBezTo>
                  <a:pt x="0" y="260"/>
                  <a:pt x="36" y="171"/>
                  <a:pt x="99" y="108"/>
                </a:cubicBezTo>
                <a:cubicBezTo>
                  <a:pt x="171" y="36"/>
                  <a:pt x="260" y="0"/>
                  <a:pt x="350" y="0"/>
                </a:cubicBezTo>
                <a:cubicBezTo>
                  <a:pt x="440" y="0"/>
                  <a:pt x="530" y="36"/>
                  <a:pt x="602" y="108"/>
                </a:cubicBezTo>
                <a:cubicBezTo>
                  <a:pt x="665" y="171"/>
                  <a:pt x="701" y="260"/>
                  <a:pt x="701" y="350"/>
                </a:cubicBezTo>
                <a:cubicBezTo>
                  <a:pt x="701" y="449"/>
                  <a:pt x="665" y="539"/>
                  <a:pt x="602" y="602"/>
                </a:cubicBezTo>
                <a:cubicBezTo>
                  <a:pt x="530" y="665"/>
                  <a:pt x="440" y="701"/>
                  <a:pt x="350" y="701"/>
                </a:cubicBezTo>
                <a:close/>
                <a:moveTo>
                  <a:pt x="350" y="45"/>
                </a:moveTo>
                <a:lnTo>
                  <a:pt x="350" y="45"/>
                </a:lnTo>
                <a:cubicBezTo>
                  <a:pt x="179" y="45"/>
                  <a:pt x="45" y="180"/>
                  <a:pt x="45" y="350"/>
                </a:cubicBezTo>
                <a:cubicBezTo>
                  <a:pt x="45" y="521"/>
                  <a:pt x="179" y="665"/>
                  <a:pt x="350" y="665"/>
                </a:cubicBezTo>
                <a:cubicBezTo>
                  <a:pt x="521" y="665"/>
                  <a:pt x="656" y="521"/>
                  <a:pt x="656" y="350"/>
                </a:cubicBezTo>
                <a:cubicBezTo>
                  <a:pt x="656" y="180"/>
                  <a:pt x="521" y="45"/>
                  <a:pt x="35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5">
            <a:extLst>
              <a:ext uri="{FF2B5EF4-FFF2-40B4-BE49-F238E27FC236}">
                <a16:creationId xmlns:a16="http://schemas.microsoft.com/office/drawing/2014/main" id="{055DE837-0491-3746-8772-5B7E475C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452" y="9690670"/>
            <a:ext cx="531868" cy="128220"/>
          </a:xfrm>
          <a:custGeom>
            <a:avLst/>
            <a:gdLst>
              <a:gd name="T0" fmla="*/ 251 w 495"/>
              <a:gd name="T1" fmla="*/ 117 h 118"/>
              <a:gd name="T2" fmla="*/ 251 w 495"/>
              <a:gd name="T3" fmla="*/ 117 h 118"/>
              <a:gd name="T4" fmla="*/ 242 w 495"/>
              <a:gd name="T5" fmla="*/ 117 h 118"/>
              <a:gd name="T6" fmla="*/ 8 w 495"/>
              <a:gd name="T7" fmla="*/ 36 h 118"/>
              <a:gd name="T8" fmla="*/ 0 w 495"/>
              <a:gd name="T9" fmla="*/ 9 h 118"/>
              <a:gd name="T10" fmla="*/ 36 w 495"/>
              <a:gd name="T11" fmla="*/ 0 h 118"/>
              <a:gd name="T12" fmla="*/ 242 w 495"/>
              <a:gd name="T13" fmla="*/ 72 h 118"/>
              <a:gd name="T14" fmla="*/ 458 w 495"/>
              <a:gd name="T15" fmla="*/ 9 h 118"/>
              <a:gd name="T16" fmla="*/ 485 w 495"/>
              <a:gd name="T17" fmla="*/ 18 h 118"/>
              <a:gd name="T18" fmla="*/ 476 w 495"/>
              <a:gd name="T19" fmla="*/ 45 h 118"/>
              <a:gd name="T20" fmla="*/ 251 w 495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5" h="118">
                <a:moveTo>
                  <a:pt x="251" y="117"/>
                </a:moveTo>
                <a:lnTo>
                  <a:pt x="251" y="117"/>
                </a:lnTo>
                <a:cubicBezTo>
                  <a:pt x="242" y="117"/>
                  <a:pt x="242" y="117"/>
                  <a:pt x="242" y="117"/>
                </a:cubicBezTo>
                <a:cubicBezTo>
                  <a:pt x="152" y="117"/>
                  <a:pt x="71" y="90"/>
                  <a:pt x="8" y="36"/>
                </a:cubicBezTo>
                <a:cubicBezTo>
                  <a:pt x="0" y="36"/>
                  <a:pt x="0" y="18"/>
                  <a:pt x="0" y="9"/>
                </a:cubicBezTo>
                <a:cubicBezTo>
                  <a:pt x="8" y="0"/>
                  <a:pt x="27" y="0"/>
                  <a:pt x="36" y="0"/>
                </a:cubicBezTo>
                <a:cubicBezTo>
                  <a:pt x="90" y="45"/>
                  <a:pt x="162" y="72"/>
                  <a:pt x="242" y="72"/>
                </a:cubicBezTo>
                <a:cubicBezTo>
                  <a:pt x="314" y="72"/>
                  <a:pt x="386" y="54"/>
                  <a:pt x="458" y="9"/>
                </a:cubicBezTo>
                <a:cubicBezTo>
                  <a:pt x="467" y="0"/>
                  <a:pt x="476" y="9"/>
                  <a:pt x="485" y="18"/>
                </a:cubicBezTo>
                <a:cubicBezTo>
                  <a:pt x="494" y="26"/>
                  <a:pt x="485" y="36"/>
                  <a:pt x="476" y="45"/>
                </a:cubicBezTo>
                <a:cubicBezTo>
                  <a:pt x="413" y="90"/>
                  <a:pt x="332" y="117"/>
                  <a:pt x="251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6">
            <a:extLst>
              <a:ext uri="{FF2B5EF4-FFF2-40B4-BE49-F238E27FC236}">
                <a16:creationId xmlns:a16="http://schemas.microsoft.com/office/drawing/2014/main" id="{56067831-D03C-7A46-96E2-C67D1867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452" y="10137058"/>
            <a:ext cx="531868" cy="128220"/>
          </a:xfrm>
          <a:custGeom>
            <a:avLst/>
            <a:gdLst>
              <a:gd name="T0" fmla="*/ 467 w 495"/>
              <a:gd name="T1" fmla="*/ 117 h 118"/>
              <a:gd name="T2" fmla="*/ 467 w 495"/>
              <a:gd name="T3" fmla="*/ 117 h 118"/>
              <a:gd name="T4" fmla="*/ 449 w 495"/>
              <a:gd name="T5" fmla="*/ 108 h 118"/>
              <a:gd name="T6" fmla="*/ 242 w 495"/>
              <a:gd name="T7" fmla="*/ 45 h 118"/>
              <a:gd name="T8" fmla="*/ 36 w 495"/>
              <a:gd name="T9" fmla="*/ 108 h 118"/>
              <a:gd name="T10" fmla="*/ 0 w 495"/>
              <a:gd name="T11" fmla="*/ 99 h 118"/>
              <a:gd name="T12" fmla="*/ 8 w 495"/>
              <a:gd name="T13" fmla="*/ 72 h 118"/>
              <a:gd name="T14" fmla="*/ 242 w 495"/>
              <a:gd name="T15" fmla="*/ 0 h 118"/>
              <a:gd name="T16" fmla="*/ 476 w 495"/>
              <a:gd name="T17" fmla="*/ 72 h 118"/>
              <a:gd name="T18" fmla="*/ 485 w 495"/>
              <a:gd name="T19" fmla="*/ 108 h 118"/>
              <a:gd name="T20" fmla="*/ 467 w 495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5" h="118">
                <a:moveTo>
                  <a:pt x="467" y="117"/>
                </a:moveTo>
                <a:lnTo>
                  <a:pt x="467" y="117"/>
                </a:lnTo>
                <a:cubicBezTo>
                  <a:pt x="458" y="117"/>
                  <a:pt x="458" y="117"/>
                  <a:pt x="449" y="108"/>
                </a:cubicBezTo>
                <a:cubicBezTo>
                  <a:pt x="395" y="72"/>
                  <a:pt x="323" y="45"/>
                  <a:pt x="242" y="45"/>
                </a:cubicBezTo>
                <a:cubicBezTo>
                  <a:pt x="171" y="45"/>
                  <a:pt x="99" y="63"/>
                  <a:pt x="36" y="108"/>
                </a:cubicBezTo>
                <a:cubicBezTo>
                  <a:pt x="18" y="117"/>
                  <a:pt x="8" y="108"/>
                  <a:pt x="0" y="99"/>
                </a:cubicBezTo>
                <a:cubicBezTo>
                  <a:pt x="0" y="90"/>
                  <a:pt x="0" y="81"/>
                  <a:pt x="8" y="72"/>
                </a:cubicBezTo>
                <a:cubicBezTo>
                  <a:pt x="80" y="27"/>
                  <a:pt x="162" y="0"/>
                  <a:pt x="242" y="0"/>
                </a:cubicBezTo>
                <a:cubicBezTo>
                  <a:pt x="332" y="0"/>
                  <a:pt x="413" y="27"/>
                  <a:pt x="476" y="72"/>
                </a:cubicBezTo>
                <a:cubicBezTo>
                  <a:pt x="485" y="81"/>
                  <a:pt x="494" y="99"/>
                  <a:pt x="485" y="108"/>
                </a:cubicBezTo>
                <a:cubicBezTo>
                  <a:pt x="476" y="108"/>
                  <a:pt x="476" y="117"/>
                  <a:pt x="467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7">
            <a:extLst>
              <a:ext uri="{FF2B5EF4-FFF2-40B4-BE49-F238E27FC236}">
                <a16:creationId xmlns:a16="http://schemas.microsoft.com/office/drawing/2014/main" id="{30DA4D91-3946-4C42-A94B-C0B92A65E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0" y="9951856"/>
            <a:ext cx="755064" cy="52236"/>
          </a:xfrm>
          <a:custGeom>
            <a:avLst/>
            <a:gdLst>
              <a:gd name="T0" fmla="*/ 683 w 702"/>
              <a:gd name="T1" fmla="*/ 46 h 47"/>
              <a:gd name="T2" fmla="*/ 683 w 702"/>
              <a:gd name="T3" fmla="*/ 46 h 47"/>
              <a:gd name="T4" fmla="*/ 18 w 702"/>
              <a:gd name="T5" fmla="*/ 46 h 47"/>
              <a:gd name="T6" fmla="*/ 0 w 702"/>
              <a:gd name="T7" fmla="*/ 18 h 47"/>
              <a:gd name="T8" fmla="*/ 18 w 702"/>
              <a:gd name="T9" fmla="*/ 0 h 47"/>
              <a:gd name="T10" fmla="*/ 683 w 702"/>
              <a:gd name="T11" fmla="*/ 0 h 47"/>
              <a:gd name="T12" fmla="*/ 701 w 702"/>
              <a:gd name="T13" fmla="*/ 18 h 47"/>
              <a:gd name="T14" fmla="*/ 683 w 70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2" h="47">
                <a:moveTo>
                  <a:pt x="683" y="46"/>
                </a:moveTo>
                <a:lnTo>
                  <a:pt x="683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683" y="0"/>
                  <a:pt x="683" y="0"/>
                  <a:pt x="683" y="0"/>
                </a:cubicBezTo>
                <a:cubicBezTo>
                  <a:pt x="692" y="0"/>
                  <a:pt x="701" y="10"/>
                  <a:pt x="701" y="18"/>
                </a:cubicBezTo>
                <a:cubicBezTo>
                  <a:pt x="701" y="36"/>
                  <a:pt x="692" y="46"/>
                  <a:pt x="68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8">
            <a:extLst>
              <a:ext uri="{FF2B5EF4-FFF2-40B4-BE49-F238E27FC236}">
                <a16:creationId xmlns:a16="http://schemas.microsoft.com/office/drawing/2014/main" id="{A858FCE4-0D4C-DE45-A0F2-03CB4D654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42" y="9595693"/>
            <a:ext cx="251686" cy="755064"/>
          </a:xfrm>
          <a:custGeom>
            <a:avLst/>
            <a:gdLst>
              <a:gd name="T0" fmla="*/ 188 w 235"/>
              <a:gd name="T1" fmla="*/ 701 h 702"/>
              <a:gd name="T2" fmla="*/ 188 w 235"/>
              <a:gd name="T3" fmla="*/ 701 h 702"/>
              <a:gd name="T4" fmla="*/ 179 w 235"/>
              <a:gd name="T5" fmla="*/ 701 h 702"/>
              <a:gd name="T6" fmla="*/ 0 w 235"/>
              <a:gd name="T7" fmla="*/ 350 h 702"/>
              <a:gd name="T8" fmla="*/ 188 w 235"/>
              <a:gd name="T9" fmla="*/ 9 h 702"/>
              <a:gd name="T10" fmla="*/ 224 w 235"/>
              <a:gd name="T11" fmla="*/ 9 h 702"/>
              <a:gd name="T12" fmla="*/ 215 w 235"/>
              <a:gd name="T13" fmla="*/ 45 h 702"/>
              <a:gd name="T14" fmla="*/ 44 w 235"/>
              <a:gd name="T15" fmla="*/ 350 h 702"/>
              <a:gd name="T16" fmla="*/ 206 w 235"/>
              <a:gd name="T17" fmla="*/ 665 h 702"/>
              <a:gd name="T18" fmla="*/ 206 w 235"/>
              <a:gd name="T19" fmla="*/ 701 h 702"/>
              <a:gd name="T20" fmla="*/ 188 w 235"/>
              <a:gd name="T21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702">
                <a:moveTo>
                  <a:pt x="188" y="701"/>
                </a:moveTo>
                <a:lnTo>
                  <a:pt x="188" y="701"/>
                </a:lnTo>
                <a:lnTo>
                  <a:pt x="179" y="701"/>
                </a:lnTo>
                <a:cubicBezTo>
                  <a:pt x="54" y="593"/>
                  <a:pt x="0" y="476"/>
                  <a:pt x="0" y="350"/>
                </a:cubicBezTo>
                <a:cubicBezTo>
                  <a:pt x="0" y="224"/>
                  <a:pt x="71" y="108"/>
                  <a:pt x="188" y="9"/>
                </a:cubicBezTo>
                <a:cubicBezTo>
                  <a:pt x="206" y="0"/>
                  <a:pt x="215" y="0"/>
                  <a:pt x="224" y="9"/>
                </a:cubicBezTo>
                <a:cubicBezTo>
                  <a:pt x="234" y="18"/>
                  <a:pt x="224" y="36"/>
                  <a:pt x="215" y="45"/>
                </a:cubicBezTo>
                <a:cubicBezTo>
                  <a:pt x="107" y="135"/>
                  <a:pt x="44" y="243"/>
                  <a:pt x="44" y="350"/>
                </a:cubicBezTo>
                <a:cubicBezTo>
                  <a:pt x="35" y="467"/>
                  <a:pt x="99" y="575"/>
                  <a:pt x="206" y="665"/>
                </a:cubicBezTo>
                <a:cubicBezTo>
                  <a:pt x="215" y="674"/>
                  <a:pt x="215" y="692"/>
                  <a:pt x="206" y="701"/>
                </a:cubicBezTo>
                <a:cubicBezTo>
                  <a:pt x="206" y="701"/>
                  <a:pt x="198" y="701"/>
                  <a:pt x="188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9">
            <a:extLst>
              <a:ext uri="{FF2B5EF4-FFF2-40B4-BE49-F238E27FC236}">
                <a16:creationId xmlns:a16="http://schemas.microsoft.com/office/drawing/2014/main" id="{E2915748-D769-C64A-9796-491303D2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395" y="9595693"/>
            <a:ext cx="251686" cy="755064"/>
          </a:xfrm>
          <a:custGeom>
            <a:avLst/>
            <a:gdLst>
              <a:gd name="T0" fmla="*/ 27 w 235"/>
              <a:gd name="T1" fmla="*/ 701 h 702"/>
              <a:gd name="T2" fmla="*/ 27 w 235"/>
              <a:gd name="T3" fmla="*/ 701 h 702"/>
              <a:gd name="T4" fmla="*/ 9 w 235"/>
              <a:gd name="T5" fmla="*/ 692 h 702"/>
              <a:gd name="T6" fmla="*/ 19 w 235"/>
              <a:gd name="T7" fmla="*/ 665 h 702"/>
              <a:gd name="T8" fmla="*/ 189 w 235"/>
              <a:gd name="T9" fmla="*/ 359 h 702"/>
              <a:gd name="T10" fmla="*/ 27 w 235"/>
              <a:gd name="T11" fmla="*/ 45 h 702"/>
              <a:gd name="T12" fmla="*/ 27 w 235"/>
              <a:gd name="T13" fmla="*/ 9 h 702"/>
              <a:gd name="T14" fmla="*/ 55 w 235"/>
              <a:gd name="T15" fmla="*/ 9 h 702"/>
              <a:gd name="T16" fmla="*/ 234 w 235"/>
              <a:gd name="T17" fmla="*/ 359 h 702"/>
              <a:gd name="T18" fmla="*/ 45 w 235"/>
              <a:gd name="T19" fmla="*/ 701 h 702"/>
              <a:gd name="T20" fmla="*/ 27 w 235"/>
              <a:gd name="T21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702">
                <a:moveTo>
                  <a:pt x="27" y="701"/>
                </a:moveTo>
                <a:lnTo>
                  <a:pt x="27" y="701"/>
                </a:lnTo>
                <a:cubicBezTo>
                  <a:pt x="19" y="701"/>
                  <a:pt x="19" y="701"/>
                  <a:pt x="9" y="692"/>
                </a:cubicBezTo>
                <a:cubicBezTo>
                  <a:pt x="0" y="683"/>
                  <a:pt x="9" y="674"/>
                  <a:pt x="19" y="665"/>
                </a:cubicBezTo>
                <a:cubicBezTo>
                  <a:pt x="126" y="575"/>
                  <a:pt x="189" y="467"/>
                  <a:pt x="189" y="359"/>
                </a:cubicBezTo>
                <a:cubicBezTo>
                  <a:pt x="198" y="243"/>
                  <a:pt x="135" y="135"/>
                  <a:pt x="27" y="45"/>
                </a:cubicBezTo>
                <a:cubicBezTo>
                  <a:pt x="19" y="36"/>
                  <a:pt x="19" y="18"/>
                  <a:pt x="27" y="9"/>
                </a:cubicBezTo>
                <a:cubicBezTo>
                  <a:pt x="36" y="0"/>
                  <a:pt x="45" y="0"/>
                  <a:pt x="55" y="9"/>
                </a:cubicBezTo>
                <a:cubicBezTo>
                  <a:pt x="180" y="108"/>
                  <a:pt x="234" y="234"/>
                  <a:pt x="234" y="359"/>
                </a:cubicBezTo>
                <a:cubicBezTo>
                  <a:pt x="234" y="485"/>
                  <a:pt x="162" y="602"/>
                  <a:pt x="45" y="701"/>
                </a:cubicBezTo>
                <a:cubicBezTo>
                  <a:pt x="36" y="701"/>
                  <a:pt x="36" y="701"/>
                  <a:pt x="27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0">
            <a:extLst>
              <a:ext uri="{FF2B5EF4-FFF2-40B4-BE49-F238E27FC236}">
                <a16:creationId xmlns:a16="http://schemas.microsoft.com/office/drawing/2014/main" id="{0A30A6D5-5245-4C4C-B738-5C2DAB68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543" y="9828387"/>
            <a:ext cx="166210" cy="503375"/>
          </a:xfrm>
          <a:custGeom>
            <a:avLst/>
            <a:gdLst>
              <a:gd name="T0" fmla="*/ 72 w 154"/>
              <a:gd name="T1" fmla="*/ 468 h 469"/>
              <a:gd name="T2" fmla="*/ 72 w 154"/>
              <a:gd name="T3" fmla="*/ 468 h 469"/>
              <a:gd name="T4" fmla="*/ 9 w 154"/>
              <a:gd name="T5" fmla="*/ 432 h 469"/>
              <a:gd name="T6" fmla="*/ 0 w 154"/>
              <a:gd name="T7" fmla="*/ 396 h 469"/>
              <a:gd name="T8" fmla="*/ 45 w 154"/>
              <a:gd name="T9" fmla="*/ 396 h 469"/>
              <a:gd name="T10" fmla="*/ 45 w 154"/>
              <a:gd name="T11" fmla="*/ 396 h 469"/>
              <a:gd name="T12" fmla="*/ 45 w 154"/>
              <a:gd name="T13" fmla="*/ 414 h 469"/>
              <a:gd name="T14" fmla="*/ 72 w 154"/>
              <a:gd name="T15" fmla="*/ 423 h 469"/>
              <a:gd name="T16" fmla="*/ 108 w 154"/>
              <a:gd name="T17" fmla="*/ 414 h 469"/>
              <a:gd name="T18" fmla="*/ 108 w 154"/>
              <a:gd name="T19" fmla="*/ 396 h 469"/>
              <a:gd name="T20" fmla="*/ 108 w 154"/>
              <a:gd name="T21" fmla="*/ 28 h 469"/>
              <a:gd name="T22" fmla="*/ 135 w 154"/>
              <a:gd name="T23" fmla="*/ 0 h 469"/>
              <a:gd name="T24" fmla="*/ 135 w 154"/>
              <a:gd name="T25" fmla="*/ 0 h 469"/>
              <a:gd name="T26" fmla="*/ 153 w 154"/>
              <a:gd name="T27" fmla="*/ 28 h 469"/>
              <a:gd name="T28" fmla="*/ 153 w 154"/>
              <a:gd name="T29" fmla="*/ 396 h 469"/>
              <a:gd name="T30" fmla="*/ 144 w 154"/>
              <a:gd name="T31" fmla="*/ 432 h 469"/>
              <a:gd name="T32" fmla="*/ 72 w 154"/>
              <a:gd name="T33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469">
                <a:moveTo>
                  <a:pt x="72" y="468"/>
                </a:moveTo>
                <a:lnTo>
                  <a:pt x="72" y="468"/>
                </a:lnTo>
                <a:cubicBezTo>
                  <a:pt x="45" y="468"/>
                  <a:pt x="18" y="459"/>
                  <a:pt x="9" y="432"/>
                </a:cubicBezTo>
                <a:cubicBezTo>
                  <a:pt x="0" y="414"/>
                  <a:pt x="0" y="396"/>
                  <a:pt x="0" y="396"/>
                </a:cubicBezTo>
                <a:cubicBezTo>
                  <a:pt x="45" y="396"/>
                  <a:pt x="45" y="396"/>
                  <a:pt x="45" y="396"/>
                </a:cubicBezTo>
                <a:lnTo>
                  <a:pt x="45" y="396"/>
                </a:lnTo>
                <a:cubicBezTo>
                  <a:pt x="45" y="396"/>
                  <a:pt x="45" y="405"/>
                  <a:pt x="45" y="414"/>
                </a:cubicBezTo>
                <a:cubicBezTo>
                  <a:pt x="54" y="414"/>
                  <a:pt x="54" y="423"/>
                  <a:pt x="72" y="423"/>
                </a:cubicBezTo>
                <a:cubicBezTo>
                  <a:pt x="99" y="423"/>
                  <a:pt x="99" y="414"/>
                  <a:pt x="108" y="414"/>
                </a:cubicBezTo>
                <a:cubicBezTo>
                  <a:pt x="108" y="405"/>
                  <a:pt x="108" y="396"/>
                  <a:pt x="108" y="396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08" y="9"/>
                  <a:pt x="117" y="0"/>
                  <a:pt x="135" y="0"/>
                </a:cubicBezTo>
                <a:lnTo>
                  <a:pt x="135" y="0"/>
                </a:lnTo>
                <a:cubicBezTo>
                  <a:pt x="144" y="0"/>
                  <a:pt x="153" y="9"/>
                  <a:pt x="153" y="28"/>
                </a:cubicBezTo>
                <a:cubicBezTo>
                  <a:pt x="153" y="396"/>
                  <a:pt x="153" y="396"/>
                  <a:pt x="153" y="396"/>
                </a:cubicBezTo>
                <a:cubicBezTo>
                  <a:pt x="153" y="396"/>
                  <a:pt x="153" y="414"/>
                  <a:pt x="144" y="432"/>
                </a:cubicBezTo>
                <a:cubicBezTo>
                  <a:pt x="135" y="459"/>
                  <a:pt x="108" y="468"/>
                  <a:pt x="72" y="4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1">
            <a:extLst>
              <a:ext uri="{FF2B5EF4-FFF2-40B4-BE49-F238E27FC236}">
                <a16:creationId xmlns:a16="http://schemas.microsoft.com/office/drawing/2014/main" id="{DC88D06A-79DA-5B47-BBB3-654AA872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33" y="9652679"/>
            <a:ext cx="997252" cy="251689"/>
          </a:xfrm>
          <a:custGeom>
            <a:avLst/>
            <a:gdLst>
              <a:gd name="T0" fmla="*/ 747 w 928"/>
              <a:gd name="T1" fmla="*/ 233 h 234"/>
              <a:gd name="T2" fmla="*/ 747 w 928"/>
              <a:gd name="T3" fmla="*/ 233 h 234"/>
              <a:gd name="T4" fmla="*/ 737 w 928"/>
              <a:gd name="T5" fmla="*/ 225 h 234"/>
              <a:gd name="T6" fmla="*/ 468 w 928"/>
              <a:gd name="T7" fmla="*/ 189 h 234"/>
              <a:gd name="T8" fmla="*/ 459 w 928"/>
              <a:gd name="T9" fmla="*/ 189 h 234"/>
              <a:gd name="T10" fmla="*/ 198 w 928"/>
              <a:gd name="T11" fmla="*/ 225 h 234"/>
              <a:gd name="T12" fmla="*/ 144 w 928"/>
              <a:gd name="T13" fmla="*/ 216 h 234"/>
              <a:gd name="T14" fmla="*/ 126 w 928"/>
              <a:gd name="T15" fmla="*/ 197 h 234"/>
              <a:gd name="T16" fmla="*/ 126 w 928"/>
              <a:gd name="T17" fmla="*/ 189 h 234"/>
              <a:gd name="T18" fmla="*/ 27 w 928"/>
              <a:gd name="T19" fmla="*/ 189 h 234"/>
              <a:gd name="T20" fmla="*/ 0 w 928"/>
              <a:gd name="T21" fmla="*/ 180 h 234"/>
              <a:gd name="T22" fmla="*/ 9 w 928"/>
              <a:gd name="T23" fmla="*/ 153 h 234"/>
              <a:gd name="T24" fmla="*/ 153 w 928"/>
              <a:gd name="T25" fmla="*/ 72 h 234"/>
              <a:gd name="T26" fmla="*/ 468 w 928"/>
              <a:gd name="T27" fmla="*/ 0 h 234"/>
              <a:gd name="T28" fmla="*/ 783 w 928"/>
              <a:gd name="T29" fmla="*/ 72 h 234"/>
              <a:gd name="T30" fmla="*/ 917 w 928"/>
              <a:gd name="T31" fmla="*/ 153 h 234"/>
              <a:gd name="T32" fmla="*/ 927 w 928"/>
              <a:gd name="T33" fmla="*/ 180 h 234"/>
              <a:gd name="T34" fmla="*/ 908 w 928"/>
              <a:gd name="T35" fmla="*/ 189 h 234"/>
              <a:gd name="T36" fmla="*/ 809 w 928"/>
              <a:gd name="T37" fmla="*/ 189 h 234"/>
              <a:gd name="T38" fmla="*/ 801 w 928"/>
              <a:gd name="T39" fmla="*/ 197 h 234"/>
              <a:gd name="T40" fmla="*/ 783 w 928"/>
              <a:gd name="T41" fmla="*/ 216 h 234"/>
              <a:gd name="T42" fmla="*/ 747 w 928"/>
              <a:gd name="T43" fmla="*/ 233 h 234"/>
              <a:gd name="T44" fmla="*/ 468 w 928"/>
              <a:gd name="T45" fmla="*/ 153 h 234"/>
              <a:gd name="T46" fmla="*/ 468 w 928"/>
              <a:gd name="T47" fmla="*/ 153 h 234"/>
              <a:gd name="T48" fmla="*/ 747 w 928"/>
              <a:gd name="T49" fmla="*/ 189 h 234"/>
              <a:gd name="T50" fmla="*/ 747 w 928"/>
              <a:gd name="T51" fmla="*/ 189 h 234"/>
              <a:gd name="T52" fmla="*/ 773 w 928"/>
              <a:gd name="T53" fmla="*/ 161 h 234"/>
              <a:gd name="T54" fmla="*/ 809 w 928"/>
              <a:gd name="T55" fmla="*/ 153 h 234"/>
              <a:gd name="T56" fmla="*/ 828 w 928"/>
              <a:gd name="T57" fmla="*/ 153 h 234"/>
              <a:gd name="T58" fmla="*/ 756 w 928"/>
              <a:gd name="T59" fmla="*/ 117 h 234"/>
              <a:gd name="T60" fmla="*/ 468 w 928"/>
              <a:gd name="T61" fmla="*/ 45 h 234"/>
              <a:gd name="T62" fmla="*/ 99 w 928"/>
              <a:gd name="T63" fmla="*/ 153 h 234"/>
              <a:gd name="T64" fmla="*/ 126 w 928"/>
              <a:gd name="T65" fmla="*/ 153 h 234"/>
              <a:gd name="T66" fmla="*/ 162 w 928"/>
              <a:gd name="T67" fmla="*/ 161 h 234"/>
              <a:gd name="T68" fmla="*/ 180 w 928"/>
              <a:gd name="T69" fmla="*/ 189 h 234"/>
              <a:gd name="T70" fmla="*/ 189 w 928"/>
              <a:gd name="T71" fmla="*/ 189 h 234"/>
              <a:gd name="T72" fmla="*/ 459 w 928"/>
              <a:gd name="T73" fmla="*/ 153 h 234"/>
              <a:gd name="T74" fmla="*/ 468 w 928"/>
              <a:gd name="T75" fmla="*/ 15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28" h="234">
                <a:moveTo>
                  <a:pt x="747" y="233"/>
                </a:moveTo>
                <a:lnTo>
                  <a:pt x="747" y="233"/>
                </a:lnTo>
                <a:cubicBezTo>
                  <a:pt x="747" y="233"/>
                  <a:pt x="737" y="233"/>
                  <a:pt x="737" y="225"/>
                </a:cubicBezTo>
                <a:cubicBezTo>
                  <a:pt x="693" y="225"/>
                  <a:pt x="549" y="189"/>
                  <a:pt x="468" y="189"/>
                </a:cubicBezTo>
                <a:cubicBezTo>
                  <a:pt x="468" y="189"/>
                  <a:pt x="468" y="189"/>
                  <a:pt x="459" y="189"/>
                </a:cubicBezTo>
                <a:cubicBezTo>
                  <a:pt x="369" y="189"/>
                  <a:pt x="234" y="225"/>
                  <a:pt x="198" y="225"/>
                </a:cubicBezTo>
                <a:cubicBezTo>
                  <a:pt x="180" y="233"/>
                  <a:pt x="162" y="225"/>
                  <a:pt x="144" y="216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27" y="189"/>
                  <a:pt x="27" y="189"/>
                  <a:pt x="27" y="189"/>
                </a:cubicBezTo>
                <a:cubicBezTo>
                  <a:pt x="18" y="189"/>
                  <a:pt x="9" y="189"/>
                  <a:pt x="0" y="180"/>
                </a:cubicBezTo>
                <a:cubicBezTo>
                  <a:pt x="0" y="170"/>
                  <a:pt x="0" y="161"/>
                  <a:pt x="9" y="153"/>
                </a:cubicBezTo>
                <a:cubicBezTo>
                  <a:pt x="9" y="153"/>
                  <a:pt x="72" y="117"/>
                  <a:pt x="153" y="72"/>
                </a:cubicBezTo>
                <a:cubicBezTo>
                  <a:pt x="234" y="45"/>
                  <a:pt x="351" y="0"/>
                  <a:pt x="468" y="0"/>
                </a:cubicBezTo>
                <a:cubicBezTo>
                  <a:pt x="585" y="0"/>
                  <a:pt x="701" y="45"/>
                  <a:pt x="783" y="72"/>
                </a:cubicBezTo>
                <a:cubicBezTo>
                  <a:pt x="864" y="117"/>
                  <a:pt x="917" y="153"/>
                  <a:pt x="917" y="153"/>
                </a:cubicBezTo>
                <a:cubicBezTo>
                  <a:pt x="927" y="161"/>
                  <a:pt x="927" y="170"/>
                  <a:pt x="927" y="180"/>
                </a:cubicBezTo>
                <a:cubicBezTo>
                  <a:pt x="927" y="189"/>
                  <a:pt x="917" y="189"/>
                  <a:pt x="908" y="189"/>
                </a:cubicBezTo>
                <a:cubicBezTo>
                  <a:pt x="809" y="189"/>
                  <a:pt x="809" y="189"/>
                  <a:pt x="809" y="189"/>
                </a:cubicBezTo>
                <a:cubicBezTo>
                  <a:pt x="801" y="189"/>
                  <a:pt x="801" y="189"/>
                  <a:pt x="801" y="197"/>
                </a:cubicBezTo>
                <a:cubicBezTo>
                  <a:pt x="783" y="216"/>
                  <a:pt x="783" y="216"/>
                  <a:pt x="783" y="216"/>
                </a:cubicBezTo>
                <a:cubicBezTo>
                  <a:pt x="773" y="225"/>
                  <a:pt x="756" y="233"/>
                  <a:pt x="747" y="233"/>
                </a:cubicBezTo>
                <a:close/>
                <a:moveTo>
                  <a:pt x="468" y="153"/>
                </a:moveTo>
                <a:lnTo>
                  <a:pt x="468" y="153"/>
                </a:lnTo>
                <a:cubicBezTo>
                  <a:pt x="558" y="153"/>
                  <a:pt x="693" y="180"/>
                  <a:pt x="747" y="189"/>
                </a:cubicBezTo>
                <a:lnTo>
                  <a:pt x="747" y="189"/>
                </a:lnTo>
                <a:cubicBezTo>
                  <a:pt x="773" y="161"/>
                  <a:pt x="773" y="161"/>
                  <a:pt x="773" y="161"/>
                </a:cubicBezTo>
                <a:cubicBezTo>
                  <a:pt x="783" y="153"/>
                  <a:pt x="792" y="153"/>
                  <a:pt x="809" y="153"/>
                </a:cubicBezTo>
                <a:cubicBezTo>
                  <a:pt x="828" y="153"/>
                  <a:pt x="828" y="153"/>
                  <a:pt x="828" y="153"/>
                </a:cubicBezTo>
                <a:cubicBezTo>
                  <a:pt x="809" y="134"/>
                  <a:pt x="783" y="126"/>
                  <a:pt x="756" y="117"/>
                </a:cubicBezTo>
                <a:cubicBezTo>
                  <a:pt x="684" y="81"/>
                  <a:pt x="576" y="45"/>
                  <a:pt x="468" y="45"/>
                </a:cubicBezTo>
                <a:cubicBezTo>
                  <a:pt x="324" y="45"/>
                  <a:pt x="180" y="108"/>
                  <a:pt x="99" y="153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35" y="153"/>
                  <a:pt x="153" y="153"/>
                  <a:pt x="162" y="161"/>
                </a:cubicBezTo>
                <a:cubicBezTo>
                  <a:pt x="180" y="189"/>
                  <a:pt x="180" y="189"/>
                  <a:pt x="180" y="189"/>
                </a:cubicBezTo>
                <a:cubicBezTo>
                  <a:pt x="180" y="189"/>
                  <a:pt x="180" y="189"/>
                  <a:pt x="189" y="189"/>
                </a:cubicBezTo>
                <a:cubicBezTo>
                  <a:pt x="234" y="180"/>
                  <a:pt x="369" y="153"/>
                  <a:pt x="459" y="153"/>
                </a:cubicBezTo>
                <a:cubicBezTo>
                  <a:pt x="468" y="153"/>
                  <a:pt x="468" y="153"/>
                  <a:pt x="468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2">
            <a:extLst>
              <a:ext uri="{FF2B5EF4-FFF2-40B4-BE49-F238E27FC236}">
                <a16:creationId xmlns:a16="http://schemas.microsoft.com/office/drawing/2014/main" id="{9D5D0BC7-E060-C74C-A1A6-55E9AB31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515" y="9624186"/>
            <a:ext cx="47488" cy="80731"/>
          </a:xfrm>
          <a:custGeom>
            <a:avLst/>
            <a:gdLst>
              <a:gd name="T0" fmla="*/ 27 w 46"/>
              <a:gd name="T1" fmla="*/ 72 h 73"/>
              <a:gd name="T2" fmla="*/ 27 w 46"/>
              <a:gd name="T3" fmla="*/ 72 h 73"/>
              <a:gd name="T4" fmla="*/ 27 w 46"/>
              <a:gd name="T5" fmla="*/ 72 h 73"/>
              <a:gd name="T6" fmla="*/ 0 w 46"/>
              <a:gd name="T7" fmla="*/ 45 h 73"/>
              <a:gd name="T8" fmla="*/ 0 w 46"/>
              <a:gd name="T9" fmla="*/ 18 h 73"/>
              <a:gd name="T10" fmla="*/ 27 w 46"/>
              <a:gd name="T11" fmla="*/ 0 h 73"/>
              <a:gd name="T12" fmla="*/ 27 w 46"/>
              <a:gd name="T13" fmla="*/ 0 h 73"/>
              <a:gd name="T14" fmla="*/ 45 w 46"/>
              <a:gd name="T15" fmla="*/ 18 h 73"/>
              <a:gd name="T16" fmla="*/ 45 w 46"/>
              <a:gd name="T17" fmla="*/ 45 h 73"/>
              <a:gd name="T18" fmla="*/ 27 w 46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lnTo>
                  <a:pt x="27" y="72"/>
                </a:lnTo>
                <a:cubicBezTo>
                  <a:pt x="9" y="72"/>
                  <a:pt x="0" y="6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3">
            <a:extLst>
              <a:ext uri="{FF2B5EF4-FFF2-40B4-BE49-F238E27FC236}">
                <a16:creationId xmlns:a16="http://schemas.microsoft.com/office/drawing/2014/main" id="{61652C97-CE1F-334E-A2D7-EFB34EA7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40" y="9476974"/>
            <a:ext cx="341915" cy="854787"/>
          </a:xfrm>
          <a:custGeom>
            <a:avLst/>
            <a:gdLst>
              <a:gd name="T0" fmla="*/ 252 w 316"/>
              <a:gd name="T1" fmla="*/ 791 h 792"/>
              <a:gd name="T2" fmla="*/ 252 w 316"/>
              <a:gd name="T3" fmla="*/ 791 h 792"/>
              <a:gd name="T4" fmla="*/ 54 w 316"/>
              <a:gd name="T5" fmla="*/ 791 h 792"/>
              <a:gd name="T6" fmla="*/ 36 w 316"/>
              <a:gd name="T7" fmla="*/ 773 h 792"/>
              <a:gd name="T8" fmla="*/ 9 w 316"/>
              <a:gd name="T9" fmla="*/ 539 h 792"/>
              <a:gd name="T10" fmla="*/ 117 w 316"/>
              <a:gd name="T11" fmla="*/ 45 h 792"/>
              <a:gd name="T12" fmla="*/ 135 w 316"/>
              <a:gd name="T13" fmla="*/ 9 h 792"/>
              <a:gd name="T14" fmla="*/ 153 w 316"/>
              <a:gd name="T15" fmla="*/ 0 h 792"/>
              <a:gd name="T16" fmla="*/ 153 w 316"/>
              <a:gd name="T17" fmla="*/ 0 h 792"/>
              <a:gd name="T18" fmla="*/ 171 w 316"/>
              <a:gd name="T19" fmla="*/ 9 h 792"/>
              <a:gd name="T20" fmla="*/ 180 w 316"/>
              <a:gd name="T21" fmla="*/ 18 h 792"/>
              <a:gd name="T22" fmla="*/ 297 w 316"/>
              <a:gd name="T23" fmla="*/ 566 h 792"/>
              <a:gd name="T24" fmla="*/ 279 w 316"/>
              <a:gd name="T25" fmla="*/ 566 h 792"/>
              <a:gd name="T26" fmla="*/ 297 w 316"/>
              <a:gd name="T27" fmla="*/ 566 h 792"/>
              <a:gd name="T28" fmla="*/ 279 w 316"/>
              <a:gd name="T29" fmla="*/ 773 h 792"/>
              <a:gd name="T30" fmla="*/ 252 w 316"/>
              <a:gd name="T31" fmla="*/ 791 h 792"/>
              <a:gd name="T32" fmla="*/ 72 w 316"/>
              <a:gd name="T33" fmla="*/ 746 h 792"/>
              <a:gd name="T34" fmla="*/ 72 w 316"/>
              <a:gd name="T35" fmla="*/ 746 h 792"/>
              <a:gd name="T36" fmla="*/ 234 w 316"/>
              <a:gd name="T37" fmla="*/ 746 h 792"/>
              <a:gd name="T38" fmla="*/ 252 w 316"/>
              <a:gd name="T39" fmla="*/ 557 h 792"/>
              <a:gd name="T40" fmla="*/ 153 w 316"/>
              <a:gd name="T41" fmla="*/ 63 h 792"/>
              <a:gd name="T42" fmla="*/ 54 w 316"/>
              <a:gd name="T43" fmla="*/ 530 h 792"/>
              <a:gd name="T44" fmla="*/ 72 w 316"/>
              <a:gd name="T45" fmla="*/ 74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6" h="792">
                <a:moveTo>
                  <a:pt x="252" y="791"/>
                </a:moveTo>
                <a:lnTo>
                  <a:pt x="252" y="791"/>
                </a:lnTo>
                <a:cubicBezTo>
                  <a:pt x="54" y="791"/>
                  <a:pt x="54" y="791"/>
                  <a:pt x="54" y="791"/>
                </a:cubicBezTo>
                <a:cubicBezTo>
                  <a:pt x="45" y="791"/>
                  <a:pt x="36" y="782"/>
                  <a:pt x="36" y="773"/>
                </a:cubicBezTo>
                <a:cubicBezTo>
                  <a:pt x="9" y="539"/>
                  <a:pt x="9" y="539"/>
                  <a:pt x="9" y="539"/>
                </a:cubicBezTo>
                <a:cubicBezTo>
                  <a:pt x="0" y="378"/>
                  <a:pt x="36" y="207"/>
                  <a:pt x="117" y="45"/>
                </a:cubicBezTo>
                <a:cubicBezTo>
                  <a:pt x="135" y="9"/>
                  <a:pt x="135" y="9"/>
                  <a:pt x="135" y="9"/>
                </a:cubicBezTo>
                <a:cubicBezTo>
                  <a:pt x="135" y="0"/>
                  <a:pt x="144" y="0"/>
                  <a:pt x="153" y="0"/>
                </a:cubicBezTo>
                <a:lnTo>
                  <a:pt x="153" y="0"/>
                </a:lnTo>
                <a:cubicBezTo>
                  <a:pt x="162" y="0"/>
                  <a:pt x="171" y="0"/>
                  <a:pt x="171" y="9"/>
                </a:cubicBezTo>
                <a:cubicBezTo>
                  <a:pt x="180" y="18"/>
                  <a:pt x="180" y="18"/>
                  <a:pt x="180" y="18"/>
                </a:cubicBezTo>
                <a:cubicBezTo>
                  <a:pt x="279" y="198"/>
                  <a:pt x="315" y="378"/>
                  <a:pt x="297" y="566"/>
                </a:cubicBezTo>
                <a:cubicBezTo>
                  <a:pt x="279" y="566"/>
                  <a:pt x="279" y="566"/>
                  <a:pt x="279" y="566"/>
                </a:cubicBezTo>
                <a:cubicBezTo>
                  <a:pt x="297" y="566"/>
                  <a:pt x="297" y="566"/>
                  <a:pt x="297" y="566"/>
                </a:cubicBezTo>
                <a:cubicBezTo>
                  <a:pt x="279" y="773"/>
                  <a:pt x="279" y="773"/>
                  <a:pt x="279" y="773"/>
                </a:cubicBezTo>
                <a:cubicBezTo>
                  <a:pt x="279" y="782"/>
                  <a:pt x="270" y="791"/>
                  <a:pt x="252" y="791"/>
                </a:cubicBezTo>
                <a:close/>
                <a:moveTo>
                  <a:pt x="72" y="746"/>
                </a:moveTo>
                <a:lnTo>
                  <a:pt x="72" y="746"/>
                </a:lnTo>
                <a:cubicBezTo>
                  <a:pt x="234" y="746"/>
                  <a:pt x="234" y="746"/>
                  <a:pt x="234" y="746"/>
                </a:cubicBezTo>
                <a:cubicBezTo>
                  <a:pt x="252" y="557"/>
                  <a:pt x="252" y="557"/>
                  <a:pt x="252" y="557"/>
                </a:cubicBezTo>
                <a:cubicBezTo>
                  <a:pt x="270" y="387"/>
                  <a:pt x="234" y="224"/>
                  <a:pt x="153" y="63"/>
                </a:cubicBezTo>
                <a:cubicBezTo>
                  <a:pt x="72" y="224"/>
                  <a:pt x="45" y="378"/>
                  <a:pt x="54" y="530"/>
                </a:cubicBezTo>
                <a:lnTo>
                  <a:pt x="72" y="7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4">
            <a:extLst>
              <a:ext uri="{FF2B5EF4-FFF2-40B4-BE49-F238E27FC236}">
                <a16:creationId xmlns:a16="http://schemas.microsoft.com/office/drawing/2014/main" id="{07EAB7CA-708D-4149-9BEF-26D6943F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629" y="10099068"/>
            <a:ext cx="166207" cy="379905"/>
          </a:xfrm>
          <a:custGeom>
            <a:avLst/>
            <a:gdLst>
              <a:gd name="T0" fmla="*/ 135 w 154"/>
              <a:gd name="T1" fmla="*/ 351 h 352"/>
              <a:gd name="T2" fmla="*/ 135 w 154"/>
              <a:gd name="T3" fmla="*/ 351 h 352"/>
              <a:gd name="T4" fmla="*/ 117 w 154"/>
              <a:gd name="T5" fmla="*/ 342 h 352"/>
              <a:gd name="T6" fmla="*/ 9 w 154"/>
              <a:gd name="T7" fmla="*/ 198 h 352"/>
              <a:gd name="T8" fmla="*/ 9 w 154"/>
              <a:gd name="T9" fmla="*/ 171 h 352"/>
              <a:gd name="T10" fmla="*/ 36 w 154"/>
              <a:gd name="T11" fmla="*/ 171 h 352"/>
              <a:gd name="T12" fmla="*/ 117 w 154"/>
              <a:gd name="T13" fmla="*/ 270 h 352"/>
              <a:gd name="T14" fmla="*/ 117 w 154"/>
              <a:gd name="T15" fmla="*/ 225 h 352"/>
              <a:gd name="T16" fmla="*/ 18 w 154"/>
              <a:gd name="T17" fmla="*/ 36 h 352"/>
              <a:gd name="T18" fmla="*/ 27 w 154"/>
              <a:gd name="T19" fmla="*/ 9 h 352"/>
              <a:gd name="T20" fmla="*/ 54 w 154"/>
              <a:gd name="T21" fmla="*/ 18 h 352"/>
              <a:gd name="T22" fmla="*/ 153 w 154"/>
              <a:gd name="T23" fmla="*/ 216 h 352"/>
              <a:gd name="T24" fmla="*/ 153 w 154"/>
              <a:gd name="T25" fmla="*/ 225 h 352"/>
              <a:gd name="T26" fmla="*/ 153 w 154"/>
              <a:gd name="T27" fmla="*/ 324 h 352"/>
              <a:gd name="T28" fmla="*/ 144 w 154"/>
              <a:gd name="T29" fmla="*/ 351 h 352"/>
              <a:gd name="T30" fmla="*/ 135 w 154"/>
              <a:gd name="T31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352">
                <a:moveTo>
                  <a:pt x="135" y="351"/>
                </a:moveTo>
                <a:lnTo>
                  <a:pt x="135" y="351"/>
                </a:lnTo>
                <a:cubicBezTo>
                  <a:pt x="126" y="351"/>
                  <a:pt x="126" y="342"/>
                  <a:pt x="117" y="342"/>
                </a:cubicBezTo>
                <a:cubicBezTo>
                  <a:pt x="9" y="198"/>
                  <a:pt x="9" y="198"/>
                  <a:pt x="9" y="198"/>
                </a:cubicBezTo>
                <a:cubicBezTo>
                  <a:pt x="0" y="189"/>
                  <a:pt x="0" y="171"/>
                  <a:pt x="9" y="171"/>
                </a:cubicBezTo>
                <a:cubicBezTo>
                  <a:pt x="18" y="162"/>
                  <a:pt x="27" y="162"/>
                  <a:pt x="36" y="171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225"/>
                  <a:pt x="117" y="225"/>
                  <a:pt x="117" y="225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27"/>
                  <a:pt x="18" y="18"/>
                  <a:pt x="27" y="9"/>
                </a:cubicBezTo>
                <a:cubicBezTo>
                  <a:pt x="36" y="0"/>
                  <a:pt x="54" y="9"/>
                  <a:pt x="54" y="18"/>
                </a:cubicBezTo>
                <a:cubicBezTo>
                  <a:pt x="153" y="216"/>
                  <a:pt x="153" y="216"/>
                  <a:pt x="153" y="216"/>
                </a:cubicBezTo>
                <a:cubicBezTo>
                  <a:pt x="153" y="216"/>
                  <a:pt x="153" y="216"/>
                  <a:pt x="153" y="225"/>
                </a:cubicBezTo>
                <a:cubicBezTo>
                  <a:pt x="153" y="324"/>
                  <a:pt x="153" y="324"/>
                  <a:pt x="153" y="324"/>
                </a:cubicBezTo>
                <a:cubicBezTo>
                  <a:pt x="153" y="333"/>
                  <a:pt x="153" y="342"/>
                  <a:pt x="144" y="351"/>
                </a:cubicBezTo>
                <a:cubicBezTo>
                  <a:pt x="135" y="351"/>
                  <a:pt x="135" y="351"/>
                  <a:pt x="135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5">
            <a:extLst>
              <a:ext uri="{FF2B5EF4-FFF2-40B4-BE49-F238E27FC236}">
                <a16:creationId xmlns:a16="http://schemas.microsoft.com/office/drawing/2014/main" id="{B1644C76-89DC-FC4F-9F21-5FFEAFEE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9212" y="10108566"/>
            <a:ext cx="156709" cy="370408"/>
          </a:xfrm>
          <a:custGeom>
            <a:avLst/>
            <a:gdLst>
              <a:gd name="T0" fmla="*/ 18 w 145"/>
              <a:gd name="T1" fmla="*/ 342 h 343"/>
              <a:gd name="T2" fmla="*/ 18 w 145"/>
              <a:gd name="T3" fmla="*/ 342 h 343"/>
              <a:gd name="T4" fmla="*/ 9 w 145"/>
              <a:gd name="T5" fmla="*/ 342 h 343"/>
              <a:gd name="T6" fmla="*/ 0 w 145"/>
              <a:gd name="T7" fmla="*/ 315 h 343"/>
              <a:gd name="T8" fmla="*/ 0 w 145"/>
              <a:gd name="T9" fmla="*/ 216 h 343"/>
              <a:gd name="T10" fmla="*/ 0 w 145"/>
              <a:gd name="T11" fmla="*/ 207 h 343"/>
              <a:gd name="T12" fmla="*/ 90 w 145"/>
              <a:gd name="T13" fmla="*/ 18 h 343"/>
              <a:gd name="T14" fmla="*/ 126 w 145"/>
              <a:gd name="T15" fmla="*/ 9 h 343"/>
              <a:gd name="T16" fmla="*/ 135 w 145"/>
              <a:gd name="T17" fmla="*/ 36 h 343"/>
              <a:gd name="T18" fmla="*/ 36 w 145"/>
              <a:gd name="T19" fmla="*/ 216 h 343"/>
              <a:gd name="T20" fmla="*/ 36 w 145"/>
              <a:gd name="T21" fmla="*/ 261 h 343"/>
              <a:gd name="T22" fmla="*/ 108 w 145"/>
              <a:gd name="T23" fmla="*/ 171 h 343"/>
              <a:gd name="T24" fmla="*/ 135 w 145"/>
              <a:gd name="T25" fmla="*/ 171 h 343"/>
              <a:gd name="T26" fmla="*/ 144 w 145"/>
              <a:gd name="T27" fmla="*/ 198 h 343"/>
              <a:gd name="T28" fmla="*/ 36 w 145"/>
              <a:gd name="T29" fmla="*/ 333 h 343"/>
              <a:gd name="T30" fmla="*/ 18 w 145"/>
              <a:gd name="T31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343">
                <a:moveTo>
                  <a:pt x="18" y="342"/>
                </a:moveTo>
                <a:lnTo>
                  <a:pt x="18" y="342"/>
                </a:lnTo>
                <a:lnTo>
                  <a:pt x="9" y="342"/>
                </a:lnTo>
                <a:cubicBezTo>
                  <a:pt x="0" y="333"/>
                  <a:pt x="0" y="324"/>
                  <a:pt x="0" y="31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07"/>
                  <a:pt x="0" y="207"/>
                  <a:pt x="0" y="207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26" y="9"/>
                </a:cubicBezTo>
                <a:cubicBezTo>
                  <a:pt x="135" y="9"/>
                  <a:pt x="135" y="27"/>
                  <a:pt x="135" y="36"/>
                </a:cubicBezTo>
                <a:cubicBezTo>
                  <a:pt x="36" y="216"/>
                  <a:pt x="36" y="216"/>
                  <a:pt x="36" y="216"/>
                </a:cubicBezTo>
                <a:cubicBezTo>
                  <a:pt x="36" y="261"/>
                  <a:pt x="36" y="261"/>
                  <a:pt x="36" y="261"/>
                </a:cubicBezTo>
                <a:cubicBezTo>
                  <a:pt x="108" y="171"/>
                  <a:pt x="108" y="171"/>
                  <a:pt x="108" y="171"/>
                </a:cubicBezTo>
                <a:cubicBezTo>
                  <a:pt x="117" y="162"/>
                  <a:pt x="126" y="162"/>
                  <a:pt x="135" y="171"/>
                </a:cubicBezTo>
                <a:cubicBezTo>
                  <a:pt x="144" y="180"/>
                  <a:pt x="144" y="189"/>
                  <a:pt x="144" y="198"/>
                </a:cubicBezTo>
                <a:cubicBezTo>
                  <a:pt x="36" y="333"/>
                  <a:pt x="36" y="333"/>
                  <a:pt x="36" y="333"/>
                </a:cubicBezTo>
                <a:cubicBezTo>
                  <a:pt x="27" y="333"/>
                  <a:pt x="27" y="342"/>
                  <a:pt x="18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6">
            <a:extLst>
              <a:ext uri="{FF2B5EF4-FFF2-40B4-BE49-F238E27FC236}">
                <a16:creationId xmlns:a16="http://schemas.microsoft.com/office/drawing/2014/main" id="{0F94DA7E-65E1-584C-B242-D9A7DFF2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917" y="10279523"/>
            <a:ext cx="147215" cy="99727"/>
          </a:xfrm>
          <a:custGeom>
            <a:avLst/>
            <a:gdLst>
              <a:gd name="T0" fmla="*/ 117 w 136"/>
              <a:gd name="T1" fmla="*/ 90 h 91"/>
              <a:gd name="T2" fmla="*/ 117 w 136"/>
              <a:gd name="T3" fmla="*/ 90 h 91"/>
              <a:gd name="T4" fmla="*/ 18 w 136"/>
              <a:gd name="T5" fmla="*/ 90 h 91"/>
              <a:gd name="T6" fmla="*/ 0 w 136"/>
              <a:gd name="T7" fmla="*/ 72 h 91"/>
              <a:gd name="T8" fmla="*/ 0 w 136"/>
              <a:gd name="T9" fmla="*/ 27 h 91"/>
              <a:gd name="T10" fmla="*/ 18 w 136"/>
              <a:gd name="T11" fmla="*/ 0 h 91"/>
              <a:gd name="T12" fmla="*/ 117 w 136"/>
              <a:gd name="T13" fmla="*/ 0 h 91"/>
              <a:gd name="T14" fmla="*/ 135 w 136"/>
              <a:gd name="T15" fmla="*/ 27 h 91"/>
              <a:gd name="T16" fmla="*/ 135 w 136"/>
              <a:gd name="T17" fmla="*/ 72 h 91"/>
              <a:gd name="T18" fmla="*/ 117 w 136"/>
              <a:gd name="T19" fmla="*/ 90 h 91"/>
              <a:gd name="T20" fmla="*/ 36 w 136"/>
              <a:gd name="T21" fmla="*/ 45 h 91"/>
              <a:gd name="T22" fmla="*/ 36 w 136"/>
              <a:gd name="T23" fmla="*/ 45 h 91"/>
              <a:gd name="T24" fmla="*/ 90 w 136"/>
              <a:gd name="T25" fmla="*/ 45 h 91"/>
              <a:gd name="T26" fmla="*/ 90 w 136"/>
              <a:gd name="T27" fmla="*/ 45 h 91"/>
              <a:gd name="T28" fmla="*/ 36 w 136"/>
              <a:gd name="T2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" h="91">
                <a:moveTo>
                  <a:pt x="117" y="90"/>
                </a:moveTo>
                <a:lnTo>
                  <a:pt x="117" y="90"/>
                </a:lnTo>
                <a:cubicBezTo>
                  <a:pt x="18" y="90"/>
                  <a:pt x="18" y="90"/>
                  <a:pt x="18" y="90"/>
                </a:cubicBezTo>
                <a:cubicBezTo>
                  <a:pt x="9" y="90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27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81"/>
                  <a:pt x="126" y="90"/>
                  <a:pt x="117" y="90"/>
                </a:cubicBezTo>
                <a:close/>
                <a:moveTo>
                  <a:pt x="36" y="45"/>
                </a:moveTo>
                <a:lnTo>
                  <a:pt x="36" y="45"/>
                </a:lnTo>
                <a:cubicBezTo>
                  <a:pt x="90" y="45"/>
                  <a:pt x="90" y="45"/>
                  <a:pt x="90" y="45"/>
                </a:cubicBezTo>
                <a:lnTo>
                  <a:pt x="90" y="45"/>
                </a:lnTo>
                <a:cubicBezTo>
                  <a:pt x="36" y="45"/>
                  <a:pt x="36" y="45"/>
                  <a:pt x="3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7">
            <a:extLst>
              <a:ext uri="{FF2B5EF4-FFF2-40B4-BE49-F238E27FC236}">
                <a16:creationId xmlns:a16="http://schemas.microsoft.com/office/drawing/2014/main" id="{12D5FF49-00CF-F84C-A0AC-A91E3C28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917" y="9728660"/>
            <a:ext cx="137717" cy="137717"/>
          </a:xfrm>
          <a:custGeom>
            <a:avLst/>
            <a:gdLst>
              <a:gd name="T0" fmla="*/ 63 w 127"/>
              <a:gd name="T1" fmla="*/ 125 h 126"/>
              <a:gd name="T2" fmla="*/ 63 w 127"/>
              <a:gd name="T3" fmla="*/ 125 h 126"/>
              <a:gd name="T4" fmla="*/ 0 w 127"/>
              <a:gd name="T5" fmla="*/ 62 h 126"/>
              <a:gd name="T6" fmla="*/ 63 w 127"/>
              <a:gd name="T7" fmla="*/ 0 h 126"/>
              <a:gd name="T8" fmla="*/ 126 w 127"/>
              <a:gd name="T9" fmla="*/ 62 h 126"/>
              <a:gd name="T10" fmla="*/ 63 w 127"/>
              <a:gd name="T11" fmla="*/ 125 h 126"/>
              <a:gd name="T12" fmla="*/ 63 w 127"/>
              <a:gd name="T13" fmla="*/ 45 h 126"/>
              <a:gd name="T14" fmla="*/ 63 w 127"/>
              <a:gd name="T15" fmla="*/ 45 h 126"/>
              <a:gd name="T16" fmla="*/ 45 w 127"/>
              <a:gd name="T17" fmla="*/ 62 h 126"/>
              <a:gd name="T18" fmla="*/ 63 w 127"/>
              <a:gd name="T19" fmla="*/ 81 h 126"/>
              <a:gd name="T20" fmla="*/ 90 w 127"/>
              <a:gd name="T21" fmla="*/ 62 h 126"/>
              <a:gd name="T22" fmla="*/ 63 w 127"/>
              <a:gd name="T23" fmla="*/ 4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6">
                <a:moveTo>
                  <a:pt x="63" y="125"/>
                </a:moveTo>
                <a:lnTo>
                  <a:pt x="63" y="125"/>
                </a:lnTo>
                <a:cubicBezTo>
                  <a:pt x="27" y="125"/>
                  <a:pt x="0" y="98"/>
                  <a:pt x="0" y="62"/>
                </a:cubicBezTo>
                <a:cubicBezTo>
                  <a:pt x="0" y="26"/>
                  <a:pt x="27" y="0"/>
                  <a:pt x="63" y="0"/>
                </a:cubicBezTo>
                <a:cubicBezTo>
                  <a:pt x="99" y="0"/>
                  <a:pt x="126" y="26"/>
                  <a:pt x="126" y="62"/>
                </a:cubicBezTo>
                <a:cubicBezTo>
                  <a:pt x="126" y="98"/>
                  <a:pt x="99" y="125"/>
                  <a:pt x="63" y="12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2"/>
                </a:cubicBezTo>
                <a:cubicBezTo>
                  <a:pt x="45" y="72"/>
                  <a:pt x="54" y="81"/>
                  <a:pt x="63" y="81"/>
                </a:cubicBezTo>
                <a:cubicBezTo>
                  <a:pt x="81" y="81"/>
                  <a:pt x="90" y="72"/>
                  <a:pt x="90" y="62"/>
                </a:cubicBezTo>
                <a:cubicBezTo>
                  <a:pt x="90" y="54"/>
                  <a:pt x="81" y="45"/>
                  <a:pt x="6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8">
            <a:extLst>
              <a:ext uri="{FF2B5EF4-FFF2-40B4-BE49-F238E27FC236}">
                <a16:creationId xmlns:a16="http://schemas.microsoft.com/office/drawing/2014/main" id="{1BC0A878-78CE-B04F-BE39-B73FE5FA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405" y="10118063"/>
            <a:ext cx="47488" cy="360910"/>
          </a:xfrm>
          <a:custGeom>
            <a:avLst/>
            <a:gdLst>
              <a:gd name="T0" fmla="*/ 18 w 46"/>
              <a:gd name="T1" fmla="*/ 333 h 334"/>
              <a:gd name="T2" fmla="*/ 18 w 46"/>
              <a:gd name="T3" fmla="*/ 333 h 334"/>
              <a:gd name="T4" fmla="*/ 0 w 46"/>
              <a:gd name="T5" fmla="*/ 306 h 334"/>
              <a:gd name="T6" fmla="*/ 0 w 46"/>
              <a:gd name="T7" fmla="*/ 18 h 334"/>
              <a:gd name="T8" fmla="*/ 18 w 46"/>
              <a:gd name="T9" fmla="*/ 0 h 334"/>
              <a:gd name="T10" fmla="*/ 45 w 46"/>
              <a:gd name="T11" fmla="*/ 18 h 334"/>
              <a:gd name="T12" fmla="*/ 45 w 46"/>
              <a:gd name="T13" fmla="*/ 306 h 334"/>
              <a:gd name="T14" fmla="*/ 18 w 46"/>
              <a:gd name="T1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34">
                <a:moveTo>
                  <a:pt x="18" y="333"/>
                </a:moveTo>
                <a:lnTo>
                  <a:pt x="18" y="333"/>
                </a:lnTo>
                <a:cubicBezTo>
                  <a:pt x="9" y="333"/>
                  <a:pt x="0" y="324"/>
                  <a:pt x="0" y="3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06"/>
                  <a:pt x="45" y="306"/>
                  <a:pt x="45" y="306"/>
                </a:cubicBezTo>
                <a:cubicBezTo>
                  <a:pt x="45" y="324"/>
                  <a:pt x="36" y="333"/>
                  <a:pt x="18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9">
            <a:extLst>
              <a:ext uri="{FF2B5EF4-FFF2-40B4-BE49-F238E27FC236}">
                <a16:creationId xmlns:a16="http://schemas.microsoft.com/office/drawing/2014/main" id="{1EE2B096-41AB-0740-A1A5-60900F38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8124" y="9576698"/>
            <a:ext cx="797801" cy="37991"/>
          </a:xfrm>
          <a:custGeom>
            <a:avLst/>
            <a:gdLst>
              <a:gd name="T0" fmla="*/ 720 w 739"/>
              <a:gd name="T1" fmla="*/ 36 h 37"/>
              <a:gd name="T2" fmla="*/ 720 w 739"/>
              <a:gd name="T3" fmla="*/ 36 h 37"/>
              <a:gd name="T4" fmla="*/ 19 w 739"/>
              <a:gd name="T5" fmla="*/ 36 h 37"/>
              <a:gd name="T6" fmla="*/ 0 w 739"/>
              <a:gd name="T7" fmla="*/ 18 h 37"/>
              <a:gd name="T8" fmla="*/ 19 w 739"/>
              <a:gd name="T9" fmla="*/ 0 h 37"/>
              <a:gd name="T10" fmla="*/ 720 w 739"/>
              <a:gd name="T11" fmla="*/ 0 h 37"/>
              <a:gd name="T12" fmla="*/ 738 w 739"/>
              <a:gd name="T13" fmla="*/ 18 h 37"/>
              <a:gd name="T14" fmla="*/ 720 w 73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9" h="37">
                <a:moveTo>
                  <a:pt x="720" y="36"/>
                </a:moveTo>
                <a:lnTo>
                  <a:pt x="720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29" y="0"/>
                  <a:pt x="738" y="9"/>
                  <a:pt x="738" y="18"/>
                </a:cubicBezTo>
                <a:cubicBezTo>
                  <a:pt x="738" y="27"/>
                  <a:pt x="729" y="36"/>
                  <a:pt x="72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0">
            <a:extLst>
              <a:ext uri="{FF2B5EF4-FFF2-40B4-BE49-F238E27FC236}">
                <a16:creationId xmlns:a16="http://schemas.microsoft.com/office/drawing/2014/main" id="{D8C2F639-EADE-EC4F-BBE5-0C8C8B90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8124" y="9989847"/>
            <a:ext cx="797801" cy="37991"/>
          </a:xfrm>
          <a:custGeom>
            <a:avLst/>
            <a:gdLst>
              <a:gd name="T0" fmla="*/ 720 w 739"/>
              <a:gd name="T1" fmla="*/ 36 h 37"/>
              <a:gd name="T2" fmla="*/ 720 w 739"/>
              <a:gd name="T3" fmla="*/ 36 h 37"/>
              <a:gd name="T4" fmla="*/ 19 w 739"/>
              <a:gd name="T5" fmla="*/ 36 h 37"/>
              <a:gd name="T6" fmla="*/ 0 w 739"/>
              <a:gd name="T7" fmla="*/ 18 h 37"/>
              <a:gd name="T8" fmla="*/ 19 w 739"/>
              <a:gd name="T9" fmla="*/ 0 h 37"/>
              <a:gd name="T10" fmla="*/ 720 w 739"/>
              <a:gd name="T11" fmla="*/ 0 h 37"/>
              <a:gd name="T12" fmla="*/ 738 w 739"/>
              <a:gd name="T13" fmla="*/ 18 h 37"/>
              <a:gd name="T14" fmla="*/ 720 w 73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9" h="37">
                <a:moveTo>
                  <a:pt x="720" y="36"/>
                </a:moveTo>
                <a:lnTo>
                  <a:pt x="720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0"/>
                  <a:pt x="9" y="0"/>
                  <a:pt x="19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29" y="0"/>
                  <a:pt x="738" y="10"/>
                  <a:pt x="738" y="18"/>
                </a:cubicBezTo>
                <a:cubicBezTo>
                  <a:pt x="738" y="27"/>
                  <a:pt x="729" y="36"/>
                  <a:pt x="72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1">
            <a:extLst>
              <a:ext uri="{FF2B5EF4-FFF2-40B4-BE49-F238E27FC236}">
                <a16:creationId xmlns:a16="http://schemas.microsoft.com/office/drawing/2014/main" id="{A388F08E-2DE4-6C42-BCDB-D62FBC20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6115" y="9576698"/>
            <a:ext cx="707572" cy="455887"/>
          </a:xfrm>
          <a:custGeom>
            <a:avLst/>
            <a:gdLst>
              <a:gd name="T0" fmla="*/ 639 w 658"/>
              <a:gd name="T1" fmla="*/ 422 h 423"/>
              <a:gd name="T2" fmla="*/ 639 w 658"/>
              <a:gd name="T3" fmla="*/ 422 h 423"/>
              <a:gd name="T4" fmla="*/ 19 w 658"/>
              <a:gd name="T5" fmla="*/ 422 h 423"/>
              <a:gd name="T6" fmla="*/ 0 w 658"/>
              <a:gd name="T7" fmla="*/ 404 h 423"/>
              <a:gd name="T8" fmla="*/ 0 w 658"/>
              <a:gd name="T9" fmla="*/ 18 h 423"/>
              <a:gd name="T10" fmla="*/ 19 w 658"/>
              <a:gd name="T11" fmla="*/ 0 h 423"/>
              <a:gd name="T12" fmla="*/ 639 w 658"/>
              <a:gd name="T13" fmla="*/ 0 h 423"/>
              <a:gd name="T14" fmla="*/ 657 w 658"/>
              <a:gd name="T15" fmla="*/ 18 h 423"/>
              <a:gd name="T16" fmla="*/ 657 w 658"/>
              <a:gd name="T17" fmla="*/ 404 h 423"/>
              <a:gd name="T18" fmla="*/ 639 w 658"/>
              <a:gd name="T19" fmla="*/ 422 h 423"/>
              <a:gd name="T20" fmla="*/ 36 w 658"/>
              <a:gd name="T21" fmla="*/ 386 h 423"/>
              <a:gd name="T22" fmla="*/ 36 w 658"/>
              <a:gd name="T23" fmla="*/ 386 h 423"/>
              <a:gd name="T24" fmla="*/ 621 w 658"/>
              <a:gd name="T25" fmla="*/ 386 h 423"/>
              <a:gd name="T26" fmla="*/ 621 w 658"/>
              <a:gd name="T27" fmla="*/ 36 h 423"/>
              <a:gd name="T28" fmla="*/ 36 w 658"/>
              <a:gd name="T29" fmla="*/ 36 h 423"/>
              <a:gd name="T30" fmla="*/ 36 w 658"/>
              <a:gd name="T31" fmla="*/ 386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8" h="423">
                <a:moveTo>
                  <a:pt x="639" y="422"/>
                </a:moveTo>
                <a:lnTo>
                  <a:pt x="639" y="422"/>
                </a:lnTo>
                <a:cubicBezTo>
                  <a:pt x="19" y="422"/>
                  <a:pt x="19" y="422"/>
                  <a:pt x="19" y="422"/>
                </a:cubicBezTo>
                <a:cubicBezTo>
                  <a:pt x="9" y="422"/>
                  <a:pt x="0" y="413"/>
                  <a:pt x="0" y="40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48" y="0"/>
                  <a:pt x="657" y="9"/>
                  <a:pt x="657" y="18"/>
                </a:cubicBezTo>
                <a:cubicBezTo>
                  <a:pt x="657" y="404"/>
                  <a:pt x="657" y="404"/>
                  <a:pt x="657" y="404"/>
                </a:cubicBezTo>
                <a:cubicBezTo>
                  <a:pt x="657" y="413"/>
                  <a:pt x="648" y="422"/>
                  <a:pt x="639" y="422"/>
                </a:cubicBezTo>
                <a:close/>
                <a:moveTo>
                  <a:pt x="36" y="386"/>
                </a:moveTo>
                <a:lnTo>
                  <a:pt x="36" y="386"/>
                </a:lnTo>
                <a:cubicBezTo>
                  <a:pt x="621" y="386"/>
                  <a:pt x="621" y="386"/>
                  <a:pt x="621" y="386"/>
                </a:cubicBezTo>
                <a:cubicBezTo>
                  <a:pt x="621" y="36"/>
                  <a:pt x="621" y="36"/>
                  <a:pt x="62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2">
            <a:extLst>
              <a:ext uri="{FF2B5EF4-FFF2-40B4-BE49-F238E27FC236}">
                <a16:creationId xmlns:a16="http://schemas.microsoft.com/office/drawing/2014/main" id="{D6044D33-AC00-304E-BC05-6D6948A6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030" y="9989847"/>
            <a:ext cx="37991" cy="280179"/>
          </a:xfrm>
          <a:custGeom>
            <a:avLst/>
            <a:gdLst>
              <a:gd name="T0" fmla="*/ 18 w 37"/>
              <a:gd name="T1" fmla="*/ 261 h 262"/>
              <a:gd name="T2" fmla="*/ 18 w 37"/>
              <a:gd name="T3" fmla="*/ 261 h 262"/>
              <a:gd name="T4" fmla="*/ 0 w 37"/>
              <a:gd name="T5" fmla="*/ 252 h 262"/>
              <a:gd name="T6" fmla="*/ 0 w 37"/>
              <a:gd name="T7" fmla="*/ 18 h 262"/>
              <a:gd name="T8" fmla="*/ 18 w 37"/>
              <a:gd name="T9" fmla="*/ 0 h 262"/>
              <a:gd name="T10" fmla="*/ 36 w 37"/>
              <a:gd name="T11" fmla="*/ 18 h 262"/>
              <a:gd name="T12" fmla="*/ 36 w 37"/>
              <a:gd name="T13" fmla="*/ 252 h 262"/>
              <a:gd name="T14" fmla="*/ 18 w 37"/>
              <a:gd name="T1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62">
                <a:moveTo>
                  <a:pt x="18" y="261"/>
                </a:moveTo>
                <a:lnTo>
                  <a:pt x="18" y="261"/>
                </a:lnTo>
                <a:cubicBezTo>
                  <a:pt x="9" y="261"/>
                  <a:pt x="0" y="261"/>
                  <a:pt x="0" y="2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252"/>
                  <a:pt x="36" y="252"/>
                  <a:pt x="36" y="252"/>
                </a:cubicBezTo>
                <a:cubicBezTo>
                  <a:pt x="36" y="261"/>
                  <a:pt x="27" y="261"/>
                  <a:pt x="18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3">
            <a:extLst>
              <a:ext uri="{FF2B5EF4-FFF2-40B4-BE49-F238E27FC236}">
                <a16:creationId xmlns:a16="http://schemas.microsoft.com/office/drawing/2014/main" id="{9AF417C3-4236-CB42-839C-26EC321C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327" y="10241532"/>
            <a:ext cx="427394" cy="137717"/>
          </a:xfrm>
          <a:custGeom>
            <a:avLst/>
            <a:gdLst>
              <a:gd name="T0" fmla="*/ 18 w 397"/>
              <a:gd name="T1" fmla="*/ 117 h 127"/>
              <a:gd name="T2" fmla="*/ 18 w 397"/>
              <a:gd name="T3" fmla="*/ 117 h 127"/>
              <a:gd name="T4" fmla="*/ 9 w 397"/>
              <a:gd name="T5" fmla="*/ 108 h 127"/>
              <a:gd name="T6" fmla="*/ 9 w 397"/>
              <a:gd name="T7" fmla="*/ 90 h 127"/>
              <a:gd name="T8" fmla="*/ 189 w 397"/>
              <a:gd name="T9" fmla="*/ 0 h 127"/>
              <a:gd name="T10" fmla="*/ 207 w 397"/>
              <a:gd name="T11" fmla="*/ 0 h 127"/>
              <a:gd name="T12" fmla="*/ 378 w 397"/>
              <a:gd name="T13" fmla="*/ 90 h 127"/>
              <a:gd name="T14" fmla="*/ 387 w 397"/>
              <a:gd name="T15" fmla="*/ 108 h 127"/>
              <a:gd name="T16" fmla="*/ 369 w 397"/>
              <a:gd name="T17" fmla="*/ 117 h 127"/>
              <a:gd name="T18" fmla="*/ 198 w 397"/>
              <a:gd name="T19" fmla="*/ 36 h 127"/>
              <a:gd name="T20" fmla="*/ 27 w 397"/>
              <a:gd name="T21" fmla="*/ 117 h 127"/>
              <a:gd name="T22" fmla="*/ 18 w 397"/>
              <a:gd name="T23" fmla="*/ 11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127">
                <a:moveTo>
                  <a:pt x="18" y="117"/>
                </a:moveTo>
                <a:lnTo>
                  <a:pt x="18" y="117"/>
                </a:lnTo>
                <a:cubicBezTo>
                  <a:pt x="18" y="117"/>
                  <a:pt x="9" y="117"/>
                  <a:pt x="9" y="108"/>
                </a:cubicBezTo>
                <a:cubicBezTo>
                  <a:pt x="0" y="99"/>
                  <a:pt x="9" y="90"/>
                  <a:pt x="9" y="9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0"/>
                  <a:pt x="207" y="0"/>
                </a:cubicBezTo>
                <a:cubicBezTo>
                  <a:pt x="378" y="90"/>
                  <a:pt x="378" y="90"/>
                  <a:pt x="378" y="90"/>
                </a:cubicBezTo>
                <a:cubicBezTo>
                  <a:pt x="387" y="90"/>
                  <a:pt x="396" y="99"/>
                  <a:pt x="387" y="108"/>
                </a:cubicBezTo>
                <a:cubicBezTo>
                  <a:pt x="387" y="117"/>
                  <a:pt x="378" y="126"/>
                  <a:pt x="369" y="117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27" y="117"/>
                  <a:pt x="27" y="117"/>
                  <a:pt x="18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4">
            <a:extLst>
              <a:ext uri="{FF2B5EF4-FFF2-40B4-BE49-F238E27FC236}">
                <a16:creationId xmlns:a16="http://schemas.microsoft.com/office/drawing/2014/main" id="{081A47CF-E53B-B048-B790-0C0B7DD3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030" y="10293771"/>
            <a:ext cx="37991" cy="80728"/>
          </a:xfrm>
          <a:custGeom>
            <a:avLst/>
            <a:gdLst>
              <a:gd name="T0" fmla="*/ 18 w 37"/>
              <a:gd name="T1" fmla="*/ 72 h 73"/>
              <a:gd name="T2" fmla="*/ 18 w 37"/>
              <a:gd name="T3" fmla="*/ 72 h 73"/>
              <a:gd name="T4" fmla="*/ 0 w 37"/>
              <a:gd name="T5" fmla="*/ 63 h 73"/>
              <a:gd name="T6" fmla="*/ 0 w 37"/>
              <a:gd name="T7" fmla="*/ 18 h 73"/>
              <a:gd name="T8" fmla="*/ 18 w 37"/>
              <a:gd name="T9" fmla="*/ 0 h 73"/>
              <a:gd name="T10" fmla="*/ 36 w 37"/>
              <a:gd name="T11" fmla="*/ 18 h 73"/>
              <a:gd name="T12" fmla="*/ 36 w 37"/>
              <a:gd name="T13" fmla="*/ 63 h 73"/>
              <a:gd name="T14" fmla="*/ 18 w 3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73">
                <a:moveTo>
                  <a:pt x="18" y="72"/>
                </a:moveTo>
                <a:lnTo>
                  <a:pt x="18" y="72"/>
                </a:lnTo>
                <a:cubicBezTo>
                  <a:pt x="9" y="72"/>
                  <a:pt x="0" y="72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72"/>
                  <a:pt x="27" y="72"/>
                  <a:pt x="18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5">
            <a:extLst>
              <a:ext uri="{FF2B5EF4-FFF2-40B4-BE49-F238E27FC236}">
                <a16:creationId xmlns:a16="http://schemas.microsoft.com/office/drawing/2014/main" id="{7B04E170-87F2-8447-833E-CBCA715A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0815" y="9662177"/>
            <a:ext cx="289679" cy="289679"/>
          </a:xfrm>
          <a:custGeom>
            <a:avLst/>
            <a:gdLst>
              <a:gd name="T0" fmla="*/ 261 w 271"/>
              <a:gd name="T1" fmla="*/ 125 h 270"/>
              <a:gd name="T2" fmla="*/ 261 w 271"/>
              <a:gd name="T3" fmla="*/ 125 h 270"/>
              <a:gd name="T4" fmla="*/ 144 w 271"/>
              <a:gd name="T5" fmla="*/ 125 h 270"/>
              <a:gd name="T6" fmla="*/ 171 w 271"/>
              <a:gd name="T7" fmla="*/ 18 h 270"/>
              <a:gd name="T8" fmla="*/ 162 w 271"/>
              <a:gd name="T9" fmla="*/ 9 h 270"/>
              <a:gd name="T10" fmla="*/ 135 w 271"/>
              <a:gd name="T11" fmla="*/ 0 h 270"/>
              <a:gd name="T12" fmla="*/ 45 w 271"/>
              <a:gd name="T13" fmla="*/ 45 h 270"/>
              <a:gd name="T14" fmla="*/ 0 w 271"/>
              <a:gd name="T15" fmla="*/ 135 h 270"/>
              <a:gd name="T16" fmla="*/ 36 w 271"/>
              <a:gd name="T17" fmla="*/ 233 h 270"/>
              <a:gd name="T18" fmla="*/ 45 w 271"/>
              <a:gd name="T19" fmla="*/ 233 h 270"/>
              <a:gd name="T20" fmla="*/ 45 w 271"/>
              <a:gd name="T21" fmla="*/ 233 h 270"/>
              <a:gd name="T22" fmla="*/ 135 w 271"/>
              <a:gd name="T23" fmla="*/ 269 h 270"/>
              <a:gd name="T24" fmla="*/ 234 w 271"/>
              <a:gd name="T25" fmla="*/ 233 h 270"/>
              <a:gd name="T26" fmla="*/ 270 w 271"/>
              <a:gd name="T27" fmla="*/ 135 h 270"/>
              <a:gd name="T28" fmla="*/ 261 w 271"/>
              <a:gd name="T29" fmla="*/ 125 h 270"/>
              <a:gd name="T30" fmla="*/ 54 w 271"/>
              <a:gd name="T31" fmla="*/ 53 h 270"/>
              <a:gd name="T32" fmla="*/ 54 w 271"/>
              <a:gd name="T33" fmla="*/ 53 h 270"/>
              <a:gd name="T34" fmla="*/ 135 w 271"/>
              <a:gd name="T35" fmla="*/ 18 h 270"/>
              <a:gd name="T36" fmla="*/ 144 w 271"/>
              <a:gd name="T37" fmla="*/ 18 h 270"/>
              <a:gd name="T38" fmla="*/ 126 w 271"/>
              <a:gd name="T39" fmla="*/ 135 h 270"/>
              <a:gd name="T40" fmla="*/ 45 w 271"/>
              <a:gd name="T41" fmla="*/ 216 h 270"/>
              <a:gd name="T42" fmla="*/ 18 w 271"/>
              <a:gd name="T43" fmla="*/ 135 h 270"/>
              <a:gd name="T44" fmla="*/ 54 w 271"/>
              <a:gd name="T45" fmla="*/ 53 h 270"/>
              <a:gd name="T46" fmla="*/ 216 w 271"/>
              <a:gd name="T47" fmla="*/ 216 h 270"/>
              <a:gd name="T48" fmla="*/ 216 w 271"/>
              <a:gd name="T49" fmla="*/ 216 h 270"/>
              <a:gd name="T50" fmla="*/ 135 w 271"/>
              <a:gd name="T51" fmla="*/ 251 h 270"/>
              <a:gd name="T52" fmla="*/ 63 w 271"/>
              <a:gd name="T53" fmla="*/ 224 h 270"/>
              <a:gd name="T54" fmla="*/ 144 w 271"/>
              <a:gd name="T55" fmla="*/ 144 h 270"/>
              <a:gd name="T56" fmla="*/ 252 w 271"/>
              <a:gd name="T57" fmla="*/ 144 h 270"/>
              <a:gd name="T58" fmla="*/ 216 w 271"/>
              <a:gd name="T59" fmla="*/ 21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1" h="270">
                <a:moveTo>
                  <a:pt x="261" y="125"/>
                </a:moveTo>
                <a:lnTo>
                  <a:pt x="261" y="125"/>
                </a:lnTo>
                <a:cubicBezTo>
                  <a:pt x="144" y="125"/>
                  <a:pt x="144" y="125"/>
                  <a:pt x="144" y="125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71" y="9"/>
                  <a:pt x="162" y="9"/>
                  <a:pt x="162" y="9"/>
                </a:cubicBezTo>
                <a:cubicBezTo>
                  <a:pt x="153" y="0"/>
                  <a:pt x="144" y="0"/>
                  <a:pt x="135" y="0"/>
                </a:cubicBezTo>
                <a:cubicBezTo>
                  <a:pt x="99" y="0"/>
                  <a:pt x="63" y="18"/>
                  <a:pt x="45" y="45"/>
                </a:cubicBezTo>
                <a:cubicBezTo>
                  <a:pt x="18" y="72"/>
                  <a:pt x="0" y="99"/>
                  <a:pt x="0" y="135"/>
                </a:cubicBezTo>
                <a:cubicBezTo>
                  <a:pt x="0" y="171"/>
                  <a:pt x="18" y="207"/>
                  <a:pt x="36" y="233"/>
                </a:cubicBezTo>
                <a:cubicBezTo>
                  <a:pt x="45" y="233"/>
                  <a:pt x="45" y="233"/>
                  <a:pt x="45" y="233"/>
                </a:cubicBezTo>
                <a:lnTo>
                  <a:pt x="45" y="233"/>
                </a:lnTo>
                <a:cubicBezTo>
                  <a:pt x="72" y="260"/>
                  <a:pt x="99" y="269"/>
                  <a:pt x="135" y="269"/>
                </a:cubicBezTo>
                <a:cubicBezTo>
                  <a:pt x="171" y="269"/>
                  <a:pt x="207" y="260"/>
                  <a:pt x="234" y="233"/>
                </a:cubicBezTo>
                <a:cubicBezTo>
                  <a:pt x="261" y="207"/>
                  <a:pt x="270" y="171"/>
                  <a:pt x="270" y="135"/>
                </a:cubicBezTo>
                <a:cubicBezTo>
                  <a:pt x="270" y="135"/>
                  <a:pt x="270" y="125"/>
                  <a:pt x="261" y="125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81" y="36"/>
                  <a:pt x="108" y="18"/>
                  <a:pt x="135" y="18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45" y="216"/>
                  <a:pt x="45" y="216"/>
                  <a:pt x="45" y="216"/>
                </a:cubicBezTo>
                <a:cubicBezTo>
                  <a:pt x="27" y="188"/>
                  <a:pt x="18" y="161"/>
                  <a:pt x="18" y="135"/>
                </a:cubicBezTo>
                <a:cubicBezTo>
                  <a:pt x="18" y="108"/>
                  <a:pt x="36" y="81"/>
                  <a:pt x="54" y="53"/>
                </a:cubicBezTo>
                <a:close/>
                <a:moveTo>
                  <a:pt x="216" y="216"/>
                </a:moveTo>
                <a:lnTo>
                  <a:pt x="216" y="216"/>
                </a:lnTo>
                <a:cubicBezTo>
                  <a:pt x="198" y="243"/>
                  <a:pt x="171" y="251"/>
                  <a:pt x="135" y="251"/>
                </a:cubicBezTo>
                <a:cubicBezTo>
                  <a:pt x="108" y="251"/>
                  <a:pt x="81" y="243"/>
                  <a:pt x="63" y="2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71"/>
                  <a:pt x="243" y="197"/>
                  <a:pt x="216" y="2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6">
            <a:extLst>
              <a:ext uri="{FF2B5EF4-FFF2-40B4-BE49-F238E27FC236}">
                <a16:creationId xmlns:a16="http://schemas.microsoft.com/office/drawing/2014/main" id="{1E6B90B5-EBFD-5C49-8416-B0533ACF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523" y="9633684"/>
            <a:ext cx="156709" cy="156712"/>
          </a:xfrm>
          <a:custGeom>
            <a:avLst/>
            <a:gdLst>
              <a:gd name="T0" fmla="*/ 117 w 145"/>
              <a:gd name="T1" fmla="*/ 54 h 145"/>
              <a:gd name="T2" fmla="*/ 117 w 145"/>
              <a:gd name="T3" fmla="*/ 54 h 145"/>
              <a:gd name="T4" fmla="*/ 36 w 145"/>
              <a:gd name="T5" fmla="*/ 0 h 145"/>
              <a:gd name="T6" fmla="*/ 27 w 145"/>
              <a:gd name="T7" fmla="*/ 9 h 145"/>
              <a:gd name="T8" fmla="*/ 27 w 145"/>
              <a:gd name="T9" fmla="*/ 9 h 145"/>
              <a:gd name="T10" fmla="*/ 0 w 145"/>
              <a:gd name="T11" fmla="*/ 135 h 145"/>
              <a:gd name="T12" fmla="*/ 0 w 145"/>
              <a:gd name="T13" fmla="*/ 144 h 145"/>
              <a:gd name="T14" fmla="*/ 9 w 145"/>
              <a:gd name="T15" fmla="*/ 144 h 145"/>
              <a:gd name="T16" fmla="*/ 135 w 145"/>
              <a:gd name="T17" fmla="*/ 144 h 145"/>
              <a:gd name="T18" fmla="*/ 144 w 145"/>
              <a:gd name="T19" fmla="*/ 135 h 145"/>
              <a:gd name="T20" fmla="*/ 117 w 145"/>
              <a:gd name="T21" fmla="*/ 54 h 145"/>
              <a:gd name="T22" fmla="*/ 18 w 145"/>
              <a:gd name="T23" fmla="*/ 126 h 145"/>
              <a:gd name="T24" fmla="*/ 18 w 145"/>
              <a:gd name="T25" fmla="*/ 126 h 145"/>
              <a:gd name="T26" fmla="*/ 36 w 145"/>
              <a:gd name="T27" fmla="*/ 27 h 145"/>
              <a:gd name="T28" fmla="*/ 99 w 145"/>
              <a:gd name="T29" fmla="*/ 63 h 145"/>
              <a:gd name="T30" fmla="*/ 126 w 145"/>
              <a:gd name="T31" fmla="*/ 126 h 145"/>
              <a:gd name="T32" fmla="*/ 18 w 145"/>
              <a:gd name="T33" fmla="*/ 12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45">
                <a:moveTo>
                  <a:pt x="117" y="54"/>
                </a:moveTo>
                <a:lnTo>
                  <a:pt x="117" y="54"/>
                </a:lnTo>
                <a:cubicBezTo>
                  <a:pt x="90" y="27"/>
                  <a:pt x="63" y="9"/>
                  <a:pt x="36" y="0"/>
                </a:cubicBezTo>
                <a:cubicBezTo>
                  <a:pt x="27" y="0"/>
                  <a:pt x="27" y="0"/>
                  <a:pt x="27" y="9"/>
                </a:cubicBezTo>
                <a:lnTo>
                  <a:pt x="27" y="9"/>
                </a:lnTo>
                <a:cubicBezTo>
                  <a:pt x="0" y="135"/>
                  <a:pt x="0" y="135"/>
                  <a:pt x="0" y="135"/>
                </a:cubicBezTo>
                <a:lnTo>
                  <a:pt x="0" y="144"/>
                </a:lnTo>
                <a:lnTo>
                  <a:pt x="9" y="144"/>
                </a:lnTo>
                <a:cubicBezTo>
                  <a:pt x="135" y="144"/>
                  <a:pt x="135" y="144"/>
                  <a:pt x="135" y="144"/>
                </a:cubicBezTo>
                <a:cubicBezTo>
                  <a:pt x="144" y="144"/>
                  <a:pt x="144" y="144"/>
                  <a:pt x="144" y="135"/>
                </a:cubicBezTo>
                <a:cubicBezTo>
                  <a:pt x="144" y="108"/>
                  <a:pt x="135" y="72"/>
                  <a:pt x="117" y="54"/>
                </a:cubicBezTo>
                <a:close/>
                <a:moveTo>
                  <a:pt x="18" y="126"/>
                </a:moveTo>
                <a:lnTo>
                  <a:pt x="18" y="126"/>
                </a:lnTo>
                <a:cubicBezTo>
                  <a:pt x="36" y="27"/>
                  <a:pt x="36" y="27"/>
                  <a:pt x="36" y="27"/>
                </a:cubicBezTo>
                <a:cubicBezTo>
                  <a:pt x="63" y="27"/>
                  <a:pt x="81" y="45"/>
                  <a:pt x="99" y="63"/>
                </a:cubicBezTo>
                <a:cubicBezTo>
                  <a:pt x="117" y="80"/>
                  <a:pt x="126" y="108"/>
                  <a:pt x="126" y="126"/>
                </a:cubicBezTo>
                <a:lnTo>
                  <a:pt x="18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CuadroTexto 501">
            <a:extLst>
              <a:ext uri="{FF2B5EF4-FFF2-40B4-BE49-F238E27FC236}">
                <a16:creationId xmlns:a16="http://schemas.microsoft.com/office/drawing/2014/main" id="{11A48915-448C-C240-A4B6-8E2061C78C74}"/>
              </a:ext>
            </a:extLst>
          </p:cNvPr>
          <p:cNvSpPr txBox="1"/>
          <p:nvPr/>
        </p:nvSpPr>
        <p:spPr>
          <a:xfrm>
            <a:off x="10085524" y="844802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03" name="CuadroTexto 502">
            <a:extLst>
              <a:ext uri="{FF2B5EF4-FFF2-40B4-BE49-F238E27FC236}">
                <a16:creationId xmlns:a16="http://schemas.microsoft.com/office/drawing/2014/main" id="{01401B0E-6E5C-A547-8DF7-8A3B46AE9481}"/>
              </a:ext>
            </a:extLst>
          </p:cNvPr>
          <p:cNvSpPr txBox="1"/>
          <p:nvPr/>
        </p:nvSpPr>
        <p:spPr>
          <a:xfrm>
            <a:off x="2451398" y="23602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5" name="CuadroTexto 395">
            <a:extLst>
              <a:ext uri="{FF2B5EF4-FFF2-40B4-BE49-F238E27FC236}">
                <a16:creationId xmlns:a16="http://schemas.microsoft.com/office/drawing/2014/main" id="{2ABF2555-6BC4-7546-94D4-BCF89CF6AB14}"/>
              </a:ext>
            </a:extLst>
          </p:cNvPr>
          <p:cNvSpPr txBox="1"/>
          <p:nvPr/>
        </p:nvSpPr>
        <p:spPr>
          <a:xfrm flipH="1">
            <a:off x="3284116" y="109709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6" name="Rectangle 32">
            <a:extLst>
              <a:ext uri="{FF2B5EF4-FFF2-40B4-BE49-F238E27FC236}">
                <a16:creationId xmlns:a16="http://schemas.microsoft.com/office/drawing/2014/main" id="{126C36CA-3A71-124E-A551-6ADEBDF2B743}"/>
              </a:ext>
            </a:extLst>
          </p:cNvPr>
          <p:cNvSpPr/>
          <p:nvPr/>
        </p:nvSpPr>
        <p:spPr>
          <a:xfrm flipH="1">
            <a:off x="2363634" y="11643098"/>
            <a:ext cx="4107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8" name="CuadroTexto 395">
            <a:extLst>
              <a:ext uri="{FF2B5EF4-FFF2-40B4-BE49-F238E27FC236}">
                <a16:creationId xmlns:a16="http://schemas.microsoft.com/office/drawing/2014/main" id="{A6239227-BFA7-AF46-9A2C-3B6F28701B04}"/>
              </a:ext>
            </a:extLst>
          </p:cNvPr>
          <p:cNvSpPr txBox="1"/>
          <p:nvPr/>
        </p:nvSpPr>
        <p:spPr>
          <a:xfrm flipH="1">
            <a:off x="7750378" y="109614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9" name="Rectangle 32">
            <a:extLst>
              <a:ext uri="{FF2B5EF4-FFF2-40B4-BE49-F238E27FC236}">
                <a16:creationId xmlns:a16="http://schemas.microsoft.com/office/drawing/2014/main" id="{7BD9B1FE-B4A4-D243-959C-813B6D14AC83}"/>
              </a:ext>
            </a:extLst>
          </p:cNvPr>
          <p:cNvSpPr/>
          <p:nvPr/>
        </p:nvSpPr>
        <p:spPr>
          <a:xfrm flipH="1">
            <a:off x="6829896" y="11633587"/>
            <a:ext cx="4107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1" name="CuadroTexto 395">
            <a:extLst>
              <a:ext uri="{FF2B5EF4-FFF2-40B4-BE49-F238E27FC236}">
                <a16:creationId xmlns:a16="http://schemas.microsoft.com/office/drawing/2014/main" id="{6B6C8652-B520-DA41-AD0C-901F405AF5F1}"/>
              </a:ext>
            </a:extLst>
          </p:cNvPr>
          <p:cNvSpPr txBox="1"/>
          <p:nvPr/>
        </p:nvSpPr>
        <p:spPr>
          <a:xfrm flipH="1">
            <a:off x="14313964" y="109789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2" name="Rectangle 32">
            <a:extLst>
              <a:ext uri="{FF2B5EF4-FFF2-40B4-BE49-F238E27FC236}">
                <a16:creationId xmlns:a16="http://schemas.microsoft.com/office/drawing/2014/main" id="{B806B71B-C825-6546-9BC3-6B0ABD4478BF}"/>
              </a:ext>
            </a:extLst>
          </p:cNvPr>
          <p:cNvSpPr/>
          <p:nvPr/>
        </p:nvSpPr>
        <p:spPr>
          <a:xfrm flipH="1">
            <a:off x="13393482" y="11651100"/>
            <a:ext cx="4107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171D0047-8CB5-DD48-AE30-99066109350F}"/>
              </a:ext>
            </a:extLst>
          </p:cNvPr>
          <p:cNvSpPr txBox="1"/>
          <p:nvPr/>
        </p:nvSpPr>
        <p:spPr>
          <a:xfrm flipH="1">
            <a:off x="18772384" y="109821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15" name="Rectangle 32">
            <a:extLst>
              <a:ext uri="{FF2B5EF4-FFF2-40B4-BE49-F238E27FC236}">
                <a16:creationId xmlns:a16="http://schemas.microsoft.com/office/drawing/2014/main" id="{852C5F49-9C77-574D-B497-D30AA7B7E1D7}"/>
              </a:ext>
            </a:extLst>
          </p:cNvPr>
          <p:cNvSpPr/>
          <p:nvPr/>
        </p:nvSpPr>
        <p:spPr>
          <a:xfrm flipH="1">
            <a:off x="17851902" y="11654250"/>
            <a:ext cx="4107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3">
            <a:extLst>
              <a:ext uri="{FF2B5EF4-FFF2-40B4-BE49-F238E27FC236}">
                <a16:creationId xmlns:a16="http://schemas.microsoft.com/office/drawing/2014/main" id="{881BBA6D-DE9E-9F49-BF71-CF391F5A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2712" y="9078646"/>
            <a:ext cx="3619754" cy="3221432"/>
          </a:xfrm>
          <a:custGeom>
            <a:avLst/>
            <a:gdLst>
              <a:gd name="T0" fmla="*/ 3204 w 3205"/>
              <a:gd name="T1" fmla="*/ 0 h 2854"/>
              <a:gd name="T2" fmla="*/ 3204 w 3205"/>
              <a:gd name="T3" fmla="*/ 0 h 2854"/>
              <a:gd name="T4" fmla="*/ 0 w 3205"/>
              <a:gd name="T5" fmla="*/ 2817 h 2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05" h="2854">
                <a:moveTo>
                  <a:pt x="3204" y="0"/>
                </a:moveTo>
                <a:lnTo>
                  <a:pt x="3204" y="0"/>
                </a:lnTo>
                <a:cubicBezTo>
                  <a:pt x="3024" y="1611"/>
                  <a:pt x="1647" y="2853"/>
                  <a:pt x="0" y="2817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CF04608D-8772-6141-8D65-3D3D556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156" y="8678314"/>
            <a:ext cx="293764" cy="497903"/>
          </a:xfrm>
          <a:custGeom>
            <a:avLst/>
            <a:gdLst>
              <a:gd name="T0" fmla="*/ 135 w 262"/>
              <a:gd name="T1" fmla="*/ 351 h 441"/>
              <a:gd name="T2" fmla="*/ 135 w 262"/>
              <a:gd name="T3" fmla="*/ 351 h 441"/>
              <a:gd name="T4" fmla="*/ 261 w 262"/>
              <a:gd name="T5" fmla="*/ 440 h 441"/>
              <a:gd name="T6" fmla="*/ 261 w 262"/>
              <a:gd name="T7" fmla="*/ 440 h 441"/>
              <a:gd name="T8" fmla="*/ 198 w 262"/>
              <a:gd name="T9" fmla="*/ 224 h 441"/>
              <a:gd name="T10" fmla="*/ 162 w 262"/>
              <a:gd name="T11" fmla="*/ 0 h 441"/>
              <a:gd name="T12" fmla="*/ 99 w 262"/>
              <a:gd name="T13" fmla="*/ 216 h 441"/>
              <a:gd name="T14" fmla="*/ 0 w 262"/>
              <a:gd name="T15" fmla="*/ 423 h 441"/>
              <a:gd name="T16" fmla="*/ 0 w 262"/>
              <a:gd name="T17" fmla="*/ 423 h 441"/>
              <a:gd name="T18" fmla="*/ 135 w 262"/>
              <a:gd name="T19" fmla="*/ 35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441">
                <a:moveTo>
                  <a:pt x="135" y="351"/>
                </a:moveTo>
                <a:lnTo>
                  <a:pt x="135" y="351"/>
                </a:lnTo>
                <a:cubicBezTo>
                  <a:pt x="261" y="440"/>
                  <a:pt x="261" y="440"/>
                  <a:pt x="261" y="440"/>
                </a:cubicBezTo>
                <a:lnTo>
                  <a:pt x="261" y="440"/>
                </a:lnTo>
                <a:cubicBezTo>
                  <a:pt x="198" y="224"/>
                  <a:pt x="198" y="224"/>
                  <a:pt x="198" y="224"/>
                </a:cubicBezTo>
                <a:cubicBezTo>
                  <a:pt x="180" y="144"/>
                  <a:pt x="171" y="72"/>
                  <a:pt x="162" y="0"/>
                </a:cubicBezTo>
                <a:cubicBezTo>
                  <a:pt x="144" y="72"/>
                  <a:pt x="117" y="144"/>
                  <a:pt x="99" y="216"/>
                </a:cubicBezTo>
                <a:cubicBezTo>
                  <a:pt x="0" y="423"/>
                  <a:pt x="0" y="423"/>
                  <a:pt x="0" y="423"/>
                </a:cubicBezTo>
                <a:lnTo>
                  <a:pt x="0" y="423"/>
                </a:lnTo>
                <a:lnTo>
                  <a:pt x="135" y="351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5">
            <a:extLst>
              <a:ext uri="{FF2B5EF4-FFF2-40B4-BE49-F238E27FC236}">
                <a16:creationId xmlns:a16="http://schemas.microsoft.com/office/drawing/2014/main" id="{72919820-90A7-E248-8A75-C71CA6089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507" y="5239818"/>
            <a:ext cx="3505235" cy="3301093"/>
          </a:xfrm>
          <a:custGeom>
            <a:avLst/>
            <a:gdLst>
              <a:gd name="T0" fmla="*/ 3104 w 3105"/>
              <a:gd name="T1" fmla="*/ 0 h 2924"/>
              <a:gd name="T2" fmla="*/ 3104 w 3105"/>
              <a:gd name="T3" fmla="*/ 0 h 2924"/>
              <a:gd name="T4" fmla="*/ 0 w 3105"/>
              <a:gd name="T5" fmla="*/ 2923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05" h="2924">
                <a:moveTo>
                  <a:pt x="3104" y="0"/>
                </a:moveTo>
                <a:lnTo>
                  <a:pt x="3104" y="0"/>
                </a:lnTo>
                <a:cubicBezTo>
                  <a:pt x="1458" y="27"/>
                  <a:pt x="126" y="1314"/>
                  <a:pt x="0" y="2923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66">
            <a:extLst>
              <a:ext uri="{FF2B5EF4-FFF2-40B4-BE49-F238E27FC236}">
                <a16:creationId xmlns:a16="http://schemas.microsoft.com/office/drawing/2014/main" id="{DA2AC087-0697-7B4F-8ABB-E855832A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071" y="8448321"/>
            <a:ext cx="293764" cy="497903"/>
          </a:xfrm>
          <a:custGeom>
            <a:avLst/>
            <a:gdLst>
              <a:gd name="T0" fmla="*/ 126 w 262"/>
              <a:gd name="T1" fmla="*/ 81 h 442"/>
              <a:gd name="T2" fmla="*/ 126 w 262"/>
              <a:gd name="T3" fmla="*/ 81 h 442"/>
              <a:gd name="T4" fmla="*/ 261 w 262"/>
              <a:gd name="T5" fmla="*/ 9 h 442"/>
              <a:gd name="T6" fmla="*/ 261 w 262"/>
              <a:gd name="T7" fmla="*/ 9 h 442"/>
              <a:gd name="T8" fmla="*/ 171 w 262"/>
              <a:gd name="T9" fmla="*/ 225 h 442"/>
              <a:gd name="T10" fmla="*/ 117 w 262"/>
              <a:gd name="T11" fmla="*/ 441 h 442"/>
              <a:gd name="T12" fmla="*/ 72 w 262"/>
              <a:gd name="T13" fmla="*/ 215 h 442"/>
              <a:gd name="T14" fmla="*/ 0 w 262"/>
              <a:gd name="T15" fmla="*/ 0 h 442"/>
              <a:gd name="T16" fmla="*/ 0 w 262"/>
              <a:gd name="T17" fmla="*/ 0 h 442"/>
              <a:gd name="T18" fmla="*/ 126 w 262"/>
              <a:gd name="T19" fmla="*/ 8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" h="442">
                <a:moveTo>
                  <a:pt x="126" y="81"/>
                </a:moveTo>
                <a:lnTo>
                  <a:pt x="126" y="81"/>
                </a:lnTo>
                <a:cubicBezTo>
                  <a:pt x="261" y="9"/>
                  <a:pt x="261" y="9"/>
                  <a:pt x="261" y="9"/>
                </a:cubicBezTo>
                <a:lnTo>
                  <a:pt x="261" y="9"/>
                </a:lnTo>
                <a:cubicBezTo>
                  <a:pt x="171" y="225"/>
                  <a:pt x="171" y="225"/>
                  <a:pt x="171" y="225"/>
                </a:cubicBezTo>
                <a:cubicBezTo>
                  <a:pt x="153" y="297"/>
                  <a:pt x="135" y="369"/>
                  <a:pt x="117" y="441"/>
                </a:cubicBezTo>
                <a:cubicBezTo>
                  <a:pt x="99" y="369"/>
                  <a:pt x="90" y="288"/>
                  <a:pt x="72" y="215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26" y="81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7">
            <a:extLst>
              <a:ext uri="{FF2B5EF4-FFF2-40B4-BE49-F238E27FC236}">
                <a16:creationId xmlns:a16="http://schemas.microsoft.com/office/drawing/2014/main" id="{828796A9-3270-704C-9699-0DA8477A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995" y="9969893"/>
            <a:ext cx="926099" cy="1892030"/>
          </a:xfrm>
          <a:custGeom>
            <a:avLst/>
            <a:gdLst>
              <a:gd name="T0" fmla="*/ 819 w 820"/>
              <a:gd name="T1" fmla="*/ 1674 h 1675"/>
              <a:gd name="T2" fmla="*/ 0 w 820"/>
              <a:gd name="T3" fmla="*/ 1674 h 1675"/>
              <a:gd name="T4" fmla="*/ 0 w 820"/>
              <a:gd name="T5" fmla="*/ 0 h 1675"/>
              <a:gd name="T6" fmla="*/ 819 w 820"/>
              <a:gd name="T7" fmla="*/ 0 h 1675"/>
              <a:gd name="T8" fmla="*/ 819 w 820"/>
              <a:gd name="T9" fmla="*/ 1674 h 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675">
                <a:moveTo>
                  <a:pt x="819" y="1674"/>
                </a:moveTo>
                <a:lnTo>
                  <a:pt x="0" y="1674"/>
                </a:lnTo>
                <a:lnTo>
                  <a:pt x="0" y="0"/>
                </a:lnTo>
                <a:lnTo>
                  <a:pt x="819" y="0"/>
                </a:lnTo>
                <a:lnTo>
                  <a:pt x="819" y="16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8">
            <a:extLst>
              <a:ext uri="{FF2B5EF4-FFF2-40B4-BE49-F238E27FC236}">
                <a16:creationId xmlns:a16="http://schemas.microsoft.com/office/drawing/2014/main" id="{CFAF44D5-6F60-1C47-89B8-6BC137E0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088" y="11891797"/>
            <a:ext cx="4981" cy="497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DF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9">
            <a:extLst>
              <a:ext uri="{FF2B5EF4-FFF2-40B4-BE49-F238E27FC236}">
                <a16:creationId xmlns:a16="http://schemas.microsoft.com/office/drawing/2014/main" id="{FEBEA8BC-92E4-694C-864E-D1ABB361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507" y="10263654"/>
            <a:ext cx="3943389" cy="2449681"/>
          </a:xfrm>
          <a:custGeom>
            <a:avLst/>
            <a:gdLst>
              <a:gd name="T0" fmla="*/ 3167 w 3491"/>
              <a:gd name="T1" fmla="*/ 1521 h 2170"/>
              <a:gd name="T2" fmla="*/ 3167 w 3491"/>
              <a:gd name="T3" fmla="*/ 1521 h 2170"/>
              <a:gd name="T4" fmla="*/ 2016 w 3491"/>
              <a:gd name="T5" fmla="*/ 1521 h 2170"/>
              <a:gd name="T6" fmla="*/ 1863 w 3491"/>
              <a:gd name="T7" fmla="*/ 1557 h 2170"/>
              <a:gd name="T8" fmla="*/ 1593 w 3491"/>
              <a:gd name="T9" fmla="*/ 1440 h 2170"/>
              <a:gd name="T10" fmla="*/ 1107 w 3491"/>
              <a:gd name="T11" fmla="*/ 918 h 2170"/>
              <a:gd name="T12" fmla="*/ 1116 w 3491"/>
              <a:gd name="T13" fmla="*/ 855 h 2170"/>
              <a:gd name="T14" fmla="*/ 1179 w 3491"/>
              <a:gd name="T15" fmla="*/ 855 h 2170"/>
              <a:gd name="T16" fmla="*/ 1656 w 3491"/>
              <a:gd name="T17" fmla="*/ 1386 h 2170"/>
              <a:gd name="T18" fmla="*/ 1980 w 3491"/>
              <a:gd name="T19" fmla="*/ 1440 h 2170"/>
              <a:gd name="T20" fmla="*/ 1980 w 3491"/>
              <a:gd name="T21" fmla="*/ 1440 h 2170"/>
              <a:gd name="T22" fmla="*/ 1989 w 3491"/>
              <a:gd name="T23" fmla="*/ 1431 h 2170"/>
              <a:gd name="T24" fmla="*/ 2052 w 3491"/>
              <a:gd name="T25" fmla="*/ 1395 h 2170"/>
              <a:gd name="T26" fmla="*/ 2052 w 3491"/>
              <a:gd name="T27" fmla="*/ 1395 h 2170"/>
              <a:gd name="T28" fmla="*/ 2070 w 3491"/>
              <a:gd name="T29" fmla="*/ 936 h 2170"/>
              <a:gd name="T30" fmla="*/ 1179 w 3491"/>
              <a:gd name="T31" fmla="*/ 0 h 2170"/>
              <a:gd name="T32" fmla="*/ 1179 w 3491"/>
              <a:gd name="T33" fmla="*/ 0 h 2170"/>
              <a:gd name="T34" fmla="*/ 0 w 3491"/>
              <a:gd name="T35" fmla="*/ 0 h 2170"/>
              <a:gd name="T36" fmla="*/ 0 w 3491"/>
              <a:gd name="T37" fmla="*/ 1188 h 2170"/>
              <a:gd name="T38" fmla="*/ 216 w 3491"/>
              <a:gd name="T39" fmla="*/ 1188 h 2170"/>
              <a:gd name="T40" fmla="*/ 432 w 3491"/>
              <a:gd name="T41" fmla="*/ 1278 h 2170"/>
              <a:gd name="T42" fmla="*/ 990 w 3491"/>
              <a:gd name="T43" fmla="*/ 1881 h 2170"/>
              <a:gd name="T44" fmla="*/ 1656 w 3491"/>
              <a:gd name="T45" fmla="*/ 2169 h 2170"/>
              <a:gd name="T46" fmla="*/ 3167 w 3491"/>
              <a:gd name="T47" fmla="*/ 2169 h 2170"/>
              <a:gd name="T48" fmla="*/ 3490 w 3491"/>
              <a:gd name="T49" fmla="*/ 1845 h 2170"/>
              <a:gd name="T50" fmla="*/ 3490 w 3491"/>
              <a:gd name="T51" fmla="*/ 1845 h 2170"/>
              <a:gd name="T52" fmla="*/ 3167 w 3491"/>
              <a:gd name="T53" fmla="*/ 1521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91" h="2170">
                <a:moveTo>
                  <a:pt x="3167" y="1521"/>
                </a:moveTo>
                <a:lnTo>
                  <a:pt x="3167" y="1521"/>
                </a:lnTo>
                <a:cubicBezTo>
                  <a:pt x="2016" y="1521"/>
                  <a:pt x="2016" y="1521"/>
                  <a:pt x="2016" y="1521"/>
                </a:cubicBezTo>
                <a:cubicBezTo>
                  <a:pt x="1962" y="1548"/>
                  <a:pt x="1917" y="1557"/>
                  <a:pt x="1863" y="1557"/>
                </a:cubicBezTo>
                <a:cubicBezTo>
                  <a:pt x="1764" y="1557"/>
                  <a:pt x="1665" y="1521"/>
                  <a:pt x="1593" y="1440"/>
                </a:cubicBezTo>
                <a:cubicBezTo>
                  <a:pt x="1107" y="918"/>
                  <a:pt x="1107" y="918"/>
                  <a:pt x="1107" y="918"/>
                </a:cubicBezTo>
                <a:cubicBezTo>
                  <a:pt x="1089" y="900"/>
                  <a:pt x="1098" y="864"/>
                  <a:pt x="1116" y="855"/>
                </a:cubicBezTo>
                <a:cubicBezTo>
                  <a:pt x="1134" y="837"/>
                  <a:pt x="1161" y="837"/>
                  <a:pt x="1179" y="855"/>
                </a:cubicBezTo>
                <a:cubicBezTo>
                  <a:pt x="1656" y="1386"/>
                  <a:pt x="1656" y="1386"/>
                  <a:pt x="1656" y="1386"/>
                </a:cubicBezTo>
                <a:cubicBezTo>
                  <a:pt x="1746" y="1476"/>
                  <a:pt x="1872" y="1494"/>
                  <a:pt x="1980" y="1440"/>
                </a:cubicBezTo>
                <a:lnTo>
                  <a:pt x="1980" y="1440"/>
                </a:lnTo>
                <a:cubicBezTo>
                  <a:pt x="1989" y="1440"/>
                  <a:pt x="1989" y="1440"/>
                  <a:pt x="1989" y="1431"/>
                </a:cubicBezTo>
                <a:cubicBezTo>
                  <a:pt x="2016" y="1422"/>
                  <a:pt x="2034" y="1404"/>
                  <a:pt x="2052" y="1395"/>
                </a:cubicBezTo>
                <a:lnTo>
                  <a:pt x="2052" y="1395"/>
                </a:lnTo>
                <a:cubicBezTo>
                  <a:pt x="2178" y="1269"/>
                  <a:pt x="2186" y="1062"/>
                  <a:pt x="2070" y="936"/>
                </a:cubicBezTo>
                <a:cubicBezTo>
                  <a:pt x="1179" y="0"/>
                  <a:pt x="1179" y="0"/>
                  <a:pt x="1179" y="0"/>
                </a:cubicBezTo>
                <a:lnTo>
                  <a:pt x="1179" y="0"/>
                </a:lnTo>
                <a:cubicBezTo>
                  <a:pt x="0" y="0"/>
                  <a:pt x="0" y="0"/>
                  <a:pt x="0" y="0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216" y="1188"/>
                  <a:pt x="216" y="1188"/>
                  <a:pt x="216" y="1188"/>
                </a:cubicBezTo>
                <a:cubicBezTo>
                  <a:pt x="297" y="1188"/>
                  <a:pt x="378" y="1215"/>
                  <a:pt x="432" y="1278"/>
                </a:cubicBezTo>
                <a:cubicBezTo>
                  <a:pt x="990" y="1881"/>
                  <a:pt x="990" y="1881"/>
                  <a:pt x="990" y="1881"/>
                </a:cubicBezTo>
                <a:cubicBezTo>
                  <a:pt x="1170" y="2061"/>
                  <a:pt x="1404" y="2169"/>
                  <a:pt x="1656" y="2169"/>
                </a:cubicBezTo>
                <a:cubicBezTo>
                  <a:pt x="3167" y="2169"/>
                  <a:pt x="3167" y="2169"/>
                  <a:pt x="3167" y="2169"/>
                </a:cubicBezTo>
                <a:cubicBezTo>
                  <a:pt x="3346" y="2169"/>
                  <a:pt x="3490" y="2025"/>
                  <a:pt x="3490" y="1845"/>
                </a:cubicBezTo>
                <a:lnTo>
                  <a:pt x="3490" y="1845"/>
                </a:lnTo>
                <a:cubicBezTo>
                  <a:pt x="3490" y="1665"/>
                  <a:pt x="3346" y="1521"/>
                  <a:pt x="3167" y="15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0">
            <a:extLst>
              <a:ext uri="{FF2B5EF4-FFF2-40B4-BE49-F238E27FC236}">
                <a16:creationId xmlns:a16="http://schemas.microsoft.com/office/drawing/2014/main" id="{F4C7DC6B-F3CD-FD43-BC72-B865A4DF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9088" y="11881839"/>
            <a:ext cx="9958" cy="9958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9" y="9"/>
                  <a:pt x="9" y="9"/>
                  <a:pt x="0" y="9"/>
                </a:cubicBezTo>
                <a:cubicBezTo>
                  <a:pt x="9" y="9"/>
                  <a:pt x="9" y="9"/>
                  <a:pt x="9" y="0"/>
                </a:cubicBezTo>
              </a:path>
            </a:pathLst>
          </a:custGeom>
          <a:solidFill>
            <a:srgbClr val="EEDF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1">
            <a:extLst>
              <a:ext uri="{FF2B5EF4-FFF2-40B4-BE49-F238E27FC236}">
                <a16:creationId xmlns:a16="http://schemas.microsoft.com/office/drawing/2014/main" id="{7C78C934-EB46-4E40-977D-EAAB8CFD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046" y="5757637"/>
            <a:ext cx="926099" cy="1892030"/>
          </a:xfrm>
          <a:custGeom>
            <a:avLst/>
            <a:gdLst>
              <a:gd name="T0" fmla="*/ 0 w 820"/>
              <a:gd name="T1" fmla="*/ 0 h 1674"/>
              <a:gd name="T2" fmla="*/ 819 w 820"/>
              <a:gd name="T3" fmla="*/ 0 h 1674"/>
              <a:gd name="T4" fmla="*/ 819 w 820"/>
              <a:gd name="T5" fmla="*/ 1673 h 1674"/>
              <a:gd name="T6" fmla="*/ 0 w 820"/>
              <a:gd name="T7" fmla="*/ 1673 h 1674"/>
              <a:gd name="T8" fmla="*/ 0 w 820"/>
              <a:gd name="T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0" h="1674">
                <a:moveTo>
                  <a:pt x="0" y="0"/>
                </a:moveTo>
                <a:lnTo>
                  <a:pt x="819" y="0"/>
                </a:lnTo>
                <a:lnTo>
                  <a:pt x="819" y="1673"/>
                </a:lnTo>
                <a:lnTo>
                  <a:pt x="0" y="167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2">
            <a:extLst>
              <a:ext uri="{FF2B5EF4-FFF2-40B4-BE49-F238E27FC236}">
                <a16:creationId xmlns:a16="http://schemas.microsoft.com/office/drawing/2014/main" id="{A099F860-D50F-2548-8229-948AF6B0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071" y="5727763"/>
            <a:ext cx="9958" cy="4977"/>
          </a:xfrm>
          <a:custGeom>
            <a:avLst/>
            <a:gdLst>
              <a:gd name="T0" fmla="*/ 9 w 10"/>
              <a:gd name="T1" fmla="*/ 0 h 1"/>
              <a:gd name="T2" fmla="*/ 9 w 10"/>
              <a:gd name="T3" fmla="*/ 0 h 1"/>
              <a:gd name="T4" fmla="*/ 0 w 10"/>
              <a:gd name="T5" fmla="*/ 0 h 1"/>
              <a:gd name="T6" fmla="*/ 9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</a:path>
            </a:pathLst>
          </a:custGeom>
          <a:solidFill>
            <a:srgbClr val="7FC3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3">
            <a:extLst>
              <a:ext uri="{FF2B5EF4-FFF2-40B4-BE49-F238E27FC236}">
                <a16:creationId xmlns:a16="http://schemas.microsoft.com/office/drawing/2014/main" id="{A53CB4D9-181F-114B-B1AA-181D80034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4222" y="4901244"/>
            <a:ext cx="3943389" cy="2449681"/>
          </a:xfrm>
          <a:custGeom>
            <a:avLst/>
            <a:gdLst>
              <a:gd name="T0" fmla="*/ 314 w 3492"/>
              <a:gd name="T1" fmla="*/ 639 h 2169"/>
              <a:gd name="T2" fmla="*/ 314 w 3492"/>
              <a:gd name="T3" fmla="*/ 639 h 2169"/>
              <a:gd name="T4" fmla="*/ 1475 w 3492"/>
              <a:gd name="T5" fmla="*/ 639 h 2169"/>
              <a:gd name="T6" fmla="*/ 1628 w 3492"/>
              <a:gd name="T7" fmla="*/ 612 h 2169"/>
              <a:gd name="T8" fmla="*/ 1898 w 3492"/>
              <a:gd name="T9" fmla="*/ 720 h 2169"/>
              <a:gd name="T10" fmla="*/ 2375 w 3492"/>
              <a:gd name="T11" fmla="*/ 1251 h 2169"/>
              <a:gd name="T12" fmla="*/ 2375 w 3492"/>
              <a:gd name="T13" fmla="*/ 1314 h 2169"/>
              <a:gd name="T14" fmla="*/ 2312 w 3492"/>
              <a:gd name="T15" fmla="*/ 1314 h 2169"/>
              <a:gd name="T16" fmla="*/ 1826 w 3492"/>
              <a:gd name="T17" fmla="*/ 783 h 2169"/>
              <a:gd name="T18" fmla="*/ 1511 w 3492"/>
              <a:gd name="T19" fmla="*/ 729 h 2169"/>
              <a:gd name="T20" fmla="*/ 1502 w 3492"/>
              <a:gd name="T21" fmla="*/ 729 h 2169"/>
              <a:gd name="T22" fmla="*/ 1493 w 3492"/>
              <a:gd name="T23" fmla="*/ 729 h 2169"/>
              <a:gd name="T24" fmla="*/ 1439 w 3492"/>
              <a:gd name="T25" fmla="*/ 774 h 2169"/>
              <a:gd name="T26" fmla="*/ 1439 w 3492"/>
              <a:gd name="T27" fmla="*/ 774 h 2169"/>
              <a:gd name="T28" fmla="*/ 1421 w 3492"/>
              <a:gd name="T29" fmla="*/ 1233 h 2169"/>
              <a:gd name="T30" fmla="*/ 2303 w 3492"/>
              <a:gd name="T31" fmla="*/ 2168 h 2169"/>
              <a:gd name="T32" fmla="*/ 2303 w 3492"/>
              <a:gd name="T33" fmla="*/ 2168 h 2169"/>
              <a:gd name="T34" fmla="*/ 3491 w 3492"/>
              <a:gd name="T35" fmla="*/ 2168 h 2169"/>
              <a:gd name="T36" fmla="*/ 3491 w 3492"/>
              <a:gd name="T37" fmla="*/ 981 h 2169"/>
              <a:gd name="T38" fmla="*/ 3275 w 3492"/>
              <a:gd name="T39" fmla="*/ 981 h 2169"/>
              <a:gd name="T40" fmla="*/ 3059 w 3492"/>
              <a:gd name="T41" fmla="*/ 891 h 2169"/>
              <a:gd name="T42" fmla="*/ 2492 w 3492"/>
              <a:gd name="T43" fmla="*/ 288 h 2169"/>
              <a:gd name="T44" fmla="*/ 1826 w 3492"/>
              <a:gd name="T45" fmla="*/ 0 h 2169"/>
              <a:gd name="T46" fmla="*/ 314 w 3492"/>
              <a:gd name="T47" fmla="*/ 0 h 2169"/>
              <a:gd name="T48" fmla="*/ 0 w 3492"/>
              <a:gd name="T49" fmla="*/ 324 h 2169"/>
              <a:gd name="T50" fmla="*/ 0 w 3492"/>
              <a:gd name="T51" fmla="*/ 324 h 2169"/>
              <a:gd name="T52" fmla="*/ 314 w 3492"/>
              <a:gd name="T53" fmla="*/ 639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92" h="2169">
                <a:moveTo>
                  <a:pt x="314" y="639"/>
                </a:moveTo>
                <a:lnTo>
                  <a:pt x="314" y="639"/>
                </a:lnTo>
                <a:cubicBezTo>
                  <a:pt x="1475" y="639"/>
                  <a:pt x="1475" y="639"/>
                  <a:pt x="1475" y="639"/>
                </a:cubicBezTo>
                <a:cubicBezTo>
                  <a:pt x="1520" y="621"/>
                  <a:pt x="1574" y="612"/>
                  <a:pt x="1628" y="612"/>
                </a:cubicBezTo>
                <a:cubicBezTo>
                  <a:pt x="1727" y="612"/>
                  <a:pt x="1826" y="648"/>
                  <a:pt x="1898" y="720"/>
                </a:cubicBezTo>
                <a:cubicBezTo>
                  <a:pt x="2375" y="1251"/>
                  <a:pt x="2375" y="1251"/>
                  <a:pt x="2375" y="1251"/>
                </a:cubicBezTo>
                <a:cubicBezTo>
                  <a:pt x="2393" y="1269"/>
                  <a:pt x="2393" y="1296"/>
                  <a:pt x="2375" y="1314"/>
                </a:cubicBezTo>
                <a:cubicBezTo>
                  <a:pt x="2357" y="1332"/>
                  <a:pt x="2330" y="1332"/>
                  <a:pt x="2312" y="1314"/>
                </a:cubicBezTo>
                <a:cubicBezTo>
                  <a:pt x="1826" y="783"/>
                  <a:pt x="1826" y="783"/>
                  <a:pt x="1826" y="783"/>
                </a:cubicBezTo>
                <a:cubicBezTo>
                  <a:pt x="1745" y="693"/>
                  <a:pt x="1610" y="675"/>
                  <a:pt x="1511" y="729"/>
                </a:cubicBezTo>
                <a:cubicBezTo>
                  <a:pt x="1502" y="729"/>
                  <a:pt x="1502" y="729"/>
                  <a:pt x="1502" y="729"/>
                </a:cubicBezTo>
                <a:cubicBezTo>
                  <a:pt x="1502" y="729"/>
                  <a:pt x="1502" y="729"/>
                  <a:pt x="1493" y="729"/>
                </a:cubicBezTo>
                <a:cubicBezTo>
                  <a:pt x="1475" y="747"/>
                  <a:pt x="1457" y="756"/>
                  <a:pt x="1439" y="774"/>
                </a:cubicBezTo>
                <a:lnTo>
                  <a:pt x="1439" y="774"/>
                </a:lnTo>
                <a:cubicBezTo>
                  <a:pt x="1304" y="900"/>
                  <a:pt x="1304" y="1098"/>
                  <a:pt x="1421" y="1233"/>
                </a:cubicBezTo>
                <a:cubicBezTo>
                  <a:pt x="2303" y="2168"/>
                  <a:pt x="2303" y="2168"/>
                  <a:pt x="2303" y="2168"/>
                </a:cubicBezTo>
                <a:lnTo>
                  <a:pt x="2303" y="2168"/>
                </a:lnTo>
                <a:cubicBezTo>
                  <a:pt x="3491" y="2168"/>
                  <a:pt x="3491" y="2168"/>
                  <a:pt x="3491" y="2168"/>
                </a:cubicBezTo>
                <a:cubicBezTo>
                  <a:pt x="3491" y="981"/>
                  <a:pt x="3491" y="981"/>
                  <a:pt x="3491" y="981"/>
                </a:cubicBezTo>
                <a:cubicBezTo>
                  <a:pt x="3275" y="981"/>
                  <a:pt x="3275" y="981"/>
                  <a:pt x="3275" y="981"/>
                </a:cubicBezTo>
                <a:cubicBezTo>
                  <a:pt x="3194" y="981"/>
                  <a:pt x="3113" y="945"/>
                  <a:pt x="3059" y="891"/>
                </a:cubicBezTo>
                <a:cubicBezTo>
                  <a:pt x="2492" y="288"/>
                  <a:pt x="2492" y="288"/>
                  <a:pt x="2492" y="288"/>
                </a:cubicBezTo>
                <a:cubicBezTo>
                  <a:pt x="2321" y="108"/>
                  <a:pt x="2078" y="0"/>
                  <a:pt x="1826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143" y="0"/>
                  <a:pt x="0" y="144"/>
                  <a:pt x="0" y="324"/>
                </a:cubicBezTo>
                <a:lnTo>
                  <a:pt x="0" y="324"/>
                </a:lnTo>
                <a:cubicBezTo>
                  <a:pt x="0" y="495"/>
                  <a:pt x="143" y="639"/>
                  <a:pt x="314" y="6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4">
            <a:extLst>
              <a:ext uri="{FF2B5EF4-FFF2-40B4-BE49-F238E27FC236}">
                <a16:creationId xmlns:a16="http://schemas.microsoft.com/office/drawing/2014/main" id="{68DCE09B-7CA4-3342-8325-00BA649C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113" y="5727763"/>
            <a:ext cx="9958" cy="4977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9 w 10"/>
              <a:gd name="T5" fmla="*/ 0 h 1"/>
              <a:gd name="T6" fmla="*/ 0 w 1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rgbClr val="7FC3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5">
            <a:extLst>
              <a:ext uri="{FF2B5EF4-FFF2-40B4-BE49-F238E27FC236}">
                <a16:creationId xmlns:a16="http://schemas.microsoft.com/office/drawing/2014/main" id="{01D0D427-87C9-DF43-84BD-21381B05F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031" y="9297723"/>
            <a:ext cx="1334379" cy="1334379"/>
          </a:xfrm>
          <a:custGeom>
            <a:avLst/>
            <a:gdLst>
              <a:gd name="T0" fmla="*/ 1179 w 1180"/>
              <a:gd name="T1" fmla="*/ 594 h 1180"/>
              <a:gd name="T2" fmla="*/ 1179 w 1180"/>
              <a:gd name="T3" fmla="*/ 594 h 1180"/>
              <a:gd name="T4" fmla="*/ 594 w 1180"/>
              <a:gd name="T5" fmla="*/ 1179 h 1180"/>
              <a:gd name="T6" fmla="*/ 0 w 1180"/>
              <a:gd name="T7" fmla="*/ 594 h 1180"/>
              <a:gd name="T8" fmla="*/ 594 w 1180"/>
              <a:gd name="T9" fmla="*/ 0 h 1180"/>
              <a:gd name="T10" fmla="*/ 1179 w 1180"/>
              <a:gd name="T11" fmla="*/ 594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80">
                <a:moveTo>
                  <a:pt x="1179" y="594"/>
                </a:moveTo>
                <a:lnTo>
                  <a:pt x="1179" y="594"/>
                </a:lnTo>
                <a:cubicBezTo>
                  <a:pt x="1179" y="918"/>
                  <a:pt x="918" y="1179"/>
                  <a:pt x="594" y="1179"/>
                </a:cubicBezTo>
                <a:cubicBezTo>
                  <a:pt x="270" y="1179"/>
                  <a:pt x="0" y="918"/>
                  <a:pt x="0" y="594"/>
                </a:cubicBezTo>
                <a:cubicBezTo>
                  <a:pt x="0" y="261"/>
                  <a:pt x="270" y="0"/>
                  <a:pt x="594" y="0"/>
                </a:cubicBezTo>
                <a:cubicBezTo>
                  <a:pt x="918" y="0"/>
                  <a:pt x="1179" y="261"/>
                  <a:pt x="1179" y="5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6">
            <a:extLst>
              <a:ext uri="{FF2B5EF4-FFF2-40B4-BE49-F238E27FC236}">
                <a16:creationId xmlns:a16="http://schemas.microsoft.com/office/drawing/2014/main" id="{E81213E0-C2F5-4049-A6FD-5B80B8A0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749" y="11229585"/>
            <a:ext cx="1334379" cy="1334379"/>
          </a:xfrm>
          <a:custGeom>
            <a:avLst/>
            <a:gdLst>
              <a:gd name="T0" fmla="*/ 1179 w 1180"/>
              <a:gd name="T1" fmla="*/ 585 h 1180"/>
              <a:gd name="T2" fmla="*/ 1179 w 1180"/>
              <a:gd name="T3" fmla="*/ 585 h 1180"/>
              <a:gd name="T4" fmla="*/ 594 w 1180"/>
              <a:gd name="T5" fmla="*/ 1179 h 1180"/>
              <a:gd name="T6" fmla="*/ 0 w 1180"/>
              <a:gd name="T7" fmla="*/ 585 h 1180"/>
              <a:gd name="T8" fmla="*/ 594 w 1180"/>
              <a:gd name="T9" fmla="*/ 0 h 1180"/>
              <a:gd name="T10" fmla="*/ 1179 w 1180"/>
              <a:gd name="T11" fmla="*/ 585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80">
                <a:moveTo>
                  <a:pt x="1179" y="585"/>
                </a:moveTo>
                <a:lnTo>
                  <a:pt x="1179" y="585"/>
                </a:lnTo>
                <a:cubicBezTo>
                  <a:pt x="1179" y="909"/>
                  <a:pt x="918" y="1179"/>
                  <a:pt x="594" y="1179"/>
                </a:cubicBezTo>
                <a:cubicBezTo>
                  <a:pt x="270" y="1179"/>
                  <a:pt x="0" y="909"/>
                  <a:pt x="0" y="585"/>
                </a:cubicBezTo>
                <a:cubicBezTo>
                  <a:pt x="0" y="261"/>
                  <a:pt x="270" y="0"/>
                  <a:pt x="594" y="0"/>
                </a:cubicBezTo>
                <a:cubicBezTo>
                  <a:pt x="918" y="0"/>
                  <a:pt x="1179" y="261"/>
                  <a:pt x="1179" y="5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7">
            <a:extLst>
              <a:ext uri="{FF2B5EF4-FFF2-40B4-BE49-F238E27FC236}">
                <a16:creationId xmlns:a16="http://schemas.microsoft.com/office/drawing/2014/main" id="{78186062-9E68-DE4C-97D9-9FCF64F2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394" y="6942645"/>
            <a:ext cx="1334379" cy="1334379"/>
          </a:xfrm>
          <a:custGeom>
            <a:avLst/>
            <a:gdLst>
              <a:gd name="T0" fmla="*/ 585 w 1180"/>
              <a:gd name="T1" fmla="*/ 1179 h 1180"/>
              <a:gd name="T2" fmla="*/ 585 w 1180"/>
              <a:gd name="T3" fmla="*/ 1179 h 1180"/>
              <a:gd name="T4" fmla="*/ 1179 w 1180"/>
              <a:gd name="T5" fmla="*/ 594 h 1180"/>
              <a:gd name="T6" fmla="*/ 585 w 1180"/>
              <a:gd name="T7" fmla="*/ 0 h 1180"/>
              <a:gd name="T8" fmla="*/ 0 w 1180"/>
              <a:gd name="T9" fmla="*/ 594 h 1180"/>
              <a:gd name="T10" fmla="*/ 585 w 1180"/>
              <a:gd name="T11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80">
                <a:moveTo>
                  <a:pt x="585" y="1179"/>
                </a:moveTo>
                <a:lnTo>
                  <a:pt x="585" y="1179"/>
                </a:lnTo>
                <a:cubicBezTo>
                  <a:pt x="909" y="1179"/>
                  <a:pt x="1179" y="918"/>
                  <a:pt x="1179" y="594"/>
                </a:cubicBezTo>
                <a:cubicBezTo>
                  <a:pt x="1179" y="270"/>
                  <a:pt x="909" y="0"/>
                  <a:pt x="585" y="0"/>
                </a:cubicBezTo>
                <a:cubicBezTo>
                  <a:pt x="261" y="0"/>
                  <a:pt x="0" y="270"/>
                  <a:pt x="0" y="594"/>
                </a:cubicBezTo>
                <a:cubicBezTo>
                  <a:pt x="0" y="918"/>
                  <a:pt x="261" y="1179"/>
                  <a:pt x="585" y="11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8">
            <a:extLst>
              <a:ext uri="{FF2B5EF4-FFF2-40B4-BE49-F238E27FC236}">
                <a16:creationId xmlns:a16="http://schemas.microsoft.com/office/drawing/2014/main" id="{4919B87D-40DB-054A-B503-C8F174FE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298" y="4717019"/>
            <a:ext cx="1334379" cy="1334379"/>
          </a:xfrm>
          <a:custGeom>
            <a:avLst/>
            <a:gdLst>
              <a:gd name="T0" fmla="*/ 594 w 1180"/>
              <a:gd name="T1" fmla="*/ 1179 h 1180"/>
              <a:gd name="T2" fmla="*/ 594 w 1180"/>
              <a:gd name="T3" fmla="*/ 1179 h 1180"/>
              <a:gd name="T4" fmla="*/ 1179 w 1180"/>
              <a:gd name="T5" fmla="*/ 594 h 1180"/>
              <a:gd name="T6" fmla="*/ 594 w 1180"/>
              <a:gd name="T7" fmla="*/ 0 h 1180"/>
              <a:gd name="T8" fmla="*/ 0 w 1180"/>
              <a:gd name="T9" fmla="*/ 594 h 1180"/>
              <a:gd name="T10" fmla="*/ 594 w 1180"/>
              <a:gd name="T11" fmla="*/ 1179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180">
                <a:moveTo>
                  <a:pt x="594" y="1179"/>
                </a:moveTo>
                <a:lnTo>
                  <a:pt x="594" y="1179"/>
                </a:lnTo>
                <a:cubicBezTo>
                  <a:pt x="917" y="1179"/>
                  <a:pt x="1179" y="918"/>
                  <a:pt x="1179" y="594"/>
                </a:cubicBezTo>
                <a:cubicBezTo>
                  <a:pt x="1179" y="261"/>
                  <a:pt x="917" y="0"/>
                  <a:pt x="594" y="0"/>
                </a:cubicBezTo>
                <a:cubicBezTo>
                  <a:pt x="270" y="0"/>
                  <a:pt x="0" y="261"/>
                  <a:pt x="0" y="594"/>
                </a:cubicBezTo>
                <a:cubicBezTo>
                  <a:pt x="0" y="918"/>
                  <a:pt x="270" y="1179"/>
                  <a:pt x="594" y="11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9">
            <a:extLst>
              <a:ext uri="{FF2B5EF4-FFF2-40B4-BE49-F238E27FC236}">
                <a16:creationId xmlns:a16="http://schemas.microsoft.com/office/drawing/2014/main" id="{EEA1CE4F-0FEA-2F4F-85BA-810C45EB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281" y="11607991"/>
            <a:ext cx="652251" cy="497903"/>
          </a:xfrm>
          <a:custGeom>
            <a:avLst/>
            <a:gdLst>
              <a:gd name="T0" fmla="*/ 531 w 577"/>
              <a:gd name="T1" fmla="*/ 441 h 442"/>
              <a:gd name="T2" fmla="*/ 531 w 577"/>
              <a:gd name="T3" fmla="*/ 441 h 442"/>
              <a:gd name="T4" fmla="*/ 45 w 577"/>
              <a:gd name="T5" fmla="*/ 441 h 442"/>
              <a:gd name="T6" fmla="*/ 0 w 577"/>
              <a:gd name="T7" fmla="*/ 387 h 442"/>
              <a:gd name="T8" fmla="*/ 0 w 577"/>
              <a:gd name="T9" fmla="*/ 45 h 442"/>
              <a:gd name="T10" fmla="*/ 45 w 577"/>
              <a:gd name="T11" fmla="*/ 0 h 442"/>
              <a:gd name="T12" fmla="*/ 531 w 577"/>
              <a:gd name="T13" fmla="*/ 0 h 442"/>
              <a:gd name="T14" fmla="*/ 576 w 577"/>
              <a:gd name="T15" fmla="*/ 45 h 442"/>
              <a:gd name="T16" fmla="*/ 576 w 577"/>
              <a:gd name="T17" fmla="*/ 387 h 442"/>
              <a:gd name="T18" fmla="*/ 531 w 577"/>
              <a:gd name="T19" fmla="*/ 441 h 442"/>
              <a:gd name="T20" fmla="*/ 45 w 577"/>
              <a:gd name="T21" fmla="*/ 36 h 442"/>
              <a:gd name="T22" fmla="*/ 45 w 577"/>
              <a:gd name="T23" fmla="*/ 36 h 442"/>
              <a:gd name="T24" fmla="*/ 27 w 577"/>
              <a:gd name="T25" fmla="*/ 45 h 442"/>
              <a:gd name="T26" fmla="*/ 27 w 577"/>
              <a:gd name="T27" fmla="*/ 387 h 442"/>
              <a:gd name="T28" fmla="*/ 45 w 577"/>
              <a:gd name="T29" fmla="*/ 405 h 442"/>
              <a:gd name="T30" fmla="*/ 531 w 577"/>
              <a:gd name="T31" fmla="*/ 405 h 442"/>
              <a:gd name="T32" fmla="*/ 540 w 577"/>
              <a:gd name="T33" fmla="*/ 387 h 442"/>
              <a:gd name="T34" fmla="*/ 540 w 577"/>
              <a:gd name="T35" fmla="*/ 45 h 442"/>
              <a:gd name="T36" fmla="*/ 531 w 577"/>
              <a:gd name="T37" fmla="*/ 36 h 442"/>
              <a:gd name="T38" fmla="*/ 45 w 577"/>
              <a:gd name="T39" fmla="*/ 3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7" h="442">
                <a:moveTo>
                  <a:pt x="531" y="441"/>
                </a:moveTo>
                <a:lnTo>
                  <a:pt x="531" y="441"/>
                </a:lnTo>
                <a:cubicBezTo>
                  <a:pt x="45" y="441"/>
                  <a:pt x="45" y="441"/>
                  <a:pt x="45" y="441"/>
                </a:cubicBezTo>
                <a:cubicBezTo>
                  <a:pt x="18" y="441"/>
                  <a:pt x="0" y="423"/>
                  <a:pt x="0" y="38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58" y="0"/>
                  <a:pt x="576" y="18"/>
                  <a:pt x="576" y="45"/>
                </a:cubicBezTo>
                <a:cubicBezTo>
                  <a:pt x="576" y="387"/>
                  <a:pt x="576" y="387"/>
                  <a:pt x="576" y="387"/>
                </a:cubicBezTo>
                <a:cubicBezTo>
                  <a:pt x="576" y="423"/>
                  <a:pt x="558" y="441"/>
                  <a:pt x="531" y="441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36"/>
                  <a:pt x="27" y="45"/>
                </a:cubicBezTo>
                <a:cubicBezTo>
                  <a:pt x="27" y="387"/>
                  <a:pt x="27" y="387"/>
                  <a:pt x="27" y="387"/>
                </a:cubicBezTo>
                <a:cubicBezTo>
                  <a:pt x="27" y="396"/>
                  <a:pt x="36" y="405"/>
                  <a:pt x="45" y="405"/>
                </a:cubicBezTo>
                <a:cubicBezTo>
                  <a:pt x="531" y="405"/>
                  <a:pt x="531" y="405"/>
                  <a:pt x="531" y="405"/>
                </a:cubicBezTo>
                <a:cubicBezTo>
                  <a:pt x="540" y="405"/>
                  <a:pt x="540" y="396"/>
                  <a:pt x="540" y="387"/>
                </a:cubicBezTo>
                <a:cubicBezTo>
                  <a:pt x="540" y="45"/>
                  <a:pt x="540" y="45"/>
                  <a:pt x="540" y="45"/>
                </a:cubicBezTo>
                <a:cubicBezTo>
                  <a:pt x="540" y="36"/>
                  <a:pt x="540" y="36"/>
                  <a:pt x="531" y="36"/>
                </a:cubicBez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0">
            <a:extLst>
              <a:ext uri="{FF2B5EF4-FFF2-40B4-BE49-F238E27FC236}">
                <a16:creationId xmlns:a16="http://schemas.microsoft.com/office/drawing/2014/main" id="{1E89F360-4EBC-5B4A-988C-7ECE2B31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617" y="11523349"/>
            <a:ext cx="801622" cy="662209"/>
          </a:xfrm>
          <a:custGeom>
            <a:avLst/>
            <a:gdLst>
              <a:gd name="T0" fmla="*/ 666 w 712"/>
              <a:gd name="T1" fmla="*/ 585 h 586"/>
              <a:gd name="T2" fmla="*/ 666 w 712"/>
              <a:gd name="T3" fmla="*/ 585 h 586"/>
              <a:gd name="T4" fmla="*/ 54 w 712"/>
              <a:gd name="T5" fmla="*/ 585 h 586"/>
              <a:gd name="T6" fmla="*/ 0 w 712"/>
              <a:gd name="T7" fmla="*/ 531 h 586"/>
              <a:gd name="T8" fmla="*/ 0 w 712"/>
              <a:gd name="T9" fmla="*/ 54 h 586"/>
              <a:gd name="T10" fmla="*/ 54 w 712"/>
              <a:gd name="T11" fmla="*/ 0 h 586"/>
              <a:gd name="T12" fmla="*/ 666 w 712"/>
              <a:gd name="T13" fmla="*/ 0 h 586"/>
              <a:gd name="T14" fmla="*/ 711 w 712"/>
              <a:gd name="T15" fmla="*/ 54 h 586"/>
              <a:gd name="T16" fmla="*/ 711 w 712"/>
              <a:gd name="T17" fmla="*/ 531 h 586"/>
              <a:gd name="T18" fmla="*/ 666 w 712"/>
              <a:gd name="T19" fmla="*/ 585 h 586"/>
              <a:gd name="T20" fmla="*/ 54 w 712"/>
              <a:gd name="T21" fmla="*/ 36 h 586"/>
              <a:gd name="T22" fmla="*/ 54 w 712"/>
              <a:gd name="T23" fmla="*/ 36 h 586"/>
              <a:gd name="T24" fmla="*/ 36 w 712"/>
              <a:gd name="T25" fmla="*/ 54 h 586"/>
              <a:gd name="T26" fmla="*/ 36 w 712"/>
              <a:gd name="T27" fmla="*/ 531 h 586"/>
              <a:gd name="T28" fmla="*/ 54 w 712"/>
              <a:gd name="T29" fmla="*/ 549 h 586"/>
              <a:gd name="T30" fmla="*/ 666 w 712"/>
              <a:gd name="T31" fmla="*/ 549 h 586"/>
              <a:gd name="T32" fmla="*/ 684 w 712"/>
              <a:gd name="T33" fmla="*/ 531 h 586"/>
              <a:gd name="T34" fmla="*/ 684 w 712"/>
              <a:gd name="T35" fmla="*/ 54 h 586"/>
              <a:gd name="T36" fmla="*/ 666 w 712"/>
              <a:gd name="T37" fmla="*/ 36 h 586"/>
              <a:gd name="T38" fmla="*/ 54 w 712"/>
              <a:gd name="T39" fmla="*/ 36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2" h="586">
                <a:moveTo>
                  <a:pt x="666" y="585"/>
                </a:moveTo>
                <a:lnTo>
                  <a:pt x="666" y="585"/>
                </a:lnTo>
                <a:cubicBezTo>
                  <a:pt x="54" y="585"/>
                  <a:pt x="54" y="585"/>
                  <a:pt x="54" y="585"/>
                </a:cubicBezTo>
                <a:cubicBezTo>
                  <a:pt x="27" y="585"/>
                  <a:pt x="0" y="558"/>
                  <a:pt x="0" y="53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93" y="0"/>
                  <a:pt x="711" y="27"/>
                  <a:pt x="711" y="54"/>
                </a:cubicBezTo>
                <a:cubicBezTo>
                  <a:pt x="711" y="531"/>
                  <a:pt x="711" y="531"/>
                  <a:pt x="711" y="531"/>
                </a:cubicBezTo>
                <a:cubicBezTo>
                  <a:pt x="711" y="558"/>
                  <a:pt x="693" y="585"/>
                  <a:pt x="666" y="585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531"/>
                  <a:pt x="36" y="531"/>
                  <a:pt x="36" y="531"/>
                </a:cubicBezTo>
                <a:cubicBezTo>
                  <a:pt x="36" y="540"/>
                  <a:pt x="45" y="549"/>
                  <a:pt x="54" y="549"/>
                </a:cubicBezTo>
                <a:cubicBezTo>
                  <a:pt x="666" y="549"/>
                  <a:pt x="666" y="549"/>
                  <a:pt x="666" y="549"/>
                </a:cubicBezTo>
                <a:cubicBezTo>
                  <a:pt x="675" y="549"/>
                  <a:pt x="684" y="540"/>
                  <a:pt x="684" y="531"/>
                </a:cubicBezTo>
                <a:cubicBezTo>
                  <a:pt x="684" y="54"/>
                  <a:pt x="684" y="54"/>
                  <a:pt x="684" y="54"/>
                </a:cubicBezTo>
                <a:cubicBezTo>
                  <a:pt x="684" y="45"/>
                  <a:pt x="675" y="36"/>
                  <a:pt x="666" y="36"/>
                </a:cubicBezTo>
                <a:lnTo>
                  <a:pt x="5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1">
            <a:extLst>
              <a:ext uri="{FF2B5EF4-FFF2-40B4-BE49-F238E27FC236}">
                <a16:creationId xmlns:a16="http://schemas.microsoft.com/office/drawing/2014/main" id="{3D40713A-C80C-FF49-8DDC-8F09D9BF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6504" y="11802175"/>
            <a:ext cx="114519" cy="114516"/>
          </a:xfrm>
          <a:custGeom>
            <a:avLst/>
            <a:gdLst>
              <a:gd name="T0" fmla="*/ 54 w 100"/>
              <a:gd name="T1" fmla="*/ 99 h 100"/>
              <a:gd name="T2" fmla="*/ 54 w 100"/>
              <a:gd name="T3" fmla="*/ 99 h 100"/>
              <a:gd name="T4" fmla="*/ 0 w 100"/>
              <a:gd name="T5" fmla="*/ 54 h 100"/>
              <a:gd name="T6" fmla="*/ 54 w 100"/>
              <a:gd name="T7" fmla="*/ 0 h 100"/>
              <a:gd name="T8" fmla="*/ 99 w 100"/>
              <a:gd name="T9" fmla="*/ 54 h 100"/>
              <a:gd name="T10" fmla="*/ 54 w 100"/>
              <a:gd name="T11" fmla="*/ 99 h 100"/>
              <a:gd name="T12" fmla="*/ 54 w 100"/>
              <a:gd name="T13" fmla="*/ 36 h 100"/>
              <a:gd name="T14" fmla="*/ 54 w 100"/>
              <a:gd name="T15" fmla="*/ 36 h 100"/>
              <a:gd name="T16" fmla="*/ 36 w 100"/>
              <a:gd name="T17" fmla="*/ 54 h 100"/>
              <a:gd name="T18" fmla="*/ 54 w 100"/>
              <a:gd name="T19" fmla="*/ 72 h 100"/>
              <a:gd name="T20" fmla="*/ 72 w 100"/>
              <a:gd name="T21" fmla="*/ 54 h 100"/>
              <a:gd name="T22" fmla="*/ 54 w 100"/>
              <a:gd name="T23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54" y="99"/>
                </a:moveTo>
                <a:lnTo>
                  <a:pt x="54" y="99"/>
                </a:ln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99"/>
                  <a:pt x="54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2">
            <a:extLst>
              <a:ext uri="{FF2B5EF4-FFF2-40B4-BE49-F238E27FC236}">
                <a16:creationId xmlns:a16="http://schemas.microsoft.com/office/drawing/2014/main" id="{E6692B31-4EBF-D74C-A1B8-C337627D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988" y="11687656"/>
            <a:ext cx="338574" cy="338574"/>
          </a:xfrm>
          <a:custGeom>
            <a:avLst/>
            <a:gdLst>
              <a:gd name="T0" fmla="*/ 153 w 298"/>
              <a:gd name="T1" fmla="*/ 297 h 298"/>
              <a:gd name="T2" fmla="*/ 153 w 298"/>
              <a:gd name="T3" fmla="*/ 297 h 298"/>
              <a:gd name="T4" fmla="*/ 0 w 298"/>
              <a:gd name="T5" fmla="*/ 153 h 298"/>
              <a:gd name="T6" fmla="*/ 153 w 298"/>
              <a:gd name="T7" fmla="*/ 0 h 298"/>
              <a:gd name="T8" fmla="*/ 297 w 298"/>
              <a:gd name="T9" fmla="*/ 153 h 298"/>
              <a:gd name="T10" fmla="*/ 153 w 298"/>
              <a:gd name="T11" fmla="*/ 297 h 298"/>
              <a:gd name="T12" fmla="*/ 153 w 298"/>
              <a:gd name="T13" fmla="*/ 27 h 298"/>
              <a:gd name="T14" fmla="*/ 153 w 298"/>
              <a:gd name="T15" fmla="*/ 27 h 298"/>
              <a:gd name="T16" fmla="*/ 27 w 298"/>
              <a:gd name="T17" fmla="*/ 153 h 298"/>
              <a:gd name="T18" fmla="*/ 153 w 298"/>
              <a:gd name="T19" fmla="*/ 270 h 298"/>
              <a:gd name="T20" fmla="*/ 270 w 298"/>
              <a:gd name="T21" fmla="*/ 153 h 298"/>
              <a:gd name="T22" fmla="*/ 153 w 298"/>
              <a:gd name="T23" fmla="*/ 2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98">
                <a:moveTo>
                  <a:pt x="153" y="297"/>
                </a:moveTo>
                <a:lnTo>
                  <a:pt x="153" y="297"/>
                </a:lnTo>
                <a:cubicBezTo>
                  <a:pt x="63" y="297"/>
                  <a:pt x="0" y="234"/>
                  <a:pt x="0" y="153"/>
                </a:cubicBezTo>
                <a:cubicBezTo>
                  <a:pt x="0" y="63"/>
                  <a:pt x="63" y="0"/>
                  <a:pt x="153" y="0"/>
                </a:cubicBezTo>
                <a:cubicBezTo>
                  <a:pt x="234" y="0"/>
                  <a:pt x="297" y="63"/>
                  <a:pt x="297" y="153"/>
                </a:cubicBezTo>
                <a:cubicBezTo>
                  <a:pt x="297" y="234"/>
                  <a:pt x="234" y="297"/>
                  <a:pt x="153" y="297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81" y="27"/>
                  <a:pt x="27" y="81"/>
                  <a:pt x="27" y="153"/>
                </a:cubicBezTo>
                <a:cubicBezTo>
                  <a:pt x="27" y="216"/>
                  <a:pt x="81" y="270"/>
                  <a:pt x="153" y="270"/>
                </a:cubicBezTo>
                <a:cubicBezTo>
                  <a:pt x="216" y="270"/>
                  <a:pt x="270" y="216"/>
                  <a:pt x="270" y="153"/>
                </a:cubicBezTo>
                <a:cubicBezTo>
                  <a:pt x="270" y="81"/>
                  <a:pt x="216" y="27"/>
                  <a:pt x="15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3">
            <a:extLst>
              <a:ext uri="{FF2B5EF4-FFF2-40B4-BE49-F238E27FC236}">
                <a16:creationId xmlns:a16="http://schemas.microsoft.com/office/drawing/2014/main" id="{0BFC8995-E742-5441-9A06-D667405D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336" y="11737446"/>
            <a:ext cx="29874" cy="49790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4">
            <a:extLst>
              <a:ext uri="{FF2B5EF4-FFF2-40B4-BE49-F238E27FC236}">
                <a16:creationId xmlns:a16="http://schemas.microsoft.com/office/drawing/2014/main" id="{28DC72A3-2354-924D-BA28-68244A87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084" y="11757362"/>
            <a:ext cx="49790" cy="49790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45 h 46"/>
              <a:gd name="T6" fmla="*/ 0 w 46"/>
              <a:gd name="T7" fmla="*/ 18 h 46"/>
              <a:gd name="T8" fmla="*/ 18 w 46"/>
              <a:gd name="T9" fmla="*/ 9 h 46"/>
              <a:gd name="T10" fmla="*/ 36 w 46"/>
              <a:gd name="T11" fmla="*/ 9 h 46"/>
              <a:gd name="T12" fmla="*/ 36 w 46"/>
              <a:gd name="T13" fmla="*/ 36 h 46"/>
              <a:gd name="T14" fmla="*/ 27 w 46"/>
              <a:gd name="T15" fmla="*/ 45 h 46"/>
              <a:gd name="T16" fmla="*/ 18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9" y="45"/>
                  <a:pt x="0" y="45"/>
                </a:cubicBezTo>
                <a:cubicBezTo>
                  <a:pt x="0" y="36"/>
                  <a:pt x="0" y="27"/>
                  <a:pt x="0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18"/>
                  <a:pt x="45" y="27"/>
                  <a:pt x="36" y="36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5">
            <a:extLst>
              <a:ext uri="{FF2B5EF4-FFF2-40B4-BE49-F238E27FC236}">
                <a16:creationId xmlns:a16="http://schemas.microsoft.com/office/drawing/2014/main" id="{B7E60325-170B-694B-AFDE-C5141321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6000" y="11842007"/>
            <a:ext cx="59748" cy="29874"/>
          </a:xfrm>
          <a:custGeom>
            <a:avLst/>
            <a:gdLst>
              <a:gd name="T0" fmla="*/ 36 w 55"/>
              <a:gd name="T1" fmla="*/ 27 h 28"/>
              <a:gd name="T2" fmla="*/ 36 w 55"/>
              <a:gd name="T3" fmla="*/ 27 h 28"/>
              <a:gd name="T4" fmla="*/ 18 w 55"/>
              <a:gd name="T5" fmla="*/ 27 h 28"/>
              <a:gd name="T6" fmla="*/ 0 w 55"/>
              <a:gd name="T7" fmla="*/ 18 h 28"/>
              <a:gd name="T8" fmla="*/ 18 w 55"/>
              <a:gd name="T9" fmla="*/ 0 h 28"/>
              <a:gd name="T10" fmla="*/ 36 w 55"/>
              <a:gd name="T11" fmla="*/ 0 h 28"/>
              <a:gd name="T12" fmla="*/ 54 w 55"/>
              <a:gd name="T13" fmla="*/ 18 h 28"/>
              <a:gd name="T14" fmla="*/ 36 w 5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">
                <a:moveTo>
                  <a:pt x="36" y="27"/>
                </a:moveTo>
                <a:lnTo>
                  <a:pt x="3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45" y="27"/>
                  <a:pt x="36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6">
            <a:extLst>
              <a:ext uri="{FF2B5EF4-FFF2-40B4-BE49-F238E27FC236}">
                <a16:creationId xmlns:a16="http://schemas.microsoft.com/office/drawing/2014/main" id="{4E620C2C-BC13-6147-A55B-2549E60A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084" y="11901755"/>
            <a:ext cx="49790" cy="49790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18 w 46"/>
              <a:gd name="T5" fmla="*/ 36 h 46"/>
              <a:gd name="T6" fmla="*/ 0 w 46"/>
              <a:gd name="T7" fmla="*/ 27 h 46"/>
              <a:gd name="T8" fmla="*/ 0 w 46"/>
              <a:gd name="T9" fmla="*/ 0 h 46"/>
              <a:gd name="T10" fmla="*/ 27 w 46"/>
              <a:gd name="T11" fmla="*/ 0 h 46"/>
              <a:gd name="T12" fmla="*/ 36 w 46"/>
              <a:gd name="T13" fmla="*/ 18 h 46"/>
              <a:gd name="T14" fmla="*/ 36 w 46"/>
              <a:gd name="T15" fmla="*/ 36 h 46"/>
              <a:gd name="T16" fmla="*/ 27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27" y="45"/>
                  <a:pt x="18" y="45"/>
                  <a:pt x="18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27" y="0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27"/>
                  <a:pt x="36" y="36"/>
                </a:cubicBezTo>
                <a:cubicBezTo>
                  <a:pt x="36" y="45"/>
                  <a:pt x="36" y="45"/>
                  <a:pt x="27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7">
            <a:extLst>
              <a:ext uri="{FF2B5EF4-FFF2-40B4-BE49-F238E27FC236}">
                <a16:creationId xmlns:a16="http://schemas.microsoft.com/office/drawing/2014/main" id="{3128EFF1-AD61-3A46-935B-47B14DB5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336" y="11921671"/>
            <a:ext cx="39832" cy="59748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8">
            <a:extLst>
              <a:ext uri="{FF2B5EF4-FFF2-40B4-BE49-F238E27FC236}">
                <a16:creationId xmlns:a16="http://schemas.microsoft.com/office/drawing/2014/main" id="{5E777B18-54A5-1E48-B450-90A83FDE2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694" y="11901755"/>
            <a:ext cx="59748" cy="49790"/>
          </a:xfrm>
          <a:custGeom>
            <a:avLst/>
            <a:gdLst>
              <a:gd name="T0" fmla="*/ 18 w 55"/>
              <a:gd name="T1" fmla="*/ 45 h 46"/>
              <a:gd name="T2" fmla="*/ 18 w 55"/>
              <a:gd name="T3" fmla="*/ 45 h 46"/>
              <a:gd name="T4" fmla="*/ 9 w 55"/>
              <a:gd name="T5" fmla="*/ 36 h 46"/>
              <a:gd name="T6" fmla="*/ 9 w 55"/>
              <a:gd name="T7" fmla="*/ 18 h 46"/>
              <a:gd name="T8" fmla="*/ 18 w 55"/>
              <a:gd name="T9" fmla="*/ 0 h 46"/>
              <a:gd name="T10" fmla="*/ 45 w 55"/>
              <a:gd name="T11" fmla="*/ 0 h 46"/>
              <a:gd name="T12" fmla="*/ 45 w 55"/>
              <a:gd name="T13" fmla="*/ 27 h 46"/>
              <a:gd name="T14" fmla="*/ 36 w 55"/>
              <a:gd name="T15" fmla="*/ 36 h 46"/>
              <a:gd name="T16" fmla="*/ 18 w 5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6">
                <a:moveTo>
                  <a:pt x="18" y="45"/>
                </a:moveTo>
                <a:lnTo>
                  <a:pt x="18" y="45"/>
                </a:lnTo>
                <a:cubicBezTo>
                  <a:pt x="18" y="45"/>
                  <a:pt x="18" y="45"/>
                  <a:pt x="9" y="36"/>
                </a:cubicBezTo>
                <a:cubicBezTo>
                  <a:pt x="0" y="36"/>
                  <a:pt x="0" y="18"/>
                  <a:pt x="9" y="18"/>
                </a:cubicBezTo>
                <a:cubicBezTo>
                  <a:pt x="18" y="0"/>
                  <a:pt x="18" y="0"/>
                  <a:pt x="18" y="0"/>
                </a:cubicBezTo>
                <a:cubicBezTo>
                  <a:pt x="27" y="0"/>
                  <a:pt x="36" y="0"/>
                  <a:pt x="45" y="0"/>
                </a:cubicBezTo>
                <a:cubicBezTo>
                  <a:pt x="54" y="9"/>
                  <a:pt x="54" y="18"/>
                  <a:pt x="45" y="27"/>
                </a:cubicBezTo>
                <a:cubicBezTo>
                  <a:pt x="36" y="36"/>
                  <a:pt x="36" y="36"/>
                  <a:pt x="36" y="36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9">
            <a:extLst>
              <a:ext uri="{FF2B5EF4-FFF2-40B4-BE49-F238E27FC236}">
                <a16:creationId xmlns:a16="http://schemas.microsoft.com/office/drawing/2014/main" id="{E23BC2C9-0E17-104D-881F-ADEE0B72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778" y="11842007"/>
            <a:ext cx="49790" cy="39832"/>
          </a:xfrm>
          <a:custGeom>
            <a:avLst/>
            <a:gdLst>
              <a:gd name="T0" fmla="*/ 27 w 46"/>
              <a:gd name="T1" fmla="*/ 36 h 37"/>
              <a:gd name="T2" fmla="*/ 27 w 46"/>
              <a:gd name="T3" fmla="*/ 36 h 37"/>
              <a:gd name="T4" fmla="*/ 9 w 46"/>
              <a:gd name="T5" fmla="*/ 36 h 37"/>
              <a:gd name="T6" fmla="*/ 0 w 46"/>
              <a:gd name="T7" fmla="*/ 18 h 37"/>
              <a:gd name="T8" fmla="*/ 9 w 46"/>
              <a:gd name="T9" fmla="*/ 0 h 37"/>
              <a:gd name="T10" fmla="*/ 27 w 46"/>
              <a:gd name="T11" fmla="*/ 0 h 37"/>
              <a:gd name="T12" fmla="*/ 45 w 46"/>
              <a:gd name="T13" fmla="*/ 18 h 37"/>
              <a:gd name="T14" fmla="*/ 27 w 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90">
            <a:extLst>
              <a:ext uri="{FF2B5EF4-FFF2-40B4-BE49-F238E27FC236}">
                <a16:creationId xmlns:a16="http://schemas.microsoft.com/office/drawing/2014/main" id="{80A12BEF-1431-A742-9B12-B92C0F03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694" y="11757362"/>
            <a:ext cx="59748" cy="59748"/>
          </a:xfrm>
          <a:custGeom>
            <a:avLst/>
            <a:gdLst>
              <a:gd name="T0" fmla="*/ 36 w 55"/>
              <a:gd name="T1" fmla="*/ 54 h 55"/>
              <a:gd name="T2" fmla="*/ 36 w 55"/>
              <a:gd name="T3" fmla="*/ 54 h 55"/>
              <a:gd name="T4" fmla="*/ 18 w 55"/>
              <a:gd name="T5" fmla="*/ 45 h 55"/>
              <a:gd name="T6" fmla="*/ 9 w 55"/>
              <a:gd name="T7" fmla="*/ 36 h 55"/>
              <a:gd name="T8" fmla="*/ 9 w 55"/>
              <a:gd name="T9" fmla="*/ 9 h 55"/>
              <a:gd name="T10" fmla="*/ 36 w 55"/>
              <a:gd name="T11" fmla="*/ 9 h 55"/>
              <a:gd name="T12" fmla="*/ 45 w 55"/>
              <a:gd name="T13" fmla="*/ 18 h 55"/>
              <a:gd name="T14" fmla="*/ 45 w 55"/>
              <a:gd name="T15" fmla="*/ 45 h 55"/>
              <a:gd name="T16" fmla="*/ 36 w 55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55">
                <a:moveTo>
                  <a:pt x="36" y="54"/>
                </a:moveTo>
                <a:lnTo>
                  <a:pt x="36" y="54"/>
                </a:lnTo>
                <a:cubicBezTo>
                  <a:pt x="27" y="54"/>
                  <a:pt x="27" y="45"/>
                  <a:pt x="18" y="45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lnTo>
                  <a:pt x="3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91">
            <a:extLst>
              <a:ext uri="{FF2B5EF4-FFF2-40B4-BE49-F238E27FC236}">
                <a16:creationId xmlns:a16="http://schemas.microsoft.com/office/drawing/2014/main" id="{BD2EFBD2-4E70-0C42-9123-DD71C35A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436" y="11842007"/>
            <a:ext cx="164306" cy="29874"/>
          </a:xfrm>
          <a:custGeom>
            <a:avLst/>
            <a:gdLst>
              <a:gd name="T0" fmla="*/ 126 w 145"/>
              <a:gd name="T1" fmla="*/ 27 h 28"/>
              <a:gd name="T2" fmla="*/ 126 w 145"/>
              <a:gd name="T3" fmla="*/ 27 h 28"/>
              <a:gd name="T4" fmla="*/ 18 w 145"/>
              <a:gd name="T5" fmla="*/ 27 h 28"/>
              <a:gd name="T6" fmla="*/ 0 w 145"/>
              <a:gd name="T7" fmla="*/ 9 h 28"/>
              <a:gd name="T8" fmla="*/ 18 w 145"/>
              <a:gd name="T9" fmla="*/ 0 h 28"/>
              <a:gd name="T10" fmla="*/ 126 w 145"/>
              <a:gd name="T11" fmla="*/ 0 h 28"/>
              <a:gd name="T12" fmla="*/ 144 w 145"/>
              <a:gd name="T13" fmla="*/ 9 h 28"/>
              <a:gd name="T14" fmla="*/ 126 w 145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0"/>
                  <a:pt x="144" y="9"/>
                </a:cubicBezTo>
                <a:cubicBezTo>
                  <a:pt x="144" y="18"/>
                  <a:pt x="135" y="27"/>
                  <a:pt x="126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92">
            <a:extLst>
              <a:ext uri="{FF2B5EF4-FFF2-40B4-BE49-F238E27FC236}">
                <a16:creationId xmlns:a16="http://schemas.microsoft.com/office/drawing/2014/main" id="{18221185-6B7B-2349-9BB9-C4263AA5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323" y="12145726"/>
            <a:ext cx="273845" cy="114519"/>
          </a:xfrm>
          <a:custGeom>
            <a:avLst/>
            <a:gdLst>
              <a:gd name="T0" fmla="*/ 144 w 244"/>
              <a:gd name="T1" fmla="*/ 99 h 100"/>
              <a:gd name="T2" fmla="*/ 144 w 244"/>
              <a:gd name="T3" fmla="*/ 99 h 100"/>
              <a:gd name="T4" fmla="*/ 99 w 244"/>
              <a:gd name="T5" fmla="*/ 99 h 100"/>
              <a:gd name="T6" fmla="*/ 72 w 244"/>
              <a:gd name="T7" fmla="*/ 90 h 100"/>
              <a:gd name="T8" fmla="*/ 9 w 244"/>
              <a:gd name="T9" fmla="*/ 27 h 100"/>
              <a:gd name="T10" fmla="*/ 9 w 244"/>
              <a:gd name="T11" fmla="*/ 9 h 100"/>
              <a:gd name="T12" fmla="*/ 18 w 244"/>
              <a:gd name="T13" fmla="*/ 0 h 100"/>
              <a:gd name="T14" fmla="*/ 225 w 244"/>
              <a:gd name="T15" fmla="*/ 0 h 100"/>
              <a:gd name="T16" fmla="*/ 243 w 244"/>
              <a:gd name="T17" fmla="*/ 9 h 100"/>
              <a:gd name="T18" fmla="*/ 243 w 244"/>
              <a:gd name="T19" fmla="*/ 27 h 100"/>
              <a:gd name="T20" fmla="*/ 180 w 244"/>
              <a:gd name="T21" fmla="*/ 90 h 100"/>
              <a:gd name="T22" fmla="*/ 144 w 244"/>
              <a:gd name="T23" fmla="*/ 99 h 100"/>
              <a:gd name="T24" fmla="*/ 63 w 244"/>
              <a:gd name="T25" fmla="*/ 36 h 100"/>
              <a:gd name="T26" fmla="*/ 63 w 244"/>
              <a:gd name="T27" fmla="*/ 36 h 100"/>
              <a:gd name="T28" fmla="*/ 99 w 244"/>
              <a:gd name="T29" fmla="*/ 63 h 100"/>
              <a:gd name="T30" fmla="*/ 99 w 244"/>
              <a:gd name="T31" fmla="*/ 63 h 100"/>
              <a:gd name="T32" fmla="*/ 144 w 244"/>
              <a:gd name="T33" fmla="*/ 63 h 100"/>
              <a:gd name="T34" fmla="*/ 153 w 244"/>
              <a:gd name="T35" fmla="*/ 63 h 100"/>
              <a:gd name="T36" fmla="*/ 189 w 244"/>
              <a:gd name="T37" fmla="*/ 36 h 100"/>
              <a:gd name="T38" fmla="*/ 63 w 244"/>
              <a:gd name="T39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00">
                <a:moveTo>
                  <a:pt x="144" y="99"/>
                </a:moveTo>
                <a:lnTo>
                  <a:pt x="144" y="99"/>
                </a:lnTo>
                <a:cubicBezTo>
                  <a:pt x="99" y="99"/>
                  <a:pt x="99" y="99"/>
                  <a:pt x="99" y="99"/>
                </a:cubicBezTo>
                <a:cubicBezTo>
                  <a:pt x="90" y="99"/>
                  <a:pt x="81" y="99"/>
                  <a:pt x="72" y="90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9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0"/>
                  <a:pt x="243" y="9"/>
                </a:cubicBezTo>
                <a:cubicBezTo>
                  <a:pt x="243" y="18"/>
                  <a:pt x="243" y="27"/>
                  <a:pt x="243" y="27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71" y="99"/>
                  <a:pt x="162" y="99"/>
                  <a:pt x="144" y="99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99" y="63"/>
                  <a:pt x="99" y="63"/>
                  <a:pt x="99" y="63"/>
                </a:cubicBezTo>
                <a:lnTo>
                  <a:pt x="99" y="63"/>
                </a:lnTo>
                <a:cubicBezTo>
                  <a:pt x="144" y="63"/>
                  <a:pt x="144" y="63"/>
                  <a:pt x="144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89" y="36"/>
                  <a:pt x="189" y="36"/>
                  <a:pt x="189" y="36"/>
                </a:cubicBezTo>
                <a:lnTo>
                  <a:pt x="63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93">
            <a:extLst>
              <a:ext uri="{FF2B5EF4-FFF2-40B4-BE49-F238E27FC236}">
                <a16:creationId xmlns:a16="http://schemas.microsoft.com/office/drawing/2014/main" id="{D2287B83-9CEE-624C-9D0E-01D46F15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5707" y="12145726"/>
            <a:ext cx="273848" cy="114519"/>
          </a:xfrm>
          <a:custGeom>
            <a:avLst/>
            <a:gdLst>
              <a:gd name="T0" fmla="*/ 144 w 244"/>
              <a:gd name="T1" fmla="*/ 99 h 100"/>
              <a:gd name="T2" fmla="*/ 144 w 244"/>
              <a:gd name="T3" fmla="*/ 99 h 100"/>
              <a:gd name="T4" fmla="*/ 99 w 244"/>
              <a:gd name="T5" fmla="*/ 99 h 100"/>
              <a:gd name="T6" fmla="*/ 72 w 244"/>
              <a:gd name="T7" fmla="*/ 90 h 100"/>
              <a:gd name="T8" fmla="*/ 9 w 244"/>
              <a:gd name="T9" fmla="*/ 27 h 100"/>
              <a:gd name="T10" fmla="*/ 9 w 244"/>
              <a:gd name="T11" fmla="*/ 9 h 100"/>
              <a:gd name="T12" fmla="*/ 18 w 244"/>
              <a:gd name="T13" fmla="*/ 0 h 100"/>
              <a:gd name="T14" fmla="*/ 225 w 244"/>
              <a:gd name="T15" fmla="*/ 0 h 100"/>
              <a:gd name="T16" fmla="*/ 243 w 244"/>
              <a:gd name="T17" fmla="*/ 9 h 100"/>
              <a:gd name="T18" fmla="*/ 234 w 244"/>
              <a:gd name="T19" fmla="*/ 27 h 100"/>
              <a:gd name="T20" fmla="*/ 180 w 244"/>
              <a:gd name="T21" fmla="*/ 90 h 100"/>
              <a:gd name="T22" fmla="*/ 144 w 244"/>
              <a:gd name="T23" fmla="*/ 99 h 100"/>
              <a:gd name="T24" fmla="*/ 63 w 244"/>
              <a:gd name="T25" fmla="*/ 36 h 100"/>
              <a:gd name="T26" fmla="*/ 63 w 244"/>
              <a:gd name="T27" fmla="*/ 36 h 100"/>
              <a:gd name="T28" fmla="*/ 99 w 244"/>
              <a:gd name="T29" fmla="*/ 63 h 100"/>
              <a:gd name="T30" fmla="*/ 99 w 244"/>
              <a:gd name="T31" fmla="*/ 63 h 100"/>
              <a:gd name="T32" fmla="*/ 144 w 244"/>
              <a:gd name="T33" fmla="*/ 63 h 100"/>
              <a:gd name="T34" fmla="*/ 153 w 244"/>
              <a:gd name="T35" fmla="*/ 63 h 100"/>
              <a:gd name="T36" fmla="*/ 189 w 244"/>
              <a:gd name="T37" fmla="*/ 36 h 100"/>
              <a:gd name="T38" fmla="*/ 63 w 244"/>
              <a:gd name="T39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00">
                <a:moveTo>
                  <a:pt x="144" y="99"/>
                </a:moveTo>
                <a:lnTo>
                  <a:pt x="144" y="99"/>
                </a:lnTo>
                <a:cubicBezTo>
                  <a:pt x="99" y="99"/>
                  <a:pt x="99" y="99"/>
                  <a:pt x="99" y="99"/>
                </a:cubicBezTo>
                <a:cubicBezTo>
                  <a:pt x="90" y="99"/>
                  <a:pt x="81" y="99"/>
                  <a:pt x="72" y="90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9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3" y="0"/>
                  <a:pt x="243" y="9"/>
                </a:cubicBezTo>
                <a:cubicBezTo>
                  <a:pt x="243" y="18"/>
                  <a:pt x="243" y="27"/>
                  <a:pt x="234" y="27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71" y="99"/>
                  <a:pt x="162" y="99"/>
                  <a:pt x="144" y="99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99" y="63"/>
                  <a:pt x="99" y="63"/>
                  <a:pt x="99" y="63"/>
                </a:cubicBezTo>
                <a:lnTo>
                  <a:pt x="99" y="63"/>
                </a:lnTo>
                <a:cubicBezTo>
                  <a:pt x="144" y="63"/>
                  <a:pt x="144" y="63"/>
                  <a:pt x="144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89" y="36"/>
                  <a:pt x="189" y="36"/>
                  <a:pt x="189" y="36"/>
                </a:cubicBezTo>
                <a:lnTo>
                  <a:pt x="63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94">
            <a:extLst>
              <a:ext uri="{FF2B5EF4-FFF2-40B4-BE49-F238E27FC236}">
                <a16:creationId xmlns:a16="http://schemas.microsoft.com/office/drawing/2014/main" id="{E34C492E-4EB8-7F48-99F2-3194505C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369" y="5503705"/>
            <a:ext cx="458070" cy="39832"/>
          </a:xfrm>
          <a:custGeom>
            <a:avLst/>
            <a:gdLst>
              <a:gd name="T0" fmla="*/ 387 w 405"/>
              <a:gd name="T1" fmla="*/ 36 h 37"/>
              <a:gd name="T2" fmla="*/ 387 w 405"/>
              <a:gd name="T3" fmla="*/ 36 h 37"/>
              <a:gd name="T4" fmla="*/ 387 w 405"/>
              <a:gd name="T5" fmla="*/ 36 h 37"/>
              <a:gd name="T6" fmla="*/ 18 w 405"/>
              <a:gd name="T7" fmla="*/ 36 h 37"/>
              <a:gd name="T8" fmla="*/ 0 w 405"/>
              <a:gd name="T9" fmla="*/ 18 h 37"/>
              <a:gd name="T10" fmla="*/ 18 w 405"/>
              <a:gd name="T11" fmla="*/ 0 h 37"/>
              <a:gd name="T12" fmla="*/ 18 w 405"/>
              <a:gd name="T13" fmla="*/ 0 h 37"/>
              <a:gd name="T14" fmla="*/ 387 w 405"/>
              <a:gd name="T15" fmla="*/ 0 h 37"/>
              <a:gd name="T16" fmla="*/ 404 w 405"/>
              <a:gd name="T17" fmla="*/ 18 h 37"/>
              <a:gd name="T18" fmla="*/ 387 w 40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" h="37">
                <a:moveTo>
                  <a:pt x="387" y="36"/>
                </a:moveTo>
                <a:lnTo>
                  <a:pt x="387" y="36"/>
                </a:lnTo>
                <a:lnTo>
                  <a:pt x="38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404" y="9"/>
                  <a:pt x="404" y="18"/>
                </a:cubicBezTo>
                <a:cubicBezTo>
                  <a:pt x="404" y="27"/>
                  <a:pt x="396" y="36"/>
                  <a:pt x="38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95">
            <a:extLst>
              <a:ext uri="{FF2B5EF4-FFF2-40B4-BE49-F238E27FC236}">
                <a16:creationId xmlns:a16="http://schemas.microsoft.com/office/drawing/2014/main" id="{6AAA975B-EE77-6F48-B67D-38828C41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689" y="5175089"/>
            <a:ext cx="1055554" cy="368448"/>
          </a:xfrm>
          <a:custGeom>
            <a:avLst/>
            <a:gdLst>
              <a:gd name="T0" fmla="*/ 882 w 936"/>
              <a:gd name="T1" fmla="*/ 324 h 325"/>
              <a:gd name="T2" fmla="*/ 882 w 936"/>
              <a:gd name="T3" fmla="*/ 324 h 325"/>
              <a:gd name="T4" fmla="*/ 855 w 936"/>
              <a:gd name="T5" fmla="*/ 324 h 325"/>
              <a:gd name="T6" fmla="*/ 837 w 936"/>
              <a:gd name="T7" fmla="*/ 306 h 325"/>
              <a:gd name="T8" fmla="*/ 855 w 936"/>
              <a:gd name="T9" fmla="*/ 288 h 325"/>
              <a:gd name="T10" fmla="*/ 855 w 936"/>
              <a:gd name="T11" fmla="*/ 288 h 325"/>
              <a:gd name="T12" fmla="*/ 882 w 936"/>
              <a:gd name="T13" fmla="*/ 288 h 325"/>
              <a:gd name="T14" fmla="*/ 882 w 936"/>
              <a:gd name="T15" fmla="*/ 288 h 325"/>
              <a:gd name="T16" fmla="*/ 899 w 936"/>
              <a:gd name="T17" fmla="*/ 288 h 325"/>
              <a:gd name="T18" fmla="*/ 899 w 936"/>
              <a:gd name="T19" fmla="*/ 261 h 325"/>
              <a:gd name="T20" fmla="*/ 873 w 936"/>
              <a:gd name="T21" fmla="*/ 180 h 325"/>
              <a:gd name="T22" fmla="*/ 837 w 936"/>
              <a:gd name="T23" fmla="*/ 171 h 325"/>
              <a:gd name="T24" fmla="*/ 765 w 936"/>
              <a:gd name="T25" fmla="*/ 135 h 325"/>
              <a:gd name="T26" fmla="*/ 675 w 936"/>
              <a:gd name="T27" fmla="*/ 54 h 325"/>
              <a:gd name="T28" fmla="*/ 549 w 936"/>
              <a:gd name="T29" fmla="*/ 27 h 325"/>
              <a:gd name="T30" fmla="*/ 549 w 936"/>
              <a:gd name="T31" fmla="*/ 27 h 325"/>
              <a:gd name="T32" fmla="*/ 468 w 936"/>
              <a:gd name="T33" fmla="*/ 27 h 325"/>
              <a:gd name="T34" fmla="*/ 459 w 936"/>
              <a:gd name="T35" fmla="*/ 27 h 325"/>
              <a:gd name="T36" fmla="*/ 63 w 936"/>
              <a:gd name="T37" fmla="*/ 27 h 325"/>
              <a:gd name="T38" fmla="*/ 45 w 936"/>
              <a:gd name="T39" fmla="*/ 45 h 325"/>
              <a:gd name="T40" fmla="*/ 45 w 936"/>
              <a:gd name="T41" fmla="*/ 45 h 325"/>
              <a:gd name="T42" fmla="*/ 27 w 936"/>
              <a:gd name="T43" fmla="*/ 270 h 325"/>
              <a:gd name="T44" fmla="*/ 45 w 936"/>
              <a:gd name="T45" fmla="*/ 288 h 325"/>
              <a:gd name="T46" fmla="*/ 99 w 936"/>
              <a:gd name="T47" fmla="*/ 288 h 325"/>
              <a:gd name="T48" fmla="*/ 117 w 936"/>
              <a:gd name="T49" fmla="*/ 306 h 325"/>
              <a:gd name="T50" fmla="*/ 99 w 936"/>
              <a:gd name="T51" fmla="*/ 324 h 325"/>
              <a:gd name="T52" fmla="*/ 45 w 936"/>
              <a:gd name="T53" fmla="*/ 324 h 325"/>
              <a:gd name="T54" fmla="*/ 0 w 936"/>
              <a:gd name="T55" fmla="*/ 270 h 325"/>
              <a:gd name="T56" fmla="*/ 0 w 936"/>
              <a:gd name="T57" fmla="*/ 270 h 325"/>
              <a:gd name="T58" fmla="*/ 18 w 936"/>
              <a:gd name="T59" fmla="*/ 45 h 325"/>
              <a:gd name="T60" fmla="*/ 63 w 936"/>
              <a:gd name="T61" fmla="*/ 0 h 325"/>
              <a:gd name="T62" fmla="*/ 459 w 936"/>
              <a:gd name="T63" fmla="*/ 0 h 325"/>
              <a:gd name="T64" fmla="*/ 468 w 936"/>
              <a:gd name="T65" fmla="*/ 0 h 325"/>
              <a:gd name="T66" fmla="*/ 549 w 936"/>
              <a:gd name="T67" fmla="*/ 0 h 325"/>
              <a:gd name="T68" fmla="*/ 549 w 936"/>
              <a:gd name="T69" fmla="*/ 0 h 325"/>
              <a:gd name="T70" fmla="*/ 683 w 936"/>
              <a:gd name="T71" fmla="*/ 27 h 325"/>
              <a:gd name="T72" fmla="*/ 791 w 936"/>
              <a:gd name="T73" fmla="*/ 108 h 325"/>
              <a:gd name="T74" fmla="*/ 846 w 936"/>
              <a:gd name="T75" fmla="*/ 144 h 325"/>
              <a:gd name="T76" fmla="*/ 891 w 936"/>
              <a:gd name="T77" fmla="*/ 153 h 325"/>
              <a:gd name="T78" fmla="*/ 935 w 936"/>
              <a:gd name="T79" fmla="*/ 261 h 325"/>
              <a:gd name="T80" fmla="*/ 918 w 936"/>
              <a:gd name="T81" fmla="*/ 306 h 325"/>
              <a:gd name="T82" fmla="*/ 882 w 936"/>
              <a:gd name="T83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6" h="325">
                <a:moveTo>
                  <a:pt x="882" y="324"/>
                </a:moveTo>
                <a:lnTo>
                  <a:pt x="882" y="324"/>
                </a:lnTo>
                <a:cubicBezTo>
                  <a:pt x="855" y="324"/>
                  <a:pt x="855" y="324"/>
                  <a:pt x="855" y="324"/>
                </a:cubicBezTo>
                <a:cubicBezTo>
                  <a:pt x="846" y="324"/>
                  <a:pt x="837" y="315"/>
                  <a:pt x="837" y="306"/>
                </a:cubicBezTo>
                <a:cubicBezTo>
                  <a:pt x="837" y="297"/>
                  <a:pt x="846" y="288"/>
                  <a:pt x="855" y="288"/>
                </a:cubicBezTo>
                <a:lnTo>
                  <a:pt x="855" y="288"/>
                </a:lnTo>
                <a:cubicBezTo>
                  <a:pt x="882" y="288"/>
                  <a:pt x="882" y="288"/>
                  <a:pt x="882" y="288"/>
                </a:cubicBezTo>
                <a:lnTo>
                  <a:pt x="882" y="288"/>
                </a:lnTo>
                <a:cubicBezTo>
                  <a:pt x="891" y="288"/>
                  <a:pt x="891" y="288"/>
                  <a:pt x="899" y="288"/>
                </a:cubicBezTo>
                <a:cubicBezTo>
                  <a:pt x="899" y="279"/>
                  <a:pt x="899" y="270"/>
                  <a:pt x="899" y="261"/>
                </a:cubicBezTo>
                <a:cubicBezTo>
                  <a:pt x="891" y="198"/>
                  <a:pt x="882" y="189"/>
                  <a:pt x="873" y="180"/>
                </a:cubicBezTo>
                <a:cubicBezTo>
                  <a:pt x="855" y="180"/>
                  <a:pt x="846" y="171"/>
                  <a:pt x="837" y="171"/>
                </a:cubicBezTo>
                <a:cubicBezTo>
                  <a:pt x="819" y="171"/>
                  <a:pt x="791" y="162"/>
                  <a:pt x="765" y="135"/>
                </a:cubicBezTo>
                <a:cubicBezTo>
                  <a:pt x="729" y="99"/>
                  <a:pt x="702" y="72"/>
                  <a:pt x="675" y="54"/>
                </a:cubicBezTo>
                <a:cubicBezTo>
                  <a:pt x="639" y="36"/>
                  <a:pt x="603" y="27"/>
                  <a:pt x="549" y="27"/>
                </a:cubicBezTo>
                <a:lnTo>
                  <a:pt x="549" y="27"/>
                </a:lnTo>
                <a:cubicBezTo>
                  <a:pt x="531" y="27"/>
                  <a:pt x="495" y="27"/>
                  <a:pt x="468" y="27"/>
                </a:cubicBezTo>
                <a:cubicBezTo>
                  <a:pt x="459" y="27"/>
                  <a:pt x="459" y="27"/>
                  <a:pt x="459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54" y="27"/>
                  <a:pt x="45" y="36"/>
                  <a:pt x="45" y="45"/>
                </a:cubicBezTo>
                <a:lnTo>
                  <a:pt x="45" y="45"/>
                </a:lnTo>
                <a:cubicBezTo>
                  <a:pt x="27" y="270"/>
                  <a:pt x="27" y="270"/>
                  <a:pt x="27" y="270"/>
                </a:cubicBezTo>
                <a:cubicBezTo>
                  <a:pt x="27" y="279"/>
                  <a:pt x="36" y="288"/>
                  <a:pt x="45" y="288"/>
                </a:cubicBezTo>
                <a:cubicBezTo>
                  <a:pt x="99" y="288"/>
                  <a:pt x="99" y="288"/>
                  <a:pt x="99" y="288"/>
                </a:cubicBezTo>
                <a:cubicBezTo>
                  <a:pt x="108" y="288"/>
                  <a:pt x="117" y="297"/>
                  <a:pt x="117" y="306"/>
                </a:cubicBezTo>
                <a:cubicBezTo>
                  <a:pt x="117" y="315"/>
                  <a:pt x="108" y="324"/>
                  <a:pt x="99" y="324"/>
                </a:cubicBezTo>
                <a:cubicBezTo>
                  <a:pt x="45" y="324"/>
                  <a:pt x="45" y="324"/>
                  <a:pt x="45" y="324"/>
                </a:cubicBezTo>
                <a:cubicBezTo>
                  <a:pt x="18" y="324"/>
                  <a:pt x="0" y="297"/>
                  <a:pt x="0" y="270"/>
                </a:cubicBezTo>
                <a:lnTo>
                  <a:pt x="0" y="270"/>
                </a:lnTo>
                <a:cubicBezTo>
                  <a:pt x="18" y="45"/>
                  <a:pt x="18" y="45"/>
                  <a:pt x="18" y="45"/>
                </a:cubicBezTo>
                <a:cubicBezTo>
                  <a:pt x="18" y="18"/>
                  <a:pt x="36" y="0"/>
                  <a:pt x="63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95" y="0"/>
                  <a:pt x="531" y="0"/>
                  <a:pt x="549" y="0"/>
                </a:cubicBezTo>
                <a:lnTo>
                  <a:pt x="549" y="0"/>
                </a:lnTo>
                <a:cubicBezTo>
                  <a:pt x="603" y="0"/>
                  <a:pt x="647" y="9"/>
                  <a:pt x="683" y="27"/>
                </a:cubicBezTo>
                <a:cubicBezTo>
                  <a:pt x="719" y="45"/>
                  <a:pt x="755" y="72"/>
                  <a:pt x="791" y="108"/>
                </a:cubicBezTo>
                <a:cubicBezTo>
                  <a:pt x="810" y="135"/>
                  <a:pt x="827" y="135"/>
                  <a:pt x="846" y="144"/>
                </a:cubicBezTo>
                <a:cubicBezTo>
                  <a:pt x="855" y="144"/>
                  <a:pt x="873" y="144"/>
                  <a:pt x="891" y="153"/>
                </a:cubicBezTo>
                <a:cubicBezTo>
                  <a:pt x="909" y="162"/>
                  <a:pt x="927" y="198"/>
                  <a:pt x="935" y="261"/>
                </a:cubicBezTo>
                <a:cubicBezTo>
                  <a:pt x="935" y="279"/>
                  <a:pt x="935" y="297"/>
                  <a:pt x="918" y="306"/>
                </a:cubicBezTo>
                <a:cubicBezTo>
                  <a:pt x="909" y="315"/>
                  <a:pt x="899" y="324"/>
                  <a:pt x="882" y="3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96">
            <a:extLst>
              <a:ext uri="{FF2B5EF4-FFF2-40B4-BE49-F238E27FC236}">
                <a16:creationId xmlns:a16="http://schemas.microsoft.com/office/drawing/2014/main" id="{BAAFF555-40E8-204A-81AD-E9B9E3B0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046" y="5224879"/>
            <a:ext cx="214100" cy="134435"/>
          </a:xfrm>
          <a:custGeom>
            <a:avLst/>
            <a:gdLst>
              <a:gd name="T0" fmla="*/ 180 w 190"/>
              <a:gd name="T1" fmla="*/ 117 h 118"/>
              <a:gd name="T2" fmla="*/ 180 w 190"/>
              <a:gd name="T3" fmla="*/ 117 h 118"/>
              <a:gd name="T4" fmla="*/ 180 w 190"/>
              <a:gd name="T5" fmla="*/ 117 h 118"/>
              <a:gd name="T6" fmla="*/ 99 w 190"/>
              <a:gd name="T7" fmla="*/ 108 h 118"/>
              <a:gd name="T8" fmla="*/ 9 w 190"/>
              <a:gd name="T9" fmla="*/ 108 h 118"/>
              <a:gd name="T10" fmla="*/ 0 w 190"/>
              <a:gd name="T11" fmla="*/ 90 h 118"/>
              <a:gd name="T12" fmla="*/ 0 w 190"/>
              <a:gd name="T13" fmla="*/ 9 h 118"/>
              <a:gd name="T14" fmla="*/ 9 w 190"/>
              <a:gd name="T15" fmla="*/ 0 h 118"/>
              <a:gd name="T16" fmla="*/ 9 w 190"/>
              <a:gd name="T17" fmla="*/ 0 h 118"/>
              <a:gd name="T18" fmla="*/ 81 w 190"/>
              <a:gd name="T19" fmla="*/ 9 h 118"/>
              <a:gd name="T20" fmla="*/ 153 w 190"/>
              <a:gd name="T21" fmla="*/ 63 h 118"/>
              <a:gd name="T22" fmla="*/ 189 w 190"/>
              <a:gd name="T23" fmla="*/ 108 h 118"/>
              <a:gd name="T24" fmla="*/ 189 w 190"/>
              <a:gd name="T25" fmla="*/ 117 h 118"/>
              <a:gd name="T26" fmla="*/ 180 w 190"/>
              <a:gd name="T27" fmla="*/ 117 h 118"/>
              <a:gd name="T28" fmla="*/ 18 w 190"/>
              <a:gd name="T29" fmla="*/ 81 h 118"/>
              <a:gd name="T30" fmla="*/ 18 w 190"/>
              <a:gd name="T31" fmla="*/ 81 h 118"/>
              <a:gd name="T32" fmla="*/ 99 w 190"/>
              <a:gd name="T33" fmla="*/ 90 h 118"/>
              <a:gd name="T34" fmla="*/ 153 w 190"/>
              <a:gd name="T35" fmla="*/ 99 h 118"/>
              <a:gd name="T36" fmla="*/ 72 w 190"/>
              <a:gd name="T37" fmla="*/ 27 h 118"/>
              <a:gd name="T38" fmla="*/ 18 w 190"/>
              <a:gd name="T39" fmla="*/ 18 h 118"/>
              <a:gd name="T40" fmla="*/ 18 w 190"/>
              <a:gd name="T4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0" h="118">
                <a:moveTo>
                  <a:pt x="180" y="117"/>
                </a:moveTo>
                <a:lnTo>
                  <a:pt x="180" y="117"/>
                </a:lnTo>
                <a:lnTo>
                  <a:pt x="180" y="117"/>
                </a:lnTo>
                <a:cubicBezTo>
                  <a:pt x="161" y="117"/>
                  <a:pt x="125" y="117"/>
                  <a:pt x="99" y="108"/>
                </a:cubicBezTo>
                <a:cubicBezTo>
                  <a:pt x="63" y="108"/>
                  <a:pt x="36" y="108"/>
                  <a:pt x="9" y="108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lnTo>
                  <a:pt x="9" y="0"/>
                </a:lnTo>
                <a:cubicBezTo>
                  <a:pt x="36" y="0"/>
                  <a:pt x="63" y="0"/>
                  <a:pt x="81" y="9"/>
                </a:cubicBezTo>
                <a:cubicBezTo>
                  <a:pt x="108" y="27"/>
                  <a:pt x="135" y="45"/>
                  <a:pt x="153" y="63"/>
                </a:cubicBezTo>
                <a:cubicBezTo>
                  <a:pt x="153" y="63"/>
                  <a:pt x="189" y="90"/>
                  <a:pt x="189" y="108"/>
                </a:cubicBezTo>
                <a:cubicBezTo>
                  <a:pt x="189" y="108"/>
                  <a:pt x="189" y="108"/>
                  <a:pt x="189" y="117"/>
                </a:cubicBezTo>
                <a:lnTo>
                  <a:pt x="180" y="117"/>
                </a:lnTo>
                <a:close/>
                <a:moveTo>
                  <a:pt x="18" y="81"/>
                </a:moveTo>
                <a:lnTo>
                  <a:pt x="18" y="81"/>
                </a:lnTo>
                <a:cubicBezTo>
                  <a:pt x="45" y="81"/>
                  <a:pt x="72" y="90"/>
                  <a:pt x="99" y="90"/>
                </a:cubicBezTo>
                <a:cubicBezTo>
                  <a:pt x="117" y="90"/>
                  <a:pt x="135" y="99"/>
                  <a:pt x="153" y="99"/>
                </a:cubicBezTo>
                <a:cubicBezTo>
                  <a:pt x="135" y="81"/>
                  <a:pt x="99" y="45"/>
                  <a:pt x="72" y="27"/>
                </a:cubicBezTo>
                <a:cubicBezTo>
                  <a:pt x="53" y="27"/>
                  <a:pt x="36" y="18"/>
                  <a:pt x="18" y="18"/>
                </a:cubicBezTo>
                <a:lnTo>
                  <a:pt x="18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97">
            <a:extLst>
              <a:ext uri="{FF2B5EF4-FFF2-40B4-BE49-F238E27FC236}">
                <a16:creationId xmlns:a16="http://schemas.microsoft.com/office/drawing/2014/main" id="{93489402-6DAC-0844-96A3-E4236F15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046" y="5369273"/>
            <a:ext cx="74687" cy="19916"/>
          </a:xfrm>
          <a:custGeom>
            <a:avLst/>
            <a:gdLst>
              <a:gd name="T0" fmla="*/ 45 w 64"/>
              <a:gd name="T1" fmla="*/ 18 h 19"/>
              <a:gd name="T2" fmla="*/ 45 w 64"/>
              <a:gd name="T3" fmla="*/ 18 h 19"/>
              <a:gd name="T4" fmla="*/ 9 w 64"/>
              <a:gd name="T5" fmla="*/ 18 h 19"/>
              <a:gd name="T6" fmla="*/ 0 w 64"/>
              <a:gd name="T7" fmla="*/ 9 h 19"/>
              <a:gd name="T8" fmla="*/ 9 w 64"/>
              <a:gd name="T9" fmla="*/ 0 h 19"/>
              <a:gd name="T10" fmla="*/ 45 w 64"/>
              <a:gd name="T11" fmla="*/ 0 h 19"/>
              <a:gd name="T12" fmla="*/ 63 w 64"/>
              <a:gd name="T13" fmla="*/ 9 h 19"/>
              <a:gd name="T14" fmla="*/ 45 w 64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9">
                <a:moveTo>
                  <a:pt x="45" y="18"/>
                </a:moveTo>
                <a:lnTo>
                  <a:pt x="45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3" y="0"/>
                  <a:pt x="63" y="0"/>
                  <a:pt x="63" y="9"/>
                </a:cubicBezTo>
                <a:cubicBezTo>
                  <a:pt x="63" y="18"/>
                  <a:pt x="53" y="18"/>
                  <a:pt x="45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8">
            <a:extLst>
              <a:ext uri="{FF2B5EF4-FFF2-40B4-BE49-F238E27FC236}">
                <a16:creationId xmlns:a16="http://schemas.microsoft.com/office/drawing/2014/main" id="{3D2972A2-A0F4-AC4B-967E-425B9F34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397" y="5438979"/>
            <a:ext cx="154348" cy="154348"/>
          </a:xfrm>
          <a:custGeom>
            <a:avLst/>
            <a:gdLst>
              <a:gd name="T0" fmla="*/ 62 w 135"/>
              <a:gd name="T1" fmla="*/ 135 h 136"/>
              <a:gd name="T2" fmla="*/ 62 w 135"/>
              <a:gd name="T3" fmla="*/ 135 h 136"/>
              <a:gd name="T4" fmla="*/ 0 w 135"/>
              <a:gd name="T5" fmla="*/ 72 h 136"/>
              <a:gd name="T6" fmla="*/ 62 w 135"/>
              <a:gd name="T7" fmla="*/ 0 h 136"/>
              <a:gd name="T8" fmla="*/ 134 w 135"/>
              <a:gd name="T9" fmla="*/ 72 h 136"/>
              <a:gd name="T10" fmla="*/ 62 w 135"/>
              <a:gd name="T11" fmla="*/ 135 h 136"/>
              <a:gd name="T12" fmla="*/ 62 w 135"/>
              <a:gd name="T13" fmla="*/ 36 h 136"/>
              <a:gd name="T14" fmla="*/ 62 w 135"/>
              <a:gd name="T15" fmla="*/ 36 h 136"/>
              <a:gd name="T16" fmla="*/ 26 w 135"/>
              <a:gd name="T17" fmla="*/ 72 h 136"/>
              <a:gd name="T18" fmla="*/ 62 w 135"/>
              <a:gd name="T19" fmla="*/ 108 h 136"/>
              <a:gd name="T20" fmla="*/ 98 w 135"/>
              <a:gd name="T21" fmla="*/ 72 h 136"/>
              <a:gd name="T22" fmla="*/ 62 w 135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6">
                <a:moveTo>
                  <a:pt x="62" y="135"/>
                </a:moveTo>
                <a:lnTo>
                  <a:pt x="62" y="135"/>
                </a:lnTo>
                <a:cubicBezTo>
                  <a:pt x="26" y="135"/>
                  <a:pt x="0" y="108"/>
                  <a:pt x="0" y="72"/>
                </a:cubicBezTo>
                <a:cubicBezTo>
                  <a:pt x="0" y="27"/>
                  <a:pt x="26" y="0"/>
                  <a:pt x="62" y="0"/>
                </a:cubicBezTo>
                <a:cubicBezTo>
                  <a:pt x="108" y="0"/>
                  <a:pt x="134" y="27"/>
                  <a:pt x="134" y="72"/>
                </a:cubicBezTo>
                <a:cubicBezTo>
                  <a:pt x="134" y="108"/>
                  <a:pt x="108" y="135"/>
                  <a:pt x="62" y="135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5" y="36"/>
                  <a:pt x="26" y="45"/>
                  <a:pt x="26" y="72"/>
                </a:cubicBezTo>
                <a:cubicBezTo>
                  <a:pt x="26" y="90"/>
                  <a:pt x="45" y="108"/>
                  <a:pt x="62" y="108"/>
                </a:cubicBezTo>
                <a:cubicBezTo>
                  <a:pt x="90" y="108"/>
                  <a:pt x="98" y="90"/>
                  <a:pt x="98" y="72"/>
                </a:cubicBezTo>
                <a:cubicBezTo>
                  <a:pt x="98" y="45"/>
                  <a:pt x="90" y="36"/>
                  <a:pt x="6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9">
            <a:extLst>
              <a:ext uri="{FF2B5EF4-FFF2-40B4-BE49-F238E27FC236}">
                <a16:creationId xmlns:a16="http://schemas.microsoft.com/office/drawing/2014/main" id="{E264B03C-E1E2-EA4E-9C7F-7B5BD790A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101" y="5438979"/>
            <a:ext cx="164309" cy="154348"/>
          </a:xfrm>
          <a:custGeom>
            <a:avLst/>
            <a:gdLst>
              <a:gd name="T0" fmla="*/ 72 w 145"/>
              <a:gd name="T1" fmla="*/ 135 h 136"/>
              <a:gd name="T2" fmla="*/ 72 w 145"/>
              <a:gd name="T3" fmla="*/ 135 h 136"/>
              <a:gd name="T4" fmla="*/ 0 w 145"/>
              <a:gd name="T5" fmla="*/ 72 h 136"/>
              <a:gd name="T6" fmla="*/ 72 w 145"/>
              <a:gd name="T7" fmla="*/ 0 h 136"/>
              <a:gd name="T8" fmla="*/ 144 w 145"/>
              <a:gd name="T9" fmla="*/ 72 h 136"/>
              <a:gd name="T10" fmla="*/ 72 w 145"/>
              <a:gd name="T11" fmla="*/ 135 h 136"/>
              <a:gd name="T12" fmla="*/ 72 w 145"/>
              <a:gd name="T13" fmla="*/ 36 h 136"/>
              <a:gd name="T14" fmla="*/ 72 w 145"/>
              <a:gd name="T15" fmla="*/ 36 h 136"/>
              <a:gd name="T16" fmla="*/ 36 w 145"/>
              <a:gd name="T17" fmla="*/ 72 h 136"/>
              <a:gd name="T18" fmla="*/ 72 w 145"/>
              <a:gd name="T19" fmla="*/ 108 h 136"/>
              <a:gd name="T20" fmla="*/ 108 w 145"/>
              <a:gd name="T21" fmla="*/ 72 h 136"/>
              <a:gd name="T22" fmla="*/ 72 w 145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4" y="27"/>
                  <a:pt x="144" y="72"/>
                </a:cubicBezTo>
                <a:cubicBezTo>
                  <a:pt x="144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45"/>
                  <a:pt x="36" y="72"/>
                </a:cubicBezTo>
                <a:cubicBezTo>
                  <a:pt x="36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45"/>
                  <a:pt x="90" y="36"/>
                  <a:pt x="7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00">
            <a:extLst>
              <a:ext uri="{FF2B5EF4-FFF2-40B4-BE49-F238E27FC236}">
                <a16:creationId xmlns:a16="http://schemas.microsoft.com/office/drawing/2014/main" id="{72A9944D-FD34-8044-B8C4-664E1966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726" y="5458895"/>
            <a:ext cx="104558" cy="19916"/>
          </a:xfrm>
          <a:custGeom>
            <a:avLst/>
            <a:gdLst>
              <a:gd name="T0" fmla="*/ 81 w 91"/>
              <a:gd name="T1" fmla="*/ 18 h 19"/>
              <a:gd name="T2" fmla="*/ 81 w 91"/>
              <a:gd name="T3" fmla="*/ 18 h 19"/>
              <a:gd name="T4" fmla="*/ 81 w 91"/>
              <a:gd name="T5" fmla="*/ 18 h 19"/>
              <a:gd name="T6" fmla="*/ 9 w 91"/>
              <a:gd name="T7" fmla="*/ 18 h 19"/>
              <a:gd name="T8" fmla="*/ 0 w 91"/>
              <a:gd name="T9" fmla="*/ 9 h 19"/>
              <a:gd name="T10" fmla="*/ 9 w 91"/>
              <a:gd name="T11" fmla="*/ 0 h 19"/>
              <a:gd name="T12" fmla="*/ 81 w 91"/>
              <a:gd name="T13" fmla="*/ 0 h 19"/>
              <a:gd name="T14" fmla="*/ 90 w 91"/>
              <a:gd name="T15" fmla="*/ 9 h 19"/>
              <a:gd name="T16" fmla="*/ 81 w 91"/>
              <a:gd name="T1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9">
                <a:moveTo>
                  <a:pt x="81" y="18"/>
                </a:moveTo>
                <a:lnTo>
                  <a:pt x="81" y="18"/>
                </a:lnTo>
                <a:lnTo>
                  <a:pt x="81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lnTo>
                  <a:pt x="90" y="9"/>
                </a:lnTo>
                <a:cubicBezTo>
                  <a:pt x="90" y="18"/>
                  <a:pt x="81" y="18"/>
                  <a:pt x="81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1">
            <a:extLst>
              <a:ext uri="{FF2B5EF4-FFF2-40B4-BE49-F238E27FC236}">
                <a16:creationId xmlns:a16="http://schemas.microsoft.com/office/drawing/2014/main" id="{58C4D7CE-9B51-1A4D-A6B7-D8782C75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369" y="5438979"/>
            <a:ext cx="448112" cy="39832"/>
          </a:xfrm>
          <a:custGeom>
            <a:avLst/>
            <a:gdLst>
              <a:gd name="T0" fmla="*/ 387 w 397"/>
              <a:gd name="T1" fmla="*/ 36 h 37"/>
              <a:gd name="T2" fmla="*/ 387 w 397"/>
              <a:gd name="T3" fmla="*/ 36 h 37"/>
              <a:gd name="T4" fmla="*/ 387 w 397"/>
              <a:gd name="T5" fmla="*/ 36 h 37"/>
              <a:gd name="T6" fmla="*/ 9 w 397"/>
              <a:gd name="T7" fmla="*/ 18 h 37"/>
              <a:gd name="T8" fmla="*/ 0 w 397"/>
              <a:gd name="T9" fmla="*/ 9 h 37"/>
              <a:gd name="T10" fmla="*/ 9 w 397"/>
              <a:gd name="T11" fmla="*/ 0 h 37"/>
              <a:gd name="T12" fmla="*/ 9 w 397"/>
              <a:gd name="T13" fmla="*/ 0 h 37"/>
              <a:gd name="T14" fmla="*/ 387 w 397"/>
              <a:gd name="T15" fmla="*/ 9 h 37"/>
              <a:gd name="T16" fmla="*/ 396 w 397"/>
              <a:gd name="T17" fmla="*/ 18 h 37"/>
              <a:gd name="T18" fmla="*/ 387 w 39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" h="37">
                <a:moveTo>
                  <a:pt x="387" y="36"/>
                </a:moveTo>
                <a:lnTo>
                  <a:pt x="387" y="36"/>
                </a:lnTo>
                <a:lnTo>
                  <a:pt x="387" y="36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lnTo>
                  <a:pt x="9" y="0"/>
                </a:lnTo>
                <a:lnTo>
                  <a:pt x="9" y="0"/>
                </a:lnTo>
                <a:cubicBezTo>
                  <a:pt x="387" y="9"/>
                  <a:pt x="387" y="9"/>
                  <a:pt x="387" y="9"/>
                </a:cubicBezTo>
                <a:cubicBezTo>
                  <a:pt x="396" y="9"/>
                  <a:pt x="396" y="18"/>
                  <a:pt x="396" y="18"/>
                </a:cubicBezTo>
                <a:cubicBezTo>
                  <a:pt x="396" y="27"/>
                  <a:pt x="396" y="36"/>
                  <a:pt x="38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2">
            <a:extLst>
              <a:ext uri="{FF2B5EF4-FFF2-40B4-BE49-F238E27FC236}">
                <a16:creationId xmlns:a16="http://schemas.microsoft.com/office/drawing/2014/main" id="{9C58397A-13E3-2047-9DCD-FEA58EC6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605" y="5429021"/>
            <a:ext cx="124477" cy="29874"/>
          </a:xfrm>
          <a:custGeom>
            <a:avLst/>
            <a:gdLst>
              <a:gd name="T0" fmla="*/ 99 w 109"/>
              <a:gd name="T1" fmla="*/ 27 h 28"/>
              <a:gd name="T2" fmla="*/ 99 w 109"/>
              <a:gd name="T3" fmla="*/ 27 h 28"/>
              <a:gd name="T4" fmla="*/ 99 w 109"/>
              <a:gd name="T5" fmla="*/ 27 h 28"/>
              <a:gd name="T6" fmla="*/ 9 w 109"/>
              <a:gd name="T7" fmla="*/ 27 h 28"/>
              <a:gd name="T8" fmla="*/ 0 w 109"/>
              <a:gd name="T9" fmla="*/ 9 h 28"/>
              <a:gd name="T10" fmla="*/ 9 w 109"/>
              <a:gd name="T11" fmla="*/ 0 h 28"/>
              <a:gd name="T12" fmla="*/ 9 w 109"/>
              <a:gd name="T13" fmla="*/ 0 h 28"/>
              <a:gd name="T14" fmla="*/ 99 w 109"/>
              <a:gd name="T15" fmla="*/ 0 h 28"/>
              <a:gd name="T16" fmla="*/ 108 w 109"/>
              <a:gd name="T17" fmla="*/ 18 h 28"/>
              <a:gd name="T18" fmla="*/ 99 w 109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99" y="0"/>
                  <a:pt x="99" y="0"/>
                  <a:pt x="99" y="0"/>
                </a:cubicBezTo>
                <a:cubicBezTo>
                  <a:pt x="99" y="9"/>
                  <a:pt x="108" y="9"/>
                  <a:pt x="108" y="18"/>
                </a:cubicBezTo>
                <a:lnTo>
                  <a:pt x="99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3">
            <a:extLst>
              <a:ext uri="{FF2B5EF4-FFF2-40B4-BE49-F238E27FC236}">
                <a16:creationId xmlns:a16="http://schemas.microsoft.com/office/drawing/2014/main" id="{485F622C-4B99-4E40-B418-07780A36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674" y="7694476"/>
            <a:ext cx="134432" cy="224058"/>
          </a:xfrm>
          <a:custGeom>
            <a:avLst/>
            <a:gdLst>
              <a:gd name="T0" fmla="*/ 99 w 118"/>
              <a:gd name="T1" fmla="*/ 198 h 199"/>
              <a:gd name="T2" fmla="*/ 99 w 118"/>
              <a:gd name="T3" fmla="*/ 198 h 199"/>
              <a:gd name="T4" fmla="*/ 18 w 118"/>
              <a:gd name="T5" fmla="*/ 198 h 199"/>
              <a:gd name="T6" fmla="*/ 0 w 118"/>
              <a:gd name="T7" fmla="*/ 180 h 199"/>
              <a:gd name="T8" fmla="*/ 0 w 118"/>
              <a:gd name="T9" fmla="*/ 9 h 199"/>
              <a:gd name="T10" fmla="*/ 18 w 118"/>
              <a:gd name="T11" fmla="*/ 0 h 199"/>
              <a:gd name="T12" fmla="*/ 99 w 118"/>
              <a:gd name="T13" fmla="*/ 0 h 199"/>
              <a:gd name="T14" fmla="*/ 117 w 118"/>
              <a:gd name="T15" fmla="*/ 9 h 199"/>
              <a:gd name="T16" fmla="*/ 117 w 118"/>
              <a:gd name="T17" fmla="*/ 180 h 199"/>
              <a:gd name="T18" fmla="*/ 99 w 118"/>
              <a:gd name="T19" fmla="*/ 198 h 199"/>
              <a:gd name="T20" fmla="*/ 27 w 118"/>
              <a:gd name="T21" fmla="*/ 162 h 199"/>
              <a:gd name="T22" fmla="*/ 27 w 118"/>
              <a:gd name="T23" fmla="*/ 162 h 199"/>
              <a:gd name="T24" fmla="*/ 81 w 118"/>
              <a:gd name="T25" fmla="*/ 162 h 199"/>
              <a:gd name="T26" fmla="*/ 81 w 118"/>
              <a:gd name="T27" fmla="*/ 27 h 199"/>
              <a:gd name="T28" fmla="*/ 27 w 118"/>
              <a:gd name="T29" fmla="*/ 27 h 199"/>
              <a:gd name="T30" fmla="*/ 27 w 118"/>
              <a:gd name="T31" fmla="*/ 16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199">
                <a:moveTo>
                  <a:pt x="99" y="198"/>
                </a:moveTo>
                <a:lnTo>
                  <a:pt x="99" y="198"/>
                </a:lnTo>
                <a:cubicBezTo>
                  <a:pt x="18" y="198"/>
                  <a:pt x="18" y="198"/>
                  <a:pt x="18" y="198"/>
                </a:cubicBezTo>
                <a:cubicBezTo>
                  <a:pt x="9" y="198"/>
                  <a:pt x="0" y="189"/>
                  <a:pt x="0" y="18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89"/>
                  <a:pt x="108" y="198"/>
                  <a:pt x="99" y="198"/>
                </a:cubicBezTo>
                <a:close/>
                <a:moveTo>
                  <a:pt x="27" y="162"/>
                </a:moveTo>
                <a:lnTo>
                  <a:pt x="27" y="162"/>
                </a:lnTo>
                <a:cubicBezTo>
                  <a:pt x="81" y="162"/>
                  <a:pt x="81" y="162"/>
                  <a:pt x="81" y="162"/>
                </a:cubicBez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4">
            <a:extLst>
              <a:ext uri="{FF2B5EF4-FFF2-40B4-BE49-F238E27FC236}">
                <a16:creationId xmlns:a16="http://schemas.microsoft.com/office/drawing/2014/main" id="{295A0E8B-56CE-E942-8ED3-F1E22A58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855" y="7500296"/>
            <a:ext cx="134435" cy="418238"/>
          </a:xfrm>
          <a:custGeom>
            <a:avLst/>
            <a:gdLst>
              <a:gd name="T0" fmla="*/ 99 w 118"/>
              <a:gd name="T1" fmla="*/ 369 h 370"/>
              <a:gd name="T2" fmla="*/ 99 w 118"/>
              <a:gd name="T3" fmla="*/ 369 h 370"/>
              <a:gd name="T4" fmla="*/ 9 w 118"/>
              <a:gd name="T5" fmla="*/ 369 h 370"/>
              <a:gd name="T6" fmla="*/ 0 w 118"/>
              <a:gd name="T7" fmla="*/ 351 h 370"/>
              <a:gd name="T8" fmla="*/ 0 w 118"/>
              <a:gd name="T9" fmla="*/ 9 h 370"/>
              <a:gd name="T10" fmla="*/ 9 w 118"/>
              <a:gd name="T11" fmla="*/ 0 h 370"/>
              <a:gd name="T12" fmla="*/ 99 w 118"/>
              <a:gd name="T13" fmla="*/ 0 h 370"/>
              <a:gd name="T14" fmla="*/ 117 w 118"/>
              <a:gd name="T15" fmla="*/ 9 h 370"/>
              <a:gd name="T16" fmla="*/ 117 w 118"/>
              <a:gd name="T17" fmla="*/ 351 h 370"/>
              <a:gd name="T18" fmla="*/ 99 w 118"/>
              <a:gd name="T19" fmla="*/ 369 h 370"/>
              <a:gd name="T20" fmla="*/ 27 w 118"/>
              <a:gd name="T21" fmla="*/ 333 h 370"/>
              <a:gd name="T22" fmla="*/ 27 w 118"/>
              <a:gd name="T23" fmla="*/ 333 h 370"/>
              <a:gd name="T24" fmla="*/ 81 w 118"/>
              <a:gd name="T25" fmla="*/ 333 h 370"/>
              <a:gd name="T26" fmla="*/ 81 w 118"/>
              <a:gd name="T27" fmla="*/ 27 h 370"/>
              <a:gd name="T28" fmla="*/ 27 w 118"/>
              <a:gd name="T29" fmla="*/ 27 h 370"/>
              <a:gd name="T30" fmla="*/ 27 w 118"/>
              <a:gd name="T31" fmla="*/ 33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370">
                <a:moveTo>
                  <a:pt x="99" y="369"/>
                </a:moveTo>
                <a:lnTo>
                  <a:pt x="99" y="369"/>
                </a:lnTo>
                <a:cubicBezTo>
                  <a:pt x="9" y="369"/>
                  <a:pt x="9" y="369"/>
                  <a:pt x="9" y="369"/>
                </a:cubicBezTo>
                <a:cubicBezTo>
                  <a:pt x="0" y="369"/>
                  <a:pt x="0" y="360"/>
                  <a:pt x="0" y="35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0"/>
                  <a:pt x="117" y="9"/>
                </a:cubicBezTo>
                <a:cubicBezTo>
                  <a:pt x="117" y="351"/>
                  <a:pt x="117" y="351"/>
                  <a:pt x="117" y="351"/>
                </a:cubicBezTo>
                <a:cubicBezTo>
                  <a:pt x="117" y="360"/>
                  <a:pt x="108" y="369"/>
                  <a:pt x="99" y="369"/>
                </a:cubicBezTo>
                <a:close/>
                <a:moveTo>
                  <a:pt x="27" y="333"/>
                </a:moveTo>
                <a:lnTo>
                  <a:pt x="27" y="333"/>
                </a:lnTo>
                <a:cubicBezTo>
                  <a:pt x="81" y="333"/>
                  <a:pt x="81" y="333"/>
                  <a:pt x="81" y="333"/>
                </a:cubicBez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5">
            <a:extLst>
              <a:ext uri="{FF2B5EF4-FFF2-40B4-BE49-F238E27FC236}">
                <a16:creationId xmlns:a16="http://schemas.microsoft.com/office/drawing/2014/main" id="{1B89602E-D4CE-834C-A5BE-24EF1821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100" y="7311093"/>
            <a:ext cx="134435" cy="612419"/>
          </a:xfrm>
          <a:custGeom>
            <a:avLst/>
            <a:gdLst>
              <a:gd name="T0" fmla="*/ 108 w 118"/>
              <a:gd name="T1" fmla="*/ 540 h 541"/>
              <a:gd name="T2" fmla="*/ 108 w 118"/>
              <a:gd name="T3" fmla="*/ 540 h 541"/>
              <a:gd name="T4" fmla="*/ 18 w 118"/>
              <a:gd name="T5" fmla="*/ 540 h 541"/>
              <a:gd name="T6" fmla="*/ 0 w 118"/>
              <a:gd name="T7" fmla="*/ 522 h 541"/>
              <a:gd name="T8" fmla="*/ 0 w 118"/>
              <a:gd name="T9" fmla="*/ 18 h 541"/>
              <a:gd name="T10" fmla="*/ 18 w 118"/>
              <a:gd name="T11" fmla="*/ 0 h 541"/>
              <a:gd name="T12" fmla="*/ 108 w 118"/>
              <a:gd name="T13" fmla="*/ 0 h 541"/>
              <a:gd name="T14" fmla="*/ 117 w 118"/>
              <a:gd name="T15" fmla="*/ 18 h 541"/>
              <a:gd name="T16" fmla="*/ 117 w 118"/>
              <a:gd name="T17" fmla="*/ 522 h 541"/>
              <a:gd name="T18" fmla="*/ 108 w 118"/>
              <a:gd name="T19" fmla="*/ 540 h 541"/>
              <a:gd name="T20" fmla="*/ 36 w 118"/>
              <a:gd name="T21" fmla="*/ 504 h 541"/>
              <a:gd name="T22" fmla="*/ 36 w 118"/>
              <a:gd name="T23" fmla="*/ 504 h 541"/>
              <a:gd name="T24" fmla="*/ 90 w 118"/>
              <a:gd name="T25" fmla="*/ 504 h 541"/>
              <a:gd name="T26" fmla="*/ 90 w 118"/>
              <a:gd name="T27" fmla="*/ 27 h 541"/>
              <a:gd name="T28" fmla="*/ 36 w 118"/>
              <a:gd name="T29" fmla="*/ 27 h 541"/>
              <a:gd name="T30" fmla="*/ 36 w 118"/>
              <a:gd name="T31" fmla="*/ 504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541">
                <a:moveTo>
                  <a:pt x="108" y="540"/>
                </a:moveTo>
                <a:lnTo>
                  <a:pt x="108" y="540"/>
                </a:lnTo>
                <a:cubicBezTo>
                  <a:pt x="18" y="540"/>
                  <a:pt x="18" y="540"/>
                  <a:pt x="18" y="540"/>
                </a:cubicBezTo>
                <a:cubicBezTo>
                  <a:pt x="9" y="540"/>
                  <a:pt x="0" y="531"/>
                  <a:pt x="0" y="5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17" y="9"/>
                  <a:pt x="117" y="18"/>
                </a:cubicBezTo>
                <a:cubicBezTo>
                  <a:pt x="117" y="522"/>
                  <a:pt x="117" y="522"/>
                  <a:pt x="117" y="522"/>
                </a:cubicBezTo>
                <a:cubicBezTo>
                  <a:pt x="117" y="531"/>
                  <a:pt x="117" y="540"/>
                  <a:pt x="108" y="540"/>
                </a:cubicBezTo>
                <a:close/>
                <a:moveTo>
                  <a:pt x="36" y="504"/>
                </a:moveTo>
                <a:lnTo>
                  <a:pt x="36" y="504"/>
                </a:lnTo>
                <a:cubicBezTo>
                  <a:pt x="90" y="504"/>
                  <a:pt x="90" y="504"/>
                  <a:pt x="90" y="504"/>
                </a:cubicBezTo>
                <a:cubicBezTo>
                  <a:pt x="90" y="27"/>
                  <a:pt x="90" y="27"/>
                  <a:pt x="90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5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6">
            <a:extLst>
              <a:ext uri="{FF2B5EF4-FFF2-40B4-BE49-F238E27FC236}">
                <a16:creationId xmlns:a16="http://schemas.microsoft.com/office/drawing/2014/main" id="{1737AA43-4D0E-C84D-9B9B-A442F889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373" y="9706003"/>
            <a:ext cx="39832" cy="517819"/>
          </a:xfrm>
          <a:custGeom>
            <a:avLst/>
            <a:gdLst>
              <a:gd name="T0" fmla="*/ 18 w 37"/>
              <a:gd name="T1" fmla="*/ 459 h 460"/>
              <a:gd name="T2" fmla="*/ 18 w 37"/>
              <a:gd name="T3" fmla="*/ 459 h 460"/>
              <a:gd name="T4" fmla="*/ 0 w 37"/>
              <a:gd name="T5" fmla="*/ 441 h 460"/>
              <a:gd name="T6" fmla="*/ 0 w 37"/>
              <a:gd name="T7" fmla="*/ 18 h 460"/>
              <a:gd name="T8" fmla="*/ 18 w 37"/>
              <a:gd name="T9" fmla="*/ 0 h 460"/>
              <a:gd name="T10" fmla="*/ 36 w 37"/>
              <a:gd name="T11" fmla="*/ 18 h 460"/>
              <a:gd name="T12" fmla="*/ 36 w 37"/>
              <a:gd name="T13" fmla="*/ 441 h 460"/>
              <a:gd name="T14" fmla="*/ 18 w 37"/>
              <a:gd name="T15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460">
                <a:moveTo>
                  <a:pt x="18" y="459"/>
                </a:moveTo>
                <a:lnTo>
                  <a:pt x="18" y="459"/>
                </a:lnTo>
                <a:cubicBezTo>
                  <a:pt x="9" y="459"/>
                  <a:pt x="0" y="450"/>
                  <a:pt x="0" y="44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41"/>
                  <a:pt x="36" y="441"/>
                  <a:pt x="36" y="441"/>
                </a:cubicBezTo>
                <a:cubicBezTo>
                  <a:pt x="36" y="450"/>
                  <a:pt x="27" y="459"/>
                  <a:pt x="18" y="4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7">
            <a:extLst>
              <a:ext uri="{FF2B5EF4-FFF2-40B4-BE49-F238E27FC236}">
                <a16:creationId xmlns:a16="http://schemas.microsoft.com/office/drawing/2014/main" id="{548675AC-D87A-C649-9E65-4A05F66D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373" y="10183990"/>
            <a:ext cx="517819" cy="39832"/>
          </a:xfrm>
          <a:custGeom>
            <a:avLst/>
            <a:gdLst>
              <a:gd name="T0" fmla="*/ 441 w 460"/>
              <a:gd name="T1" fmla="*/ 36 h 37"/>
              <a:gd name="T2" fmla="*/ 441 w 460"/>
              <a:gd name="T3" fmla="*/ 36 h 37"/>
              <a:gd name="T4" fmla="*/ 18 w 460"/>
              <a:gd name="T5" fmla="*/ 36 h 37"/>
              <a:gd name="T6" fmla="*/ 0 w 460"/>
              <a:gd name="T7" fmla="*/ 18 h 37"/>
              <a:gd name="T8" fmla="*/ 18 w 460"/>
              <a:gd name="T9" fmla="*/ 0 h 37"/>
              <a:gd name="T10" fmla="*/ 441 w 460"/>
              <a:gd name="T11" fmla="*/ 0 h 37"/>
              <a:gd name="T12" fmla="*/ 459 w 460"/>
              <a:gd name="T13" fmla="*/ 18 h 37"/>
              <a:gd name="T14" fmla="*/ 441 w 46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37">
                <a:moveTo>
                  <a:pt x="441" y="36"/>
                </a:moveTo>
                <a:lnTo>
                  <a:pt x="44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59" y="9"/>
                  <a:pt x="459" y="18"/>
                </a:cubicBezTo>
                <a:cubicBezTo>
                  <a:pt x="459" y="27"/>
                  <a:pt x="450" y="36"/>
                  <a:pt x="44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8">
            <a:extLst>
              <a:ext uri="{FF2B5EF4-FFF2-40B4-BE49-F238E27FC236}">
                <a16:creationId xmlns:a16="http://schemas.microsoft.com/office/drawing/2014/main" id="{086DE972-4A3F-CA49-8E48-632C67E4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060" y="9795626"/>
            <a:ext cx="448112" cy="368448"/>
          </a:xfrm>
          <a:custGeom>
            <a:avLst/>
            <a:gdLst>
              <a:gd name="T0" fmla="*/ 207 w 397"/>
              <a:gd name="T1" fmla="*/ 324 h 325"/>
              <a:gd name="T2" fmla="*/ 207 w 397"/>
              <a:gd name="T3" fmla="*/ 324 h 325"/>
              <a:gd name="T4" fmla="*/ 198 w 397"/>
              <a:gd name="T5" fmla="*/ 315 h 325"/>
              <a:gd name="T6" fmla="*/ 126 w 397"/>
              <a:gd name="T7" fmla="*/ 216 h 325"/>
              <a:gd name="T8" fmla="*/ 27 w 397"/>
              <a:gd name="T9" fmla="*/ 315 h 325"/>
              <a:gd name="T10" fmla="*/ 9 w 397"/>
              <a:gd name="T11" fmla="*/ 315 h 325"/>
              <a:gd name="T12" fmla="*/ 9 w 397"/>
              <a:gd name="T13" fmla="*/ 297 h 325"/>
              <a:gd name="T14" fmla="*/ 117 w 397"/>
              <a:gd name="T15" fmla="*/ 180 h 325"/>
              <a:gd name="T16" fmla="*/ 126 w 397"/>
              <a:gd name="T17" fmla="*/ 180 h 325"/>
              <a:gd name="T18" fmla="*/ 135 w 397"/>
              <a:gd name="T19" fmla="*/ 180 h 325"/>
              <a:gd name="T20" fmla="*/ 207 w 397"/>
              <a:gd name="T21" fmla="*/ 279 h 325"/>
              <a:gd name="T22" fmla="*/ 369 w 397"/>
              <a:gd name="T23" fmla="*/ 18 h 325"/>
              <a:gd name="T24" fmla="*/ 387 w 397"/>
              <a:gd name="T25" fmla="*/ 9 h 325"/>
              <a:gd name="T26" fmla="*/ 396 w 397"/>
              <a:gd name="T27" fmla="*/ 27 h 325"/>
              <a:gd name="T28" fmla="*/ 225 w 397"/>
              <a:gd name="T29" fmla="*/ 315 h 325"/>
              <a:gd name="T30" fmla="*/ 216 w 397"/>
              <a:gd name="T31" fmla="*/ 324 h 325"/>
              <a:gd name="T32" fmla="*/ 207 w 397"/>
              <a:gd name="T33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7" h="325">
                <a:moveTo>
                  <a:pt x="207" y="324"/>
                </a:moveTo>
                <a:lnTo>
                  <a:pt x="207" y="324"/>
                </a:lnTo>
                <a:cubicBezTo>
                  <a:pt x="207" y="324"/>
                  <a:pt x="198" y="324"/>
                  <a:pt x="198" y="315"/>
                </a:cubicBezTo>
                <a:cubicBezTo>
                  <a:pt x="126" y="216"/>
                  <a:pt x="126" y="216"/>
                  <a:pt x="126" y="216"/>
                </a:cubicBezTo>
                <a:cubicBezTo>
                  <a:pt x="27" y="315"/>
                  <a:pt x="27" y="315"/>
                  <a:pt x="27" y="315"/>
                </a:cubicBezTo>
                <a:cubicBezTo>
                  <a:pt x="27" y="324"/>
                  <a:pt x="18" y="324"/>
                  <a:pt x="9" y="315"/>
                </a:cubicBezTo>
                <a:cubicBezTo>
                  <a:pt x="0" y="315"/>
                  <a:pt x="0" y="306"/>
                  <a:pt x="9" y="297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80"/>
                  <a:pt x="117" y="180"/>
                  <a:pt x="126" y="180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207" y="279"/>
                  <a:pt x="207" y="279"/>
                  <a:pt x="207" y="279"/>
                </a:cubicBezTo>
                <a:cubicBezTo>
                  <a:pt x="369" y="18"/>
                  <a:pt x="369" y="18"/>
                  <a:pt x="369" y="18"/>
                </a:cubicBezTo>
                <a:cubicBezTo>
                  <a:pt x="369" y="9"/>
                  <a:pt x="378" y="0"/>
                  <a:pt x="387" y="9"/>
                </a:cubicBezTo>
                <a:cubicBezTo>
                  <a:pt x="396" y="9"/>
                  <a:pt x="396" y="27"/>
                  <a:pt x="396" y="27"/>
                </a:cubicBezTo>
                <a:cubicBezTo>
                  <a:pt x="225" y="315"/>
                  <a:pt x="225" y="315"/>
                  <a:pt x="225" y="315"/>
                </a:cubicBezTo>
                <a:cubicBezTo>
                  <a:pt x="225" y="324"/>
                  <a:pt x="216" y="324"/>
                  <a:pt x="216" y="324"/>
                </a:cubicBezTo>
                <a:cubicBezTo>
                  <a:pt x="216" y="324"/>
                  <a:pt x="216" y="324"/>
                  <a:pt x="207" y="3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9">
            <a:extLst>
              <a:ext uri="{FF2B5EF4-FFF2-40B4-BE49-F238E27FC236}">
                <a16:creationId xmlns:a16="http://schemas.microsoft.com/office/drawing/2014/main" id="{219732E0-1B63-B848-B4D8-0B17EDA1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359" y="9795626"/>
            <a:ext cx="59748" cy="114519"/>
          </a:xfrm>
          <a:custGeom>
            <a:avLst/>
            <a:gdLst>
              <a:gd name="T0" fmla="*/ 36 w 55"/>
              <a:gd name="T1" fmla="*/ 99 h 100"/>
              <a:gd name="T2" fmla="*/ 36 w 55"/>
              <a:gd name="T3" fmla="*/ 99 h 100"/>
              <a:gd name="T4" fmla="*/ 18 w 55"/>
              <a:gd name="T5" fmla="*/ 90 h 100"/>
              <a:gd name="T6" fmla="*/ 0 w 55"/>
              <a:gd name="T7" fmla="*/ 27 h 100"/>
              <a:gd name="T8" fmla="*/ 18 w 55"/>
              <a:gd name="T9" fmla="*/ 9 h 100"/>
              <a:gd name="T10" fmla="*/ 36 w 55"/>
              <a:gd name="T11" fmla="*/ 18 h 100"/>
              <a:gd name="T12" fmla="*/ 54 w 55"/>
              <a:gd name="T13" fmla="*/ 81 h 100"/>
              <a:gd name="T14" fmla="*/ 45 w 55"/>
              <a:gd name="T15" fmla="*/ 99 h 100"/>
              <a:gd name="T16" fmla="*/ 36 w 55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00">
                <a:moveTo>
                  <a:pt x="36" y="99"/>
                </a:moveTo>
                <a:lnTo>
                  <a:pt x="36" y="99"/>
                </a:lnTo>
                <a:cubicBezTo>
                  <a:pt x="27" y="99"/>
                  <a:pt x="27" y="90"/>
                  <a:pt x="18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36" y="9"/>
                  <a:pt x="36" y="18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90"/>
                  <a:pt x="54" y="99"/>
                  <a:pt x="45" y="99"/>
                </a:cubicBezTo>
                <a:lnTo>
                  <a:pt x="36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0">
            <a:extLst>
              <a:ext uri="{FF2B5EF4-FFF2-40B4-BE49-F238E27FC236}">
                <a16:creationId xmlns:a16="http://schemas.microsoft.com/office/drawing/2014/main" id="{098630C3-685A-0545-A445-14DAD81C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7611" y="9795626"/>
            <a:ext cx="104561" cy="59748"/>
          </a:xfrm>
          <a:custGeom>
            <a:avLst/>
            <a:gdLst>
              <a:gd name="T0" fmla="*/ 18 w 91"/>
              <a:gd name="T1" fmla="*/ 54 h 55"/>
              <a:gd name="T2" fmla="*/ 18 w 91"/>
              <a:gd name="T3" fmla="*/ 54 h 55"/>
              <a:gd name="T4" fmla="*/ 0 w 91"/>
              <a:gd name="T5" fmla="*/ 45 h 55"/>
              <a:gd name="T6" fmla="*/ 9 w 91"/>
              <a:gd name="T7" fmla="*/ 27 h 55"/>
              <a:gd name="T8" fmla="*/ 72 w 91"/>
              <a:gd name="T9" fmla="*/ 9 h 55"/>
              <a:gd name="T10" fmla="*/ 90 w 91"/>
              <a:gd name="T11" fmla="*/ 18 h 55"/>
              <a:gd name="T12" fmla="*/ 81 w 91"/>
              <a:gd name="T13" fmla="*/ 36 h 55"/>
              <a:gd name="T14" fmla="*/ 18 w 9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36"/>
                  <a:pt x="0" y="27"/>
                  <a:pt x="9" y="27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90" y="36"/>
                  <a:pt x="81" y="36"/>
                </a:cubicBezTo>
                <a:cubicBezTo>
                  <a:pt x="18" y="54"/>
                  <a:pt x="18" y="54"/>
                  <a:pt x="1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CuadroTexto 525">
            <a:extLst>
              <a:ext uri="{FF2B5EF4-FFF2-40B4-BE49-F238E27FC236}">
                <a16:creationId xmlns:a16="http://schemas.microsoft.com/office/drawing/2014/main" id="{88E4194B-46D6-D744-876E-EB08E9B0F59D}"/>
              </a:ext>
            </a:extLst>
          </p:cNvPr>
          <p:cNvSpPr txBox="1"/>
          <p:nvPr/>
        </p:nvSpPr>
        <p:spPr>
          <a:xfrm>
            <a:off x="10085524" y="844802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27" name="CuadroTexto 526">
            <a:extLst>
              <a:ext uri="{FF2B5EF4-FFF2-40B4-BE49-F238E27FC236}">
                <a16:creationId xmlns:a16="http://schemas.microsoft.com/office/drawing/2014/main" id="{2476A0DB-9344-E04F-ABA3-7B23F1BC1CA3}"/>
              </a:ext>
            </a:extLst>
          </p:cNvPr>
          <p:cNvSpPr txBox="1"/>
          <p:nvPr/>
        </p:nvSpPr>
        <p:spPr>
          <a:xfrm>
            <a:off x="2451398" y="23602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9" name="CuadroTexto 395">
            <a:extLst>
              <a:ext uri="{FF2B5EF4-FFF2-40B4-BE49-F238E27FC236}">
                <a16:creationId xmlns:a16="http://schemas.microsoft.com/office/drawing/2014/main" id="{F305BD4C-6CAA-B14A-937F-74876AE312D4}"/>
              </a:ext>
            </a:extLst>
          </p:cNvPr>
          <p:cNvSpPr txBox="1"/>
          <p:nvPr/>
        </p:nvSpPr>
        <p:spPr>
          <a:xfrm flipH="1">
            <a:off x="16874105" y="91043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30" name="Rectangle 45">
            <a:extLst>
              <a:ext uri="{FF2B5EF4-FFF2-40B4-BE49-F238E27FC236}">
                <a16:creationId xmlns:a16="http://schemas.microsoft.com/office/drawing/2014/main" id="{EEF377BA-9DD9-B24B-BF20-06FCD0162038}"/>
              </a:ext>
            </a:extLst>
          </p:cNvPr>
          <p:cNvSpPr/>
          <p:nvPr/>
        </p:nvSpPr>
        <p:spPr>
          <a:xfrm flipH="1">
            <a:off x="16876848" y="9817926"/>
            <a:ext cx="435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2" name="CuadroTexto 395">
            <a:extLst>
              <a:ext uri="{FF2B5EF4-FFF2-40B4-BE49-F238E27FC236}">
                <a16:creationId xmlns:a16="http://schemas.microsoft.com/office/drawing/2014/main" id="{F7997F6C-55BC-BE4A-A8A2-D15C02331E20}"/>
              </a:ext>
            </a:extLst>
          </p:cNvPr>
          <p:cNvSpPr txBox="1"/>
          <p:nvPr/>
        </p:nvSpPr>
        <p:spPr>
          <a:xfrm flipH="1">
            <a:off x="15226031" y="1122710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33" name="Rectangle 45">
            <a:extLst>
              <a:ext uri="{FF2B5EF4-FFF2-40B4-BE49-F238E27FC236}">
                <a16:creationId xmlns:a16="http://schemas.microsoft.com/office/drawing/2014/main" id="{6767C01B-CC84-F549-BB73-9902C7719F94}"/>
              </a:ext>
            </a:extLst>
          </p:cNvPr>
          <p:cNvSpPr/>
          <p:nvPr/>
        </p:nvSpPr>
        <p:spPr>
          <a:xfrm flipH="1">
            <a:off x="15228774" y="11940710"/>
            <a:ext cx="435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5" name="CuadroTexto 395">
            <a:extLst>
              <a:ext uri="{FF2B5EF4-FFF2-40B4-BE49-F238E27FC236}">
                <a16:creationId xmlns:a16="http://schemas.microsoft.com/office/drawing/2014/main" id="{94A9CA08-70D7-2E43-BEF3-AD5945B6F091}"/>
              </a:ext>
            </a:extLst>
          </p:cNvPr>
          <p:cNvSpPr txBox="1"/>
          <p:nvPr/>
        </p:nvSpPr>
        <p:spPr>
          <a:xfrm flipH="1">
            <a:off x="7529444" y="44686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6" name="Rectangle 45">
            <a:extLst>
              <a:ext uri="{FF2B5EF4-FFF2-40B4-BE49-F238E27FC236}">
                <a16:creationId xmlns:a16="http://schemas.microsoft.com/office/drawing/2014/main" id="{8A956F83-2225-7F46-A7D3-81085EB968BA}"/>
              </a:ext>
            </a:extLst>
          </p:cNvPr>
          <p:cNvSpPr/>
          <p:nvPr/>
        </p:nvSpPr>
        <p:spPr>
          <a:xfrm flipH="1">
            <a:off x="5586350" y="5061937"/>
            <a:ext cx="435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8" name="CuadroTexto 395">
            <a:extLst>
              <a:ext uri="{FF2B5EF4-FFF2-40B4-BE49-F238E27FC236}">
                <a16:creationId xmlns:a16="http://schemas.microsoft.com/office/drawing/2014/main" id="{4CFA38AC-4F72-454C-B218-908706D70054}"/>
              </a:ext>
            </a:extLst>
          </p:cNvPr>
          <p:cNvSpPr txBox="1"/>
          <p:nvPr/>
        </p:nvSpPr>
        <p:spPr>
          <a:xfrm flipH="1">
            <a:off x="5576091" y="67160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39" name="Rectangle 45">
            <a:extLst>
              <a:ext uri="{FF2B5EF4-FFF2-40B4-BE49-F238E27FC236}">
                <a16:creationId xmlns:a16="http://schemas.microsoft.com/office/drawing/2014/main" id="{99532956-DC34-5042-8998-0983C9BA16FF}"/>
              </a:ext>
            </a:extLst>
          </p:cNvPr>
          <p:cNvSpPr/>
          <p:nvPr/>
        </p:nvSpPr>
        <p:spPr>
          <a:xfrm flipH="1">
            <a:off x="3632997" y="7309311"/>
            <a:ext cx="435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63">
            <a:extLst>
              <a:ext uri="{FF2B5EF4-FFF2-40B4-BE49-F238E27FC236}">
                <a16:creationId xmlns:a16="http://schemas.microsoft.com/office/drawing/2014/main" id="{3DC209B0-2F39-0E4A-B4AD-02131FF8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034" y="7923705"/>
            <a:ext cx="5046788" cy="235190"/>
          </a:xfrm>
          <a:custGeom>
            <a:avLst/>
            <a:gdLst>
              <a:gd name="T0" fmla="*/ 4431 w 4541"/>
              <a:gd name="T1" fmla="*/ 209 h 210"/>
              <a:gd name="T2" fmla="*/ 4431 w 4541"/>
              <a:gd name="T3" fmla="*/ 209 h 210"/>
              <a:gd name="T4" fmla="*/ 109 w 4541"/>
              <a:gd name="T5" fmla="*/ 209 h 210"/>
              <a:gd name="T6" fmla="*/ 0 w 4541"/>
              <a:gd name="T7" fmla="*/ 100 h 210"/>
              <a:gd name="T8" fmla="*/ 109 w 4541"/>
              <a:gd name="T9" fmla="*/ 0 h 210"/>
              <a:gd name="T10" fmla="*/ 4431 w 4541"/>
              <a:gd name="T11" fmla="*/ 0 h 210"/>
              <a:gd name="T12" fmla="*/ 4540 w 4541"/>
              <a:gd name="T13" fmla="*/ 100 h 210"/>
              <a:gd name="T14" fmla="*/ 4431 w 4541"/>
              <a:gd name="T1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1" h="210">
                <a:moveTo>
                  <a:pt x="4431" y="209"/>
                </a:moveTo>
                <a:lnTo>
                  <a:pt x="4431" y="209"/>
                </a:lnTo>
                <a:cubicBezTo>
                  <a:pt x="109" y="209"/>
                  <a:pt x="109" y="209"/>
                  <a:pt x="109" y="209"/>
                </a:cubicBezTo>
                <a:cubicBezTo>
                  <a:pt x="51" y="209"/>
                  <a:pt x="0" y="159"/>
                  <a:pt x="0" y="100"/>
                </a:cubicBezTo>
                <a:cubicBezTo>
                  <a:pt x="0" y="42"/>
                  <a:pt x="51" y="0"/>
                  <a:pt x="109" y="0"/>
                </a:cubicBezTo>
                <a:cubicBezTo>
                  <a:pt x="4431" y="0"/>
                  <a:pt x="4431" y="0"/>
                  <a:pt x="4431" y="0"/>
                </a:cubicBezTo>
                <a:cubicBezTo>
                  <a:pt x="4490" y="0"/>
                  <a:pt x="4540" y="42"/>
                  <a:pt x="4540" y="100"/>
                </a:cubicBezTo>
                <a:cubicBezTo>
                  <a:pt x="4540" y="159"/>
                  <a:pt x="4490" y="209"/>
                  <a:pt x="4431" y="209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489C10AB-DAEB-3E4F-BEA9-BE3A9177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433" y="10540195"/>
            <a:ext cx="5046788" cy="235190"/>
          </a:xfrm>
          <a:custGeom>
            <a:avLst/>
            <a:gdLst>
              <a:gd name="T0" fmla="*/ 4431 w 4541"/>
              <a:gd name="T1" fmla="*/ 210 h 211"/>
              <a:gd name="T2" fmla="*/ 4431 w 4541"/>
              <a:gd name="T3" fmla="*/ 210 h 211"/>
              <a:gd name="T4" fmla="*/ 109 w 4541"/>
              <a:gd name="T5" fmla="*/ 210 h 211"/>
              <a:gd name="T6" fmla="*/ 0 w 4541"/>
              <a:gd name="T7" fmla="*/ 109 h 211"/>
              <a:gd name="T8" fmla="*/ 109 w 4541"/>
              <a:gd name="T9" fmla="*/ 0 h 211"/>
              <a:gd name="T10" fmla="*/ 4431 w 4541"/>
              <a:gd name="T11" fmla="*/ 0 h 211"/>
              <a:gd name="T12" fmla="*/ 4540 w 4541"/>
              <a:gd name="T13" fmla="*/ 109 h 211"/>
              <a:gd name="T14" fmla="*/ 4431 w 4541"/>
              <a:gd name="T15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1" h="211">
                <a:moveTo>
                  <a:pt x="4431" y="210"/>
                </a:moveTo>
                <a:lnTo>
                  <a:pt x="4431" y="210"/>
                </a:lnTo>
                <a:cubicBezTo>
                  <a:pt x="109" y="210"/>
                  <a:pt x="109" y="210"/>
                  <a:pt x="109" y="210"/>
                </a:cubicBezTo>
                <a:cubicBezTo>
                  <a:pt x="51" y="210"/>
                  <a:pt x="0" y="168"/>
                  <a:pt x="0" y="109"/>
                </a:cubicBezTo>
                <a:cubicBezTo>
                  <a:pt x="0" y="50"/>
                  <a:pt x="51" y="0"/>
                  <a:pt x="109" y="0"/>
                </a:cubicBezTo>
                <a:cubicBezTo>
                  <a:pt x="4431" y="0"/>
                  <a:pt x="4431" y="0"/>
                  <a:pt x="4431" y="0"/>
                </a:cubicBezTo>
                <a:cubicBezTo>
                  <a:pt x="4490" y="0"/>
                  <a:pt x="4540" y="50"/>
                  <a:pt x="4540" y="109"/>
                </a:cubicBezTo>
                <a:cubicBezTo>
                  <a:pt x="4540" y="168"/>
                  <a:pt x="4490" y="210"/>
                  <a:pt x="4431" y="2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AD805AD6-EE17-6D43-A7AB-38B7F236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123" y="7923705"/>
            <a:ext cx="4458813" cy="2856582"/>
          </a:xfrm>
          <a:custGeom>
            <a:avLst/>
            <a:gdLst>
              <a:gd name="T0" fmla="*/ 3902 w 4012"/>
              <a:gd name="T1" fmla="*/ 2568 h 2569"/>
              <a:gd name="T2" fmla="*/ 3902 w 4012"/>
              <a:gd name="T3" fmla="*/ 2568 h 2569"/>
              <a:gd name="T4" fmla="*/ 109 w 4012"/>
              <a:gd name="T5" fmla="*/ 2568 h 2569"/>
              <a:gd name="T6" fmla="*/ 0 w 4012"/>
              <a:gd name="T7" fmla="*/ 2467 h 2569"/>
              <a:gd name="T8" fmla="*/ 0 w 4012"/>
              <a:gd name="T9" fmla="*/ 100 h 2569"/>
              <a:gd name="T10" fmla="*/ 109 w 4012"/>
              <a:gd name="T11" fmla="*/ 0 h 2569"/>
              <a:gd name="T12" fmla="*/ 3902 w 4012"/>
              <a:gd name="T13" fmla="*/ 0 h 2569"/>
              <a:gd name="T14" fmla="*/ 4011 w 4012"/>
              <a:gd name="T15" fmla="*/ 100 h 2569"/>
              <a:gd name="T16" fmla="*/ 4011 w 4012"/>
              <a:gd name="T17" fmla="*/ 2467 h 2569"/>
              <a:gd name="T18" fmla="*/ 3902 w 4012"/>
              <a:gd name="T19" fmla="*/ 2568 h 2569"/>
              <a:gd name="T20" fmla="*/ 210 w 4012"/>
              <a:gd name="T21" fmla="*/ 2358 h 2569"/>
              <a:gd name="T22" fmla="*/ 210 w 4012"/>
              <a:gd name="T23" fmla="*/ 2358 h 2569"/>
              <a:gd name="T24" fmla="*/ 3801 w 4012"/>
              <a:gd name="T25" fmla="*/ 2358 h 2569"/>
              <a:gd name="T26" fmla="*/ 3801 w 4012"/>
              <a:gd name="T27" fmla="*/ 209 h 2569"/>
              <a:gd name="T28" fmla="*/ 210 w 4012"/>
              <a:gd name="T29" fmla="*/ 209 h 2569"/>
              <a:gd name="T30" fmla="*/ 210 w 4012"/>
              <a:gd name="T31" fmla="*/ 2358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12" h="2569">
                <a:moveTo>
                  <a:pt x="3902" y="2568"/>
                </a:moveTo>
                <a:lnTo>
                  <a:pt x="3902" y="2568"/>
                </a:lnTo>
                <a:cubicBezTo>
                  <a:pt x="109" y="2568"/>
                  <a:pt x="109" y="2568"/>
                  <a:pt x="109" y="2568"/>
                </a:cubicBezTo>
                <a:cubicBezTo>
                  <a:pt x="51" y="2568"/>
                  <a:pt x="0" y="2526"/>
                  <a:pt x="0" y="246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2"/>
                  <a:pt x="51" y="0"/>
                  <a:pt x="109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961" y="0"/>
                  <a:pt x="4011" y="42"/>
                  <a:pt x="4011" y="100"/>
                </a:cubicBezTo>
                <a:cubicBezTo>
                  <a:pt x="4011" y="2467"/>
                  <a:pt x="4011" y="2467"/>
                  <a:pt x="4011" y="2467"/>
                </a:cubicBezTo>
                <a:cubicBezTo>
                  <a:pt x="4011" y="2526"/>
                  <a:pt x="3961" y="2568"/>
                  <a:pt x="3902" y="2568"/>
                </a:cubicBezTo>
                <a:close/>
                <a:moveTo>
                  <a:pt x="210" y="2358"/>
                </a:moveTo>
                <a:lnTo>
                  <a:pt x="210" y="2358"/>
                </a:lnTo>
                <a:cubicBezTo>
                  <a:pt x="3801" y="2358"/>
                  <a:pt x="3801" y="2358"/>
                  <a:pt x="3801" y="2358"/>
                </a:cubicBezTo>
                <a:cubicBezTo>
                  <a:pt x="3801" y="209"/>
                  <a:pt x="3801" y="209"/>
                  <a:pt x="3801" y="209"/>
                </a:cubicBezTo>
                <a:cubicBezTo>
                  <a:pt x="210" y="209"/>
                  <a:pt x="210" y="209"/>
                  <a:pt x="210" y="209"/>
                </a:cubicBezTo>
                <a:lnTo>
                  <a:pt x="210" y="23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4F979A9C-ACBC-7847-BE6D-12EAF3E0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234" y="10540195"/>
            <a:ext cx="235190" cy="1808026"/>
          </a:xfrm>
          <a:custGeom>
            <a:avLst/>
            <a:gdLst>
              <a:gd name="T0" fmla="*/ 109 w 210"/>
              <a:gd name="T1" fmla="*/ 1628 h 1629"/>
              <a:gd name="T2" fmla="*/ 109 w 210"/>
              <a:gd name="T3" fmla="*/ 1628 h 1629"/>
              <a:gd name="T4" fmla="*/ 0 w 210"/>
              <a:gd name="T5" fmla="*/ 1527 h 1629"/>
              <a:gd name="T6" fmla="*/ 0 w 210"/>
              <a:gd name="T7" fmla="*/ 109 h 1629"/>
              <a:gd name="T8" fmla="*/ 109 w 210"/>
              <a:gd name="T9" fmla="*/ 0 h 1629"/>
              <a:gd name="T10" fmla="*/ 209 w 210"/>
              <a:gd name="T11" fmla="*/ 109 h 1629"/>
              <a:gd name="T12" fmla="*/ 209 w 210"/>
              <a:gd name="T13" fmla="*/ 1527 h 1629"/>
              <a:gd name="T14" fmla="*/ 109 w 210"/>
              <a:gd name="T15" fmla="*/ 1628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0" h="1629">
                <a:moveTo>
                  <a:pt x="109" y="1628"/>
                </a:moveTo>
                <a:lnTo>
                  <a:pt x="109" y="1628"/>
                </a:lnTo>
                <a:cubicBezTo>
                  <a:pt x="50" y="1628"/>
                  <a:pt x="0" y="1578"/>
                  <a:pt x="0" y="15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0"/>
                  <a:pt x="50" y="0"/>
                  <a:pt x="109" y="0"/>
                </a:cubicBezTo>
                <a:cubicBezTo>
                  <a:pt x="167" y="0"/>
                  <a:pt x="209" y="50"/>
                  <a:pt x="209" y="109"/>
                </a:cubicBezTo>
                <a:cubicBezTo>
                  <a:pt x="209" y="1527"/>
                  <a:pt x="209" y="1527"/>
                  <a:pt x="209" y="1527"/>
                </a:cubicBezTo>
                <a:cubicBezTo>
                  <a:pt x="209" y="1578"/>
                  <a:pt x="167" y="1628"/>
                  <a:pt x="109" y="1628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7D91F423-C383-C246-80E8-B941E4145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584" y="12117929"/>
            <a:ext cx="2675288" cy="857466"/>
          </a:xfrm>
          <a:custGeom>
            <a:avLst/>
            <a:gdLst>
              <a:gd name="T0" fmla="*/ 126 w 2409"/>
              <a:gd name="T1" fmla="*/ 756 h 773"/>
              <a:gd name="T2" fmla="*/ 126 w 2409"/>
              <a:gd name="T3" fmla="*/ 756 h 773"/>
              <a:gd name="T4" fmla="*/ 26 w 2409"/>
              <a:gd name="T5" fmla="*/ 697 h 773"/>
              <a:gd name="T6" fmla="*/ 76 w 2409"/>
              <a:gd name="T7" fmla="*/ 563 h 773"/>
              <a:gd name="T8" fmla="*/ 1175 w 2409"/>
              <a:gd name="T9" fmla="*/ 9 h 773"/>
              <a:gd name="T10" fmla="*/ 1268 w 2409"/>
              <a:gd name="T11" fmla="*/ 9 h 773"/>
              <a:gd name="T12" fmla="*/ 2333 w 2409"/>
              <a:gd name="T13" fmla="*/ 563 h 773"/>
              <a:gd name="T14" fmla="*/ 2383 w 2409"/>
              <a:gd name="T15" fmla="*/ 705 h 773"/>
              <a:gd name="T16" fmla="*/ 2240 w 2409"/>
              <a:gd name="T17" fmla="*/ 747 h 773"/>
              <a:gd name="T18" fmla="*/ 1226 w 2409"/>
              <a:gd name="T19" fmla="*/ 227 h 773"/>
              <a:gd name="T20" fmla="*/ 168 w 2409"/>
              <a:gd name="T21" fmla="*/ 747 h 773"/>
              <a:gd name="T22" fmla="*/ 126 w 2409"/>
              <a:gd name="T23" fmla="*/ 756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9" h="773">
                <a:moveTo>
                  <a:pt x="126" y="756"/>
                </a:moveTo>
                <a:lnTo>
                  <a:pt x="126" y="756"/>
                </a:lnTo>
                <a:cubicBezTo>
                  <a:pt x="84" y="756"/>
                  <a:pt x="51" y="739"/>
                  <a:pt x="26" y="697"/>
                </a:cubicBezTo>
                <a:cubicBezTo>
                  <a:pt x="0" y="646"/>
                  <a:pt x="26" y="588"/>
                  <a:pt x="76" y="563"/>
                </a:cubicBezTo>
                <a:cubicBezTo>
                  <a:pt x="1175" y="9"/>
                  <a:pt x="1175" y="9"/>
                  <a:pt x="1175" y="9"/>
                </a:cubicBezTo>
                <a:cubicBezTo>
                  <a:pt x="1209" y="0"/>
                  <a:pt x="1243" y="0"/>
                  <a:pt x="1268" y="9"/>
                </a:cubicBezTo>
                <a:cubicBezTo>
                  <a:pt x="2333" y="563"/>
                  <a:pt x="2333" y="563"/>
                  <a:pt x="2333" y="563"/>
                </a:cubicBezTo>
                <a:cubicBezTo>
                  <a:pt x="2391" y="588"/>
                  <a:pt x="2408" y="646"/>
                  <a:pt x="2383" y="705"/>
                </a:cubicBezTo>
                <a:cubicBezTo>
                  <a:pt x="2358" y="756"/>
                  <a:pt x="2291" y="772"/>
                  <a:pt x="2240" y="747"/>
                </a:cubicBezTo>
                <a:cubicBezTo>
                  <a:pt x="1226" y="227"/>
                  <a:pt x="1226" y="227"/>
                  <a:pt x="1226" y="227"/>
                </a:cubicBezTo>
                <a:cubicBezTo>
                  <a:pt x="168" y="747"/>
                  <a:pt x="168" y="747"/>
                  <a:pt x="168" y="747"/>
                </a:cubicBezTo>
                <a:cubicBezTo>
                  <a:pt x="152" y="756"/>
                  <a:pt x="135" y="756"/>
                  <a:pt x="126" y="756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B080E4BA-59AE-9D40-A519-BB6079D7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544" y="12301672"/>
            <a:ext cx="230289" cy="534076"/>
          </a:xfrm>
          <a:custGeom>
            <a:avLst/>
            <a:gdLst>
              <a:gd name="T0" fmla="*/ 109 w 209"/>
              <a:gd name="T1" fmla="*/ 479 h 480"/>
              <a:gd name="T2" fmla="*/ 109 w 209"/>
              <a:gd name="T3" fmla="*/ 479 h 480"/>
              <a:gd name="T4" fmla="*/ 0 w 209"/>
              <a:gd name="T5" fmla="*/ 378 h 480"/>
              <a:gd name="T6" fmla="*/ 0 w 209"/>
              <a:gd name="T7" fmla="*/ 101 h 480"/>
              <a:gd name="T8" fmla="*/ 109 w 209"/>
              <a:gd name="T9" fmla="*/ 0 h 480"/>
              <a:gd name="T10" fmla="*/ 208 w 209"/>
              <a:gd name="T11" fmla="*/ 101 h 480"/>
              <a:gd name="T12" fmla="*/ 208 w 209"/>
              <a:gd name="T13" fmla="*/ 378 h 480"/>
              <a:gd name="T14" fmla="*/ 109 w 209"/>
              <a:gd name="T1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480">
                <a:moveTo>
                  <a:pt x="109" y="479"/>
                </a:moveTo>
                <a:lnTo>
                  <a:pt x="109" y="479"/>
                </a:lnTo>
                <a:cubicBezTo>
                  <a:pt x="50" y="479"/>
                  <a:pt x="0" y="437"/>
                  <a:pt x="0" y="378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50" y="0"/>
                  <a:pt x="109" y="0"/>
                </a:cubicBezTo>
                <a:cubicBezTo>
                  <a:pt x="168" y="0"/>
                  <a:pt x="208" y="42"/>
                  <a:pt x="208" y="101"/>
                </a:cubicBezTo>
                <a:cubicBezTo>
                  <a:pt x="208" y="378"/>
                  <a:pt x="208" y="378"/>
                  <a:pt x="208" y="378"/>
                </a:cubicBezTo>
                <a:cubicBezTo>
                  <a:pt x="208" y="437"/>
                  <a:pt x="168" y="479"/>
                  <a:pt x="109" y="479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945330DB-1F36-6148-BA79-B419D5C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171" y="8472482"/>
            <a:ext cx="1837425" cy="1847224"/>
          </a:xfrm>
          <a:custGeom>
            <a:avLst/>
            <a:gdLst>
              <a:gd name="T0" fmla="*/ 1593 w 1653"/>
              <a:gd name="T1" fmla="*/ 772 h 1663"/>
              <a:gd name="T2" fmla="*/ 1593 w 1653"/>
              <a:gd name="T3" fmla="*/ 772 h 1663"/>
              <a:gd name="T4" fmla="*/ 898 w 1653"/>
              <a:gd name="T5" fmla="*/ 772 h 1663"/>
              <a:gd name="T6" fmla="*/ 1014 w 1653"/>
              <a:gd name="T7" fmla="*/ 84 h 1663"/>
              <a:gd name="T8" fmla="*/ 974 w 1653"/>
              <a:gd name="T9" fmla="*/ 17 h 1663"/>
              <a:gd name="T10" fmla="*/ 831 w 1653"/>
              <a:gd name="T11" fmla="*/ 0 h 1663"/>
              <a:gd name="T12" fmla="*/ 243 w 1653"/>
              <a:gd name="T13" fmla="*/ 243 h 1663"/>
              <a:gd name="T14" fmla="*/ 0 w 1653"/>
              <a:gd name="T15" fmla="*/ 831 h 1663"/>
              <a:gd name="T16" fmla="*/ 235 w 1653"/>
              <a:gd name="T17" fmla="*/ 1401 h 1663"/>
              <a:gd name="T18" fmla="*/ 243 w 1653"/>
              <a:gd name="T19" fmla="*/ 1418 h 1663"/>
              <a:gd name="T20" fmla="*/ 252 w 1653"/>
              <a:gd name="T21" fmla="*/ 1427 h 1663"/>
              <a:gd name="T22" fmla="*/ 831 w 1653"/>
              <a:gd name="T23" fmla="*/ 1662 h 1663"/>
              <a:gd name="T24" fmla="*/ 1409 w 1653"/>
              <a:gd name="T25" fmla="*/ 1418 h 1663"/>
              <a:gd name="T26" fmla="*/ 1652 w 1653"/>
              <a:gd name="T27" fmla="*/ 831 h 1663"/>
              <a:gd name="T28" fmla="*/ 1593 w 1653"/>
              <a:gd name="T29" fmla="*/ 772 h 1663"/>
              <a:gd name="T30" fmla="*/ 327 w 1653"/>
              <a:gd name="T31" fmla="*/ 327 h 1663"/>
              <a:gd name="T32" fmla="*/ 327 w 1653"/>
              <a:gd name="T33" fmla="*/ 327 h 1663"/>
              <a:gd name="T34" fmla="*/ 831 w 1653"/>
              <a:gd name="T35" fmla="*/ 117 h 1663"/>
              <a:gd name="T36" fmla="*/ 898 w 1653"/>
              <a:gd name="T37" fmla="*/ 117 h 1663"/>
              <a:gd name="T38" fmla="*/ 772 w 1653"/>
              <a:gd name="T39" fmla="*/ 805 h 1663"/>
              <a:gd name="T40" fmla="*/ 285 w 1653"/>
              <a:gd name="T41" fmla="*/ 1292 h 1663"/>
              <a:gd name="T42" fmla="*/ 109 w 1653"/>
              <a:gd name="T43" fmla="*/ 831 h 1663"/>
              <a:gd name="T44" fmla="*/ 327 w 1653"/>
              <a:gd name="T45" fmla="*/ 327 h 1663"/>
              <a:gd name="T46" fmla="*/ 1333 w 1653"/>
              <a:gd name="T47" fmla="*/ 1334 h 1663"/>
              <a:gd name="T48" fmla="*/ 1333 w 1653"/>
              <a:gd name="T49" fmla="*/ 1334 h 1663"/>
              <a:gd name="T50" fmla="*/ 831 w 1653"/>
              <a:gd name="T51" fmla="*/ 1544 h 1663"/>
              <a:gd name="T52" fmla="*/ 369 w 1653"/>
              <a:gd name="T53" fmla="*/ 1376 h 1663"/>
              <a:gd name="T54" fmla="*/ 848 w 1653"/>
              <a:gd name="T55" fmla="*/ 889 h 1663"/>
              <a:gd name="T56" fmla="*/ 1535 w 1653"/>
              <a:gd name="T57" fmla="*/ 889 h 1663"/>
              <a:gd name="T58" fmla="*/ 1333 w 1653"/>
              <a:gd name="T59" fmla="*/ 1334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53" h="1663">
                <a:moveTo>
                  <a:pt x="1593" y="772"/>
                </a:moveTo>
                <a:lnTo>
                  <a:pt x="1593" y="772"/>
                </a:lnTo>
                <a:cubicBezTo>
                  <a:pt x="898" y="772"/>
                  <a:pt x="898" y="772"/>
                  <a:pt x="898" y="772"/>
                </a:cubicBezTo>
                <a:cubicBezTo>
                  <a:pt x="1014" y="84"/>
                  <a:pt x="1014" y="84"/>
                  <a:pt x="1014" y="84"/>
                </a:cubicBezTo>
                <a:cubicBezTo>
                  <a:pt x="1023" y="50"/>
                  <a:pt x="998" y="17"/>
                  <a:pt x="974" y="17"/>
                </a:cubicBezTo>
                <a:cubicBezTo>
                  <a:pt x="923" y="8"/>
                  <a:pt x="873" y="0"/>
                  <a:pt x="831" y="0"/>
                </a:cubicBezTo>
                <a:cubicBezTo>
                  <a:pt x="604" y="0"/>
                  <a:pt x="403" y="92"/>
                  <a:pt x="243" y="243"/>
                </a:cubicBezTo>
                <a:cubicBezTo>
                  <a:pt x="84" y="403"/>
                  <a:pt x="0" y="613"/>
                  <a:pt x="0" y="831"/>
                </a:cubicBezTo>
                <a:cubicBezTo>
                  <a:pt x="0" y="1049"/>
                  <a:pt x="84" y="1250"/>
                  <a:pt x="235" y="1401"/>
                </a:cubicBezTo>
                <a:cubicBezTo>
                  <a:pt x="235" y="1410"/>
                  <a:pt x="235" y="1410"/>
                  <a:pt x="243" y="1418"/>
                </a:cubicBezTo>
                <a:cubicBezTo>
                  <a:pt x="243" y="1418"/>
                  <a:pt x="252" y="1418"/>
                  <a:pt x="252" y="1427"/>
                </a:cubicBezTo>
                <a:cubicBezTo>
                  <a:pt x="411" y="1577"/>
                  <a:pt x="613" y="1662"/>
                  <a:pt x="831" y="1662"/>
                </a:cubicBezTo>
                <a:cubicBezTo>
                  <a:pt x="1048" y="1662"/>
                  <a:pt x="1249" y="1569"/>
                  <a:pt x="1409" y="1418"/>
                </a:cubicBezTo>
                <a:cubicBezTo>
                  <a:pt x="1568" y="1259"/>
                  <a:pt x="1652" y="1049"/>
                  <a:pt x="1652" y="831"/>
                </a:cubicBezTo>
                <a:cubicBezTo>
                  <a:pt x="1652" y="797"/>
                  <a:pt x="1627" y="772"/>
                  <a:pt x="1593" y="772"/>
                </a:cubicBezTo>
                <a:close/>
                <a:moveTo>
                  <a:pt x="327" y="327"/>
                </a:moveTo>
                <a:lnTo>
                  <a:pt x="327" y="327"/>
                </a:lnTo>
                <a:cubicBezTo>
                  <a:pt x="461" y="193"/>
                  <a:pt x="638" y="117"/>
                  <a:pt x="831" y="117"/>
                </a:cubicBezTo>
                <a:cubicBezTo>
                  <a:pt x="848" y="117"/>
                  <a:pt x="873" y="117"/>
                  <a:pt x="898" y="117"/>
                </a:cubicBezTo>
                <a:cubicBezTo>
                  <a:pt x="772" y="805"/>
                  <a:pt x="772" y="805"/>
                  <a:pt x="772" y="805"/>
                </a:cubicBezTo>
                <a:cubicBezTo>
                  <a:pt x="285" y="1292"/>
                  <a:pt x="285" y="1292"/>
                  <a:pt x="285" y="1292"/>
                </a:cubicBezTo>
                <a:cubicBezTo>
                  <a:pt x="176" y="1166"/>
                  <a:pt x="109" y="998"/>
                  <a:pt x="109" y="831"/>
                </a:cubicBezTo>
                <a:cubicBezTo>
                  <a:pt x="109" y="638"/>
                  <a:pt x="184" y="461"/>
                  <a:pt x="327" y="327"/>
                </a:cubicBezTo>
                <a:close/>
                <a:moveTo>
                  <a:pt x="1333" y="1334"/>
                </a:moveTo>
                <a:lnTo>
                  <a:pt x="1333" y="1334"/>
                </a:lnTo>
                <a:cubicBezTo>
                  <a:pt x="1191" y="1468"/>
                  <a:pt x="1014" y="1544"/>
                  <a:pt x="831" y="1544"/>
                </a:cubicBezTo>
                <a:cubicBezTo>
                  <a:pt x="654" y="1544"/>
                  <a:pt x="495" y="1485"/>
                  <a:pt x="369" y="1376"/>
                </a:cubicBezTo>
                <a:cubicBezTo>
                  <a:pt x="848" y="889"/>
                  <a:pt x="848" y="889"/>
                  <a:pt x="848" y="889"/>
                </a:cubicBezTo>
                <a:cubicBezTo>
                  <a:pt x="1535" y="889"/>
                  <a:pt x="1535" y="889"/>
                  <a:pt x="1535" y="889"/>
                </a:cubicBezTo>
                <a:cubicBezTo>
                  <a:pt x="1526" y="1057"/>
                  <a:pt x="1451" y="1208"/>
                  <a:pt x="1333" y="13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9BADDF1A-F301-E44C-9A92-6D6D07FA6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8286290"/>
            <a:ext cx="999558" cy="989759"/>
          </a:xfrm>
          <a:custGeom>
            <a:avLst/>
            <a:gdLst>
              <a:gd name="T0" fmla="*/ 696 w 898"/>
              <a:gd name="T1" fmla="*/ 294 h 891"/>
              <a:gd name="T2" fmla="*/ 696 w 898"/>
              <a:gd name="T3" fmla="*/ 294 h 891"/>
              <a:gd name="T4" fmla="*/ 200 w 898"/>
              <a:gd name="T5" fmla="*/ 0 h 891"/>
              <a:gd name="T6" fmla="*/ 158 w 898"/>
              <a:gd name="T7" fmla="*/ 17 h 891"/>
              <a:gd name="T8" fmla="*/ 133 w 898"/>
              <a:gd name="T9" fmla="*/ 50 h 891"/>
              <a:gd name="T10" fmla="*/ 0 w 898"/>
              <a:gd name="T11" fmla="*/ 814 h 891"/>
              <a:gd name="T12" fmla="*/ 16 w 898"/>
              <a:gd name="T13" fmla="*/ 864 h 891"/>
              <a:gd name="T14" fmla="*/ 58 w 898"/>
              <a:gd name="T15" fmla="*/ 890 h 891"/>
              <a:gd name="T16" fmla="*/ 838 w 898"/>
              <a:gd name="T17" fmla="*/ 890 h 891"/>
              <a:gd name="T18" fmla="*/ 897 w 898"/>
              <a:gd name="T19" fmla="*/ 831 h 891"/>
              <a:gd name="T20" fmla="*/ 696 w 898"/>
              <a:gd name="T21" fmla="*/ 294 h 891"/>
              <a:gd name="T22" fmla="*/ 125 w 898"/>
              <a:gd name="T23" fmla="*/ 772 h 891"/>
              <a:gd name="T24" fmla="*/ 125 w 898"/>
              <a:gd name="T25" fmla="*/ 772 h 891"/>
              <a:gd name="T26" fmla="*/ 234 w 898"/>
              <a:gd name="T27" fmla="*/ 126 h 891"/>
              <a:gd name="T28" fmla="*/ 611 w 898"/>
              <a:gd name="T29" fmla="*/ 361 h 891"/>
              <a:gd name="T30" fmla="*/ 779 w 898"/>
              <a:gd name="T31" fmla="*/ 772 h 891"/>
              <a:gd name="T32" fmla="*/ 125 w 898"/>
              <a:gd name="T33" fmla="*/ 772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8" h="891">
                <a:moveTo>
                  <a:pt x="696" y="294"/>
                </a:moveTo>
                <a:lnTo>
                  <a:pt x="696" y="294"/>
                </a:lnTo>
                <a:cubicBezTo>
                  <a:pt x="570" y="142"/>
                  <a:pt x="393" y="42"/>
                  <a:pt x="200" y="0"/>
                </a:cubicBezTo>
                <a:cubicBezTo>
                  <a:pt x="183" y="0"/>
                  <a:pt x="175" y="8"/>
                  <a:pt x="158" y="17"/>
                </a:cubicBezTo>
                <a:cubicBezTo>
                  <a:pt x="150" y="25"/>
                  <a:pt x="141" y="33"/>
                  <a:pt x="133" y="50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31"/>
                  <a:pt x="0" y="856"/>
                  <a:pt x="16" y="864"/>
                </a:cubicBezTo>
                <a:cubicBezTo>
                  <a:pt x="24" y="881"/>
                  <a:pt x="41" y="890"/>
                  <a:pt x="58" y="890"/>
                </a:cubicBezTo>
                <a:cubicBezTo>
                  <a:pt x="838" y="890"/>
                  <a:pt x="838" y="890"/>
                  <a:pt x="838" y="890"/>
                </a:cubicBezTo>
                <a:cubicBezTo>
                  <a:pt x="872" y="890"/>
                  <a:pt x="897" y="856"/>
                  <a:pt x="897" y="831"/>
                </a:cubicBezTo>
                <a:cubicBezTo>
                  <a:pt x="897" y="629"/>
                  <a:pt x="821" y="445"/>
                  <a:pt x="696" y="294"/>
                </a:cubicBezTo>
                <a:close/>
                <a:moveTo>
                  <a:pt x="125" y="772"/>
                </a:moveTo>
                <a:lnTo>
                  <a:pt x="125" y="772"/>
                </a:lnTo>
                <a:cubicBezTo>
                  <a:pt x="234" y="126"/>
                  <a:pt x="234" y="126"/>
                  <a:pt x="234" y="126"/>
                </a:cubicBezTo>
                <a:cubicBezTo>
                  <a:pt x="385" y="168"/>
                  <a:pt x="511" y="252"/>
                  <a:pt x="611" y="361"/>
                </a:cubicBezTo>
                <a:cubicBezTo>
                  <a:pt x="704" y="478"/>
                  <a:pt x="763" y="621"/>
                  <a:pt x="779" y="772"/>
                </a:cubicBezTo>
                <a:lnTo>
                  <a:pt x="125" y="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C35D1CBE-B5B3-FF47-BDE6-3CEC8829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067" y="6149979"/>
            <a:ext cx="3003573" cy="6771516"/>
          </a:xfrm>
          <a:custGeom>
            <a:avLst/>
            <a:gdLst>
              <a:gd name="T0" fmla="*/ 2661 w 2704"/>
              <a:gd name="T1" fmla="*/ 1401 h 6093"/>
              <a:gd name="T2" fmla="*/ 2661 w 2704"/>
              <a:gd name="T3" fmla="*/ 1401 h 6093"/>
              <a:gd name="T4" fmla="*/ 1393 w 2704"/>
              <a:gd name="T5" fmla="*/ 25 h 6093"/>
              <a:gd name="T6" fmla="*/ 1301 w 2704"/>
              <a:gd name="T7" fmla="*/ 25 h 6093"/>
              <a:gd name="T8" fmla="*/ 34 w 2704"/>
              <a:gd name="T9" fmla="*/ 1401 h 6093"/>
              <a:gd name="T10" fmla="*/ 84 w 2704"/>
              <a:gd name="T11" fmla="*/ 1501 h 6093"/>
              <a:gd name="T12" fmla="*/ 269 w 2704"/>
              <a:gd name="T13" fmla="*/ 1501 h 6093"/>
              <a:gd name="T14" fmla="*/ 269 w 2704"/>
              <a:gd name="T15" fmla="*/ 6092 h 6093"/>
              <a:gd name="T16" fmla="*/ 2434 w 2704"/>
              <a:gd name="T17" fmla="*/ 6092 h 6093"/>
              <a:gd name="T18" fmla="*/ 2434 w 2704"/>
              <a:gd name="T19" fmla="*/ 1501 h 6093"/>
              <a:gd name="T20" fmla="*/ 2619 w 2704"/>
              <a:gd name="T21" fmla="*/ 1501 h 6093"/>
              <a:gd name="T22" fmla="*/ 2661 w 2704"/>
              <a:gd name="T23" fmla="*/ 1401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4" h="6093">
                <a:moveTo>
                  <a:pt x="2661" y="1401"/>
                </a:moveTo>
                <a:lnTo>
                  <a:pt x="2661" y="1401"/>
                </a:lnTo>
                <a:cubicBezTo>
                  <a:pt x="1393" y="25"/>
                  <a:pt x="1393" y="25"/>
                  <a:pt x="1393" y="25"/>
                </a:cubicBezTo>
                <a:cubicBezTo>
                  <a:pt x="1368" y="0"/>
                  <a:pt x="1326" y="0"/>
                  <a:pt x="1301" y="25"/>
                </a:cubicBezTo>
                <a:cubicBezTo>
                  <a:pt x="34" y="1401"/>
                  <a:pt x="34" y="1401"/>
                  <a:pt x="34" y="1401"/>
                </a:cubicBezTo>
                <a:cubicBezTo>
                  <a:pt x="0" y="1442"/>
                  <a:pt x="26" y="1501"/>
                  <a:pt x="84" y="1501"/>
                </a:cubicBezTo>
                <a:cubicBezTo>
                  <a:pt x="269" y="1501"/>
                  <a:pt x="269" y="1501"/>
                  <a:pt x="269" y="1501"/>
                </a:cubicBezTo>
                <a:cubicBezTo>
                  <a:pt x="269" y="6092"/>
                  <a:pt x="269" y="6092"/>
                  <a:pt x="269" y="6092"/>
                </a:cubicBezTo>
                <a:cubicBezTo>
                  <a:pt x="2434" y="6092"/>
                  <a:pt x="2434" y="6092"/>
                  <a:pt x="2434" y="6092"/>
                </a:cubicBezTo>
                <a:cubicBezTo>
                  <a:pt x="2434" y="1501"/>
                  <a:pt x="2434" y="1501"/>
                  <a:pt x="2434" y="1501"/>
                </a:cubicBezTo>
                <a:cubicBezTo>
                  <a:pt x="2619" y="1501"/>
                  <a:pt x="2619" y="1501"/>
                  <a:pt x="2619" y="1501"/>
                </a:cubicBezTo>
                <a:cubicBezTo>
                  <a:pt x="2669" y="1501"/>
                  <a:pt x="2703" y="1442"/>
                  <a:pt x="2661" y="14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607DE0B8-4864-244D-84A6-5A93F04F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295" y="7762013"/>
            <a:ext cx="3003573" cy="5159482"/>
          </a:xfrm>
          <a:custGeom>
            <a:avLst/>
            <a:gdLst>
              <a:gd name="T0" fmla="*/ 2669 w 2703"/>
              <a:gd name="T1" fmla="*/ 1401 h 4642"/>
              <a:gd name="T2" fmla="*/ 2669 w 2703"/>
              <a:gd name="T3" fmla="*/ 1401 h 4642"/>
              <a:gd name="T4" fmla="*/ 1401 w 2703"/>
              <a:gd name="T5" fmla="*/ 25 h 4642"/>
              <a:gd name="T6" fmla="*/ 1309 w 2703"/>
              <a:gd name="T7" fmla="*/ 25 h 4642"/>
              <a:gd name="T8" fmla="*/ 42 w 2703"/>
              <a:gd name="T9" fmla="*/ 1401 h 4642"/>
              <a:gd name="T10" fmla="*/ 92 w 2703"/>
              <a:gd name="T11" fmla="*/ 1510 h 4642"/>
              <a:gd name="T12" fmla="*/ 269 w 2703"/>
              <a:gd name="T13" fmla="*/ 1510 h 4642"/>
              <a:gd name="T14" fmla="*/ 269 w 2703"/>
              <a:gd name="T15" fmla="*/ 4641 h 4642"/>
              <a:gd name="T16" fmla="*/ 2442 w 2703"/>
              <a:gd name="T17" fmla="*/ 4641 h 4642"/>
              <a:gd name="T18" fmla="*/ 2442 w 2703"/>
              <a:gd name="T19" fmla="*/ 1510 h 4642"/>
              <a:gd name="T20" fmla="*/ 2619 w 2703"/>
              <a:gd name="T21" fmla="*/ 1510 h 4642"/>
              <a:gd name="T22" fmla="*/ 2669 w 2703"/>
              <a:gd name="T23" fmla="*/ 1401 h 4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3" h="4642">
                <a:moveTo>
                  <a:pt x="2669" y="1401"/>
                </a:moveTo>
                <a:lnTo>
                  <a:pt x="2669" y="1401"/>
                </a:lnTo>
                <a:cubicBezTo>
                  <a:pt x="1401" y="25"/>
                  <a:pt x="1401" y="25"/>
                  <a:pt x="1401" y="25"/>
                </a:cubicBezTo>
                <a:cubicBezTo>
                  <a:pt x="1376" y="0"/>
                  <a:pt x="1334" y="0"/>
                  <a:pt x="1309" y="25"/>
                </a:cubicBezTo>
                <a:cubicBezTo>
                  <a:pt x="42" y="1401"/>
                  <a:pt x="42" y="1401"/>
                  <a:pt x="42" y="1401"/>
                </a:cubicBezTo>
                <a:cubicBezTo>
                  <a:pt x="0" y="1443"/>
                  <a:pt x="33" y="1510"/>
                  <a:pt x="92" y="1510"/>
                </a:cubicBezTo>
                <a:cubicBezTo>
                  <a:pt x="269" y="1510"/>
                  <a:pt x="269" y="1510"/>
                  <a:pt x="269" y="1510"/>
                </a:cubicBezTo>
                <a:cubicBezTo>
                  <a:pt x="269" y="4641"/>
                  <a:pt x="269" y="4641"/>
                  <a:pt x="269" y="4641"/>
                </a:cubicBezTo>
                <a:cubicBezTo>
                  <a:pt x="2442" y="4641"/>
                  <a:pt x="2442" y="4641"/>
                  <a:pt x="2442" y="4641"/>
                </a:cubicBezTo>
                <a:cubicBezTo>
                  <a:pt x="2442" y="1510"/>
                  <a:pt x="2442" y="1510"/>
                  <a:pt x="2442" y="1510"/>
                </a:cubicBezTo>
                <a:cubicBezTo>
                  <a:pt x="2619" y="1510"/>
                  <a:pt x="2619" y="1510"/>
                  <a:pt x="2619" y="1510"/>
                </a:cubicBezTo>
                <a:cubicBezTo>
                  <a:pt x="2677" y="1510"/>
                  <a:pt x="2702" y="1443"/>
                  <a:pt x="2669" y="14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232ECB3B-F7BD-CC49-B59F-865297CC5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782" y="7762013"/>
            <a:ext cx="3003576" cy="5159482"/>
          </a:xfrm>
          <a:custGeom>
            <a:avLst/>
            <a:gdLst>
              <a:gd name="T0" fmla="*/ 2661 w 2704"/>
              <a:gd name="T1" fmla="*/ 1401 h 4642"/>
              <a:gd name="T2" fmla="*/ 2661 w 2704"/>
              <a:gd name="T3" fmla="*/ 1401 h 4642"/>
              <a:gd name="T4" fmla="*/ 1393 w 2704"/>
              <a:gd name="T5" fmla="*/ 25 h 4642"/>
              <a:gd name="T6" fmla="*/ 1301 w 2704"/>
              <a:gd name="T7" fmla="*/ 25 h 4642"/>
              <a:gd name="T8" fmla="*/ 34 w 2704"/>
              <a:gd name="T9" fmla="*/ 1401 h 4642"/>
              <a:gd name="T10" fmla="*/ 84 w 2704"/>
              <a:gd name="T11" fmla="*/ 1510 h 4642"/>
              <a:gd name="T12" fmla="*/ 269 w 2704"/>
              <a:gd name="T13" fmla="*/ 1510 h 4642"/>
              <a:gd name="T14" fmla="*/ 269 w 2704"/>
              <a:gd name="T15" fmla="*/ 4641 h 4642"/>
              <a:gd name="T16" fmla="*/ 2434 w 2704"/>
              <a:gd name="T17" fmla="*/ 4641 h 4642"/>
              <a:gd name="T18" fmla="*/ 2434 w 2704"/>
              <a:gd name="T19" fmla="*/ 1510 h 4642"/>
              <a:gd name="T20" fmla="*/ 2619 w 2704"/>
              <a:gd name="T21" fmla="*/ 1510 h 4642"/>
              <a:gd name="T22" fmla="*/ 2661 w 2704"/>
              <a:gd name="T23" fmla="*/ 1401 h 4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4" h="4642">
                <a:moveTo>
                  <a:pt x="2661" y="1401"/>
                </a:moveTo>
                <a:lnTo>
                  <a:pt x="2661" y="1401"/>
                </a:lnTo>
                <a:cubicBezTo>
                  <a:pt x="1393" y="25"/>
                  <a:pt x="1393" y="25"/>
                  <a:pt x="1393" y="25"/>
                </a:cubicBezTo>
                <a:cubicBezTo>
                  <a:pt x="1368" y="0"/>
                  <a:pt x="1326" y="0"/>
                  <a:pt x="1301" y="25"/>
                </a:cubicBezTo>
                <a:cubicBezTo>
                  <a:pt x="34" y="1401"/>
                  <a:pt x="34" y="1401"/>
                  <a:pt x="34" y="1401"/>
                </a:cubicBezTo>
                <a:cubicBezTo>
                  <a:pt x="0" y="1443"/>
                  <a:pt x="25" y="1510"/>
                  <a:pt x="84" y="1510"/>
                </a:cubicBezTo>
                <a:cubicBezTo>
                  <a:pt x="269" y="1510"/>
                  <a:pt x="269" y="1510"/>
                  <a:pt x="269" y="1510"/>
                </a:cubicBezTo>
                <a:cubicBezTo>
                  <a:pt x="269" y="4641"/>
                  <a:pt x="269" y="4641"/>
                  <a:pt x="269" y="4641"/>
                </a:cubicBezTo>
                <a:cubicBezTo>
                  <a:pt x="2434" y="4641"/>
                  <a:pt x="2434" y="4641"/>
                  <a:pt x="2434" y="4641"/>
                </a:cubicBezTo>
                <a:cubicBezTo>
                  <a:pt x="2434" y="1510"/>
                  <a:pt x="2434" y="1510"/>
                  <a:pt x="2434" y="1510"/>
                </a:cubicBezTo>
                <a:cubicBezTo>
                  <a:pt x="2619" y="1510"/>
                  <a:pt x="2619" y="1510"/>
                  <a:pt x="2619" y="1510"/>
                </a:cubicBezTo>
                <a:cubicBezTo>
                  <a:pt x="2669" y="1510"/>
                  <a:pt x="2703" y="1443"/>
                  <a:pt x="2661" y="14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4">
            <a:extLst>
              <a:ext uri="{FF2B5EF4-FFF2-40B4-BE49-F238E27FC236}">
                <a16:creationId xmlns:a16="http://schemas.microsoft.com/office/drawing/2014/main" id="{59690A3A-5AA7-2443-A02F-D1152ED8B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010" y="6149979"/>
            <a:ext cx="3003576" cy="6771516"/>
          </a:xfrm>
          <a:custGeom>
            <a:avLst/>
            <a:gdLst>
              <a:gd name="T0" fmla="*/ 2669 w 2703"/>
              <a:gd name="T1" fmla="*/ 1401 h 6093"/>
              <a:gd name="T2" fmla="*/ 2669 w 2703"/>
              <a:gd name="T3" fmla="*/ 1401 h 6093"/>
              <a:gd name="T4" fmla="*/ 1401 w 2703"/>
              <a:gd name="T5" fmla="*/ 25 h 6093"/>
              <a:gd name="T6" fmla="*/ 1309 w 2703"/>
              <a:gd name="T7" fmla="*/ 25 h 6093"/>
              <a:gd name="T8" fmla="*/ 42 w 2703"/>
              <a:gd name="T9" fmla="*/ 1401 h 6093"/>
              <a:gd name="T10" fmla="*/ 92 w 2703"/>
              <a:gd name="T11" fmla="*/ 1501 h 6093"/>
              <a:gd name="T12" fmla="*/ 268 w 2703"/>
              <a:gd name="T13" fmla="*/ 1501 h 6093"/>
              <a:gd name="T14" fmla="*/ 268 w 2703"/>
              <a:gd name="T15" fmla="*/ 6092 h 6093"/>
              <a:gd name="T16" fmla="*/ 2434 w 2703"/>
              <a:gd name="T17" fmla="*/ 6092 h 6093"/>
              <a:gd name="T18" fmla="*/ 2434 w 2703"/>
              <a:gd name="T19" fmla="*/ 1501 h 6093"/>
              <a:gd name="T20" fmla="*/ 2618 w 2703"/>
              <a:gd name="T21" fmla="*/ 1501 h 6093"/>
              <a:gd name="T22" fmla="*/ 2669 w 2703"/>
              <a:gd name="T23" fmla="*/ 1401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3" h="6093">
                <a:moveTo>
                  <a:pt x="2669" y="1401"/>
                </a:moveTo>
                <a:lnTo>
                  <a:pt x="2669" y="1401"/>
                </a:lnTo>
                <a:cubicBezTo>
                  <a:pt x="1401" y="25"/>
                  <a:pt x="1401" y="25"/>
                  <a:pt x="1401" y="25"/>
                </a:cubicBezTo>
                <a:cubicBezTo>
                  <a:pt x="1376" y="0"/>
                  <a:pt x="1334" y="0"/>
                  <a:pt x="1309" y="25"/>
                </a:cubicBezTo>
                <a:cubicBezTo>
                  <a:pt x="42" y="1401"/>
                  <a:pt x="42" y="1401"/>
                  <a:pt x="42" y="1401"/>
                </a:cubicBezTo>
                <a:cubicBezTo>
                  <a:pt x="0" y="1442"/>
                  <a:pt x="33" y="1501"/>
                  <a:pt x="92" y="1501"/>
                </a:cubicBezTo>
                <a:cubicBezTo>
                  <a:pt x="268" y="1501"/>
                  <a:pt x="268" y="1501"/>
                  <a:pt x="268" y="1501"/>
                </a:cubicBezTo>
                <a:cubicBezTo>
                  <a:pt x="268" y="6092"/>
                  <a:pt x="268" y="6092"/>
                  <a:pt x="268" y="6092"/>
                </a:cubicBezTo>
                <a:cubicBezTo>
                  <a:pt x="2434" y="6092"/>
                  <a:pt x="2434" y="6092"/>
                  <a:pt x="2434" y="6092"/>
                </a:cubicBezTo>
                <a:cubicBezTo>
                  <a:pt x="2434" y="1501"/>
                  <a:pt x="2434" y="1501"/>
                  <a:pt x="2434" y="1501"/>
                </a:cubicBezTo>
                <a:cubicBezTo>
                  <a:pt x="2618" y="1501"/>
                  <a:pt x="2618" y="1501"/>
                  <a:pt x="2618" y="1501"/>
                </a:cubicBezTo>
                <a:cubicBezTo>
                  <a:pt x="2677" y="1501"/>
                  <a:pt x="2702" y="1442"/>
                  <a:pt x="2669" y="14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5">
            <a:extLst>
              <a:ext uri="{FF2B5EF4-FFF2-40B4-BE49-F238E27FC236}">
                <a16:creationId xmlns:a16="http://schemas.microsoft.com/office/drawing/2014/main" id="{5784D1C9-3E11-3943-BACF-23BBCA06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51" y="8697873"/>
            <a:ext cx="1528736" cy="1528736"/>
          </a:xfrm>
          <a:custGeom>
            <a:avLst/>
            <a:gdLst>
              <a:gd name="T0" fmla="*/ 1377 w 1378"/>
              <a:gd name="T1" fmla="*/ 688 h 1377"/>
              <a:gd name="T2" fmla="*/ 1377 w 1378"/>
              <a:gd name="T3" fmla="*/ 688 h 1377"/>
              <a:gd name="T4" fmla="*/ 689 w 1378"/>
              <a:gd name="T5" fmla="*/ 1376 h 1377"/>
              <a:gd name="T6" fmla="*/ 0 w 1378"/>
              <a:gd name="T7" fmla="*/ 688 h 1377"/>
              <a:gd name="T8" fmla="*/ 689 w 1378"/>
              <a:gd name="T9" fmla="*/ 0 h 1377"/>
              <a:gd name="T10" fmla="*/ 1377 w 1378"/>
              <a:gd name="T11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8" h="1377">
                <a:moveTo>
                  <a:pt x="1377" y="688"/>
                </a:moveTo>
                <a:lnTo>
                  <a:pt x="1377" y="688"/>
                </a:lnTo>
                <a:cubicBezTo>
                  <a:pt x="1377" y="1066"/>
                  <a:pt x="1066" y="1376"/>
                  <a:pt x="689" y="1376"/>
                </a:cubicBezTo>
                <a:cubicBezTo>
                  <a:pt x="311" y="1376"/>
                  <a:pt x="0" y="1066"/>
                  <a:pt x="0" y="688"/>
                </a:cubicBezTo>
                <a:cubicBezTo>
                  <a:pt x="0" y="311"/>
                  <a:pt x="311" y="0"/>
                  <a:pt x="689" y="0"/>
                </a:cubicBezTo>
                <a:cubicBezTo>
                  <a:pt x="1066" y="0"/>
                  <a:pt x="1377" y="311"/>
                  <a:pt x="1377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6">
            <a:extLst>
              <a:ext uri="{FF2B5EF4-FFF2-40B4-BE49-F238E27FC236}">
                <a16:creationId xmlns:a16="http://schemas.microsoft.com/office/drawing/2014/main" id="{B681FC18-5698-1940-9DCE-C08E8256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083" y="6973145"/>
            <a:ext cx="1528736" cy="1528736"/>
          </a:xfrm>
          <a:custGeom>
            <a:avLst/>
            <a:gdLst>
              <a:gd name="T0" fmla="*/ 1376 w 1377"/>
              <a:gd name="T1" fmla="*/ 688 h 1377"/>
              <a:gd name="T2" fmla="*/ 1376 w 1377"/>
              <a:gd name="T3" fmla="*/ 688 h 1377"/>
              <a:gd name="T4" fmla="*/ 688 w 1377"/>
              <a:gd name="T5" fmla="*/ 1376 h 1377"/>
              <a:gd name="T6" fmla="*/ 0 w 1377"/>
              <a:gd name="T7" fmla="*/ 688 h 1377"/>
              <a:gd name="T8" fmla="*/ 688 w 1377"/>
              <a:gd name="T9" fmla="*/ 0 h 1377"/>
              <a:gd name="T10" fmla="*/ 1376 w 1377"/>
              <a:gd name="T11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7" h="1377">
                <a:moveTo>
                  <a:pt x="1376" y="688"/>
                </a:moveTo>
                <a:lnTo>
                  <a:pt x="1376" y="688"/>
                </a:lnTo>
                <a:cubicBezTo>
                  <a:pt x="1376" y="1065"/>
                  <a:pt x="1074" y="1376"/>
                  <a:pt x="688" y="1376"/>
                </a:cubicBezTo>
                <a:cubicBezTo>
                  <a:pt x="310" y="1376"/>
                  <a:pt x="0" y="1065"/>
                  <a:pt x="0" y="688"/>
                </a:cubicBezTo>
                <a:cubicBezTo>
                  <a:pt x="0" y="310"/>
                  <a:pt x="310" y="0"/>
                  <a:pt x="688" y="0"/>
                </a:cubicBezTo>
                <a:cubicBezTo>
                  <a:pt x="1074" y="0"/>
                  <a:pt x="1376" y="310"/>
                  <a:pt x="1376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7">
            <a:extLst>
              <a:ext uri="{FF2B5EF4-FFF2-40B4-BE49-F238E27FC236}">
                <a16:creationId xmlns:a16="http://schemas.microsoft.com/office/drawing/2014/main" id="{021AF0E6-7298-5144-B5A2-5BC9F7B3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766" y="8697873"/>
            <a:ext cx="1528736" cy="1528736"/>
          </a:xfrm>
          <a:custGeom>
            <a:avLst/>
            <a:gdLst>
              <a:gd name="T0" fmla="*/ 0 w 1377"/>
              <a:gd name="T1" fmla="*/ 688 h 1377"/>
              <a:gd name="T2" fmla="*/ 0 w 1377"/>
              <a:gd name="T3" fmla="*/ 688 h 1377"/>
              <a:gd name="T4" fmla="*/ 688 w 1377"/>
              <a:gd name="T5" fmla="*/ 1376 h 1377"/>
              <a:gd name="T6" fmla="*/ 1376 w 1377"/>
              <a:gd name="T7" fmla="*/ 688 h 1377"/>
              <a:gd name="T8" fmla="*/ 688 w 1377"/>
              <a:gd name="T9" fmla="*/ 0 h 1377"/>
              <a:gd name="T10" fmla="*/ 0 w 1377"/>
              <a:gd name="T11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7" h="1377">
                <a:moveTo>
                  <a:pt x="0" y="688"/>
                </a:moveTo>
                <a:lnTo>
                  <a:pt x="0" y="688"/>
                </a:lnTo>
                <a:cubicBezTo>
                  <a:pt x="0" y="1066"/>
                  <a:pt x="310" y="1376"/>
                  <a:pt x="688" y="1376"/>
                </a:cubicBezTo>
                <a:cubicBezTo>
                  <a:pt x="1074" y="1376"/>
                  <a:pt x="1376" y="1066"/>
                  <a:pt x="1376" y="688"/>
                </a:cubicBezTo>
                <a:cubicBezTo>
                  <a:pt x="1376" y="311"/>
                  <a:pt x="1074" y="0"/>
                  <a:pt x="688" y="0"/>
                </a:cubicBezTo>
                <a:cubicBezTo>
                  <a:pt x="310" y="0"/>
                  <a:pt x="0" y="311"/>
                  <a:pt x="0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8">
            <a:extLst>
              <a:ext uri="{FF2B5EF4-FFF2-40B4-BE49-F238E27FC236}">
                <a16:creationId xmlns:a16="http://schemas.microsoft.com/office/drawing/2014/main" id="{9B456740-5C66-9843-AC2B-C13DE482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335" y="6973145"/>
            <a:ext cx="1528736" cy="1528736"/>
          </a:xfrm>
          <a:custGeom>
            <a:avLst/>
            <a:gdLst>
              <a:gd name="T0" fmla="*/ 0 w 1378"/>
              <a:gd name="T1" fmla="*/ 688 h 1377"/>
              <a:gd name="T2" fmla="*/ 0 w 1378"/>
              <a:gd name="T3" fmla="*/ 688 h 1377"/>
              <a:gd name="T4" fmla="*/ 689 w 1378"/>
              <a:gd name="T5" fmla="*/ 1376 h 1377"/>
              <a:gd name="T6" fmla="*/ 1377 w 1378"/>
              <a:gd name="T7" fmla="*/ 688 h 1377"/>
              <a:gd name="T8" fmla="*/ 689 w 1378"/>
              <a:gd name="T9" fmla="*/ 0 h 1377"/>
              <a:gd name="T10" fmla="*/ 0 w 1378"/>
              <a:gd name="T11" fmla="*/ 688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8" h="1377">
                <a:moveTo>
                  <a:pt x="0" y="688"/>
                </a:moveTo>
                <a:lnTo>
                  <a:pt x="0" y="688"/>
                </a:lnTo>
                <a:cubicBezTo>
                  <a:pt x="0" y="1065"/>
                  <a:pt x="311" y="1376"/>
                  <a:pt x="689" y="1376"/>
                </a:cubicBezTo>
                <a:cubicBezTo>
                  <a:pt x="1066" y="1376"/>
                  <a:pt x="1377" y="1065"/>
                  <a:pt x="1377" y="688"/>
                </a:cubicBezTo>
                <a:cubicBezTo>
                  <a:pt x="1377" y="310"/>
                  <a:pt x="1066" y="0"/>
                  <a:pt x="689" y="0"/>
                </a:cubicBezTo>
                <a:cubicBezTo>
                  <a:pt x="311" y="0"/>
                  <a:pt x="0" y="310"/>
                  <a:pt x="0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BEAEC-0897-E849-8973-F8D31A51AF71}"/>
              </a:ext>
            </a:extLst>
          </p:cNvPr>
          <p:cNvGrpSpPr/>
          <p:nvPr/>
        </p:nvGrpSpPr>
        <p:grpSpPr>
          <a:xfrm>
            <a:off x="2330440" y="9080057"/>
            <a:ext cx="906460" cy="764368"/>
            <a:chOff x="2330440" y="9080057"/>
            <a:chExt cx="906460" cy="764368"/>
          </a:xfrm>
          <a:solidFill>
            <a:schemeClr val="tx2"/>
          </a:solidFill>
        </p:grpSpPr>
        <p:sp>
          <p:nvSpPr>
            <p:cNvPr id="472" name="Freeform 423">
              <a:extLst>
                <a:ext uri="{FF2B5EF4-FFF2-40B4-BE49-F238E27FC236}">
                  <a16:creationId xmlns:a16="http://schemas.microsoft.com/office/drawing/2014/main" id="{ACFA33BD-42C2-6D42-A2D1-0D3AB029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440" y="9080057"/>
              <a:ext cx="906460" cy="617374"/>
            </a:xfrm>
            <a:custGeom>
              <a:avLst/>
              <a:gdLst>
                <a:gd name="T0" fmla="*/ 781 w 815"/>
                <a:gd name="T1" fmla="*/ 554 h 555"/>
                <a:gd name="T2" fmla="*/ 781 w 815"/>
                <a:gd name="T3" fmla="*/ 554 h 555"/>
                <a:gd name="T4" fmla="*/ 42 w 815"/>
                <a:gd name="T5" fmla="*/ 554 h 555"/>
                <a:gd name="T6" fmla="*/ 0 w 815"/>
                <a:gd name="T7" fmla="*/ 512 h 555"/>
                <a:gd name="T8" fmla="*/ 0 w 815"/>
                <a:gd name="T9" fmla="*/ 42 h 555"/>
                <a:gd name="T10" fmla="*/ 42 w 815"/>
                <a:gd name="T11" fmla="*/ 0 h 555"/>
                <a:gd name="T12" fmla="*/ 781 w 815"/>
                <a:gd name="T13" fmla="*/ 0 h 555"/>
                <a:gd name="T14" fmla="*/ 814 w 815"/>
                <a:gd name="T15" fmla="*/ 42 h 555"/>
                <a:gd name="T16" fmla="*/ 814 w 815"/>
                <a:gd name="T17" fmla="*/ 512 h 555"/>
                <a:gd name="T18" fmla="*/ 781 w 815"/>
                <a:gd name="T19" fmla="*/ 554 h 555"/>
                <a:gd name="T20" fmla="*/ 51 w 815"/>
                <a:gd name="T21" fmla="*/ 504 h 555"/>
                <a:gd name="T22" fmla="*/ 51 w 815"/>
                <a:gd name="T23" fmla="*/ 504 h 555"/>
                <a:gd name="T24" fmla="*/ 764 w 815"/>
                <a:gd name="T25" fmla="*/ 504 h 555"/>
                <a:gd name="T26" fmla="*/ 764 w 815"/>
                <a:gd name="T27" fmla="*/ 51 h 555"/>
                <a:gd name="T28" fmla="*/ 51 w 815"/>
                <a:gd name="T29" fmla="*/ 51 h 555"/>
                <a:gd name="T30" fmla="*/ 51 w 815"/>
                <a:gd name="T31" fmla="*/ 50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5" h="555">
                  <a:moveTo>
                    <a:pt x="781" y="554"/>
                  </a:moveTo>
                  <a:lnTo>
                    <a:pt x="781" y="554"/>
                  </a:lnTo>
                  <a:cubicBezTo>
                    <a:pt x="42" y="554"/>
                    <a:pt x="42" y="554"/>
                    <a:pt x="42" y="554"/>
                  </a:cubicBezTo>
                  <a:cubicBezTo>
                    <a:pt x="17" y="554"/>
                    <a:pt x="0" y="538"/>
                    <a:pt x="0" y="51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17" y="0"/>
                    <a:pt x="42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98" y="0"/>
                    <a:pt x="814" y="17"/>
                    <a:pt x="814" y="42"/>
                  </a:cubicBezTo>
                  <a:cubicBezTo>
                    <a:pt x="814" y="512"/>
                    <a:pt x="814" y="512"/>
                    <a:pt x="814" y="512"/>
                  </a:cubicBezTo>
                  <a:cubicBezTo>
                    <a:pt x="814" y="538"/>
                    <a:pt x="798" y="554"/>
                    <a:pt x="781" y="554"/>
                  </a:cubicBezTo>
                  <a:close/>
                  <a:moveTo>
                    <a:pt x="51" y="504"/>
                  </a:moveTo>
                  <a:lnTo>
                    <a:pt x="51" y="504"/>
                  </a:lnTo>
                  <a:cubicBezTo>
                    <a:pt x="764" y="504"/>
                    <a:pt x="764" y="504"/>
                    <a:pt x="764" y="504"/>
                  </a:cubicBezTo>
                  <a:cubicBezTo>
                    <a:pt x="764" y="51"/>
                    <a:pt x="764" y="51"/>
                    <a:pt x="764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50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424">
              <a:extLst>
                <a:ext uri="{FF2B5EF4-FFF2-40B4-BE49-F238E27FC236}">
                  <a16:creationId xmlns:a16="http://schemas.microsoft.com/office/drawing/2014/main" id="{666C63E7-12B4-AB4D-BB24-BE9A8C4D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440" y="9555338"/>
              <a:ext cx="906460" cy="48998"/>
            </a:xfrm>
            <a:custGeom>
              <a:avLst/>
              <a:gdLst>
                <a:gd name="T0" fmla="*/ 789 w 815"/>
                <a:gd name="T1" fmla="*/ 42 h 43"/>
                <a:gd name="T2" fmla="*/ 789 w 815"/>
                <a:gd name="T3" fmla="*/ 42 h 43"/>
                <a:gd name="T4" fmla="*/ 25 w 815"/>
                <a:gd name="T5" fmla="*/ 42 h 43"/>
                <a:gd name="T6" fmla="*/ 0 w 815"/>
                <a:gd name="T7" fmla="*/ 25 h 43"/>
                <a:gd name="T8" fmla="*/ 25 w 815"/>
                <a:gd name="T9" fmla="*/ 0 h 43"/>
                <a:gd name="T10" fmla="*/ 789 w 815"/>
                <a:gd name="T11" fmla="*/ 0 h 43"/>
                <a:gd name="T12" fmla="*/ 814 w 815"/>
                <a:gd name="T13" fmla="*/ 25 h 43"/>
                <a:gd name="T14" fmla="*/ 789 w 815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43">
                  <a:moveTo>
                    <a:pt x="789" y="42"/>
                  </a:moveTo>
                  <a:lnTo>
                    <a:pt x="789" y="42"/>
                  </a:lnTo>
                  <a:cubicBezTo>
                    <a:pt x="25" y="42"/>
                    <a:pt x="25" y="42"/>
                    <a:pt x="25" y="42"/>
                  </a:cubicBezTo>
                  <a:cubicBezTo>
                    <a:pt x="17" y="42"/>
                    <a:pt x="0" y="34"/>
                    <a:pt x="0" y="25"/>
                  </a:cubicBezTo>
                  <a:cubicBezTo>
                    <a:pt x="0" y="9"/>
                    <a:pt x="17" y="0"/>
                    <a:pt x="25" y="0"/>
                  </a:cubicBezTo>
                  <a:cubicBezTo>
                    <a:pt x="789" y="0"/>
                    <a:pt x="789" y="0"/>
                    <a:pt x="789" y="0"/>
                  </a:cubicBezTo>
                  <a:cubicBezTo>
                    <a:pt x="806" y="0"/>
                    <a:pt x="814" y="9"/>
                    <a:pt x="814" y="25"/>
                  </a:cubicBezTo>
                  <a:cubicBezTo>
                    <a:pt x="814" y="34"/>
                    <a:pt x="806" y="42"/>
                    <a:pt x="789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4" name="Freeform 425">
              <a:extLst>
                <a:ext uri="{FF2B5EF4-FFF2-40B4-BE49-F238E27FC236}">
                  <a16:creationId xmlns:a16="http://schemas.microsoft.com/office/drawing/2014/main" id="{B4E2C76D-6C00-B84F-8A31-8B8D72A9D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830" y="9795427"/>
              <a:ext cx="465479" cy="48998"/>
            </a:xfrm>
            <a:custGeom>
              <a:avLst/>
              <a:gdLst>
                <a:gd name="T0" fmla="*/ 403 w 420"/>
                <a:gd name="T1" fmla="*/ 41 h 42"/>
                <a:gd name="T2" fmla="*/ 403 w 420"/>
                <a:gd name="T3" fmla="*/ 41 h 42"/>
                <a:gd name="T4" fmla="*/ 16 w 420"/>
                <a:gd name="T5" fmla="*/ 41 h 42"/>
                <a:gd name="T6" fmla="*/ 0 w 420"/>
                <a:gd name="T7" fmla="*/ 16 h 42"/>
                <a:gd name="T8" fmla="*/ 16 w 420"/>
                <a:gd name="T9" fmla="*/ 0 h 42"/>
                <a:gd name="T10" fmla="*/ 403 w 420"/>
                <a:gd name="T11" fmla="*/ 0 h 42"/>
                <a:gd name="T12" fmla="*/ 419 w 420"/>
                <a:gd name="T13" fmla="*/ 16 h 42"/>
                <a:gd name="T14" fmla="*/ 403 w 420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42">
                  <a:moveTo>
                    <a:pt x="403" y="41"/>
                  </a:moveTo>
                  <a:lnTo>
                    <a:pt x="403" y="41"/>
                  </a:lnTo>
                  <a:cubicBezTo>
                    <a:pt x="16" y="41"/>
                    <a:pt x="16" y="41"/>
                    <a:pt x="16" y="41"/>
                  </a:cubicBezTo>
                  <a:cubicBezTo>
                    <a:pt x="8" y="41"/>
                    <a:pt x="0" y="33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1" y="0"/>
                    <a:pt x="419" y="8"/>
                    <a:pt x="419" y="16"/>
                  </a:cubicBezTo>
                  <a:cubicBezTo>
                    <a:pt x="419" y="33"/>
                    <a:pt x="411" y="41"/>
                    <a:pt x="403" y="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426">
              <a:extLst>
                <a:ext uri="{FF2B5EF4-FFF2-40B4-BE49-F238E27FC236}">
                  <a16:creationId xmlns:a16="http://schemas.microsoft.com/office/drawing/2014/main" id="{1A6C75A3-CB2E-5545-8023-99C60503A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526" y="9648433"/>
              <a:ext cx="338087" cy="195992"/>
            </a:xfrm>
            <a:custGeom>
              <a:avLst/>
              <a:gdLst>
                <a:gd name="T0" fmla="*/ 278 w 304"/>
                <a:gd name="T1" fmla="*/ 176 h 177"/>
                <a:gd name="T2" fmla="*/ 278 w 304"/>
                <a:gd name="T3" fmla="*/ 176 h 177"/>
                <a:gd name="T4" fmla="*/ 17 w 304"/>
                <a:gd name="T5" fmla="*/ 176 h 177"/>
                <a:gd name="T6" fmla="*/ 9 w 304"/>
                <a:gd name="T7" fmla="*/ 168 h 177"/>
                <a:gd name="T8" fmla="*/ 0 w 304"/>
                <a:gd name="T9" fmla="*/ 151 h 177"/>
                <a:gd name="T10" fmla="*/ 51 w 304"/>
                <a:gd name="T11" fmla="*/ 9 h 177"/>
                <a:gd name="T12" fmla="*/ 76 w 304"/>
                <a:gd name="T13" fmla="*/ 0 h 177"/>
                <a:gd name="T14" fmla="*/ 227 w 304"/>
                <a:gd name="T15" fmla="*/ 0 h 177"/>
                <a:gd name="T16" fmla="*/ 244 w 304"/>
                <a:gd name="T17" fmla="*/ 9 h 177"/>
                <a:gd name="T18" fmla="*/ 294 w 304"/>
                <a:gd name="T19" fmla="*/ 151 h 177"/>
                <a:gd name="T20" fmla="*/ 294 w 304"/>
                <a:gd name="T21" fmla="*/ 168 h 177"/>
                <a:gd name="T22" fmla="*/ 278 w 304"/>
                <a:gd name="T23" fmla="*/ 176 h 177"/>
                <a:gd name="T24" fmla="*/ 51 w 304"/>
                <a:gd name="T25" fmla="*/ 135 h 177"/>
                <a:gd name="T26" fmla="*/ 51 w 304"/>
                <a:gd name="T27" fmla="*/ 135 h 177"/>
                <a:gd name="T28" fmla="*/ 252 w 304"/>
                <a:gd name="T29" fmla="*/ 135 h 177"/>
                <a:gd name="T30" fmla="*/ 219 w 304"/>
                <a:gd name="T31" fmla="*/ 34 h 177"/>
                <a:gd name="T32" fmla="*/ 84 w 304"/>
                <a:gd name="T33" fmla="*/ 34 h 177"/>
                <a:gd name="T34" fmla="*/ 51 w 304"/>
                <a:gd name="T35" fmla="*/ 13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177">
                  <a:moveTo>
                    <a:pt x="278" y="176"/>
                  </a:moveTo>
                  <a:lnTo>
                    <a:pt x="278" y="176"/>
                  </a:lnTo>
                  <a:cubicBezTo>
                    <a:pt x="17" y="176"/>
                    <a:pt x="17" y="176"/>
                    <a:pt x="17" y="176"/>
                  </a:cubicBezTo>
                  <a:lnTo>
                    <a:pt x="9" y="168"/>
                  </a:lnTo>
                  <a:cubicBezTo>
                    <a:pt x="0" y="160"/>
                    <a:pt x="0" y="151"/>
                    <a:pt x="0" y="15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0"/>
                    <a:pt x="68" y="0"/>
                    <a:pt x="76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35" y="0"/>
                    <a:pt x="244" y="0"/>
                    <a:pt x="244" y="9"/>
                  </a:cubicBezTo>
                  <a:cubicBezTo>
                    <a:pt x="294" y="151"/>
                    <a:pt x="294" y="151"/>
                    <a:pt x="294" y="151"/>
                  </a:cubicBezTo>
                  <a:cubicBezTo>
                    <a:pt x="303" y="151"/>
                    <a:pt x="294" y="160"/>
                    <a:pt x="294" y="168"/>
                  </a:cubicBezTo>
                  <a:cubicBezTo>
                    <a:pt x="294" y="168"/>
                    <a:pt x="286" y="176"/>
                    <a:pt x="278" y="176"/>
                  </a:cubicBezTo>
                  <a:close/>
                  <a:moveTo>
                    <a:pt x="51" y="135"/>
                  </a:moveTo>
                  <a:lnTo>
                    <a:pt x="51" y="135"/>
                  </a:lnTo>
                  <a:cubicBezTo>
                    <a:pt x="252" y="135"/>
                    <a:pt x="252" y="135"/>
                    <a:pt x="252" y="135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84" y="34"/>
                    <a:pt x="84" y="34"/>
                    <a:pt x="84" y="34"/>
                  </a:cubicBezTo>
                  <a:lnTo>
                    <a:pt x="51" y="13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6" name="Freeform 427">
              <a:extLst>
                <a:ext uri="{FF2B5EF4-FFF2-40B4-BE49-F238E27FC236}">
                  <a16:creationId xmlns:a16="http://schemas.microsoft.com/office/drawing/2014/main" id="{CE853427-8A52-C442-A650-278B27C71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925" y="9383844"/>
              <a:ext cx="73498" cy="132296"/>
            </a:xfrm>
            <a:custGeom>
              <a:avLst/>
              <a:gdLst>
                <a:gd name="T0" fmla="*/ 50 w 68"/>
                <a:gd name="T1" fmla="*/ 118 h 119"/>
                <a:gd name="T2" fmla="*/ 50 w 68"/>
                <a:gd name="T3" fmla="*/ 118 h 119"/>
                <a:gd name="T4" fmla="*/ 8 w 68"/>
                <a:gd name="T5" fmla="*/ 118 h 119"/>
                <a:gd name="T6" fmla="*/ 0 w 68"/>
                <a:gd name="T7" fmla="*/ 109 h 119"/>
                <a:gd name="T8" fmla="*/ 0 w 68"/>
                <a:gd name="T9" fmla="*/ 9 h 119"/>
                <a:gd name="T10" fmla="*/ 8 w 68"/>
                <a:gd name="T11" fmla="*/ 0 h 119"/>
                <a:gd name="T12" fmla="*/ 50 w 68"/>
                <a:gd name="T13" fmla="*/ 0 h 119"/>
                <a:gd name="T14" fmla="*/ 67 w 68"/>
                <a:gd name="T15" fmla="*/ 9 h 119"/>
                <a:gd name="T16" fmla="*/ 67 w 68"/>
                <a:gd name="T17" fmla="*/ 109 h 119"/>
                <a:gd name="T18" fmla="*/ 50 w 68"/>
                <a:gd name="T19" fmla="*/ 118 h 119"/>
                <a:gd name="T20" fmla="*/ 17 w 68"/>
                <a:gd name="T21" fmla="*/ 101 h 119"/>
                <a:gd name="T22" fmla="*/ 17 w 68"/>
                <a:gd name="T23" fmla="*/ 101 h 119"/>
                <a:gd name="T24" fmla="*/ 42 w 68"/>
                <a:gd name="T25" fmla="*/ 101 h 119"/>
                <a:gd name="T26" fmla="*/ 42 w 68"/>
                <a:gd name="T27" fmla="*/ 26 h 119"/>
                <a:gd name="T28" fmla="*/ 17 w 68"/>
                <a:gd name="T29" fmla="*/ 26 h 119"/>
                <a:gd name="T30" fmla="*/ 17 w 68"/>
                <a:gd name="T31" fmla="*/ 10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19">
                  <a:moveTo>
                    <a:pt x="50" y="118"/>
                  </a:moveTo>
                  <a:lnTo>
                    <a:pt x="50" y="118"/>
                  </a:lnTo>
                  <a:cubicBezTo>
                    <a:pt x="8" y="118"/>
                    <a:pt x="8" y="118"/>
                    <a:pt x="8" y="118"/>
                  </a:cubicBezTo>
                  <a:cubicBezTo>
                    <a:pt x="0" y="118"/>
                    <a:pt x="0" y="109"/>
                    <a:pt x="0" y="10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0"/>
                    <a:pt x="67" y="9"/>
                    <a:pt x="67" y="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7" y="109"/>
                    <a:pt x="58" y="118"/>
                    <a:pt x="50" y="118"/>
                  </a:cubicBezTo>
                  <a:close/>
                  <a:moveTo>
                    <a:pt x="17" y="101"/>
                  </a:moveTo>
                  <a:lnTo>
                    <a:pt x="17" y="101"/>
                  </a:lnTo>
                  <a:cubicBezTo>
                    <a:pt x="42" y="101"/>
                    <a:pt x="42" y="101"/>
                    <a:pt x="42" y="101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17" y="26"/>
                    <a:pt x="17" y="26"/>
                    <a:pt x="17" y="26"/>
                  </a:cubicBezTo>
                  <a:lnTo>
                    <a:pt x="17" y="10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7" name="Freeform 428">
              <a:extLst>
                <a:ext uri="{FF2B5EF4-FFF2-40B4-BE49-F238E27FC236}">
                  <a16:creationId xmlns:a16="http://schemas.microsoft.com/office/drawing/2014/main" id="{4578CB05-7F93-F44B-94E3-71F841A0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822" y="9285848"/>
              <a:ext cx="73495" cy="235190"/>
            </a:xfrm>
            <a:custGeom>
              <a:avLst/>
              <a:gdLst>
                <a:gd name="T0" fmla="*/ 59 w 68"/>
                <a:gd name="T1" fmla="*/ 210 h 211"/>
                <a:gd name="T2" fmla="*/ 59 w 68"/>
                <a:gd name="T3" fmla="*/ 210 h 211"/>
                <a:gd name="T4" fmla="*/ 8 w 68"/>
                <a:gd name="T5" fmla="*/ 210 h 211"/>
                <a:gd name="T6" fmla="*/ 0 w 68"/>
                <a:gd name="T7" fmla="*/ 201 h 211"/>
                <a:gd name="T8" fmla="*/ 0 w 68"/>
                <a:gd name="T9" fmla="*/ 8 h 211"/>
                <a:gd name="T10" fmla="*/ 8 w 68"/>
                <a:gd name="T11" fmla="*/ 0 h 211"/>
                <a:gd name="T12" fmla="*/ 59 w 68"/>
                <a:gd name="T13" fmla="*/ 0 h 211"/>
                <a:gd name="T14" fmla="*/ 67 w 68"/>
                <a:gd name="T15" fmla="*/ 8 h 211"/>
                <a:gd name="T16" fmla="*/ 67 w 68"/>
                <a:gd name="T17" fmla="*/ 201 h 211"/>
                <a:gd name="T18" fmla="*/ 59 w 68"/>
                <a:gd name="T19" fmla="*/ 210 h 211"/>
                <a:gd name="T20" fmla="*/ 17 w 68"/>
                <a:gd name="T21" fmla="*/ 193 h 211"/>
                <a:gd name="T22" fmla="*/ 17 w 68"/>
                <a:gd name="T23" fmla="*/ 193 h 211"/>
                <a:gd name="T24" fmla="*/ 50 w 68"/>
                <a:gd name="T25" fmla="*/ 193 h 211"/>
                <a:gd name="T26" fmla="*/ 50 w 68"/>
                <a:gd name="T27" fmla="*/ 17 h 211"/>
                <a:gd name="T28" fmla="*/ 17 w 68"/>
                <a:gd name="T29" fmla="*/ 17 h 211"/>
                <a:gd name="T30" fmla="*/ 17 w 68"/>
                <a:gd name="T31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211">
                  <a:moveTo>
                    <a:pt x="59" y="210"/>
                  </a:moveTo>
                  <a:lnTo>
                    <a:pt x="59" y="210"/>
                  </a:lnTo>
                  <a:cubicBezTo>
                    <a:pt x="8" y="210"/>
                    <a:pt x="8" y="210"/>
                    <a:pt x="8" y="210"/>
                  </a:cubicBezTo>
                  <a:lnTo>
                    <a:pt x="0" y="201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8" y="0"/>
                    <a:pt x="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7" y="0"/>
                    <a:pt x="67" y="0"/>
                    <a:pt x="67" y="8"/>
                  </a:cubicBezTo>
                  <a:cubicBezTo>
                    <a:pt x="67" y="201"/>
                    <a:pt x="67" y="201"/>
                    <a:pt x="67" y="201"/>
                  </a:cubicBezTo>
                  <a:cubicBezTo>
                    <a:pt x="67" y="201"/>
                    <a:pt x="67" y="210"/>
                    <a:pt x="59" y="210"/>
                  </a:cubicBezTo>
                  <a:close/>
                  <a:moveTo>
                    <a:pt x="17" y="193"/>
                  </a:moveTo>
                  <a:lnTo>
                    <a:pt x="17" y="193"/>
                  </a:lnTo>
                  <a:cubicBezTo>
                    <a:pt x="50" y="193"/>
                    <a:pt x="50" y="193"/>
                    <a:pt x="50" y="19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17" y="17"/>
                    <a:pt x="17" y="17"/>
                    <a:pt x="17" y="17"/>
                  </a:cubicBezTo>
                  <a:lnTo>
                    <a:pt x="17" y="19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8" name="Freeform 429">
              <a:extLst>
                <a:ext uri="{FF2B5EF4-FFF2-40B4-BE49-F238E27FC236}">
                  <a16:creationId xmlns:a16="http://schemas.microsoft.com/office/drawing/2014/main" id="{4F8E9DF9-1D1A-B649-AA8D-1B44E6E0C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716" y="9173154"/>
              <a:ext cx="83298" cy="347884"/>
            </a:xfrm>
            <a:custGeom>
              <a:avLst/>
              <a:gdLst>
                <a:gd name="T0" fmla="*/ 59 w 77"/>
                <a:gd name="T1" fmla="*/ 311 h 312"/>
                <a:gd name="T2" fmla="*/ 59 w 77"/>
                <a:gd name="T3" fmla="*/ 311 h 312"/>
                <a:gd name="T4" fmla="*/ 17 w 77"/>
                <a:gd name="T5" fmla="*/ 311 h 312"/>
                <a:gd name="T6" fmla="*/ 0 w 77"/>
                <a:gd name="T7" fmla="*/ 302 h 312"/>
                <a:gd name="T8" fmla="*/ 0 w 77"/>
                <a:gd name="T9" fmla="*/ 9 h 312"/>
                <a:gd name="T10" fmla="*/ 17 w 77"/>
                <a:gd name="T11" fmla="*/ 0 h 312"/>
                <a:gd name="T12" fmla="*/ 59 w 77"/>
                <a:gd name="T13" fmla="*/ 0 h 312"/>
                <a:gd name="T14" fmla="*/ 76 w 77"/>
                <a:gd name="T15" fmla="*/ 9 h 312"/>
                <a:gd name="T16" fmla="*/ 76 w 77"/>
                <a:gd name="T17" fmla="*/ 302 h 312"/>
                <a:gd name="T18" fmla="*/ 59 w 77"/>
                <a:gd name="T19" fmla="*/ 311 h 312"/>
                <a:gd name="T20" fmla="*/ 25 w 77"/>
                <a:gd name="T21" fmla="*/ 294 h 312"/>
                <a:gd name="T22" fmla="*/ 25 w 77"/>
                <a:gd name="T23" fmla="*/ 294 h 312"/>
                <a:gd name="T24" fmla="*/ 51 w 77"/>
                <a:gd name="T25" fmla="*/ 294 h 312"/>
                <a:gd name="T26" fmla="*/ 51 w 77"/>
                <a:gd name="T27" fmla="*/ 17 h 312"/>
                <a:gd name="T28" fmla="*/ 25 w 77"/>
                <a:gd name="T29" fmla="*/ 17 h 312"/>
                <a:gd name="T30" fmla="*/ 25 w 77"/>
                <a:gd name="T31" fmla="*/ 29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312">
                  <a:moveTo>
                    <a:pt x="59" y="311"/>
                  </a:moveTo>
                  <a:lnTo>
                    <a:pt x="59" y="311"/>
                  </a:lnTo>
                  <a:cubicBezTo>
                    <a:pt x="17" y="311"/>
                    <a:pt x="17" y="311"/>
                    <a:pt x="17" y="311"/>
                  </a:cubicBezTo>
                  <a:cubicBezTo>
                    <a:pt x="9" y="311"/>
                    <a:pt x="0" y="302"/>
                    <a:pt x="0" y="30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8" y="0"/>
                    <a:pt x="76" y="9"/>
                    <a:pt x="76" y="9"/>
                  </a:cubicBezTo>
                  <a:cubicBezTo>
                    <a:pt x="76" y="302"/>
                    <a:pt x="76" y="302"/>
                    <a:pt x="76" y="302"/>
                  </a:cubicBezTo>
                  <a:cubicBezTo>
                    <a:pt x="76" y="302"/>
                    <a:pt x="68" y="311"/>
                    <a:pt x="59" y="311"/>
                  </a:cubicBezTo>
                  <a:close/>
                  <a:moveTo>
                    <a:pt x="25" y="294"/>
                  </a:moveTo>
                  <a:lnTo>
                    <a:pt x="25" y="294"/>
                  </a:lnTo>
                  <a:cubicBezTo>
                    <a:pt x="51" y="294"/>
                    <a:pt x="51" y="294"/>
                    <a:pt x="51" y="294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25" y="17"/>
                    <a:pt x="25" y="17"/>
                    <a:pt x="25" y="17"/>
                  </a:cubicBezTo>
                  <a:lnTo>
                    <a:pt x="25" y="29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E3E470-B367-0E41-BCE9-3CE660410B5B}"/>
              </a:ext>
            </a:extLst>
          </p:cNvPr>
          <p:cNvGrpSpPr/>
          <p:nvPr/>
        </p:nvGrpSpPr>
        <p:grpSpPr>
          <a:xfrm>
            <a:off x="16877928" y="7379829"/>
            <a:ext cx="1195550" cy="700669"/>
            <a:chOff x="16877928" y="7379829"/>
            <a:chExt cx="1195550" cy="700669"/>
          </a:xfrm>
          <a:solidFill>
            <a:schemeClr val="tx2"/>
          </a:solidFill>
        </p:grpSpPr>
        <p:sp>
          <p:nvSpPr>
            <p:cNvPr id="479" name="Freeform 430">
              <a:extLst>
                <a:ext uri="{FF2B5EF4-FFF2-40B4-BE49-F238E27FC236}">
                  <a16:creationId xmlns:a16="http://schemas.microsoft.com/office/drawing/2014/main" id="{8F6C746A-A10B-F941-A214-930B0A8D5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0024" y="7379829"/>
              <a:ext cx="906460" cy="617374"/>
            </a:xfrm>
            <a:custGeom>
              <a:avLst/>
              <a:gdLst>
                <a:gd name="T0" fmla="*/ 773 w 816"/>
                <a:gd name="T1" fmla="*/ 554 h 555"/>
                <a:gd name="T2" fmla="*/ 773 w 816"/>
                <a:gd name="T3" fmla="*/ 554 h 555"/>
                <a:gd name="T4" fmla="*/ 34 w 816"/>
                <a:gd name="T5" fmla="*/ 554 h 555"/>
                <a:gd name="T6" fmla="*/ 0 w 816"/>
                <a:gd name="T7" fmla="*/ 512 h 555"/>
                <a:gd name="T8" fmla="*/ 0 w 816"/>
                <a:gd name="T9" fmla="*/ 42 h 555"/>
                <a:gd name="T10" fmla="*/ 34 w 816"/>
                <a:gd name="T11" fmla="*/ 0 h 555"/>
                <a:gd name="T12" fmla="*/ 773 w 816"/>
                <a:gd name="T13" fmla="*/ 0 h 555"/>
                <a:gd name="T14" fmla="*/ 815 w 816"/>
                <a:gd name="T15" fmla="*/ 42 h 555"/>
                <a:gd name="T16" fmla="*/ 815 w 816"/>
                <a:gd name="T17" fmla="*/ 512 h 555"/>
                <a:gd name="T18" fmla="*/ 773 w 816"/>
                <a:gd name="T19" fmla="*/ 554 h 555"/>
                <a:gd name="T20" fmla="*/ 51 w 816"/>
                <a:gd name="T21" fmla="*/ 503 h 555"/>
                <a:gd name="T22" fmla="*/ 51 w 816"/>
                <a:gd name="T23" fmla="*/ 503 h 555"/>
                <a:gd name="T24" fmla="*/ 764 w 816"/>
                <a:gd name="T25" fmla="*/ 503 h 555"/>
                <a:gd name="T26" fmla="*/ 764 w 816"/>
                <a:gd name="T27" fmla="*/ 50 h 555"/>
                <a:gd name="T28" fmla="*/ 51 w 816"/>
                <a:gd name="T29" fmla="*/ 50 h 555"/>
                <a:gd name="T30" fmla="*/ 51 w 816"/>
                <a:gd name="T31" fmla="*/ 50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6" h="555">
                  <a:moveTo>
                    <a:pt x="773" y="554"/>
                  </a:moveTo>
                  <a:lnTo>
                    <a:pt x="773" y="554"/>
                  </a:lnTo>
                  <a:cubicBezTo>
                    <a:pt x="34" y="554"/>
                    <a:pt x="34" y="554"/>
                    <a:pt x="34" y="554"/>
                  </a:cubicBezTo>
                  <a:cubicBezTo>
                    <a:pt x="17" y="554"/>
                    <a:pt x="0" y="537"/>
                    <a:pt x="0" y="51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17" y="0"/>
                    <a:pt x="34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98" y="0"/>
                    <a:pt x="815" y="17"/>
                    <a:pt x="815" y="42"/>
                  </a:cubicBezTo>
                  <a:cubicBezTo>
                    <a:pt x="815" y="512"/>
                    <a:pt x="815" y="512"/>
                    <a:pt x="815" y="512"/>
                  </a:cubicBezTo>
                  <a:cubicBezTo>
                    <a:pt x="815" y="537"/>
                    <a:pt x="798" y="554"/>
                    <a:pt x="773" y="554"/>
                  </a:cubicBezTo>
                  <a:close/>
                  <a:moveTo>
                    <a:pt x="51" y="503"/>
                  </a:moveTo>
                  <a:lnTo>
                    <a:pt x="51" y="503"/>
                  </a:lnTo>
                  <a:cubicBezTo>
                    <a:pt x="764" y="503"/>
                    <a:pt x="764" y="503"/>
                    <a:pt x="764" y="503"/>
                  </a:cubicBezTo>
                  <a:cubicBezTo>
                    <a:pt x="764" y="50"/>
                    <a:pt x="764" y="50"/>
                    <a:pt x="764" y="50"/>
                  </a:cubicBezTo>
                  <a:cubicBezTo>
                    <a:pt x="51" y="50"/>
                    <a:pt x="51" y="50"/>
                    <a:pt x="51" y="50"/>
                  </a:cubicBezTo>
                  <a:lnTo>
                    <a:pt x="51" y="5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431">
              <a:extLst>
                <a:ext uri="{FF2B5EF4-FFF2-40B4-BE49-F238E27FC236}">
                  <a16:creationId xmlns:a16="http://schemas.microsoft.com/office/drawing/2014/main" id="{0F26550E-B1CA-964D-AADF-AFEAE98F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928" y="8041300"/>
              <a:ext cx="1195550" cy="39198"/>
            </a:xfrm>
            <a:custGeom>
              <a:avLst/>
              <a:gdLst>
                <a:gd name="T0" fmla="*/ 1049 w 1075"/>
                <a:gd name="T1" fmla="*/ 33 h 34"/>
                <a:gd name="T2" fmla="*/ 1049 w 1075"/>
                <a:gd name="T3" fmla="*/ 33 h 34"/>
                <a:gd name="T4" fmla="*/ 16 w 1075"/>
                <a:gd name="T5" fmla="*/ 33 h 34"/>
                <a:gd name="T6" fmla="*/ 0 w 1075"/>
                <a:gd name="T7" fmla="*/ 16 h 34"/>
                <a:gd name="T8" fmla="*/ 16 w 1075"/>
                <a:gd name="T9" fmla="*/ 0 h 34"/>
                <a:gd name="T10" fmla="*/ 1049 w 1075"/>
                <a:gd name="T11" fmla="*/ 0 h 34"/>
                <a:gd name="T12" fmla="*/ 1074 w 1075"/>
                <a:gd name="T13" fmla="*/ 16 h 34"/>
                <a:gd name="T14" fmla="*/ 1049 w 1075"/>
                <a:gd name="T1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5" h="34">
                  <a:moveTo>
                    <a:pt x="1049" y="33"/>
                  </a:moveTo>
                  <a:lnTo>
                    <a:pt x="1049" y="33"/>
                  </a:lnTo>
                  <a:cubicBezTo>
                    <a:pt x="16" y="33"/>
                    <a:pt x="16" y="33"/>
                    <a:pt x="16" y="33"/>
                  </a:cubicBezTo>
                  <a:cubicBezTo>
                    <a:pt x="8" y="33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049" y="0"/>
                    <a:pt x="1049" y="0"/>
                    <a:pt x="1049" y="0"/>
                  </a:cubicBezTo>
                  <a:cubicBezTo>
                    <a:pt x="1065" y="0"/>
                    <a:pt x="1074" y="8"/>
                    <a:pt x="1074" y="16"/>
                  </a:cubicBezTo>
                  <a:cubicBezTo>
                    <a:pt x="1074" y="25"/>
                    <a:pt x="1065" y="33"/>
                    <a:pt x="1049" y="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1" name="Freeform 432">
              <a:extLst>
                <a:ext uri="{FF2B5EF4-FFF2-40B4-BE49-F238E27FC236}">
                  <a16:creationId xmlns:a16="http://schemas.microsoft.com/office/drawing/2014/main" id="{4A0E3699-51EE-E046-A9A4-E67DC052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1896" y="7762013"/>
              <a:ext cx="112697" cy="112694"/>
            </a:xfrm>
            <a:custGeom>
              <a:avLst/>
              <a:gdLst>
                <a:gd name="T0" fmla="*/ 34 w 102"/>
                <a:gd name="T1" fmla="*/ 101 h 102"/>
                <a:gd name="T2" fmla="*/ 34 w 102"/>
                <a:gd name="T3" fmla="*/ 101 h 102"/>
                <a:gd name="T4" fmla="*/ 34 w 102"/>
                <a:gd name="T5" fmla="*/ 101 h 102"/>
                <a:gd name="T6" fmla="*/ 26 w 102"/>
                <a:gd name="T7" fmla="*/ 101 h 102"/>
                <a:gd name="T8" fmla="*/ 0 w 102"/>
                <a:gd name="T9" fmla="*/ 8 h 102"/>
                <a:gd name="T10" fmla="*/ 0 w 102"/>
                <a:gd name="T11" fmla="*/ 0 h 102"/>
                <a:gd name="T12" fmla="*/ 9 w 102"/>
                <a:gd name="T13" fmla="*/ 0 h 102"/>
                <a:gd name="T14" fmla="*/ 93 w 102"/>
                <a:gd name="T15" fmla="*/ 42 h 102"/>
                <a:gd name="T16" fmla="*/ 93 w 102"/>
                <a:gd name="T17" fmla="*/ 50 h 102"/>
                <a:gd name="T18" fmla="*/ 93 w 102"/>
                <a:gd name="T19" fmla="*/ 59 h 102"/>
                <a:gd name="T20" fmla="*/ 59 w 102"/>
                <a:gd name="T21" fmla="*/ 59 h 102"/>
                <a:gd name="T22" fmla="*/ 43 w 102"/>
                <a:gd name="T23" fmla="*/ 101 h 102"/>
                <a:gd name="T24" fmla="*/ 34 w 102"/>
                <a:gd name="T25" fmla="*/ 101 h 102"/>
                <a:gd name="T26" fmla="*/ 17 w 102"/>
                <a:gd name="T27" fmla="*/ 17 h 102"/>
                <a:gd name="T28" fmla="*/ 17 w 102"/>
                <a:gd name="T29" fmla="*/ 17 h 102"/>
                <a:gd name="T30" fmla="*/ 34 w 102"/>
                <a:gd name="T31" fmla="*/ 76 h 102"/>
                <a:gd name="T32" fmla="*/ 43 w 102"/>
                <a:gd name="T33" fmla="*/ 50 h 102"/>
                <a:gd name="T34" fmla="*/ 51 w 102"/>
                <a:gd name="T35" fmla="*/ 50 h 102"/>
                <a:gd name="T36" fmla="*/ 68 w 102"/>
                <a:gd name="T37" fmla="*/ 42 h 102"/>
                <a:gd name="T38" fmla="*/ 17 w 102"/>
                <a:gd name="T39" fmla="*/ 1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102">
                  <a:moveTo>
                    <a:pt x="34" y="101"/>
                  </a:moveTo>
                  <a:lnTo>
                    <a:pt x="34" y="101"/>
                  </a:lnTo>
                  <a:lnTo>
                    <a:pt x="34" y="101"/>
                  </a:lnTo>
                  <a:lnTo>
                    <a:pt x="26" y="101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101" y="50"/>
                    <a:pt x="93" y="50"/>
                  </a:cubicBezTo>
                  <a:lnTo>
                    <a:pt x="93" y="59"/>
                  </a:lnTo>
                  <a:cubicBezTo>
                    <a:pt x="59" y="59"/>
                    <a:pt x="59" y="59"/>
                    <a:pt x="59" y="59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1"/>
                    <a:pt x="43" y="101"/>
                    <a:pt x="34" y="101"/>
                  </a:cubicBezTo>
                  <a:close/>
                  <a:moveTo>
                    <a:pt x="17" y="17"/>
                  </a:moveTo>
                  <a:lnTo>
                    <a:pt x="17" y="17"/>
                  </a:lnTo>
                  <a:cubicBezTo>
                    <a:pt x="34" y="76"/>
                    <a:pt x="34" y="76"/>
                    <a:pt x="34" y="7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3" y="50"/>
                    <a:pt x="51" y="50"/>
                  </a:cubicBezTo>
                  <a:cubicBezTo>
                    <a:pt x="68" y="42"/>
                    <a:pt x="68" y="42"/>
                    <a:pt x="68" y="42"/>
                  </a:cubicBezTo>
                  <a:lnTo>
                    <a:pt x="17" y="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433">
              <a:extLst>
                <a:ext uri="{FF2B5EF4-FFF2-40B4-BE49-F238E27FC236}">
                  <a16:creationId xmlns:a16="http://schemas.microsoft.com/office/drawing/2014/main" id="{3D35EDF5-459F-164A-B2B6-657DFF12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0894" y="7820811"/>
              <a:ext cx="58798" cy="58798"/>
            </a:xfrm>
            <a:custGeom>
              <a:avLst/>
              <a:gdLst>
                <a:gd name="T0" fmla="*/ 42 w 51"/>
                <a:gd name="T1" fmla="*/ 51 h 52"/>
                <a:gd name="T2" fmla="*/ 42 w 51"/>
                <a:gd name="T3" fmla="*/ 51 h 52"/>
                <a:gd name="T4" fmla="*/ 33 w 51"/>
                <a:gd name="T5" fmla="*/ 51 h 52"/>
                <a:gd name="T6" fmla="*/ 0 w 51"/>
                <a:gd name="T7" fmla="*/ 9 h 52"/>
                <a:gd name="T8" fmla="*/ 0 w 51"/>
                <a:gd name="T9" fmla="*/ 0 h 52"/>
                <a:gd name="T10" fmla="*/ 16 w 51"/>
                <a:gd name="T11" fmla="*/ 0 h 52"/>
                <a:gd name="T12" fmla="*/ 42 w 51"/>
                <a:gd name="T13" fmla="*/ 42 h 52"/>
                <a:gd name="T14" fmla="*/ 42 w 5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42" y="51"/>
                  </a:moveTo>
                  <a:lnTo>
                    <a:pt x="42" y="51"/>
                  </a:lnTo>
                  <a:cubicBezTo>
                    <a:pt x="33" y="51"/>
                    <a:pt x="33" y="51"/>
                    <a:pt x="33" y="51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0"/>
                  </a:lnTo>
                  <a:cubicBezTo>
                    <a:pt x="8" y="0"/>
                    <a:pt x="8" y="0"/>
                    <a:pt x="16" y="0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50" y="42"/>
                    <a:pt x="50" y="42"/>
                    <a:pt x="42" y="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3" name="Freeform 434">
              <a:extLst>
                <a:ext uri="{FF2B5EF4-FFF2-40B4-BE49-F238E27FC236}">
                  <a16:creationId xmlns:a16="http://schemas.microsoft.com/office/drawing/2014/main" id="{7A920BB8-AD4E-244A-9FF0-5CF2EECC2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9712" y="7463124"/>
              <a:ext cx="382184" cy="450781"/>
            </a:xfrm>
            <a:custGeom>
              <a:avLst/>
              <a:gdLst>
                <a:gd name="T0" fmla="*/ 168 w 345"/>
                <a:gd name="T1" fmla="*/ 403 h 404"/>
                <a:gd name="T2" fmla="*/ 168 w 345"/>
                <a:gd name="T3" fmla="*/ 403 h 404"/>
                <a:gd name="T4" fmla="*/ 168 w 345"/>
                <a:gd name="T5" fmla="*/ 395 h 404"/>
                <a:gd name="T6" fmla="*/ 68 w 345"/>
                <a:gd name="T7" fmla="*/ 328 h 404"/>
                <a:gd name="T8" fmla="*/ 0 w 345"/>
                <a:gd name="T9" fmla="*/ 93 h 404"/>
                <a:gd name="T10" fmla="*/ 9 w 345"/>
                <a:gd name="T11" fmla="*/ 67 h 404"/>
                <a:gd name="T12" fmla="*/ 34 w 345"/>
                <a:gd name="T13" fmla="*/ 51 h 404"/>
                <a:gd name="T14" fmla="*/ 152 w 345"/>
                <a:gd name="T15" fmla="*/ 9 h 404"/>
                <a:gd name="T16" fmla="*/ 193 w 345"/>
                <a:gd name="T17" fmla="*/ 9 h 404"/>
                <a:gd name="T18" fmla="*/ 311 w 345"/>
                <a:gd name="T19" fmla="*/ 51 h 404"/>
                <a:gd name="T20" fmla="*/ 336 w 345"/>
                <a:gd name="T21" fmla="*/ 67 h 404"/>
                <a:gd name="T22" fmla="*/ 344 w 345"/>
                <a:gd name="T23" fmla="*/ 93 h 404"/>
                <a:gd name="T24" fmla="*/ 278 w 345"/>
                <a:gd name="T25" fmla="*/ 328 h 404"/>
                <a:gd name="T26" fmla="*/ 177 w 345"/>
                <a:gd name="T27" fmla="*/ 395 h 404"/>
                <a:gd name="T28" fmla="*/ 168 w 345"/>
                <a:gd name="T29" fmla="*/ 403 h 404"/>
                <a:gd name="T30" fmla="*/ 168 w 345"/>
                <a:gd name="T31" fmla="*/ 34 h 404"/>
                <a:gd name="T32" fmla="*/ 168 w 345"/>
                <a:gd name="T33" fmla="*/ 34 h 404"/>
                <a:gd name="T34" fmla="*/ 168 w 345"/>
                <a:gd name="T35" fmla="*/ 42 h 404"/>
                <a:gd name="T36" fmla="*/ 34 w 345"/>
                <a:gd name="T37" fmla="*/ 84 h 404"/>
                <a:gd name="T38" fmla="*/ 34 w 345"/>
                <a:gd name="T39" fmla="*/ 84 h 404"/>
                <a:gd name="T40" fmla="*/ 34 w 345"/>
                <a:gd name="T41" fmla="*/ 93 h 404"/>
                <a:gd name="T42" fmla="*/ 93 w 345"/>
                <a:gd name="T43" fmla="*/ 302 h 404"/>
                <a:gd name="T44" fmla="*/ 168 w 345"/>
                <a:gd name="T45" fmla="*/ 370 h 404"/>
                <a:gd name="T46" fmla="*/ 244 w 345"/>
                <a:gd name="T47" fmla="*/ 302 h 404"/>
                <a:gd name="T48" fmla="*/ 311 w 345"/>
                <a:gd name="T49" fmla="*/ 93 h 404"/>
                <a:gd name="T50" fmla="*/ 311 w 345"/>
                <a:gd name="T51" fmla="*/ 84 h 404"/>
                <a:gd name="T52" fmla="*/ 311 w 345"/>
                <a:gd name="T53" fmla="*/ 84 h 404"/>
                <a:gd name="T54" fmla="*/ 177 w 345"/>
                <a:gd name="T55" fmla="*/ 42 h 404"/>
                <a:gd name="T56" fmla="*/ 168 w 345"/>
                <a:gd name="T57" fmla="*/ 3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5" h="404">
                  <a:moveTo>
                    <a:pt x="168" y="403"/>
                  </a:moveTo>
                  <a:lnTo>
                    <a:pt x="168" y="403"/>
                  </a:lnTo>
                  <a:cubicBezTo>
                    <a:pt x="168" y="403"/>
                    <a:pt x="168" y="403"/>
                    <a:pt x="168" y="395"/>
                  </a:cubicBezTo>
                  <a:cubicBezTo>
                    <a:pt x="160" y="395"/>
                    <a:pt x="101" y="370"/>
                    <a:pt x="68" y="328"/>
                  </a:cubicBezTo>
                  <a:cubicBezTo>
                    <a:pt x="17" y="252"/>
                    <a:pt x="0" y="135"/>
                    <a:pt x="0" y="93"/>
                  </a:cubicBezTo>
                  <a:cubicBezTo>
                    <a:pt x="0" y="84"/>
                    <a:pt x="0" y="76"/>
                    <a:pt x="9" y="67"/>
                  </a:cubicBezTo>
                  <a:cubicBezTo>
                    <a:pt x="17" y="59"/>
                    <a:pt x="26" y="51"/>
                    <a:pt x="34" y="51"/>
                  </a:cubicBezTo>
                  <a:cubicBezTo>
                    <a:pt x="93" y="51"/>
                    <a:pt x="135" y="26"/>
                    <a:pt x="152" y="9"/>
                  </a:cubicBezTo>
                  <a:cubicBezTo>
                    <a:pt x="160" y="0"/>
                    <a:pt x="177" y="0"/>
                    <a:pt x="193" y="9"/>
                  </a:cubicBezTo>
                  <a:cubicBezTo>
                    <a:pt x="210" y="26"/>
                    <a:pt x="252" y="51"/>
                    <a:pt x="311" y="51"/>
                  </a:cubicBezTo>
                  <a:cubicBezTo>
                    <a:pt x="319" y="51"/>
                    <a:pt x="328" y="59"/>
                    <a:pt x="336" y="67"/>
                  </a:cubicBezTo>
                  <a:cubicBezTo>
                    <a:pt x="344" y="76"/>
                    <a:pt x="344" y="84"/>
                    <a:pt x="344" y="93"/>
                  </a:cubicBezTo>
                  <a:cubicBezTo>
                    <a:pt x="336" y="135"/>
                    <a:pt x="319" y="252"/>
                    <a:pt x="278" y="328"/>
                  </a:cubicBezTo>
                  <a:cubicBezTo>
                    <a:pt x="244" y="370"/>
                    <a:pt x="177" y="395"/>
                    <a:pt x="177" y="395"/>
                  </a:cubicBezTo>
                  <a:cubicBezTo>
                    <a:pt x="177" y="403"/>
                    <a:pt x="177" y="403"/>
                    <a:pt x="168" y="403"/>
                  </a:cubicBezTo>
                  <a:close/>
                  <a:moveTo>
                    <a:pt x="168" y="34"/>
                  </a:moveTo>
                  <a:lnTo>
                    <a:pt x="168" y="34"/>
                  </a:lnTo>
                  <a:cubicBezTo>
                    <a:pt x="168" y="34"/>
                    <a:pt x="168" y="34"/>
                    <a:pt x="168" y="42"/>
                  </a:cubicBezTo>
                  <a:cubicBezTo>
                    <a:pt x="152" y="51"/>
                    <a:pt x="101" y="76"/>
                    <a:pt x="34" y="84"/>
                  </a:cubicBezTo>
                  <a:lnTo>
                    <a:pt x="34" y="84"/>
                  </a:lnTo>
                  <a:cubicBezTo>
                    <a:pt x="34" y="84"/>
                    <a:pt x="34" y="84"/>
                    <a:pt x="34" y="93"/>
                  </a:cubicBezTo>
                  <a:cubicBezTo>
                    <a:pt x="34" y="135"/>
                    <a:pt x="51" y="244"/>
                    <a:pt x="93" y="302"/>
                  </a:cubicBezTo>
                  <a:cubicBezTo>
                    <a:pt x="118" y="336"/>
                    <a:pt x="152" y="361"/>
                    <a:pt x="168" y="370"/>
                  </a:cubicBezTo>
                  <a:cubicBezTo>
                    <a:pt x="185" y="361"/>
                    <a:pt x="227" y="336"/>
                    <a:pt x="244" y="302"/>
                  </a:cubicBezTo>
                  <a:cubicBezTo>
                    <a:pt x="294" y="244"/>
                    <a:pt x="303" y="135"/>
                    <a:pt x="311" y="93"/>
                  </a:cubicBezTo>
                  <a:cubicBezTo>
                    <a:pt x="311" y="84"/>
                    <a:pt x="311" y="84"/>
                    <a:pt x="311" y="84"/>
                  </a:cubicBezTo>
                  <a:lnTo>
                    <a:pt x="311" y="84"/>
                  </a:lnTo>
                  <a:cubicBezTo>
                    <a:pt x="235" y="76"/>
                    <a:pt x="193" y="51"/>
                    <a:pt x="177" y="42"/>
                  </a:cubicBezTo>
                  <a:cubicBezTo>
                    <a:pt x="177" y="34"/>
                    <a:pt x="168" y="34"/>
                    <a:pt x="168" y="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435">
              <a:extLst>
                <a:ext uri="{FF2B5EF4-FFF2-40B4-BE49-F238E27FC236}">
                  <a16:creationId xmlns:a16="http://schemas.microsoft.com/office/drawing/2014/main" id="{D7C5CF03-AA32-9948-834D-F0F6388C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2408" y="7668916"/>
              <a:ext cx="151892" cy="112697"/>
            </a:xfrm>
            <a:custGeom>
              <a:avLst/>
              <a:gdLst>
                <a:gd name="T0" fmla="*/ 109 w 135"/>
                <a:gd name="T1" fmla="*/ 101 h 102"/>
                <a:gd name="T2" fmla="*/ 109 w 135"/>
                <a:gd name="T3" fmla="*/ 101 h 102"/>
                <a:gd name="T4" fmla="*/ 34 w 135"/>
                <a:gd name="T5" fmla="*/ 101 h 102"/>
                <a:gd name="T6" fmla="*/ 0 w 135"/>
                <a:gd name="T7" fmla="*/ 75 h 102"/>
                <a:gd name="T8" fmla="*/ 0 w 135"/>
                <a:gd name="T9" fmla="*/ 34 h 102"/>
                <a:gd name="T10" fmla="*/ 34 w 135"/>
                <a:gd name="T11" fmla="*/ 0 h 102"/>
                <a:gd name="T12" fmla="*/ 109 w 135"/>
                <a:gd name="T13" fmla="*/ 0 h 102"/>
                <a:gd name="T14" fmla="*/ 134 w 135"/>
                <a:gd name="T15" fmla="*/ 34 h 102"/>
                <a:gd name="T16" fmla="*/ 134 w 135"/>
                <a:gd name="T17" fmla="*/ 75 h 102"/>
                <a:gd name="T18" fmla="*/ 109 w 135"/>
                <a:gd name="T19" fmla="*/ 101 h 102"/>
                <a:gd name="T20" fmla="*/ 34 w 135"/>
                <a:gd name="T21" fmla="*/ 75 h 102"/>
                <a:gd name="T22" fmla="*/ 34 w 135"/>
                <a:gd name="T23" fmla="*/ 75 h 102"/>
                <a:gd name="T24" fmla="*/ 109 w 135"/>
                <a:gd name="T25" fmla="*/ 75 h 102"/>
                <a:gd name="T26" fmla="*/ 109 w 135"/>
                <a:gd name="T27" fmla="*/ 34 h 102"/>
                <a:gd name="T28" fmla="*/ 34 w 135"/>
                <a:gd name="T29" fmla="*/ 34 h 102"/>
                <a:gd name="T30" fmla="*/ 34 w 135"/>
                <a:gd name="T31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02">
                  <a:moveTo>
                    <a:pt x="109" y="101"/>
                  </a:moveTo>
                  <a:lnTo>
                    <a:pt x="109" y="101"/>
                  </a:lnTo>
                  <a:cubicBezTo>
                    <a:pt x="34" y="101"/>
                    <a:pt x="34" y="101"/>
                    <a:pt x="34" y="101"/>
                  </a:cubicBezTo>
                  <a:cubicBezTo>
                    <a:pt x="17" y="101"/>
                    <a:pt x="0" y="92"/>
                    <a:pt x="0" y="7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7"/>
                    <a:pt x="17" y="0"/>
                    <a:pt x="3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6" y="0"/>
                    <a:pt x="134" y="17"/>
                    <a:pt x="134" y="34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4" y="92"/>
                    <a:pt x="126" y="101"/>
                    <a:pt x="109" y="101"/>
                  </a:cubicBezTo>
                  <a:close/>
                  <a:moveTo>
                    <a:pt x="34" y="75"/>
                  </a:moveTo>
                  <a:lnTo>
                    <a:pt x="34" y="75"/>
                  </a:lnTo>
                  <a:cubicBezTo>
                    <a:pt x="109" y="75"/>
                    <a:pt x="109" y="75"/>
                    <a:pt x="109" y="7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34" y="34"/>
                    <a:pt x="34" y="34"/>
                    <a:pt x="34" y="34"/>
                  </a:cubicBezTo>
                  <a:lnTo>
                    <a:pt x="34" y="7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436">
              <a:extLst>
                <a:ext uri="{FF2B5EF4-FFF2-40B4-BE49-F238E27FC236}">
                  <a16:creationId xmlns:a16="http://schemas.microsoft.com/office/drawing/2014/main" id="{3C73C67E-5E0E-7640-8295-4F5E71B9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2208" y="7595420"/>
              <a:ext cx="132293" cy="112694"/>
            </a:xfrm>
            <a:custGeom>
              <a:avLst/>
              <a:gdLst>
                <a:gd name="T0" fmla="*/ 100 w 118"/>
                <a:gd name="T1" fmla="*/ 101 h 102"/>
                <a:gd name="T2" fmla="*/ 100 w 118"/>
                <a:gd name="T3" fmla="*/ 101 h 102"/>
                <a:gd name="T4" fmla="*/ 92 w 118"/>
                <a:gd name="T5" fmla="*/ 84 h 102"/>
                <a:gd name="T6" fmla="*/ 83 w 118"/>
                <a:gd name="T7" fmla="*/ 59 h 102"/>
                <a:gd name="T8" fmla="*/ 58 w 118"/>
                <a:gd name="T9" fmla="*/ 33 h 102"/>
                <a:gd name="T10" fmla="*/ 33 w 118"/>
                <a:gd name="T11" fmla="*/ 59 h 102"/>
                <a:gd name="T12" fmla="*/ 33 w 118"/>
                <a:gd name="T13" fmla="*/ 84 h 102"/>
                <a:gd name="T14" fmla="*/ 16 w 118"/>
                <a:gd name="T15" fmla="*/ 101 h 102"/>
                <a:gd name="T16" fmla="*/ 16 w 118"/>
                <a:gd name="T17" fmla="*/ 101 h 102"/>
                <a:gd name="T18" fmla="*/ 0 w 118"/>
                <a:gd name="T19" fmla="*/ 84 h 102"/>
                <a:gd name="T20" fmla="*/ 0 w 118"/>
                <a:gd name="T21" fmla="*/ 59 h 102"/>
                <a:gd name="T22" fmla="*/ 58 w 118"/>
                <a:gd name="T23" fmla="*/ 0 h 102"/>
                <a:gd name="T24" fmla="*/ 117 w 118"/>
                <a:gd name="T25" fmla="*/ 59 h 102"/>
                <a:gd name="T26" fmla="*/ 117 w 118"/>
                <a:gd name="T27" fmla="*/ 84 h 102"/>
                <a:gd name="T28" fmla="*/ 100 w 118"/>
                <a:gd name="T2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02">
                  <a:moveTo>
                    <a:pt x="100" y="101"/>
                  </a:moveTo>
                  <a:lnTo>
                    <a:pt x="100" y="101"/>
                  </a:lnTo>
                  <a:cubicBezTo>
                    <a:pt x="92" y="101"/>
                    <a:pt x="92" y="92"/>
                    <a:pt x="92" y="84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42"/>
                    <a:pt x="75" y="33"/>
                    <a:pt x="58" y="33"/>
                  </a:cubicBezTo>
                  <a:cubicBezTo>
                    <a:pt x="50" y="33"/>
                    <a:pt x="33" y="42"/>
                    <a:pt x="33" y="5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3" y="92"/>
                    <a:pt x="25" y="101"/>
                    <a:pt x="16" y="101"/>
                  </a:cubicBezTo>
                  <a:lnTo>
                    <a:pt x="16" y="101"/>
                  </a:lnTo>
                  <a:cubicBezTo>
                    <a:pt x="8" y="101"/>
                    <a:pt x="0" y="92"/>
                    <a:pt x="0" y="8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5"/>
                    <a:pt x="25" y="0"/>
                    <a:pt x="58" y="0"/>
                  </a:cubicBezTo>
                  <a:cubicBezTo>
                    <a:pt x="92" y="0"/>
                    <a:pt x="117" y="25"/>
                    <a:pt x="117" y="59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92"/>
                    <a:pt x="109" y="101"/>
                    <a:pt x="100" y="10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2007E7D-5969-7642-84A2-36A00353D3D3}"/>
              </a:ext>
            </a:extLst>
          </p:cNvPr>
          <p:cNvGrpSpPr/>
          <p:nvPr/>
        </p:nvGrpSpPr>
        <p:grpSpPr>
          <a:xfrm>
            <a:off x="6377670" y="7276932"/>
            <a:ext cx="906460" cy="906464"/>
            <a:chOff x="6377670" y="7276932"/>
            <a:chExt cx="906460" cy="906464"/>
          </a:xfrm>
          <a:solidFill>
            <a:schemeClr val="tx2"/>
          </a:solidFill>
        </p:grpSpPr>
        <p:sp>
          <p:nvSpPr>
            <p:cNvPr id="486" name="Freeform 437">
              <a:extLst>
                <a:ext uri="{FF2B5EF4-FFF2-40B4-BE49-F238E27FC236}">
                  <a16:creationId xmlns:a16="http://schemas.microsoft.com/office/drawing/2014/main" id="{59D6F00A-88DF-A443-B239-1AE30F1C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670" y="7276932"/>
              <a:ext cx="906460" cy="906464"/>
            </a:xfrm>
            <a:custGeom>
              <a:avLst/>
              <a:gdLst>
                <a:gd name="T0" fmla="*/ 403 w 815"/>
                <a:gd name="T1" fmla="*/ 815 h 816"/>
                <a:gd name="T2" fmla="*/ 403 w 815"/>
                <a:gd name="T3" fmla="*/ 815 h 816"/>
                <a:gd name="T4" fmla="*/ 118 w 815"/>
                <a:gd name="T5" fmla="*/ 697 h 816"/>
                <a:gd name="T6" fmla="*/ 0 w 815"/>
                <a:gd name="T7" fmla="*/ 412 h 816"/>
                <a:gd name="T8" fmla="*/ 118 w 815"/>
                <a:gd name="T9" fmla="*/ 118 h 816"/>
                <a:gd name="T10" fmla="*/ 403 w 815"/>
                <a:gd name="T11" fmla="*/ 0 h 816"/>
                <a:gd name="T12" fmla="*/ 697 w 815"/>
                <a:gd name="T13" fmla="*/ 118 h 816"/>
                <a:gd name="T14" fmla="*/ 814 w 815"/>
                <a:gd name="T15" fmla="*/ 412 h 816"/>
                <a:gd name="T16" fmla="*/ 697 w 815"/>
                <a:gd name="T17" fmla="*/ 697 h 816"/>
                <a:gd name="T18" fmla="*/ 403 w 815"/>
                <a:gd name="T19" fmla="*/ 815 h 816"/>
                <a:gd name="T20" fmla="*/ 403 w 815"/>
                <a:gd name="T21" fmla="*/ 51 h 816"/>
                <a:gd name="T22" fmla="*/ 403 w 815"/>
                <a:gd name="T23" fmla="*/ 51 h 816"/>
                <a:gd name="T24" fmla="*/ 50 w 815"/>
                <a:gd name="T25" fmla="*/ 412 h 816"/>
                <a:gd name="T26" fmla="*/ 403 w 815"/>
                <a:gd name="T27" fmla="*/ 764 h 816"/>
                <a:gd name="T28" fmla="*/ 764 w 815"/>
                <a:gd name="T29" fmla="*/ 412 h 816"/>
                <a:gd name="T30" fmla="*/ 403 w 815"/>
                <a:gd name="T31" fmla="*/ 5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5" h="816">
                  <a:moveTo>
                    <a:pt x="403" y="815"/>
                  </a:moveTo>
                  <a:lnTo>
                    <a:pt x="403" y="815"/>
                  </a:lnTo>
                  <a:cubicBezTo>
                    <a:pt x="294" y="815"/>
                    <a:pt x="193" y="773"/>
                    <a:pt x="118" y="697"/>
                  </a:cubicBezTo>
                  <a:cubicBezTo>
                    <a:pt x="42" y="622"/>
                    <a:pt x="0" y="521"/>
                    <a:pt x="0" y="412"/>
                  </a:cubicBezTo>
                  <a:cubicBezTo>
                    <a:pt x="0" y="303"/>
                    <a:pt x="42" y="202"/>
                    <a:pt x="118" y="118"/>
                  </a:cubicBezTo>
                  <a:cubicBezTo>
                    <a:pt x="193" y="43"/>
                    <a:pt x="294" y="0"/>
                    <a:pt x="403" y="0"/>
                  </a:cubicBezTo>
                  <a:cubicBezTo>
                    <a:pt x="512" y="0"/>
                    <a:pt x="613" y="43"/>
                    <a:pt x="697" y="118"/>
                  </a:cubicBezTo>
                  <a:cubicBezTo>
                    <a:pt x="772" y="202"/>
                    <a:pt x="814" y="303"/>
                    <a:pt x="814" y="412"/>
                  </a:cubicBezTo>
                  <a:cubicBezTo>
                    <a:pt x="814" y="521"/>
                    <a:pt x="772" y="622"/>
                    <a:pt x="697" y="697"/>
                  </a:cubicBezTo>
                  <a:cubicBezTo>
                    <a:pt x="613" y="773"/>
                    <a:pt x="512" y="815"/>
                    <a:pt x="403" y="815"/>
                  </a:cubicBezTo>
                  <a:close/>
                  <a:moveTo>
                    <a:pt x="403" y="51"/>
                  </a:moveTo>
                  <a:lnTo>
                    <a:pt x="403" y="51"/>
                  </a:lnTo>
                  <a:cubicBezTo>
                    <a:pt x="210" y="51"/>
                    <a:pt x="50" y="210"/>
                    <a:pt x="50" y="412"/>
                  </a:cubicBezTo>
                  <a:cubicBezTo>
                    <a:pt x="50" y="605"/>
                    <a:pt x="210" y="764"/>
                    <a:pt x="403" y="764"/>
                  </a:cubicBezTo>
                  <a:cubicBezTo>
                    <a:pt x="604" y="764"/>
                    <a:pt x="764" y="605"/>
                    <a:pt x="764" y="412"/>
                  </a:cubicBezTo>
                  <a:cubicBezTo>
                    <a:pt x="764" y="210"/>
                    <a:pt x="604" y="51"/>
                    <a:pt x="403" y="5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438">
              <a:extLst>
                <a:ext uri="{FF2B5EF4-FFF2-40B4-BE49-F238E27FC236}">
                  <a16:creationId xmlns:a16="http://schemas.microsoft.com/office/drawing/2014/main" id="{EC2989D8-D451-8941-889C-E683FFDD0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564" y="7389629"/>
              <a:ext cx="700672" cy="690870"/>
            </a:xfrm>
            <a:custGeom>
              <a:avLst/>
              <a:gdLst>
                <a:gd name="T0" fmla="*/ 311 w 631"/>
                <a:gd name="T1" fmla="*/ 621 h 622"/>
                <a:gd name="T2" fmla="*/ 311 w 631"/>
                <a:gd name="T3" fmla="*/ 621 h 622"/>
                <a:gd name="T4" fmla="*/ 0 w 631"/>
                <a:gd name="T5" fmla="*/ 311 h 622"/>
                <a:gd name="T6" fmla="*/ 311 w 631"/>
                <a:gd name="T7" fmla="*/ 0 h 622"/>
                <a:gd name="T8" fmla="*/ 630 w 631"/>
                <a:gd name="T9" fmla="*/ 311 h 622"/>
                <a:gd name="T10" fmla="*/ 311 w 631"/>
                <a:gd name="T11" fmla="*/ 621 h 622"/>
                <a:gd name="T12" fmla="*/ 311 w 631"/>
                <a:gd name="T13" fmla="*/ 51 h 622"/>
                <a:gd name="T14" fmla="*/ 311 w 631"/>
                <a:gd name="T15" fmla="*/ 51 h 622"/>
                <a:gd name="T16" fmla="*/ 50 w 631"/>
                <a:gd name="T17" fmla="*/ 311 h 622"/>
                <a:gd name="T18" fmla="*/ 311 w 631"/>
                <a:gd name="T19" fmla="*/ 571 h 622"/>
                <a:gd name="T20" fmla="*/ 579 w 631"/>
                <a:gd name="T21" fmla="*/ 311 h 622"/>
                <a:gd name="T22" fmla="*/ 311 w 631"/>
                <a:gd name="T23" fmla="*/ 5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1" h="622">
                  <a:moveTo>
                    <a:pt x="311" y="621"/>
                  </a:moveTo>
                  <a:lnTo>
                    <a:pt x="311" y="621"/>
                  </a:lnTo>
                  <a:cubicBezTo>
                    <a:pt x="143" y="621"/>
                    <a:pt x="0" y="479"/>
                    <a:pt x="0" y="311"/>
                  </a:cubicBezTo>
                  <a:cubicBezTo>
                    <a:pt x="0" y="134"/>
                    <a:pt x="143" y="0"/>
                    <a:pt x="311" y="0"/>
                  </a:cubicBezTo>
                  <a:cubicBezTo>
                    <a:pt x="487" y="0"/>
                    <a:pt x="630" y="134"/>
                    <a:pt x="630" y="311"/>
                  </a:cubicBezTo>
                  <a:cubicBezTo>
                    <a:pt x="630" y="479"/>
                    <a:pt x="487" y="621"/>
                    <a:pt x="311" y="621"/>
                  </a:cubicBezTo>
                  <a:close/>
                  <a:moveTo>
                    <a:pt x="311" y="51"/>
                  </a:moveTo>
                  <a:lnTo>
                    <a:pt x="311" y="51"/>
                  </a:lnTo>
                  <a:cubicBezTo>
                    <a:pt x="168" y="51"/>
                    <a:pt x="50" y="168"/>
                    <a:pt x="50" y="311"/>
                  </a:cubicBezTo>
                  <a:cubicBezTo>
                    <a:pt x="50" y="453"/>
                    <a:pt x="168" y="571"/>
                    <a:pt x="311" y="571"/>
                  </a:cubicBezTo>
                  <a:cubicBezTo>
                    <a:pt x="462" y="571"/>
                    <a:pt x="579" y="453"/>
                    <a:pt x="579" y="311"/>
                  </a:cubicBezTo>
                  <a:cubicBezTo>
                    <a:pt x="579" y="168"/>
                    <a:pt x="462" y="51"/>
                    <a:pt x="311" y="5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439">
              <a:extLst>
                <a:ext uri="{FF2B5EF4-FFF2-40B4-BE49-F238E27FC236}">
                  <a16:creationId xmlns:a16="http://schemas.microsoft.com/office/drawing/2014/main" id="{3C904C93-0651-DA49-A6E5-A28C93C0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858" y="7531722"/>
              <a:ext cx="347884" cy="411583"/>
            </a:xfrm>
            <a:custGeom>
              <a:avLst/>
              <a:gdLst>
                <a:gd name="T0" fmla="*/ 302 w 311"/>
                <a:gd name="T1" fmla="*/ 42 h 370"/>
                <a:gd name="T2" fmla="*/ 302 w 311"/>
                <a:gd name="T3" fmla="*/ 42 h 370"/>
                <a:gd name="T4" fmla="*/ 302 w 311"/>
                <a:gd name="T5" fmla="*/ 8 h 370"/>
                <a:gd name="T6" fmla="*/ 268 w 311"/>
                <a:gd name="T7" fmla="*/ 8 h 370"/>
                <a:gd name="T8" fmla="*/ 159 w 311"/>
                <a:gd name="T9" fmla="*/ 118 h 370"/>
                <a:gd name="T10" fmla="*/ 42 w 311"/>
                <a:gd name="T11" fmla="*/ 8 h 370"/>
                <a:gd name="T12" fmla="*/ 8 w 311"/>
                <a:gd name="T13" fmla="*/ 8 h 370"/>
                <a:gd name="T14" fmla="*/ 8 w 311"/>
                <a:gd name="T15" fmla="*/ 34 h 370"/>
                <a:gd name="T16" fmla="*/ 134 w 311"/>
                <a:gd name="T17" fmla="*/ 160 h 370"/>
                <a:gd name="T18" fmla="*/ 134 w 311"/>
                <a:gd name="T19" fmla="*/ 193 h 370"/>
                <a:gd name="T20" fmla="*/ 92 w 311"/>
                <a:gd name="T21" fmla="*/ 193 h 370"/>
                <a:gd name="T22" fmla="*/ 67 w 311"/>
                <a:gd name="T23" fmla="*/ 218 h 370"/>
                <a:gd name="T24" fmla="*/ 92 w 311"/>
                <a:gd name="T25" fmla="*/ 235 h 370"/>
                <a:gd name="T26" fmla="*/ 134 w 311"/>
                <a:gd name="T27" fmla="*/ 235 h 370"/>
                <a:gd name="T28" fmla="*/ 134 w 311"/>
                <a:gd name="T29" fmla="*/ 260 h 370"/>
                <a:gd name="T30" fmla="*/ 92 w 311"/>
                <a:gd name="T31" fmla="*/ 260 h 370"/>
                <a:gd name="T32" fmla="*/ 67 w 311"/>
                <a:gd name="T33" fmla="*/ 277 h 370"/>
                <a:gd name="T34" fmla="*/ 92 w 311"/>
                <a:gd name="T35" fmla="*/ 302 h 370"/>
                <a:gd name="T36" fmla="*/ 134 w 311"/>
                <a:gd name="T37" fmla="*/ 302 h 370"/>
                <a:gd name="T38" fmla="*/ 134 w 311"/>
                <a:gd name="T39" fmla="*/ 344 h 370"/>
                <a:gd name="T40" fmla="*/ 159 w 311"/>
                <a:gd name="T41" fmla="*/ 369 h 370"/>
                <a:gd name="T42" fmla="*/ 159 w 311"/>
                <a:gd name="T43" fmla="*/ 369 h 370"/>
                <a:gd name="T44" fmla="*/ 176 w 311"/>
                <a:gd name="T45" fmla="*/ 344 h 370"/>
                <a:gd name="T46" fmla="*/ 176 w 311"/>
                <a:gd name="T47" fmla="*/ 302 h 370"/>
                <a:gd name="T48" fmla="*/ 218 w 311"/>
                <a:gd name="T49" fmla="*/ 302 h 370"/>
                <a:gd name="T50" fmla="*/ 243 w 311"/>
                <a:gd name="T51" fmla="*/ 277 h 370"/>
                <a:gd name="T52" fmla="*/ 218 w 311"/>
                <a:gd name="T53" fmla="*/ 260 h 370"/>
                <a:gd name="T54" fmla="*/ 176 w 311"/>
                <a:gd name="T55" fmla="*/ 260 h 370"/>
                <a:gd name="T56" fmla="*/ 176 w 311"/>
                <a:gd name="T57" fmla="*/ 235 h 370"/>
                <a:gd name="T58" fmla="*/ 218 w 311"/>
                <a:gd name="T59" fmla="*/ 235 h 370"/>
                <a:gd name="T60" fmla="*/ 243 w 311"/>
                <a:gd name="T61" fmla="*/ 218 h 370"/>
                <a:gd name="T62" fmla="*/ 218 w 311"/>
                <a:gd name="T63" fmla="*/ 193 h 370"/>
                <a:gd name="T64" fmla="*/ 176 w 311"/>
                <a:gd name="T65" fmla="*/ 193 h 370"/>
                <a:gd name="T66" fmla="*/ 176 w 311"/>
                <a:gd name="T67" fmla="*/ 160 h 370"/>
                <a:gd name="T68" fmla="*/ 302 w 311"/>
                <a:gd name="T69" fmla="*/ 4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1" h="370">
                  <a:moveTo>
                    <a:pt x="302" y="42"/>
                  </a:moveTo>
                  <a:lnTo>
                    <a:pt x="302" y="42"/>
                  </a:lnTo>
                  <a:cubicBezTo>
                    <a:pt x="310" y="34"/>
                    <a:pt x="310" y="17"/>
                    <a:pt x="302" y="8"/>
                  </a:cubicBezTo>
                  <a:cubicBezTo>
                    <a:pt x="285" y="0"/>
                    <a:pt x="277" y="0"/>
                    <a:pt x="268" y="8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3" y="0"/>
                    <a:pt x="16" y="0"/>
                    <a:pt x="8" y="8"/>
                  </a:cubicBezTo>
                  <a:cubicBezTo>
                    <a:pt x="0" y="17"/>
                    <a:pt x="0" y="25"/>
                    <a:pt x="8" y="34"/>
                  </a:cubicBezTo>
                  <a:cubicBezTo>
                    <a:pt x="134" y="160"/>
                    <a:pt x="134" y="160"/>
                    <a:pt x="134" y="160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92" y="193"/>
                    <a:pt x="92" y="193"/>
                    <a:pt x="92" y="193"/>
                  </a:cubicBezTo>
                  <a:cubicBezTo>
                    <a:pt x="75" y="193"/>
                    <a:pt x="67" y="201"/>
                    <a:pt x="67" y="218"/>
                  </a:cubicBezTo>
                  <a:cubicBezTo>
                    <a:pt x="67" y="227"/>
                    <a:pt x="75" y="235"/>
                    <a:pt x="92" y="235"/>
                  </a:cubicBezTo>
                  <a:cubicBezTo>
                    <a:pt x="134" y="235"/>
                    <a:pt x="134" y="235"/>
                    <a:pt x="134" y="235"/>
                  </a:cubicBezTo>
                  <a:cubicBezTo>
                    <a:pt x="134" y="260"/>
                    <a:pt x="134" y="260"/>
                    <a:pt x="134" y="260"/>
                  </a:cubicBezTo>
                  <a:cubicBezTo>
                    <a:pt x="92" y="260"/>
                    <a:pt x="92" y="260"/>
                    <a:pt x="92" y="260"/>
                  </a:cubicBezTo>
                  <a:cubicBezTo>
                    <a:pt x="75" y="260"/>
                    <a:pt x="67" y="269"/>
                    <a:pt x="67" y="277"/>
                  </a:cubicBezTo>
                  <a:cubicBezTo>
                    <a:pt x="67" y="294"/>
                    <a:pt x="75" y="302"/>
                    <a:pt x="92" y="302"/>
                  </a:cubicBezTo>
                  <a:cubicBezTo>
                    <a:pt x="134" y="302"/>
                    <a:pt x="134" y="302"/>
                    <a:pt x="134" y="302"/>
                  </a:cubicBezTo>
                  <a:cubicBezTo>
                    <a:pt x="134" y="344"/>
                    <a:pt x="134" y="344"/>
                    <a:pt x="134" y="344"/>
                  </a:cubicBezTo>
                  <a:cubicBezTo>
                    <a:pt x="134" y="353"/>
                    <a:pt x="142" y="369"/>
                    <a:pt x="159" y="369"/>
                  </a:cubicBezTo>
                  <a:lnTo>
                    <a:pt x="159" y="369"/>
                  </a:lnTo>
                  <a:cubicBezTo>
                    <a:pt x="168" y="369"/>
                    <a:pt x="176" y="353"/>
                    <a:pt x="176" y="344"/>
                  </a:cubicBezTo>
                  <a:cubicBezTo>
                    <a:pt x="176" y="302"/>
                    <a:pt x="176" y="302"/>
                    <a:pt x="176" y="302"/>
                  </a:cubicBezTo>
                  <a:cubicBezTo>
                    <a:pt x="218" y="302"/>
                    <a:pt x="218" y="302"/>
                    <a:pt x="218" y="302"/>
                  </a:cubicBezTo>
                  <a:cubicBezTo>
                    <a:pt x="235" y="302"/>
                    <a:pt x="243" y="294"/>
                    <a:pt x="243" y="277"/>
                  </a:cubicBezTo>
                  <a:cubicBezTo>
                    <a:pt x="243" y="269"/>
                    <a:pt x="235" y="260"/>
                    <a:pt x="218" y="260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35" y="235"/>
                    <a:pt x="243" y="227"/>
                    <a:pt x="243" y="218"/>
                  </a:cubicBezTo>
                  <a:cubicBezTo>
                    <a:pt x="243" y="201"/>
                    <a:pt x="235" y="193"/>
                    <a:pt x="218" y="193"/>
                  </a:cubicBezTo>
                  <a:cubicBezTo>
                    <a:pt x="176" y="193"/>
                    <a:pt x="176" y="193"/>
                    <a:pt x="176" y="193"/>
                  </a:cubicBezTo>
                  <a:cubicBezTo>
                    <a:pt x="176" y="160"/>
                    <a:pt x="176" y="160"/>
                    <a:pt x="176" y="160"/>
                  </a:cubicBezTo>
                  <a:lnTo>
                    <a:pt x="302" y="4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2CC7F-9F27-7846-BADB-32A38C88D5D0}"/>
              </a:ext>
            </a:extLst>
          </p:cNvPr>
          <p:cNvGrpSpPr/>
          <p:nvPr/>
        </p:nvGrpSpPr>
        <p:grpSpPr>
          <a:xfrm>
            <a:off x="20925159" y="9124156"/>
            <a:ext cx="1180852" cy="661471"/>
            <a:chOff x="20925159" y="9124156"/>
            <a:chExt cx="1180852" cy="661471"/>
          </a:xfrm>
          <a:solidFill>
            <a:schemeClr val="tx2"/>
          </a:solidFill>
        </p:grpSpPr>
        <p:sp>
          <p:nvSpPr>
            <p:cNvPr id="489" name="Freeform 440">
              <a:extLst>
                <a:ext uri="{FF2B5EF4-FFF2-40B4-BE49-F238E27FC236}">
                  <a16:creationId xmlns:a16="http://schemas.microsoft.com/office/drawing/2014/main" id="{C592DD74-3053-4D43-B68B-CC844638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5159" y="9599435"/>
              <a:ext cx="504680" cy="186192"/>
            </a:xfrm>
            <a:custGeom>
              <a:avLst/>
              <a:gdLst>
                <a:gd name="T0" fmla="*/ 227 w 455"/>
                <a:gd name="T1" fmla="*/ 168 h 169"/>
                <a:gd name="T2" fmla="*/ 227 w 455"/>
                <a:gd name="T3" fmla="*/ 168 h 169"/>
                <a:gd name="T4" fmla="*/ 76 w 455"/>
                <a:gd name="T5" fmla="*/ 160 h 169"/>
                <a:gd name="T6" fmla="*/ 34 w 455"/>
                <a:gd name="T7" fmla="*/ 143 h 169"/>
                <a:gd name="T8" fmla="*/ 0 w 455"/>
                <a:gd name="T9" fmla="*/ 109 h 169"/>
                <a:gd name="T10" fmla="*/ 0 w 455"/>
                <a:gd name="T11" fmla="*/ 25 h 169"/>
                <a:gd name="T12" fmla="*/ 25 w 455"/>
                <a:gd name="T13" fmla="*/ 0 h 169"/>
                <a:gd name="T14" fmla="*/ 25 w 455"/>
                <a:gd name="T15" fmla="*/ 0 h 169"/>
                <a:gd name="T16" fmla="*/ 42 w 455"/>
                <a:gd name="T17" fmla="*/ 17 h 169"/>
                <a:gd name="T18" fmla="*/ 93 w 455"/>
                <a:gd name="T19" fmla="*/ 34 h 169"/>
                <a:gd name="T20" fmla="*/ 210 w 455"/>
                <a:gd name="T21" fmla="*/ 51 h 169"/>
                <a:gd name="T22" fmla="*/ 244 w 455"/>
                <a:gd name="T23" fmla="*/ 51 h 169"/>
                <a:gd name="T24" fmla="*/ 361 w 455"/>
                <a:gd name="T25" fmla="*/ 34 h 169"/>
                <a:gd name="T26" fmla="*/ 411 w 455"/>
                <a:gd name="T27" fmla="*/ 17 h 169"/>
                <a:gd name="T28" fmla="*/ 428 w 455"/>
                <a:gd name="T29" fmla="*/ 0 h 169"/>
                <a:gd name="T30" fmla="*/ 428 w 455"/>
                <a:gd name="T31" fmla="*/ 0 h 169"/>
                <a:gd name="T32" fmla="*/ 454 w 455"/>
                <a:gd name="T33" fmla="*/ 25 h 169"/>
                <a:gd name="T34" fmla="*/ 454 w 455"/>
                <a:gd name="T35" fmla="*/ 25 h 169"/>
                <a:gd name="T36" fmla="*/ 454 w 455"/>
                <a:gd name="T37" fmla="*/ 25 h 169"/>
                <a:gd name="T38" fmla="*/ 454 w 455"/>
                <a:gd name="T39" fmla="*/ 25 h 169"/>
                <a:gd name="T40" fmla="*/ 454 w 455"/>
                <a:gd name="T41" fmla="*/ 109 h 169"/>
                <a:gd name="T42" fmla="*/ 378 w 455"/>
                <a:gd name="T43" fmla="*/ 160 h 169"/>
                <a:gd name="T44" fmla="*/ 227 w 455"/>
                <a:gd name="T45" fmla="*/ 168 h 169"/>
                <a:gd name="T46" fmla="*/ 42 w 455"/>
                <a:gd name="T47" fmla="*/ 101 h 169"/>
                <a:gd name="T48" fmla="*/ 42 w 455"/>
                <a:gd name="T49" fmla="*/ 101 h 169"/>
                <a:gd name="T50" fmla="*/ 101 w 455"/>
                <a:gd name="T51" fmla="*/ 118 h 169"/>
                <a:gd name="T52" fmla="*/ 227 w 455"/>
                <a:gd name="T53" fmla="*/ 135 h 169"/>
                <a:gd name="T54" fmla="*/ 353 w 455"/>
                <a:gd name="T55" fmla="*/ 118 h 169"/>
                <a:gd name="T56" fmla="*/ 411 w 455"/>
                <a:gd name="T57" fmla="*/ 101 h 169"/>
                <a:gd name="T58" fmla="*/ 411 w 455"/>
                <a:gd name="T59" fmla="*/ 68 h 169"/>
                <a:gd name="T60" fmla="*/ 378 w 455"/>
                <a:gd name="T61" fmla="*/ 76 h 169"/>
                <a:gd name="T62" fmla="*/ 244 w 455"/>
                <a:gd name="T63" fmla="*/ 84 h 169"/>
                <a:gd name="T64" fmla="*/ 210 w 455"/>
                <a:gd name="T65" fmla="*/ 84 h 169"/>
                <a:gd name="T66" fmla="*/ 76 w 455"/>
                <a:gd name="T67" fmla="*/ 76 h 169"/>
                <a:gd name="T68" fmla="*/ 42 w 455"/>
                <a:gd name="T69" fmla="*/ 68 h 169"/>
                <a:gd name="T70" fmla="*/ 42 w 455"/>
                <a:gd name="T71" fmla="*/ 101 h 169"/>
                <a:gd name="T72" fmla="*/ 411 w 455"/>
                <a:gd name="T73" fmla="*/ 109 h 169"/>
                <a:gd name="T74" fmla="*/ 411 w 455"/>
                <a:gd name="T75" fmla="*/ 109 h 169"/>
                <a:gd name="T76" fmla="*/ 42 w 455"/>
                <a:gd name="T77" fmla="*/ 25 h 169"/>
                <a:gd name="T78" fmla="*/ 42 w 455"/>
                <a:gd name="T79" fmla="*/ 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169">
                  <a:moveTo>
                    <a:pt x="227" y="168"/>
                  </a:moveTo>
                  <a:lnTo>
                    <a:pt x="227" y="168"/>
                  </a:lnTo>
                  <a:cubicBezTo>
                    <a:pt x="168" y="168"/>
                    <a:pt x="118" y="168"/>
                    <a:pt x="76" y="160"/>
                  </a:cubicBezTo>
                  <a:cubicBezTo>
                    <a:pt x="59" y="151"/>
                    <a:pt x="42" y="151"/>
                    <a:pt x="34" y="143"/>
                  </a:cubicBezTo>
                  <a:cubicBezTo>
                    <a:pt x="9" y="135"/>
                    <a:pt x="0" y="126"/>
                    <a:pt x="0" y="10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9" y="0"/>
                    <a:pt x="25" y="0"/>
                  </a:cubicBezTo>
                  <a:lnTo>
                    <a:pt x="25" y="0"/>
                  </a:lnTo>
                  <a:cubicBezTo>
                    <a:pt x="34" y="0"/>
                    <a:pt x="42" y="9"/>
                    <a:pt x="42" y="17"/>
                  </a:cubicBezTo>
                  <a:cubicBezTo>
                    <a:pt x="42" y="25"/>
                    <a:pt x="59" y="25"/>
                    <a:pt x="93" y="34"/>
                  </a:cubicBezTo>
                  <a:cubicBezTo>
                    <a:pt x="126" y="42"/>
                    <a:pt x="168" y="42"/>
                    <a:pt x="210" y="51"/>
                  </a:cubicBezTo>
                  <a:cubicBezTo>
                    <a:pt x="219" y="51"/>
                    <a:pt x="235" y="51"/>
                    <a:pt x="244" y="51"/>
                  </a:cubicBezTo>
                  <a:cubicBezTo>
                    <a:pt x="286" y="42"/>
                    <a:pt x="328" y="42"/>
                    <a:pt x="361" y="34"/>
                  </a:cubicBezTo>
                  <a:cubicBezTo>
                    <a:pt x="395" y="25"/>
                    <a:pt x="411" y="25"/>
                    <a:pt x="411" y="17"/>
                  </a:cubicBezTo>
                  <a:cubicBezTo>
                    <a:pt x="411" y="9"/>
                    <a:pt x="420" y="0"/>
                    <a:pt x="428" y="0"/>
                  </a:cubicBezTo>
                  <a:lnTo>
                    <a:pt x="428" y="0"/>
                  </a:lnTo>
                  <a:cubicBezTo>
                    <a:pt x="445" y="0"/>
                    <a:pt x="454" y="17"/>
                    <a:pt x="454" y="25"/>
                  </a:cubicBezTo>
                  <a:lnTo>
                    <a:pt x="454" y="25"/>
                  </a:lnTo>
                  <a:lnTo>
                    <a:pt x="454" y="25"/>
                  </a:lnTo>
                  <a:lnTo>
                    <a:pt x="454" y="25"/>
                  </a:lnTo>
                  <a:cubicBezTo>
                    <a:pt x="454" y="109"/>
                    <a:pt x="454" y="109"/>
                    <a:pt x="454" y="109"/>
                  </a:cubicBezTo>
                  <a:cubicBezTo>
                    <a:pt x="454" y="143"/>
                    <a:pt x="411" y="151"/>
                    <a:pt x="378" y="160"/>
                  </a:cubicBezTo>
                  <a:cubicBezTo>
                    <a:pt x="336" y="168"/>
                    <a:pt x="286" y="168"/>
                    <a:pt x="227" y="168"/>
                  </a:cubicBezTo>
                  <a:close/>
                  <a:moveTo>
                    <a:pt x="42" y="101"/>
                  </a:moveTo>
                  <a:lnTo>
                    <a:pt x="42" y="101"/>
                  </a:lnTo>
                  <a:cubicBezTo>
                    <a:pt x="51" y="109"/>
                    <a:pt x="59" y="118"/>
                    <a:pt x="101" y="118"/>
                  </a:cubicBezTo>
                  <a:cubicBezTo>
                    <a:pt x="134" y="126"/>
                    <a:pt x="176" y="135"/>
                    <a:pt x="227" y="135"/>
                  </a:cubicBezTo>
                  <a:cubicBezTo>
                    <a:pt x="277" y="135"/>
                    <a:pt x="319" y="126"/>
                    <a:pt x="353" y="118"/>
                  </a:cubicBezTo>
                  <a:cubicBezTo>
                    <a:pt x="395" y="118"/>
                    <a:pt x="411" y="109"/>
                    <a:pt x="411" y="101"/>
                  </a:cubicBezTo>
                  <a:cubicBezTo>
                    <a:pt x="411" y="68"/>
                    <a:pt x="411" y="68"/>
                    <a:pt x="411" y="68"/>
                  </a:cubicBezTo>
                  <a:cubicBezTo>
                    <a:pt x="403" y="68"/>
                    <a:pt x="395" y="68"/>
                    <a:pt x="378" y="76"/>
                  </a:cubicBezTo>
                  <a:cubicBezTo>
                    <a:pt x="344" y="84"/>
                    <a:pt x="294" y="84"/>
                    <a:pt x="244" y="84"/>
                  </a:cubicBezTo>
                  <a:cubicBezTo>
                    <a:pt x="235" y="84"/>
                    <a:pt x="219" y="84"/>
                    <a:pt x="210" y="84"/>
                  </a:cubicBezTo>
                  <a:cubicBezTo>
                    <a:pt x="160" y="84"/>
                    <a:pt x="109" y="84"/>
                    <a:pt x="76" y="76"/>
                  </a:cubicBezTo>
                  <a:cubicBezTo>
                    <a:pt x="67" y="68"/>
                    <a:pt x="51" y="68"/>
                    <a:pt x="42" y="68"/>
                  </a:cubicBezTo>
                  <a:lnTo>
                    <a:pt x="42" y="101"/>
                  </a:lnTo>
                  <a:close/>
                  <a:moveTo>
                    <a:pt x="411" y="109"/>
                  </a:moveTo>
                  <a:lnTo>
                    <a:pt x="411" y="109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41">
              <a:extLst>
                <a:ext uri="{FF2B5EF4-FFF2-40B4-BE49-F238E27FC236}">
                  <a16:creationId xmlns:a16="http://schemas.microsoft.com/office/drawing/2014/main" id="{C5314F5A-DC3C-BD46-8236-FB605B9A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5159" y="9506340"/>
              <a:ext cx="504680" cy="186192"/>
            </a:xfrm>
            <a:custGeom>
              <a:avLst/>
              <a:gdLst>
                <a:gd name="T0" fmla="*/ 227 w 455"/>
                <a:gd name="T1" fmla="*/ 168 h 169"/>
                <a:gd name="T2" fmla="*/ 227 w 455"/>
                <a:gd name="T3" fmla="*/ 168 h 169"/>
                <a:gd name="T4" fmla="*/ 76 w 455"/>
                <a:gd name="T5" fmla="*/ 160 h 169"/>
                <a:gd name="T6" fmla="*/ 34 w 455"/>
                <a:gd name="T7" fmla="*/ 143 h 169"/>
                <a:gd name="T8" fmla="*/ 0 w 455"/>
                <a:gd name="T9" fmla="*/ 109 h 169"/>
                <a:gd name="T10" fmla="*/ 0 w 455"/>
                <a:gd name="T11" fmla="*/ 26 h 169"/>
                <a:gd name="T12" fmla="*/ 25 w 455"/>
                <a:gd name="T13" fmla="*/ 0 h 169"/>
                <a:gd name="T14" fmla="*/ 25 w 455"/>
                <a:gd name="T15" fmla="*/ 0 h 169"/>
                <a:gd name="T16" fmla="*/ 42 w 455"/>
                <a:gd name="T17" fmla="*/ 17 h 169"/>
                <a:gd name="T18" fmla="*/ 93 w 455"/>
                <a:gd name="T19" fmla="*/ 34 h 169"/>
                <a:gd name="T20" fmla="*/ 210 w 455"/>
                <a:gd name="T21" fmla="*/ 42 h 169"/>
                <a:gd name="T22" fmla="*/ 244 w 455"/>
                <a:gd name="T23" fmla="*/ 42 h 169"/>
                <a:gd name="T24" fmla="*/ 361 w 455"/>
                <a:gd name="T25" fmla="*/ 34 h 169"/>
                <a:gd name="T26" fmla="*/ 411 w 455"/>
                <a:gd name="T27" fmla="*/ 17 h 169"/>
                <a:gd name="T28" fmla="*/ 428 w 455"/>
                <a:gd name="T29" fmla="*/ 0 h 169"/>
                <a:gd name="T30" fmla="*/ 428 w 455"/>
                <a:gd name="T31" fmla="*/ 0 h 169"/>
                <a:gd name="T32" fmla="*/ 454 w 455"/>
                <a:gd name="T33" fmla="*/ 26 h 169"/>
                <a:gd name="T34" fmla="*/ 454 w 455"/>
                <a:gd name="T35" fmla="*/ 26 h 169"/>
                <a:gd name="T36" fmla="*/ 454 w 455"/>
                <a:gd name="T37" fmla="*/ 26 h 169"/>
                <a:gd name="T38" fmla="*/ 454 w 455"/>
                <a:gd name="T39" fmla="*/ 26 h 169"/>
                <a:gd name="T40" fmla="*/ 454 w 455"/>
                <a:gd name="T41" fmla="*/ 109 h 169"/>
                <a:gd name="T42" fmla="*/ 378 w 455"/>
                <a:gd name="T43" fmla="*/ 160 h 169"/>
                <a:gd name="T44" fmla="*/ 227 w 455"/>
                <a:gd name="T45" fmla="*/ 168 h 169"/>
                <a:gd name="T46" fmla="*/ 42 w 455"/>
                <a:gd name="T47" fmla="*/ 101 h 169"/>
                <a:gd name="T48" fmla="*/ 42 w 455"/>
                <a:gd name="T49" fmla="*/ 101 h 169"/>
                <a:gd name="T50" fmla="*/ 101 w 455"/>
                <a:gd name="T51" fmla="*/ 118 h 169"/>
                <a:gd name="T52" fmla="*/ 227 w 455"/>
                <a:gd name="T53" fmla="*/ 135 h 169"/>
                <a:gd name="T54" fmla="*/ 353 w 455"/>
                <a:gd name="T55" fmla="*/ 118 h 169"/>
                <a:gd name="T56" fmla="*/ 411 w 455"/>
                <a:gd name="T57" fmla="*/ 101 h 169"/>
                <a:gd name="T58" fmla="*/ 411 w 455"/>
                <a:gd name="T59" fmla="*/ 67 h 169"/>
                <a:gd name="T60" fmla="*/ 378 w 455"/>
                <a:gd name="T61" fmla="*/ 76 h 169"/>
                <a:gd name="T62" fmla="*/ 244 w 455"/>
                <a:gd name="T63" fmla="*/ 84 h 169"/>
                <a:gd name="T64" fmla="*/ 210 w 455"/>
                <a:gd name="T65" fmla="*/ 84 h 169"/>
                <a:gd name="T66" fmla="*/ 76 w 455"/>
                <a:gd name="T67" fmla="*/ 76 h 169"/>
                <a:gd name="T68" fmla="*/ 42 w 455"/>
                <a:gd name="T69" fmla="*/ 59 h 169"/>
                <a:gd name="T70" fmla="*/ 42 w 455"/>
                <a:gd name="T71" fmla="*/ 101 h 169"/>
                <a:gd name="T72" fmla="*/ 411 w 455"/>
                <a:gd name="T73" fmla="*/ 109 h 169"/>
                <a:gd name="T74" fmla="*/ 411 w 455"/>
                <a:gd name="T75" fmla="*/ 109 h 169"/>
                <a:gd name="T76" fmla="*/ 42 w 455"/>
                <a:gd name="T77" fmla="*/ 26 h 169"/>
                <a:gd name="T78" fmla="*/ 42 w 455"/>
                <a:gd name="T79" fmla="*/ 2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169">
                  <a:moveTo>
                    <a:pt x="227" y="168"/>
                  </a:moveTo>
                  <a:lnTo>
                    <a:pt x="227" y="168"/>
                  </a:lnTo>
                  <a:cubicBezTo>
                    <a:pt x="168" y="168"/>
                    <a:pt x="118" y="168"/>
                    <a:pt x="76" y="160"/>
                  </a:cubicBezTo>
                  <a:cubicBezTo>
                    <a:pt x="59" y="152"/>
                    <a:pt x="42" y="152"/>
                    <a:pt x="34" y="143"/>
                  </a:cubicBezTo>
                  <a:cubicBezTo>
                    <a:pt x="9" y="135"/>
                    <a:pt x="0" y="126"/>
                    <a:pt x="0" y="10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9" y="0"/>
                    <a:pt x="25" y="0"/>
                  </a:cubicBezTo>
                  <a:lnTo>
                    <a:pt x="25" y="0"/>
                  </a:lnTo>
                  <a:cubicBezTo>
                    <a:pt x="34" y="0"/>
                    <a:pt x="42" y="9"/>
                    <a:pt x="42" y="17"/>
                  </a:cubicBezTo>
                  <a:cubicBezTo>
                    <a:pt x="42" y="26"/>
                    <a:pt x="59" y="26"/>
                    <a:pt x="93" y="34"/>
                  </a:cubicBezTo>
                  <a:cubicBezTo>
                    <a:pt x="126" y="42"/>
                    <a:pt x="168" y="42"/>
                    <a:pt x="210" y="42"/>
                  </a:cubicBezTo>
                  <a:cubicBezTo>
                    <a:pt x="227" y="42"/>
                    <a:pt x="235" y="42"/>
                    <a:pt x="244" y="42"/>
                  </a:cubicBezTo>
                  <a:cubicBezTo>
                    <a:pt x="286" y="42"/>
                    <a:pt x="328" y="42"/>
                    <a:pt x="361" y="34"/>
                  </a:cubicBezTo>
                  <a:cubicBezTo>
                    <a:pt x="395" y="26"/>
                    <a:pt x="411" y="26"/>
                    <a:pt x="411" y="17"/>
                  </a:cubicBezTo>
                  <a:cubicBezTo>
                    <a:pt x="411" y="9"/>
                    <a:pt x="420" y="0"/>
                    <a:pt x="428" y="0"/>
                  </a:cubicBezTo>
                  <a:lnTo>
                    <a:pt x="428" y="0"/>
                  </a:lnTo>
                  <a:cubicBezTo>
                    <a:pt x="445" y="0"/>
                    <a:pt x="454" y="9"/>
                    <a:pt x="454" y="26"/>
                  </a:cubicBezTo>
                  <a:lnTo>
                    <a:pt x="454" y="26"/>
                  </a:lnTo>
                  <a:lnTo>
                    <a:pt x="454" y="26"/>
                  </a:lnTo>
                  <a:lnTo>
                    <a:pt x="454" y="26"/>
                  </a:lnTo>
                  <a:cubicBezTo>
                    <a:pt x="454" y="109"/>
                    <a:pt x="454" y="109"/>
                    <a:pt x="454" y="109"/>
                  </a:cubicBezTo>
                  <a:cubicBezTo>
                    <a:pt x="454" y="135"/>
                    <a:pt x="411" y="152"/>
                    <a:pt x="378" y="160"/>
                  </a:cubicBezTo>
                  <a:cubicBezTo>
                    <a:pt x="336" y="168"/>
                    <a:pt x="286" y="168"/>
                    <a:pt x="227" y="168"/>
                  </a:cubicBezTo>
                  <a:close/>
                  <a:moveTo>
                    <a:pt x="42" y="101"/>
                  </a:moveTo>
                  <a:lnTo>
                    <a:pt x="42" y="101"/>
                  </a:lnTo>
                  <a:cubicBezTo>
                    <a:pt x="51" y="109"/>
                    <a:pt x="59" y="118"/>
                    <a:pt x="101" y="118"/>
                  </a:cubicBezTo>
                  <a:cubicBezTo>
                    <a:pt x="134" y="126"/>
                    <a:pt x="176" y="135"/>
                    <a:pt x="227" y="135"/>
                  </a:cubicBezTo>
                  <a:cubicBezTo>
                    <a:pt x="277" y="135"/>
                    <a:pt x="319" y="126"/>
                    <a:pt x="353" y="118"/>
                  </a:cubicBezTo>
                  <a:cubicBezTo>
                    <a:pt x="395" y="118"/>
                    <a:pt x="411" y="109"/>
                    <a:pt x="411" y="101"/>
                  </a:cubicBezTo>
                  <a:cubicBezTo>
                    <a:pt x="411" y="67"/>
                    <a:pt x="411" y="67"/>
                    <a:pt x="411" y="67"/>
                  </a:cubicBezTo>
                  <a:cubicBezTo>
                    <a:pt x="403" y="67"/>
                    <a:pt x="395" y="67"/>
                    <a:pt x="378" y="76"/>
                  </a:cubicBezTo>
                  <a:cubicBezTo>
                    <a:pt x="344" y="84"/>
                    <a:pt x="294" y="84"/>
                    <a:pt x="244" y="84"/>
                  </a:cubicBezTo>
                  <a:cubicBezTo>
                    <a:pt x="235" y="84"/>
                    <a:pt x="219" y="84"/>
                    <a:pt x="210" y="84"/>
                  </a:cubicBezTo>
                  <a:cubicBezTo>
                    <a:pt x="160" y="84"/>
                    <a:pt x="109" y="84"/>
                    <a:pt x="76" y="76"/>
                  </a:cubicBezTo>
                  <a:cubicBezTo>
                    <a:pt x="67" y="67"/>
                    <a:pt x="51" y="67"/>
                    <a:pt x="42" y="59"/>
                  </a:cubicBezTo>
                  <a:lnTo>
                    <a:pt x="42" y="101"/>
                  </a:lnTo>
                  <a:close/>
                  <a:moveTo>
                    <a:pt x="411" y="109"/>
                  </a:moveTo>
                  <a:lnTo>
                    <a:pt x="411" y="109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42">
              <a:extLst>
                <a:ext uri="{FF2B5EF4-FFF2-40B4-BE49-F238E27FC236}">
                  <a16:creationId xmlns:a16="http://schemas.microsoft.com/office/drawing/2014/main" id="{DF7D23E0-CD3C-C64F-8495-70BCD76A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5159" y="9369146"/>
              <a:ext cx="504680" cy="142093"/>
            </a:xfrm>
            <a:custGeom>
              <a:avLst/>
              <a:gdLst>
                <a:gd name="T0" fmla="*/ 227 w 455"/>
                <a:gd name="T1" fmla="*/ 126 h 127"/>
                <a:gd name="T2" fmla="*/ 227 w 455"/>
                <a:gd name="T3" fmla="*/ 126 h 127"/>
                <a:gd name="T4" fmla="*/ 210 w 455"/>
                <a:gd name="T5" fmla="*/ 126 h 127"/>
                <a:gd name="T6" fmla="*/ 76 w 455"/>
                <a:gd name="T7" fmla="*/ 110 h 127"/>
                <a:gd name="T8" fmla="*/ 0 w 455"/>
                <a:gd name="T9" fmla="*/ 67 h 127"/>
                <a:gd name="T10" fmla="*/ 76 w 455"/>
                <a:gd name="T11" fmla="*/ 17 h 127"/>
                <a:gd name="T12" fmla="*/ 227 w 455"/>
                <a:gd name="T13" fmla="*/ 0 h 127"/>
                <a:gd name="T14" fmla="*/ 378 w 455"/>
                <a:gd name="T15" fmla="*/ 17 h 127"/>
                <a:gd name="T16" fmla="*/ 428 w 455"/>
                <a:gd name="T17" fmla="*/ 34 h 127"/>
                <a:gd name="T18" fmla="*/ 454 w 455"/>
                <a:gd name="T19" fmla="*/ 67 h 127"/>
                <a:gd name="T20" fmla="*/ 378 w 455"/>
                <a:gd name="T21" fmla="*/ 110 h 127"/>
                <a:gd name="T22" fmla="*/ 244 w 455"/>
                <a:gd name="T23" fmla="*/ 126 h 127"/>
                <a:gd name="T24" fmla="*/ 227 w 455"/>
                <a:gd name="T25" fmla="*/ 126 h 127"/>
                <a:gd name="T26" fmla="*/ 51 w 455"/>
                <a:gd name="T27" fmla="*/ 67 h 127"/>
                <a:gd name="T28" fmla="*/ 51 w 455"/>
                <a:gd name="T29" fmla="*/ 67 h 127"/>
                <a:gd name="T30" fmla="*/ 93 w 455"/>
                <a:gd name="T31" fmla="*/ 76 h 127"/>
                <a:gd name="T32" fmla="*/ 210 w 455"/>
                <a:gd name="T33" fmla="*/ 84 h 127"/>
                <a:gd name="T34" fmla="*/ 244 w 455"/>
                <a:gd name="T35" fmla="*/ 84 h 127"/>
                <a:gd name="T36" fmla="*/ 361 w 455"/>
                <a:gd name="T37" fmla="*/ 76 h 127"/>
                <a:gd name="T38" fmla="*/ 403 w 455"/>
                <a:gd name="T39" fmla="*/ 67 h 127"/>
                <a:gd name="T40" fmla="*/ 353 w 455"/>
                <a:gd name="T41" fmla="*/ 51 h 127"/>
                <a:gd name="T42" fmla="*/ 227 w 455"/>
                <a:gd name="T43" fmla="*/ 43 h 127"/>
                <a:gd name="T44" fmla="*/ 101 w 455"/>
                <a:gd name="T45" fmla="*/ 51 h 127"/>
                <a:gd name="T46" fmla="*/ 51 w 455"/>
                <a:gd name="T47" fmla="*/ 67 h 127"/>
                <a:gd name="T48" fmla="*/ 411 w 455"/>
                <a:gd name="T49" fmla="*/ 67 h 127"/>
                <a:gd name="T50" fmla="*/ 411 w 455"/>
                <a:gd name="T5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5" h="127">
                  <a:moveTo>
                    <a:pt x="227" y="126"/>
                  </a:moveTo>
                  <a:lnTo>
                    <a:pt x="227" y="126"/>
                  </a:lnTo>
                  <a:cubicBezTo>
                    <a:pt x="219" y="126"/>
                    <a:pt x="219" y="126"/>
                    <a:pt x="210" y="126"/>
                  </a:cubicBezTo>
                  <a:cubicBezTo>
                    <a:pt x="160" y="126"/>
                    <a:pt x="109" y="118"/>
                    <a:pt x="76" y="110"/>
                  </a:cubicBezTo>
                  <a:cubicBezTo>
                    <a:pt x="42" y="110"/>
                    <a:pt x="0" y="93"/>
                    <a:pt x="0" y="67"/>
                  </a:cubicBezTo>
                  <a:cubicBezTo>
                    <a:pt x="0" y="34"/>
                    <a:pt x="51" y="26"/>
                    <a:pt x="76" y="17"/>
                  </a:cubicBezTo>
                  <a:cubicBezTo>
                    <a:pt x="118" y="9"/>
                    <a:pt x="168" y="0"/>
                    <a:pt x="227" y="0"/>
                  </a:cubicBezTo>
                  <a:cubicBezTo>
                    <a:pt x="286" y="0"/>
                    <a:pt x="336" y="9"/>
                    <a:pt x="378" y="17"/>
                  </a:cubicBezTo>
                  <a:cubicBezTo>
                    <a:pt x="395" y="17"/>
                    <a:pt x="411" y="26"/>
                    <a:pt x="428" y="34"/>
                  </a:cubicBezTo>
                  <a:cubicBezTo>
                    <a:pt x="445" y="43"/>
                    <a:pt x="454" y="51"/>
                    <a:pt x="454" y="67"/>
                  </a:cubicBezTo>
                  <a:cubicBezTo>
                    <a:pt x="454" y="93"/>
                    <a:pt x="411" y="110"/>
                    <a:pt x="378" y="110"/>
                  </a:cubicBezTo>
                  <a:cubicBezTo>
                    <a:pt x="344" y="118"/>
                    <a:pt x="294" y="126"/>
                    <a:pt x="244" y="126"/>
                  </a:cubicBezTo>
                  <a:cubicBezTo>
                    <a:pt x="235" y="126"/>
                    <a:pt x="235" y="126"/>
                    <a:pt x="227" y="126"/>
                  </a:cubicBezTo>
                  <a:close/>
                  <a:moveTo>
                    <a:pt x="51" y="67"/>
                  </a:moveTo>
                  <a:lnTo>
                    <a:pt x="51" y="67"/>
                  </a:lnTo>
                  <a:cubicBezTo>
                    <a:pt x="59" y="67"/>
                    <a:pt x="76" y="76"/>
                    <a:pt x="93" y="76"/>
                  </a:cubicBezTo>
                  <a:cubicBezTo>
                    <a:pt x="126" y="84"/>
                    <a:pt x="168" y="84"/>
                    <a:pt x="210" y="84"/>
                  </a:cubicBezTo>
                  <a:cubicBezTo>
                    <a:pt x="219" y="84"/>
                    <a:pt x="235" y="84"/>
                    <a:pt x="244" y="84"/>
                  </a:cubicBezTo>
                  <a:cubicBezTo>
                    <a:pt x="286" y="84"/>
                    <a:pt x="328" y="84"/>
                    <a:pt x="361" y="76"/>
                  </a:cubicBezTo>
                  <a:cubicBezTo>
                    <a:pt x="386" y="76"/>
                    <a:pt x="395" y="67"/>
                    <a:pt x="403" y="67"/>
                  </a:cubicBezTo>
                  <a:cubicBezTo>
                    <a:pt x="395" y="59"/>
                    <a:pt x="378" y="59"/>
                    <a:pt x="353" y="51"/>
                  </a:cubicBezTo>
                  <a:cubicBezTo>
                    <a:pt x="319" y="43"/>
                    <a:pt x="277" y="43"/>
                    <a:pt x="227" y="43"/>
                  </a:cubicBezTo>
                  <a:cubicBezTo>
                    <a:pt x="185" y="43"/>
                    <a:pt x="134" y="43"/>
                    <a:pt x="101" y="51"/>
                  </a:cubicBezTo>
                  <a:cubicBezTo>
                    <a:pt x="76" y="59"/>
                    <a:pt x="59" y="59"/>
                    <a:pt x="51" y="67"/>
                  </a:cubicBezTo>
                  <a:close/>
                  <a:moveTo>
                    <a:pt x="411" y="67"/>
                  </a:moveTo>
                  <a:lnTo>
                    <a:pt x="411" y="6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43">
              <a:extLst>
                <a:ext uri="{FF2B5EF4-FFF2-40B4-BE49-F238E27FC236}">
                  <a16:creationId xmlns:a16="http://schemas.microsoft.com/office/drawing/2014/main" id="{1A73191C-2DF7-F944-B1CB-D8E0CF6E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5159" y="9413243"/>
              <a:ext cx="504680" cy="186192"/>
            </a:xfrm>
            <a:custGeom>
              <a:avLst/>
              <a:gdLst>
                <a:gd name="T0" fmla="*/ 227 w 455"/>
                <a:gd name="T1" fmla="*/ 167 h 168"/>
                <a:gd name="T2" fmla="*/ 227 w 455"/>
                <a:gd name="T3" fmla="*/ 167 h 168"/>
                <a:gd name="T4" fmla="*/ 76 w 455"/>
                <a:gd name="T5" fmla="*/ 159 h 168"/>
                <a:gd name="T6" fmla="*/ 34 w 455"/>
                <a:gd name="T7" fmla="*/ 142 h 168"/>
                <a:gd name="T8" fmla="*/ 0 w 455"/>
                <a:gd name="T9" fmla="*/ 109 h 168"/>
                <a:gd name="T10" fmla="*/ 0 w 455"/>
                <a:gd name="T11" fmla="*/ 24 h 168"/>
                <a:gd name="T12" fmla="*/ 25 w 455"/>
                <a:gd name="T13" fmla="*/ 0 h 168"/>
                <a:gd name="T14" fmla="*/ 25 w 455"/>
                <a:gd name="T15" fmla="*/ 0 h 168"/>
                <a:gd name="T16" fmla="*/ 42 w 455"/>
                <a:gd name="T17" fmla="*/ 16 h 168"/>
                <a:gd name="T18" fmla="*/ 93 w 455"/>
                <a:gd name="T19" fmla="*/ 33 h 168"/>
                <a:gd name="T20" fmla="*/ 210 w 455"/>
                <a:gd name="T21" fmla="*/ 41 h 168"/>
                <a:gd name="T22" fmla="*/ 244 w 455"/>
                <a:gd name="T23" fmla="*/ 41 h 168"/>
                <a:gd name="T24" fmla="*/ 361 w 455"/>
                <a:gd name="T25" fmla="*/ 33 h 168"/>
                <a:gd name="T26" fmla="*/ 411 w 455"/>
                <a:gd name="T27" fmla="*/ 16 h 168"/>
                <a:gd name="T28" fmla="*/ 428 w 455"/>
                <a:gd name="T29" fmla="*/ 0 h 168"/>
                <a:gd name="T30" fmla="*/ 428 w 455"/>
                <a:gd name="T31" fmla="*/ 0 h 168"/>
                <a:gd name="T32" fmla="*/ 454 w 455"/>
                <a:gd name="T33" fmla="*/ 24 h 168"/>
                <a:gd name="T34" fmla="*/ 454 w 455"/>
                <a:gd name="T35" fmla="*/ 24 h 168"/>
                <a:gd name="T36" fmla="*/ 454 w 455"/>
                <a:gd name="T37" fmla="*/ 24 h 168"/>
                <a:gd name="T38" fmla="*/ 454 w 455"/>
                <a:gd name="T39" fmla="*/ 24 h 168"/>
                <a:gd name="T40" fmla="*/ 454 w 455"/>
                <a:gd name="T41" fmla="*/ 109 h 168"/>
                <a:gd name="T42" fmla="*/ 378 w 455"/>
                <a:gd name="T43" fmla="*/ 159 h 168"/>
                <a:gd name="T44" fmla="*/ 227 w 455"/>
                <a:gd name="T45" fmla="*/ 167 h 168"/>
                <a:gd name="T46" fmla="*/ 42 w 455"/>
                <a:gd name="T47" fmla="*/ 100 h 168"/>
                <a:gd name="T48" fmla="*/ 42 w 455"/>
                <a:gd name="T49" fmla="*/ 100 h 168"/>
                <a:gd name="T50" fmla="*/ 101 w 455"/>
                <a:gd name="T51" fmla="*/ 117 h 168"/>
                <a:gd name="T52" fmla="*/ 227 w 455"/>
                <a:gd name="T53" fmla="*/ 125 h 168"/>
                <a:gd name="T54" fmla="*/ 353 w 455"/>
                <a:gd name="T55" fmla="*/ 117 h 168"/>
                <a:gd name="T56" fmla="*/ 411 w 455"/>
                <a:gd name="T57" fmla="*/ 100 h 168"/>
                <a:gd name="T58" fmla="*/ 411 w 455"/>
                <a:gd name="T59" fmla="*/ 58 h 168"/>
                <a:gd name="T60" fmla="*/ 378 w 455"/>
                <a:gd name="T61" fmla="*/ 67 h 168"/>
                <a:gd name="T62" fmla="*/ 244 w 455"/>
                <a:gd name="T63" fmla="*/ 83 h 168"/>
                <a:gd name="T64" fmla="*/ 210 w 455"/>
                <a:gd name="T65" fmla="*/ 83 h 168"/>
                <a:gd name="T66" fmla="*/ 76 w 455"/>
                <a:gd name="T67" fmla="*/ 67 h 168"/>
                <a:gd name="T68" fmla="*/ 42 w 455"/>
                <a:gd name="T69" fmla="*/ 58 h 168"/>
                <a:gd name="T70" fmla="*/ 42 w 455"/>
                <a:gd name="T71" fmla="*/ 100 h 168"/>
                <a:gd name="T72" fmla="*/ 411 w 455"/>
                <a:gd name="T73" fmla="*/ 109 h 168"/>
                <a:gd name="T74" fmla="*/ 411 w 455"/>
                <a:gd name="T75" fmla="*/ 109 h 168"/>
                <a:gd name="T76" fmla="*/ 42 w 455"/>
                <a:gd name="T77" fmla="*/ 24 h 168"/>
                <a:gd name="T78" fmla="*/ 42 w 455"/>
                <a:gd name="T7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168">
                  <a:moveTo>
                    <a:pt x="227" y="167"/>
                  </a:moveTo>
                  <a:lnTo>
                    <a:pt x="227" y="167"/>
                  </a:lnTo>
                  <a:cubicBezTo>
                    <a:pt x="168" y="167"/>
                    <a:pt x="118" y="167"/>
                    <a:pt x="76" y="159"/>
                  </a:cubicBezTo>
                  <a:cubicBezTo>
                    <a:pt x="59" y="150"/>
                    <a:pt x="42" y="150"/>
                    <a:pt x="34" y="142"/>
                  </a:cubicBezTo>
                  <a:cubicBezTo>
                    <a:pt x="9" y="134"/>
                    <a:pt x="0" y="117"/>
                    <a:pt x="0" y="10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9" y="0"/>
                    <a:pt x="25" y="0"/>
                  </a:cubicBezTo>
                  <a:lnTo>
                    <a:pt x="25" y="0"/>
                  </a:lnTo>
                  <a:cubicBezTo>
                    <a:pt x="34" y="0"/>
                    <a:pt x="42" y="8"/>
                    <a:pt x="42" y="16"/>
                  </a:cubicBezTo>
                  <a:cubicBezTo>
                    <a:pt x="42" y="16"/>
                    <a:pt x="59" y="24"/>
                    <a:pt x="93" y="33"/>
                  </a:cubicBezTo>
                  <a:cubicBezTo>
                    <a:pt x="126" y="41"/>
                    <a:pt x="168" y="41"/>
                    <a:pt x="210" y="41"/>
                  </a:cubicBezTo>
                  <a:cubicBezTo>
                    <a:pt x="219" y="41"/>
                    <a:pt x="235" y="41"/>
                    <a:pt x="244" y="41"/>
                  </a:cubicBezTo>
                  <a:cubicBezTo>
                    <a:pt x="286" y="41"/>
                    <a:pt x="328" y="41"/>
                    <a:pt x="361" y="33"/>
                  </a:cubicBezTo>
                  <a:cubicBezTo>
                    <a:pt x="395" y="24"/>
                    <a:pt x="411" y="16"/>
                    <a:pt x="411" y="16"/>
                  </a:cubicBezTo>
                  <a:cubicBezTo>
                    <a:pt x="411" y="8"/>
                    <a:pt x="420" y="0"/>
                    <a:pt x="428" y="0"/>
                  </a:cubicBezTo>
                  <a:lnTo>
                    <a:pt x="428" y="0"/>
                  </a:lnTo>
                  <a:cubicBezTo>
                    <a:pt x="445" y="0"/>
                    <a:pt x="454" y="8"/>
                    <a:pt x="454" y="24"/>
                  </a:cubicBezTo>
                  <a:lnTo>
                    <a:pt x="454" y="24"/>
                  </a:lnTo>
                  <a:lnTo>
                    <a:pt x="454" y="24"/>
                  </a:lnTo>
                  <a:lnTo>
                    <a:pt x="454" y="24"/>
                  </a:lnTo>
                  <a:cubicBezTo>
                    <a:pt x="454" y="109"/>
                    <a:pt x="454" y="109"/>
                    <a:pt x="454" y="109"/>
                  </a:cubicBezTo>
                  <a:cubicBezTo>
                    <a:pt x="454" y="134"/>
                    <a:pt x="411" y="150"/>
                    <a:pt x="378" y="159"/>
                  </a:cubicBezTo>
                  <a:cubicBezTo>
                    <a:pt x="336" y="167"/>
                    <a:pt x="286" y="167"/>
                    <a:pt x="227" y="167"/>
                  </a:cubicBezTo>
                  <a:close/>
                  <a:moveTo>
                    <a:pt x="42" y="100"/>
                  </a:moveTo>
                  <a:lnTo>
                    <a:pt x="42" y="100"/>
                  </a:lnTo>
                  <a:cubicBezTo>
                    <a:pt x="51" y="109"/>
                    <a:pt x="59" y="109"/>
                    <a:pt x="101" y="117"/>
                  </a:cubicBezTo>
                  <a:cubicBezTo>
                    <a:pt x="134" y="125"/>
                    <a:pt x="176" y="125"/>
                    <a:pt x="227" y="125"/>
                  </a:cubicBezTo>
                  <a:cubicBezTo>
                    <a:pt x="277" y="125"/>
                    <a:pt x="319" y="125"/>
                    <a:pt x="353" y="117"/>
                  </a:cubicBezTo>
                  <a:cubicBezTo>
                    <a:pt x="395" y="109"/>
                    <a:pt x="411" y="109"/>
                    <a:pt x="411" y="100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03" y="67"/>
                    <a:pt x="395" y="67"/>
                    <a:pt x="378" y="67"/>
                  </a:cubicBezTo>
                  <a:cubicBezTo>
                    <a:pt x="344" y="75"/>
                    <a:pt x="294" y="83"/>
                    <a:pt x="244" y="83"/>
                  </a:cubicBezTo>
                  <a:cubicBezTo>
                    <a:pt x="235" y="83"/>
                    <a:pt x="219" y="83"/>
                    <a:pt x="210" y="83"/>
                  </a:cubicBezTo>
                  <a:cubicBezTo>
                    <a:pt x="160" y="83"/>
                    <a:pt x="109" y="75"/>
                    <a:pt x="76" y="67"/>
                  </a:cubicBezTo>
                  <a:cubicBezTo>
                    <a:pt x="67" y="67"/>
                    <a:pt x="51" y="67"/>
                    <a:pt x="42" y="58"/>
                  </a:cubicBezTo>
                  <a:lnTo>
                    <a:pt x="42" y="100"/>
                  </a:lnTo>
                  <a:close/>
                  <a:moveTo>
                    <a:pt x="411" y="109"/>
                  </a:moveTo>
                  <a:lnTo>
                    <a:pt x="411" y="109"/>
                  </a:lnTo>
                  <a:close/>
                  <a:moveTo>
                    <a:pt x="42" y="24"/>
                  </a:moveTo>
                  <a:lnTo>
                    <a:pt x="42" y="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44">
              <a:extLst>
                <a:ext uri="{FF2B5EF4-FFF2-40B4-BE49-F238E27FC236}">
                  <a16:creationId xmlns:a16="http://schemas.microsoft.com/office/drawing/2014/main" id="{9B8236F8-D7EB-9844-AB28-974E5DCB0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9238" y="9124156"/>
              <a:ext cx="646773" cy="646773"/>
            </a:xfrm>
            <a:custGeom>
              <a:avLst/>
              <a:gdLst>
                <a:gd name="T0" fmla="*/ 293 w 580"/>
                <a:gd name="T1" fmla="*/ 579 h 580"/>
                <a:gd name="T2" fmla="*/ 293 w 580"/>
                <a:gd name="T3" fmla="*/ 579 h 580"/>
                <a:gd name="T4" fmla="*/ 92 w 580"/>
                <a:gd name="T5" fmla="*/ 496 h 580"/>
                <a:gd name="T6" fmla="*/ 0 w 580"/>
                <a:gd name="T7" fmla="*/ 294 h 580"/>
                <a:gd name="T8" fmla="*/ 92 w 580"/>
                <a:gd name="T9" fmla="*/ 84 h 580"/>
                <a:gd name="T10" fmla="*/ 293 w 580"/>
                <a:gd name="T11" fmla="*/ 0 h 580"/>
                <a:gd name="T12" fmla="*/ 495 w 580"/>
                <a:gd name="T13" fmla="*/ 84 h 580"/>
                <a:gd name="T14" fmla="*/ 579 w 580"/>
                <a:gd name="T15" fmla="*/ 294 h 580"/>
                <a:gd name="T16" fmla="*/ 495 w 580"/>
                <a:gd name="T17" fmla="*/ 496 h 580"/>
                <a:gd name="T18" fmla="*/ 293 w 580"/>
                <a:gd name="T19" fmla="*/ 579 h 580"/>
                <a:gd name="T20" fmla="*/ 293 w 580"/>
                <a:gd name="T21" fmla="*/ 34 h 580"/>
                <a:gd name="T22" fmla="*/ 293 w 580"/>
                <a:gd name="T23" fmla="*/ 34 h 580"/>
                <a:gd name="T24" fmla="*/ 42 w 580"/>
                <a:gd name="T25" fmla="*/ 294 h 580"/>
                <a:gd name="T26" fmla="*/ 293 w 580"/>
                <a:gd name="T27" fmla="*/ 546 h 580"/>
                <a:gd name="T28" fmla="*/ 545 w 580"/>
                <a:gd name="T29" fmla="*/ 294 h 580"/>
                <a:gd name="T30" fmla="*/ 293 w 580"/>
                <a:gd name="T31" fmla="*/ 3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0" h="580">
                  <a:moveTo>
                    <a:pt x="293" y="579"/>
                  </a:moveTo>
                  <a:lnTo>
                    <a:pt x="293" y="579"/>
                  </a:lnTo>
                  <a:cubicBezTo>
                    <a:pt x="218" y="579"/>
                    <a:pt x="142" y="554"/>
                    <a:pt x="92" y="496"/>
                  </a:cubicBezTo>
                  <a:cubicBezTo>
                    <a:pt x="33" y="445"/>
                    <a:pt x="0" y="370"/>
                    <a:pt x="0" y="294"/>
                  </a:cubicBezTo>
                  <a:cubicBezTo>
                    <a:pt x="0" y="210"/>
                    <a:pt x="33" y="143"/>
                    <a:pt x="92" y="84"/>
                  </a:cubicBezTo>
                  <a:cubicBezTo>
                    <a:pt x="142" y="34"/>
                    <a:pt x="218" y="0"/>
                    <a:pt x="293" y="0"/>
                  </a:cubicBezTo>
                  <a:cubicBezTo>
                    <a:pt x="369" y="0"/>
                    <a:pt x="445" y="34"/>
                    <a:pt x="495" y="84"/>
                  </a:cubicBezTo>
                  <a:cubicBezTo>
                    <a:pt x="554" y="143"/>
                    <a:pt x="579" y="210"/>
                    <a:pt x="579" y="294"/>
                  </a:cubicBezTo>
                  <a:cubicBezTo>
                    <a:pt x="579" y="370"/>
                    <a:pt x="554" y="445"/>
                    <a:pt x="495" y="496"/>
                  </a:cubicBezTo>
                  <a:cubicBezTo>
                    <a:pt x="445" y="554"/>
                    <a:pt x="369" y="579"/>
                    <a:pt x="293" y="579"/>
                  </a:cubicBezTo>
                  <a:close/>
                  <a:moveTo>
                    <a:pt x="293" y="34"/>
                  </a:moveTo>
                  <a:lnTo>
                    <a:pt x="293" y="34"/>
                  </a:lnTo>
                  <a:cubicBezTo>
                    <a:pt x="151" y="34"/>
                    <a:pt x="42" y="151"/>
                    <a:pt x="42" y="294"/>
                  </a:cubicBezTo>
                  <a:cubicBezTo>
                    <a:pt x="42" y="428"/>
                    <a:pt x="151" y="546"/>
                    <a:pt x="293" y="546"/>
                  </a:cubicBezTo>
                  <a:cubicBezTo>
                    <a:pt x="436" y="546"/>
                    <a:pt x="545" y="428"/>
                    <a:pt x="545" y="294"/>
                  </a:cubicBezTo>
                  <a:cubicBezTo>
                    <a:pt x="545" y="151"/>
                    <a:pt x="436" y="34"/>
                    <a:pt x="293" y="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45">
              <a:extLst>
                <a:ext uri="{FF2B5EF4-FFF2-40B4-BE49-F238E27FC236}">
                  <a16:creationId xmlns:a16="http://schemas.microsoft.com/office/drawing/2014/main" id="{DE4359D4-2B82-A04D-9C8D-0BCA7483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533" y="9197652"/>
              <a:ext cx="485081" cy="494881"/>
            </a:xfrm>
            <a:custGeom>
              <a:avLst/>
              <a:gdLst>
                <a:gd name="T0" fmla="*/ 218 w 438"/>
                <a:gd name="T1" fmla="*/ 445 h 446"/>
                <a:gd name="T2" fmla="*/ 218 w 438"/>
                <a:gd name="T3" fmla="*/ 445 h 446"/>
                <a:gd name="T4" fmla="*/ 0 w 438"/>
                <a:gd name="T5" fmla="*/ 227 h 446"/>
                <a:gd name="T6" fmla="*/ 218 w 438"/>
                <a:gd name="T7" fmla="*/ 0 h 446"/>
                <a:gd name="T8" fmla="*/ 437 w 438"/>
                <a:gd name="T9" fmla="*/ 227 h 446"/>
                <a:gd name="T10" fmla="*/ 218 w 438"/>
                <a:gd name="T11" fmla="*/ 445 h 446"/>
                <a:gd name="T12" fmla="*/ 218 w 438"/>
                <a:gd name="T13" fmla="*/ 42 h 446"/>
                <a:gd name="T14" fmla="*/ 218 w 438"/>
                <a:gd name="T15" fmla="*/ 42 h 446"/>
                <a:gd name="T16" fmla="*/ 34 w 438"/>
                <a:gd name="T17" fmla="*/ 227 h 446"/>
                <a:gd name="T18" fmla="*/ 218 w 438"/>
                <a:gd name="T19" fmla="*/ 412 h 446"/>
                <a:gd name="T20" fmla="*/ 403 w 438"/>
                <a:gd name="T21" fmla="*/ 227 h 446"/>
                <a:gd name="T22" fmla="*/ 218 w 438"/>
                <a:gd name="T23" fmla="*/ 4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8" h="446">
                  <a:moveTo>
                    <a:pt x="218" y="445"/>
                  </a:moveTo>
                  <a:lnTo>
                    <a:pt x="218" y="445"/>
                  </a:lnTo>
                  <a:cubicBezTo>
                    <a:pt x="92" y="445"/>
                    <a:pt x="0" y="344"/>
                    <a:pt x="0" y="227"/>
                  </a:cubicBezTo>
                  <a:cubicBezTo>
                    <a:pt x="0" y="101"/>
                    <a:pt x="92" y="0"/>
                    <a:pt x="218" y="0"/>
                  </a:cubicBezTo>
                  <a:cubicBezTo>
                    <a:pt x="336" y="0"/>
                    <a:pt x="437" y="101"/>
                    <a:pt x="437" y="227"/>
                  </a:cubicBezTo>
                  <a:cubicBezTo>
                    <a:pt x="437" y="344"/>
                    <a:pt x="336" y="445"/>
                    <a:pt x="218" y="445"/>
                  </a:cubicBezTo>
                  <a:close/>
                  <a:moveTo>
                    <a:pt x="218" y="42"/>
                  </a:moveTo>
                  <a:lnTo>
                    <a:pt x="218" y="42"/>
                  </a:lnTo>
                  <a:cubicBezTo>
                    <a:pt x="118" y="42"/>
                    <a:pt x="34" y="118"/>
                    <a:pt x="34" y="227"/>
                  </a:cubicBezTo>
                  <a:cubicBezTo>
                    <a:pt x="34" y="328"/>
                    <a:pt x="118" y="412"/>
                    <a:pt x="218" y="412"/>
                  </a:cubicBezTo>
                  <a:cubicBezTo>
                    <a:pt x="319" y="412"/>
                    <a:pt x="403" y="328"/>
                    <a:pt x="403" y="227"/>
                  </a:cubicBezTo>
                  <a:cubicBezTo>
                    <a:pt x="403" y="118"/>
                    <a:pt x="319" y="42"/>
                    <a:pt x="218" y="4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46">
              <a:extLst>
                <a:ext uri="{FF2B5EF4-FFF2-40B4-BE49-F238E27FC236}">
                  <a16:creationId xmlns:a16="http://schemas.microsoft.com/office/drawing/2014/main" id="{31973391-3857-6545-A857-DE6134C79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9126" y="9320148"/>
              <a:ext cx="151895" cy="244990"/>
            </a:xfrm>
            <a:custGeom>
              <a:avLst/>
              <a:gdLst>
                <a:gd name="T0" fmla="*/ 59 w 135"/>
                <a:gd name="T1" fmla="*/ 219 h 220"/>
                <a:gd name="T2" fmla="*/ 59 w 135"/>
                <a:gd name="T3" fmla="*/ 219 h 220"/>
                <a:gd name="T4" fmla="*/ 9 w 135"/>
                <a:gd name="T5" fmla="*/ 210 h 220"/>
                <a:gd name="T6" fmla="*/ 0 w 135"/>
                <a:gd name="T7" fmla="*/ 194 h 220"/>
                <a:gd name="T8" fmla="*/ 17 w 135"/>
                <a:gd name="T9" fmla="*/ 185 h 220"/>
                <a:gd name="T10" fmla="*/ 93 w 135"/>
                <a:gd name="T11" fmla="*/ 185 h 220"/>
                <a:gd name="T12" fmla="*/ 101 w 135"/>
                <a:gd name="T13" fmla="*/ 160 h 220"/>
                <a:gd name="T14" fmla="*/ 59 w 135"/>
                <a:gd name="T15" fmla="*/ 126 h 220"/>
                <a:gd name="T16" fmla="*/ 25 w 135"/>
                <a:gd name="T17" fmla="*/ 101 h 220"/>
                <a:gd name="T18" fmla="*/ 0 w 135"/>
                <a:gd name="T19" fmla="*/ 68 h 220"/>
                <a:gd name="T20" fmla="*/ 25 w 135"/>
                <a:gd name="T21" fmla="*/ 17 h 220"/>
                <a:gd name="T22" fmla="*/ 126 w 135"/>
                <a:gd name="T23" fmla="*/ 17 h 220"/>
                <a:gd name="T24" fmla="*/ 126 w 135"/>
                <a:gd name="T25" fmla="*/ 34 h 220"/>
                <a:gd name="T26" fmla="*/ 109 w 135"/>
                <a:gd name="T27" fmla="*/ 42 h 220"/>
                <a:gd name="T28" fmla="*/ 42 w 135"/>
                <a:gd name="T29" fmla="*/ 42 h 220"/>
                <a:gd name="T30" fmla="*/ 25 w 135"/>
                <a:gd name="T31" fmla="*/ 68 h 220"/>
                <a:gd name="T32" fmla="*/ 76 w 135"/>
                <a:gd name="T33" fmla="*/ 101 h 220"/>
                <a:gd name="T34" fmla="*/ 109 w 135"/>
                <a:gd name="T35" fmla="*/ 126 h 220"/>
                <a:gd name="T36" fmla="*/ 134 w 135"/>
                <a:gd name="T37" fmla="*/ 160 h 220"/>
                <a:gd name="T38" fmla="*/ 109 w 135"/>
                <a:gd name="T39" fmla="*/ 210 h 220"/>
                <a:gd name="T40" fmla="*/ 59 w 135"/>
                <a:gd name="T41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" h="220">
                  <a:moveTo>
                    <a:pt x="59" y="219"/>
                  </a:moveTo>
                  <a:lnTo>
                    <a:pt x="59" y="219"/>
                  </a:lnTo>
                  <a:cubicBezTo>
                    <a:pt x="42" y="219"/>
                    <a:pt x="25" y="219"/>
                    <a:pt x="9" y="210"/>
                  </a:cubicBezTo>
                  <a:cubicBezTo>
                    <a:pt x="0" y="202"/>
                    <a:pt x="0" y="202"/>
                    <a:pt x="0" y="194"/>
                  </a:cubicBezTo>
                  <a:cubicBezTo>
                    <a:pt x="9" y="185"/>
                    <a:pt x="17" y="185"/>
                    <a:pt x="17" y="185"/>
                  </a:cubicBezTo>
                  <a:cubicBezTo>
                    <a:pt x="51" y="194"/>
                    <a:pt x="76" y="194"/>
                    <a:pt x="93" y="185"/>
                  </a:cubicBezTo>
                  <a:cubicBezTo>
                    <a:pt x="101" y="177"/>
                    <a:pt x="101" y="168"/>
                    <a:pt x="101" y="160"/>
                  </a:cubicBezTo>
                  <a:cubicBezTo>
                    <a:pt x="101" y="152"/>
                    <a:pt x="84" y="135"/>
                    <a:pt x="59" y="126"/>
                  </a:cubicBezTo>
                  <a:cubicBezTo>
                    <a:pt x="51" y="118"/>
                    <a:pt x="34" y="109"/>
                    <a:pt x="25" y="101"/>
                  </a:cubicBezTo>
                  <a:cubicBezTo>
                    <a:pt x="9" y="93"/>
                    <a:pt x="0" y="85"/>
                    <a:pt x="0" y="68"/>
                  </a:cubicBezTo>
                  <a:cubicBezTo>
                    <a:pt x="0" y="51"/>
                    <a:pt x="9" y="34"/>
                    <a:pt x="25" y="17"/>
                  </a:cubicBezTo>
                  <a:cubicBezTo>
                    <a:pt x="51" y="0"/>
                    <a:pt x="84" y="0"/>
                    <a:pt x="126" y="17"/>
                  </a:cubicBezTo>
                  <a:cubicBezTo>
                    <a:pt x="126" y="17"/>
                    <a:pt x="134" y="26"/>
                    <a:pt x="126" y="34"/>
                  </a:cubicBezTo>
                  <a:cubicBezTo>
                    <a:pt x="126" y="42"/>
                    <a:pt x="118" y="42"/>
                    <a:pt x="109" y="42"/>
                  </a:cubicBezTo>
                  <a:cubicBezTo>
                    <a:pt x="84" y="34"/>
                    <a:pt x="59" y="34"/>
                    <a:pt x="42" y="42"/>
                  </a:cubicBezTo>
                  <a:cubicBezTo>
                    <a:pt x="34" y="51"/>
                    <a:pt x="25" y="59"/>
                    <a:pt x="25" y="68"/>
                  </a:cubicBezTo>
                  <a:cubicBezTo>
                    <a:pt x="25" y="76"/>
                    <a:pt x="51" y="93"/>
                    <a:pt x="76" y="101"/>
                  </a:cubicBezTo>
                  <a:cubicBezTo>
                    <a:pt x="84" y="109"/>
                    <a:pt x="101" y="118"/>
                    <a:pt x="109" y="126"/>
                  </a:cubicBezTo>
                  <a:cubicBezTo>
                    <a:pt x="126" y="135"/>
                    <a:pt x="134" y="143"/>
                    <a:pt x="134" y="160"/>
                  </a:cubicBezTo>
                  <a:cubicBezTo>
                    <a:pt x="134" y="177"/>
                    <a:pt x="126" y="194"/>
                    <a:pt x="109" y="210"/>
                  </a:cubicBezTo>
                  <a:cubicBezTo>
                    <a:pt x="93" y="219"/>
                    <a:pt x="76" y="219"/>
                    <a:pt x="59" y="2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47">
              <a:extLst>
                <a:ext uri="{FF2B5EF4-FFF2-40B4-BE49-F238E27FC236}">
                  <a16:creationId xmlns:a16="http://schemas.microsoft.com/office/drawing/2014/main" id="{AAA250B9-78A2-6447-A0EE-1C71F4FDE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7923" y="9266249"/>
              <a:ext cx="29399" cy="58798"/>
            </a:xfrm>
            <a:custGeom>
              <a:avLst/>
              <a:gdLst>
                <a:gd name="T0" fmla="*/ 16 w 26"/>
                <a:gd name="T1" fmla="*/ 50 h 51"/>
                <a:gd name="T2" fmla="*/ 16 w 26"/>
                <a:gd name="T3" fmla="*/ 50 h 51"/>
                <a:gd name="T4" fmla="*/ 0 w 26"/>
                <a:gd name="T5" fmla="*/ 42 h 51"/>
                <a:gd name="T6" fmla="*/ 0 w 26"/>
                <a:gd name="T7" fmla="*/ 17 h 51"/>
                <a:gd name="T8" fmla="*/ 16 w 26"/>
                <a:gd name="T9" fmla="*/ 0 h 51"/>
                <a:gd name="T10" fmla="*/ 25 w 26"/>
                <a:gd name="T11" fmla="*/ 17 h 51"/>
                <a:gd name="T12" fmla="*/ 25 w 26"/>
                <a:gd name="T13" fmla="*/ 42 h 51"/>
                <a:gd name="T14" fmla="*/ 16 w 26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">
                  <a:moveTo>
                    <a:pt x="16" y="50"/>
                  </a:moveTo>
                  <a:lnTo>
                    <a:pt x="16" y="50"/>
                  </a:lnTo>
                  <a:cubicBezTo>
                    <a:pt x="8" y="50"/>
                    <a:pt x="0" y="42"/>
                    <a:pt x="0" y="4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16" y="0"/>
                  </a:cubicBezTo>
                  <a:cubicBezTo>
                    <a:pt x="25" y="0"/>
                    <a:pt x="25" y="9"/>
                    <a:pt x="25" y="1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50"/>
                    <a:pt x="16" y="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48">
              <a:extLst>
                <a:ext uri="{FF2B5EF4-FFF2-40B4-BE49-F238E27FC236}">
                  <a16:creationId xmlns:a16="http://schemas.microsoft.com/office/drawing/2014/main" id="{5247F853-690C-7B4E-BE11-379245C8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7923" y="9570036"/>
              <a:ext cx="29399" cy="48998"/>
            </a:xfrm>
            <a:custGeom>
              <a:avLst/>
              <a:gdLst>
                <a:gd name="T0" fmla="*/ 16 w 26"/>
                <a:gd name="T1" fmla="*/ 42 h 43"/>
                <a:gd name="T2" fmla="*/ 16 w 26"/>
                <a:gd name="T3" fmla="*/ 42 h 43"/>
                <a:gd name="T4" fmla="*/ 0 w 26"/>
                <a:gd name="T5" fmla="*/ 34 h 43"/>
                <a:gd name="T6" fmla="*/ 0 w 26"/>
                <a:gd name="T7" fmla="*/ 8 h 43"/>
                <a:gd name="T8" fmla="*/ 16 w 26"/>
                <a:gd name="T9" fmla="*/ 0 h 43"/>
                <a:gd name="T10" fmla="*/ 25 w 26"/>
                <a:gd name="T11" fmla="*/ 8 h 43"/>
                <a:gd name="T12" fmla="*/ 25 w 26"/>
                <a:gd name="T13" fmla="*/ 34 h 43"/>
                <a:gd name="T14" fmla="*/ 16 w 26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3">
                  <a:moveTo>
                    <a:pt x="16" y="42"/>
                  </a:moveTo>
                  <a:lnTo>
                    <a:pt x="16" y="42"/>
                  </a:lnTo>
                  <a:cubicBezTo>
                    <a:pt x="8" y="42"/>
                    <a:pt x="0" y="42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8" y="0"/>
                    <a:pt x="16" y="0"/>
                  </a:cubicBezTo>
                  <a:cubicBezTo>
                    <a:pt x="25" y="0"/>
                    <a:pt x="25" y="0"/>
                    <a:pt x="25" y="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42"/>
                    <a:pt x="25" y="42"/>
                    <a:pt x="16" y="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98" name="CuadroTexto 497">
            <a:extLst>
              <a:ext uri="{FF2B5EF4-FFF2-40B4-BE49-F238E27FC236}">
                <a16:creationId xmlns:a16="http://schemas.microsoft.com/office/drawing/2014/main" id="{E6F07DD8-82A0-5343-9965-8FB275922504}"/>
              </a:ext>
            </a:extLst>
          </p:cNvPr>
          <p:cNvSpPr txBox="1"/>
          <p:nvPr/>
        </p:nvSpPr>
        <p:spPr>
          <a:xfrm>
            <a:off x="10085524" y="844802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1958161B-6EED-3B46-8397-CFDCA9F19A69}"/>
              </a:ext>
            </a:extLst>
          </p:cNvPr>
          <p:cNvSpPr txBox="1"/>
          <p:nvPr/>
        </p:nvSpPr>
        <p:spPr>
          <a:xfrm>
            <a:off x="2451398" y="236022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1" name="CuadroTexto 395">
            <a:extLst>
              <a:ext uri="{FF2B5EF4-FFF2-40B4-BE49-F238E27FC236}">
                <a16:creationId xmlns:a16="http://schemas.microsoft.com/office/drawing/2014/main" id="{7064A038-DFB0-D344-9719-5BEA4CE473C2}"/>
              </a:ext>
            </a:extLst>
          </p:cNvPr>
          <p:cNvSpPr txBox="1"/>
          <p:nvPr/>
        </p:nvSpPr>
        <p:spPr>
          <a:xfrm flipH="1">
            <a:off x="1758918" y="60307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2" name="Rectangle 32">
            <a:extLst>
              <a:ext uri="{FF2B5EF4-FFF2-40B4-BE49-F238E27FC236}">
                <a16:creationId xmlns:a16="http://schemas.microsoft.com/office/drawing/2014/main" id="{57DC2909-B70F-6C4B-8499-F1C72D4B7463}"/>
              </a:ext>
            </a:extLst>
          </p:cNvPr>
          <p:cNvSpPr/>
          <p:nvPr/>
        </p:nvSpPr>
        <p:spPr>
          <a:xfrm flipH="1">
            <a:off x="748717" y="6730054"/>
            <a:ext cx="4286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4" name="CuadroTexto 395">
            <a:extLst>
              <a:ext uri="{FF2B5EF4-FFF2-40B4-BE49-F238E27FC236}">
                <a16:creationId xmlns:a16="http://schemas.microsoft.com/office/drawing/2014/main" id="{9F8E1E28-9C18-7C42-87C9-49284D409CC2}"/>
              </a:ext>
            </a:extLst>
          </p:cNvPr>
          <p:cNvSpPr txBox="1"/>
          <p:nvPr/>
        </p:nvSpPr>
        <p:spPr>
          <a:xfrm flipH="1">
            <a:off x="5795070" y="45755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5" name="Rectangle 32">
            <a:extLst>
              <a:ext uri="{FF2B5EF4-FFF2-40B4-BE49-F238E27FC236}">
                <a16:creationId xmlns:a16="http://schemas.microsoft.com/office/drawing/2014/main" id="{93B49665-9BD9-0941-91E8-0F3AD02BAEB4}"/>
              </a:ext>
            </a:extLst>
          </p:cNvPr>
          <p:cNvSpPr/>
          <p:nvPr/>
        </p:nvSpPr>
        <p:spPr>
          <a:xfrm flipH="1">
            <a:off x="4784869" y="5274816"/>
            <a:ext cx="4286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7" name="CuadroTexto 395">
            <a:extLst>
              <a:ext uri="{FF2B5EF4-FFF2-40B4-BE49-F238E27FC236}">
                <a16:creationId xmlns:a16="http://schemas.microsoft.com/office/drawing/2014/main" id="{EE8290B2-DFDF-F543-A132-C57EB4B6A813}"/>
              </a:ext>
            </a:extLst>
          </p:cNvPr>
          <p:cNvSpPr txBox="1"/>
          <p:nvPr/>
        </p:nvSpPr>
        <p:spPr>
          <a:xfrm flipH="1">
            <a:off x="16359583" y="451747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8" name="Rectangle 32">
            <a:extLst>
              <a:ext uri="{FF2B5EF4-FFF2-40B4-BE49-F238E27FC236}">
                <a16:creationId xmlns:a16="http://schemas.microsoft.com/office/drawing/2014/main" id="{3F18FA50-7466-934F-B9E3-493687A76043}"/>
              </a:ext>
            </a:extLst>
          </p:cNvPr>
          <p:cNvSpPr/>
          <p:nvPr/>
        </p:nvSpPr>
        <p:spPr>
          <a:xfrm flipH="1">
            <a:off x="15349382" y="5216744"/>
            <a:ext cx="4286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F14CBD9A-C06F-D749-8513-B5C781CE7671}"/>
              </a:ext>
            </a:extLst>
          </p:cNvPr>
          <p:cNvSpPr txBox="1"/>
          <p:nvPr/>
        </p:nvSpPr>
        <p:spPr>
          <a:xfrm flipH="1">
            <a:off x="20455811" y="61634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1" name="Rectangle 32">
            <a:extLst>
              <a:ext uri="{FF2B5EF4-FFF2-40B4-BE49-F238E27FC236}">
                <a16:creationId xmlns:a16="http://schemas.microsoft.com/office/drawing/2014/main" id="{EC38A1C8-18D3-F143-8DB3-5DCE97FE844E}"/>
              </a:ext>
            </a:extLst>
          </p:cNvPr>
          <p:cNvSpPr/>
          <p:nvPr/>
        </p:nvSpPr>
        <p:spPr>
          <a:xfrm flipH="1">
            <a:off x="19445610" y="6862756"/>
            <a:ext cx="4286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adroTexto 713">
            <a:extLst>
              <a:ext uri="{FF2B5EF4-FFF2-40B4-BE49-F238E27FC236}">
                <a16:creationId xmlns:a16="http://schemas.microsoft.com/office/drawing/2014/main" id="{B4343A5E-2A11-0A4D-AFD8-0CA5A14323BA}"/>
              </a:ext>
            </a:extLst>
          </p:cNvPr>
          <p:cNvSpPr txBox="1"/>
          <p:nvPr/>
        </p:nvSpPr>
        <p:spPr>
          <a:xfrm>
            <a:off x="10085524" y="552194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715" name="CuadroTexto 714">
            <a:extLst>
              <a:ext uri="{FF2B5EF4-FFF2-40B4-BE49-F238E27FC236}">
                <a16:creationId xmlns:a16="http://schemas.microsoft.com/office/drawing/2014/main" id="{2204DBDC-0570-2C43-8206-BEDBD878C887}"/>
              </a:ext>
            </a:extLst>
          </p:cNvPr>
          <p:cNvSpPr txBox="1"/>
          <p:nvPr/>
        </p:nvSpPr>
        <p:spPr>
          <a:xfrm>
            <a:off x="2451398" y="206761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4" name="Line 1">
            <a:extLst>
              <a:ext uri="{FF2B5EF4-FFF2-40B4-BE49-F238E27FC236}">
                <a16:creationId xmlns:a16="http://schemas.microsoft.com/office/drawing/2014/main" id="{99F93C1A-732F-2944-A8B5-2863BC6D6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2799" y="8625634"/>
            <a:ext cx="3424708" cy="3424707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2">
            <a:extLst>
              <a:ext uri="{FF2B5EF4-FFF2-40B4-BE49-F238E27FC236}">
                <a16:creationId xmlns:a16="http://schemas.microsoft.com/office/drawing/2014/main" id="{84CA5EAE-6404-5C44-B15A-62665F477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2799" y="8625634"/>
            <a:ext cx="4842440" cy="4429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3">
            <a:extLst>
              <a:ext uri="{FF2B5EF4-FFF2-40B4-BE49-F238E27FC236}">
                <a16:creationId xmlns:a16="http://schemas.microsoft.com/office/drawing/2014/main" id="{25BE69CA-7C40-E34A-AB01-BA7BD4265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72799" y="5196494"/>
            <a:ext cx="3424708" cy="3433568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4">
            <a:extLst>
              <a:ext uri="{FF2B5EF4-FFF2-40B4-BE49-F238E27FC236}">
                <a16:creationId xmlns:a16="http://schemas.microsoft.com/office/drawing/2014/main" id="{3F67E7CD-534C-1945-84EA-4B3B216CE1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34799" y="5196494"/>
            <a:ext cx="3442429" cy="3433568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534F1852-0A93-E847-9F75-11D73EDDB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7066" y="8625634"/>
            <a:ext cx="4860161" cy="4429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6">
            <a:extLst>
              <a:ext uri="{FF2B5EF4-FFF2-40B4-BE49-F238E27FC236}">
                <a16:creationId xmlns:a16="http://schemas.microsoft.com/office/drawing/2014/main" id="{4A7D4BD4-C3E4-0A45-8165-8E8AFBFF7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4799" y="8625634"/>
            <a:ext cx="3442429" cy="3424707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8" name="Freeform 169">
            <a:extLst>
              <a:ext uri="{FF2B5EF4-FFF2-40B4-BE49-F238E27FC236}">
                <a16:creationId xmlns:a16="http://schemas.microsoft.com/office/drawing/2014/main" id="{9CFFFABE-05FF-C545-BEAE-3DFA8FCE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450" y="5643965"/>
            <a:ext cx="5276623" cy="5684220"/>
          </a:xfrm>
          <a:custGeom>
            <a:avLst/>
            <a:gdLst>
              <a:gd name="T0" fmla="*/ 1458 w 5253"/>
              <a:gd name="T1" fmla="*/ 5657 h 5658"/>
              <a:gd name="T2" fmla="*/ 1458 w 5253"/>
              <a:gd name="T3" fmla="*/ 5657 h 5658"/>
              <a:gd name="T4" fmla="*/ 1143 w 5253"/>
              <a:gd name="T5" fmla="*/ 5342 h 5658"/>
              <a:gd name="T6" fmla="*/ 1143 w 5253"/>
              <a:gd name="T7" fmla="*/ 4802 h 5658"/>
              <a:gd name="T8" fmla="*/ 0 w 5253"/>
              <a:gd name="T9" fmla="*/ 2635 h 5658"/>
              <a:gd name="T10" fmla="*/ 765 w 5253"/>
              <a:gd name="T11" fmla="*/ 774 h 5658"/>
              <a:gd name="T12" fmla="*/ 2627 w 5253"/>
              <a:gd name="T13" fmla="*/ 0 h 5658"/>
              <a:gd name="T14" fmla="*/ 4488 w 5253"/>
              <a:gd name="T15" fmla="*/ 774 h 5658"/>
              <a:gd name="T16" fmla="*/ 5252 w 5253"/>
              <a:gd name="T17" fmla="*/ 2635 h 5658"/>
              <a:gd name="T18" fmla="*/ 4110 w 5253"/>
              <a:gd name="T19" fmla="*/ 4802 h 5658"/>
              <a:gd name="T20" fmla="*/ 4110 w 5253"/>
              <a:gd name="T21" fmla="*/ 5342 h 5658"/>
              <a:gd name="T22" fmla="*/ 3795 w 5253"/>
              <a:gd name="T23" fmla="*/ 5657 h 5658"/>
              <a:gd name="T24" fmla="*/ 1458 w 5253"/>
              <a:gd name="T25" fmla="*/ 5657 h 5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3" h="5658">
                <a:moveTo>
                  <a:pt x="1458" y="5657"/>
                </a:moveTo>
                <a:lnTo>
                  <a:pt x="1458" y="5657"/>
                </a:lnTo>
                <a:cubicBezTo>
                  <a:pt x="1287" y="5657"/>
                  <a:pt x="1143" y="5513"/>
                  <a:pt x="1143" y="5342"/>
                </a:cubicBezTo>
                <a:cubicBezTo>
                  <a:pt x="1143" y="4802"/>
                  <a:pt x="1143" y="4802"/>
                  <a:pt x="1143" y="4802"/>
                </a:cubicBezTo>
                <a:cubicBezTo>
                  <a:pt x="423" y="4308"/>
                  <a:pt x="0" y="3507"/>
                  <a:pt x="0" y="2635"/>
                </a:cubicBezTo>
                <a:cubicBezTo>
                  <a:pt x="0" y="1924"/>
                  <a:pt x="270" y="1269"/>
                  <a:pt x="765" y="774"/>
                </a:cubicBezTo>
                <a:cubicBezTo>
                  <a:pt x="1269" y="279"/>
                  <a:pt x="1925" y="0"/>
                  <a:pt x="2627" y="0"/>
                </a:cubicBezTo>
                <a:cubicBezTo>
                  <a:pt x="3328" y="0"/>
                  <a:pt x="3984" y="279"/>
                  <a:pt x="4488" y="774"/>
                </a:cubicBezTo>
                <a:cubicBezTo>
                  <a:pt x="4982" y="1269"/>
                  <a:pt x="5252" y="1924"/>
                  <a:pt x="5252" y="2635"/>
                </a:cubicBezTo>
                <a:cubicBezTo>
                  <a:pt x="5252" y="3507"/>
                  <a:pt x="4829" y="4308"/>
                  <a:pt x="4110" y="4802"/>
                </a:cubicBezTo>
                <a:cubicBezTo>
                  <a:pt x="4110" y="5342"/>
                  <a:pt x="4110" y="5342"/>
                  <a:pt x="4110" y="5342"/>
                </a:cubicBezTo>
                <a:cubicBezTo>
                  <a:pt x="4110" y="5513"/>
                  <a:pt x="3966" y="5657"/>
                  <a:pt x="3795" y="5657"/>
                </a:cubicBezTo>
                <a:lnTo>
                  <a:pt x="1458" y="56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0">
            <a:extLst>
              <a:ext uri="{FF2B5EF4-FFF2-40B4-BE49-F238E27FC236}">
                <a16:creationId xmlns:a16="http://schemas.microsoft.com/office/drawing/2014/main" id="{C77F2FE1-12EB-7142-9B8A-DA6B1ED8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994" y="5590800"/>
            <a:ext cx="5405104" cy="5803840"/>
          </a:xfrm>
          <a:custGeom>
            <a:avLst/>
            <a:gdLst>
              <a:gd name="T0" fmla="*/ 2690 w 5379"/>
              <a:gd name="T1" fmla="*/ 117 h 5775"/>
              <a:gd name="T2" fmla="*/ 2690 w 5379"/>
              <a:gd name="T3" fmla="*/ 117 h 5775"/>
              <a:gd name="T4" fmla="*/ 5261 w 5379"/>
              <a:gd name="T5" fmla="*/ 2689 h 5775"/>
              <a:gd name="T6" fmla="*/ 4092 w 5379"/>
              <a:gd name="T7" fmla="*/ 4838 h 5775"/>
              <a:gd name="T8" fmla="*/ 4110 w 5379"/>
              <a:gd name="T9" fmla="*/ 4838 h 5775"/>
              <a:gd name="T10" fmla="*/ 4110 w 5379"/>
              <a:gd name="T11" fmla="*/ 5396 h 5775"/>
              <a:gd name="T12" fmla="*/ 3858 w 5379"/>
              <a:gd name="T13" fmla="*/ 5648 h 5775"/>
              <a:gd name="T14" fmla="*/ 1521 w 5379"/>
              <a:gd name="T15" fmla="*/ 5648 h 5775"/>
              <a:gd name="T16" fmla="*/ 1269 w 5379"/>
              <a:gd name="T17" fmla="*/ 5396 h 5775"/>
              <a:gd name="T18" fmla="*/ 1269 w 5379"/>
              <a:gd name="T19" fmla="*/ 4838 h 5775"/>
              <a:gd name="T20" fmla="*/ 1287 w 5379"/>
              <a:gd name="T21" fmla="*/ 4838 h 5775"/>
              <a:gd name="T22" fmla="*/ 118 w 5379"/>
              <a:gd name="T23" fmla="*/ 2689 h 5775"/>
              <a:gd name="T24" fmla="*/ 2690 w 5379"/>
              <a:gd name="T25" fmla="*/ 117 h 5775"/>
              <a:gd name="T26" fmla="*/ 2690 w 5379"/>
              <a:gd name="T27" fmla="*/ 0 h 5775"/>
              <a:gd name="T28" fmla="*/ 2690 w 5379"/>
              <a:gd name="T29" fmla="*/ 0 h 5775"/>
              <a:gd name="T30" fmla="*/ 1646 w 5379"/>
              <a:gd name="T31" fmla="*/ 207 h 5775"/>
              <a:gd name="T32" fmla="*/ 792 w 5379"/>
              <a:gd name="T33" fmla="*/ 783 h 5775"/>
              <a:gd name="T34" fmla="*/ 216 w 5379"/>
              <a:gd name="T35" fmla="*/ 1636 h 5775"/>
              <a:gd name="T36" fmla="*/ 0 w 5379"/>
              <a:gd name="T37" fmla="*/ 2689 h 5775"/>
              <a:gd name="T38" fmla="*/ 333 w 5379"/>
              <a:gd name="T39" fmla="*/ 3984 h 5775"/>
              <a:gd name="T40" fmla="*/ 1152 w 5379"/>
              <a:gd name="T41" fmla="*/ 4883 h 5775"/>
              <a:gd name="T42" fmla="*/ 1152 w 5379"/>
              <a:gd name="T43" fmla="*/ 5396 h 5775"/>
              <a:gd name="T44" fmla="*/ 1521 w 5379"/>
              <a:gd name="T45" fmla="*/ 5774 h 5775"/>
              <a:gd name="T46" fmla="*/ 3858 w 5379"/>
              <a:gd name="T47" fmla="*/ 5774 h 5775"/>
              <a:gd name="T48" fmla="*/ 4227 w 5379"/>
              <a:gd name="T49" fmla="*/ 5396 h 5775"/>
              <a:gd name="T50" fmla="*/ 4227 w 5379"/>
              <a:gd name="T51" fmla="*/ 4883 h 5775"/>
              <a:gd name="T52" fmla="*/ 5045 w 5379"/>
              <a:gd name="T53" fmla="*/ 3984 h 5775"/>
              <a:gd name="T54" fmla="*/ 5378 w 5379"/>
              <a:gd name="T55" fmla="*/ 2689 h 5775"/>
              <a:gd name="T56" fmla="*/ 5162 w 5379"/>
              <a:gd name="T57" fmla="*/ 1636 h 5775"/>
              <a:gd name="T58" fmla="*/ 4587 w 5379"/>
              <a:gd name="T59" fmla="*/ 783 h 5775"/>
              <a:gd name="T60" fmla="*/ 3732 w 5379"/>
              <a:gd name="T61" fmla="*/ 207 h 5775"/>
              <a:gd name="T62" fmla="*/ 2690 w 5379"/>
              <a:gd name="T63" fmla="*/ 0 h 5775"/>
              <a:gd name="T64" fmla="*/ 2690 w 5379"/>
              <a:gd name="T65" fmla="*/ 117 h 5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79" h="5775">
                <a:moveTo>
                  <a:pt x="2690" y="117"/>
                </a:moveTo>
                <a:lnTo>
                  <a:pt x="2690" y="117"/>
                </a:lnTo>
                <a:cubicBezTo>
                  <a:pt x="4110" y="117"/>
                  <a:pt x="5261" y="1269"/>
                  <a:pt x="5261" y="2689"/>
                </a:cubicBezTo>
                <a:cubicBezTo>
                  <a:pt x="5261" y="3588"/>
                  <a:pt x="4794" y="4380"/>
                  <a:pt x="4092" y="4838"/>
                </a:cubicBezTo>
                <a:cubicBezTo>
                  <a:pt x="4110" y="4838"/>
                  <a:pt x="4110" y="4838"/>
                  <a:pt x="4110" y="4838"/>
                </a:cubicBezTo>
                <a:cubicBezTo>
                  <a:pt x="4110" y="5396"/>
                  <a:pt x="4110" y="5396"/>
                  <a:pt x="4110" y="5396"/>
                </a:cubicBezTo>
                <a:cubicBezTo>
                  <a:pt x="4110" y="5540"/>
                  <a:pt x="3993" y="5648"/>
                  <a:pt x="3858" y="5648"/>
                </a:cubicBezTo>
                <a:cubicBezTo>
                  <a:pt x="1521" y="5648"/>
                  <a:pt x="1521" y="5648"/>
                  <a:pt x="1521" y="5648"/>
                </a:cubicBezTo>
                <a:cubicBezTo>
                  <a:pt x="1386" y="5648"/>
                  <a:pt x="1269" y="5540"/>
                  <a:pt x="1269" y="5396"/>
                </a:cubicBezTo>
                <a:cubicBezTo>
                  <a:pt x="1269" y="4838"/>
                  <a:pt x="1269" y="4838"/>
                  <a:pt x="1269" y="4838"/>
                </a:cubicBezTo>
                <a:cubicBezTo>
                  <a:pt x="1287" y="4838"/>
                  <a:pt x="1287" y="4838"/>
                  <a:pt x="1287" y="4838"/>
                </a:cubicBezTo>
                <a:cubicBezTo>
                  <a:pt x="585" y="4380"/>
                  <a:pt x="118" y="3588"/>
                  <a:pt x="118" y="2689"/>
                </a:cubicBezTo>
                <a:cubicBezTo>
                  <a:pt x="118" y="1269"/>
                  <a:pt x="1269" y="117"/>
                  <a:pt x="2690" y="117"/>
                </a:cubicBezTo>
                <a:lnTo>
                  <a:pt x="2690" y="0"/>
                </a:lnTo>
                <a:lnTo>
                  <a:pt x="2690" y="0"/>
                </a:lnTo>
                <a:cubicBezTo>
                  <a:pt x="2330" y="0"/>
                  <a:pt x="1970" y="63"/>
                  <a:pt x="1646" y="207"/>
                </a:cubicBezTo>
                <a:cubicBezTo>
                  <a:pt x="1323" y="342"/>
                  <a:pt x="1035" y="540"/>
                  <a:pt x="792" y="783"/>
                </a:cubicBezTo>
                <a:cubicBezTo>
                  <a:pt x="540" y="1035"/>
                  <a:pt x="351" y="1323"/>
                  <a:pt x="216" y="1636"/>
                </a:cubicBezTo>
                <a:cubicBezTo>
                  <a:pt x="72" y="1969"/>
                  <a:pt x="0" y="2320"/>
                  <a:pt x="0" y="2689"/>
                </a:cubicBezTo>
                <a:cubicBezTo>
                  <a:pt x="0" y="3138"/>
                  <a:pt x="118" y="3588"/>
                  <a:pt x="333" y="3984"/>
                </a:cubicBezTo>
                <a:cubicBezTo>
                  <a:pt x="531" y="4344"/>
                  <a:pt x="810" y="4649"/>
                  <a:pt x="1152" y="4883"/>
                </a:cubicBezTo>
                <a:cubicBezTo>
                  <a:pt x="1152" y="5396"/>
                  <a:pt x="1152" y="5396"/>
                  <a:pt x="1152" y="5396"/>
                </a:cubicBezTo>
                <a:cubicBezTo>
                  <a:pt x="1152" y="5603"/>
                  <a:pt x="1314" y="5774"/>
                  <a:pt x="1521" y="5774"/>
                </a:cubicBezTo>
                <a:cubicBezTo>
                  <a:pt x="3858" y="5774"/>
                  <a:pt x="3858" y="5774"/>
                  <a:pt x="3858" y="5774"/>
                </a:cubicBezTo>
                <a:cubicBezTo>
                  <a:pt x="4065" y="5774"/>
                  <a:pt x="4227" y="5603"/>
                  <a:pt x="4227" y="5396"/>
                </a:cubicBezTo>
                <a:cubicBezTo>
                  <a:pt x="4227" y="4883"/>
                  <a:pt x="4227" y="4883"/>
                  <a:pt x="4227" y="4883"/>
                </a:cubicBezTo>
                <a:cubicBezTo>
                  <a:pt x="4569" y="4649"/>
                  <a:pt x="4847" y="4344"/>
                  <a:pt x="5045" y="3984"/>
                </a:cubicBezTo>
                <a:cubicBezTo>
                  <a:pt x="5261" y="3588"/>
                  <a:pt x="5378" y="3138"/>
                  <a:pt x="5378" y="2689"/>
                </a:cubicBezTo>
                <a:cubicBezTo>
                  <a:pt x="5378" y="2320"/>
                  <a:pt x="5306" y="1969"/>
                  <a:pt x="5162" y="1636"/>
                </a:cubicBezTo>
                <a:cubicBezTo>
                  <a:pt x="5027" y="1323"/>
                  <a:pt x="4839" y="1035"/>
                  <a:pt x="4587" y="783"/>
                </a:cubicBezTo>
                <a:cubicBezTo>
                  <a:pt x="4344" y="540"/>
                  <a:pt x="4056" y="342"/>
                  <a:pt x="3732" y="207"/>
                </a:cubicBezTo>
                <a:cubicBezTo>
                  <a:pt x="3408" y="63"/>
                  <a:pt x="3049" y="0"/>
                  <a:pt x="2690" y="0"/>
                </a:cubicBezTo>
                <a:lnTo>
                  <a:pt x="2690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1">
            <a:extLst>
              <a:ext uri="{FF2B5EF4-FFF2-40B4-BE49-F238E27FC236}">
                <a16:creationId xmlns:a16="http://schemas.microsoft.com/office/drawing/2014/main" id="{3D5F5971-798F-D545-9404-544613D5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953" y="11456666"/>
            <a:ext cx="2853186" cy="381016"/>
          </a:xfrm>
          <a:custGeom>
            <a:avLst/>
            <a:gdLst>
              <a:gd name="T0" fmla="*/ 2652 w 2842"/>
              <a:gd name="T1" fmla="*/ 378 h 379"/>
              <a:gd name="T2" fmla="*/ 2652 w 2842"/>
              <a:gd name="T3" fmla="*/ 378 h 379"/>
              <a:gd name="T4" fmla="*/ 189 w 2842"/>
              <a:gd name="T5" fmla="*/ 378 h 379"/>
              <a:gd name="T6" fmla="*/ 0 w 2842"/>
              <a:gd name="T7" fmla="*/ 188 h 379"/>
              <a:gd name="T8" fmla="*/ 0 w 2842"/>
              <a:gd name="T9" fmla="*/ 188 h 379"/>
              <a:gd name="T10" fmla="*/ 189 w 2842"/>
              <a:gd name="T11" fmla="*/ 0 h 379"/>
              <a:gd name="T12" fmla="*/ 2652 w 2842"/>
              <a:gd name="T13" fmla="*/ 0 h 379"/>
              <a:gd name="T14" fmla="*/ 2841 w 2842"/>
              <a:gd name="T15" fmla="*/ 188 h 379"/>
              <a:gd name="T16" fmla="*/ 2841 w 2842"/>
              <a:gd name="T17" fmla="*/ 188 h 379"/>
              <a:gd name="T18" fmla="*/ 2652 w 2842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2" h="379">
                <a:moveTo>
                  <a:pt x="2652" y="378"/>
                </a:moveTo>
                <a:lnTo>
                  <a:pt x="2652" y="378"/>
                </a:lnTo>
                <a:cubicBezTo>
                  <a:pt x="189" y="378"/>
                  <a:pt x="189" y="378"/>
                  <a:pt x="189" y="378"/>
                </a:cubicBezTo>
                <a:cubicBezTo>
                  <a:pt x="81" y="378"/>
                  <a:pt x="0" y="296"/>
                  <a:pt x="0" y="188"/>
                </a:cubicBezTo>
                <a:lnTo>
                  <a:pt x="0" y="188"/>
                </a:lnTo>
                <a:cubicBezTo>
                  <a:pt x="0" y="90"/>
                  <a:pt x="81" y="0"/>
                  <a:pt x="189" y="0"/>
                </a:cubicBezTo>
                <a:cubicBezTo>
                  <a:pt x="2652" y="0"/>
                  <a:pt x="2652" y="0"/>
                  <a:pt x="2652" y="0"/>
                </a:cubicBezTo>
                <a:cubicBezTo>
                  <a:pt x="2760" y="0"/>
                  <a:pt x="2841" y="90"/>
                  <a:pt x="2841" y="188"/>
                </a:cubicBezTo>
                <a:lnTo>
                  <a:pt x="2841" y="188"/>
                </a:lnTo>
                <a:cubicBezTo>
                  <a:pt x="2841" y="296"/>
                  <a:pt x="2760" y="378"/>
                  <a:pt x="2652" y="37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2">
            <a:extLst>
              <a:ext uri="{FF2B5EF4-FFF2-40B4-BE49-F238E27FC236}">
                <a16:creationId xmlns:a16="http://schemas.microsoft.com/office/drawing/2014/main" id="{F16C6CC5-ED8B-E944-9CCC-2D59E5F9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953" y="11944011"/>
            <a:ext cx="2853186" cy="381016"/>
          </a:xfrm>
          <a:custGeom>
            <a:avLst/>
            <a:gdLst>
              <a:gd name="T0" fmla="*/ 2652 w 2842"/>
              <a:gd name="T1" fmla="*/ 378 h 379"/>
              <a:gd name="T2" fmla="*/ 2652 w 2842"/>
              <a:gd name="T3" fmla="*/ 378 h 379"/>
              <a:gd name="T4" fmla="*/ 189 w 2842"/>
              <a:gd name="T5" fmla="*/ 378 h 379"/>
              <a:gd name="T6" fmla="*/ 0 w 2842"/>
              <a:gd name="T7" fmla="*/ 189 h 379"/>
              <a:gd name="T8" fmla="*/ 0 w 2842"/>
              <a:gd name="T9" fmla="*/ 189 h 379"/>
              <a:gd name="T10" fmla="*/ 189 w 2842"/>
              <a:gd name="T11" fmla="*/ 0 h 379"/>
              <a:gd name="T12" fmla="*/ 2652 w 2842"/>
              <a:gd name="T13" fmla="*/ 0 h 379"/>
              <a:gd name="T14" fmla="*/ 2841 w 2842"/>
              <a:gd name="T15" fmla="*/ 189 h 379"/>
              <a:gd name="T16" fmla="*/ 2841 w 2842"/>
              <a:gd name="T17" fmla="*/ 189 h 379"/>
              <a:gd name="T18" fmla="*/ 2652 w 2842"/>
              <a:gd name="T1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2" h="379">
                <a:moveTo>
                  <a:pt x="2652" y="378"/>
                </a:moveTo>
                <a:lnTo>
                  <a:pt x="2652" y="378"/>
                </a:lnTo>
                <a:cubicBezTo>
                  <a:pt x="189" y="378"/>
                  <a:pt x="189" y="378"/>
                  <a:pt x="189" y="378"/>
                </a:cubicBezTo>
                <a:cubicBezTo>
                  <a:pt x="81" y="378"/>
                  <a:pt x="0" y="297"/>
                  <a:pt x="0" y="189"/>
                </a:cubicBezTo>
                <a:lnTo>
                  <a:pt x="0" y="189"/>
                </a:lnTo>
                <a:cubicBezTo>
                  <a:pt x="0" y="90"/>
                  <a:pt x="81" y="0"/>
                  <a:pt x="189" y="0"/>
                </a:cubicBezTo>
                <a:cubicBezTo>
                  <a:pt x="2652" y="0"/>
                  <a:pt x="2652" y="0"/>
                  <a:pt x="2652" y="0"/>
                </a:cubicBezTo>
                <a:cubicBezTo>
                  <a:pt x="2760" y="0"/>
                  <a:pt x="2841" y="90"/>
                  <a:pt x="2841" y="189"/>
                </a:cubicBezTo>
                <a:lnTo>
                  <a:pt x="2841" y="189"/>
                </a:lnTo>
                <a:cubicBezTo>
                  <a:pt x="2841" y="297"/>
                  <a:pt x="2760" y="378"/>
                  <a:pt x="2652" y="37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3">
            <a:extLst>
              <a:ext uri="{FF2B5EF4-FFF2-40B4-BE49-F238E27FC236}">
                <a16:creationId xmlns:a16="http://schemas.microsoft.com/office/drawing/2014/main" id="{98CAFE34-A8A6-6440-9E99-0081B344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882" y="7757273"/>
            <a:ext cx="1825330" cy="2215206"/>
          </a:xfrm>
          <a:custGeom>
            <a:avLst/>
            <a:gdLst>
              <a:gd name="T0" fmla="*/ 909 w 1817"/>
              <a:gd name="T1" fmla="*/ 2204 h 2205"/>
              <a:gd name="T2" fmla="*/ 909 w 1817"/>
              <a:gd name="T3" fmla="*/ 2204 h 2205"/>
              <a:gd name="T4" fmla="*/ 0 w 1817"/>
              <a:gd name="T5" fmla="*/ 1295 h 2205"/>
              <a:gd name="T6" fmla="*/ 117 w 1817"/>
              <a:gd name="T7" fmla="*/ 701 h 2205"/>
              <a:gd name="T8" fmla="*/ 423 w 1817"/>
              <a:gd name="T9" fmla="*/ 108 h 2205"/>
              <a:gd name="T10" fmla="*/ 486 w 1817"/>
              <a:gd name="T11" fmla="*/ 36 h 2205"/>
              <a:gd name="T12" fmla="*/ 585 w 1817"/>
              <a:gd name="T13" fmla="*/ 27 h 2205"/>
              <a:gd name="T14" fmla="*/ 585 w 1817"/>
              <a:gd name="T15" fmla="*/ 126 h 2205"/>
              <a:gd name="T16" fmla="*/ 531 w 1817"/>
              <a:gd name="T17" fmla="*/ 198 h 2205"/>
              <a:gd name="T18" fmla="*/ 243 w 1817"/>
              <a:gd name="T19" fmla="*/ 747 h 2205"/>
              <a:gd name="T20" fmla="*/ 135 w 1817"/>
              <a:gd name="T21" fmla="*/ 1295 h 2205"/>
              <a:gd name="T22" fmla="*/ 909 w 1817"/>
              <a:gd name="T23" fmla="*/ 2069 h 2205"/>
              <a:gd name="T24" fmla="*/ 1681 w 1817"/>
              <a:gd name="T25" fmla="*/ 1295 h 2205"/>
              <a:gd name="T26" fmla="*/ 1574 w 1817"/>
              <a:gd name="T27" fmla="*/ 747 h 2205"/>
              <a:gd name="T28" fmla="*/ 1286 w 1817"/>
              <a:gd name="T29" fmla="*/ 189 h 2205"/>
              <a:gd name="T30" fmla="*/ 1232 w 1817"/>
              <a:gd name="T31" fmla="*/ 126 h 2205"/>
              <a:gd name="T32" fmla="*/ 1232 w 1817"/>
              <a:gd name="T33" fmla="*/ 27 h 2205"/>
              <a:gd name="T34" fmla="*/ 1331 w 1817"/>
              <a:gd name="T35" fmla="*/ 36 h 2205"/>
              <a:gd name="T36" fmla="*/ 1394 w 1817"/>
              <a:gd name="T37" fmla="*/ 108 h 2205"/>
              <a:gd name="T38" fmla="*/ 1699 w 1817"/>
              <a:gd name="T39" fmla="*/ 701 h 2205"/>
              <a:gd name="T40" fmla="*/ 1816 w 1817"/>
              <a:gd name="T41" fmla="*/ 1295 h 2205"/>
              <a:gd name="T42" fmla="*/ 909 w 1817"/>
              <a:gd name="T43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17" h="2205">
                <a:moveTo>
                  <a:pt x="909" y="2204"/>
                </a:moveTo>
                <a:lnTo>
                  <a:pt x="909" y="2204"/>
                </a:lnTo>
                <a:cubicBezTo>
                  <a:pt x="405" y="2204"/>
                  <a:pt x="0" y="1799"/>
                  <a:pt x="0" y="1295"/>
                </a:cubicBezTo>
                <a:cubicBezTo>
                  <a:pt x="0" y="1133"/>
                  <a:pt x="36" y="917"/>
                  <a:pt x="117" y="701"/>
                </a:cubicBezTo>
                <a:cubicBezTo>
                  <a:pt x="189" y="477"/>
                  <a:pt x="297" y="261"/>
                  <a:pt x="423" y="108"/>
                </a:cubicBezTo>
                <a:cubicBezTo>
                  <a:pt x="441" y="81"/>
                  <a:pt x="459" y="54"/>
                  <a:pt x="486" y="36"/>
                </a:cubicBezTo>
                <a:cubicBezTo>
                  <a:pt x="513" y="9"/>
                  <a:pt x="549" y="0"/>
                  <a:pt x="585" y="27"/>
                </a:cubicBezTo>
                <a:cubicBezTo>
                  <a:pt x="612" y="54"/>
                  <a:pt x="612" y="99"/>
                  <a:pt x="585" y="126"/>
                </a:cubicBezTo>
                <a:cubicBezTo>
                  <a:pt x="567" y="144"/>
                  <a:pt x="549" y="171"/>
                  <a:pt x="531" y="198"/>
                </a:cubicBezTo>
                <a:cubicBezTo>
                  <a:pt x="414" y="333"/>
                  <a:pt x="315" y="531"/>
                  <a:pt x="243" y="747"/>
                </a:cubicBezTo>
                <a:cubicBezTo>
                  <a:pt x="171" y="944"/>
                  <a:pt x="135" y="1142"/>
                  <a:pt x="135" y="1295"/>
                </a:cubicBezTo>
                <a:cubicBezTo>
                  <a:pt x="135" y="1718"/>
                  <a:pt x="486" y="2069"/>
                  <a:pt x="909" y="2069"/>
                </a:cubicBezTo>
                <a:cubicBezTo>
                  <a:pt x="1331" y="2069"/>
                  <a:pt x="1681" y="1718"/>
                  <a:pt x="1681" y="1295"/>
                </a:cubicBezTo>
                <a:cubicBezTo>
                  <a:pt x="1681" y="1142"/>
                  <a:pt x="1645" y="944"/>
                  <a:pt x="1574" y="747"/>
                </a:cubicBezTo>
                <a:cubicBezTo>
                  <a:pt x="1502" y="531"/>
                  <a:pt x="1394" y="333"/>
                  <a:pt x="1286" y="189"/>
                </a:cubicBezTo>
                <a:cubicBezTo>
                  <a:pt x="1268" y="171"/>
                  <a:pt x="1250" y="144"/>
                  <a:pt x="1232" y="126"/>
                </a:cubicBezTo>
                <a:cubicBezTo>
                  <a:pt x="1205" y="99"/>
                  <a:pt x="1205" y="54"/>
                  <a:pt x="1232" y="27"/>
                </a:cubicBezTo>
                <a:cubicBezTo>
                  <a:pt x="1268" y="9"/>
                  <a:pt x="1304" y="9"/>
                  <a:pt x="1331" y="36"/>
                </a:cubicBezTo>
                <a:cubicBezTo>
                  <a:pt x="1348" y="54"/>
                  <a:pt x="1376" y="81"/>
                  <a:pt x="1394" y="108"/>
                </a:cubicBezTo>
                <a:cubicBezTo>
                  <a:pt x="1511" y="261"/>
                  <a:pt x="1618" y="477"/>
                  <a:pt x="1699" y="701"/>
                </a:cubicBezTo>
                <a:cubicBezTo>
                  <a:pt x="1780" y="917"/>
                  <a:pt x="1816" y="1133"/>
                  <a:pt x="1816" y="1295"/>
                </a:cubicBezTo>
                <a:cubicBezTo>
                  <a:pt x="1816" y="1799"/>
                  <a:pt x="1411" y="2204"/>
                  <a:pt x="909" y="22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4">
            <a:extLst>
              <a:ext uri="{FF2B5EF4-FFF2-40B4-BE49-F238E27FC236}">
                <a16:creationId xmlns:a16="http://schemas.microsoft.com/office/drawing/2014/main" id="{68985B05-5FB9-F544-9E17-5ACADD04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315" y="6999671"/>
            <a:ext cx="1120894" cy="567092"/>
          </a:xfrm>
          <a:custGeom>
            <a:avLst/>
            <a:gdLst>
              <a:gd name="T0" fmla="*/ 899 w 1116"/>
              <a:gd name="T1" fmla="*/ 565 h 566"/>
              <a:gd name="T2" fmla="*/ 899 w 1116"/>
              <a:gd name="T3" fmla="*/ 565 h 566"/>
              <a:gd name="T4" fmla="*/ 872 w 1116"/>
              <a:gd name="T5" fmla="*/ 556 h 566"/>
              <a:gd name="T6" fmla="*/ 836 w 1116"/>
              <a:gd name="T7" fmla="*/ 466 h 566"/>
              <a:gd name="T8" fmla="*/ 961 w 1116"/>
              <a:gd name="T9" fmla="*/ 197 h 566"/>
              <a:gd name="T10" fmla="*/ 961 w 1116"/>
              <a:gd name="T11" fmla="*/ 152 h 566"/>
              <a:gd name="T12" fmla="*/ 926 w 1116"/>
              <a:gd name="T13" fmla="*/ 135 h 566"/>
              <a:gd name="T14" fmla="*/ 189 w 1116"/>
              <a:gd name="T15" fmla="*/ 135 h 566"/>
              <a:gd name="T16" fmla="*/ 153 w 1116"/>
              <a:gd name="T17" fmla="*/ 152 h 566"/>
              <a:gd name="T18" fmla="*/ 153 w 1116"/>
              <a:gd name="T19" fmla="*/ 197 h 566"/>
              <a:gd name="T20" fmla="*/ 279 w 1116"/>
              <a:gd name="T21" fmla="*/ 457 h 566"/>
              <a:gd name="T22" fmla="*/ 243 w 1116"/>
              <a:gd name="T23" fmla="*/ 547 h 566"/>
              <a:gd name="T24" fmla="*/ 153 w 1116"/>
              <a:gd name="T25" fmla="*/ 520 h 566"/>
              <a:gd name="T26" fmla="*/ 27 w 1116"/>
              <a:gd name="T27" fmla="*/ 259 h 566"/>
              <a:gd name="T28" fmla="*/ 36 w 1116"/>
              <a:gd name="T29" fmla="*/ 80 h 566"/>
              <a:gd name="T30" fmla="*/ 189 w 1116"/>
              <a:gd name="T31" fmla="*/ 0 h 566"/>
              <a:gd name="T32" fmla="*/ 926 w 1116"/>
              <a:gd name="T33" fmla="*/ 0 h 566"/>
              <a:gd name="T34" fmla="*/ 1079 w 1116"/>
              <a:gd name="T35" fmla="*/ 80 h 566"/>
              <a:gd name="T36" fmla="*/ 1088 w 1116"/>
              <a:gd name="T37" fmla="*/ 259 h 566"/>
              <a:gd name="T38" fmla="*/ 961 w 1116"/>
              <a:gd name="T39" fmla="*/ 520 h 566"/>
              <a:gd name="T40" fmla="*/ 899 w 1116"/>
              <a:gd name="T41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6" h="566">
                <a:moveTo>
                  <a:pt x="899" y="565"/>
                </a:moveTo>
                <a:lnTo>
                  <a:pt x="899" y="565"/>
                </a:lnTo>
                <a:cubicBezTo>
                  <a:pt x="890" y="565"/>
                  <a:pt x="881" y="556"/>
                  <a:pt x="872" y="556"/>
                </a:cubicBezTo>
                <a:cubicBezTo>
                  <a:pt x="836" y="538"/>
                  <a:pt x="818" y="502"/>
                  <a:pt x="836" y="466"/>
                </a:cubicBezTo>
                <a:cubicBezTo>
                  <a:pt x="961" y="197"/>
                  <a:pt x="961" y="197"/>
                  <a:pt x="961" y="197"/>
                </a:cubicBezTo>
                <a:cubicBezTo>
                  <a:pt x="971" y="179"/>
                  <a:pt x="971" y="161"/>
                  <a:pt x="961" y="152"/>
                </a:cubicBezTo>
                <a:cubicBezTo>
                  <a:pt x="961" y="152"/>
                  <a:pt x="953" y="135"/>
                  <a:pt x="926" y="135"/>
                </a:cubicBezTo>
                <a:cubicBezTo>
                  <a:pt x="189" y="135"/>
                  <a:pt x="189" y="135"/>
                  <a:pt x="189" y="135"/>
                </a:cubicBezTo>
                <a:cubicBezTo>
                  <a:pt x="162" y="135"/>
                  <a:pt x="153" y="152"/>
                  <a:pt x="153" y="152"/>
                </a:cubicBezTo>
                <a:cubicBezTo>
                  <a:pt x="144" y="161"/>
                  <a:pt x="144" y="179"/>
                  <a:pt x="153" y="197"/>
                </a:cubicBezTo>
                <a:cubicBezTo>
                  <a:pt x="279" y="457"/>
                  <a:pt x="279" y="457"/>
                  <a:pt x="279" y="457"/>
                </a:cubicBezTo>
                <a:cubicBezTo>
                  <a:pt x="297" y="493"/>
                  <a:pt x="279" y="529"/>
                  <a:pt x="243" y="547"/>
                </a:cubicBezTo>
                <a:cubicBezTo>
                  <a:pt x="207" y="565"/>
                  <a:pt x="171" y="547"/>
                  <a:pt x="153" y="520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0" y="197"/>
                  <a:pt x="0" y="135"/>
                  <a:pt x="36" y="80"/>
                </a:cubicBezTo>
                <a:cubicBezTo>
                  <a:pt x="72" y="36"/>
                  <a:pt x="126" y="0"/>
                  <a:pt x="189" y="0"/>
                </a:cubicBezTo>
                <a:cubicBezTo>
                  <a:pt x="926" y="0"/>
                  <a:pt x="926" y="0"/>
                  <a:pt x="926" y="0"/>
                </a:cubicBezTo>
                <a:cubicBezTo>
                  <a:pt x="989" y="0"/>
                  <a:pt x="1043" y="36"/>
                  <a:pt x="1079" y="80"/>
                </a:cubicBezTo>
                <a:cubicBezTo>
                  <a:pt x="1115" y="135"/>
                  <a:pt x="1115" y="197"/>
                  <a:pt x="1088" y="259"/>
                </a:cubicBezTo>
                <a:cubicBezTo>
                  <a:pt x="961" y="520"/>
                  <a:pt x="961" y="520"/>
                  <a:pt x="961" y="520"/>
                </a:cubicBezTo>
                <a:cubicBezTo>
                  <a:pt x="944" y="547"/>
                  <a:pt x="926" y="565"/>
                  <a:pt x="899" y="5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5">
            <a:extLst>
              <a:ext uri="{FF2B5EF4-FFF2-40B4-BE49-F238E27FC236}">
                <a16:creationId xmlns:a16="http://schemas.microsoft.com/office/drawing/2014/main" id="{6546F098-FB63-6248-AD41-653ACBCB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543" y="7633221"/>
            <a:ext cx="704437" cy="146202"/>
          </a:xfrm>
          <a:custGeom>
            <a:avLst/>
            <a:gdLst>
              <a:gd name="T0" fmla="*/ 629 w 702"/>
              <a:gd name="T1" fmla="*/ 144 h 145"/>
              <a:gd name="T2" fmla="*/ 629 w 702"/>
              <a:gd name="T3" fmla="*/ 144 h 145"/>
              <a:gd name="T4" fmla="*/ 72 w 702"/>
              <a:gd name="T5" fmla="*/ 144 h 145"/>
              <a:gd name="T6" fmla="*/ 0 w 702"/>
              <a:gd name="T7" fmla="*/ 72 h 145"/>
              <a:gd name="T8" fmla="*/ 72 w 702"/>
              <a:gd name="T9" fmla="*/ 0 h 145"/>
              <a:gd name="T10" fmla="*/ 629 w 702"/>
              <a:gd name="T11" fmla="*/ 0 h 145"/>
              <a:gd name="T12" fmla="*/ 701 w 702"/>
              <a:gd name="T13" fmla="*/ 72 h 145"/>
              <a:gd name="T14" fmla="*/ 629 w 702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2" h="145">
                <a:moveTo>
                  <a:pt x="629" y="144"/>
                </a:moveTo>
                <a:lnTo>
                  <a:pt x="629" y="144"/>
                </a:lnTo>
                <a:cubicBezTo>
                  <a:pt x="72" y="144"/>
                  <a:pt x="72" y="144"/>
                  <a:pt x="72" y="144"/>
                </a:cubicBezTo>
                <a:cubicBezTo>
                  <a:pt x="36" y="144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65" y="0"/>
                  <a:pt x="701" y="36"/>
                  <a:pt x="701" y="72"/>
                </a:cubicBezTo>
                <a:cubicBezTo>
                  <a:pt x="701" y="108"/>
                  <a:pt x="665" y="144"/>
                  <a:pt x="629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6">
            <a:extLst>
              <a:ext uri="{FF2B5EF4-FFF2-40B4-BE49-F238E27FC236}">
                <a16:creationId xmlns:a16="http://schemas.microsoft.com/office/drawing/2014/main" id="{8B5E3052-029F-D24E-9D33-F7E1E5C9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595" y="8492721"/>
            <a:ext cx="451902" cy="748738"/>
          </a:xfrm>
          <a:custGeom>
            <a:avLst/>
            <a:gdLst>
              <a:gd name="T0" fmla="*/ 207 w 450"/>
              <a:gd name="T1" fmla="*/ 746 h 747"/>
              <a:gd name="T2" fmla="*/ 207 w 450"/>
              <a:gd name="T3" fmla="*/ 746 h 747"/>
              <a:gd name="T4" fmla="*/ 36 w 450"/>
              <a:gd name="T5" fmla="*/ 701 h 747"/>
              <a:gd name="T6" fmla="*/ 9 w 450"/>
              <a:gd name="T7" fmla="*/ 647 h 747"/>
              <a:gd name="T8" fmla="*/ 72 w 450"/>
              <a:gd name="T9" fmla="*/ 620 h 747"/>
              <a:gd name="T10" fmla="*/ 314 w 450"/>
              <a:gd name="T11" fmla="*/ 620 h 747"/>
              <a:gd name="T12" fmla="*/ 359 w 450"/>
              <a:gd name="T13" fmla="*/ 539 h 747"/>
              <a:gd name="T14" fmla="*/ 207 w 450"/>
              <a:gd name="T15" fmla="*/ 422 h 747"/>
              <a:gd name="T16" fmla="*/ 81 w 450"/>
              <a:gd name="T17" fmla="*/ 350 h 747"/>
              <a:gd name="T18" fmla="*/ 0 w 450"/>
              <a:gd name="T19" fmla="*/ 224 h 747"/>
              <a:gd name="T20" fmla="*/ 90 w 450"/>
              <a:gd name="T21" fmla="*/ 54 h 747"/>
              <a:gd name="T22" fmla="*/ 422 w 450"/>
              <a:gd name="T23" fmla="*/ 54 h 747"/>
              <a:gd name="T24" fmla="*/ 440 w 450"/>
              <a:gd name="T25" fmla="*/ 107 h 747"/>
              <a:gd name="T26" fmla="*/ 386 w 450"/>
              <a:gd name="T27" fmla="*/ 135 h 747"/>
              <a:gd name="T28" fmla="*/ 144 w 450"/>
              <a:gd name="T29" fmla="*/ 135 h 747"/>
              <a:gd name="T30" fmla="*/ 99 w 450"/>
              <a:gd name="T31" fmla="*/ 224 h 747"/>
              <a:gd name="T32" fmla="*/ 243 w 450"/>
              <a:gd name="T33" fmla="*/ 341 h 747"/>
              <a:gd name="T34" fmla="*/ 377 w 450"/>
              <a:gd name="T35" fmla="*/ 413 h 747"/>
              <a:gd name="T36" fmla="*/ 449 w 450"/>
              <a:gd name="T37" fmla="*/ 539 h 747"/>
              <a:gd name="T38" fmla="*/ 359 w 450"/>
              <a:gd name="T39" fmla="*/ 701 h 747"/>
              <a:gd name="T40" fmla="*/ 207 w 450"/>
              <a:gd name="T41" fmla="*/ 74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0" h="747">
                <a:moveTo>
                  <a:pt x="207" y="746"/>
                </a:moveTo>
                <a:lnTo>
                  <a:pt x="207" y="746"/>
                </a:lnTo>
                <a:cubicBezTo>
                  <a:pt x="153" y="746"/>
                  <a:pt x="90" y="728"/>
                  <a:pt x="36" y="701"/>
                </a:cubicBezTo>
                <a:cubicBezTo>
                  <a:pt x="9" y="692"/>
                  <a:pt x="0" y="665"/>
                  <a:pt x="9" y="647"/>
                </a:cubicBezTo>
                <a:cubicBezTo>
                  <a:pt x="18" y="620"/>
                  <a:pt x="45" y="611"/>
                  <a:pt x="72" y="620"/>
                </a:cubicBezTo>
                <a:cubicBezTo>
                  <a:pt x="162" y="656"/>
                  <a:pt x="261" y="665"/>
                  <a:pt x="314" y="620"/>
                </a:cubicBezTo>
                <a:cubicBezTo>
                  <a:pt x="341" y="602"/>
                  <a:pt x="359" y="575"/>
                  <a:pt x="359" y="539"/>
                </a:cubicBezTo>
                <a:cubicBezTo>
                  <a:pt x="359" y="494"/>
                  <a:pt x="278" y="458"/>
                  <a:pt x="207" y="422"/>
                </a:cubicBezTo>
                <a:cubicBezTo>
                  <a:pt x="162" y="395"/>
                  <a:pt x="117" y="377"/>
                  <a:pt x="81" y="350"/>
                </a:cubicBezTo>
                <a:cubicBezTo>
                  <a:pt x="27" y="305"/>
                  <a:pt x="0" y="269"/>
                  <a:pt x="0" y="224"/>
                </a:cubicBezTo>
                <a:cubicBezTo>
                  <a:pt x="0" y="152"/>
                  <a:pt x="36" y="99"/>
                  <a:pt x="90" y="54"/>
                </a:cubicBezTo>
                <a:cubicBezTo>
                  <a:pt x="171" y="0"/>
                  <a:pt x="296" y="0"/>
                  <a:pt x="422" y="54"/>
                </a:cubicBezTo>
                <a:cubicBezTo>
                  <a:pt x="440" y="63"/>
                  <a:pt x="449" y="90"/>
                  <a:pt x="440" y="107"/>
                </a:cubicBezTo>
                <a:cubicBezTo>
                  <a:pt x="431" y="135"/>
                  <a:pt x="404" y="143"/>
                  <a:pt x="386" y="135"/>
                </a:cubicBezTo>
                <a:cubicBezTo>
                  <a:pt x="296" y="99"/>
                  <a:pt x="198" y="99"/>
                  <a:pt x="144" y="135"/>
                </a:cubicBezTo>
                <a:cubicBezTo>
                  <a:pt x="108" y="152"/>
                  <a:pt x="99" y="179"/>
                  <a:pt x="99" y="224"/>
                </a:cubicBezTo>
                <a:cubicBezTo>
                  <a:pt x="99" y="260"/>
                  <a:pt x="180" y="305"/>
                  <a:pt x="243" y="341"/>
                </a:cubicBezTo>
                <a:cubicBezTo>
                  <a:pt x="287" y="359"/>
                  <a:pt x="341" y="386"/>
                  <a:pt x="377" y="413"/>
                </a:cubicBezTo>
                <a:cubicBezTo>
                  <a:pt x="422" y="449"/>
                  <a:pt x="449" y="494"/>
                  <a:pt x="449" y="539"/>
                </a:cubicBezTo>
                <a:cubicBezTo>
                  <a:pt x="449" y="611"/>
                  <a:pt x="422" y="665"/>
                  <a:pt x="359" y="701"/>
                </a:cubicBezTo>
                <a:cubicBezTo>
                  <a:pt x="323" y="728"/>
                  <a:pt x="269" y="746"/>
                  <a:pt x="207" y="7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7">
            <a:extLst>
              <a:ext uri="{FF2B5EF4-FFF2-40B4-BE49-F238E27FC236}">
                <a16:creationId xmlns:a16="http://schemas.microsoft.com/office/drawing/2014/main" id="{CAD01730-0F9C-BC4D-B6BF-C47D7A7E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243" y="8328794"/>
            <a:ext cx="93037" cy="163926"/>
          </a:xfrm>
          <a:custGeom>
            <a:avLst/>
            <a:gdLst>
              <a:gd name="T0" fmla="*/ 45 w 91"/>
              <a:gd name="T1" fmla="*/ 162 h 163"/>
              <a:gd name="T2" fmla="*/ 45 w 91"/>
              <a:gd name="T3" fmla="*/ 162 h 163"/>
              <a:gd name="T4" fmla="*/ 0 w 91"/>
              <a:gd name="T5" fmla="*/ 117 h 163"/>
              <a:gd name="T6" fmla="*/ 0 w 91"/>
              <a:gd name="T7" fmla="*/ 45 h 163"/>
              <a:gd name="T8" fmla="*/ 45 w 91"/>
              <a:gd name="T9" fmla="*/ 0 h 163"/>
              <a:gd name="T10" fmla="*/ 90 w 91"/>
              <a:gd name="T11" fmla="*/ 45 h 163"/>
              <a:gd name="T12" fmla="*/ 90 w 91"/>
              <a:gd name="T13" fmla="*/ 117 h 163"/>
              <a:gd name="T14" fmla="*/ 45 w 91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63">
                <a:moveTo>
                  <a:pt x="45" y="162"/>
                </a:moveTo>
                <a:lnTo>
                  <a:pt x="45" y="162"/>
                </a:lnTo>
                <a:cubicBezTo>
                  <a:pt x="18" y="162"/>
                  <a:pt x="0" y="13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134"/>
                  <a:pt x="72" y="162"/>
                  <a:pt x="4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8">
            <a:extLst>
              <a:ext uri="{FF2B5EF4-FFF2-40B4-BE49-F238E27FC236}">
                <a16:creationId xmlns:a16="http://schemas.microsoft.com/office/drawing/2014/main" id="{7C823193-8D27-E649-819A-A1C6EAC5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243" y="9259181"/>
            <a:ext cx="93037" cy="163926"/>
          </a:xfrm>
          <a:custGeom>
            <a:avLst/>
            <a:gdLst>
              <a:gd name="T0" fmla="*/ 45 w 91"/>
              <a:gd name="T1" fmla="*/ 162 h 163"/>
              <a:gd name="T2" fmla="*/ 45 w 91"/>
              <a:gd name="T3" fmla="*/ 162 h 163"/>
              <a:gd name="T4" fmla="*/ 0 w 91"/>
              <a:gd name="T5" fmla="*/ 117 h 163"/>
              <a:gd name="T6" fmla="*/ 0 w 91"/>
              <a:gd name="T7" fmla="*/ 45 h 163"/>
              <a:gd name="T8" fmla="*/ 45 w 91"/>
              <a:gd name="T9" fmla="*/ 0 h 163"/>
              <a:gd name="T10" fmla="*/ 90 w 91"/>
              <a:gd name="T11" fmla="*/ 45 h 163"/>
              <a:gd name="T12" fmla="*/ 90 w 91"/>
              <a:gd name="T13" fmla="*/ 117 h 163"/>
              <a:gd name="T14" fmla="*/ 45 w 91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63">
                <a:moveTo>
                  <a:pt x="45" y="162"/>
                </a:moveTo>
                <a:lnTo>
                  <a:pt x="45" y="162"/>
                </a:lnTo>
                <a:cubicBezTo>
                  <a:pt x="18" y="162"/>
                  <a:pt x="0" y="135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0" y="135"/>
                  <a:pt x="72" y="162"/>
                  <a:pt x="4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9">
            <a:extLst>
              <a:ext uri="{FF2B5EF4-FFF2-40B4-BE49-F238E27FC236}">
                <a16:creationId xmlns:a16="http://schemas.microsoft.com/office/drawing/2014/main" id="{82077DA8-BA42-4B48-BC5D-8A86B323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945" y="7912336"/>
            <a:ext cx="1426593" cy="1426593"/>
          </a:xfrm>
          <a:custGeom>
            <a:avLst/>
            <a:gdLst>
              <a:gd name="T0" fmla="*/ 1421 w 1422"/>
              <a:gd name="T1" fmla="*/ 711 h 1422"/>
              <a:gd name="T2" fmla="*/ 1421 w 1422"/>
              <a:gd name="T3" fmla="*/ 711 h 1422"/>
              <a:gd name="T4" fmla="*/ 711 w 1422"/>
              <a:gd name="T5" fmla="*/ 1421 h 1422"/>
              <a:gd name="T6" fmla="*/ 0 w 1422"/>
              <a:gd name="T7" fmla="*/ 711 h 1422"/>
              <a:gd name="T8" fmla="*/ 711 w 1422"/>
              <a:gd name="T9" fmla="*/ 0 h 1422"/>
              <a:gd name="T10" fmla="*/ 1421 w 1422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1421" y="711"/>
                </a:moveTo>
                <a:lnTo>
                  <a:pt x="1421" y="711"/>
                </a:lnTo>
                <a:cubicBezTo>
                  <a:pt x="1421" y="1106"/>
                  <a:pt x="1107" y="1421"/>
                  <a:pt x="711" y="1421"/>
                </a:cubicBezTo>
                <a:cubicBezTo>
                  <a:pt x="324" y="1421"/>
                  <a:pt x="0" y="1106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7" y="0"/>
                  <a:pt x="1421" y="315"/>
                  <a:pt x="1421" y="71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0">
            <a:extLst>
              <a:ext uri="{FF2B5EF4-FFF2-40B4-BE49-F238E27FC236}">
                <a16:creationId xmlns:a16="http://schemas.microsoft.com/office/drawing/2014/main" id="{61CC2887-91D7-F642-99C1-95D3476C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768" y="7912336"/>
            <a:ext cx="1426593" cy="1426593"/>
          </a:xfrm>
          <a:custGeom>
            <a:avLst/>
            <a:gdLst>
              <a:gd name="T0" fmla="*/ 1421 w 1422"/>
              <a:gd name="T1" fmla="*/ 711 h 1422"/>
              <a:gd name="T2" fmla="*/ 1421 w 1422"/>
              <a:gd name="T3" fmla="*/ 711 h 1422"/>
              <a:gd name="T4" fmla="*/ 711 w 1422"/>
              <a:gd name="T5" fmla="*/ 1421 h 1422"/>
              <a:gd name="T6" fmla="*/ 0 w 1422"/>
              <a:gd name="T7" fmla="*/ 711 h 1422"/>
              <a:gd name="T8" fmla="*/ 711 w 1422"/>
              <a:gd name="T9" fmla="*/ 0 h 1422"/>
              <a:gd name="T10" fmla="*/ 1421 w 1422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1421" y="711"/>
                </a:moveTo>
                <a:lnTo>
                  <a:pt x="1421" y="711"/>
                </a:lnTo>
                <a:cubicBezTo>
                  <a:pt x="1421" y="1106"/>
                  <a:pt x="1107" y="1421"/>
                  <a:pt x="711" y="1421"/>
                </a:cubicBezTo>
                <a:cubicBezTo>
                  <a:pt x="324" y="1421"/>
                  <a:pt x="0" y="1106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7" y="0"/>
                  <a:pt x="1421" y="315"/>
                  <a:pt x="1421" y="71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1">
            <a:extLst>
              <a:ext uri="{FF2B5EF4-FFF2-40B4-BE49-F238E27FC236}">
                <a16:creationId xmlns:a16="http://schemas.microsoft.com/office/drawing/2014/main" id="{FB9B68AF-0F4B-B545-B3C0-2E463936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780" y="11337045"/>
            <a:ext cx="1426593" cy="1426593"/>
          </a:xfrm>
          <a:custGeom>
            <a:avLst/>
            <a:gdLst>
              <a:gd name="T0" fmla="*/ 1421 w 1422"/>
              <a:gd name="T1" fmla="*/ 710 h 1422"/>
              <a:gd name="T2" fmla="*/ 1421 w 1422"/>
              <a:gd name="T3" fmla="*/ 710 h 1422"/>
              <a:gd name="T4" fmla="*/ 711 w 1422"/>
              <a:gd name="T5" fmla="*/ 1421 h 1422"/>
              <a:gd name="T6" fmla="*/ 0 w 1422"/>
              <a:gd name="T7" fmla="*/ 710 h 1422"/>
              <a:gd name="T8" fmla="*/ 711 w 1422"/>
              <a:gd name="T9" fmla="*/ 0 h 1422"/>
              <a:gd name="T10" fmla="*/ 1421 w 1422"/>
              <a:gd name="T11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1421" y="710"/>
                </a:moveTo>
                <a:lnTo>
                  <a:pt x="1421" y="710"/>
                </a:lnTo>
                <a:cubicBezTo>
                  <a:pt x="1421" y="1106"/>
                  <a:pt x="1107" y="1421"/>
                  <a:pt x="711" y="1421"/>
                </a:cubicBezTo>
                <a:cubicBezTo>
                  <a:pt x="324" y="1421"/>
                  <a:pt x="0" y="1106"/>
                  <a:pt x="0" y="710"/>
                </a:cubicBezTo>
                <a:cubicBezTo>
                  <a:pt x="0" y="324"/>
                  <a:pt x="324" y="0"/>
                  <a:pt x="711" y="0"/>
                </a:cubicBezTo>
                <a:cubicBezTo>
                  <a:pt x="1107" y="0"/>
                  <a:pt x="1421" y="324"/>
                  <a:pt x="1421" y="71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2">
            <a:extLst>
              <a:ext uri="{FF2B5EF4-FFF2-40B4-BE49-F238E27FC236}">
                <a16:creationId xmlns:a16="http://schemas.microsoft.com/office/drawing/2014/main" id="{77CA598A-68BB-4843-BFD4-D5523037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780" y="4487628"/>
            <a:ext cx="1426593" cy="1426593"/>
          </a:xfrm>
          <a:custGeom>
            <a:avLst/>
            <a:gdLst>
              <a:gd name="T0" fmla="*/ 1421 w 1422"/>
              <a:gd name="T1" fmla="*/ 711 h 1422"/>
              <a:gd name="T2" fmla="*/ 1421 w 1422"/>
              <a:gd name="T3" fmla="*/ 711 h 1422"/>
              <a:gd name="T4" fmla="*/ 711 w 1422"/>
              <a:gd name="T5" fmla="*/ 1421 h 1422"/>
              <a:gd name="T6" fmla="*/ 0 w 1422"/>
              <a:gd name="T7" fmla="*/ 711 h 1422"/>
              <a:gd name="T8" fmla="*/ 711 w 1422"/>
              <a:gd name="T9" fmla="*/ 0 h 1422"/>
              <a:gd name="T10" fmla="*/ 1421 w 1422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2" h="1422">
                <a:moveTo>
                  <a:pt x="1421" y="711"/>
                </a:moveTo>
                <a:lnTo>
                  <a:pt x="1421" y="711"/>
                </a:lnTo>
                <a:cubicBezTo>
                  <a:pt x="1421" y="1097"/>
                  <a:pt x="1107" y="1421"/>
                  <a:pt x="711" y="1421"/>
                </a:cubicBezTo>
                <a:cubicBezTo>
                  <a:pt x="324" y="1421"/>
                  <a:pt x="0" y="1097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7" y="0"/>
                  <a:pt x="1421" y="315"/>
                  <a:pt x="1421" y="71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3">
            <a:extLst>
              <a:ext uri="{FF2B5EF4-FFF2-40B4-BE49-F238E27FC236}">
                <a16:creationId xmlns:a16="http://schemas.microsoft.com/office/drawing/2014/main" id="{AAE7D731-1EC3-5048-B2B4-E62283BD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933" y="11337045"/>
            <a:ext cx="1431022" cy="1426593"/>
          </a:xfrm>
          <a:custGeom>
            <a:avLst/>
            <a:gdLst>
              <a:gd name="T0" fmla="*/ 1422 w 1423"/>
              <a:gd name="T1" fmla="*/ 710 h 1422"/>
              <a:gd name="T2" fmla="*/ 1422 w 1423"/>
              <a:gd name="T3" fmla="*/ 710 h 1422"/>
              <a:gd name="T4" fmla="*/ 711 w 1423"/>
              <a:gd name="T5" fmla="*/ 1421 h 1422"/>
              <a:gd name="T6" fmla="*/ 0 w 1423"/>
              <a:gd name="T7" fmla="*/ 710 h 1422"/>
              <a:gd name="T8" fmla="*/ 711 w 1423"/>
              <a:gd name="T9" fmla="*/ 0 h 1422"/>
              <a:gd name="T10" fmla="*/ 1422 w 1423"/>
              <a:gd name="T11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2">
                <a:moveTo>
                  <a:pt x="1422" y="710"/>
                </a:moveTo>
                <a:lnTo>
                  <a:pt x="1422" y="710"/>
                </a:lnTo>
                <a:cubicBezTo>
                  <a:pt x="1422" y="1106"/>
                  <a:pt x="1107" y="1421"/>
                  <a:pt x="711" y="1421"/>
                </a:cubicBezTo>
                <a:cubicBezTo>
                  <a:pt x="324" y="1421"/>
                  <a:pt x="0" y="1106"/>
                  <a:pt x="0" y="710"/>
                </a:cubicBezTo>
                <a:cubicBezTo>
                  <a:pt x="0" y="324"/>
                  <a:pt x="324" y="0"/>
                  <a:pt x="711" y="0"/>
                </a:cubicBezTo>
                <a:cubicBezTo>
                  <a:pt x="1107" y="0"/>
                  <a:pt x="1422" y="324"/>
                  <a:pt x="1422" y="71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4">
            <a:extLst>
              <a:ext uri="{FF2B5EF4-FFF2-40B4-BE49-F238E27FC236}">
                <a16:creationId xmlns:a16="http://schemas.microsoft.com/office/drawing/2014/main" id="{F9557DF5-4361-AA49-91CB-B3951D74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5933" y="4487628"/>
            <a:ext cx="1431022" cy="1426593"/>
          </a:xfrm>
          <a:custGeom>
            <a:avLst/>
            <a:gdLst>
              <a:gd name="T0" fmla="*/ 1422 w 1423"/>
              <a:gd name="T1" fmla="*/ 711 h 1422"/>
              <a:gd name="T2" fmla="*/ 1422 w 1423"/>
              <a:gd name="T3" fmla="*/ 711 h 1422"/>
              <a:gd name="T4" fmla="*/ 711 w 1423"/>
              <a:gd name="T5" fmla="*/ 1421 h 1422"/>
              <a:gd name="T6" fmla="*/ 0 w 1423"/>
              <a:gd name="T7" fmla="*/ 711 h 1422"/>
              <a:gd name="T8" fmla="*/ 711 w 1423"/>
              <a:gd name="T9" fmla="*/ 0 h 1422"/>
              <a:gd name="T10" fmla="*/ 1422 w 1423"/>
              <a:gd name="T11" fmla="*/ 711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2">
                <a:moveTo>
                  <a:pt x="1422" y="711"/>
                </a:moveTo>
                <a:lnTo>
                  <a:pt x="1422" y="711"/>
                </a:lnTo>
                <a:cubicBezTo>
                  <a:pt x="1422" y="1097"/>
                  <a:pt x="1107" y="1421"/>
                  <a:pt x="711" y="1421"/>
                </a:cubicBezTo>
                <a:cubicBezTo>
                  <a:pt x="324" y="1421"/>
                  <a:pt x="0" y="1097"/>
                  <a:pt x="0" y="711"/>
                </a:cubicBezTo>
                <a:cubicBezTo>
                  <a:pt x="0" y="315"/>
                  <a:pt x="324" y="0"/>
                  <a:pt x="711" y="0"/>
                </a:cubicBezTo>
                <a:cubicBezTo>
                  <a:pt x="1107" y="0"/>
                  <a:pt x="1422" y="315"/>
                  <a:pt x="1422" y="71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5">
            <a:extLst>
              <a:ext uri="{FF2B5EF4-FFF2-40B4-BE49-F238E27FC236}">
                <a16:creationId xmlns:a16="http://schemas.microsoft.com/office/drawing/2014/main" id="{2297B50E-A611-D946-9D89-ECBD5D5A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949" y="8120566"/>
            <a:ext cx="562664" cy="1014563"/>
          </a:xfrm>
          <a:custGeom>
            <a:avLst/>
            <a:gdLst>
              <a:gd name="T0" fmla="*/ 468 w 559"/>
              <a:gd name="T1" fmla="*/ 1007 h 1008"/>
              <a:gd name="T2" fmla="*/ 468 w 559"/>
              <a:gd name="T3" fmla="*/ 1007 h 1008"/>
              <a:gd name="T4" fmla="*/ 90 w 559"/>
              <a:gd name="T5" fmla="*/ 1007 h 1008"/>
              <a:gd name="T6" fmla="*/ 0 w 559"/>
              <a:gd name="T7" fmla="*/ 917 h 1008"/>
              <a:gd name="T8" fmla="*/ 0 w 559"/>
              <a:gd name="T9" fmla="*/ 90 h 1008"/>
              <a:gd name="T10" fmla="*/ 90 w 559"/>
              <a:gd name="T11" fmla="*/ 0 h 1008"/>
              <a:gd name="T12" fmla="*/ 468 w 559"/>
              <a:gd name="T13" fmla="*/ 0 h 1008"/>
              <a:gd name="T14" fmla="*/ 558 w 559"/>
              <a:gd name="T15" fmla="*/ 90 h 1008"/>
              <a:gd name="T16" fmla="*/ 558 w 559"/>
              <a:gd name="T17" fmla="*/ 917 h 1008"/>
              <a:gd name="T18" fmla="*/ 468 w 559"/>
              <a:gd name="T19" fmla="*/ 1007 h 1008"/>
              <a:gd name="T20" fmla="*/ 90 w 559"/>
              <a:gd name="T21" fmla="*/ 36 h 1008"/>
              <a:gd name="T22" fmla="*/ 90 w 559"/>
              <a:gd name="T23" fmla="*/ 36 h 1008"/>
              <a:gd name="T24" fmla="*/ 36 w 559"/>
              <a:gd name="T25" fmla="*/ 90 h 1008"/>
              <a:gd name="T26" fmla="*/ 36 w 559"/>
              <a:gd name="T27" fmla="*/ 917 h 1008"/>
              <a:gd name="T28" fmla="*/ 90 w 559"/>
              <a:gd name="T29" fmla="*/ 971 h 1008"/>
              <a:gd name="T30" fmla="*/ 468 w 559"/>
              <a:gd name="T31" fmla="*/ 971 h 1008"/>
              <a:gd name="T32" fmla="*/ 522 w 559"/>
              <a:gd name="T33" fmla="*/ 917 h 1008"/>
              <a:gd name="T34" fmla="*/ 522 w 559"/>
              <a:gd name="T35" fmla="*/ 90 h 1008"/>
              <a:gd name="T36" fmla="*/ 468 w 559"/>
              <a:gd name="T37" fmla="*/ 36 h 1008"/>
              <a:gd name="T38" fmla="*/ 90 w 559"/>
              <a:gd name="T39" fmla="*/ 36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9" h="1008">
                <a:moveTo>
                  <a:pt x="468" y="1007"/>
                </a:moveTo>
                <a:lnTo>
                  <a:pt x="468" y="1007"/>
                </a:lnTo>
                <a:cubicBezTo>
                  <a:pt x="90" y="1007"/>
                  <a:pt x="90" y="1007"/>
                  <a:pt x="90" y="1007"/>
                </a:cubicBezTo>
                <a:cubicBezTo>
                  <a:pt x="45" y="1007"/>
                  <a:pt x="0" y="962"/>
                  <a:pt x="0" y="91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22" y="0"/>
                  <a:pt x="558" y="45"/>
                  <a:pt x="558" y="90"/>
                </a:cubicBezTo>
                <a:cubicBezTo>
                  <a:pt x="558" y="917"/>
                  <a:pt x="558" y="917"/>
                  <a:pt x="558" y="917"/>
                </a:cubicBezTo>
                <a:cubicBezTo>
                  <a:pt x="558" y="962"/>
                  <a:pt x="522" y="1007"/>
                  <a:pt x="468" y="1007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63"/>
                  <a:pt x="36" y="90"/>
                </a:cubicBezTo>
                <a:cubicBezTo>
                  <a:pt x="36" y="917"/>
                  <a:pt x="36" y="917"/>
                  <a:pt x="36" y="917"/>
                </a:cubicBezTo>
                <a:cubicBezTo>
                  <a:pt x="36" y="944"/>
                  <a:pt x="63" y="971"/>
                  <a:pt x="90" y="971"/>
                </a:cubicBezTo>
                <a:cubicBezTo>
                  <a:pt x="468" y="971"/>
                  <a:pt x="468" y="971"/>
                  <a:pt x="468" y="971"/>
                </a:cubicBezTo>
                <a:cubicBezTo>
                  <a:pt x="504" y="971"/>
                  <a:pt x="522" y="944"/>
                  <a:pt x="522" y="917"/>
                </a:cubicBezTo>
                <a:cubicBezTo>
                  <a:pt x="522" y="90"/>
                  <a:pt x="522" y="90"/>
                  <a:pt x="522" y="90"/>
                </a:cubicBezTo>
                <a:cubicBezTo>
                  <a:pt x="522" y="63"/>
                  <a:pt x="504" y="36"/>
                  <a:pt x="468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86">
            <a:extLst>
              <a:ext uri="{FF2B5EF4-FFF2-40B4-BE49-F238E27FC236}">
                <a16:creationId xmlns:a16="http://schemas.microsoft.com/office/drawing/2014/main" id="{4E6AF281-CD47-0D43-B5E0-C3D26452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45" y="8953484"/>
            <a:ext cx="44304" cy="44304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87">
            <a:extLst>
              <a:ext uri="{FF2B5EF4-FFF2-40B4-BE49-F238E27FC236}">
                <a16:creationId xmlns:a16="http://schemas.microsoft.com/office/drawing/2014/main" id="{9B607BC6-1C06-9F49-BBBF-96D9E5DB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319" y="8240187"/>
            <a:ext cx="163924" cy="35443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88">
            <a:extLst>
              <a:ext uri="{FF2B5EF4-FFF2-40B4-BE49-F238E27FC236}">
                <a16:creationId xmlns:a16="http://schemas.microsoft.com/office/drawing/2014/main" id="{54F981D7-80B9-9348-BAFF-BD1577C8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319" y="8492721"/>
            <a:ext cx="146202" cy="234810"/>
          </a:xfrm>
          <a:custGeom>
            <a:avLst/>
            <a:gdLst>
              <a:gd name="T0" fmla="*/ 63 w 145"/>
              <a:gd name="T1" fmla="*/ 234 h 235"/>
              <a:gd name="T2" fmla="*/ 63 w 145"/>
              <a:gd name="T3" fmla="*/ 234 h 235"/>
              <a:gd name="T4" fmla="*/ 9 w 145"/>
              <a:gd name="T5" fmla="*/ 215 h 235"/>
              <a:gd name="T6" fmla="*/ 9 w 145"/>
              <a:gd name="T7" fmla="*/ 198 h 235"/>
              <a:gd name="T8" fmla="*/ 27 w 145"/>
              <a:gd name="T9" fmla="*/ 188 h 235"/>
              <a:gd name="T10" fmla="*/ 99 w 145"/>
              <a:gd name="T11" fmla="*/ 188 h 235"/>
              <a:gd name="T12" fmla="*/ 108 w 145"/>
              <a:gd name="T13" fmla="*/ 170 h 235"/>
              <a:gd name="T14" fmla="*/ 63 w 145"/>
              <a:gd name="T15" fmla="*/ 135 h 235"/>
              <a:gd name="T16" fmla="*/ 0 w 145"/>
              <a:gd name="T17" fmla="*/ 71 h 235"/>
              <a:gd name="T18" fmla="*/ 27 w 145"/>
              <a:gd name="T19" fmla="*/ 18 h 235"/>
              <a:gd name="T20" fmla="*/ 126 w 145"/>
              <a:gd name="T21" fmla="*/ 18 h 235"/>
              <a:gd name="T22" fmla="*/ 135 w 145"/>
              <a:gd name="T23" fmla="*/ 35 h 235"/>
              <a:gd name="T24" fmla="*/ 117 w 145"/>
              <a:gd name="T25" fmla="*/ 44 h 235"/>
              <a:gd name="T26" fmla="*/ 45 w 145"/>
              <a:gd name="T27" fmla="*/ 44 h 235"/>
              <a:gd name="T28" fmla="*/ 36 w 145"/>
              <a:gd name="T29" fmla="*/ 71 h 235"/>
              <a:gd name="T30" fmla="*/ 81 w 145"/>
              <a:gd name="T31" fmla="*/ 107 h 235"/>
              <a:gd name="T32" fmla="*/ 144 w 145"/>
              <a:gd name="T33" fmla="*/ 170 h 235"/>
              <a:gd name="T34" fmla="*/ 117 w 145"/>
              <a:gd name="T35" fmla="*/ 215 h 235"/>
              <a:gd name="T36" fmla="*/ 63 w 145"/>
              <a:gd name="T37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35">
                <a:moveTo>
                  <a:pt x="63" y="234"/>
                </a:moveTo>
                <a:lnTo>
                  <a:pt x="63" y="234"/>
                </a:lnTo>
                <a:cubicBezTo>
                  <a:pt x="54" y="234"/>
                  <a:pt x="27" y="224"/>
                  <a:pt x="9" y="215"/>
                </a:cubicBezTo>
                <a:cubicBezTo>
                  <a:pt x="9" y="215"/>
                  <a:pt x="0" y="206"/>
                  <a:pt x="9" y="198"/>
                </a:cubicBezTo>
                <a:cubicBezTo>
                  <a:pt x="9" y="188"/>
                  <a:pt x="18" y="188"/>
                  <a:pt x="27" y="188"/>
                </a:cubicBezTo>
                <a:cubicBezTo>
                  <a:pt x="54" y="198"/>
                  <a:pt x="81" y="198"/>
                  <a:pt x="99" y="188"/>
                </a:cubicBezTo>
                <a:cubicBezTo>
                  <a:pt x="108" y="188"/>
                  <a:pt x="108" y="179"/>
                  <a:pt x="108" y="170"/>
                </a:cubicBezTo>
                <a:cubicBezTo>
                  <a:pt x="108" y="152"/>
                  <a:pt x="90" y="143"/>
                  <a:pt x="63" y="135"/>
                </a:cubicBezTo>
                <a:cubicBezTo>
                  <a:pt x="36" y="116"/>
                  <a:pt x="0" y="99"/>
                  <a:pt x="0" y="71"/>
                </a:cubicBezTo>
                <a:cubicBezTo>
                  <a:pt x="0" y="54"/>
                  <a:pt x="9" y="35"/>
                  <a:pt x="27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44" y="27"/>
                  <a:pt x="135" y="35"/>
                </a:cubicBezTo>
                <a:cubicBezTo>
                  <a:pt x="135" y="44"/>
                  <a:pt x="126" y="54"/>
                  <a:pt x="117" y="44"/>
                </a:cubicBezTo>
                <a:cubicBezTo>
                  <a:pt x="90" y="35"/>
                  <a:pt x="63" y="35"/>
                  <a:pt x="45" y="44"/>
                </a:cubicBezTo>
                <a:cubicBezTo>
                  <a:pt x="36" y="54"/>
                  <a:pt x="36" y="63"/>
                  <a:pt x="36" y="71"/>
                </a:cubicBezTo>
                <a:cubicBezTo>
                  <a:pt x="36" y="80"/>
                  <a:pt x="63" y="99"/>
                  <a:pt x="81" y="107"/>
                </a:cubicBezTo>
                <a:cubicBezTo>
                  <a:pt x="108" y="116"/>
                  <a:pt x="144" y="135"/>
                  <a:pt x="144" y="170"/>
                </a:cubicBezTo>
                <a:cubicBezTo>
                  <a:pt x="144" y="188"/>
                  <a:pt x="135" y="206"/>
                  <a:pt x="117" y="215"/>
                </a:cubicBezTo>
                <a:cubicBezTo>
                  <a:pt x="99" y="224"/>
                  <a:pt x="81" y="234"/>
                  <a:pt x="63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89">
            <a:extLst>
              <a:ext uri="{FF2B5EF4-FFF2-40B4-BE49-F238E27FC236}">
                <a16:creationId xmlns:a16="http://schemas.microsoft.com/office/drawing/2014/main" id="{9269FC46-C7BF-984E-9B31-B9B9F1EED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484" y="8443985"/>
            <a:ext cx="35443" cy="53165"/>
          </a:xfrm>
          <a:custGeom>
            <a:avLst/>
            <a:gdLst>
              <a:gd name="T0" fmla="*/ 18 w 37"/>
              <a:gd name="T1" fmla="*/ 53 h 54"/>
              <a:gd name="T2" fmla="*/ 18 w 37"/>
              <a:gd name="T3" fmla="*/ 53 h 54"/>
              <a:gd name="T4" fmla="*/ 0 w 37"/>
              <a:gd name="T5" fmla="*/ 36 h 54"/>
              <a:gd name="T6" fmla="*/ 0 w 37"/>
              <a:gd name="T7" fmla="*/ 17 h 54"/>
              <a:gd name="T8" fmla="*/ 18 w 37"/>
              <a:gd name="T9" fmla="*/ 0 h 54"/>
              <a:gd name="T10" fmla="*/ 36 w 37"/>
              <a:gd name="T11" fmla="*/ 17 h 54"/>
              <a:gd name="T12" fmla="*/ 36 w 37"/>
              <a:gd name="T13" fmla="*/ 36 h 54"/>
              <a:gd name="T14" fmla="*/ 18 w 3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45"/>
                  <a:pt x="0" y="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3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0">
            <a:extLst>
              <a:ext uri="{FF2B5EF4-FFF2-40B4-BE49-F238E27FC236}">
                <a16:creationId xmlns:a16="http://schemas.microsoft.com/office/drawing/2014/main" id="{2EEC1E89-E66F-8E41-BAE6-1DC702A8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484" y="8727531"/>
            <a:ext cx="35443" cy="53165"/>
          </a:xfrm>
          <a:custGeom>
            <a:avLst/>
            <a:gdLst>
              <a:gd name="T0" fmla="*/ 18 w 37"/>
              <a:gd name="T1" fmla="*/ 53 h 54"/>
              <a:gd name="T2" fmla="*/ 18 w 37"/>
              <a:gd name="T3" fmla="*/ 53 h 54"/>
              <a:gd name="T4" fmla="*/ 0 w 37"/>
              <a:gd name="T5" fmla="*/ 35 h 54"/>
              <a:gd name="T6" fmla="*/ 0 w 37"/>
              <a:gd name="T7" fmla="*/ 8 h 54"/>
              <a:gd name="T8" fmla="*/ 18 w 37"/>
              <a:gd name="T9" fmla="*/ 0 h 54"/>
              <a:gd name="T10" fmla="*/ 36 w 37"/>
              <a:gd name="T11" fmla="*/ 8 h 54"/>
              <a:gd name="T12" fmla="*/ 36 w 37"/>
              <a:gd name="T13" fmla="*/ 35 h 54"/>
              <a:gd name="T14" fmla="*/ 18 w 3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4">
                <a:moveTo>
                  <a:pt x="18" y="53"/>
                </a:moveTo>
                <a:lnTo>
                  <a:pt x="18" y="53"/>
                </a:lnTo>
                <a:cubicBezTo>
                  <a:pt x="9" y="53"/>
                  <a:pt x="0" y="44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8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44"/>
                  <a:pt x="27" y="53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1">
            <a:extLst>
              <a:ext uri="{FF2B5EF4-FFF2-40B4-BE49-F238E27FC236}">
                <a16:creationId xmlns:a16="http://schemas.microsoft.com/office/drawing/2014/main" id="{1F74B176-0133-8C4F-A5F1-883B432D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113" y="4695857"/>
            <a:ext cx="571522" cy="1005705"/>
          </a:xfrm>
          <a:custGeom>
            <a:avLst/>
            <a:gdLst>
              <a:gd name="T0" fmla="*/ 477 w 568"/>
              <a:gd name="T1" fmla="*/ 998 h 999"/>
              <a:gd name="T2" fmla="*/ 477 w 568"/>
              <a:gd name="T3" fmla="*/ 998 h 999"/>
              <a:gd name="T4" fmla="*/ 90 w 568"/>
              <a:gd name="T5" fmla="*/ 998 h 999"/>
              <a:gd name="T6" fmla="*/ 0 w 568"/>
              <a:gd name="T7" fmla="*/ 908 h 999"/>
              <a:gd name="T8" fmla="*/ 0 w 568"/>
              <a:gd name="T9" fmla="*/ 90 h 999"/>
              <a:gd name="T10" fmla="*/ 90 w 568"/>
              <a:gd name="T11" fmla="*/ 0 h 999"/>
              <a:gd name="T12" fmla="*/ 477 w 568"/>
              <a:gd name="T13" fmla="*/ 0 h 999"/>
              <a:gd name="T14" fmla="*/ 567 w 568"/>
              <a:gd name="T15" fmla="*/ 90 h 999"/>
              <a:gd name="T16" fmla="*/ 567 w 568"/>
              <a:gd name="T17" fmla="*/ 908 h 999"/>
              <a:gd name="T18" fmla="*/ 477 w 568"/>
              <a:gd name="T19" fmla="*/ 998 h 999"/>
              <a:gd name="T20" fmla="*/ 90 w 568"/>
              <a:gd name="T21" fmla="*/ 36 h 999"/>
              <a:gd name="T22" fmla="*/ 90 w 568"/>
              <a:gd name="T23" fmla="*/ 36 h 999"/>
              <a:gd name="T24" fmla="*/ 36 w 568"/>
              <a:gd name="T25" fmla="*/ 90 h 999"/>
              <a:gd name="T26" fmla="*/ 36 w 568"/>
              <a:gd name="T27" fmla="*/ 908 h 999"/>
              <a:gd name="T28" fmla="*/ 90 w 568"/>
              <a:gd name="T29" fmla="*/ 962 h 999"/>
              <a:gd name="T30" fmla="*/ 477 w 568"/>
              <a:gd name="T31" fmla="*/ 962 h 999"/>
              <a:gd name="T32" fmla="*/ 531 w 568"/>
              <a:gd name="T33" fmla="*/ 908 h 999"/>
              <a:gd name="T34" fmla="*/ 531 w 568"/>
              <a:gd name="T35" fmla="*/ 90 h 999"/>
              <a:gd name="T36" fmla="*/ 477 w 568"/>
              <a:gd name="T37" fmla="*/ 36 h 999"/>
              <a:gd name="T38" fmla="*/ 90 w 568"/>
              <a:gd name="T39" fmla="*/ 36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8" h="999">
                <a:moveTo>
                  <a:pt x="477" y="998"/>
                </a:moveTo>
                <a:lnTo>
                  <a:pt x="477" y="998"/>
                </a:lnTo>
                <a:cubicBezTo>
                  <a:pt x="90" y="998"/>
                  <a:pt x="90" y="998"/>
                  <a:pt x="90" y="998"/>
                </a:cubicBezTo>
                <a:cubicBezTo>
                  <a:pt x="45" y="998"/>
                  <a:pt x="0" y="962"/>
                  <a:pt x="0" y="90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67" y="36"/>
                  <a:pt x="567" y="90"/>
                </a:cubicBezTo>
                <a:cubicBezTo>
                  <a:pt x="567" y="908"/>
                  <a:pt x="567" y="908"/>
                  <a:pt x="567" y="908"/>
                </a:cubicBezTo>
                <a:cubicBezTo>
                  <a:pt x="567" y="962"/>
                  <a:pt x="522" y="998"/>
                  <a:pt x="477" y="998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54"/>
                  <a:pt x="36" y="90"/>
                </a:cubicBezTo>
                <a:cubicBezTo>
                  <a:pt x="36" y="908"/>
                  <a:pt x="36" y="908"/>
                  <a:pt x="36" y="908"/>
                </a:cubicBezTo>
                <a:cubicBezTo>
                  <a:pt x="36" y="944"/>
                  <a:pt x="63" y="962"/>
                  <a:pt x="90" y="962"/>
                </a:cubicBezTo>
                <a:cubicBezTo>
                  <a:pt x="477" y="962"/>
                  <a:pt x="477" y="962"/>
                  <a:pt x="477" y="962"/>
                </a:cubicBezTo>
                <a:cubicBezTo>
                  <a:pt x="504" y="962"/>
                  <a:pt x="531" y="944"/>
                  <a:pt x="531" y="908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1" y="54"/>
                  <a:pt x="504" y="36"/>
                  <a:pt x="477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2">
            <a:extLst>
              <a:ext uri="{FF2B5EF4-FFF2-40B4-BE49-F238E27FC236}">
                <a16:creationId xmlns:a16="http://schemas.microsoft.com/office/drawing/2014/main" id="{17BC55E8-6AEC-5B49-8881-F59E58D1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07" y="5519913"/>
            <a:ext cx="44304" cy="44304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8 h 46"/>
              <a:gd name="T6" fmla="*/ 18 w 46"/>
              <a:gd name="T7" fmla="*/ 0 h 46"/>
              <a:gd name="T8" fmla="*/ 45 w 46"/>
              <a:gd name="T9" fmla="*/ 2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8 h 46"/>
              <a:gd name="T18" fmla="*/ 18 w 46"/>
              <a:gd name="T19" fmla="*/ 36 h 46"/>
              <a:gd name="T20" fmla="*/ 36 w 46"/>
              <a:gd name="T21" fmla="*/ 2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18"/>
                  <a:pt x="9" y="28"/>
                </a:cubicBezTo>
                <a:cubicBezTo>
                  <a:pt x="9" y="36"/>
                  <a:pt x="18" y="36"/>
                  <a:pt x="18" y="36"/>
                </a:cubicBezTo>
                <a:cubicBezTo>
                  <a:pt x="27" y="36"/>
                  <a:pt x="36" y="36"/>
                  <a:pt x="36" y="2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3">
            <a:extLst>
              <a:ext uri="{FF2B5EF4-FFF2-40B4-BE49-F238E27FC236}">
                <a16:creationId xmlns:a16="http://schemas.microsoft.com/office/drawing/2014/main" id="{E5C4C4CE-5F2A-BF4C-980D-DA7E06152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912" y="4806618"/>
            <a:ext cx="155063" cy="35443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35 w 154"/>
              <a:gd name="T11" fmla="*/ 0 h 37"/>
              <a:gd name="T12" fmla="*/ 153 w 154"/>
              <a:gd name="T13" fmla="*/ 18 h 37"/>
              <a:gd name="T14" fmla="*/ 135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4">
            <a:extLst>
              <a:ext uri="{FF2B5EF4-FFF2-40B4-BE49-F238E27FC236}">
                <a16:creationId xmlns:a16="http://schemas.microsoft.com/office/drawing/2014/main" id="{E17D7FA7-C23F-4D45-B5AB-8F3C9572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886" y="5050289"/>
            <a:ext cx="279114" cy="318990"/>
          </a:xfrm>
          <a:custGeom>
            <a:avLst/>
            <a:gdLst>
              <a:gd name="T0" fmla="*/ 225 w 280"/>
              <a:gd name="T1" fmla="*/ 45 h 316"/>
              <a:gd name="T2" fmla="*/ 225 w 280"/>
              <a:gd name="T3" fmla="*/ 45 h 316"/>
              <a:gd name="T4" fmla="*/ 252 w 280"/>
              <a:gd name="T5" fmla="*/ 45 h 316"/>
              <a:gd name="T6" fmla="*/ 279 w 280"/>
              <a:gd name="T7" fmla="*/ 36 h 316"/>
              <a:gd name="T8" fmla="*/ 261 w 280"/>
              <a:gd name="T9" fmla="*/ 9 h 316"/>
              <a:gd name="T10" fmla="*/ 225 w 280"/>
              <a:gd name="T11" fmla="*/ 0 h 316"/>
              <a:gd name="T12" fmla="*/ 81 w 280"/>
              <a:gd name="T13" fmla="*/ 108 h 316"/>
              <a:gd name="T14" fmla="*/ 18 w 280"/>
              <a:gd name="T15" fmla="*/ 108 h 316"/>
              <a:gd name="T16" fmla="*/ 0 w 280"/>
              <a:gd name="T17" fmla="*/ 126 h 316"/>
              <a:gd name="T18" fmla="*/ 18 w 280"/>
              <a:gd name="T19" fmla="*/ 144 h 316"/>
              <a:gd name="T20" fmla="*/ 72 w 280"/>
              <a:gd name="T21" fmla="*/ 144 h 316"/>
              <a:gd name="T22" fmla="*/ 72 w 280"/>
              <a:gd name="T23" fmla="*/ 162 h 316"/>
              <a:gd name="T24" fmla="*/ 72 w 280"/>
              <a:gd name="T25" fmla="*/ 171 h 316"/>
              <a:gd name="T26" fmla="*/ 18 w 280"/>
              <a:gd name="T27" fmla="*/ 171 h 316"/>
              <a:gd name="T28" fmla="*/ 0 w 280"/>
              <a:gd name="T29" fmla="*/ 189 h 316"/>
              <a:gd name="T30" fmla="*/ 18 w 280"/>
              <a:gd name="T31" fmla="*/ 216 h 316"/>
              <a:gd name="T32" fmla="*/ 81 w 280"/>
              <a:gd name="T33" fmla="*/ 216 h 316"/>
              <a:gd name="T34" fmla="*/ 225 w 280"/>
              <a:gd name="T35" fmla="*/ 315 h 316"/>
              <a:gd name="T36" fmla="*/ 261 w 280"/>
              <a:gd name="T37" fmla="*/ 315 h 316"/>
              <a:gd name="T38" fmla="*/ 279 w 280"/>
              <a:gd name="T39" fmla="*/ 288 h 316"/>
              <a:gd name="T40" fmla="*/ 252 w 280"/>
              <a:gd name="T41" fmla="*/ 269 h 316"/>
              <a:gd name="T42" fmla="*/ 225 w 280"/>
              <a:gd name="T43" fmla="*/ 279 h 316"/>
              <a:gd name="T44" fmla="*/ 117 w 280"/>
              <a:gd name="T45" fmla="*/ 216 h 316"/>
              <a:gd name="T46" fmla="*/ 153 w 280"/>
              <a:gd name="T47" fmla="*/ 216 h 316"/>
              <a:gd name="T48" fmla="*/ 171 w 280"/>
              <a:gd name="T49" fmla="*/ 189 h 316"/>
              <a:gd name="T50" fmla="*/ 153 w 280"/>
              <a:gd name="T51" fmla="*/ 171 h 316"/>
              <a:gd name="T52" fmla="*/ 108 w 280"/>
              <a:gd name="T53" fmla="*/ 171 h 316"/>
              <a:gd name="T54" fmla="*/ 108 w 280"/>
              <a:gd name="T55" fmla="*/ 162 h 316"/>
              <a:gd name="T56" fmla="*/ 108 w 280"/>
              <a:gd name="T57" fmla="*/ 144 h 316"/>
              <a:gd name="T58" fmla="*/ 153 w 280"/>
              <a:gd name="T59" fmla="*/ 144 h 316"/>
              <a:gd name="T60" fmla="*/ 171 w 280"/>
              <a:gd name="T61" fmla="*/ 126 h 316"/>
              <a:gd name="T62" fmla="*/ 153 w 280"/>
              <a:gd name="T63" fmla="*/ 108 h 316"/>
              <a:gd name="T64" fmla="*/ 117 w 280"/>
              <a:gd name="T65" fmla="*/ 108 h 316"/>
              <a:gd name="T66" fmla="*/ 225 w 280"/>
              <a:gd name="T67" fmla="*/ 4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0" h="316">
                <a:moveTo>
                  <a:pt x="225" y="45"/>
                </a:moveTo>
                <a:lnTo>
                  <a:pt x="225" y="45"/>
                </a:lnTo>
                <a:cubicBezTo>
                  <a:pt x="234" y="45"/>
                  <a:pt x="243" y="45"/>
                  <a:pt x="252" y="45"/>
                </a:cubicBezTo>
                <a:cubicBezTo>
                  <a:pt x="261" y="45"/>
                  <a:pt x="279" y="45"/>
                  <a:pt x="279" y="36"/>
                </a:cubicBezTo>
                <a:cubicBezTo>
                  <a:pt x="279" y="18"/>
                  <a:pt x="270" y="9"/>
                  <a:pt x="261" y="9"/>
                </a:cubicBezTo>
                <a:cubicBezTo>
                  <a:pt x="252" y="9"/>
                  <a:pt x="234" y="0"/>
                  <a:pt x="225" y="0"/>
                </a:cubicBezTo>
                <a:cubicBezTo>
                  <a:pt x="153" y="0"/>
                  <a:pt x="99" y="45"/>
                  <a:pt x="81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135"/>
                  <a:pt x="9" y="144"/>
                  <a:pt x="18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144"/>
                  <a:pt x="72" y="153"/>
                  <a:pt x="72" y="162"/>
                </a:cubicBezTo>
                <a:lnTo>
                  <a:pt x="72" y="171"/>
                </a:lnTo>
                <a:cubicBezTo>
                  <a:pt x="18" y="171"/>
                  <a:pt x="18" y="171"/>
                  <a:pt x="18" y="171"/>
                </a:cubicBezTo>
                <a:cubicBezTo>
                  <a:pt x="9" y="171"/>
                  <a:pt x="0" y="180"/>
                  <a:pt x="0" y="189"/>
                </a:cubicBezTo>
                <a:cubicBezTo>
                  <a:pt x="0" y="207"/>
                  <a:pt x="9" y="216"/>
                  <a:pt x="18" y="216"/>
                </a:cubicBezTo>
                <a:cubicBezTo>
                  <a:pt x="81" y="216"/>
                  <a:pt x="81" y="216"/>
                  <a:pt x="81" y="216"/>
                </a:cubicBezTo>
                <a:cubicBezTo>
                  <a:pt x="99" y="269"/>
                  <a:pt x="153" y="315"/>
                  <a:pt x="225" y="315"/>
                </a:cubicBezTo>
                <a:cubicBezTo>
                  <a:pt x="234" y="315"/>
                  <a:pt x="252" y="315"/>
                  <a:pt x="261" y="315"/>
                </a:cubicBezTo>
                <a:cubicBezTo>
                  <a:pt x="270" y="305"/>
                  <a:pt x="279" y="297"/>
                  <a:pt x="279" y="288"/>
                </a:cubicBezTo>
                <a:cubicBezTo>
                  <a:pt x="270" y="279"/>
                  <a:pt x="261" y="269"/>
                  <a:pt x="252" y="269"/>
                </a:cubicBezTo>
                <a:cubicBezTo>
                  <a:pt x="243" y="279"/>
                  <a:pt x="234" y="279"/>
                  <a:pt x="225" y="279"/>
                </a:cubicBezTo>
                <a:cubicBezTo>
                  <a:pt x="180" y="279"/>
                  <a:pt x="135" y="252"/>
                  <a:pt x="117" y="216"/>
                </a:cubicBezTo>
                <a:cubicBezTo>
                  <a:pt x="153" y="216"/>
                  <a:pt x="153" y="216"/>
                  <a:pt x="153" y="216"/>
                </a:cubicBezTo>
                <a:cubicBezTo>
                  <a:pt x="162" y="216"/>
                  <a:pt x="171" y="207"/>
                  <a:pt x="171" y="189"/>
                </a:cubicBezTo>
                <a:cubicBezTo>
                  <a:pt x="171" y="180"/>
                  <a:pt x="162" y="171"/>
                  <a:pt x="153" y="171"/>
                </a:cubicBezTo>
                <a:cubicBezTo>
                  <a:pt x="108" y="171"/>
                  <a:pt x="108" y="171"/>
                  <a:pt x="108" y="171"/>
                </a:cubicBezTo>
                <a:lnTo>
                  <a:pt x="108" y="162"/>
                </a:lnTo>
                <a:cubicBezTo>
                  <a:pt x="108" y="153"/>
                  <a:pt x="108" y="144"/>
                  <a:pt x="108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62" y="144"/>
                  <a:pt x="171" y="135"/>
                  <a:pt x="171" y="126"/>
                </a:cubicBezTo>
                <a:cubicBezTo>
                  <a:pt x="171" y="117"/>
                  <a:pt x="162" y="108"/>
                  <a:pt x="153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35" y="72"/>
                  <a:pt x="180" y="45"/>
                  <a:pt x="22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5">
            <a:extLst>
              <a:ext uri="{FF2B5EF4-FFF2-40B4-BE49-F238E27FC236}">
                <a16:creationId xmlns:a16="http://schemas.microsoft.com/office/drawing/2014/main" id="{4F1E26F3-DAD9-FD47-9362-28A8B760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961" y="4695857"/>
            <a:ext cx="562664" cy="1005705"/>
          </a:xfrm>
          <a:custGeom>
            <a:avLst/>
            <a:gdLst>
              <a:gd name="T0" fmla="*/ 468 w 558"/>
              <a:gd name="T1" fmla="*/ 998 h 999"/>
              <a:gd name="T2" fmla="*/ 468 w 558"/>
              <a:gd name="T3" fmla="*/ 998 h 999"/>
              <a:gd name="T4" fmla="*/ 90 w 558"/>
              <a:gd name="T5" fmla="*/ 998 h 999"/>
              <a:gd name="T6" fmla="*/ 0 w 558"/>
              <a:gd name="T7" fmla="*/ 908 h 999"/>
              <a:gd name="T8" fmla="*/ 0 w 558"/>
              <a:gd name="T9" fmla="*/ 90 h 999"/>
              <a:gd name="T10" fmla="*/ 90 w 558"/>
              <a:gd name="T11" fmla="*/ 0 h 999"/>
              <a:gd name="T12" fmla="*/ 468 w 558"/>
              <a:gd name="T13" fmla="*/ 0 h 999"/>
              <a:gd name="T14" fmla="*/ 557 w 558"/>
              <a:gd name="T15" fmla="*/ 90 h 999"/>
              <a:gd name="T16" fmla="*/ 557 w 558"/>
              <a:gd name="T17" fmla="*/ 908 h 999"/>
              <a:gd name="T18" fmla="*/ 468 w 558"/>
              <a:gd name="T19" fmla="*/ 998 h 999"/>
              <a:gd name="T20" fmla="*/ 90 w 558"/>
              <a:gd name="T21" fmla="*/ 36 h 999"/>
              <a:gd name="T22" fmla="*/ 90 w 558"/>
              <a:gd name="T23" fmla="*/ 36 h 999"/>
              <a:gd name="T24" fmla="*/ 36 w 558"/>
              <a:gd name="T25" fmla="*/ 90 h 999"/>
              <a:gd name="T26" fmla="*/ 36 w 558"/>
              <a:gd name="T27" fmla="*/ 908 h 999"/>
              <a:gd name="T28" fmla="*/ 90 w 558"/>
              <a:gd name="T29" fmla="*/ 962 h 999"/>
              <a:gd name="T30" fmla="*/ 468 w 558"/>
              <a:gd name="T31" fmla="*/ 962 h 999"/>
              <a:gd name="T32" fmla="*/ 521 w 558"/>
              <a:gd name="T33" fmla="*/ 908 h 999"/>
              <a:gd name="T34" fmla="*/ 521 w 558"/>
              <a:gd name="T35" fmla="*/ 90 h 999"/>
              <a:gd name="T36" fmla="*/ 468 w 558"/>
              <a:gd name="T37" fmla="*/ 36 h 999"/>
              <a:gd name="T38" fmla="*/ 90 w 558"/>
              <a:gd name="T39" fmla="*/ 36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8" h="999">
                <a:moveTo>
                  <a:pt x="468" y="998"/>
                </a:moveTo>
                <a:lnTo>
                  <a:pt x="468" y="998"/>
                </a:lnTo>
                <a:cubicBezTo>
                  <a:pt x="90" y="998"/>
                  <a:pt x="90" y="998"/>
                  <a:pt x="90" y="998"/>
                </a:cubicBezTo>
                <a:cubicBezTo>
                  <a:pt x="45" y="998"/>
                  <a:pt x="0" y="962"/>
                  <a:pt x="0" y="90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21" y="0"/>
                  <a:pt x="557" y="36"/>
                  <a:pt x="557" y="90"/>
                </a:cubicBezTo>
                <a:cubicBezTo>
                  <a:pt x="557" y="908"/>
                  <a:pt x="557" y="908"/>
                  <a:pt x="557" y="908"/>
                </a:cubicBezTo>
                <a:cubicBezTo>
                  <a:pt x="557" y="962"/>
                  <a:pt x="521" y="998"/>
                  <a:pt x="468" y="998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54"/>
                  <a:pt x="36" y="90"/>
                </a:cubicBezTo>
                <a:cubicBezTo>
                  <a:pt x="36" y="908"/>
                  <a:pt x="36" y="908"/>
                  <a:pt x="36" y="908"/>
                </a:cubicBezTo>
                <a:cubicBezTo>
                  <a:pt x="36" y="944"/>
                  <a:pt x="63" y="962"/>
                  <a:pt x="90" y="962"/>
                </a:cubicBezTo>
                <a:cubicBezTo>
                  <a:pt x="468" y="962"/>
                  <a:pt x="468" y="962"/>
                  <a:pt x="468" y="962"/>
                </a:cubicBezTo>
                <a:cubicBezTo>
                  <a:pt x="504" y="962"/>
                  <a:pt x="521" y="944"/>
                  <a:pt x="521" y="908"/>
                </a:cubicBezTo>
                <a:cubicBezTo>
                  <a:pt x="521" y="90"/>
                  <a:pt x="521" y="90"/>
                  <a:pt x="521" y="90"/>
                </a:cubicBezTo>
                <a:cubicBezTo>
                  <a:pt x="521" y="54"/>
                  <a:pt x="504" y="36"/>
                  <a:pt x="468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6">
            <a:extLst>
              <a:ext uri="{FF2B5EF4-FFF2-40B4-BE49-F238E27FC236}">
                <a16:creationId xmlns:a16="http://schemas.microsoft.com/office/drawing/2014/main" id="{3B86CE15-F70A-7C4F-A27C-ED06B59E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786" y="5519913"/>
            <a:ext cx="44304" cy="44304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8 h 46"/>
              <a:gd name="T6" fmla="*/ 18 w 46"/>
              <a:gd name="T7" fmla="*/ 0 h 46"/>
              <a:gd name="T8" fmla="*/ 45 w 46"/>
              <a:gd name="T9" fmla="*/ 2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8 h 46"/>
              <a:gd name="T18" fmla="*/ 18 w 46"/>
              <a:gd name="T19" fmla="*/ 36 h 46"/>
              <a:gd name="T20" fmla="*/ 36 w 46"/>
              <a:gd name="T21" fmla="*/ 2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8"/>
                </a:cubicBezTo>
                <a:cubicBezTo>
                  <a:pt x="9" y="36"/>
                  <a:pt x="9" y="36"/>
                  <a:pt x="18" y="36"/>
                </a:cubicBezTo>
                <a:cubicBezTo>
                  <a:pt x="27" y="36"/>
                  <a:pt x="36" y="36"/>
                  <a:pt x="36" y="2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7">
            <a:extLst>
              <a:ext uri="{FF2B5EF4-FFF2-40B4-BE49-F238E27FC236}">
                <a16:creationId xmlns:a16="http://schemas.microsoft.com/office/drawing/2014/main" id="{8579C2F2-4C25-7E4B-B68E-8FDFD06D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3331" y="4806618"/>
            <a:ext cx="163924" cy="35443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8">
            <a:extLst>
              <a:ext uri="{FF2B5EF4-FFF2-40B4-BE49-F238E27FC236}">
                <a16:creationId xmlns:a16="http://schemas.microsoft.com/office/drawing/2014/main" id="{D7B023CF-8630-8341-A477-B90B44205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166" y="5059150"/>
            <a:ext cx="252532" cy="310129"/>
          </a:xfrm>
          <a:custGeom>
            <a:avLst/>
            <a:gdLst>
              <a:gd name="T0" fmla="*/ 243 w 253"/>
              <a:gd name="T1" fmla="*/ 36 h 307"/>
              <a:gd name="T2" fmla="*/ 243 w 253"/>
              <a:gd name="T3" fmla="*/ 36 h 307"/>
              <a:gd name="T4" fmla="*/ 243 w 253"/>
              <a:gd name="T5" fmla="*/ 9 h 307"/>
              <a:gd name="T6" fmla="*/ 216 w 253"/>
              <a:gd name="T7" fmla="*/ 9 h 307"/>
              <a:gd name="T8" fmla="*/ 126 w 253"/>
              <a:gd name="T9" fmla="*/ 99 h 307"/>
              <a:gd name="T10" fmla="*/ 36 w 253"/>
              <a:gd name="T11" fmla="*/ 9 h 307"/>
              <a:gd name="T12" fmla="*/ 9 w 253"/>
              <a:gd name="T13" fmla="*/ 9 h 307"/>
              <a:gd name="T14" fmla="*/ 9 w 253"/>
              <a:gd name="T15" fmla="*/ 36 h 307"/>
              <a:gd name="T16" fmla="*/ 108 w 253"/>
              <a:gd name="T17" fmla="*/ 135 h 307"/>
              <a:gd name="T18" fmla="*/ 108 w 253"/>
              <a:gd name="T19" fmla="*/ 162 h 307"/>
              <a:gd name="T20" fmla="*/ 72 w 253"/>
              <a:gd name="T21" fmla="*/ 162 h 307"/>
              <a:gd name="T22" fmla="*/ 54 w 253"/>
              <a:gd name="T23" fmla="*/ 180 h 307"/>
              <a:gd name="T24" fmla="*/ 72 w 253"/>
              <a:gd name="T25" fmla="*/ 198 h 307"/>
              <a:gd name="T26" fmla="*/ 108 w 253"/>
              <a:gd name="T27" fmla="*/ 198 h 307"/>
              <a:gd name="T28" fmla="*/ 108 w 253"/>
              <a:gd name="T29" fmla="*/ 216 h 307"/>
              <a:gd name="T30" fmla="*/ 72 w 253"/>
              <a:gd name="T31" fmla="*/ 216 h 307"/>
              <a:gd name="T32" fmla="*/ 54 w 253"/>
              <a:gd name="T33" fmla="*/ 234 h 307"/>
              <a:gd name="T34" fmla="*/ 72 w 253"/>
              <a:gd name="T35" fmla="*/ 252 h 307"/>
              <a:gd name="T36" fmla="*/ 108 w 253"/>
              <a:gd name="T37" fmla="*/ 252 h 307"/>
              <a:gd name="T38" fmla="*/ 108 w 253"/>
              <a:gd name="T39" fmla="*/ 288 h 307"/>
              <a:gd name="T40" fmla="*/ 126 w 253"/>
              <a:gd name="T41" fmla="*/ 306 h 307"/>
              <a:gd name="T42" fmla="*/ 126 w 253"/>
              <a:gd name="T43" fmla="*/ 306 h 307"/>
              <a:gd name="T44" fmla="*/ 144 w 253"/>
              <a:gd name="T45" fmla="*/ 288 h 307"/>
              <a:gd name="T46" fmla="*/ 144 w 253"/>
              <a:gd name="T47" fmla="*/ 252 h 307"/>
              <a:gd name="T48" fmla="*/ 180 w 253"/>
              <a:gd name="T49" fmla="*/ 252 h 307"/>
              <a:gd name="T50" fmla="*/ 198 w 253"/>
              <a:gd name="T51" fmla="*/ 234 h 307"/>
              <a:gd name="T52" fmla="*/ 180 w 253"/>
              <a:gd name="T53" fmla="*/ 216 h 307"/>
              <a:gd name="T54" fmla="*/ 144 w 253"/>
              <a:gd name="T55" fmla="*/ 216 h 307"/>
              <a:gd name="T56" fmla="*/ 144 w 253"/>
              <a:gd name="T57" fmla="*/ 198 h 307"/>
              <a:gd name="T58" fmla="*/ 180 w 253"/>
              <a:gd name="T59" fmla="*/ 198 h 307"/>
              <a:gd name="T60" fmla="*/ 198 w 253"/>
              <a:gd name="T61" fmla="*/ 180 h 307"/>
              <a:gd name="T62" fmla="*/ 180 w 253"/>
              <a:gd name="T63" fmla="*/ 162 h 307"/>
              <a:gd name="T64" fmla="*/ 144 w 253"/>
              <a:gd name="T65" fmla="*/ 162 h 307"/>
              <a:gd name="T66" fmla="*/ 144 w 253"/>
              <a:gd name="T67" fmla="*/ 135 h 307"/>
              <a:gd name="T68" fmla="*/ 243 w 253"/>
              <a:gd name="T69" fmla="*/ 3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3" h="307">
                <a:moveTo>
                  <a:pt x="243" y="36"/>
                </a:moveTo>
                <a:lnTo>
                  <a:pt x="243" y="36"/>
                </a:lnTo>
                <a:cubicBezTo>
                  <a:pt x="252" y="27"/>
                  <a:pt x="252" y="18"/>
                  <a:pt x="243" y="9"/>
                </a:cubicBezTo>
                <a:cubicBezTo>
                  <a:pt x="234" y="0"/>
                  <a:pt x="225" y="0"/>
                  <a:pt x="216" y="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63" y="162"/>
                  <a:pt x="54" y="171"/>
                  <a:pt x="54" y="180"/>
                </a:cubicBezTo>
                <a:cubicBezTo>
                  <a:pt x="54" y="188"/>
                  <a:pt x="63" y="198"/>
                  <a:pt x="72" y="198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63" y="216"/>
                  <a:pt x="54" y="224"/>
                  <a:pt x="54" y="234"/>
                </a:cubicBezTo>
                <a:cubicBezTo>
                  <a:pt x="54" y="243"/>
                  <a:pt x="63" y="252"/>
                  <a:pt x="72" y="252"/>
                </a:cubicBezTo>
                <a:cubicBezTo>
                  <a:pt x="108" y="252"/>
                  <a:pt x="108" y="252"/>
                  <a:pt x="108" y="252"/>
                </a:cubicBezTo>
                <a:cubicBezTo>
                  <a:pt x="108" y="288"/>
                  <a:pt x="108" y="288"/>
                  <a:pt x="108" y="288"/>
                </a:cubicBezTo>
                <a:cubicBezTo>
                  <a:pt x="108" y="296"/>
                  <a:pt x="117" y="306"/>
                  <a:pt x="126" y="306"/>
                </a:cubicBezTo>
                <a:lnTo>
                  <a:pt x="126" y="306"/>
                </a:lnTo>
                <a:cubicBezTo>
                  <a:pt x="135" y="306"/>
                  <a:pt x="144" y="296"/>
                  <a:pt x="144" y="288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180" y="252"/>
                  <a:pt x="180" y="252"/>
                  <a:pt x="180" y="252"/>
                </a:cubicBezTo>
                <a:cubicBezTo>
                  <a:pt x="189" y="252"/>
                  <a:pt x="198" y="243"/>
                  <a:pt x="198" y="234"/>
                </a:cubicBezTo>
                <a:cubicBezTo>
                  <a:pt x="198" y="224"/>
                  <a:pt x="189" y="216"/>
                  <a:pt x="180" y="216"/>
                </a:cubicBezTo>
                <a:cubicBezTo>
                  <a:pt x="144" y="216"/>
                  <a:pt x="144" y="216"/>
                  <a:pt x="144" y="216"/>
                </a:cubicBezTo>
                <a:cubicBezTo>
                  <a:pt x="144" y="198"/>
                  <a:pt x="144" y="198"/>
                  <a:pt x="144" y="198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9" y="198"/>
                  <a:pt x="198" y="188"/>
                  <a:pt x="198" y="180"/>
                </a:cubicBezTo>
                <a:cubicBezTo>
                  <a:pt x="198" y="171"/>
                  <a:pt x="189" y="162"/>
                  <a:pt x="180" y="162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35"/>
                  <a:pt x="144" y="135"/>
                  <a:pt x="144" y="135"/>
                </a:cubicBezTo>
                <a:lnTo>
                  <a:pt x="24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9">
            <a:extLst>
              <a:ext uri="{FF2B5EF4-FFF2-40B4-BE49-F238E27FC236}">
                <a16:creationId xmlns:a16="http://schemas.microsoft.com/office/drawing/2014/main" id="{51207209-3047-114E-B356-1E7393F1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378" y="11554135"/>
            <a:ext cx="562664" cy="1005705"/>
          </a:xfrm>
          <a:custGeom>
            <a:avLst/>
            <a:gdLst>
              <a:gd name="T0" fmla="*/ 468 w 559"/>
              <a:gd name="T1" fmla="*/ 998 h 999"/>
              <a:gd name="T2" fmla="*/ 468 w 559"/>
              <a:gd name="T3" fmla="*/ 998 h 999"/>
              <a:gd name="T4" fmla="*/ 90 w 559"/>
              <a:gd name="T5" fmla="*/ 998 h 999"/>
              <a:gd name="T6" fmla="*/ 0 w 559"/>
              <a:gd name="T7" fmla="*/ 908 h 999"/>
              <a:gd name="T8" fmla="*/ 0 w 559"/>
              <a:gd name="T9" fmla="*/ 81 h 999"/>
              <a:gd name="T10" fmla="*/ 90 w 559"/>
              <a:gd name="T11" fmla="*/ 0 h 999"/>
              <a:gd name="T12" fmla="*/ 468 w 559"/>
              <a:gd name="T13" fmla="*/ 0 h 999"/>
              <a:gd name="T14" fmla="*/ 558 w 559"/>
              <a:gd name="T15" fmla="*/ 81 h 999"/>
              <a:gd name="T16" fmla="*/ 558 w 559"/>
              <a:gd name="T17" fmla="*/ 315 h 999"/>
              <a:gd name="T18" fmla="*/ 540 w 559"/>
              <a:gd name="T19" fmla="*/ 332 h 999"/>
              <a:gd name="T20" fmla="*/ 522 w 559"/>
              <a:gd name="T21" fmla="*/ 315 h 999"/>
              <a:gd name="T22" fmla="*/ 522 w 559"/>
              <a:gd name="T23" fmla="*/ 81 h 999"/>
              <a:gd name="T24" fmla="*/ 468 w 559"/>
              <a:gd name="T25" fmla="*/ 36 h 999"/>
              <a:gd name="T26" fmla="*/ 90 w 559"/>
              <a:gd name="T27" fmla="*/ 36 h 999"/>
              <a:gd name="T28" fmla="*/ 36 w 559"/>
              <a:gd name="T29" fmla="*/ 81 h 999"/>
              <a:gd name="T30" fmla="*/ 36 w 559"/>
              <a:gd name="T31" fmla="*/ 908 h 999"/>
              <a:gd name="T32" fmla="*/ 90 w 559"/>
              <a:gd name="T33" fmla="*/ 962 h 999"/>
              <a:gd name="T34" fmla="*/ 468 w 559"/>
              <a:gd name="T35" fmla="*/ 962 h 999"/>
              <a:gd name="T36" fmla="*/ 522 w 559"/>
              <a:gd name="T37" fmla="*/ 908 h 999"/>
              <a:gd name="T38" fmla="*/ 522 w 559"/>
              <a:gd name="T39" fmla="*/ 683 h 999"/>
              <a:gd name="T40" fmla="*/ 540 w 559"/>
              <a:gd name="T41" fmla="*/ 665 h 999"/>
              <a:gd name="T42" fmla="*/ 558 w 559"/>
              <a:gd name="T43" fmla="*/ 683 h 999"/>
              <a:gd name="T44" fmla="*/ 558 w 559"/>
              <a:gd name="T45" fmla="*/ 908 h 999"/>
              <a:gd name="T46" fmla="*/ 468 w 559"/>
              <a:gd name="T47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9" h="999">
                <a:moveTo>
                  <a:pt x="468" y="998"/>
                </a:moveTo>
                <a:lnTo>
                  <a:pt x="468" y="998"/>
                </a:lnTo>
                <a:cubicBezTo>
                  <a:pt x="90" y="998"/>
                  <a:pt x="90" y="998"/>
                  <a:pt x="90" y="998"/>
                </a:cubicBezTo>
                <a:cubicBezTo>
                  <a:pt x="45" y="998"/>
                  <a:pt x="0" y="962"/>
                  <a:pt x="0" y="90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22" y="0"/>
                  <a:pt x="558" y="36"/>
                  <a:pt x="558" y="81"/>
                </a:cubicBezTo>
                <a:cubicBezTo>
                  <a:pt x="558" y="315"/>
                  <a:pt x="558" y="315"/>
                  <a:pt x="558" y="315"/>
                </a:cubicBezTo>
                <a:cubicBezTo>
                  <a:pt x="558" y="323"/>
                  <a:pt x="548" y="332"/>
                  <a:pt x="540" y="332"/>
                </a:cubicBezTo>
                <a:cubicBezTo>
                  <a:pt x="531" y="332"/>
                  <a:pt x="522" y="323"/>
                  <a:pt x="522" y="315"/>
                </a:cubicBezTo>
                <a:cubicBezTo>
                  <a:pt x="522" y="81"/>
                  <a:pt x="522" y="81"/>
                  <a:pt x="522" y="81"/>
                </a:cubicBezTo>
                <a:cubicBezTo>
                  <a:pt x="522" y="53"/>
                  <a:pt x="504" y="36"/>
                  <a:pt x="468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36"/>
                  <a:pt x="36" y="53"/>
                  <a:pt x="36" y="81"/>
                </a:cubicBezTo>
                <a:cubicBezTo>
                  <a:pt x="36" y="908"/>
                  <a:pt x="36" y="908"/>
                  <a:pt x="36" y="908"/>
                </a:cubicBezTo>
                <a:cubicBezTo>
                  <a:pt x="36" y="944"/>
                  <a:pt x="63" y="962"/>
                  <a:pt x="90" y="962"/>
                </a:cubicBezTo>
                <a:cubicBezTo>
                  <a:pt x="468" y="962"/>
                  <a:pt x="468" y="962"/>
                  <a:pt x="468" y="962"/>
                </a:cubicBezTo>
                <a:cubicBezTo>
                  <a:pt x="504" y="962"/>
                  <a:pt x="522" y="944"/>
                  <a:pt x="522" y="908"/>
                </a:cubicBezTo>
                <a:cubicBezTo>
                  <a:pt x="522" y="683"/>
                  <a:pt x="522" y="683"/>
                  <a:pt x="522" y="683"/>
                </a:cubicBezTo>
                <a:cubicBezTo>
                  <a:pt x="522" y="674"/>
                  <a:pt x="531" y="665"/>
                  <a:pt x="540" y="665"/>
                </a:cubicBezTo>
                <a:cubicBezTo>
                  <a:pt x="548" y="665"/>
                  <a:pt x="558" y="674"/>
                  <a:pt x="558" y="683"/>
                </a:cubicBezTo>
                <a:cubicBezTo>
                  <a:pt x="558" y="908"/>
                  <a:pt x="558" y="908"/>
                  <a:pt x="558" y="908"/>
                </a:cubicBezTo>
                <a:cubicBezTo>
                  <a:pt x="558" y="962"/>
                  <a:pt x="522" y="998"/>
                  <a:pt x="468" y="9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0">
            <a:extLst>
              <a:ext uri="{FF2B5EF4-FFF2-40B4-BE49-F238E27FC236}">
                <a16:creationId xmlns:a16="http://schemas.microsoft.com/office/drawing/2014/main" id="{0E7E07B0-2D8D-1242-AEBC-BED9A6F0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203" y="12378191"/>
            <a:ext cx="44304" cy="44304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7 h 46"/>
              <a:gd name="T6" fmla="*/ 18 w 46"/>
              <a:gd name="T7" fmla="*/ 0 h 46"/>
              <a:gd name="T8" fmla="*/ 45 w 46"/>
              <a:gd name="T9" fmla="*/ 27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7 h 46"/>
              <a:gd name="T18" fmla="*/ 18 w 46"/>
              <a:gd name="T19" fmla="*/ 36 h 46"/>
              <a:gd name="T20" fmla="*/ 36 w 46"/>
              <a:gd name="T21" fmla="*/ 27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27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36" y="27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1">
            <a:extLst>
              <a:ext uri="{FF2B5EF4-FFF2-40B4-BE49-F238E27FC236}">
                <a16:creationId xmlns:a16="http://schemas.microsoft.com/office/drawing/2014/main" id="{7F6C6312-0D48-A44B-B94E-D3BF4414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748" y="11664896"/>
            <a:ext cx="163924" cy="35443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7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7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8"/>
                  <a:pt x="162" y="17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2">
            <a:extLst>
              <a:ext uri="{FF2B5EF4-FFF2-40B4-BE49-F238E27FC236}">
                <a16:creationId xmlns:a16="http://schemas.microsoft.com/office/drawing/2014/main" id="{EA52548D-0ADD-9141-84A3-1D89817A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609" y="11780087"/>
            <a:ext cx="101898" cy="544939"/>
          </a:xfrm>
          <a:custGeom>
            <a:avLst/>
            <a:gdLst>
              <a:gd name="T0" fmla="*/ 45 w 100"/>
              <a:gd name="T1" fmla="*/ 540 h 541"/>
              <a:gd name="T2" fmla="*/ 45 w 100"/>
              <a:gd name="T3" fmla="*/ 540 h 541"/>
              <a:gd name="T4" fmla="*/ 0 w 100"/>
              <a:gd name="T5" fmla="*/ 495 h 541"/>
              <a:gd name="T6" fmla="*/ 0 w 100"/>
              <a:gd name="T7" fmla="*/ 55 h 541"/>
              <a:gd name="T8" fmla="*/ 45 w 100"/>
              <a:gd name="T9" fmla="*/ 0 h 541"/>
              <a:gd name="T10" fmla="*/ 99 w 100"/>
              <a:gd name="T11" fmla="*/ 55 h 541"/>
              <a:gd name="T12" fmla="*/ 99 w 100"/>
              <a:gd name="T13" fmla="*/ 126 h 541"/>
              <a:gd name="T14" fmla="*/ 81 w 100"/>
              <a:gd name="T15" fmla="*/ 135 h 541"/>
              <a:gd name="T16" fmla="*/ 72 w 100"/>
              <a:gd name="T17" fmla="*/ 126 h 541"/>
              <a:gd name="T18" fmla="*/ 72 w 100"/>
              <a:gd name="T19" fmla="*/ 55 h 541"/>
              <a:gd name="T20" fmla="*/ 45 w 100"/>
              <a:gd name="T21" fmla="*/ 36 h 541"/>
              <a:gd name="T22" fmla="*/ 27 w 100"/>
              <a:gd name="T23" fmla="*/ 55 h 541"/>
              <a:gd name="T24" fmla="*/ 27 w 100"/>
              <a:gd name="T25" fmla="*/ 495 h 541"/>
              <a:gd name="T26" fmla="*/ 45 w 100"/>
              <a:gd name="T27" fmla="*/ 513 h 541"/>
              <a:gd name="T28" fmla="*/ 72 w 100"/>
              <a:gd name="T29" fmla="*/ 495 h 541"/>
              <a:gd name="T30" fmla="*/ 72 w 100"/>
              <a:gd name="T31" fmla="*/ 423 h 541"/>
              <a:gd name="T32" fmla="*/ 81 w 100"/>
              <a:gd name="T33" fmla="*/ 414 h 541"/>
              <a:gd name="T34" fmla="*/ 99 w 100"/>
              <a:gd name="T35" fmla="*/ 423 h 541"/>
              <a:gd name="T36" fmla="*/ 99 w 100"/>
              <a:gd name="T37" fmla="*/ 495 h 541"/>
              <a:gd name="T38" fmla="*/ 45 w 100"/>
              <a:gd name="T39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" h="541">
                <a:moveTo>
                  <a:pt x="45" y="540"/>
                </a:moveTo>
                <a:lnTo>
                  <a:pt x="45" y="540"/>
                </a:lnTo>
                <a:cubicBezTo>
                  <a:pt x="18" y="540"/>
                  <a:pt x="0" y="522"/>
                  <a:pt x="0" y="49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35"/>
                  <a:pt x="90" y="135"/>
                  <a:pt x="81" y="135"/>
                </a:cubicBezTo>
                <a:cubicBezTo>
                  <a:pt x="72" y="135"/>
                  <a:pt x="72" y="135"/>
                  <a:pt x="72" y="126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45"/>
                  <a:pt x="63" y="36"/>
                  <a:pt x="45" y="36"/>
                </a:cubicBezTo>
                <a:cubicBezTo>
                  <a:pt x="36" y="36"/>
                  <a:pt x="27" y="45"/>
                  <a:pt x="27" y="55"/>
                </a:cubicBezTo>
                <a:cubicBezTo>
                  <a:pt x="27" y="495"/>
                  <a:pt x="27" y="495"/>
                  <a:pt x="27" y="495"/>
                </a:cubicBezTo>
                <a:cubicBezTo>
                  <a:pt x="27" y="504"/>
                  <a:pt x="36" y="513"/>
                  <a:pt x="45" y="513"/>
                </a:cubicBezTo>
                <a:cubicBezTo>
                  <a:pt x="63" y="513"/>
                  <a:pt x="72" y="504"/>
                  <a:pt x="72" y="495"/>
                </a:cubicBezTo>
                <a:cubicBezTo>
                  <a:pt x="72" y="423"/>
                  <a:pt x="72" y="423"/>
                  <a:pt x="72" y="423"/>
                </a:cubicBezTo>
                <a:cubicBezTo>
                  <a:pt x="72" y="414"/>
                  <a:pt x="72" y="414"/>
                  <a:pt x="81" y="414"/>
                </a:cubicBezTo>
                <a:cubicBezTo>
                  <a:pt x="90" y="414"/>
                  <a:pt x="99" y="414"/>
                  <a:pt x="99" y="423"/>
                </a:cubicBezTo>
                <a:cubicBezTo>
                  <a:pt x="99" y="495"/>
                  <a:pt x="99" y="495"/>
                  <a:pt x="99" y="495"/>
                </a:cubicBezTo>
                <a:cubicBezTo>
                  <a:pt x="99" y="522"/>
                  <a:pt x="72" y="540"/>
                  <a:pt x="45" y="5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3">
            <a:extLst>
              <a:ext uri="{FF2B5EF4-FFF2-40B4-BE49-F238E27FC236}">
                <a16:creationId xmlns:a16="http://schemas.microsoft.com/office/drawing/2014/main" id="{BA88F696-8CCA-694D-A21F-3641CDDC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052" y="11895278"/>
            <a:ext cx="372155" cy="318990"/>
          </a:xfrm>
          <a:custGeom>
            <a:avLst/>
            <a:gdLst>
              <a:gd name="T0" fmla="*/ 351 w 370"/>
              <a:gd name="T1" fmla="*/ 315 h 316"/>
              <a:gd name="T2" fmla="*/ 351 w 370"/>
              <a:gd name="T3" fmla="*/ 315 h 316"/>
              <a:gd name="T4" fmla="*/ 18 w 370"/>
              <a:gd name="T5" fmla="*/ 315 h 316"/>
              <a:gd name="T6" fmla="*/ 0 w 370"/>
              <a:gd name="T7" fmla="*/ 306 h 316"/>
              <a:gd name="T8" fmla="*/ 18 w 370"/>
              <a:gd name="T9" fmla="*/ 288 h 316"/>
              <a:gd name="T10" fmla="*/ 341 w 370"/>
              <a:gd name="T11" fmla="*/ 288 h 316"/>
              <a:gd name="T12" fmla="*/ 341 w 370"/>
              <a:gd name="T13" fmla="*/ 27 h 316"/>
              <a:gd name="T14" fmla="*/ 18 w 370"/>
              <a:gd name="T15" fmla="*/ 27 h 316"/>
              <a:gd name="T16" fmla="*/ 0 w 370"/>
              <a:gd name="T17" fmla="*/ 9 h 316"/>
              <a:gd name="T18" fmla="*/ 18 w 370"/>
              <a:gd name="T19" fmla="*/ 0 h 316"/>
              <a:gd name="T20" fmla="*/ 351 w 370"/>
              <a:gd name="T21" fmla="*/ 0 h 316"/>
              <a:gd name="T22" fmla="*/ 369 w 370"/>
              <a:gd name="T23" fmla="*/ 18 h 316"/>
              <a:gd name="T24" fmla="*/ 369 w 370"/>
              <a:gd name="T25" fmla="*/ 297 h 316"/>
              <a:gd name="T26" fmla="*/ 351 w 370"/>
              <a:gd name="T27" fmla="*/ 315 h 316"/>
              <a:gd name="T28" fmla="*/ 351 w 370"/>
              <a:gd name="T29" fmla="*/ 27 h 316"/>
              <a:gd name="T30" fmla="*/ 351 w 370"/>
              <a:gd name="T31" fmla="*/ 2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0" h="316">
                <a:moveTo>
                  <a:pt x="351" y="315"/>
                </a:moveTo>
                <a:lnTo>
                  <a:pt x="351" y="315"/>
                </a:lnTo>
                <a:cubicBezTo>
                  <a:pt x="18" y="315"/>
                  <a:pt x="18" y="315"/>
                  <a:pt x="18" y="315"/>
                </a:cubicBezTo>
                <a:cubicBezTo>
                  <a:pt x="9" y="315"/>
                  <a:pt x="0" y="315"/>
                  <a:pt x="0" y="306"/>
                </a:cubicBezTo>
                <a:cubicBezTo>
                  <a:pt x="0" y="297"/>
                  <a:pt x="9" y="288"/>
                  <a:pt x="18" y="288"/>
                </a:cubicBezTo>
                <a:cubicBezTo>
                  <a:pt x="341" y="288"/>
                  <a:pt x="341" y="288"/>
                  <a:pt x="341" y="288"/>
                </a:cubicBezTo>
                <a:cubicBezTo>
                  <a:pt x="341" y="27"/>
                  <a:pt x="341" y="27"/>
                  <a:pt x="34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60" y="0"/>
                  <a:pt x="369" y="9"/>
                  <a:pt x="369" y="18"/>
                </a:cubicBezTo>
                <a:cubicBezTo>
                  <a:pt x="369" y="297"/>
                  <a:pt x="369" y="297"/>
                  <a:pt x="369" y="297"/>
                </a:cubicBezTo>
                <a:cubicBezTo>
                  <a:pt x="369" y="306"/>
                  <a:pt x="360" y="315"/>
                  <a:pt x="351" y="315"/>
                </a:cubicBezTo>
                <a:close/>
                <a:moveTo>
                  <a:pt x="351" y="27"/>
                </a:moveTo>
                <a:lnTo>
                  <a:pt x="35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4">
            <a:extLst>
              <a:ext uri="{FF2B5EF4-FFF2-40B4-BE49-F238E27FC236}">
                <a16:creationId xmlns:a16="http://schemas.microsoft.com/office/drawing/2014/main" id="{A53E128B-3709-0049-9380-FACBFAC1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052" y="11988315"/>
            <a:ext cx="128480" cy="137344"/>
          </a:xfrm>
          <a:custGeom>
            <a:avLst/>
            <a:gdLst>
              <a:gd name="T0" fmla="*/ 63 w 127"/>
              <a:gd name="T1" fmla="*/ 27 h 136"/>
              <a:gd name="T2" fmla="*/ 63 w 127"/>
              <a:gd name="T3" fmla="*/ 27 h 136"/>
              <a:gd name="T4" fmla="*/ 99 w 127"/>
              <a:gd name="T5" fmla="*/ 63 h 136"/>
              <a:gd name="T6" fmla="*/ 63 w 127"/>
              <a:gd name="T7" fmla="*/ 99 h 136"/>
              <a:gd name="T8" fmla="*/ 27 w 127"/>
              <a:gd name="T9" fmla="*/ 63 h 136"/>
              <a:gd name="T10" fmla="*/ 63 w 127"/>
              <a:gd name="T11" fmla="*/ 27 h 136"/>
              <a:gd name="T12" fmla="*/ 63 w 127"/>
              <a:gd name="T13" fmla="*/ 0 h 136"/>
              <a:gd name="T14" fmla="*/ 63 w 127"/>
              <a:gd name="T15" fmla="*/ 0 h 136"/>
              <a:gd name="T16" fmla="*/ 0 w 127"/>
              <a:gd name="T17" fmla="*/ 63 h 136"/>
              <a:gd name="T18" fmla="*/ 63 w 127"/>
              <a:gd name="T19" fmla="*/ 135 h 136"/>
              <a:gd name="T20" fmla="*/ 126 w 127"/>
              <a:gd name="T21" fmla="*/ 63 h 136"/>
              <a:gd name="T22" fmla="*/ 63 w 127"/>
              <a:gd name="T23" fmla="*/ 0 h 136"/>
              <a:gd name="T24" fmla="*/ 63 w 127"/>
              <a:gd name="T25" fmla="*/ 2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36">
                <a:moveTo>
                  <a:pt x="63" y="27"/>
                </a:moveTo>
                <a:lnTo>
                  <a:pt x="63" y="27"/>
                </a:lnTo>
                <a:cubicBezTo>
                  <a:pt x="90" y="27"/>
                  <a:pt x="99" y="45"/>
                  <a:pt x="99" y="63"/>
                </a:cubicBezTo>
                <a:cubicBezTo>
                  <a:pt x="99" y="90"/>
                  <a:pt x="90" y="99"/>
                  <a:pt x="63" y="99"/>
                </a:cubicBezTo>
                <a:cubicBezTo>
                  <a:pt x="45" y="99"/>
                  <a:pt x="27" y="90"/>
                  <a:pt x="27" y="63"/>
                </a:cubicBezTo>
                <a:cubicBezTo>
                  <a:pt x="27" y="45"/>
                  <a:pt x="45" y="27"/>
                  <a:pt x="63" y="27"/>
                </a:cubicBezTo>
                <a:lnTo>
                  <a:pt x="63" y="0"/>
                </a:ln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5"/>
                  <a:pt x="63" y="135"/>
                </a:cubicBezTo>
                <a:cubicBezTo>
                  <a:pt x="99" y="135"/>
                  <a:pt x="126" y="99"/>
                  <a:pt x="126" y="63"/>
                </a:cubicBezTo>
                <a:cubicBezTo>
                  <a:pt x="126" y="27"/>
                  <a:pt x="99" y="0"/>
                  <a:pt x="63" y="0"/>
                </a:cubicBezTo>
                <a:lnTo>
                  <a:pt x="63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5">
            <a:extLst>
              <a:ext uri="{FF2B5EF4-FFF2-40B4-BE49-F238E27FC236}">
                <a16:creationId xmlns:a16="http://schemas.microsoft.com/office/drawing/2014/main" id="{6A5384B0-A3DF-9A43-A16F-80A4B358C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052" y="11952871"/>
            <a:ext cx="318990" cy="208230"/>
          </a:xfrm>
          <a:custGeom>
            <a:avLst/>
            <a:gdLst>
              <a:gd name="T0" fmla="*/ 269 w 316"/>
              <a:gd name="T1" fmla="*/ 207 h 208"/>
              <a:gd name="T2" fmla="*/ 269 w 316"/>
              <a:gd name="T3" fmla="*/ 207 h 208"/>
              <a:gd name="T4" fmla="*/ 18 w 316"/>
              <a:gd name="T5" fmla="*/ 207 h 208"/>
              <a:gd name="T6" fmla="*/ 0 w 316"/>
              <a:gd name="T7" fmla="*/ 198 h 208"/>
              <a:gd name="T8" fmla="*/ 18 w 316"/>
              <a:gd name="T9" fmla="*/ 180 h 208"/>
              <a:gd name="T10" fmla="*/ 261 w 316"/>
              <a:gd name="T11" fmla="*/ 180 h 208"/>
              <a:gd name="T12" fmla="*/ 288 w 316"/>
              <a:gd name="T13" fmla="*/ 153 h 208"/>
              <a:gd name="T14" fmla="*/ 288 w 316"/>
              <a:gd name="T15" fmla="*/ 54 h 208"/>
              <a:gd name="T16" fmla="*/ 261 w 316"/>
              <a:gd name="T17" fmla="*/ 27 h 208"/>
              <a:gd name="T18" fmla="*/ 18 w 316"/>
              <a:gd name="T19" fmla="*/ 27 h 208"/>
              <a:gd name="T20" fmla="*/ 0 w 316"/>
              <a:gd name="T21" fmla="*/ 9 h 208"/>
              <a:gd name="T22" fmla="*/ 18 w 316"/>
              <a:gd name="T23" fmla="*/ 0 h 208"/>
              <a:gd name="T24" fmla="*/ 269 w 316"/>
              <a:gd name="T25" fmla="*/ 0 h 208"/>
              <a:gd name="T26" fmla="*/ 288 w 316"/>
              <a:gd name="T27" fmla="*/ 9 h 208"/>
              <a:gd name="T28" fmla="*/ 297 w 316"/>
              <a:gd name="T29" fmla="*/ 27 h 208"/>
              <a:gd name="T30" fmla="*/ 315 w 316"/>
              <a:gd name="T31" fmla="*/ 36 h 208"/>
              <a:gd name="T32" fmla="*/ 315 w 316"/>
              <a:gd name="T33" fmla="*/ 162 h 208"/>
              <a:gd name="T34" fmla="*/ 297 w 316"/>
              <a:gd name="T35" fmla="*/ 180 h 208"/>
              <a:gd name="T36" fmla="*/ 288 w 316"/>
              <a:gd name="T37" fmla="*/ 198 h 208"/>
              <a:gd name="T38" fmla="*/ 269 w 316"/>
              <a:gd name="T39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6" h="208">
                <a:moveTo>
                  <a:pt x="269" y="207"/>
                </a:moveTo>
                <a:lnTo>
                  <a:pt x="269" y="207"/>
                </a:lnTo>
                <a:cubicBezTo>
                  <a:pt x="18" y="207"/>
                  <a:pt x="18" y="207"/>
                  <a:pt x="18" y="207"/>
                </a:cubicBezTo>
                <a:cubicBezTo>
                  <a:pt x="9" y="207"/>
                  <a:pt x="0" y="198"/>
                  <a:pt x="0" y="198"/>
                </a:cubicBezTo>
                <a:cubicBezTo>
                  <a:pt x="0" y="189"/>
                  <a:pt x="9" y="180"/>
                  <a:pt x="18" y="180"/>
                </a:cubicBezTo>
                <a:cubicBezTo>
                  <a:pt x="261" y="180"/>
                  <a:pt x="261" y="180"/>
                  <a:pt x="261" y="180"/>
                </a:cubicBezTo>
                <a:cubicBezTo>
                  <a:pt x="261" y="171"/>
                  <a:pt x="269" y="162"/>
                  <a:pt x="288" y="153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69" y="45"/>
                  <a:pt x="261" y="36"/>
                  <a:pt x="26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79" y="0"/>
                  <a:pt x="288" y="0"/>
                  <a:pt x="288" y="9"/>
                </a:cubicBezTo>
                <a:cubicBezTo>
                  <a:pt x="288" y="18"/>
                  <a:pt x="297" y="27"/>
                  <a:pt x="297" y="27"/>
                </a:cubicBezTo>
                <a:cubicBezTo>
                  <a:pt x="305" y="27"/>
                  <a:pt x="315" y="27"/>
                  <a:pt x="315" y="36"/>
                </a:cubicBezTo>
                <a:cubicBezTo>
                  <a:pt x="315" y="162"/>
                  <a:pt x="315" y="162"/>
                  <a:pt x="315" y="162"/>
                </a:cubicBezTo>
                <a:cubicBezTo>
                  <a:pt x="315" y="171"/>
                  <a:pt x="305" y="180"/>
                  <a:pt x="297" y="180"/>
                </a:cubicBezTo>
                <a:cubicBezTo>
                  <a:pt x="297" y="180"/>
                  <a:pt x="288" y="189"/>
                  <a:pt x="288" y="198"/>
                </a:cubicBezTo>
                <a:cubicBezTo>
                  <a:pt x="288" y="198"/>
                  <a:pt x="279" y="207"/>
                  <a:pt x="26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6">
            <a:extLst>
              <a:ext uri="{FF2B5EF4-FFF2-40B4-BE49-F238E27FC236}">
                <a16:creationId xmlns:a16="http://schemas.microsoft.com/office/drawing/2014/main" id="{59D8D415-43D4-2843-AD40-611D3ACC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125" y="8120566"/>
            <a:ext cx="571522" cy="1014563"/>
          </a:xfrm>
          <a:custGeom>
            <a:avLst/>
            <a:gdLst>
              <a:gd name="T0" fmla="*/ 477 w 568"/>
              <a:gd name="T1" fmla="*/ 1007 h 1008"/>
              <a:gd name="T2" fmla="*/ 477 w 568"/>
              <a:gd name="T3" fmla="*/ 1007 h 1008"/>
              <a:gd name="T4" fmla="*/ 90 w 568"/>
              <a:gd name="T5" fmla="*/ 1007 h 1008"/>
              <a:gd name="T6" fmla="*/ 0 w 568"/>
              <a:gd name="T7" fmla="*/ 917 h 1008"/>
              <a:gd name="T8" fmla="*/ 0 w 568"/>
              <a:gd name="T9" fmla="*/ 90 h 1008"/>
              <a:gd name="T10" fmla="*/ 90 w 568"/>
              <a:gd name="T11" fmla="*/ 0 h 1008"/>
              <a:gd name="T12" fmla="*/ 477 w 568"/>
              <a:gd name="T13" fmla="*/ 0 h 1008"/>
              <a:gd name="T14" fmla="*/ 567 w 568"/>
              <a:gd name="T15" fmla="*/ 90 h 1008"/>
              <a:gd name="T16" fmla="*/ 567 w 568"/>
              <a:gd name="T17" fmla="*/ 917 h 1008"/>
              <a:gd name="T18" fmla="*/ 477 w 568"/>
              <a:gd name="T19" fmla="*/ 1007 h 1008"/>
              <a:gd name="T20" fmla="*/ 90 w 568"/>
              <a:gd name="T21" fmla="*/ 36 h 1008"/>
              <a:gd name="T22" fmla="*/ 90 w 568"/>
              <a:gd name="T23" fmla="*/ 36 h 1008"/>
              <a:gd name="T24" fmla="*/ 36 w 568"/>
              <a:gd name="T25" fmla="*/ 90 h 1008"/>
              <a:gd name="T26" fmla="*/ 36 w 568"/>
              <a:gd name="T27" fmla="*/ 917 h 1008"/>
              <a:gd name="T28" fmla="*/ 90 w 568"/>
              <a:gd name="T29" fmla="*/ 971 h 1008"/>
              <a:gd name="T30" fmla="*/ 477 w 568"/>
              <a:gd name="T31" fmla="*/ 971 h 1008"/>
              <a:gd name="T32" fmla="*/ 522 w 568"/>
              <a:gd name="T33" fmla="*/ 917 h 1008"/>
              <a:gd name="T34" fmla="*/ 522 w 568"/>
              <a:gd name="T35" fmla="*/ 90 h 1008"/>
              <a:gd name="T36" fmla="*/ 477 w 568"/>
              <a:gd name="T37" fmla="*/ 36 h 1008"/>
              <a:gd name="T38" fmla="*/ 90 w 568"/>
              <a:gd name="T39" fmla="*/ 36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8" h="1008">
                <a:moveTo>
                  <a:pt x="477" y="1007"/>
                </a:moveTo>
                <a:lnTo>
                  <a:pt x="477" y="1007"/>
                </a:lnTo>
                <a:cubicBezTo>
                  <a:pt x="90" y="1007"/>
                  <a:pt x="90" y="1007"/>
                  <a:pt x="90" y="1007"/>
                </a:cubicBezTo>
                <a:cubicBezTo>
                  <a:pt x="45" y="1007"/>
                  <a:pt x="0" y="962"/>
                  <a:pt x="0" y="91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67" y="45"/>
                  <a:pt x="567" y="90"/>
                </a:cubicBezTo>
                <a:cubicBezTo>
                  <a:pt x="567" y="917"/>
                  <a:pt x="567" y="917"/>
                  <a:pt x="567" y="917"/>
                </a:cubicBezTo>
                <a:cubicBezTo>
                  <a:pt x="567" y="962"/>
                  <a:pt x="522" y="1007"/>
                  <a:pt x="477" y="1007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63"/>
                  <a:pt x="36" y="90"/>
                </a:cubicBezTo>
                <a:cubicBezTo>
                  <a:pt x="36" y="917"/>
                  <a:pt x="36" y="917"/>
                  <a:pt x="36" y="917"/>
                </a:cubicBezTo>
                <a:cubicBezTo>
                  <a:pt x="36" y="944"/>
                  <a:pt x="63" y="971"/>
                  <a:pt x="90" y="971"/>
                </a:cubicBezTo>
                <a:cubicBezTo>
                  <a:pt x="477" y="971"/>
                  <a:pt x="477" y="971"/>
                  <a:pt x="477" y="971"/>
                </a:cubicBezTo>
                <a:cubicBezTo>
                  <a:pt x="504" y="971"/>
                  <a:pt x="522" y="944"/>
                  <a:pt x="522" y="917"/>
                </a:cubicBezTo>
                <a:cubicBezTo>
                  <a:pt x="522" y="90"/>
                  <a:pt x="522" y="90"/>
                  <a:pt x="522" y="90"/>
                </a:cubicBezTo>
                <a:cubicBezTo>
                  <a:pt x="522" y="63"/>
                  <a:pt x="504" y="36"/>
                  <a:pt x="477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7">
            <a:extLst>
              <a:ext uri="{FF2B5EF4-FFF2-40B4-BE49-F238E27FC236}">
                <a16:creationId xmlns:a16="http://schemas.microsoft.com/office/drawing/2014/main" id="{37CF5177-786A-0A49-A691-52C665AE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517" y="8953484"/>
            <a:ext cx="44304" cy="44304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8">
            <a:extLst>
              <a:ext uri="{FF2B5EF4-FFF2-40B4-BE49-F238E27FC236}">
                <a16:creationId xmlns:a16="http://schemas.microsoft.com/office/drawing/2014/main" id="{F7DC64CA-58A8-B341-9900-5D030D5B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491" y="8240187"/>
            <a:ext cx="163926" cy="35443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09">
            <a:extLst>
              <a:ext uri="{FF2B5EF4-FFF2-40B4-BE49-F238E27FC236}">
                <a16:creationId xmlns:a16="http://schemas.microsoft.com/office/drawing/2014/main" id="{A47B9108-A4C5-234F-922C-EB3148A3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455" y="8426263"/>
            <a:ext cx="345572" cy="389877"/>
          </a:xfrm>
          <a:custGeom>
            <a:avLst/>
            <a:gdLst>
              <a:gd name="T0" fmla="*/ 171 w 343"/>
              <a:gd name="T1" fmla="*/ 387 h 388"/>
              <a:gd name="T2" fmla="*/ 171 w 343"/>
              <a:gd name="T3" fmla="*/ 387 h 388"/>
              <a:gd name="T4" fmla="*/ 162 w 343"/>
              <a:gd name="T5" fmla="*/ 387 h 388"/>
              <a:gd name="T6" fmla="*/ 72 w 343"/>
              <a:gd name="T7" fmla="*/ 315 h 388"/>
              <a:gd name="T8" fmla="*/ 9 w 343"/>
              <a:gd name="T9" fmla="*/ 91 h 388"/>
              <a:gd name="T10" fmla="*/ 9 w 343"/>
              <a:gd name="T11" fmla="*/ 64 h 388"/>
              <a:gd name="T12" fmla="*/ 36 w 343"/>
              <a:gd name="T13" fmla="*/ 55 h 388"/>
              <a:gd name="T14" fmla="*/ 153 w 343"/>
              <a:gd name="T15" fmla="*/ 10 h 388"/>
              <a:gd name="T16" fmla="*/ 189 w 343"/>
              <a:gd name="T17" fmla="*/ 10 h 388"/>
              <a:gd name="T18" fmla="*/ 306 w 343"/>
              <a:gd name="T19" fmla="*/ 55 h 388"/>
              <a:gd name="T20" fmla="*/ 333 w 343"/>
              <a:gd name="T21" fmla="*/ 64 h 388"/>
              <a:gd name="T22" fmla="*/ 342 w 343"/>
              <a:gd name="T23" fmla="*/ 91 h 388"/>
              <a:gd name="T24" fmla="*/ 270 w 343"/>
              <a:gd name="T25" fmla="*/ 315 h 388"/>
              <a:gd name="T26" fmla="*/ 180 w 343"/>
              <a:gd name="T27" fmla="*/ 387 h 388"/>
              <a:gd name="T28" fmla="*/ 171 w 343"/>
              <a:gd name="T29" fmla="*/ 387 h 388"/>
              <a:gd name="T30" fmla="*/ 162 w 343"/>
              <a:gd name="T31" fmla="*/ 360 h 388"/>
              <a:gd name="T32" fmla="*/ 162 w 343"/>
              <a:gd name="T33" fmla="*/ 360 h 388"/>
              <a:gd name="T34" fmla="*/ 171 w 343"/>
              <a:gd name="T35" fmla="*/ 36 h 388"/>
              <a:gd name="T36" fmla="*/ 171 w 343"/>
              <a:gd name="T37" fmla="*/ 36 h 388"/>
              <a:gd name="T38" fmla="*/ 171 w 343"/>
              <a:gd name="T39" fmla="*/ 36 h 388"/>
              <a:gd name="T40" fmla="*/ 36 w 343"/>
              <a:gd name="T41" fmla="*/ 82 h 388"/>
              <a:gd name="T42" fmla="*/ 36 w 343"/>
              <a:gd name="T43" fmla="*/ 82 h 388"/>
              <a:gd name="T44" fmla="*/ 36 w 343"/>
              <a:gd name="T45" fmla="*/ 91 h 388"/>
              <a:gd name="T46" fmla="*/ 99 w 343"/>
              <a:gd name="T47" fmla="*/ 298 h 388"/>
              <a:gd name="T48" fmla="*/ 171 w 343"/>
              <a:gd name="T49" fmla="*/ 360 h 388"/>
              <a:gd name="T50" fmla="*/ 243 w 343"/>
              <a:gd name="T51" fmla="*/ 298 h 388"/>
              <a:gd name="T52" fmla="*/ 306 w 343"/>
              <a:gd name="T53" fmla="*/ 91 h 388"/>
              <a:gd name="T54" fmla="*/ 306 w 343"/>
              <a:gd name="T55" fmla="*/ 82 h 388"/>
              <a:gd name="T56" fmla="*/ 306 w 343"/>
              <a:gd name="T57" fmla="*/ 82 h 388"/>
              <a:gd name="T58" fmla="*/ 171 w 343"/>
              <a:gd name="T59" fmla="*/ 36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3" h="388">
                <a:moveTo>
                  <a:pt x="171" y="387"/>
                </a:moveTo>
                <a:lnTo>
                  <a:pt x="171" y="387"/>
                </a:lnTo>
                <a:cubicBezTo>
                  <a:pt x="171" y="387"/>
                  <a:pt x="171" y="387"/>
                  <a:pt x="162" y="387"/>
                </a:cubicBezTo>
                <a:cubicBezTo>
                  <a:pt x="162" y="387"/>
                  <a:pt x="99" y="360"/>
                  <a:pt x="72" y="315"/>
                </a:cubicBezTo>
                <a:cubicBezTo>
                  <a:pt x="27" y="243"/>
                  <a:pt x="9" y="135"/>
                  <a:pt x="9" y="91"/>
                </a:cubicBezTo>
                <a:cubicBezTo>
                  <a:pt x="0" y="82"/>
                  <a:pt x="9" y="72"/>
                  <a:pt x="9" y="64"/>
                </a:cubicBezTo>
                <a:cubicBezTo>
                  <a:pt x="18" y="55"/>
                  <a:pt x="27" y="55"/>
                  <a:pt x="36" y="55"/>
                </a:cubicBezTo>
                <a:cubicBezTo>
                  <a:pt x="99" y="46"/>
                  <a:pt x="135" y="28"/>
                  <a:pt x="153" y="10"/>
                </a:cubicBezTo>
                <a:cubicBezTo>
                  <a:pt x="162" y="0"/>
                  <a:pt x="180" y="0"/>
                  <a:pt x="189" y="10"/>
                </a:cubicBezTo>
                <a:cubicBezTo>
                  <a:pt x="207" y="28"/>
                  <a:pt x="243" y="46"/>
                  <a:pt x="306" y="55"/>
                </a:cubicBezTo>
                <a:cubicBezTo>
                  <a:pt x="315" y="55"/>
                  <a:pt x="324" y="55"/>
                  <a:pt x="333" y="64"/>
                </a:cubicBezTo>
                <a:cubicBezTo>
                  <a:pt x="333" y="72"/>
                  <a:pt x="342" y="82"/>
                  <a:pt x="342" y="91"/>
                </a:cubicBezTo>
                <a:cubicBezTo>
                  <a:pt x="333" y="135"/>
                  <a:pt x="315" y="243"/>
                  <a:pt x="270" y="315"/>
                </a:cubicBezTo>
                <a:cubicBezTo>
                  <a:pt x="243" y="360"/>
                  <a:pt x="180" y="387"/>
                  <a:pt x="180" y="387"/>
                </a:cubicBezTo>
                <a:lnTo>
                  <a:pt x="171" y="387"/>
                </a:lnTo>
                <a:close/>
                <a:moveTo>
                  <a:pt x="162" y="360"/>
                </a:moveTo>
                <a:lnTo>
                  <a:pt x="162" y="360"/>
                </a:lnTo>
                <a:close/>
                <a:moveTo>
                  <a:pt x="171" y="36"/>
                </a:moveTo>
                <a:lnTo>
                  <a:pt x="171" y="36"/>
                </a:lnTo>
                <a:lnTo>
                  <a:pt x="171" y="36"/>
                </a:lnTo>
                <a:cubicBezTo>
                  <a:pt x="153" y="55"/>
                  <a:pt x="108" y="82"/>
                  <a:pt x="36" y="82"/>
                </a:cubicBezTo>
                <a:lnTo>
                  <a:pt x="36" y="82"/>
                </a:lnTo>
                <a:cubicBezTo>
                  <a:pt x="36" y="91"/>
                  <a:pt x="36" y="91"/>
                  <a:pt x="36" y="91"/>
                </a:cubicBezTo>
                <a:cubicBezTo>
                  <a:pt x="36" y="127"/>
                  <a:pt x="54" y="234"/>
                  <a:pt x="99" y="298"/>
                </a:cubicBezTo>
                <a:cubicBezTo>
                  <a:pt x="117" y="324"/>
                  <a:pt x="153" y="351"/>
                  <a:pt x="171" y="360"/>
                </a:cubicBezTo>
                <a:cubicBezTo>
                  <a:pt x="189" y="351"/>
                  <a:pt x="225" y="324"/>
                  <a:pt x="243" y="298"/>
                </a:cubicBezTo>
                <a:cubicBezTo>
                  <a:pt x="288" y="234"/>
                  <a:pt x="306" y="127"/>
                  <a:pt x="306" y="91"/>
                </a:cubicBezTo>
                <a:lnTo>
                  <a:pt x="306" y="82"/>
                </a:lnTo>
                <a:lnTo>
                  <a:pt x="306" y="82"/>
                </a:lnTo>
                <a:cubicBezTo>
                  <a:pt x="234" y="82"/>
                  <a:pt x="198" y="55"/>
                  <a:pt x="17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0">
            <a:extLst>
              <a:ext uri="{FF2B5EF4-FFF2-40B4-BE49-F238E27FC236}">
                <a16:creationId xmlns:a16="http://schemas.microsoft.com/office/drawing/2014/main" id="{812C1320-E851-3C4B-B797-CE366A6D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3213" y="8607912"/>
            <a:ext cx="128483" cy="101898"/>
          </a:xfrm>
          <a:custGeom>
            <a:avLst/>
            <a:gdLst>
              <a:gd name="T0" fmla="*/ 99 w 127"/>
              <a:gd name="T1" fmla="*/ 99 h 100"/>
              <a:gd name="T2" fmla="*/ 99 w 127"/>
              <a:gd name="T3" fmla="*/ 99 h 100"/>
              <a:gd name="T4" fmla="*/ 27 w 127"/>
              <a:gd name="T5" fmla="*/ 99 h 100"/>
              <a:gd name="T6" fmla="*/ 0 w 127"/>
              <a:gd name="T7" fmla="*/ 72 h 100"/>
              <a:gd name="T8" fmla="*/ 0 w 127"/>
              <a:gd name="T9" fmla="*/ 36 h 100"/>
              <a:gd name="T10" fmla="*/ 27 w 127"/>
              <a:gd name="T11" fmla="*/ 0 h 100"/>
              <a:gd name="T12" fmla="*/ 99 w 127"/>
              <a:gd name="T13" fmla="*/ 0 h 100"/>
              <a:gd name="T14" fmla="*/ 126 w 127"/>
              <a:gd name="T15" fmla="*/ 36 h 100"/>
              <a:gd name="T16" fmla="*/ 126 w 127"/>
              <a:gd name="T17" fmla="*/ 72 h 100"/>
              <a:gd name="T18" fmla="*/ 99 w 127"/>
              <a:gd name="T19" fmla="*/ 99 h 100"/>
              <a:gd name="T20" fmla="*/ 27 w 127"/>
              <a:gd name="T21" fmla="*/ 72 h 100"/>
              <a:gd name="T22" fmla="*/ 27 w 127"/>
              <a:gd name="T23" fmla="*/ 72 h 100"/>
              <a:gd name="T24" fmla="*/ 99 w 127"/>
              <a:gd name="T25" fmla="*/ 72 h 100"/>
              <a:gd name="T26" fmla="*/ 99 w 127"/>
              <a:gd name="T27" fmla="*/ 36 h 100"/>
              <a:gd name="T28" fmla="*/ 27 w 127"/>
              <a:gd name="T29" fmla="*/ 36 h 100"/>
              <a:gd name="T30" fmla="*/ 27 w 127"/>
              <a:gd name="T31" fmla="*/ 7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00">
                <a:moveTo>
                  <a:pt x="99" y="99"/>
                </a:moveTo>
                <a:lnTo>
                  <a:pt x="99" y="99"/>
                </a:lnTo>
                <a:cubicBezTo>
                  <a:pt x="27" y="99"/>
                  <a:pt x="27" y="99"/>
                  <a:pt x="27" y="99"/>
                </a:cubicBezTo>
                <a:cubicBezTo>
                  <a:pt x="9" y="99"/>
                  <a:pt x="0" y="90"/>
                  <a:pt x="0" y="7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19"/>
                  <a:pt x="126" y="36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90"/>
                  <a:pt x="117" y="99"/>
                  <a:pt x="99" y="99"/>
                </a:cubicBezTo>
                <a:close/>
                <a:moveTo>
                  <a:pt x="27" y="72"/>
                </a:moveTo>
                <a:lnTo>
                  <a:pt x="27" y="72"/>
                </a:lnTo>
                <a:cubicBezTo>
                  <a:pt x="99" y="72"/>
                  <a:pt x="99" y="72"/>
                  <a:pt x="99" y="72"/>
                </a:cubicBezTo>
                <a:cubicBezTo>
                  <a:pt x="99" y="36"/>
                  <a:pt x="99" y="36"/>
                  <a:pt x="99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1">
            <a:extLst>
              <a:ext uri="{FF2B5EF4-FFF2-40B4-BE49-F238E27FC236}">
                <a16:creationId xmlns:a16="http://schemas.microsoft.com/office/drawing/2014/main" id="{145700AD-4FBA-E449-9FD5-147655A9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2074" y="8545886"/>
            <a:ext cx="110761" cy="97469"/>
          </a:xfrm>
          <a:custGeom>
            <a:avLst/>
            <a:gdLst>
              <a:gd name="T0" fmla="*/ 99 w 109"/>
              <a:gd name="T1" fmla="*/ 98 h 99"/>
              <a:gd name="T2" fmla="*/ 99 w 109"/>
              <a:gd name="T3" fmla="*/ 98 h 99"/>
              <a:gd name="T4" fmla="*/ 81 w 109"/>
              <a:gd name="T5" fmla="*/ 81 h 99"/>
              <a:gd name="T6" fmla="*/ 81 w 109"/>
              <a:gd name="T7" fmla="*/ 53 h 99"/>
              <a:gd name="T8" fmla="*/ 54 w 109"/>
              <a:gd name="T9" fmla="*/ 26 h 99"/>
              <a:gd name="T10" fmla="*/ 27 w 109"/>
              <a:gd name="T11" fmla="*/ 53 h 99"/>
              <a:gd name="T12" fmla="*/ 27 w 109"/>
              <a:gd name="T13" fmla="*/ 81 h 99"/>
              <a:gd name="T14" fmla="*/ 9 w 109"/>
              <a:gd name="T15" fmla="*/ 98 h 99"/>
              <a:gd name="T16" fmla="*/ 9 w 109"/>
              <a:gd name="T17" fmla="*/ 98 h 99"/>
              <a:gd name="T18" fmla="*/ 0 w 109"/>
              <a:gd name="T19" fmla="*/ 81 h 99"/>
              <a:gd name="T20" fmla="*/ 0 w 109"/>
              <a:gd name="T21" fmla="*/ 53 h 99"/>
              <a:gd name="T22" fmla="*/ 54 w 109"/>
              <a:gd name="T23" fmla="*/ 0 h 99"/>
              <a:gd name="T24" fmla="*/ 108 w 109"/>
              <a:gd name="T25" fmla="*/ 53 h 99"/>
              <a:gd name="T26" fmla="*/ 108 w 109"/>
              <a:gd name="T27" fmla="*/ 81 h 99"/>
              <a:gd name="T28" fmla="*/ 99 w 109"/>
              <a:gd name="T29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" h="99">
                <a:moveTo>
                  <a:pt x="99" y="98"/>
                </a:moveTo>
                <a:lnTo>
                  <a:pt x="99" y="98"/>
                </a:lnTo>
                <a:cubicBezTo>
                  <a:pt x="90" y="98"/>
                  <a:pt x="81" y="89"/>
                  <a:pt x="81" y="81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36"/>
                  <a:pt x="72" y="26"/>
                  <a:pt x="54" y="26"/>
                </a:cubicBezTo>
                <a:cubicBezTo>
                  <a:pt x="36" y="26"/>
                  <a:pt x="27" y="36"/>
                  <a:pt x="27" y="53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9"/>
                  <a:pt x="18" y="98"/>
                  <a:pt x="9" y="98"/>
                </a:cubicBezTo>
                <a:lnTo>
                  <a:pt x="9" y="98"/>
                </a:lnTo>
                <a:cubicBezTo>
                  <a:pt x="9" y="98"/>
                  <a:pt x="0" y="89"/>
                  <a:pt x="0" y="8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54" y="0"/>
                </a:cubicBezTo>
                <a:cubicBezTo>
                  <a:pt x="90" y="0"/>
                  <a:pt x="108" y="26"/>
                  <a:pt x="108" y="53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89"/>
                  <a:pt x="108" y="98"/>
                  <a:pt x="99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12">
            <a:extLst>
              <a:ext uri="{FF2B5EF4-FFF2-40B4-BE49-F238E27FC236}">
                <a16:creationId xmlns:a16="http://schemas.microsoft.com/office/drawing/2014/main" id="{96A6E34E-7A93-FE44-998E-0329B758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582" y="11850974"/>
            <a:ext cx="536079" cy="407598"/>
          </a:xfrm>
          <a:custGeom>
            <a:avLst/>
            <a:gdLst>
              <a:gd name="T0" fmla="*/ 495 w 532"/>
              <a:gd name="T1" fmla="*/ 405 h 406"/>
              <a:gd name="T2" fmla="*/ 495 w 532"/>
              <a:gd name="T3" fmla="*/ 405 h 406"/>
              <a:gd name="T4" fmla="*/ 36 w 532"/>
              <a:gd name="T5" fmla="*/ 405 h 406"/>
              <a:gd name="T6" fmla="*/ 0 w 532"/>
              <a:gd name="T7" fmla="*/ 369 h 406"/>
              <a:gd name="T8" fmla="*/ 0 w 532"/>
              <a:gd name="T9" fmla="*/ 36 h 406"/>
              <a:gd name="T10" fmla="*/ 36 w 532"/>
              <a:gd name="T11" fmla="*/ 0 h 406"/>
              <a:gd name="T12" fmla="*/ 495 w 532"/>
              <a:gd name="T13" fmla="*/ 0 h 406"/>
              <a:gd name="T14" fmla="*/ 531 w 532"/>
              <a:gd name="T15" fmla="*/ 36 h 406"/>
              <a:gd name="T16" fmla="*/ 531 w 532"/>
              <a:gd name="T17" fmla="*/ 369 h 406"/>
              <a:gd name="T18" fmla="*/ 495 w 532"/>
              <a:gd name="T19" fmla="*/ 405 h 406"/>
              <a:gd name="T20" fmla="*/ 36 w 532"/>
              <a:gd name="T21" fmla="*/ 27 h 406"/>
              <a:gd name="T22" fmla="*/ 36 w 532"/>
              <a:gd name="T23" fmla="*/ 27 h 406"/>
              <a:gd name="T24" fmla="*/ 18 w 532"/>
              <a:gd name="T25" fmla="*/ 36 h 406"/>
              <a:gd name="T26" fmla="*/ 18 w 532"/>
              <a:gd name="T27" fmla="*/ 369 h 406"/>
              <a:gd name="T28" fmla="*/ 36 w 532"/>
              <a:gd name="T29" fmla="*/ 378 h 406"/>
              <a:gd name="T30" fmla="*/ 495 w 532"/>
              <a:gd name="T31" fmla="*/ 378 h 406"/>
              <a:gd name="T32" fmla="*/ 504 w 532"/>
              <a:gd name="T33" fmla="*/ 369 h 406"/>
              <a:gd name="T34" fmla="*/ 504 w 532"/>
              <a:gd name="T35" fmla="*/ 36 h 406"/>
              <a:gd name="T36" fmla="*/ 495 w 532"/>
              <a:gd name="T37" fmla="*/ 27 h 406"/>
              <a:gd name="T38" fmla="*/ 36 w 532"/>
              <a:gd name="T39" fmla="*/ 2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2" h="406">
                <a:moveTo>
                  <a:pt x="495" y="405"/>
                </a:moveTo>
                <a:lnTo>
                  <a:pt x="495" y="405"/>
                </a:lnTo>
                <a:cubicBezTo>
                  <a:pt x="36" y="405"/>
                  <a:pt x="36" y="405"/>
                  <a:pt x="36" y="405"/>
                </a:cubicBezTo>
                <a:cubicBezTo>
                  <a:pt x="18" y="405"/>
                  <a:pt x="0" y="387"/>
                  <a:pt x="0" y="36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13" y="0"/>
                  <a:pt x="531" y="19"/>
                  <a:pt x="531" y="36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1" y="387"/>
                  <a:pt x="513" y="405"/>
                  <a:pt x="495" y="405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18" y="27"/>
                  <a:pt x="18" y="36"/>
                </a:cubicBezTo>
                <a:cubicBezTo>
                  <a:pt x="18" y="369"/>
                  <a:pt x="18" y="369"/>
                  <a:pt x="18" y="369"/>
                </a:cubicBezTo>
                <a:cubicBezTo>
                  <a:pt x="18" y="378"/>
                  <a:pt x="27" y="378"/>
                  <a:pt x="36" y="378"/>
                </a:cubicBezTo>
                <a:cubicBezTo>
                  <a:pt x="495" y="378"/>
                  <a:pt x="495" y="378"/>
                  <a:pt x="495" y="378"/>
                </a:cubicBezTo>
                <a:cubicBezTo>
                  <a:pt x="504" y="378"/>
                  <a:pt x="504" y="378"/>
                  <a:pt x="504" y="369"/>
                </a:cubicBezTo>
                <a:cubicBezTo>
                  <a:pt x="504" y="36"/>
                  <a:pt x="504" y="36"/>
                  <a:pt x="504" y="36"/>
                </a:cubicBezTo>
                <a:cubicBezTo>
                  <a:pt x="504" y="27"/>
                  <a:pt x="504" y="27"/>
                  <a:pt x="495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13">
            <a:extLst>
              <a:ext uri="{FF2B5EF4-FFF2-40B4-BE49-F238E27FC236}">
                <a16:creationId xmlns:a16="http://schemas.microsoft.com/office/drawing/2014/main" id="{C3E5DD57-BA48-E844-9C76-E4C49BEE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582" y="11913000"/>
            <a:ext cx="536079" cy="26582"/>
          </a:xfrm>
          <a:custGeom>
            <a:avLst/>
            <a:gdLst>
              <a:gd name="T0" fmla="*/ 522 w 532"/>
              <a:gd name="T1" fmla="*/ 27 h 28"/>
              <a:gd name="T2" fmla="*/ 522 w 532"/>
              <a:gd name="T3" fmla="*/ 27 h 28"/>
              <a:gd name="T4" fmla="*/ 9 w 532"/>
              <a:gd name="T5" fmla="*/ 27 h 28"/>
              <a:gd name="T6" fmla="*/ 0 w 532"/>
              <a:gd name="T7" fmla="*/ 9 h 28"/>
              <a:gd name="T8" fmla="*/ 9 w 532"/>
              <a:gd name="T9" fmla="*/ 0 h 28"/>
              <a:gd name="T10" fmla="*/ 522 w 532"/>
              <a:gd name="T11" fmla="*/ 0 h 28"/>
              <a:gd name="T12" fmla="*/ 531 w 532"/>
              <a:gd name="T13" fmla="*/ 9 h 28"/>
              <a:gd name="T14" fmla="*/ 522 w 53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28">
                <a:moveTo>
                  <a:pt x="522" y="27"/>
                </a:moveTo>
                <a:lnTo>
                  <a:pt x="52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31" y="0"/>
                  <a:pt x="531" y="0"/>
                  <a:pt x="531" y="9"/>
                </a:cubicBezTo>
                <a:cubicBezTo>
                  <a:pt x="531" y="18"/>
                  <a:pt x="531" y="27"/>
                  <a:pt x="52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14">
            <a:extLst>
              <a:ext uri="{FF2B5EF4-FFF2-40B4-BE49-F238E27FC236}">
                <a16:creationId xmlns:a16="http://schemas.microsoft.com/office/drawing/2014/main" id="{0B9D9D84-B02E-BB49-BB5A-98D7232C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582" y="11979454"/>
            <a:ext cx="536079" cy="26582"/>
          </a:xfrm>
          <a:custGeom>
            <a:avLst/>
            <a:gdLst>
              <a:gd name="T0" fmla="*/ 522 w 532"/>
              <a:gd name="T1" fmla="*/ 27 h 28"/>
              <a:gd name="T2" fmla="*/ 522 w 532"/>
              <a:gd name="T3" fmla="*/ 27 h 28"/>
              <a:gd name="T4" fmla="*/ 9 w 532"/>
              <a:gd name="T5" fmla="*/ 27 h 28"/>
              <a:gd name="T6" fmla="*/ 0 w 532"/>
              <a:gd name="T7" fmla="*/ 9 h 28"/>
              <a:gd name="T8" fmla="*/ 9 w 532"/>
              <a:gd name="T9" fmla="*/ 0 h 28"/>
              <a:gd name="T10" fmla="*/ 522 w 532"/>
              <a:gd name="T11" fmla="*/ 0 h 28"/>
              <a:gd name="T12" fmla="*/ 531 w 532"/>
              <a:gd name="T13" fmla="*/ 9 h 28"/>
              <a:gd name="T14" fmla="*/ 522 w 53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2" h="28">
                <a:moveTo>
                  <a:pt x="522" y="27"/>
                </a:moveTo>
                <a:lnTo>
                  <a:pt x="522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31" y="0"/>
                  <a:pt x="531" y="9"/>
                  <a:pt x="531" y="9"/>
                </a:cubicBezTo>
                <a:cubicBezTo>
                  <a:pt x="531" y="18"/>
                  <a:pt x="531" y="27"/>
                  <a:pt x="52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15">
            <a:extLst>
              <a:ext uri="{FF2B5EF4-FFF2-40B4-BE49-F238E27FC236}">
                <a16:creationId xmlns:a16="http://schemas.microsoft.com/office/drawing/2014/main" id="{39A8F485-9084-6E44-934C-C284A8F8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015" y="12103506"/>
            <a:ext cx="119619" cy="93040"/>
          </a:xfrm>
          <a:custGeom>
            <a:avLst/>
            <a:gdLst>
              <a:gd name="T0" fmla="*/ 108 w 118"/>
              <a:gd name="T1" fmla="*/ 90 h 91"/>
              <a:gd name="T2" fmla="*/ 108 w 118"/>
              <a:gd name="T3" fmla="*/ 90 h 91"/>
              <a:gd name="T4" fmla="*/ 9 w 118"/>
              <a:gd name="T5" fmla="*/ 90 h 91"/>
              <a:gd name="T6" fmla="*/ 0 w 118"/>
              <a:gd name="T7" fmla="*/ 81 h 91"/>
              <a:gd name="T8" fmla="*/ 0 w 118"/>
              <a:gd name="T9" fmla="*/ 18 h 91"/>
              <a:gd name="T10" fmla="*/ 9 w 118"/>
              <a:gd name="T11" fmla="*/ 0 h 91"/>
              <a:gd name="T12" fmla="*/ 108 w 118"/>
              <a:gd name="T13" fmla="*/ 0 h 91"/>
              <a:gd name="T14" fmla="*/ 117 w 118"/>
              <a:gd name="T15" fmla="*/ 18 h 91"/>
              <a:gd name="T16" fmla="*/ 117 w 118"/>
              <a:gd name="T17" fmla="*/ 81 h 91"/>
              <a:gd name="T18" fmla="*/ 108 w 118"/>
              <a:gd name="T19" fmla="*/ 90 h 91"/>
              <a:gd name="T20" fmla="*/ 18 w 118"/>
              <a:gd name="T21" fmla="*/ 63 h 91"/>
              <a:gd name="T22" fmla="*/ 18 w 118"/>
              <a:gd name="T23" fmla="*/ 63 h 91"/>
              <a:gd name="T24" fmla="*/ 90 w 118"/>
              <a:gd name="T25" fmla="*/ 63 h 91"/>
              <a:gd name="T26" fmla="*/ 90 w 118"/>
              <a:gd name="T27" fmla="*/ 27 h 91"/>
              <a:gd name="T28" fmla="*/ 18 w 118"/>
              <a:gd name="T29" fmla="*/ 27 h 91"/>
              <a:gd name="T30" fmla="*/ 18 w 118"/>
              <a:gd name="T31" fmla="*/ 6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91">
                <a:moveTo>
                  <a:pt x="108" y="90"/>
                </a:moveTo>
                <a:lnTo>
                  <a:pt x="108" y="90"/>
                </a:ln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81"/>
                  <a:pt x="117" y="81"/>
                  <a:pt x="117" y="81"/>
                </a:cubicBezTo>
                <a:lnTo>
                  <a:pt x="108" y="90"/>
                </a:lnTo>
                <a:close/>
                <a:moveTo>
                  <a:pt x="18" y="63"/>
                </a:moveTo>
                <a:lnTo>
                  <a:pt x="18" y="63"/>
                </a:lnTo>
                <a:cubicBezTo>
                  <a:pt x="90" y="63"/>
                  <a:pt x="90" y="63"/>
                  <a:pt x="90" y="63"/>
                </a:cubicBezTo>
                <a:cubicBezTo>
                  <a:pt x="90" y="27"/>
                  <a:pt x="90" y="27"/>
                  <a:pt x="90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16">
            <a:extLst>
              <a:ext uri="{FF2B5EF4-FFF2-40B4-BE49-F238E27FC236}">
                <a16:creationId xmlns:a16="http://schemas.microsoft.com/office/drawing/2014/main" id="{70929D94-E34F-9B40-862F-31381C2C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608" y="12103506"/>
            <a:ext cx="93037" cy="26582"/>
          </a:xfrm>
          <a:custGeom>
            <a:avLst/>
            <a:gdLst>
              <a:gd name="T0" fmla="*/ 72 w 91"/>
              <a:gd name="T1" fmla="*/ 27 h 28"/>
              <a:gd name="T2" fmla="*/ 72 w 91"/>
              <a:gd name="T3" fmla="*/ 27 h 28"/>
              <a:gd name="T4" fmla="*/ 9 w 91"/>
              <a:gd name="T5" fmla="*/ 27 h 28"/>
              <a:gd name="T6" fmla="*/ 0 w 91"/>
              <a:gd name="T7" fmla="*/ 18 h 28"/>
              <a:gd name="T8" fmla="*/ 9 w 91"/>
              <a:gd name="T9" fmla="*/ 0 h 28"/>
              <a:gd name="T10" fmla="*/ 72 w 91"/>
              <a:gd name="T11" fmla="*/ 0 h 28"/>
              <a:gd name="T12" fmla="*/ 90 w 91"/>
              <a:gd name="T13" fmla="*/ 18 h 28"/>
              <a:gd name="T14" fmla="*/ 72 w 91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28">
                <a:moveTo>
                  <a:pt x="72" y="27"/>
                </a:moveTo>
                <a:lnTo>
                  <a:pt x="72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18"/>
                  <a:pt x="81" y="27"/>
                  <a:pt x="7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17">
            <a:extLst>
              <a:ext uri="{FF2B5EF4-FFF2-40B4-BE49-F238E27FC236}">
                <a16:creationId xmlns:a16="http://schemas.microsoft.com/office/drawing/2014/main" id="{0FC45A56-5E4F-F341-AAF7-D9742068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608" y="12169964"/>
            <a:ext cx="155063" cy="26582"/>
          </a:xfrm>
          <a:custGeom>
            <a:avLst/>
            <a:gdLst>
              <a:gd name="T0" fmla="*/ 144 w 154"/>
              <a:gd name="T1" fmla="*/ 27 h 28"/>
              <a:gd name="T2" fmla="*/ 144 w 154"/>
              <a:gd name="T3" fmla="*/ 27 h 28"/>
              <a:gd name="T4" fmla="*/ 9 w 154"/>
              <a:gd name="T5" fmla="*/ 27 h 28"/>
              <a:gd name="T6" fmla="*/ 0 w 154"/>
              <a:gd name="T7" fmla="*/ 18 h 28"/>
              <a:gd name="T8" fmla="*/ 9 w 154"/>
              <a:gd name="T9" fmla="*/ 0 h 28"/>
              <a:gd name="T10" fmla="*/ 144 w 154"/>
              <a:gd name="T11" fmla="*/ 0 h 28"/>
              <a:gd name="T12" fmla="*/ 153 w 154"/>
              <a:gd name="T13" fmla="*/ 18 h 28"/>
              <a:gd name="T14" fmla="*/ 144 w 15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28">
                <a:moveTo>
                  <a:pt x="144" y="27"/>
                </a:moveTo>
                <a:lnTo>
                  <a:pt x="144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9"/>
                  <a:pt x="153" y="18"/>
                </a:cubicBezTo>
                <a:lnTo>
                  <a:pt x="14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18">
            <a:extLst>
              <a:ext uri="{FF2B5EF4-FFF2-40B4-BE49-F238E27FC236}">
                <a16:creationId xmlns:a16="http://schemas.microsoft.com/office/drawing/2014/main" id="{5B58FAC1-9D5C-A24B-8880-C4BEED12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656" y="11664896"/>
            <a:ext cx="434181" cy="788613"/>
          </a:xfrm>
          <a:custGeom>
            <a:avLst/>
            <a:gdLst>
              <a:gd name="T0" fmla="*/ 360 w 433"/>
              <a:gd name="T1" fmla="*/ 782 h 783"/>
              <a:gd name="T2" fmla="*/ 360 w 433"/>
              <a:gd name="T3" fmla="*/ 782 h 783"/>
              <a:gd name="T4" fmla="*/ 63 w 433"/>
              <a:gd name="T5" fmla="*/ 782 h 783"/>
              <a:gd name="T6" fmla="*/ 0 w 433"/>
              <a:gd name="T7" fmla="*/ 710 h 783"/>
              <a:gd name="T8" fmla="*/ 0 w 433"/>
              <a:gd name="T9" fmla="*/ 72 h 783"/>
              <a:gd name="T10" fmla="*/ 63 w 433"/>
              <a:gd name="T11" fmla="*/ 0 h 783"/>
              <a:gd name="T12" fmla="*/ 360 w 433"/>
              <a:gd name="T13" fmla="*/ 0 h 783"/>
              <a:gd name="T14" fmla="*/ 432 w 433"/>
              <a:gd name="T15" fmla="*/ 72 h 783"/>
              <a:gd name="T16" fmla="*/ 432 w 433"/>
              <a:gd name="T17" fmla="*/ 152 h 783"/>
              <a:gd name="T18" fmla="*/ 423 w 433"/>
              <a:gd name="T19" fmla="*/ 161 h 783"/>
              <a:gd name="T20" fmla="*/ 405 w 433"/>
              <a:gd name="T21" fmla="*/ 152 h 783"/>
              <a:gd name="T22" fmla="*/ 405 w 433"/>
              <a:gd name="T23" fmla="*/ 72 h 783"/>
              <a:gd name="T24" fmla="*/ 360 w 433"/>
              <a:gd name="T25" fmla="*/ 27 h 783"/>
              <a:gd name="T26" fmla="*/ 63 w 433"/>
              <a:gd name="T27" fmla="*/ 27 h 783"/>
              <a:gd name="T28" fmla="*/ 27 w 433"/>
              <a:gd name="T29" fmla="*/ 72 h 783"/>
              <a:gd name="T30" fmla="*/ 27 w 433"/>
              <a:gd name="T31" fmla="*/ 710 h 783"/>
              <a:gd name="T32" fmla="*/ 63 w 433"/>
              <a:gd name="T33" fmla="*/ 755 h 783"/>
              <a:gd name="T34" fmla="*/ 360 w 433"/>
              <a:gd name="T35" fmla="*/ 755 h 783"/>
              <a:gd name="T36" fmla="*/ 405 w 433"/>
              <a:gd name="T37" fmla="*/ 710 h 783"/>
              <a:gd name="T38" fmla="*/ 405 w 433"/>
              <a:gd name="T39" fmla="*/ 629 h 783"/>
              <a:gd name="T40" fmla="*/ 423 w 433"/>
              <a:gd name="T41" fmla="*/ 620 h 783"/>
              <a:gd name="T42" fmla="*/ 432 w 433"/>
              <a:gd name="T43" fmla="*/ 629 h 783"/>
              <a:gd name="T44" fmla="*/ 432 w 433"/>
              <a:gd name="T45" fmla="*/ 710 h 783"/>
              <a:gd name="T46" fmla="*/ 360 w 433"/>
              <a:gd name="T47" fmla="*/ 782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3" h="783">
                <a:moveTo>
                  <a:pt x="360" y="782"/>
                </a:moveTo>
                <a:lnTo>
                  <a:pt x="360" y="782"/>
                </a:lnTo>
                <a:cubicBezTo>
                  <a:pt x="63" y="782"/>
                  <a:pt x="63" y="782"/>
                  <a:pt x="63" y="782"/>
                </a:cubicBezTo>
                <a:cubicBezTo>
                  <a:pt x="27" y="782"/>
                  <a:pt x="0" y="746"/>
                  <a:pt x="0" y="71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63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405" y="0"/>
                  <a:pt x="432" y="27"/>
                  <a:pt x="432" y="72"/>
                </a:cubicBezTo>
                <a:cubicBezTo>
                  <a:pt x="432" y="152"/>
                  <a:pt x="432" y="152"/>
                  <a:pt x="432" y="152"/>
                </a:cubicBezTo>
                <a:cubicBezTo>
                  <a:pt x="432" y="161"/>
                  <a:pt x="432" y="161"/>
                  <a:pt x="423" y="161"/>
                </a:cubicBezTo>
                <a:cubicBezTo>
                  <a:pt x="414" y="161"/>
                  <a:pt x="405" y="161"/>
                  <a:pt x="405" y="152"/>
                </a:cubicBezTo>
                <a:cubicBezTo>
                  <a:pt x="405" y="72"/>
                  <a:pt x="405" y="72"/>
                  <a:pt x="405" y="72"/>
                </a:cubicBezTo>
                <a:cubicBezTo>
                  <a:pt x="405" y="44"/>
                  <a:pt x="387" y="27"/>
                  <a:pt x="360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45" y="27"/>
                  <a:pt x="27" y="44"/>
                  <a:pt x="27" y="72"/>
                </a:cubicBezTo>
                <a:cubicBezTo>
                  <a:pt x="27" y="710"/>
                  <a:pt x="27" y="710"/>
                  <a:pt x="27" y="710"/>
                </a:cubicBezTo>
                <a:cubicBezTo>
                  <a:pt x="27" y="737"/>
                  <a:pt x="45" y="755"/>
                  <a:pt x="63" y="755"/>
                </a:cubicBezTo>
                <a:cubicBezTo>
                  <a:pt x="360" y="755"/>
                  <a:pt x="360" y="755"/>
                  <a:pt x="360" y="755"/>
                </a:cubicBezTo>
                <a:cubicBezTo>
                  <a:pt x="387" y="755"/>
                  <a:pt x="405" y="737"/>
                  <a:pt x="405" y="710"/>
                </a:cubicBezTo>
                <a:cubicBezTo>
                  <a:pt x="405" y="629"/>
                  <a:pt x="405" y="629"/>
                  <a:pt x="405" y="629"/>
                </a:cubicBezTo>
                <a:cubicBezTo>
                  <a:pt x="405" y="620"/>
                  <a:pt x="414" y="620"/>
                  <a:pt x="423" y="620"/>
                </a:cubicBezTo>
                <a:cubicBezTo>
                  <a:pt x="432" y="620"/>
                  <a:pt x="432" y="620"/>
                  <a:pt x="432" y="629"/>
                </a:cubicBezTo>
                <a:cubicBezTo>
                  <a:pt x="432" y="710"/>
                  <a:pt x="432" y="710"/>
                  <a:pt x="432" y="710"/>
                </a:cubicBezTo>
                <a:cubicBezTo>
                  <a:pt x="432" y="746"/>
                  <a:pt x="405" y="782"/>
                  <a:pt x="360" y="7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19">
            <a:extLst>
              <a:ext uri="{FF2B5EF4-FFF2-40B4-BE49-F238E27FC236}">
                <a16:creationId xmlns:a16="http://schemas.microsoft.com/office/drawing/2014/main" id="{82D1626A-B5FE-AA41-9FE2-8E5C5ACA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025" y="12302875"/>
            <a:ext cx="35443" cy="35443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0 w 37"/>
              <a:gd name="T5" fmla="*/ 18 h 37"/>
              <a:gd name="T6" fmla="*/ 18 w 37"/>
              <a:gd name="T7" fmla="*/ 0 h 37"/>
              <a:gd name="T8" fmla="*/ 36 w 37"/>
              <a:gd name="T9" fmla="*/ 18 h 37"/>
              <a:gd name="T10" fmla="*/ 18 w 37"/>
              <a:gd name="T11" fmla="*/ 36 h 37"/>
              <a:gd name="T12" fmla="*/ 18 w 37"/>
              <a:gd name="T13" fmla="*/ 9 h 37"/>
              <a:gd name="T14" fmla="*/ 18 w 37"/>
              <a:gd name="T15" fmla="*/ 9 h 37"/>
              <a:gd name="T16" fmla="*/ 9 w 37"/>
              <a:gd name="T17" fmla="*/ 18 h 37"/>
              <a:gd name="T18" fmla="*/ 18 w 37"/>
              <a:gd name="T19" fmla="*/ 27 h 37"/>
              <a:gd name="T20" fmla="*/ 27 w 37"/>
              <a:gd name="T21" fmla="*/ 18 h 37"/>
              <a:gd name="T22" fmla="*/ 18 w 37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0">
            <a:extLst>
              <a:ext uri="{FF2B5EF4-FFF2-40B4-BE49-F238E27FC236}">
                <a16:creationId xmlns:a16="http://schemas.microsoft.com/office/drawing/2014/main" id="{8C760898-7D1D-6B46-9DC5-58107FDE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721" y="11753505"/>
            <a:ext cx="128480" cy="26582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18 w 127"/>
              <a:gd name="T5" fmla="*/ 27 h 28"/>
              <a:gd name="T6" fmla="*/ 0 w 127"/>
              <a:gd name="T7" fmla="*/ 10 h 28"/>
              <a:gd name="T8" fmla="*/ 18 w 127"/>
              <a:gd name="T9" fmla="*/ 0 h 28"/>
              <a:gd name="T10" fmla="*/ 108 w 127"/>
              <a:gd name="T11" fmla="*/ 0 h 28"/>
              <a:gd name="T12" fmla="*/ 126 w 127"/>
              <a:gd name="T13" fmla="*/ 10 h 28"/>
              <a:gd name="T14" fmla="*/ 108 w 1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9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10"/>
                </a:cubicBezTo>
                <a:cubicBezTo>
                  <a:pt x="126" y="19"/>
                  <a:pt x="117" y="27"/>
                  <a:pt x="10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CuadroTexto 395">
            <a:extLst>
              <a:ext uri="{FF2B5EF4-FFF2-40B4-BE49-F238E27FC236}">
                <a16:creationId xmlns:a16="http://schemas.microsoft.com/office/drawing/2014/main" id="{19F78F05-CA55-5240-99F9-88329E18BFFF}"/>
              </a:ext>
            </a:extLst>
          </p:cNvPr>
          <p:cNvSpPr txBox="1"/>
          <p:nvPr/>
        </p:nvSpPr>
        <p:spPr>
          <a:xfrm flipH="1">
            <a:off x="16505762" y="4307306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18" name="Rectangle 45">
            <a:extLst>
              <a:ext uri="{FF2B5EF4-FFF2-40B4-BE49-F238E27FC236}">
                <a16:creationId xmlns:a16="http://schemas.microsoft.com/office/drawing/2014/main" id="{05CE2781-C2C2-8E41-8AEC-4EB7549AB0B5}"/>
              </a:ext>
            </a:extLst>
          </p:cNvPr>
          <p:cNvSpPr/>
          <p:nvPr/>
        </p:nvSpPr>
        <p:spPr>
          <a:xfrm flipH="1">
            <a:off x="16508288" y="5030942"/>
            <a:ext cx="4051069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0" name="CuadroTexto 395">
            <a:extLst>
              <a:ext uri="{FF2B5EF4-FFF2-40B4-BE49-F238E27FC236}">
                <a16:creationId xmlns:a16="http://schemas.microsoft.com/office/drawing/2014/main" id="{8325F6FA-07A4-DB46-A7B7-E454DDAB703A}"/>
              </a:ext>
            </a:extLst>
          </p:cNvPr>
          <p:cNvSpPr txBox="1"/>
          <p:nvPr/>
        </p:nvSpPr>
        <p:spPr>
          <a:xfrm flipH="1">
            <a:off x="17836766" y="7779181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21" name="Rectangle 45">
            <a:extLst>
              <a:ext uri="{FF2B5EF4-FFF2-40B4-BE49-F238E27FC236}">
                <a16:creationId xmlns:a16="http://schemas.microsoft.com/office/drawing/2014/main" id="{55F484FA-58BA-6243-91AB-77CB203D07A7}"/>
              </a:ext>
            </a:extLst>
          </p:cNvPr>
          <p:cNvSpPr/>
          <p:nvPr/>
        </p:nvSpPr>
        <p:spPr>
          <a:xfrm flipH="1">
            <a:off x="17839292" y="8502817"/>
            <a:ext cx="4051069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3" name="CuadroTexto 395">
            <a:extLst>
              <a:ext uri="{FF2B5EF4-FFF2-40B4-BE49-F238E27FC236}">
                <a16:creationId xmlns:a16="http://schemas.microsoft.com/office/drawing/2014/main" id="{7452EE74-C650-D646-BB1F-EB9C3CA3533C}"/>
              </a:ext>
            </a:extLst>
          </p:cNvPr>
          <p:cNvSpPr txBox="1"/>
          <p:nvPr/>
        </p:nvSpPr>
        <p:spPr>
          <a:xfrm flipH="1">
            <a:off x="16472198" y="11239480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24" name="Rectangle 45">
            <a:extLst>
              <a:ext uri="{FF2B5EF4-FFF2-40B4-BE49-F238E27FC236}">
                <a16:creationId xmlns:a16="http://schemas.microsoft.com/office/drawing/2014/main" id="{6F1A784E-531D-CE42-8A15-C118605A73A3}"/>
              </a:ext>
            </a:extLst>
          </p:cNvPr>
          <p:cNvSpPr/>
          <p:nvPr/>
        </p:nvSpPr>
        <p:spPr>
          <a:xfrm flipH="1">
            <a:off x="16474724" y="11963115"/>
            <a:ext cx="4051069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6" name="CuadroTexto 395">
            <a:extLst>
              <a:ext uri="{FF2B5EF4-FFF2-40B4-BE49-F238E27FC236}">
                <a16:creationId xmlns:a16="http://schemas.microsoft.com/office/drawing/2014/main" id="{F3CC3E57-3886-D843-92D6-4DACD1FD085F}"/>
              </a:ext>
            </a:extLst>
          </p:cNvPr>
          <p:cNvSpPr txBox="1"/>
          <p:nvPr/>
        </p:nvSpPr>
        <p:spPr>
          <a:xfrm flipH="1">
            <a:off x="5431166" y="4340315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27" name="Rectangle 45">
            <a:extLst>
              <a:ext uri="{FF2B5EF4-FFF2-40B4-BE49-F238E27FC236}">
                <a16:creationId xmlns:a16="http://schemas.microsoft.com/office/drawing/2014/main" id="{28E494A7-F681-AF44-BC99-7708BD198B48}"/>
              </a:ext>
            </a:extLst>
          </p:cNvPr>
          <p:cNvSpPr/>
          <p:nvPr/>
        </p:nvSpPr>
        <p:spPr>
          <a:xfrm flipH="1">
            <a:off x="3387840" y="5063951"/>
            <a:ext cx="4237363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9" name="CuadroTexto 395">
            <a:extLst>
              <a:ext uri="{FF2B5EF4-FFF2-40B4-BE49-F238E27FC236}">
                <a16:creationId xmlns:a16="http://schemas.microsoft.com/office/drawing/2014/main" id="{952C8896-320F-0B45-AF25-DB0B2143BF93}"/>
              </a:ext>
            </a:extLst>
          </p:cNvPr>
          <p:cNvSpPr txBox="1"/>
          <p:nvPr/>
        </p:nvSpPr>
        <p:spPr>
          <a:xfrm flipH="1">
            <a:off x="4061403" y="7742875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30" name="Rectangle 45">
            <a:extLst>
              <a:ext uri="{FF2B5EF4-FFF2-40B4-BE49-F238E27FC236}">
                <a16:creationId xmlns:a16="http://schemas.microsoft.com/office/drawing/2014/main" id="{0623B730-E1C1-054D-A045-7E7DEA0171D0}"/>
              </a:ext>
            </a:extLst>
          </p:cNvPr>
          <p:cNvSpPr/>
          <p:nvPr/>
        </p:nvSpPr>
        <p:spPr>
          <a:xfrm flipH="1">
            <a:off x="2018077" y="8466511"/>
            <a:ext cx="4237363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32" name="CuadroTexto 395">
            <a:extLst>
              <a:ext uri="{FF2B5EF4-FFF2-40B4-BE49-F238E27FC236}">
                <a16:creationId xmlns:a16="http://schemas.microsoft.com/office/drawing/2014/main" id="{6FF6E657-78BD-2F47-896B-F957FAFD6CBA}"/>
              </a:ext>
            </a:extLst>
          </p:cNvPr>
          <p:cNvSpPr txBox="1"/>
          <p:nvPr/>
        </p:nvSpPr>
        <p:spPr>
          <a:xfrm flipH="1">
            <a:off x="5537341" y="11251760"/>
            <a:ext cx="2194189" cy="59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33" name="Rectangle 45">
            <a:extLst>
              <a:ext uri="{FF2B5EF4-FFF2-40B4-BE49-F238E27FC236}">
                <a16:creationId xmlns:a16="http://schemas.microsoft.com/office/drawing/2014/main" id="{50CBD802-6270-F048-AEC9-4F82F64ECC0E}"/>
              </a:ext>
            </a:extLst>
          </p:cNvPr>
          <p:cNvSpPr/>
          <p:nvPr/>
        </p:nvSpPr>
        <p:spPr>
          <a:xfrm flipH="1">
            <a:off x="3494014" y="11975396"/>
            <a:ext cx="4237363" cy="87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E3C6F"/>
      </a:accent1>
      <a:accent2>
        <a:srgbClr val="6B83D3"/>
      </a:accent2>
      <a:accent3>
        <a:srgbClr val="7EC3B6"/>
      </a:accent3>
      <a:accent4>
        <a:srgbClr val="EDDE40"/>
      </a:accent4>
      <a:accent5>
        <a:srgbClr val="B1EB5B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91180</TotalTime>
  <Words>524</Words>
  <Application>Microsoft Macintosh PowerPoint</Application>
  <PresentationFormat>Custom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16127</cp:revision>
  <dcterms:created xsi:type="dcterms:W3CDTF">2014-11-12T21:47:38Z</dcterms:created>
  <dcterms:modified xsi:type="dcterms:W3CDTF">2019-09-25T22:07:05Z</dcterms:modified>
  <cp:category/>
</cp:coreProperties>
</file>