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9" autoAdjust="0"/>
    <p:restoredTop sz="50000" autoAdjust="0"/>
  </p:normalViewPr>
  <p:slideViewPr>
    <p:cSldViewPr snapToGrid="0" snapToObjects="1">
      <p:cViewPr>
        <p:scale>
          <a:sx n="39" d="100"/>
          <a:sy n="39" d="100"/>
        </p:scale>
        <p:origin x="2864" y="12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>
            <a:extLst>
              <a:ext uri="{FF2B5EF4-FFF2-40B4-BE49-F238E27FC236}">
                <a16:creationId xmlns:a16="http://schemas.microsoft.com/office/drawing/2014/main" id="{75233759-0ED0-8440-9321-1F3B7E02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9997" y="3521222"/>
            <a:ext cx="3705912" cy="5022165"/>
          </a:xfrm>
          <a:custGeom>
            <a:avLst/>
            <a:gdLst>
              <a:gd name="T0" fmla="*/ 686130 w 3363"/>
              <a:gd name="T1" fmla="*/ 1641115 h 4560"/>
              <a:gd name="T2" fmla="*/ 0 w 3363"/>
              <a:gd name="T3" fmla="*/ 1379055 h 4560"/>
              <a:gd name="T4" fmla="*/ 524412 w 3363"/>
              <a:gd name="T5" fmla="*/ 0 h 4560"/>
              <a:gd name="T6" fmla="*/ 1210903 w 3363"/>
              <a:gd name="T7" fmla="*/ 262420 h 4560"/>
              <a:gd name="T8" fmla="*/ 686130 w 3363"/>
              <a:gd name="T9" fmla="*/ 1641115 h 4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63" h="4560">
                <a:moveTo>
                  <a:pt x="1905" y="4559"/>
                </a:moveTo>
                <a:lnTo>
                  <a:pt x="0" y="3831"/>
                </a:lnTo>
                <a:lnTo>
                  <a:pt x="1456" y="0"/>
                </a:lnTo>
                <a:lnTo>
                  <a:pt x="3362" y="729"/>
                </a:lnTo>
                <a:lnTo>
                  <a:pt x="1905" y="455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2">
            <a:extLst>
              <a:ext uri="{FF2B5EF4-FFF2-40B4-BE49-F238E27FC236}">
                <a16:creationId xmlns:a16="http://schemas.microsoft.com/office/drawing/2014/main" id="{093EB9FC-805B-4F4A-808C-8164268E8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715" y="3399798"/>
            <a:ext cx="3953619" cy="5250443"/>
          </a:xfrm>
          <a:custGeom>
            <a:avLst/>
            <a:gdLst>
              <a:gd name="T0" fmla="*/ 1278899 w 3588"/>
              <a:gd name="T1" fmla="*/ 333714 h 4767"/>
              <a:gd name="T2" fmla="*/ 1278899 w 3588"/>
              <a:gd name="T3" fmla="*/ 333714 h 4767"/>
              <a:gd name="T4" fmla="*/ 770365 w 3588"/>
              <a:gd name="T5" fmla="*/ 1670368 h 4767"/>
              <a:gd name="T6" fmla="*/ 699055 w 3588"/>
              <a:gd name="T7" fmla="*/ 1706007 h 4767"/>
              <a:gd name="T8" fmla="*/ 45379 w 3588"/>
              <a:gd name="T9" fmla="*/ 1456892 h 4767"/>
              <a:gd name="T10" fmla="*/ 12605 w 3588"/>
              <a:gd name="T11" fmla="*/ 1382373 h 4767"/>
              <a:gd name="T12" fmla="*/ 521140 w 3588"/>
              <a:gd name="T13" fmla="*/ 45359 h 4767"/>
              <a:gd name="T14" fmla="*/ 595331 w 3588"/>
              <a:gd name="T15" fmla="*/ 12960 h 4767"/>
              <a:gd name="T16" fmla="*/ 1246846 w 3588"/>
              <a:gd name="T17" fmla="*/ 259195 h 4767"/>
              <a:gd name="T18" fmla="*/ 1278899 w 3588"/>
              <a:gd name="T19" fmla="*/ 333714 h 4767"/>
              <a:gd name="T20" fmla="*/ 708779 w 3588"/>
              <a:gd name="T21" fmla="*/ 1631489 h 4767"/>
              <a:gd name="T22" fmla="*/ 708779 w 3588"/>
              <a:gd name="T23" fmla="*/ 1631489 h 4767"/>
              <a:gd name="T24" fmla="*/ 1207949 w 3588"/>
              <a:gd name="T25" fmla="*/ 320754 h 4767"/>
              <a:gd name="T26" fmla="*/ 582366 w 3588"/>
              <a:gd name="T27" fmla="*/ 84238 h 4767"/>
              <a:gd name="T28" fmla="*/ 84276 w 3588"/>
              <a:gd name="T29" fmla="*/ 1395333 h 4767"/>
              <a:gd name="T30" fmla="*/ 708779 w 3588"/>
              <a:gd name="T31" fmla="*/ 1631489 h 4767"/>
              <a:gd name="T32" fmla="*/ 589209 w 3588"/>
              <a:gd name="T33" fmla="*/ 71279 h 4767"/>
              <a:gd name="T34" fmla="*/ 589209 w 3588"/>
              <a:gd name="T35" fmla="*/ 71279 h 476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588" h="4767">
                <a:moveTo>
                  <a:pt x="3551" y="927"/>
                </a:moveTo>
                <a:lnTo>
                  <a:pt x="3551" y="927"/>
                </a:lnTo>
                <a:cubicBezTo>
                  <a:pt x="2139" y="4640"/>
                  <a:pt x="2139" y="4640"/>
                  <a:pt x="2139" y="4640"/>
                </a:cubicBezTo>
                <a:cubicBezTo>
                  <a:pt x="2112" y="4722"/>
                  <a:pt x="2013" y="4766"/>
                  <a:pt x="1941" y="4739"/>
                </a:cubicBezTo>
                <a:cubicBezTo>
                  <a:pt x="126" y="4047"/>
                  <a:pt x="126" y="4047"/>
                  <a:pt x="126" y="4047"/>
                </a:cubicBezTo>
                <a:cubicBezTo>
                  <a:pt x="45" y="4011"/>
                  <a:pt x="0" y="3921"/>
                  <a:pt x="35" y="3840"/>
                </a:cubicBezTo>
                <a:cubicBezTo>
                  <a:pt x="1447" y="126"/>
                  <a:pt x="1447" y="126"/>
                  <a:pt x="1447" y="126"/>
                </a:cubicBezTo>
                <a:cubicBezTo>
                  <a:pt x="1483" y="46"/>
                  <a:pt x="1573" y="0"/>
                  <a:pt x="1653" y="36"/>
                </a:cubicBezTo>
                <a:cubicBezTo>
                  <a:pt x="3462" y="720"/>
                  <a:pt x="3462" y="720"/>
                  <a:pt x="3462" y="720"/>
                </a:cubicBezTo>
                <a:cubicBezTo>
                  <a:pt x="3542" y="756"/>
                  <a:pt x="3587" y="846"/>
                  <a:pt x="3551" y="927"/>
                </a:cubicBezTo>
                <a:close/>
                <a:moveTo>
                  <a:pt x="1968" y="4532"/>
                </a:moveTo>
                <a:lnTo>
                  <a:pt x="1968" y="4532"/>
                </a:lnTo>
                <a:cubicBezTo>
                  <a:pt x="3354" y="891"/>
                  <a:pt x="3354" y="891"/>
                  <a:pt x="3354" y="891"/>
                </a:cubicBezTo>
                <a:cubicBezTo>
                  <a:pt x="1617" y="234"/>
                  <a:pt x="1617" y="234"/>
                  <a:pt x="1617" y="234"/>
                </a:cubicBezTo>
                <a:cubicBezTo>
                  <a:pt x="234" y="3876"/>
                  <a:pt x="234" y="3876"/>
                  <a:pt x="234" y="3876"/>
                </a:cubicBezTo>
                <a:lnTo>
                  <a:pt x="1968" y="4532"/>
                </a:lnTo>
                <a:close/>
                <a:moveTo>
                  <a:pt x="1636" y="198"/>
                </a:moveTo>
                <a:lnTo>
                  <a:pt x="1636" y="1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3">
            <a:extLst>
              <a:ext uri="{FF2B5EF4-FFF2-40B4-BE49-F238E27FC236}">
                <a16:creationId xmlns:a16="http://schemas.microsoft.com/office/drawing/2014/main" id="{ED9B6709-87B0-4A4D-9E76-477B98E8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37397" y="5473747"/>
            <a:ext cx="1131685" cy="1121975"/>
          </a:xfrm>
          <a:custGeom>
            <a:avLst/>
            <a:gdLst>
              <a:gd name="T0" fmla="*/ 100583 w 1026"/>
              <a:gd name="T1" fmla="*/ 152377 h 1018"/>
              <a:gd name="T2" fmla="*/ 100583 w 1026"/>
              <a:gd name="T3" fmla="*/ 152377 h 1018"/>
              <a:gd name="T4" fmla="*/ 217390 w 1026"/>
              <a:gd name="T5" fmla="*/ 97262 h 1018"/>
              <a:gd name="T6" fmla="*/ 272188 w 1026"/>
              <a:gd name="T7" fmla="*/ 217218 h 1018"/>
              <a:gd name="T8" fmla="*/ 152497 w 1026"/>
              <a:gd name="T9" fmla="*/ 269091 h 1018"/>
              <a:gd name="T10" fmla="*/ 100583 w 1026"/>
              <a:gd name="T11" fmla="*/ 152377 h 1018"/>
              <a:gd name="T12" fmla="*/ 32446 w 1026"/>
              <a:gd name="T13" fmla="*/ 126440 h 1018"/>
              <a:gd name="T14" fmla="*/ 32446 w 1026"/>
              <a:gd name="T15" fmla="*/ 126440 h 1018"/>
              <a:gd name="T16" fmla="*/ 126540 w 1026"/>
              <a:gd name="T17" fmla="*/ 337174 h 1018"/>
              <a:gd name="T18" fmla="*/ 337080 w 1026"/>
              <a:gd name="T19" fmla="*/ 239912 h 1018"/>
              <a:gd name="T20" fmla="*/ 242986 w 1026"/>
              <a:gd name="T21" fmla="*/ 32421 h 1018"/>
              <a:gd name="T22" fmla="*/ 32446 w 1026"/>
              <a:gd name="T23" fmla="*/ 126440 h 1018"/>
              <a:gd name="T24" fmla="*/ 100583 w 1026"/>
              <a:gd name="T25" fmla="*/ 152377 h 101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26" h="1018">
                <a:moveTo>
                  <a:pt x="279" y="423"/>
                </a:moveTo>
                <a:lnTo>
                  <a:pt x="279" y="423"/>
                </a:lnTo>
                <a:cubicBezTo>
                  <a:pt x="333" y="288"/>
                  <a:pt x="476" y="225"/>
                  <a:pt x="603" y="270"/>
                </a:cubicBezTo>
                <a:cubicBezTo>
                  <a:pt x="737" y="324"/>
                  <a:pt x="800" y="468"/>
                  <a:pt x="755" y="603"/>
                </a:cubicBezTo>
                <a:cubicBezTo>
                  <a:pt x="701" y="729"/>
                  <a:pt x="557" y="801"/>
                  <a:pt x="423" y="747"/>
                </a:cubicBezTo>
                <a:cubicBezTo>
                  <a:pt x="297" y="693"/>
                  <a:pt x="225" y="549"/>
                  <a:pt x="279" y="423"/>
                </a:cubicBezTo>
                <a:lnTo>
                  <a:pt x="90" y="351"/>
                </a:lnTo>
                <a:cubicBezTo>
                  <a:pt x="0" y="585"/>
                  <a:pt x="126" y="846"/>
                  <a:pt x="351" y="936"/>
                </a:cubicBezTo>
                <a:cubicBezTo>
                  <a:pt x="584" y="1017"/>
                  <a:pt x="854" y="900"/>
                  <a:pt x="935" y="666"/>
                </a:cubicBezTo>
                <a:cubicBezTo>
                  <a:pt x="1025" y="441"/>
                  <a:pt x="908" y="171"/>
                  <a:pt x="674" y="90"/>
                </a:cubicBezTo>
                <a:cubicBezTo>
                  <a:pt x="440" y="0"/>
                  <a:pt x="180" y="117"/>
                  <a:pt x="90" y="351"/>
                </a:cubicBezTo>
                <a:lnTo>
                  <a:pt x="279" y="423"/>
                </a:lnTo>
              </a:path>
            </a:pathLst>
          </a:custGeom>
          <a:solidFill>
            <a:srgbClr val="6FA8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Freeform 4">
            <a:extLst>
              <a:ext uri="{FF2B5EF4-FFF2-40B4-BE49-F238E27FC236}">
                <a16:creationId xmlns:a16="http://schemas.microsoft.com/office/drawing/2014/main" id="{777A86B0-6613-0E44-A45D-7FBB9D09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4562" y="3914643"/>
            <a:ext cx="2972500" cy="4249896"/>
          </a:xfrm>
          <a:custGeom>
            <a:avLst/>
            <a:gdLst>
              <a:gd name="T0" fmla="*/ 453198 w 2699"/>
              <a:gd name="T1" fmla="*/ 123104 h 3859"/>
              <a:gd name="T2" fmla="*/ 453198 w 2699"/>
              <a:gd name="T3" fmla="*/ 123104 h 3859"/>
              <a:gd name="T4" fmla="*/ 546789 w 2699"/>
              <a:gd name="T5" fmla="*/ 80990 h 3859"/>
              <a:gd name="T6" fmla="*/ 848081 w 2699"/>
              <a:gd name="T7" fmla="*/ 194375 h 3859"/>
              <a:gd name="T8" fmla="*/ 890198 w 2699"/>
              <a:gd name="T9" fmla="*/ 288323 h 3859"/>
              <a:gd name="T10" fmla="*/ 517992 w 2699"/>
              <a:gd name="T11" fmla="*/ 1265598 h 3859"/>
              <a:gd name="T12" fmla="*/ 423681 w 2699"/>
              <a:gd name="T13" fmla="*/ 1307712 h 3859"/>
              <a:gd name="T14" fmla="*/ 123109 w 2699"/>
              <a:gd name="T15" fmla="*/ 1194327 h 3859"/>
              <a:gd name="T16" fmla="*/ 80992 w 2699"/>
              <a:gd name="T17" fmla="*/ 1100379 h 3859"/>
              <a:gd name="T18" fmla="*/ 453198 w 2699"/>
              <a:gd name="T19" fmla="*/ 123104 h 3859"/>
              <a:gd name="T20" fmla="*/ 388404 w 2699"/>
              <a:gd name="T21" fmla="*/ 97188 h 3859"/>
              <a:gd name="T22" fmla="*/ 388404 w 2699"/>
              <a:gd name="T23" fmla="*/ 97188 h 3859"/>
              <a:gd name="T24" fmla="*/ 16198 w 2699"/>
              <a:gd name="T25" fmla="*/ 1074462 h 3859"/>
              <a:gd name="T26" fmla="*/ 55075 w 2699"/>
              <a:gd name="T27" fmla="*/ 1168410 h 3859"/>
              <a:gd name="T28" fmla="*/ 97191 w 2699"/>
              <a:gd name="T29" fmla="*/ 1259119 h 3859"/>
              <a:gd name="T30" fmla="*/ 398123 w 2699"/>
              <a:gd name="T31" fmla="*/ 1375744 h 3859"/>
              <a:gd name="T32" fmla="*/ 492074 w 2699"/>
              <a:gd name="T33" fmla="*/ 1333629 h 3859"/>
              <a:gd name="T34" fmla="*/ 582426 w 2699"/>
              <a:gd name="T35" fmla="*/ 1291515 h 3859"/>
              <a:gd name="T36" fmla="*/ 954992 w 2699"/>
              <a:gd name="T37" fmla="*/ 311000 h 3859"/>
              <a:gd name="T38" fmla="*/ 916115 w 2699"/>
              <a:gd name="T39" fmla="*/ 220292 h 3859"/>
              <a:gd name="T40" fmla="*/ 873999 w 2699"/>
              <a:gd name="T41" fmla="*/ 126344 h 3859"/>
              <a:gd name="T42" fmla="*/ 572707 w 2699"/>
              <a:gd name="T43" fmla="*/ 12958 h 3859"/>
              <a:gd name="T44" fmla="*/ 479116 w 2699"/>
              <a:gd name="T45" fmla="*/ 55073 h 3859"/>
              <a:gd name="T46" fmla="*/ 388404 w 2699"/>
              <a:gd name="T47" fmla="*/ 97188 h 3859"/>
              <a:gd name="T48" fmla="*/ 453198 w 2699"/>
              <a:gd name="T49" fmla="*/ 123104 h 38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99" h="3859">
                <a:moveTo>
                  <a:pt x="1259" y="342"/>
                </a:moveTo>
                <a:lnTo>
                  <a:pt x="1259" y="342"/>
                </a:lnTo>
                <a:cubicBezTo>
                  <a:pt x="1367" y="378"/>
                  <a:pt x="1483" y="324"/>
                  <a:pt x="1519" y="225"/>
                </a:cubicBezTo>
                <a:cubicBezTo>
                  <a:pt x="2356" y="540"/>
                  <a:pt x="2356" y="540"/>
                  <a:pt x="2356" y="540"/>
                </a:cubicBezTo>
                <a:cubicBezTo>
                  <a:pt x="2320" y="648"/>
                  <a:pt x="2365" y="756"/>
                  <a:pt x="2473" y="801"/>
                </a:cubicBezTo>
                <a:cubicBezTo>
                  <a:pt x="1439" y="3516"/>
                  <a:pt x="1439" y="3516"/>
                  <a:pt x="1439" y="3516"/>
                </a:cubicBezTo>
                <a:cubicBezTo>
                  <a:pt x="1331" y="3480"/>
                  <a:pt x="1223" y="3534"/>
                  <a:pt x="1177" y="3633"/>
                </a:cubicBezTo>
                <a:cubicBezTo>
                  <a:pt x="342" y="3318"/>
                  <a:pt x="342" y="3318"/>
                  <a:pt x="342" y="3318"/>
                </a:cubicBezTo>
                <a:cubicBezTo>
                  <a:pt x="378" y="3210"/>
                  <a:pt x="333" y="3102"/>
                  <a:pt x="225" y="3057"/>
                </a:cubicBezTo>
                <a:cubicBezTo>
                  <a:pt x="1259" y="342"/>
                  <a:pt x="1259" y="342"/>
                  <a:pt x="1259" y="342"/>
                </a:cubicBezTo>
                <a:lnTo>
                  <a:pt x="1079" y="270"/>
                </a:lnTo>
                <a:cubicBezTo>
                  <a:pt x="45" y="2985"/>
                  <a:pt x="45" y="2985"/>
                  <a:pt x="45" y="2985"/>
                </a:cubicBezTo>
                <a:cubicBezTo>
                  <a:pt x="0" y="3093"/>
                  <a:pt x="54" y="3210"/>
                  <a:pt x="153" y="3246"/>
                </a:cubicBezTo>
                <a:cubicBezTo>
                  <a:pt x="117" y="3345"/>
                  <a:pt x="171" y="3462"/>
                  <a:pt x="270" y="3498"/>
                </a:cubicBezTo>
                <a:cubicBezTo>
                  <a:pt x="1106" y="3822"/>
                  <a:pt x="1106" y="3822"/>
                  <a:pt x="1106" y="3822"/>
                </a:cubicBezTo>
                <a:cubicBezTo>
                  <a:pt x="1213" y="3858"/>
                  <a:pt x="1331" y="3804"/>
                  <a:pt x="1367" y="3705"/>
                </a:cubicBezTo>
                <a:cubicBezTo>
                  <a:pt x="1465" y="3741"/>
                  <a:pt x="1582" y="3696"/>
                  <a:pt x="1618" y="3588"/>
                </a:cubicBezTo>
                <a:cubicBezTo>
                  <a:pt x="2653" y="864"/>
                  <a:pt x="2653" y="864"/>
                  <a:pt x="2653" y="864"/>
                </a:cubicBezTo>
                <a:cubicBezTo>
                  <a:pt x="2698" y="765"/>
                  <a:pt x="2644" y="648"/>
                  <a:pt x="2545" y="612"/>
                </a:cubicBezTo>
                <a:cubicBezTo>
                  <a:pt x="2581" y="513"/>
                  <a:pt x="2527" y="396"/>
                  <a:pt x="2428" y="351"/>
                </a:cubicBezTo>
                <a:cubicBezTo>
                  <a:pt x="1591" y="36"/>
                  <a:pt x="1591" y="36"/>
                  <a:pt x="1591" y="36"/>
                </a:cubicBezTo>
                <a:cubicBezTo>
                  <a:pt x="1483" y="0"/>
                  <a:pt x="1376" y="45"/>
                  <a:pt x="1331" y="153"/>
                </a:cubicBezTo>
                <a:cubicBezTo>
                  <a:pt x="1232" y="117"/>
                  <a:pt x="1115" y="162"/>
                  <a:pt x="1079" y="270"/>
                </a:cubicBezTo>
                <a:lnTo>
                  <a:pt x="1259" y="34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1620E6F8-4ECF-8B4E-A97F-BBD77C0B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900" y="3540650"/>
            <a:ext cx="3841906" cy="5031879"/>
          </a:xfrm>
          <a:custGeom>
            <a:avLst/>
            <a:gdLst>
              <a:gd name="T0" fmla="*/ 1255352 w 3490"/>
              <a:gd name="T1" fmla="*/ 1356323 h 4569"/>
              <a:gd name="T2" fmla="*/ 579642 w 3490"/>
              <a:gd name="T3" fmla="*/ 1644290 h 4569"/>
              <a:gd name="T4" fmla="*/ 0 w 3490"/>
              <a:gd name="T5" fmla="*/ 288327 h 4569"/>
              <a:gd name="T6" fmla="*/ 676789 w 3490"/>
              <a:gd name="T7" fmla="*/ 0 h 4569"/>
              <a:gd name="T8" fmla="*/ 1255352 w 3490"/>
              <a:gd name="T9" fmla="*/ 1356323 h 45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90" h="4569">
                <a:moveTo>
                  <a:pt x="3489" y="3768"/>
                </a:moveTo>
                <a:lnTo>
                  <a:pt x="1611" y="4568"/>
                </a:lnTo>
                <a:lnTo>
                  <a:pt x="0" y="801"/>
                </a:lnTo>
                <a:lnTo>
                  <a:pt x="1881" y="0"/>
                </a:lnTo>
                <a:lnTo>
                  <a:pt x="3489" y="37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2718286C-447A-7945-96A6-386F8F87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473" y="3424082"/>
            <a:ext cx="4070188" cy="5260161"/>
          </a:xfrm>
          <a:custGeom>
            <a:avLst/>
            <a:gdLst>
              <a:gd name="T0" fmla="*/ 757306 w 3696"/>
              <a:gd name="T1" fmla="*/ 41766 h 4775"/>
              <a:gd name="T2" fmla="*/ 757306 w 3696"/>
              <a:gd name="T3" fmla="*/ 41766 h 4775"/>
              <a:gd name="T4" fmla="*/ 1317007 w 3696"/>
              <a:gd name="T5" fmla="*/ 1359568 h 4775"/>
              <a:gd name="T6" fmla="*/ 1287853 w 3696"/>
              <a:gd name="T7" fmla="*/ 1434099 h 4775"/>
              <a:gd name="T8" fmla="*/ 643926 w 3696"/>
              <a:gd name="T9" fmla="*/ 1709181 h 4775"/>
              <a:gd name="T10" fmla="*/ 573019 w 3696"/>
              <a:gd name="T11" fmla="*/ 1676777 h 4775"/>
              <a:gd name="T12" fmla="*/ 9718 w 3696"/>
              <a:gd name="T13" fmla="*/ 359335 h 4775"/>
              <a:gd name="T14" fmla="*/ 42113 w 3696"/>
              <a:gd name="T15" fmla="*/ 284804 h 4775"/>
              <a:gd name="T16" fmla="*/ 682799 w 3696"/>
              <a:gd name="T17" fmla="*/ 12962 h 4775"/>
              <a:gd name="T18" fmla="*/ 757306 w 3696"/>
              <a:gd name="T19" fmla="*/ 41766 h 4775"/>
              <a:gd name="T20" fmla="*/ 1246100 w 3696"/>
              <a:gd name="T21" fmla="*/ 1375770 h 4775"/>
              <a:gd name="T22" fmla="*/ 1246100 w 3696"/>
              <a:gd name="T23" fmla="*/ 1375770 h 4775"/>
              <a:gd name="T24" fmla="*/ 695757 w 3696"/>
              <a:gd name="T25" fmla="*/ 83893 h 4775"/>
              <a:gd name="T26" fmla="*/ 84225 w 3696"/>
              <a:gd name="T27" fmla="*/ 346373 h 4775"/>
              <a:gd name="T28" fmla="*/ 631328 w 3696"/>
              <a:gd name="T29" fmla="*/ 1634650 h 4775"/>
              <a:gd name="T30" fmla="*/ 1246100 w 3696"/>
              <a:gd name="T31" fmla="*/ 1375770 h 4775"/>
              <a:gd name="T32" fmla="*/ 77386 w 3696"/>
              <a:gd name="T33" fmla="*/ 330171 h 4775"/>
              <a:gd name="T34" fmla="*/ 77386 w 3696"/>
              <a:gd name="T35" fmla="*/ 330171 h 47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696" h="4775">
                <a:moveTo>
                  <a:pt x="2104" y="116"/>
                </a:moveTo>
                <a:lnTo>
                  <a:pt x="2104" y="116"/>
                </a:lnTo>
                <a:cubicBezTo>
                  <a:pt x="3659" y="3776"/>
                  <a:pt x="3659" y="3776"/>
                  <a:pt x="3659" y="3776"/>
                </a:cubicBezTo>
                <a:cubicBezTo>
                  <a:pt x="3695" y="3857"/>
                  <a:pt x="3659" y="3947"/>
                  <a:pt x="3578" y="3983"/>
                </a:cubicBezTo>
                <a:cubicBezTo>
                  <a:pt x="1789" y="4747"/>
                  <a:pt x="1789" y="4747"/>
                  <a:pt x="1789" y="4747"/>
                </a:cubicBezTo>
                <a:cubicBezTo>
                  <a:pt x="1718" y="4774"/>
                  <a:pt x="1619" y="4738"/>
                  <a:pt x="1592" y="4657"/>
                </a:cubicBezTo>
                <a:cubicBezTo>
                  <a:pt x="27" y="998"/>
                  <a:pt x="27" y="998"/>
                  <a:pt x="27" y="998"/>
                </a:cubicBezTo>
                <a:cubicBezTo>
                  <a:pt x="0" y="917"/>
                  <a:pt x="36" y="827"/>
                  <a:pt x="117" y="791"/>
                </a:cubicBezTo>
                <a:cubicBezTo>
                  <a:pt x="1897" y="36"/>
                  <a:pt x="1897" y="36"/>
                  <a:pt x="1897" y="36"/>
                </a:cubicBezTo>
                <a:cubicBezTo>
                  <a:pt x="1978" y="0"/>
                  <a:pt x="2068" y="36"/>
                  <a:pt x="2104" y="116"/>
                </a:cubicBezTo>
                <a:close/>
                <a:moveTo>
                  <a:pt x="3462" y="3821"/>
                </a:moveTo>
                <a:lnTo>
                  <a:pt x="3462" y="3821"/>
                </a:lnTo>
                <a:cubicBezTo>
                  <a:pt x="1933" y="233"/>
                  <a:pt x="1933" y="233"/>
                  <a:pt x="1933" y="233"/>
                </a:cubicBezTo>
                <a:cubicBezTo>
                  <a:pt x="234" y="962"/>
                  <a:pt x="234" y="962"/>
                  <a:pt x="234" y="962"/>
                </a:cubicBezTo>
                <a:cubicBezTo>
                  <a:pt x="1754" y="4540"/>
                  <a:pt x="1754" y="4540"/>
                  <a:pt x="1754" y="4540"/>
                </a:cubicBezTo>
                <a:lnTo>
                  <a:pt x="3462" y="3821"/>
                </a:lnTo>
                <a:close/>
                <a:moveTo>
                  <a:pt x="215" y="917"/>
                </a:moveTo>
                <a:lnTo>
                  <a:pt x="215" y="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7">
            <a:extLst>
              <a:ext uri="{FF2B5EF4-FFF2-40B4-BE49-F238E27FC236}">
                <a16:creationId xmlns:a16="http://schemas.microsoft.com/office/drawing/2014/main" id="{E6A8AD53-F892-FB41-AE8D-58078AA27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4295" y="5493175"/>
            <a:ext cx="1141403" cy="1131689"/>
          </a:xfrm>
          <a:custGeom>
            <a:avLst/>
            <a:gdLst>
              <a:gd name="T0" fmla="*/ 103809 w 1035"/>
              <a:gd name="T1" fmla="*/ 220420 h 1027"/>
              <a:gd name="T2" fmla="*/ 103809 w 1035"/>
              <a:gd name="T3" fmla="*/ 220420 h 1027"/>
              <a:gd name="T4" fmla="*/ 152469 w 1035"/>
              <a:gd name="T5" fmla="*/ 100486 h 1027"/>
              <a:gd name="T6" fmla="*/ 268894 w 1035"/>
              <a:gd name="T7" fmla="*/ 149108 h 1027"/>
              <a:gd name="T8" fmla="*/ 223838 w 1035"/>
              <a:gd name="T9" fmla="*/ 269042 h 1027"/>
              <a:gd name="T10" fmla="*/ 103809 w 1035"/>
              <a:gd name="T11" fmla="*/ 220420 h 1027"/>
              <a:gd name="T12" fmla="*/ 35684 w 1035"/>
              <a:gd name="T13" fmla="*/ 249593 h 1027"/>
              <a:gd name="T14" fmla="*/ 35684 w 1035"/>
              <a:gd name="T15" fmla="*/ 249593 h 1027"/>
              <a:gd name="T16" fmla="*/ 249430 w 1035"/>
              <a:gd name="T17" fmla="*/ 337113 h 1027"/>
              <a:gd name="T18" fmla="*/ 337018 w 1035"/>
              <a:gd name="T19" fmla="*/ 123176 h 1027"/>
              <a:gd name="T20" fmla="*/ 123273 w 1035"/>
              <a:gd name="T21" fmla="*/ 35656 h 1027"/>
              <a:gd name="T22" fmla="*/ 35684 w 1035"/>
              <a:gd name="T23" fmla="*/ 249593 h 1027"/>
              <a:gd name="T24" fmla="*/ 103809 w 1035"/>
              <a:gd name="T25" fmla="*/ 220420 h 102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35" h="1027">
                <a:moveTo>
                  <a:pt x="288" y="612"/>
                </a:moveTo>
                <a:lnTo>
                  <a:pt x="288" y="612"/>
                </a:lnTo>
                <a:cubicBezTo>
                  <a:pt x="225" y="486"/>
                  <a:pt x="288" y="333"/>
                  <a:pt x="423" y="279"/>
                </a:cubicBezTo>
                <a:cubicBezTo>
                  <a:pt x="549" y="225"/>
                  <a:pt x="692" y="288"/>
                  <a:pt x="746" y="414"/>
                </a:cubicBezTo>
                <a:cubicBezTo>
                  <a:pt x="809" y="549"/>
                  <a:pt x="746" y="693"/>
                  <a:pt x="621" y="747"/>
                </a:cubicBezTo>
                <a:cubicBezTo>
                  <a:pt x="486" y="801"/>
                  <a:pt x="342" y="747"/>
                  <a:pt x="288" y="612"/>
                </a:cubicBezTo>
                <a:lnTo>
                  <a:pt x="99" y="693"/>
                </a:lnTo>
                <a:cubicBezTo>
                  <a:pt x="198" y="918"/>
                  <a:pt x="467" y="1026"/>
                  <a:pt x="692" y="936"/>
                </a:cubicBezTo>
                <a:cubicBezTo>
                  <a:pt x="926" y="837"/>
                  <a:pt x="1034" y="567"/>
                  <a:pt x="935" y="342"/>
                </a:cubicBezTo>
                <a:cubicBezTo>
                  <a:pt x="836" y="108"/>
                  <a:pt x="566" y="0"/>
                  <a:pt x="342" y="99"/>
                </a:cubicBezTo>
                <a:cubicBezTo>
                  <a:pt x="108" y="198"/>
                  <a:pt x="0" y="459"/>
                  <a:pt x="99" y="693"/>
                </a:cubicBezTo>
                <a:lnTo>
                  <a:pt x="288" y="61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8">
            <a:extLst>
              <a:ext uri="{FF2B5EF4-FFF2-40B4-BE49-F238E27FC236}">
                <a16:creationId xmlns:a16="http://schemas.microsoft.com/office/drawing/2014/main" id="{633B2ACF-5A13-C742-ACC1-A4415641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2604" y="3948640"/>
            <a:ext cx="3069640" cy="4240185"/>
          </a:xfrm>
          <a:custGeom>
            <a:avLst/>
            <a:gdLst>
              <a:gd name="T0" fmla="*/ 80940 w 2789"/>
              <a:gd name="T1" fmla="*/ 301296 h 3850"/>
              <a:gd name="T2" fmla="*/ 80940 w 2789"/>
              <a:gd name="T3" fmla="*/ 301296 h 3850"/>
              <a:gd name="T4" fmla="*/ 119792 w 2789"/>
              <a:gd name="T5" fmla="*/ 207343 h 3850"/>
              <a:gd name="T6" fmla="*/ 417652 w 2789"/>
              <a:gd name="T7" fmla="*/ 80993 h 3850"/>
              <a:gd name="T8" fmla="*/ 511543 w 2789"/>
              <a:gd name="T9" fmla="*/ 119870 h 3850"/>
              <a:gd name="T10" fmla="*/ 918762 w 2789"/>
              <a:gd name="T11" fmla="*/ 1084232 h 3850"/>
              <a:gd name="T12" fmla="*/ 883508 w 2789"/>
              <a:gd name="T13" fmla="*/ 1178185 h 3850"/>
              <a:gd name="T14" fmla="*/ 585648 w 2789"/>
              <a:gd name="T15" fmla="*/ 1304535 h 3850"/>
              <a:gd name="T16" fmla="*/ 491757 w 2789"/>
              <a:gd name="T17" fmla="*/ 1265658 h 3850"/>
              <a:gd name="T18" fmla="*/ 80940 w 2789"/>
              <a:gd name="T19" fmla="*/ 301296 h 3850"/>
              <a:gd name="T20" fmla="*/ 16188 w 2789"/>
              <a:gd name="T21" fmla="*/ 330453 h 3850"/>
              <a:gd name="T22" fmla="*/ 16188 w 2789"/>
              <a:gd name="T23" fmla="*/ 330453 h 3850"/>
              <a:gd name="T24" fmla="*/ 427365 w 2789"/>
              <a:gd name="T25" fmla="*/ 1294815 h 3850"/>
              <a:gd name="T26" fmla="*/ 520896 w 2789"/>
              <a:gd name="T27" fmla="*/ 1333692 h 3850"/>
              <a:gd name="T28" fmla="*/ 614787 w 2789"/>
              <a:gd name="T29" fmla="*/ 1369329 h 3850"/>
              <a:gd name="T30" fmla="*/ 909050 w 2789"/>
              <a:gd name="T31" fmla="*/ 1242980 h 3850"/>
              <a:gd name="T32" fmla="*/ 947901 w 2789"/>
              <a:gd name="T33" fmla="*/ 1149027 h 3850"/>
              <a:gd name="T34" fmla="*/ 986752 w 2789"/>
              <a:gd name="T35" fmla="*/ 1055075 h 3850"/>
              <a:gd name="T36" fmla="*/ 575935 w 2789"/>
              <a:gd name="T37" fmla="*/ 90713 h 3850"/>
              <a:gd name="T38" fmla="*/ 482044 w 2789"/>
              <a:gd name="T39" fmla="*/ 55076 h 3850"/>
              <a:gd name="T40" fmla="*/ 388513 w 2789"/>
              <a:gd name="T41" fmla="*/ 16199 h 3850"/>
              <a:gd name="T42" fmla="*/ 90653 w 2789"/>
              <a:gd name="T43" fmla="*/ 142548 h 3850"/>
              <a:gd name="T44" fmla="*/ 55039 w 2789"/>
              <a:gd name="T45" fmla="*/ 236501 h 3850"/>
              <a:gd name="T46" fmla="*/ 16188 w 2789"/>
              <a:gd name="T47" fmla="*/ 330453 h 3850"/>
              <a:gd name="T48" fmla="*/ 80940 w 2789"/>
              <a:gd name="T49" fmla="*/ 301296 h 38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89" h="3850">
                <a:moveTo>
                  <a:pt x="225" y="837"/>
                </a:moveTo>
                <a:lnTo>
                  <a:pt x="225" y="837"/>
                </a:lnTo>
                <a:cubicBezTo>
                  <a:pt x="333" y="792"/>
                  <a:pt x="378" y="675"/>
                  <a:pt x="333" y="576"/>
                </a:cubicBezTo>
                <a:cubicBezTo>
                  <a:pt x="1161" y="225"/>
                  <a:pt x="1161" y="225"/>
                  <a:pt x="1161" y="225"/>
                </a:cubicBezTo>
                <a:cubicBezTo>
                  <a:pt x="1197" y="324"/>
                  <a:pt x="1314" y="378"/>
                  <a:pt x="1422" y="333"/>
                </a:cubicBezTo>
                <a:cubicBezTo>
                  <a:pt x="2554" y="3012"/>
                  <a:pt x="2554" y="3012"/>
                  <a:pt x="2554" y="3012"/>
                </a:cubicBezTo>
                <a:cubicBezTo>
                  <a:pt x="2456" y="3057"/>
                  <a:pt x="2411" y="3174"/>
                  <a:pt x="2456" y="3273"/>
                </a:cubicBezTo>
                <a:cubicBezTo>
                  <a:pt x="1628" y="3624"/>
                  <a:pt x="1628" y="3624"/>
                  <a:pt x="1628" y="3624"/>
                </a:cubicBezTo>
                <a:cubicBezTo>
                  <a:pt x="1583" y="3525"/>
                  <a:pt x="1466" y="3471"/>
                  <a:pt x="1367" y="3516"/>
                </a:cubicBezTo>
                <a:cubicBezTo>
                  <a:pt x="225" y="837"/>
                  <a:pt x="225" y="837"/>
                  <a:pt x="225" y="837"/>
                </a:cubicBezTo>
                <a:lnTo>
                  <a:pt x="45" y="918"/>
                </a:lnTo>
                <a:cubicBezTo>
                  <a:pt x="1188" y="3597"/>
                  <a:pt x="1188" y="3597"/>
                  <a:pt x="1188" y="3597"/>
                </a:cubicBezTo>
                <a:cubicBezTo>
                  <a:pt x="1232" y="3696"/>
                  <a:pt x="1350" y="3741"/>
                  <a:pt x="1448" y="3705"/>
                </a:cubicBezTo>
                <a:cubicBezTo>
                  <a:pt x="1494" y="3804"/>
                  <a:pt x="1610" y="3849"/>
                  <a:pt x="1709" y="3804"/>
                </a:cubicBezTo>
                <a:cubicBezTo>
                  <a:pt x="2527" y="3453"/>
                  <a:pt x="2527" y="3453"/>
                  <a:pt x="2527" y="3453"/>
                </a:cubicBezTo>
                <a:cubicBezTo>
                  <a:pt x="2635" y="3417"/>
                  <a:pt x="2680" y="3300"/>
                  <a:pt x="2635" y="3192"/>
                </a:cubicBezTo>
                <a:cubicBezTo>
                  <a:pt x="2734" y="3156"/>
                  <a:pt x="2788" y="3039"/>
                  <a:pt x="2743" y="2931"/>
                </a:cubicBezTo>
                <a:cubicBezTo>
                  <a:pt x="1601" y="252"/>
                  <a:pt x="1601" y="252"/>
                  <a:pt x="1601" y="252"/>
                </a:cubicBezTo>
                <a:cubicBezTo>
                  <a:pt x="1556" y="153"/>
                  <a:pt x="1439" y="108"/>
                  <a:pt x="1340" y="153"/>
                </a:cubicBezTo>
                <a:cubicBezTo>
                  <a:pt x="1296" y="45"/>
                  <a:pt x="1179" y="0"/>
                  <a:pt x="1080" y="45"/>
                </a:cubicBezTo>
                <a:cubicBezTo>
                  <a:pt x="252" y="396"/>
                  <a:pt x="252" y="396"/>
                  <a:pt x="252" y="396"/>
                </a:cubicBezTo>
                <a:cubicBezTo>
                  <a:pt x="153" y="441"/>
                  <a:pt x="108" y="558"/>
                  <a:pt x="153" y="657"/>
                </a:cubicBezTo>
                <a:cubicBezTo>
                  <a:pt x="54" y="702"/>
                  <a:pt x="0" y="819"/>
                  <a:pt x="45" y="918"/>
                </a:cubicBezTo>
                <a:lnTo>
                  <a:pt x="225" y="83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9">
            <a:extLst>
              <a:ext uri="{FF2B5EF4-FFF2-40B4-BE49-F238E27FC236}">
                <a16:creationId xmlns:a16="http://schemas.microsoft.com/office/drawing/2014/main" id="{62804C4B-2696-3640-A2F9-BE02C79D1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3143" y="3618363"/>
            <a:ext cx="2248804" cy="4507320"/>
          </a:xfrm>
          <a:custGeom>
            <a:avLst/>
            <a:gdLst>
              <a:gd name="T0" fmla="*/ 734653 w 2041"/>
              <a:gd name="T1" fmla="*/ 1472840 h 4093"/>
              <a:gd name="T2" fmla="*/ 0 w 2041"/>
              <a:gd name="T3" fmla="*/ 1472840 h 4093"/>
              <a:gd name="T4" fmla="*/ 0 w 2041"/>
              <a:gd name="T5" fmla="*/ 0 h 4093"/>
              <a:gd name="T6" fmla="*/ 734653 w 2041"/>
              <a:gd name="T7" fmla="*/ 0 h 4093"/>
              <a:gd name="T8" fmla="*/ 734653 w 2041"/>
              <a:gd name="T9" fmla="*/ 1472840 h 40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41" h="4093">
                <a:moveTo>
                  <a:pt x="2040" y="4092"/>
                </a:moveTo>
                <a:lnTo>
                  <a:pt x="0" y="4092"/>
                </a:lnTo>
                <a:lnTo>
                  <a:pt x="0" y="0"/>
                </a:lnTo>
                <a:lnTo>
                  <a:pt x="2040" y="0"/>
                </a:lnTo>
                <a:lnTo>
                  <a:pt x="2040" y="409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40">
            <a:extLst>
              <a:ext uri="{FF2B5EF4-FFF2-40B4-BE49-F238E27FC236}">
                <a16:creationId xmlns:a16="http://schemas.microsoft.com/office/drawing/2014/main" id="{50320A1C-A701-4340-88D7-FEA301D8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719" y="3501794"/>
            <a:ext cx="2477083" cy="4735602"/>
          </a:xfrm>
          <a:custGeom>
            <a:avLst/>
            <a:gdLst>
              <a:gd name="T0" fmla="*/ 809265 w 2248"/>
              <a:gd name="T1" fmla="*/ 58313 h 4300"/>
              <a:gd name="T2" fmla="*/ 809265 w 2248"/>
              <a:gd name="T3" fmla="*/ 58313 h 4300"/>
              <a:gd name="T4" fmla="*/ 809265 w 2248"/>
              <a:gd name="T5" fmla="*/ 1489140 h 4300"/>
              <a:gd name="T6" fmla="*/ 754161 w 2248"/>
              <a:gd name="T7" fmla="*/ 1547453 h 4300"/>
              <a:gd name="T8" fmla="*/ 55103 w 2248"/>
              <a:gd name="T9" fmla="*/ 1547453 h 4300"/>
              <a:gd name="T10" fmla="*/ 0 w 2248"/>
              <a:gd name="T11" fmla="*/ 1489140 h 4300"/>
              <a:gd name="T12" fmla="*/ 0 w 2248"/>
              <a:gd name="T13" fmla="*/ 58313 h 4300"/>
              <a:gd name="T14" fmla="*/ 55103 w 2248"/>
              <a:gd name="T15" fmla="*/ 0 h 4300"/>
              <a:gd name="T16" fmla="*/ 754161 w 2248"/>
              <a:gd name="T17" fmla="*/ 0 h 4300"/>
              <a:gd name="T18" fmla="*/ 809265 w 2248"/>
              <a:gd name="T19" fmla="*/ 58313 h 4300"/>
              <a:gd name="T20" fmla="*/ 737954 w 2248"/>
              <a:gd name="T21" fmla="*/ 1476182 h 4300"/>
              <a:gd name="T22" fmla="*/ 737954 w 2248"/>
              <a:gd name="T23" fmla="*/ 1476182 h 4300"/>
              <a:gd name="T24" fmla="*/ 737954 w 2248"/>
              <a:gd name="T25" fmla="*/ 74511 h 4300"/>
              <a:gd name="T26" fmla="*/ 70950 w 2248"/>
              <a:gd name="T27" fmla="*/ 74511 h 4300"/>
              <a:gd name="T28" fmla="*/ 70950 w 2248"/>
              <a:gd name="T29" fmla="*/ 1476182 h 4300"/>
              <a:gd name="T30" fmla="*/ 737954 w 2248"/>
              <a:gd name="T31" fmla="*/ 1476182 h 4300"/>
              <a:gd name="T32" fmla="*/ 70950 w 2248"/>
              <a:gd name="T33" fmla="*/ 58313 h 4300"/>
              <a:gd name="T34" fmla="*/ 70950 w 2248"/>
              <a:gd name="T35" fmla="*/ 58313 h 43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248" h="4300">
                <a:moveTo>
                  <a:pt x="2247" y="162"/>
                </a:moveTo>
                <a:lnTo>
                  <a:pt x="2247" y="162"/>
                </a:lnTo>
                <a:cubicBezTo>
                  <a:pt x="2247" y="4137"/>
                  <a:pt x="2247" y="4137"/>
                  <a:pt x="2247" y="4137"/>
                </a:cubicBezTo>
                <a:cubicBezTo>
                  <a:pt x="2247" y="4227"/>
                  <a:pt x="2175" y="4299"/>
                  <a:pt x="2094" y="4299"/>
                </a:cubicBezTo>
                <a:cubicBezTo>
                  <a:pt x="153" y="4299"/>
                  <a:pt x="153" y="4299"/>
                  <a:pt x="153" y="4299"/>
                </a:cubicBezTo>
                <a:cubicBezTo>
                  <a:pt x="63" y="4299"/>
                  <a:pt x="0" y="4227"/>
                  <a:pt x="0" y="413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72"/>
                  <a:pt x="63" y="0"/>
                  <a:pt x="153" y="0"/>
                </a:cubicBezTo>
                <a:cubicBezTo>
                  <a:pt x="2094" y="0"/>
                  <a:pt x="2094" y="0"/>
                  <a:pt x="2094" y="0"/>
                </a:cubicBezTo>
                <a:cubicBezTo>
                  <a:pt x="2175" y="0"/>
                  <a:pt x="2247" y="72"/>
                  <a:pt x="2247" y="162"/>
                </a:cubicBezTo>
                <a:close/>
                <a:moveTo>
                  <a:pt x="2049" y="4101"/>
                </a:moveTo>
                <a:lnTo>
                  <a:pt x="2049" y="4101"/>
                </a:lnTo>
                <a:cubicBezTo>
                  <a:pt x="2049" y="207"/>
                  <a:pt x="2049" y="207"/>
                  <a:pt x="2049" y="207"/>
                </a:cubicBezTo>
                <a:cubicBezTo>
                  <a:pt x="197" y="207"/>
                  <a:pt x="197" y="207"/>
                  <a:pt x="197" y="207"/>
                </a:cubicBezTo>
                <a:cubicBezTo>
                  <a:pt x="197" y="4101"/>
                  <a:pt x="197" y="4101"/>
                  <a:pt x="197" y="4101"/>
                </a:cubicBezTo>
                <a:lnTo>
                  <a:pt x="2049" y="4101"/>
                </a:lnTo>
                <a:close/>
                <a:moveTo>
                  <a:pt x="197" y="162"/>
                </a:moveTo>
                <a:lnTo>
                  <a:pt x="197" y="1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1">
            <a:extLst>
              <a:ext uri="{FF2B5EF4-FFF2-40B4-BE49-F238E27FC236}">
                <a16:creationId xmlns:a16="http://schemas.microsoft.com/office/drawing/2014/main" id="{04C91830-19AD-CC47-B1E3-408466F8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4842" y="5371751"/>
            <a:ext cx="990833" cy="1000547"/>
          </a:xfrm>
          <a:custGeom>
            <a:avLst/>
            <a:gdLst>
              <a:gd name="T0" fmla="*/ 71247 w 900"/>
              <a:gd name="T1" fmla="*/ 164950 h 910"/>
              <a:gd name="T2" fmla="*/ 71247 w 900"/>
              <a:gd name="T3" fmla="*/ 164950 h 910"/>
              <a:gd name="T4" fmla="*/ 161925 w 900"/>
              <a:gd name="T5" fmla="*/ 71155 h 910"/>
              <a:gd name="T6" fmla="*/ 252243 w 900"/>
              <a:gd name="T7" fmla="*/ 164950 h 910"/>
              <a:gd name="T8" fmla="*/ 161925 w 900"/>
              <a:gd name="T9" fmla="*/ 255511 h 910"/>
              <a:gd name="T10" fmla="*/ 71247 w 900"/>
              <a:gd name="T11" fmla="*/ 164950 h 910"/>
              <a:gd name="T12" fmla="*/ 0 w 900"/>
              <a:gd name="T13" fmla="*/ 164950 h 910"/>
              <a:gd name="T14" fmla="*/ 0 w 900"/>
              <a:gd name="T15" fmla="*/ 164950 h 910"/>
              <a:gd name="T16" fmla="*/ 161925 w 900"/>
              <a:gd name="T17" fmla="*/ 326666 h 910"/>
              <a:gd name="T18" fmla="*/ 323490 w 900"/>
              <a:gd name="T19" fmla="*/ 164950 h 910"/>
              <a:gd name="T20" fmla="*/ 161925 w 900"/>
              <a:gd name="T21" fmla="*/ 0 h 910"/>
              <a:gd name="T22" fmla="*/ 0 w 900"/>
              <a:gd name="T23" fmla="*/ 164950 h 910"/>
              <a:gd name="T24" fmla="*/ 71247 w 900"/>
              <a:gd name="T25" fmla="*/ 164950 h 91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900" h="910">
                <a:moveTo>
                  <a:pt x="198" y="459"/>
                </a:moveTo>
                <a:lnTo>
                  <a:pt x="198" y="459"/>
                </a:lnTo>
                <a:cubicBezTo>
                  <a:pt x="198" y="315"/>
                  <a:pt x="306" y="198"/>
                  <a:pt x="450" y="198"/>
                </a:cubicBezTo>
                <a:cubicBezTo>
                  <a:pt x="585" y="198"/>
                  <a:pt x="701" y="315"/>
                  <a:pt x="701" y="459"/>
                </a:cubicBezTo>
                <a:cubicBezTo>
                  <a:pt x="701" y="594"/>
                  <a:pt x="585" y="711"/>
                  <a:pt x="450" y="711"/>
                </a:cubicBezTo>
                <a:cubicBezTo>
                  <a:pt x="306" y="711"/>
                  <a:pt x="198" y="594"/>
                  <a:pt x="198" y="459"/>
                </a:cubicBezTo>
                <a:lnTo>
                  <a:pt x="0" y="459"/>
                </a:lnTo>
                <a:cubicBezTo>
                  <a:pt x="0" y="702"/>
                  <a:pt x="198" y="909"/>
                  <a:pt x="450" y="909"/>
                </a:cubicBezTo>
                <a:cubicBezTo>
                  <a:pt x="701" y="909"/>
                  <a:pt x="899" y="702"/>
                  <a:pt x="899" y="459"/>
                </a:cubicBezTo>
                <a:cubicBezTo>
                  <a:pt x="899" y="207"/>
                  <a:pt x="701" y="0"/>
                  <a:pt x="450" y="0"/>
                </a:cubicBezTo>
                <a:cubicBezTo>
                  <a:pt x="198" y="0"/>
                  <a:pt x="0" y="207"/>
                  <a:pt x="0" y="459"/>
                </a:cubicBezTo>
                <a:lnTo>
                  <a:pt x="198" y="4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2">
            <a:extLst>
              <a:ext uri="{FF2B5EF4-FFF2-40B4-BE49-F238E27FC236}">
                <a16:creationId xmlns:a16="http://schemas.microsoft.com/office/drawing/2014/main" id="{BCBADE79-97DE-704B-808F-1E47BA0D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568" y="3836930"/>
            <a:ext cx="1860239" cy="4089616"/>
          </a:xfrm>
          <a:custGeom>
            <a:avLst/>
            <a:gdLst>
              <a:gd name="T0" fmla="*/ 70833 w 1691"/>
              <a:gd name="T1" fmla="*/ 145721 h 3715"/>
              <a:gd name="T2" fmla="*/ 70833 w 1691"/>
              <a:gd name="T3" fmla="*/ 145721 h 3715"/>
              <a:gd name="T4" fmla="*/ 142025 w 1691"/>
              <a:gd name="T5" fmla="*/ 74480 h 3715"/>
              <a:gd name="T6" fmla="*/ 465268 w 1691"/>
              <a:gd name="T7" fmla="*/ 74480 h 3715"/>
              <a:gd name="T8" fmla="*/ 536460 w 1691"/>
              <a:gd name="T9" fmla="*/ 145721 h 3715"/>
              <a:gd name="T10" fmla="*/ 536460 w 1691"/>
              <a:gd name="T11" fmla="*/ 1193832 h 3715"/>
              <a:gd name="T12" fmla="*/ 465268 w 1691"/>
              <a:gd name="T13" fmla="*/ 1265074 h 3715"/>
              <a:gd name="T14" fmla="*/ 142025 w 1691"/>
              <a:gd name="T15" fmla="*/ 1265074 h 3715"/>
              <a:gd name="T16" fmla="*/ 70833 w 1691"/>
              <a:gd name="T17" fmla="*/ 1193832 h 3715"/>
              <a:gd name="T18" fmla="*/ 70833 w 1691"/>
              <a:gd name="T19" fmla="*/ 145721 h 3715"/>
              <a:gd name="T20" fmla="*/ 0 w 1691"/>
              <a:gd name="T21" fmla="*/ 145721 h 3715"/>
              <a:gd name="T22" fmla="*/ 0 w 1691"/>
              <a:gd name="T23" fmla="*/ 145721 h 3715"/>
              <a:gd name="T24" fmla="*/ 0 w 1691"/>
              <a:gd name="T25" fmla="*/ 1193832 h 3715"/>
              <a:gd name="T26" fmla="*/ 70833 w 1691"/>
              <a:gd name="T27" fmla="*/ 1265074 h 3715"/>
              <a:gd name="T28" fmla="*/ 142025 w 1691"/>
              <a:gd name="T29" fmla="*/ 1336315 h 3715"/>
              <a:gd name="T30" fmla="*/ 465268 w 1691"/>
              <a:gd name="T31" fmla="*/ 1336315 h 3715"/>
              <a:gd name="T32" fmla="*/ 536460 w 1691"/>
              <a:gd name="T33" fmla="*/ 1265074 h 3715"/>
              <a:gd name="T34" fmla="*/ 607652 w 1691"/>
              <a:gd name="T35" fmla="*/ 1193832 h 3715"/>
              <a:gd name="T36" fmla="*/ 607652 w 1691"/>
              <a:gd name="T37" fmla="*/ 145721 h 3715"/>
              <a:gd name="T38" fmla="*/ 536460 w 1691"/>
              <a:gd name="T39" fmla="*/ 74480 h 3715"/>
              <a:gd name="T40" fmla="*/ 465268 w 1691"/>
              <a:gd name="T41" fmla="*/ 0 h 3715"/>
              <a:gd name="T42" fmla="*/ 142025 w 1691"/>
              <a:gd name="T43" fmla="*/ 0 h 3715"/>
              <a:gd name="T44" fmla="*/ 70833 w 1691"/>
              <a:gd name="T45" fmla="*/ 74480 h 3715"/>
              <a:gd name="T46" fmla="*/ 0 w 1691"/>
              <a:gd name="T47" fmla="*/ 145721 h 3715"/>
              <a:gd name="T48" fmla="*/ 70833 w 1691"/>
              <a:gd name="T49" fmla="*/ 145721 h 37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91" h="3715">
                <a:moveTo>
                  <a:pt x="197" y="405"/>
                </a:moveTo>
                <a:lnTo>
                  <a:pt x="197" y="405"/>
                </a:lnTo>
                <a:cubicBezTo>
                  <a:pt x="305" y="405"/>
                  <a:pt x="395" y="315"/>
                  <a:pt x="395" y="207"/>
                </a:cubicBezTo>
                <a:cubicBezTo>
                  <a:pt x="1294" y="207"/>
                  <a:pt x="1294" y="207"/>
                  <a:pt x="1294" y="207"/>
                </a:cubicBezTo>
                <a:cubicBezTo>
                  <a:pt x="1294" y="315"/>
                  <a:pt x="1384" y="405"/>
                  <a:pt x="1492" y="405"/>
                </a:cubicBezTo>
                <a:cubicBezTo>
                  <a:pt x="1492" y="3318"/>
                  <a:pt x="1492" y="3318"/>
                  <a:pt x="1492" y="3318"/>
                </a:cubicBezTo>
                <a:cubicBezTo>
                  <a:pt x="1384" y="3318"/>
                  <a:pt x="1294" y="3399"/>
                  <a:pt x="1294" y="3516"/>
                </a:cubicBezTo>
                <a:cubicBezTo>
                  <a:pt x="395" y="3516"/>
                  <a:pt x="395" y="3516"/>
                  <a:pt x="395" y="3516"/>
                </a:cubicBezTo>
                <a:cubicBezTo>
                  <a:pt x="395" y="3399"/>
                  <a:pt x="305" y="3318"/>
                  <a:pt x="197" y="3318"/>
                </a:cubicBezTo>
                <a:cubicBezTo>
                  <a:pt x="197" y="405"/>
                  <a:pt x="197" y="405"/>
                  <a:pt x="197" y="405"/>
                </a:cubicBezTo>
                <a:lnTo>
                  <a:pt x="0" y="405"/>
                </a:lnTo>
                <a:cubicBezTo>
                  <a:pt x="0" y="3318"/>
                  <a:pt x="0" y="3318"/>
                  <a:pt x="0" y="3318"/>
                </a:cubicBezTo>
                <a:cubicBezTo>
                  <a:pt x="0" y="3426"/>
                  <a:pt x="89" y="3516"/>
                  <a:pt x="197" y="3516"/>
                </a:cubicBezTo>
                <a:cubicBezTo>
                  <a:pt x="197" y="3624"/>
                  <a:pt x="287" y="3714"/>
                  <a:pt x="395" y="3714"/>
                </a:cubicBezTo>
                <a:cubicBezTo>
                  <a:pt x="1294" y="3714"/>
                  <a:pt x="1294" y="3714"/>
                  <a:pt x="1294" y="3714"/>
                </a:cubicBezTo>
                <a:cubicBezTo>
                  <a:pt x="1402" y="3714"/>
                  <a:pt x="1492" y="3624"/>
                  <a:pt x="1492" y="3516"/>
                </a:cubicBezTo>
                <a:cubicBezTo>
                  <a:pt x="1599" y="3516"/>
                  <a:pt x="1690" y="3426"/>
                  <a:pt x="1690" y="3318"/>
                </a:cubicBezTo>
                <a:cubicBezTo>
                  <a:pt x="1690" y="405"/>
                  <a:pt x="1690" y="405"/>
                  <a:pt x="1690" y="405"/>
                </a:cubicBezTo>
                <a:cubicBezTo>
                  <a:pt x="1690" y="288"/>
                  <a:pt x="1599" y="207"/>
                  <a:pt x="1492" y="207"/>
                </a:cubicBezTo>
                <a:cubicBezTo>
                  <a:pt x="1492" y="90"/>
                  <a:pt x="1402" y="0"/>
                  <a:pt x="1294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287" y="0"/>
                  <a:pt x="197" y="90"/>
                  <a:pt x="197" y="207"/>
                </a:cubicBezTo>
                <a:cubicBezTo>
                  <a:pt x="89" y="207"/>
                  <a:pt x="0" y="288"/>
                  <a:pt x="0" y="405"/>
                </a:cubicBezTo>
                <a:lnTo>
                  <a:pt x="197" y="4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3">
            <a:extLst>
              <a:ext uri="{FF2B5EF4-FFF2-40B4-BE49-F238E27FC236}">
                <a16:creationId xmlns:a16="http://schemas.microsoft.com/office/drawing/2014/main" id="{85382BC3-2562-BB4C-BC57-C89BF1C5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8876" y="6056590"/>
            <a:ext cx="3647625" cy="6707554"/>
          </a:xfrm>
          <a:custGeom>
            <a:avLst/>
            <a:gdLst>
              <a:gd name="T0" fmla="*/ 1065427 w 3310"/>
              <a:gd name="T1" fmla="*/ 2191978 h 6089"/>
              <a:gd name="T2" fmla="*/ 1065427 w 3310"/>
              <a:gd name="T3" fmla="*/ 2191978 h 6089"/>
              <a:gd name="T4" fmla="*/ 123183 w 3310"/>
              <a:gd name="T5" fmla="*/ 2191978 h 6089"/>
              <a:gd name="T6" fmla="*/ 0 w 3310"/>
              <a:gd name="T7" fmla="*/ 2068841 h 6089"/>
              <a:gd name="T8" fmla="*/ 0 w 3310"/>
              <a:gd name="T9" fmla="*/ 126377 h 6089"/>
              <a:gd name="T10" fmla="*/ 123183 w 3310"/>
              <a:gd name="T11" fmla="*/ 0 h 6089"/>
              <a:gd name="T12" fmla="*/ 1065427 w 3310"/>
              <a:gd name="T13" fmla="*/ 0 h 6089"/>
              <a:gd name="T14" fmla="*/ 1191852 w 3310"/>
              <a:gd name="T15" fmla="*/ 126377 h 6089"/>
              <a:gd name="T16" fmla="*/ 1191852 w 3310"/>
              <a:gd name="T17" fmla="*/ 2068841 h 6089"/>
              <a:gd name="T18" fmla="*/ 1065427 w 3310"/>
              <a:gd name="T19" fmla="*/ 2191978 h 60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310" h="6089">
                <a:moveTo>
                  <a:pt x="2958" y="6088"/>
                </a:moveTo>
                <a:lnTo>
                  <a:pt x="2958" y="6088"/>
                </a:lnTo>
                <a:cubicBezTo>
                  <a:pt x="342" y="6088"/>
                  <a:pt x="342" y="6088"/>
                  <a:pt x="342" y="6088"/>
                </a:cubicBezTo>
                <a:cubicBezTo>
                  <a:pt x="153" y="6088"/>
                  <a:pt x="0" y="5935"/>
                  <a:pt x="0" y="5746"/>
                </a:cubicBezTo>
                <a:cubicBezTo>
                  <a:pt x="0" y="351"/>
                  <a:pt x="0" y="351"/>
                  <a:pt x="0" y="351"/>
                </a:cubicBezTo>
                <a:cubicBezTo>
                  <a:pt x="0" y="153"/>
                  <a:pt x="153" y="0"/>
                  <a:pt x="342" y="0"/>
                </a:cubicBezTo>
                <a:cubicBezTo>
                  <a:pt x="2958" y="0"/>
                  <a:pt x="2958" y="0"/>
                  <a:pt x="2958" y="0"/>
                </a:cubicBezTo>
                <a:cubicBezTo>
                  <a:pt x="3156" y="0"/>
                  <a:pt x="3309" y="153"/>
                  <a:pt x="3309" y="351"/>
                </a:cubicBezTo>
                <a:cubicBezTo>
                  <a:pt x="3309" y="5746"/>
                  <a:pt x="3309" y="5746"/>
                  <a:pt x="3309" y="5746"/>
                </a:cubicBezTo>
                <a:cubicBezTo>
                  <a:pt x="3309" y="5935"/>
                  <a:pt x="3156" y="6088"/>
                  <a:pt x="2958" y="608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45">
            <a:extLst>
              <a:ext uri="{FF2B5EF4-FFF2-40B4-BE49-F238E27FC236}">
                <a16:creationId xmlns:a16="http://schemas.microsoft.com/office/drawing/2014/main" id="{0CD34AC4-1886-8946-B60E-02DFD1DCB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122" y="11661598"/>
            <a:ext cx="330278" cy="335136"/>
          </a:xfrm>
          <a:custGeom>
            <a:avLst/>
            <a:gdLst>
              <a:gd name="T0" fmla="*/ 52164 w 298"/>
              <a:gd name="T1" fmla="*/ 109180 h 306"/>
              <a:gd name="T2" fmla="*/ 52164 w 298"/>
              <a:gd name="T3" fmla="*/ 109180 h 306"/>
              <a:gd name="T4" fmla="*/ 0 w 298"/>
              <a:gd name="T5" fmla="*/ 54411 h 306"/>
              <a:gd name="T6" fmla="*/ 52164 w 298"/>
              <a:gd name="T7" fmla="*/ 0 h 306"/>
              <a:gd name="T8" fmla="*/ 107588 w 298"/>
              <a:gd name="T9" fmla="*/ 54411 h 306"/>
              <a:gd name="T10" fmla="*/ 52164 w 298"/>
              <a:gd name="T11" fmla="*/ 109180 h 306"/>
              <a:gd name="T12" fmla="*/ 52164 w 298"/>
              <a:gd name="T13" fmla="*/ 25774 h 306"/>
              <a:gd name="T14" fmla="*/ 52164 w 298"/>
              <a:gd name="T15" fmla="*/ 25774 h 306"/>
              <a:gd name="T16" fmla="*/ 22822 w 298"/>
              <a:gd name="T17" fmla="*/ 54411 h 306"/>
              <a:gd name="T18" fmla="*/ 52164 w 298"/>
              <a:gd name="T19" fmla="*/ 83406 h 306"/>
              <a:gd name="T20" fmla="*/ 81506 w 298"/>
              <a:gd name="T21" fmla="*/ 54411 h 306"/>
              <a:gd name="T22" fmla="*/ 52164 w 298"/>
              <a:gd name="T23" fmla="*/ 25774 h 3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98" h="306">
                <a:moveTo>
                  <a:pt x="144" y="305"/>
                </a:moveTo>
                <a:lnTo>
                  <a:pt x="144" y="305"/>
                </a:lnTo>
                <a:cubicBezTo>
                  <a:pt x="63" y="305"/>
                  <a:pt x="0" y="233"/>
                  <a:pt x="0" y="152"/>
                </a:cubicBezTo>
                <a:cubicBezTo>
                  <a:pt x="0" y="72"/>
                  <a:pt x="63" y="0"/>
                  <a:pt x="144" y="0"/>
                </a:cubicBezTo>
                <a:cubicBezTo>
                  <a:pt x="234" y="0"/>
                  <a:pt x="297" y="72"/>
                  <a:pt x="297" y="152"/>
                </a:cubicBezTo>
                <a:cubicBezTo>
                  <a:pt x="297" y="233"/>
                  <a:pt x="234" y="305"/>
                  <a:pt x="144" y="305"/>
                </a:cubicBezTo>
                <a:close/>
                <a:moveTo>
                  <a:pt x="144" y="72"/>
                </a:moveTo>
                <a:lnTo>
                  <a:pt x="144" y="72"/>
                </a:lnTo>
                <a:cubicBezTo>
                  <a:pt x="99" y="72"/>
                  <a:pt x="63" y="108"/>
                  <a:pt x="63" y="152"/>
                </a:cubicBezTo>
                <a:cubicBezTo>
                  <a:pt x="63" y="197"/>
                  <a:pt x="99" y="233"/>
                  <a:pt x="144" y="233"/>
                </a:cubicBezTo>
                <a:cubicBezTo>
                  <a:pt x="189" y="233"/>
                  <a:pt x="225" y="197"/>
                  <a:pt x="225" y="152"/>
                </a:cubicBezTo>
                <a:cubicBezTo>
                  <a:pt x="225" y="108"/>
                  <a:pt x="189" y="72"/>
                  <a:pt x="144" y="72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46">
            <a:extLst>
              <a:ext uri="{FF2B5EF4-FFF2-40B4-BE49-F238E27FC236}">
                <a16:creationId xmlns:a16="http://schemas.microsoft.com/office/drawing/2014/main" id="{F5FDE326-0F87-C04E-BAEE-55820B169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988" y="6663719"/>
            <a:ext cx="1131689" cy="257421"/>
          </a:xfrm>
          <a:custGeom>
            <a:avLst/>
            <a:gdLst>
              <a:gd name="T0" fmla="*/ 330592 w 1026"/>
              <a:gd name="T1" fmla="*/ 83776 h 233"/>
              <a:gd name="T2" fmla="*/ 330592 w 1026"/>
              <a:gd name="T3" fmla="*/ 83776 h 233"/>
              <a:gd name="T4" fmla="*/ 42180 w 1026"/>
              <a:gd name="T5" fmla="*/ 83776 h 233"/>
              <a:gd name="T6" fmla="*/ 0 w 1026"/>
              <a:gd name="T7" fmla="*/ 42249 h 233"/>
              <a:gd name="T8" fmla="*/ 42180 w 1026"/>
              <a:gd name="T9" fmla="*/ 0 h 233"/>
              <a:gd name="T10" fmla="*/ 330592 w 1026"/>
              <a:gd name="T11" fmla="*/ 0 h 233"/>
              <a:gd name="T12" fmla="*/ 369527 w 1026"/>
              <a:gd name="T13" fmla="*/ 42249 h 233"/>
              <a:gd name="T14" fmla="*/ 330592 w 1026"/>
              <a:gd name="T15" fmla="*/ 83776 h 2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26" h="233">
                <a:moveTo>
                  <a:pt x="917" y="232"/>
                </a:moveTo>
                <a:lnTo>
                  <a:pt x="917" y="232"/>
                </a:lnTo>
                <a:cubicBezTo>
                  <a:pt x="117" y="232"/>
                  <a:pt x="117" y="232"/>
                  <a:pt x="117" y="232"/>
                </a:cubicBezTo>
                <a:cubicBezTo>
                  <a:pt x="54" y="232"/>
                  <a:pt x="0" y="179"/>
                  <a:pt x="0" y="117"/>
                </a:cubicBezTo>
                <a:cubicBezTo>
                  <a:pt x="0" y="53"/>
                  <a:pt x="54" y="0"/>
                  <a:pt x="117" y="0"/>
                </a:cubicBezTo>
                <a:cubicBezTo>
                  <a:pt x="917" y="0"/>
                  <a:pt x="917" y="0"/>
                  <a:pt x="917" y="0"/>
                </a:cubicBezTo>
                <a:cubicBezTo>
                  <a:pt x="980" y="0"/>
                  <a:pt x="1025" y="53"/>
                  <a:pt x="1025" y="117"/>
                </a:cubicBezTo>
                <a:cubicBezTo>
                  <a:pt x="1025" y="179"/>
                  <a:pt x="980" y="232"/>
                  <a:pt x="917" y="232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7">
            <a:extLst>
              <a:ext uri="{FF2B5EF4-FFF2-40B4-BE49-F238E27FC236}">
                <a16:creationId xmlns:a16="http://schemas.microsoft.com/office/drawing/2014/main" id="{762339BC-8CC2-514F-976E-A200EFCDC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2285" y="8543387"/>
            <a:ext cx="2287661" cy="1884526"/>
          </a:xfrm>
          <a:custGeom>
            <a:avLst/>
            <a:gdLst>
              <a:gd name="T0" fmla="*/ 731153 w 2077"/>
              <a:gd name="T1" fmla="*/ 184785 h 1710"/>
              <a:gd name="T2" fmla="*/ 685794 w 2077"/>
              <a:gd name="T3" fmla="*/ 42144 h 1710"/>
              <a:gd name="T4" fmla="*/ 630714 w 2077"/>
              <a:gd name="T5" fmla="*/ 3242 h 1710"/>
              <a:gd name="T6" fmla="*/ 119519 w 2077"/>
              <a:gd name="T7" fmla="*/ 106981 h 1710"/>
              <a:gd name="T8" fmla="*/ 48240 w 2077"/>
              <a:gd name="T9" fmla="*/ 139399 h 1710"/>
              <a:gd name="T10" fmla="*/ 0 w 2077"/>
              <a:gd name="T11" fmla="*/ 295008 h 1710"/>
              <a:gd name="T12" fmla="*/ 74159 w 2077"/>
              <a:gd name="T13" fmla="*/ 340393 h 1710"/>
              <a:gd name="T14" fmla="*/ 100079 w 2077"/>
              <a:gd name="T15" fmla="*/ 560478 h 1710"/>
              <a:gd name="T16" fmla="*/ 181078 w 2077"/>
              <a:gd name="T17" fmla="*/ 615590 h 1710"/>
              <a:gd name="T18" fmla="*/ 239398 w 2077"/>
              <a:gd name="T19" fmla="*/ 447374 h 1710"/>
              <a:gd name="T20" fmla="*/ 349557 w 2077"/>
              <a:gd name="T21" fmla="*/ 405230 h 1710"/>
              <a:gd name="T22" fmla="*/ 634314 w 2077"/>
              <a:gd name="T23" fmla="*/ 466825 h 1710"/>
              <a:gd name="T24" fmla="*/ 669594 w 2077"/>
              <a:gd name="T25" fmla="*/ 460342 h 1710"/>
              <a:gd name="T26" fmla="*/ 685794 w 2077"/>
              <a:gd name="T27" fmla="*/ 327426 h 1710"/>
              <a:gd name="T28" fmla="*/ 747353 w 2077"/>
              <a:gd name="T29" fmla="*/ 249622 h 1710"/>
              <a:gd name="T30" fmla="*/ 731153 w 2077"/>
              <a:gd name="T31" fmla="*/ 184785 h 1710"/>
              <a:gd name="T32" fmla="*/ 70919 w 2077"/>
              <a:gd name="T33" fmla="*/ 298249 h 1710"/>
              <a:gd name="T34" fmla="*/ 42120 w 2077"/>
              <a:gd name="T35" fmla="*/ 295008 h 1710"/>
              <a:gd name="T36" fmla="*/ 48240 w 2077"/>
              <a:gd name="T37" fmla="*/ 181543 h 1710"/>
              <a:gd name="T38" fmla="*/ 70919 w 2077"/>
              <a:gd name="T39" fmla="*/ 298249 h 1710"/>
              <a:gd name="T40" fmla="*/ 194038 w 2077"/>
              <a:gd name="T41" fmla="*/ 447374 h 1710"/>
              <a:gd name="T42" fmla="*/ 181078 w 2077"/>
              <a:gd name="T43" fmla="*/ 573446 h 1710"/>
              <a:gd name="T44" fmla="*/ 142199 w 2077"/>
              <a:gd name="T45" fmla="*/ 560478 h 1710"/>
              <a:gd name="T46" fmla="*/ 194038 w 2077"/>
              <a:gd name="T47" fmla="*/ 372812 h 1710"/>
              <a:gd name="T48" fmla="*/ 239398 w 2077"/>
              <a:gd name="T49" fmla="*/ 405230 h 1710"/>
              <a:gd name="T50" fmla="*/ 239398 w 2077"/>
              <a:gd name="T51" fmla="*/ 372812 h 1710"/>
              <a:gd name="T52" fmla="*/ 307437 w 2077"/>
              <a:gd name="T53" fmla="*/ 405230 h 1710"/>
              <a:gd name="T54" fmla="*/ 643674 w 2077"/>
              <a:gd name="T55" fmla="*/ 100497 h 1710"/>
              <a:gd name="T56" fmla="*/ 643674 w 2077"/>
              <a:gd name="T57" fmla="*/ 369570 h 1710"/>
              <a:gd name="T58" fmla="*/ 349557 w 2077"/>
              <a:gd name="T59" fmla="*/ 330668 h 1710"/>
              <a:gd name="T60" fmla="*/ 346317 w 2077"/>
              <a:gd name="T61" fmla="*/ 330668 h 1710"/>
              <a:gd name="T62" fmla="*/ 194038 w 2077"/>
              <a:gd name="T63" fmla="*/ 330668 h 1710"/>
              <a:gd name="T64" fmla="*/ 113039 w 2077"/>
              <a:gd name="T65" fmla="*/ 324184 h 1710"/>
              <a:gd name="T66" fmla="*/ 119519 w 2077"/>
              <a:gd name="T67" fmla="*/ 152367 h 1710"/>
              <a:gd name="T68" fmla="*/ 643674 w 2077"/>
              <a:gd name="T69" fmla="*/ 45386 h 1710"/>
              <a:gd name="T70" fmla="*/ 701993 w 2077"/>
              <a:gd name="T71" fmla="*/ 249622 h 1710"/>
              <a:gd name="T72" fmla="*/ 701993 w 2077"/>
              <a:gd name="T73" fmla="*/ 252864 h 1710"/>
              <a:gd name="T74" fmla="*/ 685794 w 2077"/>
              <a:gd name="T75" fmla="*/ 200994 h 1710"/>
              <a:gd name="T76" fmla="*/ 701993 w 2077"/>
              <a:gd name="T77" fmla="*/ 217203 h 1710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077" h="1710">
                <a:moveTo>
                  <a:pt x="2031" y="513"/>
                </a:moveTo>
                <a:lnTo>
                  <a:pt x="2031" y="513"/>
                </a:lnTo>
                <a:cubicBezTo>
                  <a:pt x="1905" y="387"/>
                  <a:pt x="1905" y="387"/>
                  <a:pt x="1905" y="387"/>
                </a:cubicBezTo>
                <a:cubicBezTo>
                  <a:pt x="1905" y="117"/>
                  <a:pt x="1905" y="117"/>
                  <a:pt x="1905" y="117"/>
                </a:cubicBezTo>
                <a:cubicBezTo>
                  <a:pt x="1905" y="81"/>
                  <a:pt x="1887" y="45"/>
                  <a:pt x="1860" y="27"/>
                </a:cubicBezTo>
                <a:cubicBezTo>
                  <a:pt x="1824" y="0"/>
                  <a:pt x="1788" y="0"/>
                  <a:pt x="1752" y="9"/>
                </a:cubicBezTo>
                <a:cubicBezTo>
                  <a:pt x="944" y="297"/>
                  <a:pt x="944" y="297"/>
                  <a:pt x="944" y="297"/>
                </a:cubicBezTo>
                <a:cubicBezTo>
                  <a:pt x="332" y="297"/>
                  <a:pt x="332" y="297"/>
                  <a:pt x="332" y="297"/>
                </a:cubicBezTo>
                <a:cubicBezTo>
                  <a:pt x="278" y="297"/>
                  <a:pt x="224" y="333"/>
                  <a:pt x="206" y="387"/>
                </a:cubicBezTo>
                <a:cubicBezTo>
                  <a:pt x="134" y="387"/>
                  <a:pt x="134" y="387"/>
                  <a:pt x="134" y="387"/>
                </a:cubicBezTo>
                <a:cubicBezTo>
                  <a:pt x="62" y="387"/>
                  <a:pt x="0" y="450"/>
                  <a:pt x="0" y="522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891"/>
                  <a:pt x="62" y="945"/>
                  <a:pt x="134" y="945"/>
                </a:cubicBezTo>
                <a:cubicBezTo>
                  <a:pt x="206" y="945"/>
                  <a:pt x="206" y="945"/>
                  <a:pt x="206" y="945"/>
                </a:cubicBezTo>
                <a:cubicBezTo>
                  <a:pt x="216" y="981"/>
                  <a:pt x="242" y="1008"/>
                  <a:pt x="278" y="1026"/>
                </a:cubicBezTo>
                <a:cubicBezTo>
                  <a:pt x="278" y="1556"/>
                  <a:pt x="278" y="1556"/>
                  <a:pt x="278" y="1556"/>
                </a:cubicBezTo>
                <a:cubicBezTo>
                  <a:pt x="278" y="1637"/>
                  <a:pt x="350" y="1709"/>
                  <a:pt x="440" y="1709"/>
                </a:cubicBezTo>
                <a:cubicBezTo>
                  <a:pt x="503" y="1709"/>
                  <a:pt x="503" y="1709"/>
                  <a:pt x="503" y="1709"/>
                </a:cubicBezTo>
                <a:cubicBezTo>
                  <a:pt x="593" y="1709"/>
                  <a:pt x="665" y="1637"/>
                  <a:pt x="665" y="1556"/>
                </a:cubicBezTo>
                <a:cubicBezTo>
                  <a:pt x="665" y="1242"/>
                  <a:pt x="665" y="1242"/>
                  <a:pt x="665" y="1242"/>
                </a:cubicBezTo>
                <a:cubicBezTo>
                  <a:pt x="854" y="1242"/>
                  <a:pt x="854" y="1242"/>
                  <a:pt x="854" y="1242"/>
                </a:cubicBezTo>
                <a:cubicBezTo>
                  <a:pt x="917" y="1242"/>
                  <a:pt x="971" y="1188"/>
                  <a:pt x="971" y="1125"/>
                </a:cubicBezTo>
                <a:cubicBezTo>
                  <a:pt x="971" y="1044"/>
                  <a:pt x="971" y="1044"/>
                  <a:pt x="971" y="1044"/>
                </a:cubicBezTo>
                <a:cubicBezTo>
                  <a:pt x="1762" y="1296"/>
                  <a:pt x="1762" y="1296"/>
                  <a:pt x="1762" y="1296"/>
                </a:cubicBezTo>
                <a:cubicBezTo>
                  <a:pt x="1771" y="1296"/>
                  <a:pt x="1779" y="1296"/>
                  <a:pt x="1788" y="1296"/>
                </a:cubicBezTo>
                <a:cubicBezTo>
                  <a:pt x="1815" y="1296"/>
                  <a:pt x="1842" y="1296"/>
                  <a:pt x="1860" y="1278"/>
                </a:cubicBezTo>
                <a:cubicBezTo>
                  <a:pt x="1887" y="1260"/>
                  <a:pt x="1905" y="1224"/>
                  <a:pt x="1905" y="1188"/>
                </a:cubicBezTo>
                <a:cubicBezTo>
                  <a:pt x="1905" y="909"/>
                  <a:pt x="1905" y="909"/>
                  <a:pt x="1905" y="909"/>
                </a:cubicBezTo>
                <a:cubicBezTo>
                  <a:pt x="2031" y="792"/>
                  <a:pt x="2031" y="792"/>
                  <a:pt x="2031" y="792"/>
                </a:cubicBezTo>
                <a:cubicBezTo>
                  <a:pt x="2058" y="765"/>
                  <a:pt x="2076" y="729"/>
                  <a:pt x="2076" y="693"/>
                </a:cubicBezTo>
                <a:cubicBezTo>
                  <a:pt x="2076" y="603"/>
                  <a:pt x="2076" y="603"/>
                  <a:pt x="2076" y="603"/>
                </a:cubicBezTo>
                <a:cubicBezTo>
                  <a:pt x="2076" y="567"/>
                  <a:pt x="2058" y="531"/>
                  <a:pt x="2031" y="513"/>
                </a:cubicBezTo>
                <a:close/>
                <a:moveTo>
                  <a:pt x="197" y="828"/>
                </a:moveTo>
                <a:lnTo>
                  <a:pt x="197" y="828"/>
                </a:lnTo>
                <a:cubicBezTo>
                  <a:pt x="134" y="828"/>
                  <a:pt x="134" y="828"/>
                  <a:pt x="134" y="828"/>
                </a:cubicBezTo>
                <a:cubicBezTo>
                  <a:pt x="125" y="828"/>
                  <a:pt x="117" y="819"/>
                  <a:pt x="117" y="819"/>
                </a:cubicBezTo>
                <a:cubicBezTo>
                  <a:pt x="117" y="522"/>
                  <a:pt x="117" y="522"/>
                  <a:pt x="117" y="522"/>
                </a:cubicBezTo>
                <a:cubicBezTo>
                  <a:pt x="117" y="513"/>
                  <a:pt x="125" y="504"/>
                  <a:pt x="134" y="504"/>
                </a:cubicBezTo>
                <a:cubicBezTo>
                  <a:pt x="197" y="504"/>
                  <a:pt x="197" y="504"/>
                  <a:pt x="197" y="504"/>
                </a:cubicBezTo>
                <a:lnTo>
                  <a:pt x="197" y="828"/>
                </a:lnTo>
                <a:close/>
                <a:moveTo>
                  <a:pt x="539" y="1242"/>
                </a:moveTo>
                <a:lnTo>
                  <a:pt x="539" y="1242"/>
                </a:lnTo>
                <a:cubicBezTo>
                  <a:pt x="539" y="1556"/>
                  <a:pt x="539" y="1556"/>
                  <a:pt x="539" y="1556"/>
                </a:cubicBezTo>
                <a:cubicBezTo>
                  <a:pt x="539" y="1574"/>
                  <a:pt x="521" y="1592"/>
                  <a:pt x="503" y="1592"/>
                </a:cubicBezTo>
                <a:cubicBezTo>
                  <a:pt x="440" y="1592"/>
                  <a:pt x="440" y="1592"/>
                  <a:pt x="440" y="1592"/>
                </a:cubicBezTo>
                <a:cubicBezTo>
                  <a:pt x="413" y="1592"/>
                  <a:pt x="395" y="1574"/>
                  <a:pt x="395" y="1556"/>
                </a:cubicBezTo>
                <a:cubicBezTo>
                  <a:pt x="395" y="1035"/>
                  <a:pt x="395" y="1035"/>
                  <a:pt x="395" y="1035"/>
                </a:cubicBezTo>
                <a:cubicBezTo>
                  <a:pt x="539" y="1035"/>
                  <a:pt x="539" y="1035"/>
                  <a:pt x="539" y="1035"/>
                </a:cubicBezTo>
                <a:lnTo>
                  <a:pt x="539" y="1242"/>
                </a:lnTo>
                <a:close/>
                <a:moveTo>
                  <a:pt x="665" y="1125"/>
                </a:moveTo>
                <a:lnTo>
                  <a:pt x="665" y="1125"/>
                </a:lnTo>
                <a:cubicBezTo>
                  <a:pt x="665" y="1035"/>
                  <a:pt x="665" y="1035"/>
                  <a:pt x="665" y="1035"/>
                </a:cubicBezTo>
                <a:cubicBezTo>
                  <a:pt x="854" y="1035"/>
                  <a:pt x="854" y="1035"/>
                  <a:pt x="854" y="1035"/>
                </a:cubicBezTo>
                <a:cubicBezTo>
                  <a:pt x="854" y="1125"/>
                  <a:pt x="854" y="1125"/>
                  <a:pt x="854" y="1125"/>
                </a:cubicBezTo>
                <a:lnTo>
                  <a:pt x="665" y="1125"/>
                </a:lnTo>
                <a:close/>
                <a:moveTo>
                  <a:pt x="1788" y="279"/>
                </a:moveTo>
                <a:lnTo>
                  <a:pt x="1788" y="279"/>
                </a:lnTo>
                <a:cubicBezTo>
                  <a:pt x="1788" y="1026"/>
                  <a:pt x="1788" y="1026"/>
                  <a:pt x="1788" y="1026"/>
                </a:cubicBezTo>
                <a:cubicBezTo>
                  <a:pt x="1788" y="1179"/>
                  <a:pt x="1788" y="1179"/>
                  <a:pt x="1788" y="1179"/>
                </a:cubicBezTo>
                <a:cubicBezTo>
                  <a:pt x="971" y="918"/>
                  <a:pt x="971" y="918"/>
                  <a:pt x="971" y="918"/>
                </a:cubicBezTo>
                <a:cubicBezTo>
                  <a:pt x="962" y="918"/>
                  <a:pt x="962" y="918"/>
                  <a:pt x="962" y="918"/>
                </a:cubicBezTo>
                <a:cubicBezTo>
                  <a:pt x="665" y="918"/>
                  <a:pt x="665" y="918"/>
                  <a:pt x="665" y="918"/>
                </a:cubicBezTo>
                <a:cubicBezTo>
                  <a:pt x="539" y="918"/>
                  <a:pt x="539" y="918"/>
                  <a:pt x="539" y="918"/>
                </a:cubicBezTo>
                <a:cubicBezTo>
                  <a:pt x="332" y="918"/>
                  <a:pt x="332" y="918"/>
                  <a:pt x="332" y="918"/>
                </a:cubicBezTo>
                <a:cubicBezTo>
                  <a:pt x="323" y="918"/>
                  <a:pt x="314" y="909"/>
                  <a:pt x="314" y="900"/>
                </a:cubicBezTo>
                <a:cubicBezTo>
                  <a:pt x="314" y="441"/>
                  <a:pt x="314" y="441"/>
                  <a:pt x="314" y="441"/>
                </a:cubicBezTo>
                <a:cubicBezTo>
                  <a:pt x="314" y="432"/>
                  <a:pt x="323" y="423"/>
                  <a:pt x="332" y="423"/>
                </a:cubicBezTo>
                <a:cubicBezTo>
                  <a:pt x="962" y="423"/>
                  <a:pt x="962" y="423"/>
                  <a:pt x="962" y="423"/>
                </a:cubicBezTo>
                <a:cubicBezTo>
                  <a:pt x="1788" y="126"/>
                  <a:pt x="1788" y="126"/>
                  <a:pt x="1788" y="126"/>
                </a:cubicBezTo>
                <a:lnTo>
                  <a:pt x="1788" y="279"/>
                </a:lnTo>
                <a:close/>
                <a:moveTo>
                  <a:pt x="1950" y="693"/>
                </a:moveTo>
                <a:lnTo>
                  <a:pt x="1950" y="693"/>
                </a:lnTo>
                <a:lnTo>
                  <a:pt x="1950" y="702"/>
                </a:lnTo>
                <a:cubicBezTo>
                  <a:pt x="1905" y="747"/>
                  <a:pt x="1905" y="747"/>
                  <a:pt x="1905" y="747"/>
                </a:cubicBezTo>
                <a:cubicBezTo>
                  <a:pt x="1905" y="558"/>
                  <a:pt x="1905" y="558"/>
                  <a:pt x="1905" y="558"/>
                </a:cubicBezTo>
                <a:cubicBezTo>
                  <a:pt x="1950" y="594"/>
                  <a:pt x="1950" y="594"/>
                  <a:pt x="1950" y="594"/>
                </a:cubicBezTo>
                <a:cubicBezTo>
                  <a:pt x="1950" y="603"/>
                  <a:pt x="1950" y="603"/>
                  <a:pt x="1950" y="603"/>
                </a:cubicBezTo>
                <a:lnTo>
                  <a:pt x="1950" y="69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Line 548">
            <a:extLst>
              <a:ext uri="{FF2B5EF4-FFF2-40B4-BE49-F238E27FC236}">
                <a16:creationId xmlns:a16="http://schemas.microsoft.com/office/drawing/2014/main" id="{2E31C401-080F-814F-B9D8-61BB0CD9A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2217" y="7324275"/>
            <a:ext cx="3516487" cy="485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631" name="Line 550">
            <a:extLst>
              <a:ext uri="{FF2B5EF4-FFF2-40B4-BE49-F238E27FC236}">
                <a16:creationId xmlns:a16="http://schemas.microsoft.com/office/drawing/2014/main" id="{7B6D9BFE-968C-4B43-B895-900942D0A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2217" y="9679931"/>
            <a:ext cx="3516487" cy="48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Line 552">
            <a:extLst>
              <a:ext uri="{FF2B5EF4-FFF2-40B4-BE49-F238E27FC236}">
                <a16:creationId xmlns:a16="http://schemas.microsoft.com/office/drawing/2014/main" id="{73B81207-9984-C044-9F1E-F5F59B8553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2217" y="12040446"/>
            <a:ext cx="3516487" cy="48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5" name="Line 554">
            <a:extLst>
              <a:ext uri="{FF2B5EF4-FFF2-40B4-BE49-F238E27FC236}">
                <a16:creationId xmlns:a16="http://schemas.microsoft.com/office/drawing/2014/main" id="{29108254-22DF-B74E-B25D-1BBC76C0F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5248" y="7324275"/>
            <a:ext cx="3526201" cy="4855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7" name="Line 556">
            <a:extLst>
              <a:ext uri="{FF2B5EF4-FFF2-40B4-BE49-F238E27FC236}">
                <a16:creationId xmlns:a16="http://schemas.microsoft.com/office/drawing/2014/main" id="{E9C7D019-60E5-7D44-B576-0EBA5B14B7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5248" y="9679931"/>
            <a:ext cx="3526201" cy="48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9" name="Line 558">
            <a:extLst>
              <a:ext uri="{FF2B5EF4-FFF2-40B4-BE49-F238E27FC236}">
                <a16:creationId xmlns:a16="http://schemas.microsoft.com/office/drawing/2014/main" id="{776BFE83-C466-3446-89DF-55B4CE0992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5248" y="12040446"/>
            <a:ext cx="3526201" cy="4859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Freeform 560">
            <a:extLst>
              <a:ext uri="{FF2B5EF4-FFF2-40B4-BE49-F238E27FC236}">
                <a16:creationId xmlns:a16="http://schemas.microsoft.com/office/drawing/2014/main" id="{831C24E5-BF7B-E34D-9EBA-2E058D4C3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935" y="6593752"/>
            <a:ext cx="1465906" cy="1465902"/>
          </a:xfrm>
          <a:custGeom>
            <a:avLst/>
            <a:gdLst>
              <a:gd name="T0" fmla="*/ 407629 w 1135"/>
              <a:gd name="T1" fmla="*/ 203453 h 1133"/>
              <a:gd name="T2" fmla="*/ 407629 w 1135"/>
              <a:gd name="T3" fmla="*/ 203453 h 1133"/>
              <a:gd name="T4" fmla="*/ 203814 w 1135"/>
              <a:gd name="T5" fmla="*/ 407627 h 1133"/>
              <a:gd name="T6" fmla="*/ 0 w 1135"/>
              <a:gd name="T7" fmla="*/ 203453 h 1133"/>
              <a:gd name="T8" fmla="*/ 203814 w 1135"/>
              <a:gd name="T9" fmla="*/ 0 h 1133"/>
              <a:gd name="T10" fmla="*/ 407629 w 1135"/>
              <a:gd name="T11" fmla="*/ 203453 h 1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3">
                <a:moveTo>
                  <a:pt x="1134" y="565"/>
                </a:moveTo>
                <a:lnTo>
                  <a:pt x="1134" y="565"/>
                </a:lnTo>
                <a:cubicBezTo>
                  <a:pt x="1134" y="880"/>
                  <a:pt x="882" y="1132"/>
                  <a:pt x="567" y="1132"/>
                </a:cubicBezTo>
                <a:cubicBezTo>
                  <a:pt x="252" y="1132"/>
                  <a:pt x="0" y="880"/>
                  <a:pt x="0" y="565"/>
                </a:cubicBezTo>
                <a:cubicBezTo>
                  <a:pt x="0" y="250"/>
                  <a:pt x="252" y="0"/>
                  <a:pt x="567" y="0"/>
                </a:cubicBezTo>
                <a:cubicBezTo>
                  <a:pt x="882" y="0"/>
                  <a:pt x="1134" y="250"/>
                  <a:pt x="1134" y="56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42" name="Freeform 561">
            <a:extLst>
              <a:ext uri="{FF2B5EF4-FFF2-40B4-BE49-F238E27FC236}">
                <a16:creationId xmlns:a16="http://schemas.microsoft.com/office/drawing/2014/main" id="{507F65CB-2B3F-AA47-8A5A-B951AFB0E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935" y="8949409"/>
            <a:ext cx="1465906" cy="1465904"/>
          </a:xfrm>
          <a:custGeom>
            <a:avLst/>
            <a:gdLst>
              <a:gd name="T0" fmla="*/ 407629 w 1135"/>
              <a:gd name="T1" fmla="*/ 203814 h 1135"/>
              <a:gd name="T2" fmla="*/ 407629 w 1135"/>
              <a:gd name="T3" fmla="*/ 203814 h 1135"/>
              <a:gd name="T4" fmla="*/ 203814 w 1135"/>
              <a:gd name="T5" fmla="*/ 407629 h 1135"/>
              <a:gd name="T6" fmla="*/ 0 w 1135"/>
              <a:gd name="T7" fmla="*/ 203814 h 1135"/>
              <a:gd name="T8" fmla="*/ 203814 w 1135"/>
              <a:gd name="T9" fmla="*/ 0 h 1135"/>
              <a:gd name="T10" fmla="*/ 407629 w 1135"/>
              <a:gd name="T11" fmla="*/ 203814 h 1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5">
                <a:moveTo>
                  <a:pt x="1134" y="567"/>
                </a:moveTo>
                <a:lnTo>
                  <a:pt x="1134" y="567"/>
                </a:lnTo>
                <a:cubicBezTo>
                  <a:pt x="1134" y="882"/>
                  <a:pt x="882" y="1134"/>
                  <a:pt x="567" y="1134"/>
                </a:cubicBezTo>
                <a:cubicBezTo>
                  <a:pt x="252" y="1134"/>
                  <a:pt x="0" y="882"/>
                  <a:pt x="0" y="567"/>
                </a:cubicBezTo>
                <a:cubicBezTo>
                  <a:pt x="0" y="252"/>
                  <a:pt x="252" y="0"/>
                  <a:pt x="567" y="0"/>
                </a:cubicBezTo>
                <a:cubicBezTo>
                  <a:pt x="882" y="0"/>
                  <a:pt x="1134" y="252"/>
                  <a:pt x="1134" y="567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2">
            <a:extLst>
              <a:ext uri="{FF2B5EF4-FFF2-40B4-BE49-F238E27FC236}">
                <a16:creationId xmlns:a16="http://schemas.microsoft.com/office/drawing/2014/main" id="{D3894D87-1144-754C-85A5-D1590547F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3935" y="11305067"/>
            <a:ext cx="1465906" cy="1465902"/>
          </a:xfrm>
          <a:custGeom>
            <a:avLst/>
            <a:gdLst>
              <a:gd name="T0" fmla="*/ 407629 w 1135"/>
              <a:gd name="T1" fmla="*/ 203634 h 1134"/>
              <a:gd name="T2" fmla="*/ 407629 w 1135"/>
              <a:gd name="T3" fmla="*/ 203634 h 1134"/>
              <a:gd name="T4" fmla="*/ 203814 w 1135"/>
              <a:gd name="T5" fmla="*/ 407627 h 1134"/>
              <a:gd name="T6" fmla="*/ 0 w 1135"/>
              <a:gd name="T7" fmla="*/ 203634 h 1134"/>
              <a:gd name="T8" fmla="*/ 203814 w 1135"/>
              <a:gd name="T9" fmla="*/ 0 h 1134"/>
              <a:gd name="T10" fmla="*/ 407629 w 1135"/>
              <a:gd name="T11" fmla="*/ 203634 h 1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4">
                <a:moveTo>
                  <a:pt x="1134" y="566"/>
                </a:moveTo>
                <a:lnTo>
                  <a:pt x="1134" y="566"/>
                </a:lnTo>
                <a:cubicBezTo>
                  <a:pt x="1134" y="881"/>
                  <a:pt x="882" y="1133"/>
                  <a:pt x="567" y="1133"/>
                </a:cubicBezTo>
                <a:cubicBezTo>
                  <a:pt x="252" y="1133"/>
                  <a:pt x="0" y="881"/>
                  <a:pt x="0" y="566"/>
                </a:cubicBezTo>
                <a:cubicBezTo>
                  <a:pt x="0" y="261"/>
                  <a:pt x="252" y="0"/>
                  <a:pt x="567" y="0"/>
                </a:cubicBezTo>
                <a:cubicBezTo>
                  <a:pt x="882" y="0"/>
                  <a:pt x="1134" y="261"/>
                  <a:pt x="1134" y="566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3">
            <a:extLst>
              <a:ext uri="{FF2B5EF4-FFF2-40B4-BE49-F238E27FC236}">
                <a16:creationId xmlns:a16="http://schemas.microsoft.com/office/drawing/2014/main" id="{47F3AE22-AE19-ED45-903A-C61A9210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826" y="6593752"/>
            <a:ext cx="1465902" cy="1465902"/>
          </a:xfrm>
          <a:custGeom>
            <a:avLst/>
            <a:gdLst>
              <a:gd name="T0" fmla="*/ 407628 w 1135"/>
              <a:gd name="T1" fmla="*/ 203453 h 1133"/>
              <a:gd name="T2" fmla="*/ 407628 w 1135"/>
              <a:gd name="T3" fmla="*/ 203453 h 1133"/>
              <a:gd name="T4" fmla="*/ 203814 w 1135"/>
              <a:gd name="T5" fmla="*/ 407627 h 1133"/>
              <a:gd name="T6" fmla="*/ 0 w 1135"/>
              <a:gd name="T7" fmla="*/ 203453 h 1133"/>
              <a:gd name="T8" fmla="*/ 203814 w 1135"/>
              <a:gd name="T9" fmla="*/ 0 h 1133"/>
              <a:gd name="T10" fmla="*/ 407628 w 1135"/>
              <a:gd name="T11" fmla="*/ 203453 h 11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3">
                <a:moveTo>
                  <a:pt x="1134" y="565"/>
                </a:moveTo>
                <a:lnTo>
                  <a:pt x="1134" y="565"/>
                </a:lnTo>
                <a:cubicBezTo>
                  <a:pt x="1134" y="880"/>
                  <a:pt x="882" y="1132"/>
                  <a:pt x="567" y="1132"/>
                </a:cubicBezTo>
                <a:cubicBezTo>
                  <a:pt x="252" y="1132"/>
                  <a:pt x="0" y="880"/>
                  <a:pt x="0" y="565"/>
                </a:cubicBezTo>
                <a:cubicBezTo>
                  <a:pt x="0" y="250"/>
                  <a:pt x="252" y="0"/>
                  <a:pt x="567" y="0"/>
                </a:cubicBezTo>
                <a:cubicBezTo>
                  <a:pt x="882" y="0"/>
                  <a:pt x="1134" y="250"/>
                  <a:pt x="1134" y="565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4">
            <a:extLst>
              <a:ext uri="{FF2B5EF4-FFF2-40B4-BE49-F238E27FC236}">
                <a16:creationId xmlns:a16="http://schemas.microsoft.com/office/drawing/2014/main" id="{621C2AAD-7219-5842-A251-0A043EA79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826" y="8949409"/>
            <a:ext cx="1465902" cy="1465904"/>
          </a:xfrm>
          <a:custGeom>
            <a:avLst/>
            <a:gdLst>
              <a:gd name="T0" fmla="*/ 407628 w 1135"/>
              <a:gd name="T1" fmla="*/ 203814 h 1135"/>
              <a:gd name="T2" fmla="*/ 407628 w 1135"/>
              <a:gd name="T3" fmla="*/ 203814 h 1135"/>
              <a:gd name="T4" fmla="*/ 203814 w 1135"/>
              <a:gd name="T5" fmla="*/ 407629 h 1135"/>
              <a:gd name="T6" fmla="*/ 0 w 1135"/>
              <a:gd name="T7" fmla="*/ 203814 h 1135"/>
              <a:gd name="T8" fmla="*/ 203814 w 1135"/>
              <a:gd name="T9" fmla="*/ 0 h 1135"/>
              <a:gd name="T10" fmla="*/ 407628 w 1135"/>
              <a:gd name="T11" fmla="*/ 203814 h 113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5">
                <a:moveTo>
                  <a:pt x="1134" y="567"/>
                </a:moveTo>
                <a:lnTo>
                  <a:pt x="1134" y="567"/>
                </a:lnTo>
                <a:cubicBezTo>
                  <a:pt x="1134" y="882"/>
                  <a:pt x="882" y="1134"/>
                  <a:pt x="567" y="1134"/>
                </a:cubicBezTo>
                <a:cubicBezTo>
                  <a:pt x="252" y="1134"/>
                  <a:pt x="0" y="882"/>
                  <a:pt x="0" y="567"/>
                </a:cubicBezTo>
                <a:cubicBezTo>
                  <a:pt x="0" y="252"/>
                  <a:pt x="252" y="0"/>
                  <a:pt x="567" y="0"/>
                </a:cubicBezTo>
                <a:cubicBezTo>
                  <a:pt x="882" y="0"/>
                  <a:pt x="1134" y="252"/>
                  <a:pt x="1134" y="567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65">
            <a:extLst>
              <a:ext uri="{FF2B5EF4-FFF2-40B4-BE49-F238E27FC236}">
                <a16:creationId xmlns:a16="http://schemas.microsoft.com/office/drawing/2014/main" id="{14F26B74-F25F-5141-817E-8C3BFA38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826" y="11305067"/>
            <a:ext cx="1465902" cy="1465902"/>
          </a:xfrm>
          <a:custGeom>
            <a:avLst/>
            <a:gdLst>
              <a:gd name="T0" fmla="*/ 407628 w 1135"/>
              <a:gd name="T1" fmla="*/ 203634 h 1134"/>
              <a:gd name="T2" fmla="*/ 407628 w 1135"/>
              <a:gd name="T3" fmla="*/ 203634 h 1134"/>
              <a:gd name="T4" fmla="*/ 203814 w 1135"/>
              <a:gd name="T5" fmla="*/ 407627 h 1134"/>
              <a:gd name="T6" fmla="*/ 0 w 1135"/>
              <a:gd name="T7" fmla="*/ 203634 h 1134"/>
              <a:gd name="T8" fmla="*/ 203814 w 1135"/>
              <a:gd name="T9" fmla="*/ 0 h 1134"/>
              <a:gd name="T10" fmla="*/ 407628 w 1135"/>
              <a:gd name="T11" fmla="*/ 203634 h 113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35" h="1134">
                <a:moveTo>
                  <a:pt x="1134" y="566"/>
                </a:moveTo>
                <a:lnTo>
                  <a:pt x="1134" y="566"/>
                </a:lnTo>
                <a:cubicBezTo>
                  <a:pt x="1134" y="881"/>
                  <a:pt x="882" y="1133"/>
                  <a:pt x="567" y="1133"/>
                </a:cubicBezTo>
                <a:cubicBezTo>
                  <a:pt x="252" y="1133"/>
                  <a:pt x="0" y="881"/>
                  <a:pt x="0" y="566"/>
                </a:cubicBezTo>
                <a:cubicBezTo>
                  <a:pt x="0" y="261"/>
                  <a:pt x="252" y="0"/>
                  <a:pt x="567" y="0"/>
                </a:cubicBezTo>
                <a:cubicBezTo>
                  <a:pt x="882" y="0"/>
                  <a:pt x="1134" y="261"/>
                  <a:pt x="1134" y="566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3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DE0FEB-27E6-AE46-B007-85DA49D4CD84}"/>
              </a:ext>
            </a:extLst>
          </p:cNvPr>
          <p:cNvGrpSpPr/>
          <p:nvPr/>
        </p:nvGrpSpPr>
        <p:grpSpPr>
          <a:xfrm>
            <a:off x="8016640" y="11681026"/>
            <a:ext cx="495417" cy="713984"/>
            <a:chOff x="8016640" y="11681026"/>
            <a:chExt cx="495417" cy="713984"/>
          </a:xfrm>
          <a:solidFill>
            <a:schemeClr val="accent3"/>
          </a:solidFill>
        </p:grpSpPr>
        <p:sp>
          <p:nvSpPr>
            <p:cNvPr id="647" name="Freeform 566">
              <a:extLst>
                <a:ext uri="{FF2B5EF4-FFF2-40B4-BE49-F238E27FC236}">
                  <a16:creationId xmlns:a16="http://schemas.microsoft.com/office/drawing/2014/main" id="{2B69747B-FD4C-7E4B-A0D3-BAAE9EBA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640" y="11681026"/>
              <a:ext cx="38856" cy="713984"/>
            </a:xfrm>
            <a:custGeom>
              <a:avLst/>
              <a:gdLst>
                <a:gd name="T0" fmla="*/ 6178 w 37"/>
                <a:gd name="T1" fmla="*/ 233003 h 649"/>
                <a:gd name="T2" fmla="*/ 6178 w 37"/>
                <a:gd name="T3" fmla="*/ 233003 h 649"/>
                <a:gd name="T4" fmla="*/ 0 w 37"/>
                <a:gd name="T5" fmla="*/ 226531 h 649"/>
                <a:gd name="T6" fmla="*/ 0 w 37"/>
                <a:gd name="T7" fmla="*/ 6832 h 649"/>
                <a:gd name="T8" fmla="*/ 6178 w 37"/>
                <a:gd name="T9" fmla="*/ 0 h 649"/>
                <a:gd name="T10" fmla="*/ 12357 w 37"/>
                <a:gd name="T11" fmla="*/ 6832 h 649"/>
                <a:gd name="T12" fmla="*/ 12357 w 37"/>
                <a:gd name="T13" fmla="*/ 226531 h 649"/>
                <a:gd name="T14" fmla="*/ 6178 w 37"/>
                <a:gd name="T15" fmla="*/ 233003 h 64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7" h="649">
                  <a:moveTo>
                    <a:pt x="18" y="648"/>
                  </a:moveTo>
                  <a:lnTo>
                    <a:pt x="18" y="648"/>
                  </a:lnTo>
                  <a:cubicBezTo>
                    <a:pt x="9" y="648"/>
                    <a:pt x="0" y="639"/>
                    <a:pt x="0" y="63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27" y="0"/>
                    <a:pt x="36" y="10"/>
                    <a:pt x="36" y="19"/>
                  </a:cubicBezTo>
                  <a:cubicBezTo>
                    <a:pt x="36" y="630"/>
                    <a:pt x="36" y="630"/>
                    <a:pt x="36" y="630"/>
                  </a:cubicBezTo>
                  <a:cubicBezTo>
                    <a:pt x="36" y="639"/>
                    <a:pt x="27" y="648"/>
                    <a:pt x="18" y="64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8" name="Freeform 567">
              <a:extLst>
                <a:ext uri="{FF2B5EF4-FFF2-40B4-BE49-F238E27FC236}">
                  <a16:creationId xmlns:a16="http://schemas.microsoft.com/office/drawing/2014/main" id="{9EBC0FBD-DCDF-6A44-9B4E-0C5FA6C48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640" y="11851023"/>
              <a:ext cx="339992" cy="160280"/>
            </a:xfrm>
            <a:custGeom>
              <a:avLst/>
              <a:gdLst>
                <a:gd name="T0" fmla="*/ 104248 w 307"/>
                <a:gd name="T1" fmla="*/ 52023 h 144"/>
                <a:gd name="T2" fmla="*/ 104248 w 307"/>
                <a:gd name="T3" fmla="*/ 52023 h 144"/>
                <a:gd name="T4" fmla="*/ 6515 w 307"/>
                <a:gd name="T5" fmla="*/ 52023 h 144"/>
                <a:gd name="T6" fmla="*/ 0 w 307"/>
                <a:gd name="T7" fmla="*/ 45475 h 144"/>
                <a:gd name="T8" fmla="*/ 0 w 307"/>
                <a:gd name="T9" fmla="*/ 6185 h 144"/>
                <a:gd name="T10" fmla="*/ 6515 w 307"/>
                <a:gd name="T11" fmla="*/ 0 h 144"/>
                <a:gd name="T12" fmla="*/ 104248 w 307"/>
                <a:gd name="T13" fmla="*/ 0 h 144"/>
                <a:gd name="T14" fmla="*/ 110763 w 307"/>
                <a:gd name="T15" fmla="*/ 6185 h 144"/>
                <a:gd name="T16" fmla="*/ 110763 w 307"/>
                <a:gd name="T17" fmla="*/ 45475 h 144"/>
                <a:gd name="T18" fmla="*/ 104248 w 307"/>
                <a:gd name="T19" fmla="*/ 52023 h 144"/>
                <a:gd name="T20" fmla="*/ 13031 w 307"/>
                <a:gd name="T21" fmla="*/ 35652 h 144"/>
                <a:gd name="T22" fmla="*/ 13031 w 307"/>
                <a:gd name="T23" fmla="*/ 35652 h 144"/>
                <a:gd name="T24" fmla="*/ 97732 w 307"/>
                <a:gd name="T25" fmla="*/ 35652 h 144"/>
                <a:gd name="T26" fmla="*/ 97732 w 307"/>
                <a:gd name="T27" fmla="*/ 16007 h 144"/>
                <a:gd name="T28" fmla="*/ 13031 w 307"/>
                <a:gd name="T29" fmla="*/ 16007 h 144"/>
                <a:gd name="T30" fmla="*/ 13031 w 307"/>
                <a:gd name="T31" fmla="*/ 35652 h 1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07" h="144">
                  <a:moveTo>
                    <a:pt x="288" y="143"/>
                  </a:moveTo>
                  <a:lnTo>
                    <a:pt x="288" y="143"/>
                  </a:lnTo>
                  <a:cubicBezTo>
                    <a:pt x="18" y="143"/>
                    <a:pt x="18" y="143"/>
                    <a:pt x="18" y="143"/>
                  </a:cubicBezTo>
                  <a:cubicBezTo>
                    <a:pt x="9" y="143"/>
                    <a:pt x="0" y="134"/>
                    <a:pt x="0" y="12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97" y="0"/>
                    <a:pt x="306" y="9"/>
                    <a:pt x="306" y="17"/>
                  </a:cubicBezTo>
                  <a:cubicBezTo>
                    <a:pt x="306" y="125"/>
                    <a:pt x="306" y="125"/>
                    <a:pt x="306" y="125"/>
                  </a:cubicBezTo>
                  <a:cubicBezTo>
                    <a:pt x="306" y="134"/>
                    <a:pt x="297" y="143"/>
                    <a:pt x="288" y="143"/>
                  </a:cubicBezTo>
                  <a:close/>
                  <a:moveTo>
                    <a:pt x="36" y="98"/>
                  </a:moveTo>
                  <a:lnTo>
                    <a:pt x="36" y="98"/>
                  </a:lnTo>
                  <a:cubicBezTo>
                    <a:pt x="270" y="98"/>
                    <a:pt x="270" y="98"/>
                    <a:pt x="270" y="98"/>
                  </a:cubicBezTo>
                  <a:cubicBezTo>
                    <a:pt x="270" y="44"/>
                    <a:pt x="270" y="44"/>
                    <a:pt x="270" y="44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36" y="9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9" name="Freeform 568">
              <a:extLst>
                <a:ext uri="{FF2B5EF4-FFF2-40B4-BE49-F238E27FC236}">
                  <a16:creationId xmlns:a16="http://schemas.microsoft.com/office/drawing/2014/main" id="{9B9651BB-4A7C-4948-86AE-769123E2D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640" y="11957878"/>
              <a:ext cx="495417" cy="160280"/>
            </a:xfrm>
            <a:custGeom>
              <a:avLst/>
              <a:gdLst>
                <a:gd name="T0" fmla="*/ 151872 w 451"/>
                <a:gd name="T1" fmla="*/ 52026 h 145"/>
                <a:gd name="T2" fmla="*/ 151872 w 451"/>
                <a:gd name="T3" fmla="*/ 52026 h 145"/>
                <a:gd name="T4" fmla="*/ 6463 w 451"/>
                <a:gd name="T5" fmla="*/ 52026 h 145"/>
                <a:gd name="T6" fmla="*/ 0 w 451"/>
                <a:gd name="T7" fmla="*/ 45522 h 145"/>
                <a:gd name="T8" fmla="*/ 0 w 451"/>
                <a:gd name="T9" fmla="*/ 9755 h 145"/>
                <a:gd name="T10" fmla="*/ 6463 w 451"/>
                <a:gd name="T11" fmla="*/ 0 h 145"/>
                <a:gd name="T12" fmla="*/ 151872 w 451"/>
                <a:gd name="T13" fmla="*/ 0 h 145"/>
                <a:gd name="T14" fmla="*/ 161566 w 451"/>
                <a:gd name="T15" fmla="*/ 9755 h 145"/>
                <a:gd name="T16" fmla="*/ 161566 w 451"/>
                <a:gd name="T17" fmla="*/ 45522 h 145"/>
                <a:gd name="T18" fmla="*/ 151872 w 451"/>
                <a:gd name="T19" fmla="*/ 52026 h 145"/>
                <a:gd name="T20" fmla="*/ 12925 w 451"/>
                <a:gd name="T21" fmla="*/ 39019 h 145"/>
                <a:gd name="T22" fmla="*/ 12925 w 451"/>
                <a:gd name="T23" fmla="*/ 39019 h 145"/>
                <a:gd name="T24" fmla="*/ 145409 w 451"/>
                <a:gd name="T25" fmla="*/ 39019 h 145"/>
                <a:gd name="T26" fmla="*/ 145409 w 451"/>
                <a:gd name="T27" fmla="*/ 16258 h 145"/>
                <a:gd name="T28" fmla="*/ 12925 w 451"/>
                <a:gd name="T29" fmla="*/ 16258 h 145"/>
                <a:gd name="T30" fmla="*/ 12925 w 451"/>
                <a:gd name="T31" fmla="*/ 39019 h 14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51" h="145">
                  <a:moveTo>
                    <a:pt x="423" y="144"/>
                  </a:moveTo>
                  <a:lnTo>
                    <a:pt x="423" y="144"/>
                  </a:lnTo>
                  <a:cubicBezTo>
                    <a:pt x="18" y="144"/>
                    <a:pt x="18" y="144"/>
                    <a:pt x="18" y="144"/>
                  </a:cubicBezTo>
                  <a:cubicBezTo>
                    <a:pt x="9" y="144"/>
                    <a:pt x="0" y="135"/>
                    <a:pt x="0" y="126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0"/>
                    <a:pt x="9" y="0"/>
                    <a:pt x="18" y="0"/>
                  </a:cubicBezTo>
                  <a:cubicBezTo>
                    <a:pt x="423" y="0"/>
                    <a:pt x="423" y="0"/>
                    <a:pt x="423" y="0"/>
                  </a:cubicBezTo>
                  <a:cubicBezTo>
                    <a:pt x="441" y="0"/>
                    <a:pt x="450" y="10"/>
                    <a:pt x="450" y="27"/>
                  </a:cubicBezTo>
                  <a:cubicBezTo>
                    <a:pt x="450" y="126"/>
                    <a:pt x="450" y="126"/>
                    <a:pt x="450" y="126"/>
                  </a:cubicBezTo>
                  <a:cubicBezTo>
                    <a:pt x="450" y="135"/>
                    <a:pt x="441" y="144"/>
                    <a:pt x="423" y="144"/>
                  </a:cubicBezTo>
                  <a:close/>
                  <a:moveTo>
                    <a:pt x="36" y="108"/>
                  </a:moveTo>
                  <a:lnTo>
                    <a:pt x="36" y="108"/>
                  </a:lnTo>
                  <a:cubicBezTo>
                    <a:pt x="405" y="108"/>
                    <a:pt x="405" y="108"/>
                    <a:pt x="405" y="108"/>
                  </a:cubicBezTo>
                  <a:cubicBezTo>
                    <a:pt x="405" y="45"/>
                    <a:pt x="405" y="45"/>
                    <a:pt x="405" y="45"/>
                  </a:cubicBezTo>
                  <a:cubicBezTo>
                    <a:pt x="36" y="45"/>
                    <a:pt x="36" y="45"/>
                    <a:pt x="36" y="45"/>
                  </a:cubicBezTo>
                  <a:lnTo>
                    <a:pt x="36" y="108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0" name="Freeform 569">
              <a:extLst>
                <a:ext uri="{FF2B5EF4-FFF2-40B4-BE49-F238E27FC236}">
                  <a16:creationId xmlns:a16="http://schemas.microsoft.com/office/drawing/2014/main" id="{B0081C61-6EF3-8C47-89EF-F7A0A08B2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640" y="12079302"/>
              <a:ext cx="437132" cy="150569"/>
            </a:xfrm>
            <a:custGeom>
              <a:avLst/>
              <a:gdLst>
                <a:gd name="T0" fmla="*/ 136037 w 397"/>
                <a:gd name="T1" fmla="*/ 48851 h 136"/>
                <a:gd name="T2" fmla="*/ 136037 w 397"/>
                <a:gd name="T3" fmla="*/ 48851 h 136"/>
                <a:gd name="T4" fmla="*/ 6478 w 397"/>
                <a:gd name="T5" fmla="*/ 48851 h 136"/>
                <a:gd name="T6" fmla="*/ 0 w 397"/>
                <a:gd name="T7" fmla="*/ 42338 h 136"/>
                <a:gd name="T8" fmla="*/ 0 w 397"/>
                <a:gd name="T9" fmla="*/ 6513 h 136"/>
                <a:gd name="T10" fmla="*/ 6478 w 397"/>
                <a:gd name="T11" fmla="*/ 0 h 136"/>
                <a:gd name="T12" fmla="*/ 136037 w 397"/>
                <a:gd name="T13" fmla="*/ 0 h 136"/>
                <a:gd name="T14" fmla="*/ 142515 w 397"/>
                <a:gd name="T15" fmla="*/ 6513 h 136"/>
                <a:gd name="T16" fmla="*/ 142515 w 397"/>
                <a:gd name="T17" fmla="*/ 42338 h 136"/>
                <a:gd name="T18" fmla="*/ 136037 w 397"/>
                <a:gd name="T19" fmla="*/ 48851 h 136"/>
                <a:gd name="T20" fmla="*/ 12956 w 397"/>
                <a:gd name="T21" fmla="*/ 35824 h 136"/>
                <a:gd name="T22" fmla="*/ 12956 w 397"/>
                <a:gd name="T23" fmla="*/ 35824 h 136"/>
                <a:gd name="T24" fmla="*/ 129559 w 397"/>
                <a:gd name="T25" fmla="*/ 35824 h 136"/>
                <a:gd name="T26" fmla="*/ 129559 w 397"/>
                <a:gd name="T27" fmla="*/ 13027 h 136"/>
                <a:gd name="T28" fmla="*/ 12956 w 397"/>
                <a:gd name="T29" fmla="*/ 13027 h 136"/>
                <a:gd name="T30" fmla="*/ 12956 w 397"/>
                <a:gd name="T31" fmla="*/ 35824 h 1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397" h="136">
                  <a:moveTo>
                    <a:pt x="378" y="135"/>
                  </a:moveTo>
                  <a:lnTo>
                    <a:pt x="378" y="135"/>
                  </a:lnTo>
                  <a:cubicBezTo>
                    <a:pt x="18" y="135"/>
                    <a:pt x="18" y="135"/>
                    <a:pt x="18" y="135"/>
                  </a:cubicBezTo>
                  <a:cubicBezTo>
                    <a:pt x="9" y="135"/>
                    <a:pt x="0" y="126"/>
                    <a:pt x="0" y="117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78" y="0"/>
                    <a:pt x="378" y="0"/>
                    <a:pt x="378" y="0"/>
                  </a:cubicBezTo>
                  <a:cubicBezTo>
                    <a:pt x="387" y="0"/>
                    <a:pt x="396" y="9"/>
                    <a:pt x="396" y="18"/>
                  </a:cubicBezTo>
                  <a:cubicBezTo>
                    <a:pt x="396" y="117"/>
                    <a:pt x="396" y="117"/>
                    <a:pt x="396" y="117"/>
                  </a:cubicBezTo>
                  <a:cubicBezTo>
                    <a:pt x="396" y="126"/>
                    <a:pt x="387" y="135"/>
                    <a:pt x="378" y="135"/>
                  </a:cubicBezTo>
                  <a:close/>
                  <a:moveTo>
                    <a:pt x="36" y="99"/>
                  </a:moveTo>
                  <a:lnTo>
                    <a:pt x="36" y="99"/>
                  </a:lnTo>
                  <a:cubicBezTo>
                    <a:pt x="360" y="99"/>
                    <a:pt x="360" y="99"/>
                    <a:pt x="360" y="99"/>
                  </a:cubicBezTo>
                  <a:cubicBezTo>
                    <a:pt x="360" y="36"/>
                    <a:pt x="360" y="36"/>
                    <a:pt x="360" y="36"/>
                  </a:cubicBezTo>
                  <a:cubicBezTo>
                    <a:pt x="36" y="36"/>
                    <a:pt x="36" y="36"/>
                    <a:pt x="36" y="36"/>
                  </a:cubicBezTo>
                  <a:lnTo>
                    <a:pt x="36" y="9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815B9D-3373-7D4B-873A-C1C0C1E25170}"/>
              </a:ext>
            </a:extLst>
          </p:cNvPr>
          <p:cNvGrpSpPr/>
          <p:nvPr/>
        </p:nvGrpSpPr>
        <p:grpSpPr>
          <a:xfrm>
            <a:off x="7798075" y="6858001"/>
            <a:ext cx="922835" cy="932548"/>
            <a:chOff x="7798075" y="6858001"/>
            <a:chExt cx="922835" cy="932548"/>
          </a:xfrm>
          <a:solidFill>
            <a:schemeClr val="accent1"/>
          </a:solidFill>
        </p:grpSpPr>
        <p:sp>
          <p:nvSpPr>
            <p:cNvPr id="651" name="Freeform 570">
              <a:extLst>
                <a:ext uri="{FF2B5EF4-FFF2-40B4-BE49-F238E27FC236}">
                  <a16:creationId xmlns:a16="http://schemas.microsoft.com/office/drawing/2014/main" id="{EF8517EA-3022-7749-A433-15BC6770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8075" y="6940568"/>
              <a:ext cx="330278" cy="772269"/>
            </a:xfrm>
            <a:custGeom>
              <a:avLst/>
              <a:gdLst>
                <a:gd name="T0" fmla="*/ 74985 w 298"/>
                <a:gd name="T1" fmla="*/ 252053 h 702"/>
                <a:gd name="T2" fmla="*/ 74985 w 298"/>
                <a:gd name="T3" fmla="*/ 252053 h 702"/>
                <a:gd name="T4" fmla="*/ 71725 w 298"/>
                <a:gd name="T5" fmla="*/ 248817 h 702"/>
                <a:gd name="T6" fmla="*/ 71725 w 298"/>
                <a:gd name="T7" fmla="*/ 248817 h 702"/>
                <a:gd name="T8" fmla="*/ 71725 w 298"/>
                <a:gd name="T9" fmla="*/ 248817 h 702"/>
                <a:gd name="T10" fmla="*/ 19561 w 298"/>
                <a:gd name="T11" fmla="*/ 197040 h 702"/>
                <a:gd name="T12" fmla="*/ 0 w 298"/>
                <a:gd name="T13" fmla="*/ 125847 h 702"/>
                <a:gd name="T14" fmla="*/ 29342 w 298"/>
                <a:gd name="T15" fmla="*/ 38473 h 702"/>
                <a:gd name="T16" fmla="*/ 71725 w 298"/>
                <a:gd name="T17" fmla="*/ 2877 h 702"/>
                <a:gd name="T18" fmla="*/ 78246 w 298"/>
                <a:gd name="T19" fmla="*/ 2877 h 702"/>
                <a:gd name="T20" fmla="*/ 107588 w 298"/>
                <a:gd name="T21" fmla="*/ 51417 h 702"/>
                <a:gd name="T22" fmla="*/ 104328 w 298"/>
                <a:gd name="T23" fmla="*/ 57890 h 702"/>
                <a:gd name="T24" fmla="*/ 78246 w 298"/>
                <a:gd name="T25" fmla="*/ 87014 h 702"/>
                <a:gd name="T26" fmla="*/ 65205 w 298"/>
                <a:gd name="T27" fmla="*/ 125847 h 702"/>
                <a:gd name="T28" fmla="*/ 104328 w 298"/>
                <a:gd name="T29" fmla="*/ 193804 h 702"/>
                <a:gd name="T30" fmla="*/ 107588 w 298"/>
                <a:gd name="T31" fmla="*/ 200276 h 702"/>
                <a:gd name="T32" fmla="*/ 81506 w 298"/>
                <a:gd name="T33" fmla="*/ 248817 h 702"/>
                <a:gd name="T34" fmla="*/ 74985 w 298"/>
                <a:gd name="T35" fmla="*/ 252053 h 702"/>
                <a:gd name="T36" fmla="*/ 71725 w 298"/>
                <a:gd name="T37" fmla="*/ 15821 h 702"/>
                <a:gd name="T38" fmla="*/ 71725 w 298"/>
                <a:gd name="T39" fmla="*/ 15821 h 702"/>
                <a:gd name="T40" fmla="*/ 39123 w 298"/>
                <a:gd name="T41" fmla="*/ 44945 h 702"/>
                <a:gd name="T42" fmla="*/ 9781 w 298"/>
                <a:gd name="T43" fmla="*/ 125847 h 702"/>
                <a:gd name="T44" fmla="*/ 29342 w 298"/>
                <a:gd name="T45" fmla="*/ 193804 h 702"/>
                <a:gd name="T46" fmla="*/ 74985 w 298"/>
                <a:gd name="T47" fmla="*/ 239109 h 702"/>
                <a:gd name="T48" fmla="*/ 94547 w 298"/>
                <a:gd name="T49" fmla="*/ 200276 h 702"/>
                <a:gd name="T50" fmla="*/ 55424 w 298"/>
                <a:gd name="T51" fmla="*/ 125847 h 702"/>
                <a:gd name="T52" fmla="*/ 68465 w 298"/>
                <a:gd name="T53" fmla="*/ 80542 h 702"/>
                <a:gd name="T54" fmla="*/ 94547 w 298"/>
                <a:gd name="T55" fmla="*/ 51417 h 702"/>
                <a:gd name="T56" fmla="*/ 71725 w 298"/>
                <a:gd name="T57" fmla="*/ 15821 h 70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98" h="702">
                  <a:moveTo>
                    <a:pt x="207" y="701"/>
                  </a:moveTo>
                  <a:lnTo>
                    <a:pt x="207" y="701"/>
                  </a:lnTo>
                  <a:cubicBezTo>
                    <a:pt x="207" y="701"/>
                    <a:pt x="207" y="692"/>
                    <a:pt x="198" y="692"/>
                  </a:cubicBezTo>
                  <a:cubicBezTo>
                    <a:pt x="135" y="656"/>
                    <a:pt x="90" y="611"/>
                    <a:pt x="54" y="548"/>
                  </a:cubicBezTo>
                  <a:cubicBezTo>
                    <a:pt x="18" y="494"/>
                    <a:pt x="0" y="422"/>
                    <a:pt x="0" y="350"/>
                  </a:cubicBezTo>
                  <a:cubicBezTo>
                    <a:pt x="0" y="260"/>
                    <a:pt x="27" y="179"/>
                    <a:pt x="81" y="107"/>
                  </a:cubicBezTo>
                  <a:cubicBezTo>
                    <a:pt x="135" y="44"/>
                    <a:pt x="189" y="8"/>
                    <a:pt x="198" y="8"/>
                  </a:cubicBezTo>
                  <a:cubicBezTo>
                    <a:pt x="207" y="0"/>
                    <a:pt x="216" y="8"/>
                    <a:pt x="216" y="8"/>
                  </a:cubicBezTo>
                  <a:cubicBezTo>
                    <a:pt x="297" y="143"/>
                    <a:pt x="297" y="143"/>
                    <a:pt x="297" y="143"/>
                  </a:cubicBezTo>
                  <a:cubicBezTo>
                    <a:pt x="297" y="152"/>
                    <a:pt x="297" y="161"/>
                    <a:pt x="288" y="161"/>
                  </a:cubicBezTo>
                  <a:cubicBezTo>
                    <a:pt x="261" y="179"/>
                    <a:pt x="234" y="206"/>
                    <a:pt x="216" y="242"/>
                  </a:cubicBezTo>
                  <a:cubicBezTo>
                    <a:pt x="198" y="278"/>
                    <a:pt x="180" y="314"/>
                    <a:pt x="180" y="350"/>
                  </a:cubicBezTo>
                  <a:cubicBezTo>
                    <a:pt x="180" y="431"/>
                    <a:pt x="225" y="494"/>
                    <a:pt x="288" y="539"/>
                  </a:cubicBezTo>
                  <a:cubicBezTo>
                    <a:pt x="297" y="539"/>
                    <a:pt x="297" y="548"/>
                    <a:pt x="297" y="557"/>
                  </a:cubicBezTo>
                  <a:cubicBezTo>
                    <a:pt x="225" y="692"/>
                    <a:pt x="225" y="692"/>
                    <a:pt x="225" y="692"/>
                  </a:cubicBezTo>
                  <a:cubicBezTo>
                    <a:pt x="216" y="692"/>
                    <a:pt x="216" y="701"/>
                    <a:pt x="207" y="701"/>
                  </a:cubicBezTo>
                  <a:close/>
                  <a:moveTo>
                    <a:pt x="198" y="44"/>
                  </a:moveTo>
                  <a:lnTo>
                    <a:pt x="198" y="44"/>
                  </a:lnTo>
                  <a:cubicBezTo>
                    <a:pt x="180" y="53"/>
                    <a:pt x="144" y="80"/>
                    <a:pt x="108" y="125"/>
                  </a:cubicBezTo>
                  <a:cubicBezTo>
                    <a:pt x="54" y="188"/>
                    <a:pt x="27" y="269"/>
                    <a:pt x="27" y="350"/>
                  </a:cubicBezTo>
                  <a:cubicBezTo>
                    <a:pt x="27" y="413"/>
                    <a:pt x="45" y="476"/>
                    <a:pt x="81" y="539"/>
                  </a:cubicBezTo>
                  <a:cubicBezTo>
                    <a:pt x="108" y="584"/>
                    <a:pt x="153" y="629"/>
                    <a:pt x="207" y="665"/>
                  </a:cubicBezTo>
                  <a:cubicBezTo>
                    <a:pt x="261" y="557"/>
                    <a:pt x="261" y="557"/>
                    <a:pt x="261" y="557"/>
                  </a:cubicBezTo>
                  <a:cubicBezTo>
                    <a:pt x="198" y="512"/>
                    <a:pt x="153" y="431"/>
                    <a:pt x="153" y="350"/>
                  </a:cubicBezTo>
                  <a:cubicBezTo>
                    <a:pt x="153" y="305"/>
                    <a:pt x="162" y="260"/>
                    <a:pt x="189" y="224"/>
                  </a:cubicBezTo>
                  <a:cubicBezTo>
                    <a:pt x="207" y="197"/>
                    <a:pt x="234" y="170"/>
                    <a:pt x="261" y="143"/>
                  </a:cubicBezTo>
                  <a:lnTo>
                    <a:pt x="19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2" name="Freeform 571">
              <a:extLst>
                <a:ext uri="{FF2B5EF4-FFF2-40B4-BE49-F238E27FC236}">
                  <a16:creationId xmlns:a16="http://schemas.microsoft.com/office/drawing/2014/main" id="{C2597DBE-E7DA-2040-B88C-02696825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496" y="6858001"/>
              <a:ext cx="665414" cy="456560"/>
            </a:xfrm>
            <a:custGeom>
              <a:avLst/>
              <a:gdLst>
                <a:gd name="T0" fmla="*/ 158795 w 604"/>
                <a:gd name="T1" fmla="*/ 148865 h 414"/>
                <a:gd name="T2" fmla="*/ 158795 w 604"/>
                <a:gd name="T3" fmla="*/ 148865 h 414"/>
                <a:gd name="T4" fmla="*/ 155554 w 604"/>
                <a:gd name="T5" fmla="*/ 145621 h 414"/>
                <a:gd name="T6" fmla="*/ 152314 w 604"/>
                <a:gd name="T7" fmla="*/ 142377 h 414"/>
                <a:gd name="T8" fmla="*/ 129629 w 604"/>
                <a:gd name="T9" fmla="*/ 87228 h 414"/>
                <a:gd name="T10" fmla="*/ 74536 w 604"/>
                <a:gd name="T11" fmla="*/ 64520 h 414"/>
                <a:gd name="T12" fmla="*/ 35648 w 604"/>
                <a:gd name="T13" fmla="*/ 74252 h 414"/>
                <a:gd name="T14" fmla="*/ 32407 w 604"/>
                <a:gd name="T15" fmla="*/ 77496 h 414"/>
                <a:gd name="T16" fmla="*/ 29166 w 604"/>
                <a:gd name="T17" fmla="*/ 74252 h 414"/>
                <a:gd name="T18" fmla="*/ 3241 w 604"/>
                <a:gd name="T19" fmla="*/ 25952 h 414"/>
                <a:gd name="T20" fmla="*/ 0 w 604"/>
                <a:gd name="T21" fmla="*/ 22348 h 414"/>
                <a:gd name="T22" fmla="*/ 3241 w 604"/>
                <a:gd name="T23" fmla="*/ 19104 h 414"/>
                <a:gd name="T24" fmla="*/ 71296 w 604"/>
                <a:gd name="T25" fmla="*/ 0 h 414"/>
                <a:gd name="T26" fmla="*/ 71296 w 604"/>
                <a:gd name="T27" fmla="*/ 0 h 414"/>
                <a:gd name="T28" fmla="*/ 71296 w 604"/>
                <a:gd name="T29" fmla="*/ 0 h 414"/>
                <a:gd name="T30" fmla="*/ 74536 w 604"/>
                <a:gd name="T31" fmla="*/ 0 h 414"/>
                <a:gd name="T32" fmla="*/ 74536 w 604"/>
                <a:gd name="T33" fmla="*/ 0 h 414"/>
                <a:gd name="T34" fmla="*/ 174999 w 604"/>
                <a:gd name="T35" fmla="*/ 41812 h 414"/>
                <a:gd name="T36" fmla="*/ 207406 w 604"/>
                <a:gd name="T37" fmla="*/ 87228 h 414"/>
                <a:gd name="T38" fmla="*/ 217128 w 604"/>
                <a:gd name="T39" fmla="*/ 142377 h 414"/>
                <a:gd name="T40" fmla="*/ 217128 w 604"/>
                <a:gd name="T41" fmla="*/ 145621 h 414"/>
                <a:gd name="T42" fmla="*/ 213887 w 604"/>
                <a:gd name="T43" fmla="*/ 148865 h 414"/>
                <a:gd name="T44" fmla="*/ 158795 w 604"/>
                <a:gd name="T45" fmla="*/ 148865 h 414"/>
                <a:gd name="T46" fmla="*/ 74536 w 604"/>
                <a:gd name="T47" fmla="*/ 54788 h 414"/>
                <a:gd name="T48" fmla="*/ 74536 w 604"/>
                <a:gd name="T49" fmla="*/ 54788 h 414"/>
                <a:gd name="T50" fmla="*/ 136110 w 604"/>
                <a:gd name="T51" fmla="*/ 80740 h 414"/>
                <a:gd name="T52" fmla="*/ 162036 w 604"/>
                <a:gd name="T53" fmla="*/ 135888 h 414"/>
                <a:gd name="T54" fmla="*/ 207406 w 604"/>
                <a:gd name="T55" fmla="*/ 135888 h 414"/>
                <a:gd name="T56" fmla="*/ 168517 w 604"/>
                <a:gd name="T57" fmla="*/ 48300 h 414"/>
                <a:gd name="T58" fmla="*/ 74536 w 604"/>
                <a:gd name="T59" fmla="*/ 9372 h 414"/>
                <a:gd name="T60" fmla="*/ 74536 w 604"/>
                <a:gd name="T61" fmla="*/ 9372 h 414"/>
                <a:gd name="T62" fmla="*/ 71296 w 604"/>
                <a:gd name="T63" fmla="*/ 9372 h 414"/>
                <a:gd name="T64" fmla="*/ 71296 w 604"/>
                <a:gd name="T65" fmla="*/ 9372 h 414"/>
                <a:gd name="T66" fmla="*/ 71296 w 604"/>
                <a:gd name="T67" fmla="*/ 9372 h 414"/>
                <a:gd name="T68" fmla="*/ 12963 w 604"/>
                <a:gd name="T69" fmla="*/ 25952 h 414"/>
                <a:gd name="T70" fmla="*/ 35648 w 604"/>
                <a:gd name="T71" fmla="*/ 64520 h 414"/>
                <a:gd name="T72" fmla="*/ 74536 w 604"/>
                <a:gd name="T73" fmla="*/ 54788 h 41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04" h="414">
                  <a:moveTo>
                    <a:pt x="441" y="413"/>
                  </a:moveTo>
                  <a:lnTo>
                    <a:pt x="441" y="413"/>
                  </a:lnTo>
                  <a:cubicBezTo>
                    <a:pt x="432" y="413"/>
                    <a:pt x="432" y="413"/>
                    <a:pt x="432" y="404"/>
                  </a:cubicBezTo>
                  <a:cubicBezTo>
                    <a:pt x="423" y="404"/>
                    <a:pt x="423" y="395"/>
                    <a:pt x="423" y="395"/>
                  </a:cubicBezTo>
                  <a:cubicBezTo>
                    <a:pt x="423" y="341"/>
                    <a:pt x="405" y="287"/>
                    <a:pt x="360" y="242"/>
                  </a:cubicBezTo>
                  <a:cubicBezTo>
                    <a:pt x="324" y="206"/>
                    <a:pt x="270" y="179"/>
                    <a:pt x="207" y="179"/>
                  </a:cubicBezTo>
                  <a:cubicBezTo>
                    <a:pt x="171" y="179"/>
                    <a:pt x="135" y="188"/>
                    <a:pt x="99" y="206"/>
                  </a:cubicBezTo>
                  <a:cubicBezTo>
                    <a:pt x="99" y="215"/>
                    <a:pt x="99" y="215"/>
                    <a:pt x="90" y="215"/>
                  </a:cubicBezTo>
                  <a:lnTo>
                    <a:pt x="81" y="206"/>
                  </a:lnTo>
                  <a:cubicBezTo>
                    <a:pt x="9" y="72"/>
                    <a:pt x="9" y="72"/>
                    <a:pt x="9" y="72"/>
                  </a:cubicBezTo>
                  <a:cubicBezTo>
                    <a:pt x="0" y="72"/>
                    <a:pt x="0" y="62"/>
                    <a:pt x="0" y="62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63" y="17"/>
                    <a:pt x="135" y="0"/>
                    <a:pt x="198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315" y="0"/>
                    <a:pt x="414" y="44"/>
                    <a:pt x="486" y="116"/>
                  </a:cubicBezTo>
                  <a:cubicBezTo>
                    <a:pt x="522" y="152"/>
                    <a:pt x="558" y="197"/>
                    <a:pt x="576" y="242"/>
                  </a:cubicBezTo>
                  <a:cubicBezTo>
                    <a:pt x="594" y="287"/>
                    <a:pt x="603" y="341"/>
                    <a:pt x="603" y="395"/>
                  </a:cubicBezTo>
                  <a:lnTo>
                    <a:pt x="603" y="404"/>
                  </a:lnTo>
                  <a:lnTo>
                    <a:pt x="594" y="413"/>
                  </a:lnTo>
                  <a:cubicBezTo>
                    <a:pt x="441" y="413"/>
                    <a:pt x="441" y="413"/>
                    <a:pt x="441" y="413"/>
                  </a:cubicBezTo>
                  <a:close/>
                  <a:moveTo>
                    <a:pt x="207" y="152"/>
                  </a:moveTo>
                  <a:lnTo>
                    <a:pt x="207" y="152"/>
                  </a:lnTo>
                  <a:cubicBezTo>
                    <a:pt x="270" y="152"/>
                    <a:pt x="333" y="179"/>
                    <a:pt x="378" y="224"/>
                  </a:cubicBezTo>
                  <a:cubicBezTo>
                    <a:pt x="423" y="269"/>
                    <a:pt x="450" y="323"/>
                    <a:pt x="450" y="377"/>
                  </a:cubicBezTo>
                  <a:cubicBezTo>
                    <a:pt x="576" y="377"/>
                    <a:pt x="576" y="377"/>
                    <a:pt x="576" y="377"/>
                  </a:cubicBezTo>
                  <a:cubicBezTo>
                    <a:pt x="576" y="287"/>
                    <a:pt x="531" y="206"/>
                    <a:pt x="468" y="134"/>
                  </a:cubicBezTo>
                  <a:cubicBezTo>
                    <a:pt x="396" y="72"/>
                    <a:pt x="306" y="26"/>
                    <a:pt x="207" y="26"/>
                  </a:cubicBezTo>
                  <a:cubicBezTo>
                    <a:pt x="198" y="26"/>
                    <a:pt x="198" y="26"/>
                    <a:pt x="198" y="26"/>
                  </a:cubicBezTo>
                  <a:cubicBezTo>
                    <a:pt x="144" y="35"/>
                    <a:pt x="90" y="44"/>
                    <a:pt x="36" y="72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135" y="161"/>
                    <a:pt x="171" y="152"/>
                    <a:pt x="207" y="15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3" name="Freeform 572">
              <a:extLst>
                <a:ext uri="{FF2B5EF4-FFF2-40B4-BE49-F238E27FC236}">
                  <a16:creationId xmlns:a16="http://schemas.microsoft.com/office/drawing/2014/main" id="{781467E5-0965-3343-9A50-925322137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5496" y="7333989"/>
              <a:ext cx="665414" cy="456560"/>
            </a:xfrm>
            <a:custGeom>
              <a:avLst/>
              <a:gdLst>
                <a:gd name="T0" fmla="*/ 74536 w 604"/>
                <a:gd name="T1" fmla="*/ 148865 h 415"/>
                <a:gd name="T2" fmla="*/ 74536 w 604"/>
                <a:gd name="T3" fmla="*/ 148865 h 415"/>
                <a:gd name="T4" fmla="*/ 58333 w 604"/>
                <a:gd name="T5" fmla="*/ 148865 h 415"/>
                <a:gd name="T6" fmla="*/ 3241 w 604"/>
                <a:gd name="T7" fmla="*/ 129448 h 415"/>
                <a:gd name="T8" fmla="*/ 3241 w 604"/>
                <a:gd name="T9" fmla="*/ 126212 h 415"/>
                <a:gd name="T10" fmla="*/ 3241 w 604"/>
                <a:gd name="T11" fmla="*/ 122976 h 415"/>
                <a:gd name="T12" fmla="*/ 29166 w 604"/>
                <a:gd name="T13" fmla="*/ 74433 h 415"/>
                <a:gd name="T14" fmla="*/ 32407 w 604"/>
                <a:gd name="T15" fmla="*/ 71197 h 415"/>
                <a:gd name="T16" fmla="*/ 35648 w 604"/>
                <a:gd name="T17" fmla="*/ 74433 h 415"/>
                <a:gd name="T18" fmla="*/ 74536 w 604"/>
                <a:gd name="T19" fmla="*/ 84141 h 415"/>
                <a:gd name="T20" fmla="*/ 152314 w 604"/>
                <a:gd name="T21" fmla="*/ 6472 h 415"/>
                <a:gd name="T22" fmla="*/ 158795 w 604"/>
                <a:gd name="T23" fmla="*/ 0 h 415"/>
                <a:gd name="T24" fmla="*/ 213887 w 604"/>
                <a:gd name="T25" fmla="*/ 0 h 415"/>
                <a:gd name="T26" fmla="*/ 217128 w 604"/>
                <a:gd name="T27" fmla="*/ 6472 h 415"/>
                <a:gd name="T28" fmla="*/ 217128 w 604"/>
                <a:gd name="T29" fmla="*/ 9709 h 415"/>
                <a:gd name="T30" fmla="*/ 217128 w 604"/>
                <a:gd name="T31" fmla="*/ 9709 h 415"/>
                <a:gd name="T32" fmla="*/ 217128 w 604"/>
                <a:gd name="T33" fmla="*/ 12945 h 415"/>
                <a:gd name="T34" fmla="*/ 217128 w 604"/>
                <a:gd name="T35" fmla="*/ 12945 h 415"/>
                <a:gd name="T36" fmla="*/ 217128 w 604"/>
                <a:gd name="T37" fmla="*/ 12945 h 415"/>
                <a:gd name="T38" fmla="*/ 200924 w 604"/>
                <a:gd name="T39" fmla="*/ 77669 h 415"/>
                <a:gd name="T40" fmla="*/ 162036 w 604"/>
                <a:gd name="T41" fmla="*/ 119740 h 415"/>
                <a:gd name="T42" fmla="*/ 113425 w 604"/>
                <a:gd name="T43" fmla="*/ 142393 h 415"/>
                <a:gd name="T44" fmla="*/ 74536 w 604"/>
                <a:gd name="T45" fmla="*/ 148865 h 415"/>
                <a:gd name="T46" fmla="*/ 12963 w 604"/>
                <a:gd name="T47" fmla="*/ 122976 h 415"/>
                <a:gd name="T48" fmla="*/ 12963 w 604"/>
                <a:gd name="T49" fmla="*/ 122976 h 415"/>
                <a:gd name="T50" fmla="*/ 110184 w 604"/>
                <a:gd name="T51" fmla="*/ 132684 h 415"/>
                <a:gd name="T52" fmla="*/ 191202 w 604"/>
                <a:gd name="T53" fmla="*/ 71197 h 415"/>
                <a:gd name="T54" fmla="*/ 207406 w 604"/>
                <a:gd name="T55" fmla="*/ 12945 h 415"/>
                <a:gd name="T56" fmla="*/ 207406 w 604"/>
                <a:gd name="T57" fmla="*/ 12945 h 415"/>
                <a:gd name="T58" fmla="*/ 207406 w 604"/>
                <a:gd name="T59" fmla="*/ 12945 h 415"/>
                <a:gd name="T60" fmla="*/ 207406 w 604"/>
                <a:gd name="T61" fmla="*/ 9709 h 415"/>
                <a:gd name="T62" fmla="*/ 162036 w 604"/>
                <a:gd name="T63" fmla="*/ 9709 h 415"/>
                <a:gd name="T64" fmla="*/ 74536 w 604"/>
                <a:gd name="T65" fmla="*/ 93850 h 415"/>
                <a:gd name="T66" fmla="*/ 35648 w 604"/>
                <a:gd name="T67" fmla="*/ 84141 h 415"/>
                <a:gd name="T68" fmla="*/ 12963 w 604"/>
                <a:gd name="T69" fmla="*/ 122976 h 4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04" h="415">
                  <a:moveTo>
                    <a:pt x="207" y="414"/>
                  </a:moveTo>
                  <a:lnTo>
                    <a:pt x="207" y="414"/>
                  </a:lnTo>
                  <a:cubicBezTo>
                    <a:pt x="189" y="414"/>
                    <a:pt x="180" y="414"/>
                    <a:pt x="162" y="414"/>
                  </a:cubicBezTo>
                  <a:cubicBezTo>
                    <a:pt x="108" y="405"/>
                    <a:pt x="63" y="387"/>
                    <a:pt x="9" y="360"/>
                  </a:cubicBezTo>
                  <a:cubicBezTo>
                    <a:pt x="9" y="360"/>
                    <a:pt x="9" y="360"/>
                    <a:pt x="9" y="351"/>
                  </a:cubicBezTo>
                  <a:cubicBezTo>
                    <a:pt x="0" y="351"/>
                    <a:pt x="9" y="342"/>
                    <a:pt x="9" y="342"/>
                  </a:cubicBezTo>
                  <a:cubicBezTo>
                    <a:pt x="81" y="207"/>
                    <a:pt x="81" y="207"/>
                    <a:pt x="81" y="207"/>
                  </a:cubicBezTo>
                  <a:lnTo>
                    <a:pt x="90" y="198"/>
                  </a:lnTo>
                  <a:cubicBezTo>
                    <a:pt x="99" y="198"/>
                    <a:pt x="99" y="198"/>
                    <a:pt x="99" y="207"/>
                  </a:cubicBezTo>
                  <a:cubicBezTo>
                    <a:pt x="135" y="225"/>
                    <a:pt x="171" y="234"/>
                    <a:pt x="207" y="234"/>
                  </a:cubicBezTo>
                  <a:cubicBezTo>
                    <a:pt x="324" y="234"/>
                    <a:pt x="423" y="135"/>
                    <a:pt x="423" y="18"/>
                  </a:cubicBezTo>
                  <a:cubicBezTo>
                    <a:pt x="423" y="9"/>
                    <a:pt x="432" y="0"/>
                    <a:pt x="441" y="0"/>
                  </a:cubicBezTo>
                  <a:cubicBezTo>
                    <a:pt x="594" y="0"/>
                    <a:pt x="594" y="0"/>
                    <a:pt x="594" y="0"/>
                  </a:cubicBezTo>
                  <a:cubicBezTo>
                    <a:pt x="603" y="0"/>
                    <a:pt x="603" y="9"/>
                    <a:pt x="603" y="18"/>
                  </a:cubicBezTo>
                  <a:lnTo>
                    <a:pt x="603" y="27"/>
                  </a:lnTo>
                  <a:lnTo>
                    <a:pt x="603" y="36"/>
                  </a:lnTo>
                  <a:cubicBezTo>
                    <a:pt x="603" y="99"/>
                    <a:pt x="585" y="162"/>
                    <a:pt x="558" y="216"/>
                  </a:cubicBezTo>
                  <a:cubicBezTo>
                    <a:pt x="531" y="261"/>
                    <a:pt x="495" y="297"/>
                    <a:pt x="450" y="333"/>
                  </a:cubicBezTo>
                  <a:cubicBezTo>
                    <a:pt x="414" y="360"/>
                    <a:pt x="360" y="387"/>
                    <a:pt x="315" y="396"/>
                  </a:cubicBezTo>
                  <a:cubicBezTo>
                    <a:pt x="279" y="405"/>
                    <a:pt x="243" y="414"/>
                    <a:pt x="207" y="414"/>
                  </a:cubicBezTo>
                  <a:close/>
                  <a:moveTo>
                    <a:pt x="36" y="342"/>
                  </a:moveTo>
                  <a:lnTo>
                    <a:pt x="36" y="342"/>
                  </a:lnTo>
                  <a:cubicBezTo>
                    <a:pt x="126" y="387"/>
                    <a:pt x="216" y="396"/>
                    <a:pt x="306" y="369"/>
                  </a:cubicBezTo>
                  <a:cubicBezTo>
                    <a:pt x="405" y="342"/>
                    <a:pt x="477" y="288"/>
                    <a:pt x="531" y="198"/>
                  </a:cubicBezTo>
                  <a:cubicBezTo>
                    <a:pt x="558" y="153"/>
                    <a:pt x="576" y="90"/>
                    <a:pt x="576" y="36"/>
                  </a:cubicBezTo>
                  <a:cubicBezTo>
                    <a:pt x="576" y="36"/>
                    <a:pt x="576" y="36"/>
                    <a:pt x="576" y="27"/>
                  </a:cubicBezTo>
                  <a:cubicBezTo>
                    <a:pt x="450" y="27"/>
                    <a:pt x="450" y="27"/>
                    <a:pt x="450" y="27"/>
                  </a:cubicBezTo>
                  <a:cubicBezTo>
                    <a:pt x="441" y="162"/>
                    <a:pt x="342" y="261"/>
                    <a:pt x="207" y="261"/>
                  </a:cubicBezTo>
                  <a:cubicBezTo>
                    <a:pt x="171" y="261"/>
                    <a:pt x="135" y="252"/>
                    <a:pt x="99" y="234"/>
                  </a:cubicBezTo>
                  <a:lnTo>
                    <a:pt x="36" y="34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DE23A89-6DF3-DF49-9BFE-03FA606A7B0C}"/>
              </a:ext>
            </a:extLst>
          </p:cNvPr>
          <p:cNvGrpSpPr/>
          <p:nvPr/>
        </p:nvGrpSpPr>
        <p:grpSpPr>
          <a:xfrm>
            <a:off x="7909785" y="9335084"/>
            <a:ext cx="704270" cy="704267"/>
            <a:chOff x="7909785" y="9335084"/>
            <a:chExt cx="704270" cy="704267"/>
          </a:xfrm>
          <a:solidFill>
            <a:schemeClr val="accent2"/>
          </a:solidFill>
        </p:grpSpPr>
        <p:sp>
          <p:nvSpPr>
            <p:cNvPr id="654" name="Freeform 573">
              <a:extLst>
                <a:ext uri="{FF2B5EF4-FFF2-40B4-BE49-F238E27FC236}">
                  <a16:creationId xmlns:a16="http://schemas.microsoft.com/office/drawing/2014/main" id="{1A86F5EE-A7A7-C140-95A4-BF4F3AB4B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8067" y="9335084"/>
              <a:ext cx="257421" cy="208851"/>
            </a:xfrm>
            <a:custGeom>
              <a:avLst/>
              <a:gdLst>
                <a:gd name="T0" fmla="*/ 77334 w 235"/>
                <a:gd name="T1" fmla="*/ 67903 h 190"/>
                <a:gd name="T2" fmla="*/ 77334 w 235"/>
                <a:gd name="T3" fmla="*/ 67903 h 190"/>
                <a:gd name="T4" fmla="*/ 3222 w 235"/>
                <a:gd name="T5" fmla="*/ 67903 h 190"/>
                <a:gd name="T6" fmla="*/ 0 w 235"/>
                <a:gd name="T7" fmla="*/ 64669 h 190"/>
                <a:gd name="T8" fmla="*/ 0 w 235"/>
                <a:gd name="T9" fmla="*/ 61436 h 190"/>
                <a:gd name="T10" fmla="*/ 35445 w 235"/>
                <a:gd name="T11" fmla="*/ 0 h 190"/>
                <a:gd name="T12" fmla="*/ 41889 w 235"/>
                <a:gd name="T13" fmla="*/ 0 h 190"/>
                <a:gd name="T14" fmla="*/ 45112 w 235"/>
                <a:gd name="T15" fmla="*/ 0 h 190"/>
                <a:gd name="T16" fmla="*/ 80557 w 235"/>
                <a:gd name="T17" fmla="*/ 61436 h 190"/>
                <a:gd name="T18" fmla="*/ 80557 w 235"/>
                <a:gd name="T19" fmla="*/ 64669 h 190"/>
                <a:gd name="T20" fmla="*/ 77334 w 235"/>
                <a:gd name="T21" fmla="*/ 67903 h 190"/>
                <a:gd name="T22" fmla="*/ 12889 w 235"/>
                <a:gd name="T23" fmla="*/ 58202 h 190"/>
                <a:gd name="T24" fmla="*/ 12889 w 235"/>
                <a:gd name="T25" fmla="*/ 58202 h 190"/>
                <a:gd name="T26" fmla="*/ 67668 w 235"/>
                <a:gd name="T27" fmla="*/ 58202 h 190"/>
                <a:gd name="T28" fmla="*/ 41889 w 235"/>
                <a:gd name="T29" fmla="*/ 12934 h 190"/>
                <a:gd name="T30" fmla="*/ 12889 w 235"/>
                <a:gd name="T31" fmla="*/ 58202 h 19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35" h="190">
                  <a:moveTo>
                    <a:pt x="216" y="189"/>
                  </a:moveTo>
                  <a:lnTo>
                    <a:pt x="216" y="189"/>
                  </a:lnTo>
                  <a:cubicBezTo>
                    <a:pt x="9" y="189"/>
                    <a:pt x="9" y="189"/>
                    <a:pt x="9" y="189"/>
                  </a:cubicBezTo>
                  <a:cubicBezTo>
                    <a:pt x="9" y="189"/>
                    <a:pt x="0" y="189"/>
                    <a:pt x="0" y="180"/>
                  </a:cubicBezTo>
                  <a:lnTo>
                    <a:pt x="0" y="171"/>
                  </a:lnTo>
                  <a:cubicBezTo>
                    <a:pt x="99" y="0"/>
                    <a:pt x="99" y="0"/>
                    <a:pt x="99" y="0"/>
                  </a:cubicBezTo>
                  <a:cubicBezTo>
                    <a:pt x="108" y="0"/>
                    <a:pt x="108" y="0"/>
                    <a:pt x="117" y="0"/>
                  </a:cubicBezTo>
                  <a:lnTo>
                    <a:pt x="126" y="0"/>
                  </a:lnTo>
                  <a:cubicBezTo>
                    <a:pt x="225" y="171"/>
                    <a:pt x="225" y="171"/>
                    <a:pt x="225" y="171"/>
                  </a:cubicBezTo>
                  <a:cubicBezTo>
                    <a:pt x="234" y="171"/>
                    <a:pt x="234" y="180"/>
                    <a:pt x="225" y="180"/>
                  </a:cubicBezTo>
                  <a:cubicBezTo>
                    <a:pt x="225" y="189"/>
                    <a:pt x="225" y="189"/>
                    <a:pt x="216" y="189"/>
                  </a:cubicBezTo>
                  <a:close/>
                  <a:moveTo>
                    <a:pt x="36" y="162"/>
                  </a:moveTo>
                  <a:lnTo>
                    <a:pt x="36" y="162"/>
                  </a:lnTo>
                  <a:cubicBezTo>
                    <a:pt x="189" y="162"/>
                    <a:pt x="189" y="162"/>
                    <a:pt x="189" y="162"/>
                  </a:cubicBezTo>
                  <a:cubicBezTo>
                    <a:pt x="117" y="36"/>
                    <a:pt x="117" y="36"/>
                    <a:pt x="117" y="36"/>
                  </a:cubicBezTo>
                  <a:lnTo>
                    <a:pt x="36" y="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5" name="Freeform 574">
              <a:extLst>
                <a:ext uri="{FF2B5EF4-FFF2-40B4-BE49-F238E27FC236}">
                  <a16:creationId xmlns:a16="http://schemas.microsoft.com/office/drawing/2014/main" id="{85B6F705-3CF5-F245-91F9-7E3AAB9A7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6640" y="9573076"/>
              <a:ext cx="485703" cy="218568"/>
            </a:xfrm>
            <a:custGeom>
              <a:avLst/>
              <a:gdLst>
                <a:gd name="T0" fmla="*/ 151926 w 442"/>
                <a:gd name="T1" fmla="*/ 71079 h 199"/>
                <a:gd name="T2" fmla="*/ 151926 w 442"/>
                <a:gd name="T3" fmla="*/ 71079 h 199"/>
                <a:gd name="T4" fmla="*/ 6465 w 442"/>
                <a:gd name="T5" fmla="*/ 71079 h 199"/>
                <a:gd name="T6" fmla="*/ 3232 w 442"/>
                <a:gd name="T7" fmla="*/ 67848 h 199"/>
                <a:gd name="T8" fmla="*/ 3232 w 442"/>
                <a:gd name="T9" fmla="*/ 61386 h 199"/>
                <a:gd name="T10" fmla="*/ 38790 w 442"/>
                <a:gd name="T11" fmla="*/ 3231 h 199"/>
                <a:gd name="T12" fmla="*/ 42022 w 442"/>
                <a:gd name="T13" fmla="*/ 0 h 199"/>
                <a:gd name="T14" fmla="*/ 116369 w 442"/>
                <a:gd name="T15" fmla="*/ 0 h 199"/>
                <a:gd name="T16" fmla="*/ 119601 w 442"/>
                <a:gd name="T17" fmla="*/ 3231 h 199"/>
                <a:gd name="T18" fmla="*/ 158391 w 442"/>
                <a:gd name="T19" fmla="*/ 61386 h 199"/>
                <a:gd name="T20" fmla="*/ 158391 w 442"/>
                <a:gd name="T21" fmla="*/ 67848 h 199"/>
                <a:gd name="T22" fmla="*/ 151926 w 442"/>
                <a:gd name="T23" fmla="*/ 71079 h 199"/>
                <a:gd name="T24" fmla="*/ 16162 w 442"/>
                <a:gd name="T25" fmla="*/ 61386 h 199"/>
                <a:gd name="T26" fmla="*/ 16162 w 442"/>
                <a:gd name="T27" fmla="*/ 61386 h 199"/>
                <a:gd name="T28" fmla="*/ 142229 w 442"/>
                <a:gd name="T29" fmla="*/ 61386 h 199"/>
                <a:gd name="T30" fmla="*/ 113136 w 442"/>
                <a:gd name="T31" fmla="*/ 9693 h 199"/>
                <a:gd name="T32" fmla="*/ 45255 w 442"/>
                <a:gd name="T33" fmla="*/ 9693 h 199"/>
                <a:gd name="T34" fmla="*/ 16162 w 442"/>
                <a:gd name="T35" fmla="*/ 61386 h 19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42" h="199">
                  <a:moveTo>
                    <a:pt x="423" y="198"/>
                  </a:moveTo>
                  <a:lnTo>
                    <a:pt x="423" y="198"/>
                  </a:lnTo>
                  <a:cubicBezTo>
                    <a:pt x="18" y="198"/>
                    <a:pt x="18" y="198"/>
                    <a:pt x="18" y="198"/>
                  </a:cubicBezTo>
                  <a:cubicBezTo>
                    <a:pt x="9" y="198"/>
                    <a:pt x="9" y="198"/>
                    <a:pt x="9" y="189"/>
                  </a:cubicBezTo>
                  <a:cubicBezTo>
                    <a:pt x="0" y="189"/>
                    <a:pt x="0" y="180"/>
                    <a:pt x="9" y="17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0"/>
                    <a:pt x="117" y="0"/>
                    <a:pt x="1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3" y="0"/>
                    <a:pt x="333" y="0"/>
                    <a:pt x="333" y="9"/>
                  </a:cubicBezTo>
                  <a:cubicBezTo>
                    <a:pt x="441" y="171"/>
                    <a:pt x="441" y="171"/>
                    <a:pt x="441" y="171"/>
                  </a:cubicBezTo>
                  <a:cubicBezTo>
                    <a:pt x="441" y="180"/>
                    <a:pt x="441" y="189"/>
                    <a:pt x="441" y="189"/>
                  </a:cubicBezTo>
                  <a:cubicBezTo>
                    <a:pt x="441" y="198"/>
                    <a:pt x="432" y="198"/>
                    <a:pt x="423" y="198"/>
                  </a:cubicBezTo>
                  <a:close/>
                  <a:moveTo>
                    <a:pt x="45" y="171"/>
                  </a:moveTo>
                  <a:lnTo>
                    <a:pt x="45" y="171"/>
                  </a:lnTo>
                  <a:cubicBezTo>
                    <a:pt x="396" y="171"/>
                    <a:pt x="396" y="171"/>
                    <a:pt x="396" y="171"/>
                  </a:cubicBezTo>
                  <a:cubicBezTo>
                    <a:pt x="315" y="27"/>
                    <a:pt x="315" y="27"/>
                    <a:pt x="315" y="27"/>
                  </a:cubicBezTo>
                  <a:cubicBezTo>
                    <a:pt x="126" y="27"/>
                    <a:pt x="126" y="27"/>
                    <a:pt x="126" y="27"/>
                  </a:cubicBezTo>
                  <a:lnTo>
                    <a:pt x="45" y="17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6" name="Freeform 575">
              <a:extLst>
                <a:ext uri="{FF2B5EF4-FFF2-40B4-BE49-F238E27FC236}">
                  <a16:creationId xmlns:a16="http://schemas.microsoft.com/office/drawing/2014/main" id="{64650AFE-6BDE-1E45-9994-8B1EE2DB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9785" y="9820786"/>
              <a:ext cx="704270" cy="218565"/>
            </a:xfrm>
            <a:custGeom>
              <a:avLst/>
              <a:gdLst>
                <a:gd name="T0" fmla="*/ 226591 w 640"/>
                <a:gd name="T1" fmla="*/ 71078 h 199"/>
                <a:gd name="T2" fmla="*/ 226591 w 640"/>
                <a:gd name="T3" fmla="*/ 71078 h 199"/>
                <a:gd name="T4" fmla="*/ 226591 w 640"/>
                <a:gd name="T5" fmla="*/ 71078 h 199"/>
                <a:gd name="T6" fmla="*/ 6474 w 640"/>
                <a:gd name="T7" fmla="*/ 67847 h 199"/>
                <a:gd name="T8" fmla="*/ 0 w 640"/>
                <a:gd name="T9" fmla="*/ 67847 h 199"/>
                <a:gd name="T10" fmla="*/ 3237 w 640"/>
                <a:gd name="T11" fmla="*/ 61386 h 199"/>
                <a:gd name="T12" fmla="*/ 38844 w 640"/>
                <a:gd name="T13" fmla="*/ 3231 h 199"/>
                <a:gd name="T14" fmla="*/ 42081 w 640"/>
                <a:gd name="T15" fmla="*/ 0 h 199"/>
                <a:gd name="T16" fmla="*/ 187747 w 640"/>
                <a:gd name="T17" fmla="*/ 0 h 199"/>
                <a:gd name="T18" fmla="*/ 194221 w 640"/>
                <a:gd name="T19" fmla="*/ 3231 h 199"/>
                <a:gd name="T20" fmla="*/ 229828 w 640"/>
                <a:gd name="T21" fmla="*/ 61386 h 199"/>
                <a:gd name="T22" fmla="*/ 229828 w 640"/>
                <a:gd name="T23" fmla="*/ 67847 h 199"/>
                <a:gd name="T24" fmla="*/ 226591 w 640"/>
                <a:gd name="T25" fmla="*/ 71078 h 199"/>
                <a:gd name="T26" fmla="*/ 16185 w 640"/>
                <a:gd name="T27" fmla="*/ 58155 h 199"/>
                <a:gd name="T28" fmla="*/ 16185 w 640"/>
                <a:gd name="T29" fmla="*/ 58155 h 199"/>
                <a:gd name="T30" fmla="*/ 216880 w 640"/>
                <a:gd name="T31" fmla="*/ 58155 h 199"/>
                <a:gd name="T32" fmla="*/ 184510 w 640"/>
                <a:gd name="T33" fmla="*/ 9692 h 199"/>
                <a:gd name="T34" fmla="*/ 45318 w 640"/>
                <a:gd name="T35" fmla="*/ 9692 h 199"/>
                <a:gd name="T36" fmla="*/ 16185 w 640"/>
                <a:gd name="T37" fmla="*/ 58155 h 19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40" h="199">
                  <a:moveTo>
                    <a:pt x="630" y="198"/>
                  </a:moveTo>
                  <a:lnTo>
                    <a:pt x="630" y="198"/>
                  </a:lnTo>
                  <a:cubicBezTo>
                    <a:pt x="18" y="189"/>
                    <a:pt x="18" y="189"/>
                    <a:pt x="18" y="189"/>
                  </a:cubicBezTo>
                  <a:cubicBezTo>
                    <a:pt x="9" y="189"/>
                    <a:pt x="9" y="189"/>
                    <a:pt x="0" y="189"/>
                  </a:cubicBezTo>
                  <a:cubicBezTo>
                    <a:pt x="0" y="179"/>
                    <a:pt x="0" y="171"/>
                    <a:pt x="9" y="171"/>
                  </a:cubicBezTo>
                  <a:cubicBezTo>
                    <a:pt x="108" y="9"/>
                    <a:pt x="108" y="9"/>
                    <a:pt x="108" y="9"/>
                  </a:cubicBezTo>
                  <a:cubicBezTo>
                    <a:pt x="108" y="0"/>
                    <a:pt x="117" y="0"/>
                    <a:pt x="117" y="0"/>
                  </a:cubicBezTo>
                  <a:cubicBezTo>
                    <a:pt x="522" y="0"/>
                    <a:pt x="522" y="0"/>
                    <a:pt x="522" y="0"/>
                  </a:cubicBezTo>
                  <a:cubicBezTo>
                    <a:pt x="531" y="0"/>
                    <a:pt x="531" y="0"/>
                    <a:pt x="540" y="9"/>
                  </a:cubicBezTo>
                  <a:cubicBezTo>
                    <a:pt x="639" y="171"/>
                    <a:pt x="639" y="171"/>
                    <a:pt x="639" y="171"/>
                  </a:cubicBezTo>
                  <a:cubicBezTo>
                    <a:pt x="639" y="179"/>
                    <a:pt x="639" y="179"/>
                    <a:pt x="639" y="189"/>
                  </a:cubicBezTo>
                  <a:lnTo>
                    <a:pt x="630" y="198"/>
                  </a:lnTo>
                  <a:close/>
                  <a:moveTo>
                    <a:pt x="45" y="162"/>
                  </a:moveTo>
                  <a:lnTo>
                    <a:pt x="45" y="162"/>
                  </a:lnTo>
                  <a:cubicBezTo>
                    <a:pt x="603" y="162"/>
                    <a:pt x="603" y="162"/>
                    <a:pt x="603" y="162"/>
                  </a:cubicBezTo>
                  <a:cubicBezTo>
                    <a:pt x="513" y="27"/>
                    <a:pt x="513" y="27"/>
                    <a:pt x="513" y="27"/>
                  </a:cubicBezTo>
                  <a:cubicBezTo>
                    <a:pt x="126" y="27"/>
                    <a:pt x="126" y="27"/>
                    <a:pt x="126" y="27"/>
                  </a:cubicBezTo>
                  <a:lnTo>
                    <a:pt x="45" y="162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DA159-C859-1F45-BB15-E7D45E1A41A8}"/>
              </a:ext>
            </a:extLst>
          </p:cNvPr>
          <p:cNvGrpSpPr/>
          <p:nvPr/>
        </p:nvGrpSpPr>
        <p:grpSpPr>
          <a:xfrm>
            <a:off x="15209897" y="6964855"/>
            <a:ext cx="713981" cy="713981"/>
            <a:chOff x="15209897" y="6964855"/>
            <a:chExt cx="713981" cy="713981"/>
          </a:xfrm>
          <a:solidFill>
            <a:schemeClr val="accent4"/>
          </a:solidFill>
        </p:grpSpPr>
        <p:sp>
          <p:nvSpPr>
            <p:cNvPr id="657" name="Freeform 576">
              <a:extLst>
                <a:ext uri="{FF2B5EF4-FFF2-40B4-BE49-F238E27FC236}">
                  <a16:creationId xmlns:a16="http://schemas.microsoft.com/office/drawing/2014/main" id="{8AECE4C2-FBEA-4546-B315-35F3AC387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9897" y="6964855"/>
              <a:ext cx="713981" cy="713981"/>
            </a:xfrm>
            <a:custGeom>
              <a:avLst/>
              <a:gdLst>
                <a:gd name="T0" fmla="*/ 6472 w 649"/>
                <a:gd name="T1" fmla="*/ 233002 h 649"/>
                <a:gd name="T2" fmla="*/ 6472 w 649"/>
                <a:gd name="T3" fmla="*/ 233002 h 649"/>
                <a:gd name="T4" fmla="*/ 0 w 649"/>
                <a:gd name="T5" fmla="*/ 229766 h 649"/>
                <a:gd name="T6" fmla="*/ 3236 w 649"/>
                <a:gd name="T7" fmla="*/ 220058 h 649"/>
                <a:gd name="T8" fmla="*/ 38834 w 649"/>
                <a:gd name="T9" fmla="*/ 184460 h 649"/>
                <a:gd name="T10" fmla="*/ 38834 w 649"/>
                <a:gd name="T11" fmla="*/ 184460 h 649"/>
                <a:gd name="T12" fmla="*/ 77667 w 649"/>
                <a:gd name="T13" fmla="*/ 168280 h 649"/>
                <a:gd name="T14" fmla="*/ 84140 w 649"/>
                <a:gd name="T15" fmla="*/ 168280 h 649"/>
                <a:gd name="T16" fmla="*/ 116501 w 649"/>
                <a:gd name="T17" fmla="*/ 181224 h 649"/>
                <a:gd name="T18" fmla="*/ 148863 w 649"/>
                <a:gd name="T19" fmla="*/ 148863 h 649"/>
                <a:gd name="T20" fmla="*/ 152099 w 649"/>
                <a:gd name="T21" fmla="*/ 148863 h 649"/>
                <a:gd name="T22" fmla="*/ 187696 w 649"/>
                <a:gd name="T23" fmla="*/ 129446 h 649"/>
                <a:gd name="T24" fmla="*/ 220058 w 649"/>
                <a:gd name="T25" fmla="*/ 113265 h 649"/>
                <a:gd name="T26" fmla="*/ 220058 w 649"/>
                <a:gd name="T27" fmla="*/ 6472 h 649"/>
                <a:gd name="T28" fmla="*/ 226530 w 649"/>
                <a:gd name="T29" fmla="*/ 0 h 649"/>
                <a:gd name="T30" fmla="*/ 233002 w 649"/>
                <a:gd name="T31" fmla="*/ 6472 h 649"/>
                <a:gd name="T32" fmla="*/ 233002 w 649"/>
                <a:gd name="T33" fmla="*/ 116501 h 649"/>
                <a:gd name="T34" fmla="*/ 233002 w 649"/>
                <a:gd name="T35" fmla="*/ 116501 h 649"/>
                <a:gd name="T36" fmla="*/ 233002 w 649"/>
                <a:gd name="T37" fmla="*/ 226530 h 649"/>
                <a:gd name="T38" fmla="*/ 226530 w 649"/>
                <a:gd name="T39" fmla="*/ 233002 h 649"/>
                <a:gd name="T40" fmla="*/ 6472 w 649"/>
                <a:gd name="T41" fmla="*/ 233002 h 649"/>
                <a:gd name="T42" fmla="*/ 48542 w 649"/>
                <a:gd name="T43" fmla="*/ 197405 h 649"/>
                <a:gd name="T44" fmla="*/ 48542 w 649"/>
                <a:gd name="T45" fmla="*/ 197405 h 649"/>
                <a:gd name="T46" fmla="*/ 25889 w 649"/>
                <a:gd name="T47" fmla="*/ 220058 h 649"/>
                <a:gd name="T48" fmla="*/ 220058 w 649"/>
                <a:gd name="T49" fmla="*/ 220058 h 649"/>
                <a:gd name="T50" fmla="*/ 220058 w 649"/>
                <a:gd name="T51" fmla="*/ 129446 h 649"/>
                <a:gd name="T52" fmla="*/ 194169 w 649"/>
                <a:gd name="T53" fmla="*/ 142390 h 649"/>
                <a:gd name="T54" fmla="*/ 194169 w 649"/>
                <a:gd name="T55" fmla="*/ 142390 h 649"/>
                <a:gd name="T56" fmla="*/ 158571 w 649"/>
                <a:gd name="T57" fmla="*/ 158571 h 649"/>
                <a:gd name="T58" fmla="*/ 122974 w 649"/>
                <a:gd name="T59" fmla="*/ 197405 h 649"/>
                <a:gd name="T60" fmla="*/ 113265 w 649"/>
                <a:gd name="T61" fmla="*/ 197405 h 649"/>
                <a:gd name="T62" fmla="*/ 80904 w 649"/>
                <a:gd name="T63" fmla="*/ 181224 h 649"/>
                <a:gd name="T64" fmla="*/ 48542 w 649"/>
                <a:gd name="T65" fmla="*/ 197405 h 64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649" h="649">
                  <a:moveTo>
                    <a:pt x="18" y="648"/>
                  </a:moveTo>
                  <a:lnTo>
                    <a:pt x="18" y="648"/>
                  </a:lnTo>
                  <a:cubicBezTo>
                    <a:pt x="9" y="648"/>
                    <a:pt x="9" y="639"/>
                    <a:pt x="0" y="639"/>
                  </a:cubicBezTo>
                  <a:cubicBezTo>
                    <a:pt x="0" y="630"/>
                    <a:pt x="0" y="621"/>
                    <a:pt x="9" y="612"/>
                  </a:cubicBezTo>
                  <a:cubicBezTo>
                    <a:pt x="108" y="513"/>
                    <a:pt x="108" y="513"/>
                    <a:pt x="108" y="513"/>
                  </a:cubicBezTo>
                  <a:cubicBezTo>
                    <a:pt x="216" y="468"/>
                    <a:pt x="216" y="468"/>
                    <a:pt x="216" y="468"/>
                  </a:cubicBezTo>
                  <a:cubicBezTo>
                    <a:pt x="225" y="459"/>
                    <a:pt x="225" y="459"/>
                    <a:pt x="234" y="468"/>
                  </a:cubicBezTo>
                  <a:cubicBezTo>
                    <a:pt x="324" y="504"/>
                    <a:pt x="324" y="504"/>
                    <a:pt x="324" y="504"/>
                  </a:cubicBezTo>
                  <a:cubicBezTo>
                    <a:pt x="414" y="414"/>
                    <a:pt x="414" y="414"/>
                    <a:pt x="414" y="414"/>
                  </a:cubicBezTo>
                  <a:lnTo>
                    <a:pt x="423" y="414"/>
                  </a:lnTo>
                  <a:cubicBezTo>
                    <a:pt x="522" y="360"/>
                    <a:pt x="522" y="360"/>
                    <a:pt x="522" y="360"/>
                  </a:cubicBezTo>
                  <a:cubicBezTo>
                    <a:pt x="612" y="315"/>
                    <a:pt x="612" y="315"/>
                    <a:pt x="612" y="315"/>
                  </a:cubicBezTo>
                  <a:cubicBezTo>
                    <a:pt x="612" y="18"/>
                    <a:pt x="612" y="18"/>
                    <a:pt x="612" y="18"/>
                  </a:cubicBezTo>
                  <a:cubicBezTo>
                    <a:pt x="612" y="9"/>
                    <a:pt x="621" y="0"/>
                    <a:pt x="630" y="0"/>
                  </a:cubicBezTo>
                  <a:cubicBezTo>
                    <a:pt x="639" y="0"/>
                    <a:pt x="648" y="9"/>
                    <a:pt x="648" y="18"/>
                  </a:cubicBezTo>
                  <a:cubicBezTo>
                    <a:pt x="648" y="324"/>
                    <a:pt x="648" y="324"/>
                    <a:pt x="648" y="324"/>
                  </a:cubicBezTo>
                  <a:cubicBezTo>
                    <a:pt x="648" y="630"/>
                    <a:pt x="648" y="630"/>
                    <a:pt x="648" y="630"/>
                  </a:cubicBezTo>
                  <a:cubicBezTo>
                    <a:pt x="648" y="639"/>
                    <a:pt x="639" y="648"/>
                    <a:pt x="630" y="648"/>
                  </a:cubicBezTo>
                  <a:lnTo>
                    <a:pt x="18" y="648"/>
                  </a:lnTo>
                  <a:close/>
                  <a:moveTo>
                    <a:pt x="135" y="549"/>
                  </a:moveTo>
                  <a:lnTo>
                    <a:pt x="135" y="549"/>
                  </a:lnTo>
                  <a:cubicBezTo>
                    <a:pt x="72" y="612"/>
                    <a:pt x="72" y="612"/>
                    <a:pt x="72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360"/>
                    <a:pt x="612" y="360"/>
                    <a:pt x="612" y="360"/>
                  </a:cubicBezTo>
                  <a:cubicBezTo>
                    <a:pt x="540" y="396"/>
                    <a:pt x="540" y="396"/>
                    <a:pt x="540" y="396"/>
                  </a:cubicBezTo>
                  <a:cubicBezTo>
                    <a:pt x="441" y="441"/>
                    <a:pt x="441" y="441"/>
                    <a:pt x="441" y="441"/>
                  </a:cubicBezTo>
                  <a:cubicBezTo>
                    <a:pt x="342" y="549"/>
                    <a:pt x="342" y="549"/>
                    <a:pt x="342" y="549"/>
                  </a:cubicBezTo>
                  <a:cubicBezTo>
                    <a:pt x="333" y="549"/>
                    <a:pt x="324" y="549"/>
                    <a:pt x="315" y="549"/>
                  </a:cubicBezTo>
                  <a:cubicBezTo>
                    <a:pt x="225" y="504"/>
                    <a:pt x="225" y="504"/>
                    <a:pt x="225" y="504"/>
                  </a:cubicBezTo>
                  <a:lnTo>
                    <a:pt x="135" y="54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8" name="Freeform 577">
              <a:extLst>
                <a:ext uri="{FF2B5EF4-FFF2-40B4-BE49-F238E27FC236}">
                  <a16:creationId xmlns:a16="http://schemas.microsoft.com/office/drawing/2014/main" id="{ADFE8183-9F06-2942-9637-D64AE92A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6751" y="7115421"/>
              <a:ext cx="607127" cy="456560"/>
            </a:xfrm>
            <a:custGeom>
              <a:avLst/>
              <a:gdLst>
                <a:gd name="T0" fmla="*/ 6494 w 550"/>
                <a:gd name="T1" fmla="*/ 148865 h 415"/>
                <a:gd name="T2" fmla="*/ 6494 w 550"/>
                <a:gd name="T3" fmla="*/ 148865 h 415"/>
                <a:gd name="T4" fmla="*/ 3247 w 550"/>
                <a:gd name="T5" fmla="*/ 148865 h 415"/>
                <a:gd name="T6" fmla="*/ 0 w 550"/>
                <a:gd name="T7" fmla="*/ 139157 h 415"/>
                <a:gd name="T8" fmla="*/ 38966 w 550"/>
                <a:gd name="T9" fmla="*/ 84141 h 415"/>
                <a:gd name="T10" fmla="*/ 38966 w 550"/>
                <a:gd name="T11" fmla="*/ 80905 h 415"/>
                <a:gd name="T12" fmla="*/ 77932 w 550"/>
                <a:gd name="T13" fmla="*/ 38834 h 415"/>
                <a:gd name="T14" fmla="*/ 81179 w 550"/>
                <a:gd name="T15" fmla="*/ 35598 h 415"/>
                <a:gd name="T16" fmla="*/ 126639 w 550"/>
                <a:gd name="T17" fmla="*/ 25890 h 415"/>
                <a:gd name="T18" fmla="*/ 149369 w 550"/>
                <a:gd name="T19" fmla="*/ 0 h 415"/>
                <a:gd name="T20" fmla="*/ 155863 w 550"/>
                <a:gd name="T21" fmla="*/ 0 h 415"/>
                <a:gd name="T22" fmla="*/ 191582 w 550"/>
                <a:gd name="T23" fmla="*/ 0 h 415"/>
                <a:gd name="T24" fmla="*/ 198076 w 550"/>
                <a:gd name="T25" fmla="*/ 6472 h 415"/>
                <a:gd name="T26" fmla="*/ 191582 w 550"/>
                <a:gd name="T27" fmla="*/ 12945 h 415"/>
                <a:gd name="T28" fmla="*/ 159110 w 550"/>
                <a:gd name="T29" fmla="*/ 12945 h 415"/>
                <a:gd name="T30" fmla="*/ 136380 w 550"/>
                <a:gd name="T31" fmla="*/ 35598 h 415"/>
                <a:gd name="T32" fmla="*/ 133133 w 550"/>
                <a:gd name="T33" fmla="*/ 38834 h 415"/>
                <a:gd name="T34" fmla="*/ 84426 w 550"/>
                <a:gd name="T35" fmla="*/ 48543 h 415"/>
                <a:gd name="T36" fmla="*/ 51954 w 550"/>
                <a:gd name="T37" fmla="*/ 90614 h 415"/>
                <a:gd name="T38" fmla="*/ 35719 w 550"/>
                <a:gd name="T39" fmla="*/ 113267 h 415"/>
                <a:gd name="T40" fmla="*/ 55202 w 550"/>
                <a:gd name="T41" fmla="*/ 100322 h 415"/>
                <a:gd name="T42" fmla="*/ 77932 w 550"/>
                <a:gd name="T43" fmla="*/ 71197 h 415"/>
                <a:gd name="T44" fmla="*/ 81179 w 550"/>
                <a:gd name="T45" fmla="*/ 71197 h 415"/>
                <a:gd name="T46" fmla="*/ 133133 w 550"/>
                <a:gd name="T47" fmla="*/ 61488 h 415"/>
                <a:gd name="T48" fmla="*/ 133133 w 550"/>
                <a:gd name="T49" fmla="*/ 61488 h 415"/>
                <a:gd name="T50" fmla="*/ 152616 w 550"/>
                <a:gd name="T51" fmla="*/ 61488 h 415"/>
                <a:gd name="T52" fmla="*/ 185088 w 550"/>
                <a:gd name="T53" fmla="*/ 25890 h 415"/>
                <a:gd name="T54" fmla="*/ 198076 w 550"/>
                <a:gd name="T55" fmla="*/ 25890 h 415"/>
                <a:gd name="T56" fmla="*/ 198076 w 550"/>
                <a:gd name="T57" fmla="*/ 35598 h 415"/>
                <a:gd name="T58" fmla="*/ 162358 w 550"/>
                <a:gd name="T59" fmla="*/ 74433 h 415"/>
                <a:gd name="T60" fmla="*/ 155863 w 550"/>
                <a:gd name="T61" fmla="*/ 74433 h 415"/>
                <a:gd name="T62" fmla="*/ 133133 w 550"/>
                <a:gd name="T63" fmla="*/ 74433 h 415"/>
                <a:gd name="T64" fmla="*/ 84426 w 550"/>
                <a:gd name="T65" fmla="*/ 84141 h 415"/>
                <a:gd name="T66" fmla="*/ 64943 w 550"/>
                <a:gd name="T67" fmla="*/ 110031 h 415"/>
                <a:gd name="T68" fmla="*/ 61696 w 550"/>
                <a:gd name="T69" fmla="*/ 110031 h 415"/>
                <a:gd name="T70" fmla="*/ 12989 w 550"/>
                <a:gd name="T71" fmla="*/ 148865 h 415"/>
                <a:gd name="T72" fmla="*/ 6494 w 550"/>
                <a:gd name="T73" fmla="*/ 148865 h 41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0" h="415">
                  <a:moveTo>
                    <a:pt x="18" y="414"/>
                  </a:moveTo>
                  <a:lnTo>
                    <a:pt x="18" y="414"/>
                  </a:lnTo>
                  <a:lnTo>
                    <a:pt x="9" y="414"/>
                  </a:lnTo>
                  <a:cubicBezTo>
                    <a:pt x="0" y="405"/>
                    <a:pt x="0" y="396"/>
                    <a:pt x="0" y="387"/>
                  </a:cubicBezTo>
                  <a:cubicBezTo>
                    <a:pt x="108" y="234"/>
                    <a:pt x="108" y="234"/>
                    <a:pt x="108" y="234"/>
                  </a:cubicBezTo>
                  <a:cubicBezTo>
                    <a:pt x="108" y="234"/>
                    <a:pt x="108" y="234"/>
                    <a:pt x="108" y="225"/>
                  </a:cubicBezTo>
                  <a:cubicBezTo>
                    <a:pt x="216" y="108"/>
                    <a:pt x="216" y="108"/>
                    <a:pt x="216" y="108"/>
                  </a:cubicBezTo>
                  <a:cubicBezTo>
                    <a:pt x="216" y="99"/>
                    <a:pt x="216" y="99"/>
                    <a:pt x="225" y="99"/>
                  </a:cubicBezTo>
                  <a:cubicBezTo>
                    <a:pt x="351" y="72"/>
                    <a:pt x="351" y="72"/>
                    <a:pt x="351" y="72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423" y="0"/>
                    <a:pt x="423" y="0"/>
                    <a:pt x="432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0" y="0"/>
                    <a:pt x="549" y="9"/>
                    <a:pt x="549" y="18"/>
                  </a:cubicBezTo>
                  <a:cubicBezTo>
                    <a:pt x="549" y="27"/>
                    <a:pt x="540" y="36"/>
                    <a:pt x="531" y="36"/>
                  </a:cubicBezTo>
                  <a:cubicBezTo>
                    <a:pt x="441" y="36"/>
                    <a:pt x="441" y="36"/>
                    <a:pt x="441" y="36"/>
                  </a:cubicBezTo>
                  <a:cubicBezTo>
                    <a:pt x="378" y="99"/>
                    <a:pt x="378" y="99"/>
                    <a:pt x="378" y="99"/>
                  </a:cubicBezTo>
                  <a:cubicBezTo>
                    <a:pt x="369" y="108"/>
                    <a:pt x="369" y="108"/>
                    <a:pt x="369" y="108"/>
                  </a:cubicBezTo>
                  <a:cubicBezTo>
                    <a:pt x="234" y="135"/>
                    <a:pt x="234" y="135"/>
                    <a:pt x="234" y="135"/>
                  </a:cubicBezTo>
                  <a:cubicBezTo>
                    <a:pt x="144" y="252"/>
                    <a:pt x="144" y="252"/>
                    <a:pt x="144" y="252"/>
                  </a:cubicBezTo>
                  <a:cubicBezTo>
                    <a:pt x="99" y="315"/>
                    <a:pt x="99" y="315"/>
                    <a:pt x="99" y="315"/>
                  </a:cubicBezTo>
                  <a:cubicBezTo>
                    <a:pt x="153" y="279"/>
                    <a:pt x="153" y="279"/>
                    <a:pt x="153" y="279"/>
                  </a:cubicBezTo>
                  <a:cubicBezTo>
                    <a:pt x="216" y="198"/>
                    <a:pt x="216" y="198"/>
                    <a:pt x="216" y="198"/>
                  </a:cubicBezTo>
                  <a:cubicBezTo>
                    <a:pt x="216" y="198"/>
                    <a:pt x="216" y="198"/>
                    <a:pt x="225" y="198"/>
                  </a:cubicBezTo>
                  <a:cubicBezTo>
                    <a:pt x="369" y="171"/>
                    <a:pt x="369" y="171"/>
                    <a:pt x="369" y="171"/>
                  </a:cubicBezTo>
                  <a:cubicBezTo>
                    <a:pt x="423" y="171"/>
                    <a:pt x="423" y="171"/>
                    <a:pt x="423" y="171"/>
                  </a:cubicBezTo>
                  <a:cubicBezTo>
                    <a:pt x="513" y="72"/>
                    <a:pt x="513" y="72"/>
                    <a:pt x="513" y="72"/>
                  </a:cubicBezTo>
                  <a:cubicBezTo>
                    <a:pt x="522" y="63"/>
                    <a:pt x="540" y="63"/>
                    <a:pt x="549" y="72"/>
                  </a:cubicBezTo>
                  <a:cubicBezTo>
                    <a:pt x="549" y="81"/>
                    <a:pt x="549" y="90"/>
                    <a:pt x="549" y="99"/>
                  </a:cubicBezTo>
                  <a:cubicBezTo>
                    <a:pt x="450" y="207"/>
                    <a:pt x="450" y="207"/>
                    <a:pt x="450" y="207"/>
                  </a:cubicBezTo>
                  <a:cubicBezTo>
                    <a:pt x="441" y="207"/>
                    <a:pt x="441" y="207"/>
                    <a:pt x="432" y="207"/>
                  </a:cubicBezTo>
                  <a:cubicBezTo>
                    <a:pt x="369" y="207"/>
                    <a:pt x="369" y="207"/>
                    <a:pt x="369" y="207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180" y="306"/>
                    <a:pt x="180" y="306"/>
                    <a:pt x="180" y="306"/>
                  </a:cubicBezTo>
                  <a:cubicBezTo>
                    <a:pt x="180" y="306"/>
                    <a:pt x="180" y="306"/>
                    <a:pt x="171" y="306"/>
                  </a:cubicBezTo>
                  <a:cubicBezTo>
                    <a:pt x="36" y="414"/>
                    <a:pt x="36" y="414"/>
                    <a:pt x="36" y="414"/>
                  </a:cubicBezTo>
                  <a:cubicBezTo>
                    <a:pt x="27" y="414"/>
                    <a:pt x="27" y="414"/>
                    <a:pt x="18" y="41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8624ED5-8245-7042-9F0A-DB2BC8B959D9}"/>
              </a:ext>
            </a:extLst>
          </p:cNvPr>
          <p:cNvGrpSpPr/>
          <p:nvPr/>
        </p:nvGrpSpPr>
        <p:grpSpPr>
          <a:xfrm>
            <a:off x="15151612" y="9364226"/>
            <a:ext cx="835408" cy="636269"/>
            <a:chOff x="15151612" y="9364226"/>
            <a:chExt cx="835408" cy="636269"/>
          </a:xfrm>
          <a:solidFill>
            <a:schemeClr val="accent5"/>
          </a:solidFill>
        </p:grpSpPr>
        <p:sp>
          <p:nvSpPr>
            <p:cNvPr id="659" name="Freeform 578">
              <a:extLst>
                <a:ext uri="{FF2B5EF4-FFF2-40B4-BE49-F238E27FC236}">
                  <a16:creationId xmlns:a16="http://schemas.microsoft.com/office/drawing/2014/main" id="{E23FE3CC-334D-AF44-9076-1B56FCFAA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1612" y="9364226"/>
              <a:ext cx="835408" cy="160280"/>
            </a:xfrm>
            <a:custGeom>
              <a:avLst/>
              <a:gdLst>
                <a:gd name="T0" fmla="*/ 246719 w 757"/>
                <a:gd name="T1" fmla="*/ 52026 h 145"/>
                <a:gd name="T2" fmla="*/ 246719 w 757"/>
                <a:gd name="T3" fmla="*/ 52026 h 145"/>
                <a:gd name="T4" fmla="*/ 211010 w 757"/>
                <a:gd name="T5" fmla="*/ 52026 h 145"/>
                <a:gd name="T6" fmla="*/ 204517 w 757"/>
                <a:gd name="T7" fmla="*/ 45522 h 145"/>
                <a:gd name="T8" fmla="*/ 211010 w 757"/>
                <a:gd name="T9" fmla="*/ 35768 h 145"/>
                <a:gd name="T10" fmla="*/ 246719 w 757"/>
                <a:gd name="T11" fmla="*/ 35768 h 145"/>
                <a:gd name="T12" fmla="*/ 259704 w 757"/>
                <a:gd name="T13" fmla="*/ 26013 h 145"/>
                <a:gd name="T14" fmla="*/ 246719 w 757"/>
                <a:gd name="T15" fmla="*/ 16258 h 145"/>
                <a:gd name="T16" fmla="*/ 25970 w 757"/>
                <a:gd name="T17" fmla="*/ 16258 h 145"/>
                <a:gd name="T18" fmla="*/ 16232 w 757"/>
                <a:gd name="T19" fmla="*/ 26013 h 145"/>
                <a:gd name="T20" fmla="*/ 25970 w 757"/>
                <a:gd name="T21" fmla="*/ 35768 h 145"/>
                <a:gd name="T22" fmla="*/ 61680 w 757"/>
                <a:gd name="T23" fmla="*/ 35768 h 145"/>
                <a:gd name="T24" fmla="*/ 68172 w 757"/>
                <a:gd name="T25" fmla="*/ 45522 h 145"/>
                <a:gd name="T26" fmla="*/ 61680 w 757"/>
                <a:gd name="T27" fmla="*/ 52026 h 145"/>
                <a:gd name="T28" fmla="*/ 25970 w 757"/>
                <a:gd name="T29" fmla="*/ 52026 h 145"/>
                <a:gd name="T30" fmla="*/ 0 w 757"/>
                <a:gd name="T31" fmla="*/ 26013 h 145"/>
                <a:gd name="T32" fmla="*/ 25970 w 757"/>
                <a:gd name="T33" fmla="*/ 0 h 145"/>
                <a:gd name="T34" fmla="*/ 246719 w 757"/>
                <a:gd name="T35" fmla="*/ 0 h 145"/>
                <a:gd name="T36" fmla="*/ 272689 w 757"/>
                <a:gd name="T37" fmla="*/ 26013 h 145"/>
                <a:gd name="T38" fmla="*/ 246719 w 757"/>
                <a:gd name="T39" fmla="*/ 52026 h 14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757" h="145">
                  <a:moveTo>
                    <a:pt x="684" y="144"/>
                  </a:moveTo>
                  <a:lnTo>
                    <a:pt x="684" y="144"/>
                  </a:lnTo>
                  <a:cubicBezTo>
                    <a:pt x="585" y="144"/>
                    <a:pt x="585" y="144"/>
                    <a:pt x="585" y="144"/>
                  </a:cubicBezTo>
                  <a:cubicBezTo>
                    <a:pt x="576" y="144"/>
                    <a:pt x="567" y="135"/>
                    <a:pt x="567" y="126"/>
                  </a:cubicBezTo>
                  <a:cubicBezTo>
                    <a:pt x="567" y="108"/>
                    <a:pt x="576" y="99"/>
                    <a:pt x="585" y="99"/>
                  </a:cubicBezTo>
                  <a:cubicBezTo>
                    <a:pt x="684" y="99"/>
                    <a:pt x="684" y="99"/>
                    <a:pt x="684" y="99"/>
                  </a:cubicBezTo>
                  <a:cubicBezTo>
                    <a:pt x="702" y="99"/>
                    <a:pt x="720" y="90"/>
                    <a:pt x="720" y="72"/>
                  </a:cubicBezTo>
                  <a:cubicBezTo>
                    <a:pt x="720" y="54"/>
                    <a:pt x="702" y="45"/>
                    <a:pt x="684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54" y="45"/>
                    <a:pt x="45" y="54"/>
                    <a:pt x="45" y="72"/>
                  </a:cubicBezTo>
                  <a:cubicBezTo>
                    <a:pt x="45" y="90"/>
                    <a:pt x="54" y="99"/>
                    <a:pt x="72" y="99"/>
                  </a:cubicBezTo>
                  <a:cubicBezTo>
                    <a:pt x="171" y="99"/>
                    <a:pt x="171" y="99"/>
                    <a:pt x="171" y="99"/>
                  </a:cubicBezTo>
                  <a:cubicBezTo>
                    <a:pt x="180" y="99"/>
                    <a:pt x="189" y="108"/>
                    <a:pt x="189" y="126"/>
                  </a:cubicBezTo>
                  <a:cubicBezTo>
                    <a:pt x="189" y="135"/>
                    <a:pt x="180" y="144"/>
                    <a:pt x="171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36" y="144"/>
                    <a:pt x="0" y="108"/>
                    <a:pt x="0" y="72"/>
                  </a:cubicBezTo>
                  <a:cubicBezTo>
                    <a:pt x="0" y="36"/>
                    <a:pt x="36" y="0"/>
                    <a:pt x="72" y="0"/>
                  </a:cubicBezTo>
                  <a:cubicBezTo>
                    <a:pt x="684" y="0"/>
                    <a:pt x="684" y="0"/>
                    <a:pt x="684" y="0"/>
                  </a:cubicBezTo>
                  <a:cubicBezTo>
                    <a:pt x="720" y="0"/>
                    <a:pt x="756" y="36"/>
                    <a:pt x="756" y="72"/>
                  </a:cubicBezTo>
                  <a:cubicBezTo>
                    <a:pt x="756" y="108"/>
                    <a:pt x="720" y="144"/>
                    <a:pt x="684" y="1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0" name="Freeform 579">
              <a:extLst>
                <a:ext uri="{FF2B5EF4-FFF2-40B4-BE49-F238E27FC236}">
                  <a16:creationId xmlns:a16="http://schemas.microsoft.com/office/drawing/2014/main" id="{47ACDAAF-1BA2-C54B-85D8-B1C971DD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6751" y="9432224"/>
              <a:ext cx="495417" cy="568271"/>
            </a:xfrm>
            <a:custGeom>
              <a:avLst/>
              <a:gdLst>
                <a:gd name="T0" fmla="*/ 151872 w 451"/>
                <a:gd name="T1" fmla="*/ 185376 h 514"/>
                <a:gd name="T2" fmla="*/ 151872 w 451"/>
                <a:gd name="T3" fmla="*/ 185376 h 514"/>
                <a:gd name="T4" fmla="*/ 12925 w 451"/>
                <a:gd name="T5" fmla="*/ 185376 h 514"/>
                <a:gd name="T6" fmla="*/ 0 w 451"/>
                <a:gd name="T7" fmla="*/ 175619 h 514"/>
                <a:gd name="T8" fmla="*/ 0 w 451"/>
                <a:gd name="T9" fmla="*/ 6504 h 514"/>
                <a:gd name="T10" fmla="*/ 6463 w 451"/>
                <a:gd name="T11" fmla="*/ 0 h 514"/>
                <a:gd name="T12" fmla="*/ 16157 w 451"/>
                <a:gd name="T13" fmla="*/ 6504 h 514"/>
                <a:gd name="T14" fmla="*/ 16157 w 451"/>
                <a:gd name="T15" fmla="*/ 172367 h 514"/>
                <a:gd name="T16" fmla="*/ 148641 w 451"/>
                <a:gd name="T17" fmla="*/ 172367 h 514"/>
                <a:gd name="T18" fmla="*/ 148641 w 451"/>
                <a:gd name="T19" fmla="*/ 6504 h 514"/>
                <a:gd name="T20" fmla="*/ 155103 w 451"/>
                <a:gd name="T21" fmla="*/ 0 h 514"/>
                <a:gd name="T22" fmla="*/ 161566 w 451"/>
                <a:gd name="T23" fmla="*/ 6504 h 514"/>
                <a:gd name="T24" fmla="*/ 161566 w 451"/>
                <a:gd name="T25" fmla="*/ 175619 h 514"/>
                <a:gd name="T26" fmla="*/ 151872 w 451"/>
                <a:gd name="T27" fmla="*/ 185376 h 51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51" h="514">
                  <a:moveTo>
                    <a:pt x="423" y="513"/>
                  </a:moveTo>
                  <a:lnTo>
                    <a:pt x="423" y="513"/>
                  </a:lnTo>
                  <a:cubicBezTo>
                    <a:pt x="36" y="513"/>
                    <a:pt x="36" y="513"/>
                    <a:pt x="36" y="513"/>
                  </a:cubicBezTo>
                  <a:cubicBezTo>
                    <a:pt x="18" y="513"/>
                    <a:pt x="0" y="504"/>
                    <a:pt x="0" y="48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36" y="0"/>
                    <a:pt x="45" y="9"/>
                    <a:pt x="45" y="18"/>
                  </a:cubicBezTo>
                  <a:cubicBezTo>
                    <a:pt x="45" y="477"/>
                    <a:pt x="45" y="477"/>
                    <a:pt x="45" y="477"/>
                  </a:cubicBezTo>
                  <a:cubicBezTo>
                    <a:pt x="414" y="477"/>
                    <a:pt x="414" y="477"/>
                    <a:pt x="414" y="477"/>
                  </a:cubicBezTo>
                  <a:cubicBezTo>
                    <a:pt x="414" y="18"/>
                    <a:pt x="414" y="18"/>
                    <a:pt x="414" y="18"/>
                  </a:cubicBezTo>
                  <a:cubicBezTo>
                    <a:pt x="414" y="9"/>
                    <a:pt x="423" y="0"/>
                    <a:pt x="432" y="0"/>
                  </a:cubicBezTo>
                  <a:cubicBezTo>
                    <a:pt x="441" y="0"/>
                    <a:pt x="450" y="9"/>
                    <a:pt x="450" y="18"/>
                  </a:cubicBezTo>
                  <a:cubicBezTo>
                    <a:pt x="450" y="486"/>
                    <a:pt x="450" y="486"/>
                    <a:pt x="450" y="486"/>
                  </a:cubicBezTo>
                  <a:cubicBezTo>
                    <a:pt x="450" y="504"/>
                    <a:pt x="441" y="513"/>
                    <a:pt x="423" y="51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1" name="Freeform 580">
              <a:extLst>
                <a:ext uri="{FF2B5EF4-FFF2-40B4-BE49-F238E27FC236}">
                  <a16:creationId xmlns:a16="http://schemas.microsoft.com/office/drawing/2014/main" id="{3C99C339-C4E7-E84E-811C-6C6D49D1E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7317" y="9432224"/>
              <a:ext cx="199140" cy="199137"/>
            </a:xfrm>
            <a:custGeom>
              <a:avLst/>
              <a:gdLst>
                <a:gd name="T0" fmla="*/ 32364 w 181"/>
                <a:gd name="T1" fmla="*/ 12945 h 181"/>
                <a:gd name="T2" fmla="*/ 32364 w 181"/>
                <a:gd name="T3" fmla="*/ 12945 h 181"/>
                <a:gd name="T4" fmla="*/ 51783 w 181"/>
                <a:gd name="T5" fmla="*/ 32364 h 181"/>
                <a:gd name="T6" fmla="*/ 32364 w 181"/>
                <a:gd name="T7" fmla="*/ 48546 h 181"/>
                <a:gd name="T8" fmla="*/ 16182 w 181"/>
                <a:gd name="T9" fmla="*/ 32364 h 181"/>
                <a:gd name="T10" fmla="*/ 32364 w 181"/>
                <a:gd name="T11" fmla="*/ 12945 h 181"/>
                <a:gd name="T12" fmla="*/ 32364 w 181"/>
                <a:gd name="T13" fmla="*/ 0 h 181"/>
                <a:gd name="T14" fmla="*/ 32364 w 181"/>
                <a:gd name="T15" fmla="*/ 0 h 181"/>
                <a:gd name="T16" fmla="*/ 0 w 181"/>
                <a:gd name="T17" fmla="*/ 32364 h 181"/>
                <a:gd name="T18" fmla="*/ 32364 w 181"/>
                <a:gd name="T19" fmla="*/ 64727 h 181"/>
                <a:gd name="T20" fmla="*/ 64728 w 181"/>
                <a:gd name="T21" fmla="*/ 32364 h 181"/>
                <a:gd name="T22" fmla="*/ 32364 w 181"/>
                <a:gd name="T23" fmla="*/ 0 h 181"/>
                <a:gd name="T24" fmla="*/ 32364 w 181"/>
                <a:gd name="T25" fmla="*/ 12945 h 18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1" h="181">
                  <a:moveTo>
                    <a:pt x="90" y="36"/>
                  </a:moveTo>
                  <a:lnTo>
                    <a:pt x="90" y="36"/>
                  </a:lnTo>
                  <a:cubicBezTo>
                    <a:pt x="117" y="36"/>
                    <a:pt x="144" y="54"/>
                    <a:pt x="144" y="90"/>
                  </a:cubicBezTo>
                  <a:cubicBezTo>
                    <a:pt x="144" y="117"/>
                    <a:pt x="117" y="135"/>
                    <a:pt x="90" y="135"/>
                  </a:cubicBezTo>
                  <a:cubicBezTo>
                    <a:pt x="63" y="135"/>
                    <a:pt x="45" y="117"/>
                    <a:pt x="45" y="90"/>
                  </a:cubicBezTo>
                  <a:cubicBezTo>
                    <a:pt x="45" y="54"/>
                    <a:pt x="63" y="36"/>
                    <a:pt x="90" y="36"/>
                  </a:cubicBezTo>
                  <a:lnTo>
                    <a:pt x="90" y="0"/>
                  </a:lnTo>
                  <a:cubicBezTo>
                    <a:pt x="45" y="0"/>
                    <a:pt x="0" y="36"/>
                    <a:pt x="0" y="90"/>
                  </a:cubicBezTo>
                  <a:cubicBezTo>
                    <a:pt x="0" y="135"/>
                    <a:pt x="45" y="180"/>
                    <a:pt x="90" y="180"/>
                  </a:cubicBezTo>
                  <a:cubicBezTo>
                    <a:pt x="144" y="180"/>
                    <a:pt x="180" y="135"/>
                    <a:pt x="180" y="90"/>
                  </a:cubicBezTo>
                  <a:cubicBezTo>
                    <a:pt x="180" y="36"/>
                    <a:pt x="144" y="0"/>
                    <a:pt x="90" y="0"/>
                  </a:cubicBezTo>
                  <a:lnTo>
                    <a:pt x="90" y="36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2" name="Freeform 581">
              <a:extLst>
                <a:ext uri="{FF2B5EF4-FFF2-40B4-BE49-F238E27FC236}">
                  <a16:creationId xmlns:a16="http://schemas.microsoft.com/office/drawing/2014/main" id="{757F0898-76B2-4447-ADD8-5D740E1A4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033" y="9422510"/>
              <a:ext cx="330278" cy="485703"/>
            </a:xfrm>
            <a:custGeom>
              <a:avLst/>
              <a:gdLst>
                <a:gd name="T0" fmla="*/ 84766 w 298"/>
                <a:gd name="T1" fmla="*/ 158391 h 442"/>
                <a:gd name="T2" fmla="*/ 84766 w 298"/>
                <a:gd name="T3" fmla="*/ 158391 h 442"/>
                <a:gd name="T4" fmla="*/ 19561 w 298"/>
                <a:gd name="T5" fmla="*/ 158391 h 442"/>
                <a:gd name="T6" fmla="*/ 13041 w 298"/>
                <a:gd name="T7" fmla="*/ 151926 h 442"/>
                <a:gd name="T8" fmla="*/ 6520 w 298"/>
                <a:gd name="T9" fmla="*/ 145461 h 442"/>
                <a:gd name="T10" fmla="*/ 0 w 298"/>
                <a:gd name="T11" fmla="*/ 138996 h 442"/>
                <a:gd name="T12" fmla="*/ 0 w 298"/>
                <a:gd name="T13" fmla="*/ 9697 h 442"/>
                <a:gd name="T14" fmla="*/ 6520 w 298"/>
                <a:gd name="T15" fmla="*/ 3232 h 442"/>
                <a:gd name="T16" fmla="*/ 13041 w 298"/>
                <a:gd name="T17" fmla="*/ 9697 h 442"/>
                <a:gd name="T18" fmla="*/ 13041 w 298"/>
                <a:gd name="T19" fmla="*/ 132531 h 442"/>
                <a:gd name="T20" fmla="*/ 26082 w 298"/>
                <a:gd name="T21" fmla="*/ 145461 h 442"/>
                <a:gd name="T22" fmla="*/ 78246 w 298"/>
                <a:gd name="T23" fmla="*/ 145461 h 442"/>
                <a:gd name="T24" fmla="*/ 91287 w 298"/>
                <a:gd name="T25" fmla="*/ 132531 h 442"/>
                <a:gd name="T26" fmla="*/ 91287 w 298"/>
                <a:gd name="T27" fmla="*/ 9697 h 442"/>
                <a:gd name="T28" fmla="*/ 101067 w 298"/>
                <a:gd name="T29" fmla="*/ 0 h 442"/>
                <a:gd name="T30" fmla="*/ 107588 w 298"/>
                <a:gd name="T31" fmla="*/ 9697 h 442"/>
                <a:gd name="T32" fmla="*/ 107588 w 298"/>
                <a:gd name="T33" fmla="*/ 138996 h 442"/>
                <a:gd name="T34" fmla="*/ 101067 w 298"/>
                <a:gd name="T35" fmla="*/ 145461 h 442"/>
                <a:gd name="T36" fmla="*/ 91287 w 298"/>
                <a:gd name="T37" fmla="*/ 151926 h 442"/>
                <a:gd name="T38" fmla="*/ 84766 w 298"/>
                <a:gd name="T39" fmla="*/ 158391 h 4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298" h="442">
                  <a:moveTo>
                    <a:pt x="234" y="441"/>
                  </a:moveTo>
                  <a:lnTo>
                    <a:pt x="234" y="441"/>
                  </a:lnTo>
                  <a:cubicBezTo>
                    <a:pt x="54" y="441"/>
                    <a:pt x="54" y="441"/>
                    <a:pt x="54" y="441"/>
                  </a:cubicBezTo>
                  <a:cubicBezTo>
                    <a:pt x="45" y="441"/>
                    <a:pt x="36" y="432"/>
                    <a:pt x="36" y="423"/>
                  </a:cubicBezTo>
                  <a:cubicBezTo>
                    <a:pt x="36" y="414"/>
                    <a:pt x="27" y="405"/>
                    <a:pt x="18" y="405"/>
                  </a:cubicBezTo>
                  <a:cubicBezTo>
                    <a:pt x="9" y="405"/>
                    <a:pt x="0" y="396"/>
                    <a:pt x="0" y="38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8"/>
                    <a:pt x="9" y="9"/>
                    <a:pt x="18" y="9"/>
                  </a:cubicBezTo>
                  <a:cubicBezTo>
                    <a:pt x="27" y="9"/>
                    <a:pt x="36" y="18"/>
                    <a:pt x="36" y="27"/>
                  </a:cubicBezTo>
                  <a:cubicBezTo>
                    <a:pt x="36" y="369"/>
                    <a:pt x="36" y="369"/>
                    <a:pt x="36" y="369"/>
                  </a:cubicBezTo>
                  <a:cubicBezTo>
                    <a:pt x="54" y="369"/>
                    <a:pt x="63" y="387"/>
                    <a:pt x="72" y="405"/>
                  </a:cubicBezTo>
                  <a:cubicBezTo>
                    <a:pt x="216" y="405"/>
                    <a:pt x="216" y="405"/>
                    <a:pt x="216" y="405"/>
                  </a:cubicBezTo>
                  <a:cubicBezTo>
                    <a:pt x="225" y="387"/>
                    <a:pt x="234" y="369"/>
                    <a:pt x="252" y="369"/>
                  </a:cubicBezTo>
                  <a:cubicBezTo>
                    <a:pt x="252" y="27"/>
                    <a:pt x="252" y="27"/>
                    <a:pt x="252" y="27"/>
                  </a:cubicBezTo>
                  <a:cubicBezTo>
                    <a:pt x="252" y="9"/>
                    <a:pt x="261" y="0"/>
                    <a:pt x="279" y="0"/>
                  </a:cubicBezTo>
                  <a:cubicBezTo>
                    <a:pt x="288" y="0"/>
                    <a:pt x="297" y="9"/>
                    <a:pt x="297" y="27"/>
                  </a:cubicBezTo>
                  <a:cubicBezTo>
                    <a:pt x="297" y="387"/>
                    <a:pt x="297" y="387"/>
                    <a:pt x="297" y="387"/>
                  </a:cubicBezTo>
                  <a:cubicBezTo>
                    <a:pt x="297" y="396"/>
                    <a:pt x="288" y="405"/>
                    <a:pt x="279" y="405"/>
                  </a:cubicBezTo>
                  <a:cubicBezTo>
                    <a:pt x="261" y="405"/>
                    <a:pt x="252" y="414"/>
                    <a:pt x="252" y="423"/>
                  </a:cubicBezTo>
                  <a:cubicBezTo>
                    <a:pt x="252" y="432"/>
                    <a:pt x="243" y="441"/>
                    <a:pt x="234" y="4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CCA4785-FAC9-AE42-AF6A-F8CEBF413DDF}"/>
              </a:ext>
            </a:extLst>
          </p:cNvPr>
          <p:cNvGrpSpPr/>
          <p:nvPr/>
        </p:nvGrpSpPr>
        <p:grpSpPr>
          <a:xfrm>
            <a:off x="15200183" y="11681026"/>
            <a:ext cx="713981" cy="728554"/>
            <a:chOff x="15200183" y="11681026"/>
            <a:chExt cx="713981" cy="728554"/>
          </a:xfrm>
          <a:solidFill>
            <a:schemeClr val="accent6"/>
          </a:solidFill>
        </p:grpSpPr>
        <p:sp>
          <p:nvSpPr>
            <p:cNvPr id="663" name="Freeform 582">
              <a:extLst>
                <a:ext uri="{FF2B5EF4-FFF2-40B4-BE49-F238E27FC236}">
                  <a16:creationId xmlns:a16="http://schemas.microsoft.com/office/drawing/2014/main" id="{CC197F36-4654-E540-8D9D-B5273FE9F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033" y="11681026"/>
              <a:ext cx="505131" cy="514845"/>
            </a:xfrm>
            <a:custGeom>
              <a:avLst/>
              <a:gdLst>
                <a:gd name="T0" fmla="*/ 41993 w 460"/>
                <a:gd name="T1" fmla="*/ 167916 h 469"/>
                <a:gd name="T2" fmla="*/ 41993 w 460"/>
                <a:gd name="T3" fmla="*/ 167916 h 469"/>
                <a:gd name="T4" fmla="*/ 38763 w 460"/>
                <a:gd name="T5" fmla="*/ 164687 h 469"/>
                <a:gd name="T6" fmla="*/ 0 w 460"/>
                <a:gd name="T7" fmla="*/ 129166 h 469"/>
                <a:gd name="T8" fmla="*/ 0 w 460"/>
                <a:gd name="T9" fmla="*/ 119479 h 469"/>
                <a:gd name="T10" fmla="*/ 38763 w 460"/>
                <a:gd name="T11" fmla="*/ 74271 h 469"/>
                <a:gd name="T12" fmla="*/ 148590 w 460"/>
                <a:gd name="T13" fmla="*/ 3588 h 469"/>
                <a:gd name="T14" fmla="*/ 158281 w 460"/>
                <a:gd name="T15" fmla="*/ 0 h 469"/>
                <a:gd name="T16" fmla="*/ 164741 w 460"/>
                <a:gd name="T17" fmla="*/ 3588 h 469"/>
                <a:gd name="T18" fmla="*/ 164741 w 460"/>
                <a:gd name="T19" fmla="*/ 6817 h 469"/>
                <a:gd name="T20" fmla="*/ 164741 w 460"/>
                <a:gd name="T21" fmla="*/ 10046 h 469"/>
                <a:gd name="T22" fmla="*/ 87216 w 460"/>
                <a:gd name="T23" fmla="*/ 132395 h 469"/>
                <a:gd name="T24" fmla="*/ 87216 w 460"/>
                <a:gd name="T25" fmla="*/ 132395 h 469"/>
                <a:gd name="T26" fmla="*/ 45223 w 460"/>
                <a:gd name="T27" fmla="*/ 164687 h 469"/>
                <a:gd name="T28" fmla="*/ 41993 w 460"/>
                <a:gd name="T29" fmla="*/ 167916 h 469"/>
                <a:gd name="T30" fmla="*/ 12921 w 460"/>
                <a:gd name="T31" fmla="*/ 122708 h 469"/>
                <a:gd name="T32" fmla="*/ 12921 w 460"/>
                <a:gd name="T33" fmla="*/ 122708 h 469"/>
                <a:gd name="T34" fmla="*/ 41993 w 460"/>
                <a:gd name="T35" fmla="*/ 155000 h 469"/>
                <a:gd name="T36" fmla="*/ 80755 w 460"/>
                <a:gd name="T37" fmla="*/ 122708 h 469"/>
                <a:gd name="T38" fmla="*/ 151820 w 460"/>
                <a:gd name="T39" fmla="*/ 12917 h 469"/>
                <a:gd name="T40" fmla="*/ 48453 w 460"/>
                <a:gd name="T41" fmla="*/ 81088 h 469"/>
                <a:gd name="T42" fmla="*/ 12921 w 460"/>
                <a:gd name="T43" fmla="*/ 122708 h 469"/>
                <a:gd name="T44" fmla="*/ 83986 w 460"/>
                <a:gd name="T45" fmla="*/ 125937 h 469"/>
                <a:gd name="T46" fmla="*/ 83986 w 460"/>
                <a:gd name="T47" fmla="*/ 125937 h 46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60" h="469">
                  <a:moveTo>
                    <a:pt x="117" y="468"/>
                  </a:moveTo>
                  <a:lnTo>
                    <a:pt x="117" y="468"/>
                  </a:lnTo>
                  <a:cubicBezTo>
                    <a:pt x="108" y="468"/>
                    <a:pt x="108" y="459"/>
                    <a:pt x="108" y="459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51"/>
                    <a:pt x="0" y="342"/>
                    <a:pt x="0" y="333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89" y="118"/>
                    <a:pt x="288" y="55"/>
                    <a:pt x="414" y="1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450" y="0"/>
                    <a:pt x="450" y="0"/>
                    <a:pt x="459" y="10"/>
                  </a:cubicBezTo>
                  <a:lnTo>
                    <a:pt x="459" y="19"/>
                  </a:lnTo>
                  <a:cubicBezTo>
                    <a:pt x="459" y="28"/>
                    <a:pt x="459" y="28"/>
                    <a:pt x="459" y="28"/>
                  </a:cubicBezTo>
                  <a:cubicBezTo>
                    <a:pt x="423" y="163"/>
                    <a:pt x="351" y="279"/>
                    <a:pt x="243" y="369"/>
                  </a:cubicBezTo>
                  <a:cubicBezTo>
                    <a:pt x="126" y="459"/>
                    <a:pt x="126" y="459"/>
                    <a:pt x="126" y="459"/>
                  </a:cubicBezTo>
                  <a:cubicBezTo>
                    <a:pt x="126" y="468"/>
                    <a:pt x="117" y="468"/>
                    <a:pt x="117" y="468"/>
                  </a:cubicBezTo>
                  <a:close/>
                  <a:moveTo>
                    <a:pt x="36" y="342"/>
                  </a:moveTo>
                  <a:lnTo>
                    <a:pt x="36" y="342"/>
                  </a:lnTo>
                  <a:cubicBezTo>
                    <a:pt x="117" y="432"/>
                    <a:pt x="117" y="432"/>
                    <a:pt x="117" y="432"/>
                  </a:cubicBezTo>
                  <a:cubicBezTo>
                    <a:pt x="225" y="342"/>
                    <a:pt x="225" y="342"/>
                    <a:pt x="225" y="342"/>
                  </a:cubicBezTo>
                  <a:cubicBezTo>
                    <a:pt x="315" y="262"/>
                    <a:pt x="387" y="163"/>
                    <a:pt x="423" y="36"/>
                  </a:cubicBezTo>
                  <a:cubicBezTo>
                    <a:pt x="306" y="82"/>
                    <a:pt x="207" y="144"/>
                    <a:pt x="135" y="226"/>
                  </a:cubicBezTo>
                  <a:lnTo>
                    <a:pt x="36" y="342"/>
                  </a:lnTo>
                  <a:close/>
                  <a:moveTo>
                    <a:pt x="234" y="351"/>
                  </a:moveTo>
                  <a:lnTo>
                    <a:pt x="234" y="351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4" name="Freeform 583">
              <a:extLst>
                <a:ext uri="{FF2B5EF4-FFF2-40B4-BE49-F238E27FC236}">
                  <a16:creationId xmlns:a16="http://schemas.microsoft.com/office/drawing/2014/main" id="{59826EBF-ED74-E743-84A6-B354EB36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6174" y="12069588"/>
              <a:ext cx="150569" cy="267138"/>
            </a:xfrm>
            <a:custGeom>
              <a:avLst/>
              <a:gdLst>
                <a:gd name="T0" fmla="*/ 6513 w 136"/>
                <a:gd name="T1" fmla="*/ 86955 h 244"/>
                <a:gd name="T2" fmla="*/ 6513 w 136"/>
                <a:gd name="T3" fmla="*/ 86955 h 244"/>
                <a:gd name="T4" fmla="*/ 3257 w 136"/>
                <a:gd name="T5" fmla="*/ 83735 h 244"/>
                <a:gd name="T6" fmla="*/ 0 w 136"/>
                <a:gd name="T7" fmla="*/ 80514 h 244"/>
                <a:gd name="T8" fmla="*/ 6513 w 136"/>
                <a:gd name="T9" fmla="*/ 32206 h 244"/>
                <a:gd name="T10" fmla="*/ 13027 w 136"/>
                <a:gd name="T11" fmla="*/ 28985 h 244"/>
                <a:gd name="T12" fmla="*/ 16284 w 136"/>
                <a:gd name="T13" fmla="*/ 35426 h 244"/>
                <a:gd name="T14" fmla="*/ 13027 w 136"/>
                <a:gd name="T15" fmla="*/ 64411 h 244"/>
                <a:gd name="T16" fmla="*/ 19540 w 136"/>
                <a:gd name="T17" fmla="*/ 57970 h 244"/>
                <a:gd name="T18" fmla="*/ 39081 w 136"/>
                <a:gd name="T19" fmla="*/ 6441 h 244"/>
                <a:gd name="T20" fmla="*/ 45594 w 136"/>
                <a:gd name="T21" fmla="*/ 3221 h 244"/>
                <a:gd name="T22" fmla="*/ 48851 w 136"/>
                <a:gd name="T23" fmla="*/ 9662 h 244"/>
                <a:gd name="T24" fmla="*/ 32567 w 136"/>
                <a:gd name="T25" fmla="*/ 61191 h 244"/>
                <a:gd name="T26" fmla="*/ 29311 w 136"/>
                <a:gd name="T27" fmla="*/ 64411 h 244"/>
                <a:gd name="T28" fmla="*/ 9770 w 136"/>
                <a:gd name="T29" fmla="*/ 83735 h 244"/>
                <a:gd name="T30" fmla="*/ 6513 w 136"/>
                <a:gd name="T31" fmla="*/ 86955 h 24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36" h="244">
                  <a:moveTo>
                    <a:pt x="18" y="243"/>
                  </a:moveTo>
                  <a:lnTo>
                    <a:pt x="18" y="243"/>
                  </a:lnTo>
                  <a:lnTo>
                    <a:pt x="9" y="234"/>
                  </a:lnTo>
                  <a:lnTo>
                    <a:pt x="0" y="225"/>
                  </a:lnTo>
                  <a:cubicBezTo>
                    <a:pt x="18" y="90"/>
                    <a:pt x="18" y="90"/>
                    <a:pt x="18" y="90"/>
                  </a:cubicBezTo>
                  <a:cubicBezTo>
                    <a:pt x="18" y="81"/>
                    <a:pt x="27" y="81"/>
                    <a:pt x="36" y="81"/>
                  </a:cubicBezTo>
                  <a:cubicBezTo>
                    <a:pt x="45" y="81"/>
                    <a:pt x="45" y="90"/>
                    <a:pt x="45" y="99"/>
                  </a:cubicBezTo>
                  <a:cubicBezTo>
                    <a:pt x="36" y="180"/>
                    <a:pt x="36" y="180"/>
                    <a:pt x="36" y="180"/>
                  </a:cubicBezTo>
                  <a:cubicBezTo>
                    <a:pt x="54" y="162"/>
                    <a:pt x="54" y="162"/>
                    <a:pt x="54" y="162"/>
                  </a:cubicBezTo>
                  <a:cubicBezTo>
                    <a:pt x="108" y="18"/>
                    <a:pt x="108" y="18"/>
                    <a:pt x="108" y="18"/>
                  </a:cubicBezTo>
                  <a:cubicBezTo>
                    <a:pt x="108" y="9"/>
                    <a:pt x="117" y="0"/>
                    <a:pt x="126" y="9"/>
                  </a:cubicBezTo>
                  <a:cubicBezTo>
                    <a:pt x="135" y="9"/>
                    <a:pt x="135" y="18"/>
                    <a:pt x="135" y="27"/>
                  </a:cubicBezTo>
                  <a:cubicBezTo>
                    <a:pt x="90" y="171"/>
                    <a:pt x="90" y="171"/>
                    <a:pt x="90" y="171"/>
                  </a:cubicBezTo>
                  <a:cubicBezTo>
                    <a:pt x="81" y="180"/>
                    <a:pt x="81" y="180"/>
                    <a:pt x="81" y="180"/>
                  </a:cubicBezTo>
                  <a:cubicBezTo>
                    <a:pt x="27" y="234"/>
                    <a:pt x="27" y="234"/>
                    <a:pt x="27" y="234"/>
                  </a:cubicBezTo>
                  <a:lnTo>
                    <a:pt x="18" y="24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5" name="Freeform 584">
              <a:extLst>
                <a:ext uri="{FF2B5EF4-FFF2-40B4-BE49-F238E27FC236}">
                  <a16:creationId xmlns:a16="http://schemas.microsoft.com/office/drawing/2014/main" id="{7E365B5B-0CEA-CB4C-8428-E7655B215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8181" y="11948164"/>
              <a:ext cx="257421" cy="150566"/>
            </a:xfrm>
            <a:custGeom>
              <a:avLst/>
              <a:gdLst>
                <a:gd name="T0" fmla="*/ 6445 w 235"/>
                <a:gd name="T1" fmla="*/ 48850 h 136"/>
                <a:gd name="T2" fmla="*/ 6445 w 235"/>
                <a:gd name="T3" fmla="*/ 48850 h 136"/>
                <a:gd name="T4" fmla="*/ 3222 w 235"/>
                <a:gd name="T5" fmla="*/ 45593 h 136"/>
                <a:gd name="T6" fmla="*/ 3222 w 235"/>
                <a:gd name="T7" fmla="*/ 39080 h 136"/>
                <a:gd name="T8" fmla="*/ 22556 w 235"/>
                <a:gd name="T9" fmla="*/ 19540 h 136"/>
                <a:gd name="T10" fmla="*/ 25778 w 235"/>
                <a:gd name="T11" fmla="*/ 16283 h 136"/>
                <a:gd name="T12" fmla="*/ 74112 w 235"/>
                <a:gd name="T13" fmla="*/ 0 h 136"/>
                <a:gd name="T14" fmla="*/ 83779 w 235"/>
                <a:gd name="T15" fmla="*/ 3257 h 136"/>
                <a:gd name="T16" fmla="*/ 77334 w 235"/>
                <a:gd name="T17" fmla="*/ 9770 h 136"/>
                <a:gd name="T18" fmla="*/ 29000 w 235"/>
                <a:gd name="T19" fmla="*/ 26053 h 136"/>
                <a:gd name="T20" fmla="*/ 22556 w 235"/>
                <a:gd name="T21" fmla="*/ 35823 h 136"/>
                <a:gd name="T22" fmla="*/ 48334 w 235"/>
                <a:gd name="T23" fmla="*/ 32567 h 136"/>
                <a:gd name="T24" fmla="*/ 54779 w 235"/>
                <a:gd name="T25" fmla="*/ 35823 h 136"/>
                <a:gd name="T26" fmla="*/ 51556 w 235"/>
                <a:gd name="T27" fmla="*/ 42337 h 136"/>
                <a:gd name="T28" fmla="*/ 6445 w 235"/>
                <a:gd name="T29" fmla="*/ 48850 h 1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5" h="136">
                  <a:moveTo>
                    <a:pt x="18" y="135"/>
                  </a:moveTo>
                  <a:lnTo>
                    <a:pt x="18" y="135"/>
                  </a:lnTo>
                  <a:cubicBezTo>
                    <a:pt x="9" y="135"/>
                    <a:pt x="9" y="126"/>
                    <a:pt x="9" y="126"/>
                  </a:cubicBezTo>
                  <a:cubicBezTo>
                    <a:pt x="0" y="117"/>
                    <a:pt x="0" y="108"/>
                    <a:pt x="9" y="108"/>
                  </a:cubicBezTo>
                  <a:cubicBezTo>
                    <a:pt x="63" y="54"/>
                    <a:pt x="63" y="54"/>
                    <a:pt x="63" y="54"/>
                  </a:cubicBezTo>
                  <a:cubicBezTo>
                    <a:pt x="63" y="54"/>
                    <a:pt x="63" y="45"/>
                    <a:pt x="72" y="45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16" y="0"/>
                    <a:pt x="225" y="0"/>
                    <a:pt x="234" y="9"/>
                  </a:cubicBezTo>
                  <a:cubicBezTo>
                    <a:pt x="234" y="19"/>
                    <a:pt x="225" y="27"/>
                    <a:pt x="216" y="27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135" y="90"/>
                    <a:pt x="135" y="90"/>
                    <a:pt x="135" y="90"/>
                  </a:cubicBezTo>
                  <a:cubicBezTo>
                    <a:pt x="144" y="90"/>
                    <a:pt x="153" y="90"/>
                    <a:pt x="153" y="99"/>
                  </a:cubicBezTo>
                  <a:cubicBezTo>
                    <a:pt x="153" y="108"/>
                    <a:pt x="153" y="117"/>
                    <a:pt x="144" y="117"/>
                  </a:cubicBezTo>
                  <a:cubicBezTo>
                    <a:pt x="18" y="135"/>
                    <a:pt x="18" y="135"/>
                    <a:pt x="18" y="13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6" name="Freeform 585">
              <a:extLst>
                <a:ext uri="{FF2B5EF4-FFF2-40B4-BE49-F238E27FC236}">
                  <a16:creationId xmlns:a16="http://schemas.microsoft.com/office/drawing/2014/main" id="{31D965E1-3AE1-804F-8453-2EE412296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9033" y="12079302"/>
              <a:ext cx="121427" cy="111713"/>
            </a:xfrm>
            <a:custGeom>
              <a:avLst/>
              <a:gdLst>
                <a:gd name="T0" fmla="*/ 26216 w 109"/>
                <a:gd name="T1" fmla="*/ 36148 h 100"/>
                <a:gd name="T2" fmla="*/ 26216 w 109"/>
                <a:gd name="T3" fmla="*/ 36148 h 100"/>
                <a:gd name="T4" fmla="*/ 19662 w 109"/>
                <a:gd name="T5" fmla="*/ 36148 h 100"/>
                <a:gd name="T6" fmla="*/ 3277 w 109"/>
                <a:gd name="T7" fmla="*/ 16431 h 100"/>
                <a:gd name="T8" fmla="*/ 3277 w 109"/>
                <a:gd name="T9" fmla="*/ 9859 h 100"/>
                <a:gd name="T10" fmla="*/ 9831 w 109"/>
                <a:gd name="T11" fmla="*/ 0 h 100"/>
                <a:gd name="T12" fmla="*/ 19662 w 109"/>
                <a:gd name="T13" fmla="*/ 0 h 100"/>
                <a:gd name="T14" fmla="*/ 36047 w 109"/>
                <a:gd name="T15" fmla="*/ 19717 h 100"/>
                <a:gd name="T16" fmla="*/ 36047 w 109"/>
                <a:gd name="T17" fmla="*/ 26289 h 100"/>
                <a:gd name="T18" fmla="*/ 29493 w 109"/>
                <a:gd name="T19" fmla="*/ 36148 h 100"/>
                <a:gd name="T20" fmla="*/ 26216 w 109"/>
                <a:gd name="T21" fmla="*/ 36148 h 100"/>
                <a:gd name="T22" fmla="*/ 16385 w 109"/>
                <a:gd name="T23" fmla="*/ 13145 h 100"/>
                <a:gd name="T24" fmla="*/ 16385 w 109"/>
                <a:gd name="T25" fmla="*/ 13145 h 100"/>
                <a:gd name="T26" fmla="*/ 26216 w 109"/>
                <a:gd name="T27" fmla="*/ 23003 h 100"/>
                <a:gd name="T28" fmla="*/ 26216 w 109"/>
                <a:gd name="T29" fmla="*/ 23003 h 100"/>
                <a:gd name="T30" fmla="*/ 16385 w 109"/>
                <a:gd name="T31" fmla="*/ 13145 h 1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09" h="100">
                  <a:moveTo>
                    <a:pt x="72" y="99"/>
                  </a:moveTo>
                  <a:lnTo>
                    <a:pt x="72" y="99"/>
                  </a:lnTo>
                  <a:cubicBezTo>
                    <a:pt x="63" y="99"/>
                    <a:pt x="63" y="99"/>
                    <a:pt x="54" y="99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0" y="45"/>
                    <a:pt x="0" y="36"/>
                    <a:pt x="9" y="27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36" y="0"/>
                    <a:pt x="45" y="0"/>
                    <a:pt x="54" y="0"/>
                  </a:cubicBezTo>
                  <a:cubicBezTo>
                    <a:pt x="99" y="54"/>
                    <a:pt x="99" y="54"/>
                    <a:pt x="99" y="54"/>
                  </a:cubicBezTo>
                  <a:cubicBezTo>
                    <a:pt x="108" y="54"/>
                    <a:pt x="108" y="72"/>
                    <a:pt x="99" y="72"/>
                  </a:cubicBezTo>
                  <a:cubicBezTo>
                    <a:pt x="81" y="99"/>
                    <a:pt x="81" y="99"/>
                    <a:pt x="81" y="99"/>
                  </a:cubicBezTo>
                  <a:cubicBezTo>
                    <a:pt x="72" y="99"/>
                    <a:pt x="72" y="99"/>
                    <a:pt x="72" y="99"/>
                  </a:cubicBezTo>
                  <a:close/>
                  <a:moveTo>
                    <a:pt x="45" y="36"/>
                  </a:moveTo>
                  <a:lnTo>
                    <a:pt x="45" y="36"/>
                  </a:lnTo>
                  <a:cubicBezTo>
                    <a:pt x="72" y="63"/>
                    <a:pt x="72" y="63"/>
                    <a:pt x="72" y="63"/>
                  </a:cubicBezTo>
                  <a:cubicBezTo>
                    <a:pt x="45" y="36"/>
                    <a:pt x="45" y="36"/>
                    <a:pt x="45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7" name="Freeform 586">
              <a:extLst>
                <a:ext uri="{FF2B5EF4-FFF2-40B4-BE49-F238E27FC236}">
                  <a16:creationId xmlns:a16="http://schemas.microsoft.com/office/drawing/2014/main" id="{EB270B3B-8214-2941-9244-E6B2EE42F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5599" y="11802453"/>
              <a:ext cx="111710" cy="111710"/>
            </a:xfrm>
            <a:custGeom>
              <a:avLst/>
              <a:gdLst>
                <a:gd name="T0" fmla="*/ 16430 w 100"/>
                <a:gd name="T1" fmla="*/ 36147 h 100"/>
                <a:gd name="T2" fmla="*/ 16430 w 100"/>
                <a:gd name="T3" fmla="*/ 36147 h 100"/>
                <a:gd name="T4" fmla="*/ 6572 w 100"/>
                <a:gd name="T5" fmla="*/ 29940 h 100"/>
                <a:gd name="T6" fmla="*/ 6572 w 100"/>
                <a:gd name="T7" fmla="*/ 6937 h 100"/>
                <a:gd name="T8" fmla="*/ 29575 w 100"/>
                <a:gd name="T9" fmla="*/ 6937 h 100"/>
                <a:gd name="T10" fmla="*/ 29575 w 100"/>
                <a:gd name="T11" fmla="*/ 29940 h 100"/>
                <a:gd name="T12" fmla="*/ 29575 w 100"/>
                <a:gd name="T13" fmla="*/ 29940 h 100"/>
                <a:gd name="T14" fmla="*/ 29575 w 100"/>
                <a:gd name="T15" fmla="*/ 29940 h 100"/>
                <a:gd name="T16" fmla="*/ 16430 w 100"/>
                <a:gd name="T17" fmla="*/ 36147 h 100"/>
                <a:gd name="T18" fmla="*/ 16430 w 100"/>
                <a:gd name="T19" fmla="*/ 13144 h 100"/>
                <a:gd name="T20" fmla="*/ 16430 w 100"/>
                <a:gd name="T21" fmla="*/ 13144 h 100"/>
                <a:gd name="T22" fmla="*/ 13144 w 100"/>
                <a:gd name="T23" fmla="*/ 13144 h 100"/>
                <a:gd name="T24" fmla="*/ 13144 w 100"/>
                <a:gd name="T25" fmla="*/ 23003 h 100"/>
                <a:gd name="T26" fmla="*/ 16430 w 100"/>
                <a:gd name="T27" fmla="*/ 23003 h 100"/>
                <a:gd name="T28" fmla="*/ 19716 w 100"/>
                <a:gd name="T29" fmla="*/ 23003 h 100"/>
                <a:gd name="T30" fmla="*/ 19716 w 100"/>
                <a:gd name="T31" fmla="*/ 23003 h 100"/>
                <a:gd name="T32" fmla="*/ 19716 w 100"/>
                <a:gd name="T33" fmla="*/ 13144 h 100"/>
                <a:gd name="T34" fmla="*/ 16430 w 100"/>
                <a:gd name="T35" fmla="*/ 13144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" h="100">
                  <a:moveTo>
                    <a:pt x="45" y="99"/>
                  </a:moveTo>
                  <a:lnTo>
                    <a:pt x="45" y="99"/>
                  </a:lnTo>
                  <a:cubicBezTo>
                    <a:pt x="36" y="99"/>
                    <a:pt x="18" y="90"/>
                    <a:pt x="18" y="82"/>
                  </a:cubicBezTo>
                  <a:cubicBezTo>
                    <a:pt x="0" y="63"/>
                    <a:pt x="0" y="36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6"/>
                    <a:pt x="99" y="63"/>
                    <a:pt x="81" y="82"/>
                  </a:cubicBezTo>
                  <a:cubicBezTo>
                    <a:pt x="72" y="90"/>
                    <a:pt x="54" y="99"/>
                    <a:pt x="45" y="99"/>
                  </a:cubicBezTo>
                  <a:close/>
                  <a:moveTo>
                    <a:pt x="45" y="36"/>
                  </a:moveTo>
                  <a:lnTo>
                    <a:pt x="45" y="36"/>
                  </a:lnTo>
                  <a:lnTo>
                    <a:pt x="36" y="36"/>
                  </a:lnTo>
                  <a:cubicBezTo>
                    <a:pt x="27" y="46"/>
                    <a:pt x="27" y="55"/>
                    <a:pt x="36" y="63"/>
                  </a:cubicBezTo>
                  <a:lnTo>
                    <a:pt x="45" y="63"/>
                  </a:lnTo>
                  <a:cubicBezTo>
                    <a:pt x="54" y="63"/>
                    <a:pt x="54" y="63"/>
                    <a:pt x="54" y="63"/>
                  </a:cubicBezTo>
                  <a:cubicBezTo>
                    <a:pt x="63" y="55"/>
                    <a:pt x="63" y="46"/>
                    <a:pt x="54" y="36"/>
                  </a:cubicBezTo>
                  <a:cubicBezTo>
                    <a:pt x="54" y="36"/>
                    <a:pt x="54" y="36"/>
                    <a:pt x="45" y="3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8" name="Freeform 587">
              <a:extLst>
                <a:ext uri="{FF2B5EF4-FFF2-40B4-BE49-F238E27FC236}">
                  <a16:creationId xmlns:a16="http://schemas.microsoft.com/office/drawing/2014/main" id="{745BAB6F-B387-CE46-9842-B8A486A94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9605" y="12011303"/>
              <a:ext cx="199140" cy="199140"/>
            </a:xfrm>
            <a:custGeom>
              <a:avLst/>
              <a:gdLst>
                <a:gd name="T0" fmla="*/ 6473 w 181"/>
                <a:gd name="T1" fmla="*/ 64728 h 181"/>
                <a:gd name="T2" fmla="*/ 6473 w 181"/>
                <a:gd name="T3" fmla="*/ 64728 h 181"/>
                <a:gd name="T4" fmla="*/ 3236 w 181"/>
                <a:gd name="T5" fmla="*/ 64728 h 181"/>
                <a:gd name="T6" fmla="*/ 3236 w 181"/>
                <a:gd name="T7" fmla="*/ 58256 h 181"/>
                <a:gd name="T8" fmla="*/ 55019 w 181"/>
                <a:gd name="T9" fmla="*/ 3236 h 181"/>
                <a:gd name="T10" fmla="*/ 64728 w 181"/>
                <a:gd name="T11" fmla="*/ 3236 h 181"/>
                <a:gd name="T12" fmla="*/ 64728 w 181"/>
                <a:gd name="T13" fmla="*/ 9709 h 181"/>
                <a:gd name="T14" fmla="*/ 9709 w 181"/>
                <a:gd name="T15" fmla="*/ 64728 h 181"/>
                <a:gd name="T16" fmla="*/ 6473 w 181"/>
                <a:gd name="T17" fmla="*/ 64728 h 1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81" h="181">
                  <a:moveTo>
                    <a:pt x="18" y="180"/>
                  </a:moveTo>
                  <a:lnTo>
                    <a:pt x="18" y="180"/>
                  </a:lnTo>
                  <a:cubicBezTo>
                    <a:pt x="9" y="180"/>
                    <a:pt x="9" y="180"/>
                    <a:pt x="9" y="180"/>
                  </a:cubicBezTo>
                  <a:cubicBezTo>
                    <a:pt x="0" y="171"/>
                    <a:pt x="0" y="162"/>
                    <a:pt x="9" y="162"/>
                  </a:cubicBezTo>
                  <a:cubicBezTo>
                    <a:pt x="153" y="9"/>
                    <a:pt x="153" y="9"/>
                    <a:pt x="153" y="9"/>
                  </a:cubicBezTo>
                  <a:cubicBezTo>
                    <a:pt x="162" y="0"/>
                    <a:pt x="171" y="0"/>
                    <a:pt x="180" y="9"/>
                  </a:cubicBezTo>
                  <a:cubicBezTo>
                    <a:pt x="180" y="18"/>
                    <a:pt x="180" y="27"/>
                    <a:pt x="180" y="27"/>
                  </a:cubicBezTo>
                  <a:cubicBezTo>
                    <a:pt x="27" y="180"/>
                    <a:pt x="27" y="180"/>
                    <a:pt x="27" y="180"/>
                  </a:cubicBezTo>
                  <a:lnTo>
                    <a:pt x="18" y="18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9" name="Freeform 588">
              <a:extLst>
                <a:ext uri="{FF2B5EF4-FFF2-40B4-BE49-F238E27FC236}">
                  <a16:creationId xmlns:a16="http://schemas.microsoft.com/office/drawing/2014/main" id="{3E7461A7-3064-2E45-8F47-AE6F4DE56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0183" y="12137586"/>
              <a:ext cx="92282" cy="92285"/>
            </a:xfrm>
            <a:custGeom>
              <a:avLst/>
              <a:gdLst>
                <a:gd name="T0" fmla="*/ 6621 w 82"/>
                <a:gd name="T1" fmla="*/ 29795 h 82"/>
                <a:gd name="T2" fmla="*/ 6621 w 82"/>
                <a:gd name="T3" fmla="*/ 29795 h 82"/>
                <a:gd name="T4" fmla="*/ 3310 w 82"/>
                <a:gd name="T5" fmla="*/ 29795 h 82"/>
                <a:gd name="T6" fmla="*/ 3310 w 82"/>
                <a:gd name="T7" fmla="*/ 19863 h 82"/>
                <a:gd name="T8" fmla="*/ 19863 w 82"/>
                <a:gd name="T9" fmla="*/ 3311 h 82"/>
                <a:gd name="T10" fmla="*/ 29794 w 82"/>
                <a:gd name="T11" fmla="*/ 3311 h 82"/>
                <a:gd name="T12" fmla="*/ 29794 w 82"/>
                <a:gd name="T13" fmla="*/ 9932 h 82"/>
                <a:gd name="T14" fmla="*/ 9931 w 82"/>
                <a:gd name="T15" fmla="*/ 29795 h 82"/>
                <a:gd name="T16" fmla="*/ 6621 w 82"/>
                <a:gd name="T17" fmla="*/ 29795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82" h="82">
                  <a:moveTo>
                    <a:pt x="18" y="81"/>
                  </a:moveTo>
                  <a:lnTo>
                    <a:pt x="18" y="81"/>
                  </a:lnTo>
                  <a:cubicBezTo>
                    <a:pt x="9" y="81"/>
                    <a:pt x="9" y="81"/>
                    <a:pt x="9" y="81"/>
                  </a:cubicBezTo>
                  <a:cubicBezTo>
                    <a:pt x="0" y="72"/>
                    <a:pt x="0" y="63"/>
                    <a:pt x="9" y="54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63" y="0"/>
                    <a:pt x="72" y="0"/>
                    <a:pt x="81" y="9"/>
                  </a:cubicBezTo>
                  <a:lnTo>
                    <a:pt x="81" y="27"/>
                  </a:lnTo>
                  <a:cubicBezTo>
                    <a:pt x="27" y="81"/>
                    <a:pt x="27" y="81"/>
                    <a:pt x="27" y="81"/>
                  </a:cubicBezTo>
                  <a:lnTo>
                    <a:pt x="18" y="8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0" name="Freeform 589">
              <a:extLst>
                <a:ext uri="{FF2B5EF4-FFF2-40B4-BE49-F238E27FC236}">
                  <a16:creationId xmlns:a16="http://schemas.microsoft.com/office/drawing/2014/main" id="{DF6AC0CB-E05E-F74A-974E-C7C4DCB4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39039" y="12239585"/>
              <a:ext cx="131138" cy="121424"/>
            </a:xfrm>
            <a:custGeom>
              <a:avLst/>
              <a:gdLst>
                <a:gd name="T0" fmla="*/ 6538 w 118"/>
                <a:gd name="T1" fmla="*/ 39323 h 109"/>
                <a:gd name="T2" fmla="*/ 6538 w 118"/>
                <a:gd name="T3" fmla="*/ 39323 h 109"/>
                <a:gd name="T4" fmla="*/ 3269 w 118"/>
                <a:gd name="T5" fmla="*/ 39323 h 109"/>
                <a:gd name="T6" fmla="*/ 3269 w 118"/>
                <a:gd name="T7" fmla="*/ 29492 h 109"/>
                <a:gd name="T8" fmla="*/ 29422 w 118"/>
                <a:gd name="T9" fmla="*/ 3277 h 109"/>
                <a:gd name="T10" fmla="*/ 39230 w 118"/>
                <a:gd name="T11" fmla="*/ 3277 h 109"/>
                <a:gd name="T12" fmla="*/ 39230 w 118"/>
                <a:gd name="T13" fmla="*/ 9831 h 109"/>
                <a:gd name="T14" fmla="*/ 9807 w 118"/>
                <a:gd name="T15" fmla="*/ 39323 h 109"/>
                <a:gd name="T16" fmla="*/ 6538 w 118"/>
                <a:gd name="T17" fmla="*/ 39323 h 10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8" h="109">
                  <a:moveTo>
                    <a:pt x="18" y="108"/>
                  </a:moveTo>
                  <a:lnTo>
                    <a:pt x="18" y="108"/>
                  </a:lnTo>
                  <a:cubicBezTo>
                    <a:pt x="9" y="108"/>
                    <a:pt x="9" y="108"/>
                    <a:pt x="9" y="108"/>
                  </a:cubicBezTo>
                  <a:cubicBezTo>
                    <a:pt x="0" y="99"/>
                    <a:pt x="0" y="90"/>
                    <a:pt x="9" y="8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0" y="0"/>
                    <a:pt x="99" y="0"/>
                    <a:pt x="108" y="9"/>
                  </a:cubicBezTo>
                  <a:cubicBezTo>
                    <a:pt x="117" y="18"/>
                    <a:pt x="117" y="27"/>
                    <a:pt x="108" y="27"/>
                  </a:cubicBezTo>
                  <a:cubicBezTo>
                    <a:pt x="27" y="108"/>
                    <a:pt x="27" y="108"/>
                    <a:pt x="27" y="108"/>
                  </a:cubicBezTo>
                  <a:lnTo>
                    <a:pt x="18" y="10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1" name="Freeform 590">
              <a:extLst>
                <a:ext uri="{FF2B5EF4-FFF2-40B4-BE49-F238E27FC236}">
                  <a16:creationId xmlns:a16="http://schemas.microsoft.com/office/drawing/2014/main" id="{F0016B45-5241-A142-9800-EA44AF4DE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0177" y="12317298"/>
              <a:ext cx="101999" cy="92282"/>
            </a:xfrm>
            <a:custGeom>
              <a:avLst/>
              <a:gdLst>
                <a:gd name="T0" fmla="*/ 6594 w 91"/>
                <a:gd name="T1" fmla="*/ 29794 h 82"/>
                <a:gd name="T2" fmla="*/ 6594 w 91"/>
                <a:gd name="T3" fmla="*/ 29794 h 82"/>
                <a:gd name="T4" fmla="*/ 3297 w 91"/>
                <a:gd name="T5" fmla="*/ 26484 h 82"/>
                <a:gd name="T6" fmla="*/ 3297 w 91"/>
                <a:gd name="T7" fmla="*/ 19863 h 82"/>
                <a:gd name="T8" fmla="*/ 23080 w 91"/>
                <a:gd name="T9" fmla="*/ 0 h 82"/>
                <a:gd name="T10" fmla="*/ 29674 w 91"/>
                <a:gd name="T11" fmla="*/ 0 h 82"/>
                <a:gd name="T12" fmla="*/ 29674 w 91"/>
                <a:gd name="T13" fmla="*/ 9931 h 82"/>
                <a:gd name="T14" fmla="*/ 13189 w 91"/>
                <a:gd name="T15" fmla="*/ 26484 h 82"/>
                <a:gd name="T16" fmla="*/ 6594 w 91"/>
                <a:gd name="T17" fmla="*/ 29794 h 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1" h="82">
                  <a:moveTo>
                    <a:pt x="18" y="81"/>
                  </a:moveTo>
                  <a:lnTo>
                    <a:pt x="18" y="81"/>
                  </a:lnTo>
                  <a:lnTo>
                    <a:pt x="9" y="72"/>
                  </a:lnTo>
                  <a:cubicBezTo>
                    <a:pt x="0" y="63"/>
                    <a:pt x="9" y="54"/>
                    <a:pt x="9" y="54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3" y="0"/>
                    <a:pt x="72" y="0"/>
                    <a:pt x="81" y="0"/>
                  </a:cubicBezTo>
                  <a:cubicBezTo>
                    <a:pt x="90" y="9"/>
                    <a:pt x="90" y="18"/>
                    <a:pt x="81" y="27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27" y="72"/>
                    <a:pt x="27" y="81"/>
                    <a:pt x="18" y="8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72" name="CuadroTexto 671">
            <a:extLst>
              <a:ext uri="{FF2B5EF4-FFF2-40B4-BE49-F238E27FC236}">
                <a16:creationId xmlns:a16="http://schemas.microsoft.com/office/drawing/2014/main" id="{226F56E2-3377-7740-9538-D56D5C2CD673}"/>
              </a:ext>
            </a:extLst>
          </p:cNvPr>
          <p:cNvSpPr txBox="1"/>
          <p:nvPr/>
        </p:nvSpPr>
        <p:spPr>
          <a:xfrm>
            <a:off x="10085524" y="522074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673" name="CuadroTexto 672">
            <a:extLst>
              <a:ext uri="{FF2B5EF4-FFF2-40B4-BE49-F238E27FC236}">
                <a16:creationId xmlns:a16="http://schemas.microsoft.com/office/drawing/2014/main" id="{DC262C32-C419-3D47-AC82-3EC3BB8D2F7A}"/>
              </a:ext>
            </a:extLst>
          </p:cNvPr>
          <p:cNvSpPr txBox="1"/>
          <p:nvPr/>
        </p:nvSpPr>
        <p:spPr>
          <a:xfrm>
            <a:off x="2451398" y="189001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5" name="CuadroTexto 395">
            <a:extLst>
              <a:ext uri="{FF2B5EF4-FFF2-40B4-BE49-F238E27FC236}">
                <a16:creationId xmlns:a16="http://schemas.microsoft.com/office/drawing/2014/main" id="{3F8925E1-3C1F-CB4A-B91C-9D93271D47B2}"/>
              </a:ext>
            </a:extLst>
          </p:cNvPr>
          <p:cNvSpPr txBox="1"/>
          <p:nvPr/>
        </p:nvSpPr>
        <p:spPr>
          <a:xfrm flipH="1">
            <a:off x="17557809" y="65113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76" name="Rectangle 45">
            <a:extLst>
              <a:ext uri="{FF2B5EF4-FFF2-40B4-BE49-F238E27FC236}">
                <a16:creationId xmlns:a16="http://schemas.microsoft.com/office/drawing/2014/main" id="{44323829-CBCD-CD47-87F0-16C96AEF1539}"/>
              </a:ext>
            </a:extLst>
          </p:cNvPr>
          <p:cNvSpPr/>
          <p:nvPr/>
        </p:nvSpPr>
        <p:spPr>
          <a:xfrm flipH="1">
            <a:off x="17560552" y="7161269"/>
            <a:ext cx="4351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4E96A45C-C897-594F-A980-66B3122F145B}"/>
              </a:ext>
            </a:extLst>
          </p:cNvPr>
          <p:cNvSpPr txBox="1"/>
          <p:nvPr/>
        </p:nvSpPr>
        <p:spPr>
          <a:xfrm flipH="1">
            <a:off x="17548972" y="88395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679" name="Rectangle 45">
            <a:extLst>
              <a:ext uri="{FF2B5EF4-FFF2-40B4-BE49-F238E27FC236}">
                <a16:creationId xmlns:a16="http://schemas.microsoft.com/office/drawing/2014/main" id="{7B440E60-2822-5F46-BD43-C9E5618496A4}"/>
              </a:ext>
            </a:extLst>
          </p:cNvPr>
          <p:cNvSpPr/>
          <p:nvPr/>
        </p:nvSpPr>
        <p:spPr>
          <a:xfrm flipH="1">
            <a:off x="17551715" y="9489447"/>
            <a:ext cx="4351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E481C270-E095-D341-8F33-BA5DFE85D2C7}"/>
              </a:ext>
            </a:extLst>
          </p:cNvPr>
          <p:cNvSpPr txBox="1"/>
          <p:nvPr/>
        </p:nvSpPr>
        <p:spPr>
          <a:xfrm flipH="1">
            <a:off x="17548972" y="112499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682" name="Rectangle 45">
            <a:extLst>
              <a:ext uri="{FF2B5EF4-FFF2-40B4-BE49-F238E27FC236}">
                <a16:creationId xmlns:a16="http://schemas.microsoft.com/office/drawing/2014/main" id="{F49F57F2-BA1C-B549-8C00-1921BCA63C31}"/>
              </a:ext>
            </a:extLst>
          </p:cNvPr>
          <p:cNvSpPr/>
          <p:nvPr/>
        </p:nvSpPr>
        <p:spPr>
          <a:xfrm flipH="1">
            <a:off x="17551715" y="11899853"/>
            <a:ext cx="4351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4" name="CuadroTexto 395">
            <a:extLst>
              <a:ext uri="{FF2B5EF4-FFF2-40B4-BE49-F238E27FC236}">
                <a16:creationId xmlns:a16="http://schemas.microsoft.com/office/drawing/2014/main" id="{31B50402-D66A-B444-A743-02489440589E}"/>
              </a:ext>
            </a:extLst>
          </p:cNvPr>
          <p:cNvSpPr txBox="1"/>
          <p:nvPr/>
        </p:nvSpPr>
        <p:spPr>
          <a:xfrm flipH="1">
            <a:off x="3773155" y="654970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85" name="Rectangle 45">
            <a:extLst>
              <a:ext uri="{FF2B5EF4-FFF2-40B4-BE49-F238E27FC236}">
                <a16:creationId xmlns:a16="http://schemas.microsoft.com/office/drawing/2014/main" id="{83C732B1-9C64-1347-89FC-8015D5BEEC9C}"/>
              </a:ext>
            </a:extLst>
          </p:cNvPr>
          <p:cNvSpPr/>
          <p:nvPr/>
        </p:nvSpPr>
        <p:spPr>
          <a:xfrm flipH="1">
            <a:off x="2078054" y="7199618"/>
            <a:ext cx="407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7" name="CuadroTexto 395">
            <a:extLst>
              <a:ext uri="{FF2B5EF4-FFF2-40B4-BE49-F238E27FC236}">
                <a16:creationId xmlns:a16="http://schemas.microsoft.com/office/drawing/2014/main" id="{F24FB7B9-AECC-664D-AFD3-632B0CFD0AC1}"/>
              </a:ext>
            </a:extLst>
          </p:cNvPr>
          <p:cNvSpPr txBox="1"/>
          <p:nvPr/>
        </p:nvSpPr>
        <p:spPr>
          <a:xfrm flipH="1">
            <a:off x="3764012" y="88395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88" name="Rectangle 45">
            <a:extLst>
              <a:ext uri="{FF2B5EF4-FFF2-40B4-BE49-F238E27FC236}">
                <a16:creationId xmlns:a16="http://schemas.microsoft.com/office/drawing/2014/main" id="{56632F3C-92ED-6743-850C-14F4BA77E504}"/>
              </a:ext>
            </a:extLst>
          </p:cNvPr>
          <p:cNvSpPr/>
          <p:nvPr/>
        </p:nvSpPr>
        <p:spPr>
          <a:xfrm flipH="1">
            <a:off x="2068911" y="9489447"/>
            <a:ext cx="407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0" name="CuadroTexto 395">
            <a:extLst>
              <a:ext uri="{FF2B5EF4-FFF2-40B4-BE49-F238E27FC236}">
                <a16:creationId xmlns:a16="http://schemas.microsoft.com/office/drawing/2014/main" id="{2E8A36C8-C153-7142-912A-99E1EB6D78D7}"/>
              </a:ext>
            </a:extLst>
          </p:cNvPr>
          <p:cNvSpPr txBox="1"/>
          <p:nvPr/>
        </p:nvSpPr>
        <p:spPr>
          <a:xfrm flipH="1">
            <a:off x="3769104" y="1124993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91" name="Rectangle 45">
            <a:extLst>
              <a:ext uri="{FF2B5EF4-FFF2-40B4-BE49-F238E27FC236}">
                <a16:creationId xmlns:a16="http://schemas.microsoft.com/office/drawing/2014/main" id="{3FDFEF89-D16D-E443-8B27-957CBF5399A1}"/>
              </a:ext>
            </a:extLst>
          </p:cNvPr>
          <p:cNvSpPr/>
          <p:nvPr/>
        </p:nvSpPr>
        <p:spPr>
          <a:xfrm flipH="1">
            <a:off x="2074003" y="11899853"/>
            <a:ext cx="40776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25" name="Freeform 544">
            <a:extLst>
              <a:ext uri="{FF2B5EF4-FFF2-40B4-BE49-F238E27FC236}">
                <a16:creationId xmlns:a16="http://schemas.microsoft.com/office/drawing/2014/main" id="{E55A69A8-165A-8B4C-8095-4BDD51C8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50" y="5867167"/>
            <a:ext cx="3953619" cy="7081544"/>
          </a:xfrm>
          <a:custGeom>
            <a:avLst/>
            <a:gdLst>
              <a:gd name="T0" fmla="*/ 1084475 w 3589"/>
              <a:gd name="T1" fmla="*/ 2314215 h 6431"/>
              <a:gd name="T2" fmla="*/ 1084475 w 3589"/>
              <a:gd name="T3" fmla="*/ 2314215 h 6431"/>
              <a:gd name="T4" fmla="*/ 207390 w 3589"/>
              <a:gd name="T5" fmla="*/ 2314215 h 6431"/>
              <a:gd name="T6" fmla="*/ 0 w 3589"/>
              <a:gd name="T7" fmla="*/ 2106907 h 6431"/>
              <a:gd name="T8" fmla="*/ 0 w 3589"/>
              <a:gd name="T9" fmla="*/ 207308 h 6431"/>
              <a:gd name="T10" fmla="*/ 207390 w 3589"/>
              <a:gd name="T11" fmla="*/ 0 h 6431"/>
              <a:gd name="T12" fmla="*/ 1084475 w 3589"/>
              <a:gd name="T13" fmla="*/ 0 h 6431"/>
              <a:gd name="T14" fmla="*/ 1291865 w 3589"/>
              <a:gd name="T15" fmla="*/ 207308 h 6431"/>
              <a:gd name="T16" fmla="*/ 1291865 w 3589"/>
              <a:gd name="T17" fmla="*/ 2106907 h 6431"/>
              <a:gd name="T18" fmla="*/ 1084475 w 3589"/>
              <a:gd name="T19" fmla="*/ 2314215 h 6431"/>
              <a:gd name="T20" fmla="*/ 207390 w 3589"/>
              <a:gd name="T21" fmla="*/ 84219 h 6431"/>
              <a:gd name="T22" fmla="*/ 207390 w 3589"/>
              <a:gd name="T23" fmla="*/ 84219 h 6431"/>
              <a:gd name="T24" fmla="*/ 84252 w 3589"/>
              <a:gd name="T25" fmla="*/ 207308 h 6431"/>
              <a:gd name="T26" fmla="*/ 84252 w 3589"/>
              <a:gd name="T27" fmla="*/ 2106907 h 6431"/>
              <a:gd name="T28" fmla="*/ 207390 w 3589"/>
              <a:gd name="T29" fmla="*/ 2229996 h 6431"/>
              <a:gd name="T30" fmla="*/ 1084475 w 3589"/>
              <a:gd name="T31" fmla="*/ 2229996 h 6431"/>
              <a:gd name="T32" fmla="*/ 1207613 w 3589"/>
              <a:gd name="T33" fmla="*/ 2106907 h 6431"/>
              <a:gd name="T34" fmla="*/ 1207613 w 3589"/>
              <a:gd name="T35" fmla="*/ 207308 h 6431"/>
              <a:gd name="T36" fmla="*/ 1084475 w 3589"/>
              <a:gd name="T37" fmla="*/ 84219 h 6431"/>
              <a:gd name="T38" fmla="*/ 207390 w 3589"/>
              <a:gd name="T39" fmla="*/ 84219 h 6431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589" h="6431">
                <a:moveTo>
                  <a:pt x="3012" y="6430"/>
                </a:moveTo>
                <a:lnTo>
                  <a:pt x="3012" y="6430"/>
                </a:lnTo>
                <a:cubicBezTo>
                  <a:pt x="576" y="6430"/>
                  <a:pt x="576" y="6430"/>
                  <a:pt x="576" y="6430"/>
                </a:cubicBezTo>
                <a:cubicBezTo>
                  <a:pt x="261" y="6430"/>
                  <a:pt x="0" y="6169"/>
                  <a:pt x="0" y="5854"/>
                </a:cubicBezTo>
                <a:cubicBezTo>
                  <a:pt x="0" y="576"/>
                  <a:pt x="0" y="576"/>
                  <a:pt x="0" y="576"/>
                </a:cubicBezTo>
                <a:cubicBezTo>
                  <a:pt x="0" y="261"/>
                  <a:pt x="261" y="0"/>
                  <a:pt x="576" y="0"/>
                </a:cubicBezTo>
                <a:cubicBezTo>
                  <a:pt x="3012" y="0"/>
                  <a:pt x="3012" y="0"/>
                  <a:pt x="3012" y="0"/>
                </a:cubicBezTo>
                <a:cubicBezTo>
                  <a:pt x="3327" y="0"/>
                  <a:pt x="3588" y="261"/>
                  <a:pt x="3588" y="576"/>
                </a:cubicBezTo>
                <a:cubicBezTo>
                  <a:pt x="3588" y="5854"/>
                  <a:pt x="3588" y="5854"/>
                  <a:pt x="3588" y="5854"/>
                </a:cubicBezTo>
                <a:cubicBezTo>
                  <a:pt x="3588" y="6169"/>
                  <a:pt x="3327" y="6430"/>
                  <a:pt x="3012" y="6430"/>
                </a:cubicBezTo>
                <a:close/>
                <a:moveTo>
                  <a:pt x="576" y="234"/>
                </a:moveTo>
                <a:lnTo>
                  <a:pt x="576" y="234"/>
                </a:lnTo>
                <a:cubicBezTo>
                  <a:pt x="387" y="234"/>
                  <a:pt x="234" y="387"/>
                  <a:pt x="234" y="576"/>
                </a:cubicBezTo>
                <a:cubicBezTo>
                  <a:pt x="234" y="5854"/>
                  <a:pt x="234" y="5854"/>
                  <a:pt x="234" y="5854"/>
                </a:cubicBezTo>
                <a:cubicBezTo>
                  <a:pt x="234" y="6043"/>
                  <a:pt x="387" y="6196"/>
                  <a:pt x="576" y="6196"/>
                </a:cubicBezTo>
                <a:cubicBezTo>
                  <a:pt x="3012" y="6196"/>
                  <a:pt x="3012" y="6196"/>
                  <a:pt x="3012" y="6196"/>
                </a:cubicBezTo>
                <a:cubicBezTo>
                  <a:pt x="3201" y="6196"/>
                  <a:pt x="3354" y="6043"/>
                  <a:pt x="3354" y="5854"/>
                </a:cubicBezTo>
                <a:cubicBezTo>
                  <a:pt x="3354" y="576"/>
                  <a:pt x="3354" y="576"/>
                  <a:pt x="3354" y="576"/>
                </a:cubicBezTo>
                <a:cubicBezTo>
                  <a:pt x="3354" y="387"/>
                  <a:pt x="3201" y="234"/>
                  <a:pt x="3012" y="234"/>
                </a:cubicBezTo>
                <a:lnTo>
                  <a:pt x="576" y="234"/>
                </a:lnTo>
                <a:close/>
              </a:path>
            </a:pathLst>
          </a:custGeom>
          <a:solidFill>
            <a:schemeClr val="tx2"/>
          </a:solidFill>
          <a:ln w="76200">
            <a:solidFill>
              <a:schemeClr val="bg2"/>
            </a:solidFill>
          </a:ln>
          <a:effectLst/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1">
            <a:extLst>
              <a:ext uri="{FF2B5EF4-FFF2-40B4-BE49-F238E27FC236}">
                <a16:creationId xmlns:a16="http://schemas.microsoft.com/office/drawing/2014/main" id="{2BB55A36-0883-E84D-8E2C-5F1DB298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586" y="7433931"/>
            <a:ext cx="12896992" cy="1797673"/>
          </a:xfrm>
          <a:custGeom>
            <a:avLst/>
            <a:gdLst>
              <a:gd name="T0" fmla="*/ 4241670 w 11800"/>
              <a:gd name="T1" fmla="*/ 284743 h 1647"/>
              <a:gd name="T2" fmla="*/ 4241670 w 11800"/>
              <a:gd name="T3" fmla="*/ 284743 h 1647"/>
              <a:gd name="T4" fmla="*/ 4112065 w 11800"/>
              <a:gd name="T5" fmla="*/ 135900 h 1647"/>
              <a:gd name="T6" fmla="*/ 4005141 w 11800"/>
              <a:gd name="T7" fmla="*/ 16179 h 1647"/>
              <a:gd name="T8" fmla="*/ 3969500 w 11800"/>
              <a:gd name="T9" fmla="*/ 29121 h 1647"/>
              <a:gd name="T10" fmla="*/ 3969500 w 11800"/>
              <a:gd name="T11" fmla="*/ 90600 h 1647"/>
              <a:gd name="T12" fmla="*/ 0 w 11800"/>
              <a:gd name="T13" fmla="*/ 90600 h 1647"/>
              <a:gd name="T14" fmla="*/ 0 w 11800"/>
              <a:gd name="T15" fmla="*/ 504773 h 1647"/>
              <a:gd name="T16" fmla="*/ 3969500 w 11800"/>
              <a:gd name="T17" fmla="*/ 504773 h 1647"/>
              <a:gd name="T18" fmla="*/ 3969500 w 11800"/>
              <a:gd name="T19" fmla="*/ 565892 h 1647"/>
              <a:gd name="T20" fmla="*/ 4005141 w 11800"/>
              <a:gd name="T21" fmla="*/ 578835 h 1647"/>
              <a:gd name="T22" fmla="*/ 4112065 w 11800"/>
              <a:gd name="T23" fmla="*/ 459472 h 1647"/>
              <a:gd name="T24" fmla="*/ 4241670 w 11800"/>
              <a:gd name="T25" fmla="*/ 310629 h 1647"/>
              <a:gd name="T26" fmla="*/ 4241670 w 11800"/>
              <a:gd name="T27" fmla="*/ 284743 h 164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1800" h="1647">
                <a:moveTo>
                  <a:pt x="11782" y="792"/>
                </a:moveTo>
                <a:lnTo>
                  <a:pt x="11782" y="792"/>
                </a:lnTo>
                <a:cubicBezTo>
                  <a:pt x="11422" y="378"/>
                  <a:pt x="11422" y="378"/>
                  <a:pt x="11422" y="378"/>
                </a:cubicBezTo>
                <a:cubicBezTo>
                  <a:pt x="11125" y="45"/>
                  <a:pt x="11125" y="45"/>
                  <a:pt x="11125" y="45"/>
                </a:cubicBezTo>
                <a:cubicBezTo>
                  <a:pt x="11089" y="0"/>
                  <a:pt x="11026" y="28"/>
                  <a:pt x="11026" y="81"/>
                </a:cubicBezTo>
                <a:cubicBezTo>
                  <a:pt x="11026" y="252"/>
                  <a:pt x="11026" y="252"/>
                  <a:pt x="11026" y="252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404"/>
                  <a:pt x="0" y="1404"/>
                  <a:pt x="0" y="1404"/>
                </a:cubicBezTo>
                <a:cubicBezTo>
                  <a:pt x="11026" y="1404"/>
                  <a:pt x="11026" y="1404"/>
                  <a:pt x="11026" y="1404"/>
                </a:cubicBezTo>
                <a:cubicBezTo>
                  <a:pt x="11026" y="1574"/>
                  <a:pt x="11026" y="1574"/>
                  <a:pt x="11026" y="1574"/>
                </a:cubicBezTo>
                <a:cubicBezTo>
                  <a:pt x="11026" y="1628"/>
                  <a:pt x="11089" y="1646"/>
                  <a:pt x="11125" y="1610"/>
                </a:cubicBezTo>
                <a:cubicBezTo>
                  <a:pt x="11422" y="1278"/>
                  <a:pt x="11422" y="1278"/>
                  <a:pt x="11422" y="1278"/>
                </a:cubicBezTo>
                <a:cubicBezTo>
                  <a:pt x="11782" y="864"/>
                  <a:pt x="11782" y="864"/>
                  <a:pt x="11782" y="864"/>
                </a:cubicBezTo>
                <a:cubicBezTo>
                  <a:pt x="11799" y="846"/>
                  <a:pt x="11799" y="810"/>
                  <a:pt x="11782" y="792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46">
            <a:extLst>
              <a:ext uri="{FF2B5EF4-FFF2-40B4-BE49-F238E27FC236}">
                <a16:creationId xmlns:a16="http://schemas.microsoft.com/office/drawing/2014/main" id="{9F4E6D96-D275-F74E-A337-0A82C4B17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4277" y="6229056"/>
            <a:ext cx="6655733" cy="5494234"/>
          </a:xfrm>
          <a:custGeom>
            <a:avLst/>
            <a:gdLst>
              <a:gd name="T0" fmla="*/ 2146626 w 6091"/>
              <a:gd name="T1" fmla="*/ 540261 h 5028"/>
              <a:gd name="T2" fmla="*/ 2010572 w 6091"/>
              <a:gd name="T3" fmla="*/ 126337 h 5028"/>
              <a:gd name="T4" fmla="*/ 1851843 w 6091"/>
              <a:gd name="T5" fmla="*/ 12958 h 5028"/>
              <a:gd name="T6" fmla="*/ 353092 w 6091"/>
              <a:gd name="T7" fmla="*/ 320342 h 5028"/>
              <a:gd name="T8" fmla="*/ 139293 w 6091"/>
              <a:gd name="T9" fmla="*/ 413925 h 5028"/>
              <a:gd name="T10" fmla="*/ 0 w 6091"/>
              <a:gd name="T11" fmla="*/ 864202 h 5028"/>
              <a:gd name="T12" fmla="*/ 217038 w 6091"/>
              <a:gd name="T13" fmla="*/ 1003137 h 5028"/>
              <a:gd name="T14" fmla="*/ 294783 w 6091"/>
              <a:gd name="T15" fmla="*/ 1640941 h 5028"/>
              <a:gd name="T16" fmla="*/ 531257 w 6091"/>
              <a:gd name="T17" fmla="*/ 1809390 h 5028"/>
              <a:gd name="T18" fmla="*/ 699345 w 6091"/>
              <a:gd name="T19" fmla="*/ 1310881 h 5028"/>
              <a:gd name="T20" fmla="*/ 1026522 w 6091"/>
              <a:gd name="T21" fmla="*/ 1187783 h 5028"/>
              <a:gd name="T22" fmla="*/ 1855082 w 6091"/>
              <a:gd name="T23" fmla="*/ 1369190 h 5028"/>
              <a:gd name="T24" fmla="*/ 1961981 w 6091"/>
              <a:gd name="T25" fmla="*/ 1349754 h 5028"/>
              <a:gd name="T26" fmla="*/ 2010572 w 6091"/>
              <a:gd name="T27" fmla="*/ 961385 h 5028"/>
              <a:gd name="T28" fmla="*/ 2191977 w 6091"/>
              <a:gd name="T29" fmla="*/ 734626 h 5028"/>
              <a:gd name="T30" fmla="*/ 2146626 w 6091"/>
              <a:gd name="T31" fmla="*/ 540261 h 5028"/>
              <a:gd name="T32" fmla="*/ 204081 w 6091"/>
              <a:gd name="T33" fmla="*/ 877160 h 5028"/>
              <a:gd name="T34" fmla="*/ 126336 w 6091"/>
              <a:gd name="T35" fmla="*/ 864202 h 5028"/>
              <a:gd name="T36" fmla="*/ 139293 w 6091"/>
              <a:gd name="T37" fmla="*/ 540261 h 5028"/>
              <a:gd name="T38" fmla="*/ 204081 w 6091"/>
              <a:gd name="T39" fmla="*/ 877160 h 5028"/>
              <a:gd name="T40" fmla="*/ 573009 w 6091"/>
              <a:gd name="T41" fmla="*/ 1310881 h 5028"/>
              <a:gd name="T42" fmla="*/ 531257 w 6091"/>
              <a:gd name="T43" fmla="*/ 1683053 h 5028"/>
              <a:gd name="T44" fmla="*/ 421119 w 6091"/>
              <a:gd name="T45" fmla="*/ 1640941 h 5028"/>
              <a:gd name="T46" fmla="*/ 573009 w 6091"/>
              <a:gd name="T47" fmla="*/ 1097080 h 5028"/>
              <a:gd name="T48" fmla="*/ 699345 w 6091"/>
              <a:gd name="T49" fmla="*/ 1184544 h 5028"/>
              <a:gd name="T50" fmla="*/ 699345 w 6091"/>
              <a:gd name="T51" fmla="*/ 1097080 h 5028"/>
              <a:gd name="T52" fmla="*/ 900186 w 6091"/>
              <a:gd name="T53" fmla="*/ 1184544 h 5028"/>
              <a:gd name="T54" fmla="*/ 1884236 w 6091"/>
              <a:gd name="T55" fmla="*/ 297666 h 5028"/>
              <a:gd name="T56" fmla="*/ 1884236 w 6091"/>
              <a:gd name="T57" fmla="*/ 1080883 h 5028"/>
              <a:gd name="T58" fmla="*/ 1026522 w 6091"/>
              <a:gd name="T59" fmla="*/ 974342 h 5028"/>
              <a:gd name="T60" fmla="*/ 1013564 w 6091"/>
              <a:gd name="T61" fmla="*/ 970743 h 5028"/>
              <a:gd name="T62" fmla="*/ 573009 w 6091"/>
              <a:gd name="T63" fmla="*/ 970743 h 5028"/>
              <a:gd name="T64" fmla="*/ 333656 w 6091"/>
              <a:gd name="T65" fmla="*/ 948427 h 5028"/>
              <a:gd name="T66" fmla="*/ 353092 w 6091"/>
              <a:gd name="T67" fmla="*/ 446319 h 5028"/>
              <a:gd name="T68" fmla="*/ 1884236 w 6091"/>
              <a:gd name="T69" fmla="*/ 136055 h 5028"/>
              <a:gd name="T70" fmla="*/ 2062402 w 6091"/>
              <a:gd name="T71" fmla="*/ 734626 h 5028"/>
              <a:gd name="T72" fmla="*/ 2059163 w 6091"/>
              <a:gd name="T73" fmla="*/ 744344 h 5028"/>
              <a:gd name="T74" fmla="*/ 2010572 w 6091"/>
              <a:gd name="T75" fmla="*/ 588853 h 5028"/>
              <a:gd name="T76" fmla="*/ 2062402 w 6091"/>
              <a:gd name="T77" fmla="*/ 643923 h 502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6091" h="5028">
                <a:moveTo>
                  <a:pt x="5964" y="1501"/>
                </a:moveTo>
                <a:lnTo>
                  <a:pt x="5964" y="1501"/>
                </a:lnTo>
                <a:cubicBezTo>
                  <a:pt x="5586" y="1150"/>
                  <a:pt x="5586" y="1150"/>
                  <a:pt x="5586" y="1150"/>
                </a:cubicBezTo>
                <a:cubicBezTo>
                  <a:pt x="5586" y="351"/>
                  <a:pt x="5586" y="351"/>
                  <a:pt x="5586" y="351"/>
                </a:cubicBezTo>
                <a:cubicBezTo>
                  <a:pt x="5586" y="243"/>
                  <a:pt x="5532" y="144"/>
                  <a:pt x="5451" y="81"/>
                </a:cubicBezTo>
                <a:cubicBezTo>
                  <a:pt x="5361" y="18"/>
                  <a:pt x="5244" y="0"/>
                  <a:pt x="5145" y="36"/>
                </a:cubicBezTo>
                <a:cubicBezTo>
                  <a:pt x="2762" y="890"/>
                  <a:pt x="2762" y="890"/>
                  <a:pt x="2762" y="890"/>
                </a:cubicBezTo>
                <a:cubicBezTo>
                  <a:pt x="981" y="890"/>
                  <a:pt x="981" y="890"/>
                  <a:pt x="981" y="890"/>
                </a:cubicBezTo>
                <a:cubicBezTo>
                  <a:pt x="810" y="890"/>
                  <a:pt x="657" y="998"/>
                  <a:pt x="603" y="1150"/>
                </a:cubicBezTo>
                <a:cubicBezTo>
                  <a:pt x="387" y="1150"/>
                  <a:pt x="387" y="1150"/>
                  <a:pt x="387" y="1150"/>
                </a:cubicBezTo>
                <a:cubicBezTo>
                  <a:pt x="171" y="1150"/>
                  <a:pt x="0" y="1321"/>
                  <a:pt x="0" y="1537"/>
                </a:cubicBezTo>
                <a:cubicBezTo>
                  <a:pt x="0" y="2401"/>
                  <a:pt x="0" y="2401"/>
                  <a:pt x="0" y="2401"/>
                </a:cubicBezTo>
                <a:cubicBezTo>
                  <a:pt x="0" y="2608"/>
                  <a:pt x="171" y="2787"/>
                  <a:pt x="387" y="2787"/>
                </a:cubicBezTo>
                <a:cubicBezTo>
                  <a:pt x="603" y="2787"/>
                  <a:pt x="603" y="2787"/>
                  <a:pt x="603" y="2787"/>
                </a:cubicBezTo>
                <a:cubicBezTo>
                  <a:pt x="639" y="2886"/>
                  <a:pt x="720" y="2967"/>
                  <a:pt x="819" y="3012"/>
                </a:cubicBezTo>
                <a:cubicBezTo>
                  <a:pt x="819" y="4559"/>
                  <a:pt x="819" y="4559"/>
                  <a:pt x="819" y="4559"/>
                </a:cubicBezTo>
                <a:cubicBezTo>
                  <a:pt x="819" y="4820"/>
                  <a:pt x="1026" y="5027"/>
                  <a:pt x="1287" y="5027"/>
                </a:cubicBezTo>
                <a:cubicBezTo>
                  <a:pt x="1476" y="5027"/>
                  <a:pt x="1476" y="5027"/>
                  <a:pt x="1476" y="5027"/>
                </a:cubicBezTo>
                <a:cubicBezTo>
                  <a:pt x="1736" y="5027"/>
                  <a:pt x="1943" y="4820"/>
                  <a:pt x="1943" y="4559"/>
                </a:cubicBezTo>
                <a:cubicBezTo>
                  <a:pt x="1943" y="3642"/>
                  <a:pt x="1943" y="3642"/>
                  <a:pt x="1943" y="3642"/>
                </a:cubicBezTo>
                <a:cubicBezTo>
                  <a:pt x="2501" y="3642"/>
                  <a:pt x="2501" y="3642"/>
                  <a:pt x="2501" y="3642"/>
                </a:cubicBezTo>
                <a:cubicBezTo>
                  <a:pt x="2699" y="3642"/>
                  <a:pt x="2852" y="3489"/>
                  <a:pt x="2852" y="3300"/>
                </a:cubicBezTo>
                <a:cubicBezTo>
                  <a:pt x="2852" y="3075"/>
                  <a:pt x="2852" y="3075"/>
                  <a:pt x="2852" y="3075"/>
                </a:cubicBezTo>
                <a:cubicBezTo>
                  <a:pt x="5154" y="3804"/>
                  <a:pt x="5154" y="3804"/>
                  <a:pt x="5154" y="3804"/>
                </a:cubicBezTo>
                <a:cubicBezTo>
                  <a:pt x="5190" y="3813"/>
                  <a:pt x="5226" y="3813"/>
                  <a:pt x="5253" y="3813"/>
                </a:cubicBezTo>
                <a:cubicBezTo>
                  <a:pt x="5325" y="3813"/>
                  <a:pt x="5397" y="3795"/>
                  <a:pt x="5451" y="3750"/>
                </a:cubicBezTo>
                <a:cubicBezTo>
                  <a:pt x="5541" y="3687"/>
                  <a:pt x="5586" y="3588"/>
                  <a:pt x="5586" y="3489"/>
                </a:cubicBezTo>
                <a:cubicBezTo>
                  <a:pt x="5586" y="2671"/>
                  <a:pt x="5586" y="2671"/>
                  <a:pt x="5586" y="2671"/>
                </a:cubicBezTo>
                <a:cubicBezTo>
                  <a:pt x="5964" y="2320"/>
                  <a:pt x="5964" y="2320"/>
                  <a:pt x="5964" y="2320"/>
                </a:cubicBezTo>
                <a:cubicBezTo>
                  <a:pt x="6045" y="2248"/>
                  <a:pt x="6090" y="2149"/>
                  <a:pt x="6090" y="2041"/>
                </a:cubicBezTo>
                <a:cubicBezTo>
                  <a:pt x="6090" y="1789"/>
                  <a:pt x="6090" y="1789"/>
                  <a:pt x="6090" y="1789"/>
                </a:cubicBezTo>
                <a:cubicBezTo>
                  <a:pt x="6090" y="1681"/>
                  <a:pt x="6045" y="1582"/>
                  <a:pt x="5964" y="1501"/>
                </a:cubicBezTo>
                <a:close/>
                <a:moveTo>
                  <a:pt x="567" y="2437"/>
                </a:moveTo>
                <a:lnTo>
                  <a:pt x="567" y="2437"/>
                </a:lnTo>
                <a:cubicBezTo>
                  <a:pt x="387" y="2437"/>
                  <a:pt x="387" y="2437"/>
                  <a:pt x="387" y="2437"/>
                </a:cubicBezTo>
                <a:cubicBezTo>
                  <a:pt x="369" y="2437"/>
                  <a:pt x="351" y="2419"/>
                  <a:pt x="351" y="2401"/>
                </a:cubicBezTo>
                <a:cubicBezTo>
                  <a:pt x="351" y="1537"/>
                  <a:pt x="351" y="1537"/>
                  <a:pt x="351" y="1537"/>
                </a:cubicBezTo>
                <a:cubicBezTo>
                  <a:pt x="351" y="1510"/>
                  <a:pt x="369" y="1501"/>
                  <a:pt x="387" y="1501"/>
                </a:cubicBezTo>
                <a:cubicBezTo>
                  <a:pt x="567" y="1501"/>
                  <a:pt x="567" y="1501"/>
                  <a:pt x="567" y="1501"/>
                </a:cubicBezTo>
                <a:lnTo>
                  <a:pt x="567" y="2437"/>
                </a:lnTo>
                <a:close/>
                <a:moveTo>
                  <a:pt x="1592" y="3642"/>
                </a:moveTo>
                <a:lnTo>
                  <a:pt x="1592" y="3642"/>
                </a:lnTo>
                <a:cubicBezTo>
                  <a:pt x="1592" y="4559"/>
                  <a:pt x="1592" y="4559"/>
                  <a:pt x="1592" y="4559"/>
                </a:cubicBezTo>
                <a:cubicBezTo>
                  <a:pt x="1592" y="4622"/>
                  <a:pt x="1539" y="4676"/>
                  <a:pt x="1476" y="4676"/>
                </a:cubicBezTo>
                <a:cubicBezTo>
                  <a:pt x="1287" y="4676"/>
                  <a:pt x="1287" y="4676"/>
                  <a:pt x="1287" y="4676"/>
                </a:cubicBezTo>
                <a:cubicBezTo>
                  <a:pt x="1224" y="4676"/>
                  <a:pt x="1170" y="4622"/>
                  <a:pt x="1170" y="4559"/>
                </a:cubicBezTo>
                <a:cubicBezTo>
                  <a:pt x="1170" y="3048"/>
                  <a:pt x="1170" y="3048"/>
                  <a:pt x="1170" y="3048"/>
                </a:cubicBezTo>
                <a:cubicBezTo>
                  <a:pt x="1592" y="3048"/>
                  <a:pt x="1592" y="3048"/>
                  <a:pt x="1592" y="3048"/>
                </a:cubicBezTo>
                <a:lnTo>
                  <a:pt x="1592" y="3642"/>
                </a:lnTo>
                <a:close/>
                <a:moveTo>
                  <a:pt x="1943" y="3291"/>
                </a:moveTo>
                <a:lnTo>
                  <a:pt x="1943" y="3291"/>
                </a:lnTo>
                <a:cubicBezTo>
                  <a:pt x="1943" y="3048"/>
                  <a:pt x="1943" y="3048"/>
                  <a:pt x="1943" y="3048"/>
                </a:cubicBezTo>
                <a:cubicBezTo>
                  <a:pt x="2501" y="3048"/>
                  <a:pt x="2501" y="3048"/>
                  <a:pt x="2501" y="3048"/>
                </a:cubicBezTo>
                <a:cubicBezTo>
                  <a:pt x="2501" y="3291"/>
                  <a:pt x="2501" y="3291"/>
                  <a:pt x="2501" y="3291"/>
                </a:cubicBezTo>
                <a:lnTo>
                  <a:pt x="1943" y="3291"/>
                </a:lnTo>
                <a:close/>
                <a:moveTo>
                  <a:pt x="5235" y="827"/>
                </a:moveTo>
                <a:lnTo>
                  <a:pt x="5235" y="827"/>
                </a:lnTo>
                <a:cubicBezTo>
                  <a:pt x="5235" y="3003"/>
                  <a:pt x="5235" y="3003"/>
                  <a:pt x="5235" y="3003"/>
                </a:cubicBezTo>
                <a:cubicBezTo>
                  <a:pt x="5235" y="3462"/>
                  <a:pt x="5235" y="3462"/>
                  <a:pt x="5235" y="3462"/>
                </a:cubicBezTo>
                <a:cubicBezTo>
                  <a:pt x="2852" y="2707"/>
                  <a:pt x="2852" y="2707"/>
                  <a:pt x="2852" y="2707"/>
                </a:cubicBezTo>
                <a:cubicBezTo>
                  <a:pt x="2852" y="2697"/>
                  <a:pt x="2852" y="2697"/>
                  <a:pt x="2852" y="2697"/>
                </a:cubicBezTo>
                <a:cubicBezTo>
                  <a:pt x="2816" y="2697"/>
                  <a:pt x="2816" y="2697"/>
                  <a:pt x="2816" y="2697"/>
                </a:cubicBezTo>
                <a:cubicBezTo>
                  <a:pt x="1943" y="2697"/>
                  <a:pt x="1943" y="2697"/>
                  <a:pt x="1943" y="2697"/>
                </a:cubicBezTo>
                <a:cubicBezTo>
                  <a:pt x="1592" y="2697"/>
                  <a:pt x="1592" y="2697"/>
                  <a:pt x="1592" y="2697"/>
                </a:cubicBezTo>
                <a:cubicBezTo>
                  <a:pt x="981" y="2697"/>
                  <a:pt x="981" y="2697"/>
                  <a:pt x="981" y="2697"/>
                </a:cubicBezTo>
                <a:cubicBezTo>
                  <a:pt x="945" y="2697"/>
                  <a:pt x="927" y="2671"/>
                  <a:pt x="927" y="2635"/>
                </a:cubicBezTo>
                <a:cubicBezTo>
                  <a:pt x="927" y="1294"/>
                  <a:pt x="927" y="1294"/>
                  <a:pt x="927" y="1294"/>
                </a:cubicBezTo>
                <a:cubicBezTo>
                  <a:pt x="927" y="1267"/>
                  <a:pt x="945" y="1240"/>
                  <a:pt x="981" y="1240"/>
                </a:cubicBezTo>
                <a:cubicBezTo>
                  <a:pt x="2825" y="1240"/>
                  <a:pt x="2825" y="1240"/>
                  <a:pt x="2825" y="1240"/>
                </a:cubicBezTo>
                <a:cubicBezTo>
                  <a:pt x="5235" y="378"/>
                  <a:pt x="5235" y="378"/>
                  <a:pt x="5235" y="378"/>
                </a:cubicBezTo>
                <a:lnTo>
                  <a:pt x="5235" y="827"/>
                </a:lnTo>
                <a:close/>
                <a:moveTo>
                  <a:pt x="5730" y="2041"/>
                </a:moveTo>
                <a:lnTo>
                  <a:pt x="5730" y="2041"/>
                </a:lnTo>
                <a:cubicBezTo>
                  <a:pt x="5730" y="2050"/>
                  <a:pt x="5730" y="2059"/>
                  <a:pt x="5721" y="2068"/>
                </a:cubicBezTo>
                <a:cubicBezTo>
                  <a:pt x="5586" y="2194"/>
                  <a:pt x="5586" y="2194"/>
                  <a:pt x="5586" y="2194"/>
                </a:cubicBezTo>
                <a:cubicBezTo>
                  <a:pt x="5586" y="1636"/>
                  <a:pt x="5586" y="1636"/>
                  <a:pt x="5586" y="1636"/>
                </a:cubicBezTo>
                <a:cubicBezTo>
                  <a:pt x="5721" y="1762"/>
                  <a:pt x="5721" y="1762"/>
                  <a:pt x="5721" y="1762"/>
                </a:cubicBezTo>
                <a:cubicBezTo>
                  <a:pt x="5730" y="1771"/>
                  <a:pt x="5730" y="1780"/>
                  <a:pt x="5730" y="1789"/>
                </a:cubicBezTo>
                <a:lnTo>
                  <a:pt x="5730" y="20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47">
            <a:extLst>
              <a:ext uri="{FF2B5EF4-FFF2-40B4-BE49-F238E27FC236}">
                <a16:creationId xmlns:a16="http://schemas.microsoft.com/office/drawing/2014/main" id="{85AEDDE3-55B7-5942-BC0A-00CBB3251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1394" y="6257973"/>
            <a:ext cx="2616992" cy="327726"/>
          </a:xfrm>
          <a:custGeom>
            <a:avLst/>
            <a:gdLst>
              <a:gd name="T0" fmla="*/ 855169 w 2393"/>
              <a:gd name="T1" fmla="*/ 45643 h 298"/>
              <a:gd name="T2" fmla="*/ 855169 w 2393"/>
              <a:gd name="T3" fmla="*/ 45643 h 298"/>
              <a:gd name="T4" fmla="*/ 741699 w 2393"/>
              <a:gd name="T5" fmla="*/ 0 h 298"/>
              <a:gd name="T6" fmla="*/ 735575 w 2393"/>
              <a:gd name="T7" fmla="*/ 9781 h 298"/>
              <a:gd name="T8" fmla="*/ 751785 w 2393"/>
              <a:gd name="T9" fmla="*/ 39123 h 298"/>
              <a:gd name="T10" fmla="*/ 12968 w 2393"/>
              <a:gd name="T11" fmla="*/ 39123 h 298"/>
              <a:gd name="T12" fmla="*/ 0 w 2393"/>
              <a:gd name="T13" fmla="*/ 52164 h 298"/>
              <a:gd name="T14" fmla="*/ 12968 w 2393"/>
              <a:gd name="T15" fmla="*/ 68465 h 298"/>
              <a:gd name="T16" fmla="*/ 751785 w 2393"/>
              <a:gd name="T17" fmla="*/ 68465 h 298"/>
              <a:gd name="T18" fmla="*/ 735575 w 2393"/>
              <a:gd name="T19" fmla="*/ 94547 h 298"/>
              <a:gd name="T20" fmla="*/ 741699 w 2393"/>
              <a:gd name="T21" fmla="*/ 104328 h 298"/>
              <a:gd name="T22" fmla="*/ 855169 w 2393"/>
              <a:gd name="T23" fmla="*/ 58684 h 298"/>
              <a:gd name="T24" fmla="*/ 855169 w 2393"/>
              <a:gd name="T25" fmla="*/ 45643 h 29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393" h="298">
                <a:moveTo>
                  <a:pt x="2374" y="126"/>
                </a:moveTo>
                <a:lnTo>
                  <a:pt x="2374" y="126"/>
                </a:lnTo>
                <a:cubicBezTo>
                  <a:pt x="2059" y="0"/>
                  <a:pt x="2059" y="0"/>
                  <a:pt x="2059" y="0"/>
                </a:cubicBezTo>
                <a:cubicBezTo>
                  <a:pt x="2051" y="0"/>
                  <a:pt x="2033" y="18"/>
                  <a:pt x="2042" y="27"/>
                </a:cubicBezTo>
                <a:cubicBezTo>
                  <a:pt x="2087" y="108"/>
                  <a:pt x="2087" y="108"/>
                  <a:pt x="2087" y="108"/>
                </a:cubicBezTo>
                <a:cubicBezTo>
                  <a:pt x="36" y="108"/>
                  <a:pt x="36" y="108"/>
                  <a:pt x="36" y="108"/>
                </a:cubicBezTo>
                <a:cubicBezTo>
                  <a:pt x="18" y="108"/>
                  <a:pt x="0" y="126"/>
                  <a:pt x="0" y="144"/>
                </a:cubicBezTo>
                <a:cubicBezTo>
                  <a:pt x="0" y="171"/>
                  <a:pt x="18" y="189"/>
                  <a:pt x="36" y="189"/>
                </a:cubicBezTo>
                <a:cubicBezTo>
                  <a:pt x="2087" y="189"/>
                  <a:pt x="2087" y="189"/>
                  <a:pt x="2087" y="189"/>
                </a:cubicBezTo>
                <a:cubicBezTo>
                  <a:pt x="2042" y="261"/>
                  <a:pt x="2042" y="261"/>
                  <a:pt x="2042" y="261"/>
                </a:cubicBezTo>
                <a:cubicBezTo>
                  <a:pt x="2033" y="279"/>
                  <a:pt x="2051" y="297"/>
                  <a:pt x="2059" y="288"/>
                </a:cubicBezTo>
                <a:cubicBezTo>
                  <a:pt x="2374" y="162"/>
                  <a:pt x="2374" y="162"/>
                  <a:pt x="2374" y="162"/>
                </a:cubicBezTo>
                <a:cubicBezTo>
                  <a:pt x="2392" y="162"/>
                  <a:pt x="2392" y="135"/>
                  <a:pt x="2374" y="126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48">
            <a:extLst>
              <a:ext uri="{FF2B5EF4-FFF2-40B4-BE49-F238E27FC236}">
                <a16:creationId xmlns:a16="http://schemas.microsoft.com/office/drawing/2014/main" id="{720C6EFB-2097-AC4B-AA25-FE5839B91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865" y="11819680"/>
            <a:ext cx="3243527" cy="404838"/>
          </a:xfrm>
          <a:custGeom>
            <a:avLst/>
            <a:gdLst>
              <a:gd name="T0" fmla="*/ 1061549 w 2968"/>
              <a:gd name="T1" fmla="*/ 58386 h 370"/>
              <a:gd name="T2" fmla="*/ 1061549 w 2968"/>
              <a:gd name="T3" fmla="*/ 58386 h 370"/>
              <a:gd name="T4" fmla="*/ 922241 w 2968"/>
              <a:gd name="T5" fmla="*/ 0 h 370"/>
              <a:gd name="T6" fmla="*/ 912521 w 2968"/>
              <a:gd name="T7" fmla="*/ 12975 h 370"/>
              <a:gd name="T8" fmla="*/ 931960 w 2968"/>
              <a:gd name="T9" fmla="*/ 48655 h 370"/>
              <a:gd name="T10" fmla="*/ 19078 w 2968"/>
              <a:gd name="T11" fmla="*/ 48655 h 370"/>
              <a:gd name="T12" fmla="*/ 0 w 2968"/>
              <a:gd name="T13" fmla="*/ 64873 h 370"/>
              <a:gd name="T14" fmla="*/ 19078 w 2968"/>
              <a:gd name="T15" fmla="*/ 84335 h 370"/>
              <a:gd name="T16" fmla="*/ 931960 w 2968"/>
              <a:gd name="T17" fmla="*/ 84335 h 370"/>
              <a:gd name="T18" fmla="*/ 912521 w 2968"/>
              <a:gd name="T19" fmla="*/ 120015 h 370"/>
              <a:gd name="T20" fmla="*/ 922241 w 2968"/>
              <a:gd name="T21" fmla="*/ 129746 h 370"/>
              <a:gd name="T22" fmla="*/ 1061549 w 2968"/>
              <a:gd name="T23" fmla="*/ 74604 h 370"/>
              <a:gd name="T24" fmla="*/ 1061549 w 2968"/>
              <a:gd name="T25" fmla="*/ 58386 h 37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968" h="370">
                <a:moveTo>
                  <a:pt x="2949" y="162"/>
                </a:moveTo>
                <a:lnTo>
                  <a:pt x="2949" y="162"/>
                </a:lnTo>
                <a:cubicBezTo>
                  <a:pt x="2562" y="0"/>
                  <a:pt x="2562" y="0"/>
                  <a:pt x="2562" y="0"/>
                </a:cubicBezTo>
                <a:cubicBezTo>
                  <a:pt x="2535" y="0"/>
                  <a:pt x="2517" y="18"/>
                  <a:pt x="2535" y="36"/>
                </a:cubicBezTo>
                <a:cubicBezTo>
                  <a:pt x="2589" y="135"/>
                  <a:pt x="2589" y="135"/>
                  <a:pt x="2589" y="135"/>
                </a:cubicBezTo>
                <a:cubicBezTo>
                  <a:pt x="53" y="135"/>
                  <a:pt x="53" y="135"/>
                  <a:pt x="53" y="135"/>
                </a:cubicBezTo>
                <a:cubicBezTo>
                  <a:pt x="26" y="135"/>
                  <a:pt x="0" y="153"/>
                  <a:pt x="0" y="180"/>
                </a:cubicBezTo>
                <a:cubicBezTo>
                  <a:pt x="0" y="207"/>
                  <a:pt x="26" y="234"/>
                  <a:pt x="53" y="234"/>
                </a:cubicBezTo>
                <a:cubicBezTo>
                  <a:pt x="2589" y="234"/>
                  <a:pt x="2589" y="234"/>
                  <a:pt x="2589" y="234"/>
                </a:cubicBezTo>
                <a:cubicBezTo>
                  <a:pt x="2535" y="333"/>
                  <a:pt x="2535" y="333"/>
                  <a:pt x="2535" y="333"/>
                </a:cubicBezTo>
                <a:cubicBezTo>
                  <a:pt x="2517" y="351"/>
                  <a:pt x="2535" y="369"/>
                  <a:pt x="2562" y="360"/>
                </a:cubicBezTo>
                <a:cubicBezTo>
                  <a:pt x="2949" y="207"/>
                  <a:pt x="2949" y="207"/>
                  <a:pt x="2949" y="207"/>
                </a:cubicBezTo>
                <a:cubicBezTo>
                  <a:pt x="2967" y="198"/>
                  <a:pt x="2967" y="171"/>
                  <a:pt x="2949" y="162"/>
                </a:cubicBezTo>
              </a:path>
            </a:pathLst>
          </a:custGeom>
          <a:solidFill>
            <a:schemeClr val="accent6"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49">
            <a:extLst>
              <a:ext uri="{FF2B5EF4-FFF2-40B4-BE49-F238E27FC236}">
                <a16:creationId xmlns:a16="http://schemas.microsoft.com/office/drawing/2014/main" id="{823F142A-2D32-F24D-945F-FCF548C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0516" y="7419471"/>
            <a:ext cx="1918162" cy="1918162"/>
          </a:xfrm>
          <a:custGeom>
            <a:avLst/>
            <a:gdLst>
              <a:gd name="T0" fmla="*/ 631465 w 1755"/>
              <a:gd name="T1" fmla="*/ 317353 h 1754"/>
              <a:gd name="T2" fmla="*/ 631465 w 1755"/>
              <a:gd name="T3" fmla="*/ 317353 h 1754"/>
              <a:gd name="T4" fmla="*/ 317533 w 1755"/>
              <a:gd name="T5" fmla="*/ 631465 h 1754"/>
              <a:gd name="T6" fmla="*/ 0 w 1755"/>
              <a:gd name="T7" fmla="*/ 317353 h 1754"/>
              <a:gd name="T8" fmla="*/ 317533 w 1755"/>
              <a:gd name="T9" fmla="*/ 0 h 1754"/>
              <a:gd name="T10" fmla="*/ 631465 w 1755"/>
              <a:gd name="T11" fmla="*/ 317353 h 17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5" h="1754">
                <a:moveTo>
                  <a:pt x="1754" y="881"/>
                </a:moveTo>
                <a:lnTo>
                  <a:pt x="1754" y="881"/>
                </a:lnTo>
                <a:cubicBezTo>
                  <a:pt x="1754" y="1367"/>
                  <a:pt x="1367" y="1753"/>
                  <a:pt x="882" y="1753"/>
                </a:cubicBezTo>
                <a:cubicBezTo>
                  <a:pt x="396" y="1753"/>
                  <a:pt x="0" y="1367"/>
                  <a:pt x="0" y="881"/>
                </a:cubicBezTo>
                <a:cubicBezTo>
                  <a:pt x="0" y="395"/>
                  <a:pt x="396" y="0"/>
                  <a:pt x="882" y="0"/>
                </a:cubicBezTo>
                <a:cubicBezTo>
                  <a:pt x="1367" y="0"/>
                  <a:pt x="1754" y="395"/>
                  <a:pt x="1754" y="881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50">
            <a:extLst>
              <a:ext uri="{FF2B5EF4-FFF2-40B4-BE49-F238E27FC236}">
                <a16:creationId xmlns:a16="http://schemas.microsoft.com/office/drawing/2014/main" id="{564DB24D-7C96-BD46-B860-F445010DB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1554" y="7419471"/>
            <a:ext cx="1918162" cy="1918162"/>
          </a:xfrm>
          <a:custGeom>
            <a:avLst/>
            <a:gdLst>
              <a:gd name="T0" fmla="*/ 631465 w 1755"/>
              <a:gd name="T1" fmla="*/ 317353 h 1754"/>
              <a:gd name="T2" fmla="*/ 631465 w 1755"/>
              <a:gd name="T3" fmla="*/ 317353 h 1754"/>
              <a:gd name="T4" fmla="*/ 317173 w 1755"/>
              <a:gd name="T5" fmla="*/ 631465 h 1754"/>
              <a:gd name="T6" fmla="*/ 0 w 1755"/>
              <a:gd name="T7" fmla="*/ 317353 h 1754"/>
              <a:gd name="T8" fmla="*/ 317173 w 1755"/>
              <a:gd name="T9" fmla="*/ 0 h 1754"/>
              <a:gd name="T10" fmla="*/ 631465 w 1755"/>
              <a:gd name="T11" fmla="*/ 317353 h 17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55" h="1754">
                <a:moveTo>
                  <a:pt x="1754" y="881"/>
                </a:moveTo>
                <a:lnTo>
                  <a:pt x="1754" y="881"/>
                </a:lnTo>
                <a:cubicBezTo>
                  <a:pt x="1754" y="1367"/>
                  <a:pt x="1367" y="1753"/>
                  <a:pt x="881" y="1753"/>
                </a:cubicBezTo>
                <a:cubicBezTo>
                  <a:pt x="396" y="1753"/>
                  <a:pt x="0" y="1367"/>
                  <a:pt x="0" y="881"/>
                </a:cubicBezTo>
                <a:cubicBezTo>
                  <a:pt x="0" y="395"/>
                  <a:pt x="396" y="0"/>
                  <a:pt x="881" y="0"/>
                </a:cubicBezTo>
                <a:cubicBezTo>
                  <a:pt x="1367" y="0"/>
                  <a:pt x="1754" y="395"/>
                  <a:pt x="1754" y="881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1">
            <a:extLst>
              <a:ext uri="{FF2B5EF4-FFF2-40B4-BE49-F238E27FC236}">
                <a16:creationId xmlns:a16="http://schemas.microsoft.com/office/drawing/2014/main" id="{019A1CC2-1C8D-A144-8580-D6DDD1AF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771" y="7419471"/>
            <a:ext cx="1927801" cy="1918162"/>
          </a:xfrm>
          <a:custGeom>
            <a:avLst/>
            <a:gdLst>
              <a:gd name="T0" fmla="*/ 634640 w 1764"/>
              <a:gd name="T1" fmla="*/ 317353 h 1754"/>
              <a:gd name="T2" fmla="*/ 634640 w 1764"/>
              <a:gd name="T3" fmla="*/ 317353 h 1754"/>
              <a:gd name="T4" fmla="*/ 317500 w 1764"/>
              <a:gd name="T5" fmla="*/ 631465 h 1754"/>
              <a:gd name="T6" fmla="*/ 0 w 1764"/>
              <a:gd name="T7" fmla="*/ 317353 h 1754"/>
              <a:gd name="T8" fmla="*/ 317500 w 1764"/>
              <a:gd name="T9" fmla="*/ 0 h 1754"/>
              <a:gd name="T10" fmla="*/ 634640 w 1764"/>
              <a:gd name="T11" fmla="*/ 317353 h 17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764" h="1754">
                <a:moveTo>
                  <a:pt x="1763" y="881"/>
                </a:moveTo>
                <a:lnTo>
                  <a:pt x="1763" y="881"/>
                </a:lnTo>
                <a:cubicBezTo>
                  <a:pt x="1763" y="1367"/>
                  <a:pt x="1368" y="1753"/>
                  <a:pt x="882" y="1753"/>
                </a:cubicBezTo>
                <a:cubicBezTo>
                  <a:pt x="396" y="1753"/>
                  <a:pt x="0" y="1367"/>
                  <a:pt x="0" y="881"/>
                </a:cubicBezTo>
                <a:cubicBezTo>
                  <a:pt x="0" y="395"/>
                  <a:pt x="396" y="0"/>
                  <a:pt x="882" y="0"/>
                </a:cubicBezTo>
                <a:cubicBezTo>
                  <a:pt x="1368" y="0"/>
                  <a:pt x="1763" y="395"/>
                  <a:pt x="1763" y="881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2">
            <a:extLst>
              <a:ext uri="{FF2B5EF4-FFF2-40B4-BE49-F238E27FC236}">
                <a16:creationId xmlns:a16="http://schemas.microsoft.com/office/drawing/2014/main" id="{2A5CE88E-9A5A-424B-B01D-B3EC979D5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7541" y="7742380"/>
            <a:ext cx="433755" cy="1094026"/>
          </a:xfrm>
          <a:custGeom>
            <a:avLst/>
            <a:gdLst>
              <a:gd name="T0" fmla="*/ 116898 w 396"/>
              <a:gd name="T1" fmla="*/ 360002 h 1000"/>
              <a:gd name="T2" fmla="*/ 116898 w 396"/>
              <a:gd name="T3" fmla="*/ 360002 h 1000"/>
              <a:gd name="T4" fmla="*/ 22730 w 396"/>
              <a:gd name="T5" fmla="*/ 360002 h 1000"/>
              <a:gd name="T6" fmla="*/ 12989 w 396"/>
              <a:gd name="T7" fmla="*/ 350272 h 1000"/>
              <a:gd name="T8" fmla="*/ 6494 w 396"/>
              <a:gd name="T9" fmla="*/ 243244 h 1000"/>
              <a:gd name="T10" fmla="*/ 51955 w 396"/>
              <a:gd name="T11" fmla="*/ 19460 h 1000"/>
              <a:gd name="T12" fmla="*/ 61696 w 396"/>
              <a:gd name="T13" fmla="*/ 6487 h 1000"/>
              <a:gd name="T14" fmla="*/ 68190 w 396"/>
              <a:gd name="T15" fmla="*/ 0 h 1000"/>
              <a:gd name="T16" fmla="*/ 77932 w 396"/>
              <a:gd name="T17" fmla="*/ 3243 h 1000"/>
              <a:gd name="T18" fmla="*/ 81179 w 396"/>
              <a:gd name="T19" fmla="*/ 9730 h 1000"/>
              <a:gd name="T20" fmla="*/ 133134 w 396"/>
              <a:gd name="T21" fmla="*/ 256217 h 1000"/>
              <a:gd name="T22" fmla="*/ 126639 w 396"/>
              <a:gd name="T23" fmla="*/ 350272 h 1000"/>
              <a:gd name="T24" fmla="*/ 116898 w 396"/>
              <a:gd name="T25" fmla="*/ 360002 h 1000"/>
              <a:gd name="T26" fmla="*/ 32472 w 396"/>
              <a:gd name="T27" fmla="*/ 340542 h 1000"/>
              <a:gd name="T28" fmla="*/ 32472 w 396"/>
              <a:gd name="T29" fmla="*/ 340542 h 1000"/>
              <a:gd name="T30" fmla="*/ 107156 w 396"/>
              <a:gd name="T31" fmla="*/ 340542 h 1000"/>
              <a:gd name="T32" fmla="*/ 113651 w 396"/>
              <a:gd name="T33" fmla="*/ 256217 h 1000"/>
              <a:gd name="T34" fmla="*/ 123392 w 396"/>
              <a:gd name="T35" fmla="*/ 256217 h 1000"/>
              <a:gd name="T36" fmla="*/ 113651 w 396"/>
              <a:gd name="T37" fmla="*/ 256217 h 1000"/>
              <a:gd name="T38" fmla="*/ 71438 w 396"/>
              <a:gd name="T39" fmla="*/ 29189 h 1000"/>
              <a:gd name="T40" fmla="*/ 25977 w 396"/>
              <a:gd name="T41" fmla="*/ 243244 h 1000"/>
              <a:gd name="T42" fmla="*/ 32472 w 396"/>
              <a:gd name="T43" fmla="*/ 340542 h 10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6" h="1000">
                <a:moveTo>
                  <a:pt x="324" y="999"/>
                </a:moveTo>
                <a:lnTo>
                  <a:pt x="324" y="999"/>
                </a:lnTo>
                <a:cubicBezTo>
                  <a:pt x="63" y="999"/>
                  <a:pt x="63" y="999"/>
                  <a:pt x="63" y="999"/>
                </a:cubicBezTo>
                <a:cubicBezTo>
                  <a:pt x="54" y="999"/>
                  <a:pt x="45" y="990"/>
                  <a:pt x="36" y="972"/>
                </a:cubicBezTo>
                <a:cubicBezTo>
                  <a:pt x="18" y="675"/>
                  <a:pt x="18" y="675"/>
                  <a:pt x="18" y="675"/>
                </a:cubicBezTo>
                <a:cubicBezTo>
                  <a:pt x="0" y="468"/>
                  <a:pt x="45" y="261"/>
                  <a:pt x="144" y="54"/>
                </a:cubicBezTo>
                <a:cubicBezTo>
                  <a:pt x="171" y="18"/>
                  <a:pt x="171" y="18"/>
                  <a:pt x="171" y="18"/>
                </a:cubicBezTo>
                <a:cubicBezTo>
                  <a:pt x="171" y="9"/>
                  <a:pt x="180" y="0"/>
                  <a:pt x="189" y="0"/>
                </a:cubicBezTo>
                <a:cubicBezTo>
                  <a:pt x="207" y="0"/>
                  <a:pt x="216" y="0"/>
                  <a:pt x="216" y="9"/>
                </a:cubicBezTo>
                <a:cubicBezTo>
                  <a:pt x="225" y="27"/>
                  <a:pt x="225" y="27"/>
                  <a:pt x="225" y="27"/>
                </a:cubicBezTo>
                <a:cubicBezTo>
                  <a:pt x="342" y="243"/>
                  <a:pt x="395" y="477"/>
                  <a:pt x="369" y="711"/>
                </a:cubicBezTo>
                <a:cubicBezTo>
                  <a:pt x="351" y="972"/>
                  <a:pt x="351" y="972"/>
                  <a:pt x="351" y="972"/>
                </a:cubicBezTo>
                <a:cubicBezTo>
                  <a:pt x="342" y="990"/>
                  <a:pt x="333" y="999"/>
                  <a:pt x="324" y="999"/>
                </a:cubicBezTo>
                <a:close/>
                <a:moveTo>
                  <a:pt x="90" y="945"/>
                </a:moveTo>
                <a:lnTo>
                  <a:pt x="90" y="945"/>
                </a:lnTo>
                <a:cubicBezTo>
                  <a:pt x="297" y="945"/>
                  <a:pt x="297" y="945"/>
                  <a:pt x="297" y="945"/>
                </a:cubicBezTo>
                <a:cubicBezTo>
                  <a:pt x="315" y="711"/>
                  <a:pt x="315" y="711"/>
                  <a:pt x="315" y="711"/>
                </a:cubicBezTo>
                <a:cubicBezTo>
                  <a:pt x="342" y="711"/>
                  <a:pt x="342" y="711"/>
                  <a:pt x="342" y="711"/>
                </a:cubicBezTo>
                <a:cubicBezTo>
                  <a:pt x="315" y="711"/>
                  <a:pt x="315" y="711"/>
                  <a:pt x="315" y="711"/>
                </a:cubicBezTo>
                <a:cubicBezTo>
                  <a:pt x="342" y="495"/>
                  <a:pt x="297" y="279"/>
                  <a:pt x="198" y="81"/>
                </a:cubicBezTo>
                <a:cubicBezTo>
                  <a:pt x="99" y="279"/>
                  <a:pt x="54" y="477"/>
                  <a:pt x="72" y="675"/>
                </a:cubicBezTo>
                <a:lnTo>
                  <a:pt x="90" y="9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3">
            <a:extLst>
              <a:ext uri="{FF2B5EF4-FFF2-40B4-BE49-F238E27FC236}">
                <a16:creationId xmlns:a16="http://schemas.microsoft.com/office/drawing/2014/main" id="{4E2316AF-D138-B849-B8FE-02A644D5D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5628" y="8537596"/>
            <a:ext cx="226515" cy="472311"/>
          </a:xfrm>
          <a:custGeom>
            <a:avLst/>
            <a:gdLst>
              <a:gd name="T0" fmla="*/ 64520 w 207"/>
              <a:gd name="T1" fmla="*/ 155216 h 433"/>
              <a:gd name="T2" fmla="*/ 64520 w 207"/>
              <a:gd name="T3" fmla="*/ 155216 h 433"/>
              <a:gd name="T4" fmla="*/ 55148 w 207"/>
              <a:gd name="T5" fmla="*/ 151982 h 433"/>
              <a:gd name="T6" fmla="*/ 3244 w 207"/>
              <a:gd name="T7" fmla="*/ 87309 h 433"/>
              <a:gd name="T8" fmla="*/ 6488 w 207"/>
              <a:gd name="T9" fmla="*/ 74374 h 433"/>
              <a:gd name="T10" fmla="*/ 19464 w 207"/>
              <a:gd name="T11" fmla="*/ 77608 h 433"/>
              <a:gd name="T12" fmla="*/ 55148 w 207"/>
              <a:gd name="T13" fmla="*/ 119286 h 433"/>
              <a:gd name="T14" fmla="*/ 55148 w 207"/>
              <a:gd name="T15" fmla="*/ 100243 h 433"/>
              <a:gd name="T16" fmla="*/ 9732 w 207"/>
              <a:gd name="T17" fmla="*/ 16168 h 433"/>
              <a:gd name="T18" fmla="*/ 16220 w 207"/>
              <a:gd name="T19" fmla="*/ 3234 h 433"/>
              <a:gd name="T20" fmla="*/ 29196 w 207"/>
              <a:gd name="T21" fmla="*/ 6467 h 433"/>
              <a:gd name="T22" fmla="*/ 71368 w 207"/>
              <a:gd name="T23" fmla="*/ 93776 h 433"/>
              <a:gd name="T24" fmla="*/ 74252 w 207"/>
              <a:gd name="T25" fmla="*/ 100243 h 433"/>
              <a:gd name="T26" fmla="*/ 74252 w 207"/>
              <a:gd name="T27" fmla="*/ 145155 h 433"/>
              <a:gd name="T28" fmla="*/ 68124 w 207"/>
              <a:gd name="T29" fmla="*/ 155216 h 433"/>
              <a:gd name="T30" fmla="*/ 64520 w 207"/>
              <a:gd name="T31" fmla="*/ 155216 h 43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07" h="433">
                <a:moveTo>
                  <a:pt x="179" y="432"/>
                </a:moveTo>
                <a:lnTo>
                  <a:pt x="179" y="432"/>
                </a:lnTo>
                <a:cubicBezTo>
                  <a:pt x="170" y="432"/>
                  <a:pt x="162" y="432"/>
                  <a:pt x="153" y="423"/>
                </a:cubicBezTo>
                <a:cubicBezTo>
                  <a:pt x="9" y="243"/>
                  <a:pt x="9" y="243"/>
                  <a:pt x="9" y="243"/>
                </a:cubicBezTo>
                <a:cubicBezTo>
                  <a:pt x="0" y="234"/>
                  <a:pt x="9" y="216"/>
                  <a:pt x="18" y="207"/>
                </a:cubicBezTo>
                <a:cubicBezTo>
                  <a:pt x="27" y="198"/>
                  <a:pt x="45" y="198"/>
                  <a:pt x="54" y="216"/>
                </a:cubicBezTo>
                <a:cubicBezTo>
                  <a:pt x="153" y="332"/>
                  <a:pt x="153" y="332"/>
                  <a:pt x="153" y="332"/>
                </a:cubicBezTo>
                <a:cubicBezTo>
                  <a:pt x="153" y="279"/>
                  <a:pt x="153" y="279"/>
                  <a:pt x="153" y="279"/>
                </a:cubicBezTo>
                <a:cubicBezTo>
                  <a:pt x="27" y="45"/>
                  <a:pt x="27" y="45"/>
                  <a:pt x="27" y="45"/>
                </a:cubicBezTo>
                <a:cubicBezTo>
                  <a:pt x="18" y="27"/>
                  <a:pt x="27" y="18"/>
                  <a:pt x="45" y="9"/>
                </a:cubicBezTo>
                <a:cubicBezTo>
                  <a:pt x="54" y="0"/>
                  <a:pt x="71" y="9"/>
                  <a:pt x="81" y="18"/>
                </a:cubicBezTo>
                <a:cubicBezTo>
                  <a:pt x="198" y="261"/>
                  <a:pt x="198" y="261"/>
                  <a:pt x="198" y="261"/>
                </a:cubicBezTo>
                <a:cubicBezTo>
                  <a:pt x="198" y="270"/>
                  <a:pt x="206" y="270"/>
                  <a:pt x="206" y="279"/>
                </a:cubicBezTo>
                <a:cubicBezTo>
                  <a:pt x="206" y="404"/>
                  <a:pt x="206" y="404"/>
                  <a:pt x="206" y="404"/>
                </a:cubicBezTo>
                <a:cubicBezTo>
                  <a:pt x="206" y="423"/>
                  <a:pt x="198" y="432"/>
                  <a:pt x="189" y="432"/>
                </a:cubicBezTo>
                <a:cubicBezTo>
                  <a:pt x="179" y="432"/>
                  <a:pt x="179" y="432"/>
                  <a:pt x="179" y="4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4">
            <a:extLst>
              <a:ext uri="{FF2B5EF4-FFF2-40B4-BE49-F238E27FC236}">
                <a16:creationId xmlns:a16="http://schemas.microsoft.com/office/drawing/2014/main" id="{2CAC4171-DA06-9448-B5CD-3A90CE3B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512" y="8547235"/>
            <a:ext cx="207237" cy="462672"/>
          </a:xfrm>
          <a:custGeom>
            <a:avLst/>
            <a:gdLst>
              <a:gd name="T0" fmla="*/ 9700 w 190"/>
              <a:gd name="T1" fmla="*/ 152041 h 424"/>
              <a:gd name="T2" fmla="*/ 9700 w 190"/>
              <a:gd name="T3" fmla="*/ 152041 h 424"/>
              <a:gd name="T4" fmla="*/ 6467 w 190"/>
              <a:gd name="T5" fmla="*/ 152041 h 424"/>
              <a:gd name="T6" fmla="*/ 0 w 190"/>
              <a:gd name="T7" fmla="*/ 141976 h 424"/>
              <a:gd name="T8" fmla="*/ 0 w 190"/>
              <a:gd name="T9" fmla="*/ 97047 h 424"/>
              <a:gd name="T10" fmla="*/ 3233 w 190"/>
              <a:gd name="T11" fmla="*/ 90577 h 424"/>
              <a:gd name="T12" fmla="*/ 45268 w 190"/>
              <a:gd name="T13" fmla="*/ 6470 h 424"/>
              <a:gd name="T14" fmla="*/ 58202 w 190"/>
              <a:gd name="T15" fmla="*/ 3235 h 424"/>
              <a:gd name="T16" fmla="*/ 61436 w 190"/>
              <a:gd name="T17" fmla="*/ 16175 h 424"/>
              <a:gd name="T18" fmla="*/ 19401 w 190"/>
              <a:gd name="T19" fmla="*/ 97047 h 424"/>
              <a:gd name="T20" fmla="*/ 19401 w 190"/>
              <a:gd name="T21" fmla="*/ 116097 h 424"/>
              <a:gd name="T22" fmla="*/ 51735 w 190"/>
              <a:gd name="T23" fmla="*/ 77638 h 424"/>
              <a:gd name="T24" fmla="*/ 64669 w 190"/>
              <a:gd name="T25" fmla="*/ 74403 h 424"/>
              <a:gd name="T26" fmla="*/ 64669 w 190"/>
              <a:gd name="T27" fmla="*/ 90577 h 424"/>
              <a:gd name="T28" fmla="*/ 19401 w 190"/>
              <a:gd name="T29" fmla="*/ 148806 h 424"/>
              <a:gd name="T30" fmla="*/ 9700 w 190"/>
              <a:gd name="T31" fmla="*/ 152041 h 42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0" h="424">
                <a:moveTo>
                  <a:pt x="27" y="423"/>
                </a:moveTo>
                <a:lnTo>
                  <a:pt x="27" y="423"/>
                </a:lnTo>
                <a:cubicBezTo>
                  <a:pt x="27" y="423"/>
                  <a:pt x="27" y="423"/>
                  <a:pt x="18" y="423"/>
                </a:cubicBezTo>
                <a:cubicBezTo>
                  <a:pt x="9" y="423"/>
                  <a:pt x="0" y="414"/>
                  <a:pt x="0" y="395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61"/>
                  <a:pt x="9" y="261"/>
                  <a:pt x="9" y="252"/>
                </a:cubicBezTo>
                <a:cubicBezTo>
                  <a:pt x="126" y="18"/>
                  <a:pt x="126" y="18"/>
                  <a:pt x="126" y="18"/>
                </a:cubicBezTo>
                <a:cubicBezTo>
                  <a:pt x="135" y="9"/>
                  <a:pt x="144" y="0"/>
                  <a:pt x="162" y="9"/>
                </a:cubicBezTo>
                <a:cubicBezTo>
                  <a:pt x="171" y="18"/>
                  <a:pt x="180" y="27"/>
                  <a:pt x="171" y="45"/>
                </a:cubicBezTo>
                <a:cubicBezTo>
                  <a:pt x="54" y="270"/>
                  <a:pt x="54" y="270"/>
                  <a:pt x="54" y="270"/>
                </a:cubicBezTo>
                <a:cubicBezTo>
                  <a:pt x="54" y="323"/>
                  <a:pt x="54" y="323"/>
                  <a:pt x="54" y="323"/>
                </a:cubicBezTo>
                <a:cubicBezTo>
                  <a:pt x="144" y="216"/>
                  <a:pt x="144" y="216"/>
                  <a:pt x="144" y="216"/>
                </a:cubicBezTo>
                <a:cubicBezTo>
                  <a:pt x="153" y="207"/>
                  <a:pt x="171" y="198"/>
                  <a:pt x="180" y="207"/>
                </a:cubicBezTo>
                <a:cubicBezTo>
                  <a:pt x="189" y="225"/>
                  <a:pt x="189" y="234"/>
                  <a:pt x="180" y="252"/>
                </a:cubicBezTo>
                <a:cubicBezTo>
                  <a:pt x="54" y="414"/>
                  <a:pt x="54" y="414"/>
                  <a:pt x="54" y="414"/>
                </a:cubicBezTo>
                <a:cubicBezTo>
                  <a:pt x="45" y="423"/>
                  <a:pt x="36" y="423"/>
                  <a:pt x="27" y="4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55">
            <a:extLst>
              <a:ext uri="{FF2B5EF4-FFF2-40B4-BE49-F238E27FC236}">
                <a16:creationId xmlns:a16="http://schemas.microsoft.com/office/drawing/2014/main" id="{6CA7E091-F742-054C-B40C-573DE264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027" y="8773753"/>
            <a:ext cx="187962" cy="120486"/>
          </a:xfrm>
          <a:custGeom>
            <a:avLst/>
            <a:gdLst>
              <a:gd name="T0" fmla="*/ 51834 w 172"/>
              <a:gd name="T1" fmla="*/ 39323 h 109"/>
              <a:gd name="T2" fmla="*/ 51834 w 172"/>
              <a:gd name="T3" fmla="*/ 39323 h 109"/>
              <a:gd name="T4" fmla="*/ 9719 w 172"/>
              <a:gd name="T5" fmla="*/ 39323 h 109"/>
              <a:gd name="T6" fmla="*/ 0 w 172"/>
              <a:gd name="T7" fmla="*/ 29492 h 109"/>
              <a:gd name="T8" fmla="*/ 0 w 172"/>
              <a:gd name="T9" fmla="*/ 9831 h 109"/>
              <a:gd name="T10" fmla="*/ 9719 w 172"/>
              <a:gd name="T11" fmla="*/ 0 h 109"/>
              <a:gd name="T12" fmla="*/ 51834 w 172"/>
              <a:gd name="T13" fmla="*/ 0 h 109"/>
              <a:gd name="T14" fmla="*/ 61553 w 172"/>
              <a:gd name="T15" fmla="*/ 9831 h 109"/>
              <a:gd name="T16" fmla="*/ 61553 w 172"/>
              <a:gd name="T17" fmla="*/ 29492 h 109"/>
              <a:gd name="T18" fmla="*/ 51834 w 172"/>
              <a:gd name="T19" fmla="*/ 39323 h 109"/>
              <a:gd name="T20" fmla="*/ 19438 w 172"/>
              <a:gd name="T21" fmla="*/ 19661 h 109"/>
              <a:gd name="T22" fmla="*/ 19438 w 172"/>
              <a:gd name="T23" fmla="*/ 19661 h 109"/>
              <a:gd name="T24" fmla="*/ 42115 w 172"/>
              <a:gd name="T25" fmla="*/ 19661 h 109"/>
              <a:gd name="T26" fmla="*/ 42115 w 172"/>
              <a:gd name="T27" fmla="*/ 19661 h 109"/>
              <a:gd name="T28" fmla="*/ 19438 w 172"/>
              <a:gd name="T29" fmla="*/ 19661 h 10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72" h="109">
                <a:moveTo>
                  <a:pt x="144" y="108"/>
                </a:moveTo>
                <a:lnTo>
                  <a:pt x="144" y="108"/>
                </a:lnTo>
                <a:cubicBezTo>
                  <a:pt x="27" y="108"/>
                  <a:pt x="27" y="108"/>
                  <a:pt x="27" y="108"/>
                </a:cubicBezTo>
                <a:cubicBezTo>
                  <a:pt x="9" y="108"/>
                  <a:pt x="0" y="99"/>
                  <a:pt x="0" y="8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27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71" y="99"/>
                  <a:pt x="162" y="108"/>
                  <a:pt x="144" y="108"/>
                </a:cubicBezTo>
                <a:close/>
                <a:moveTo>
                  <a:pt x="54" y="54"/>
                </a:moveTo>
                <a:lnTo>
                  <a:pt x="54" y="54"/>
                </a:lnTo>
                <a:cubicBezTo>
                  <a:pt x="117" y="54"/>
                  <a:pt x="117" y="54"/>
                  <a:pt x="117" y="54"/>
                </a:cubicBezTo>
                <a:cubicBezTo>
                  <a:pt x="54" y="54"/>
                  <a:pt x="54" y="54"/>
                  <a:pt x="54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56">
            <a:extLst>
              <a:ext uri="{FF2B5EF4-FFF2-40B4-BE49-F238E27FC236}">
                <a16:creationId xmlns:a16="http://schemas.microsoft.com/office/drawing/2014/main" id="{D04F63EB-1160-3943-A216-C3DF96C9F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7666" y="8065285"/>
            <a:ext cx="178323" cy="178323"/>
          </a:xfrm>
          <a:custGeom>
            <a:avLst/>
            <a:gdLst>
              <a:gd name="T0" fmla="*/ 29189 w 163"/>
              <a:gd name="T1" fmla="*/ 58378 h 163"/>
              <a:gd name="T2" fmla="*/ 29189 w 163"/>
              <a:gd name="T3" fmla="*/ 58378 h 163"/>
              <a:gd name="T4" fmla="*/ 0 w 163"/>
              <a:gd name="T5" fmla="*/ 29189 h 163"/>
              <a:gd name="T6" fmla="*/ 29189 w 163"/>
              <a:gd name="T7" fmla="*/ 0 h 163"/>
              <a:gd name="T8" fmla="*/ 58378 w 163"/>
              <a:gd name="T9" fmla="*/ 29189 h 163"/>
              <a:gd name="T10" fmla="*/ 29189 w 163"/>
              <a:gd name="T11" fmla="*/ 58378 h 163"/>
              <a:gd name="T12" fmla="*/ 29189 w 163"/>
              <a:gd name="T13" fmla="*/ 19459 h 163"/>
              <a:gd name="T14" fmla="*/ 29189 w 163"/>
              <a:gd name="T15" fmla="*/ 19459 h 163"/>
              <a:gd name="T16" fmla="*/ 19459 w 163"/>
              <a:gd name="T17" fmla="*/ 29189 h 163"/>
              <a:gd name="T18" fmla="*/ 29189 w 163"/>
              <a:gd name="T19" fmla="*/ 38918 h 163"/>
              <a:gd name="T20" fmla="*/ 38918 w 163"/>
              <a:gd name="T21" fmla="*/ 29189 h 163"/>
              <a:gd name="T22" fmla="*/ 29189 w 163"/>
              <a:gd name="T23" fmla="*/ 19459 h 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3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26" y="0"/>
                  <a:pt x="162" y="36"/>
                  <a:pt x="162" y="81"/>
                </a:cubicBezTo>
                <a:cubicBezTo>
                  <a:pt x="162" y="126"/>
                  <a:pt x="126" y="162"/>
                  <a:pt x="81" y="162"/>
                </a:cubicBezTo>
                <a:close/>
                <a:moveTo>
                  <a:pt x="81" y="54"/>
                </a:moveTo>
                <a:lnTo>
                  <a:pt x="81" y="54"/>
                </a:lnTo>
                <a:cubicBezTo>
                  <a:pt x="63" y="54"/>
                  <a:pt x="54" y="63"/>
                  <a:pt x="54" y="81"/>
                </a:cubicBezTo>
                <a:cubicBezTo>
                  <a:pt x="54" y="90"/>
                  <a:pt x="63" y="108"/>
                  <a:pt x="81" y="108"/>
                </a:cubicBezTo>
                <a:cubicBezTo>
                  <a:pt x="90" y="108"/>
                  <a:pt x="108" y="90"/>
                  <a:pt x="108" y="81"/>
                </a:cubicBezTo>
                <a:cubicBezTo>
                  <a:pt x="108" y="63"/>
                  <a:pt x="90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57">
            <a:extLst>
              <a:ext uri="{FF2B5EF4-FFF2-40B4-BE49-F238E27FC236}">
                <a16:creationId xmlns:a16="http://schemas.microsoft.com/office/drawing/2014/main" id="{A7D08FA3-A2CB-B24D-B919-CEBF25508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5500" y="8556874"/>
            <a:ext cx="57834" cy="453033"/>
          </a:xfrm>
          <a:custGeom>
            <a:avLst/>
            <a:gdLst>
              <a:gd name="T0" fmla="*/ 9352 w 55"/>
              <a:gd name="T1" fmla="*/ 148865 h 415"/>
              <a:gd name="T2" fmla="*/ 9352 w 55"/>
              <a:gd name="T3" fmla="*/ 148865 h 415"/>
              <a:gd name="T4" fmla="*/ 0 w 55"/>
              <a:gd name="T5" fmla="*/ 138797 h 415"/>
              <a:gd name="T6" fmla="*/ 0 w 55"/>
              <a:gd name="T7" fmla="*/ 9709 h 415"/>
              <a:gd name="T8" fmla="*/ 9352 w 55"/>
              <a:gd name="T9" fmla="*/ 0 h 415"/>
              <a:gd name="T10" fmla="*/ 18704 w 55"/>
              <a:gd name="T11" fmla="*/ 9709 h 415"/>
              <a:gd name="T12" fmla="*/ 18704 w 55"/>
              <a:gd name="T13" fmla="*/ 138797 h 415"/>
              <a:gd name="T14" fmla="*/ 9352 w 55"/>
              <a:gd name="T15" fmla="*/ 148865 h 41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415">
                <a:moveTo>
                  <a:pt x="27" y="414"/>
                </a:moveTo>
                <a:lnTo>
                  <a:pt x="27" y="414"/>
                </a:lnTo>
                <a:cubicBezTo>
                  <a:pt x="9" y="414"/>
                  <a:pt x="0" y="405"/>
                  <a:pt x="0" y="38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86"/>
                  <a:pt x="54" y="386"/>
                  <a:pt x="54" y="386"/>
                </a:cubicBezTo>
                <a:cubicBezTo>
                  <a:pt x="54" y="405"/>
                  <a:pt x="36" y="414"/>
                  <a:pt x="27" y="4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8">
            <a:extLst>
              <a:ext uri="{FF2B5EF4-FFF2-40B4-BE49-F238E27FC236}">
                <a16:creationId xmlns:a16="http://schemas.microsoft.com/office/drawing/2014/main" id="{5CE3E3B3-FCC0-B849-9756-D43F30329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839" y="7809853"/>
            <a:ext cx="274710" cy="1132582"/>
          </a:xfrm>
          <a:custGeom>
            <a:avLst/>
            <a:gdLst>
              <a:gd name="T0" fmla="*/ 80473 w 253"/>
              <a:gd name="T1" fmla="*/ 372702 h 1035"/>
              <a:gd name="T2" fmla="*/ 80473 w 253"/>
              <a:gd name="T3" fmla="*/ 372702 h 1035"/>
              <a:gd name="T4" fmla="*/ 74035 w 253"/>
              <a:gd name="T5" fmla="*/ 369818 h 1035"/>
              <a:gd name="T6" fmla="*/ 0 w 253"/>
              <a:gd name="T7" fmla="*/ 191397 h 1035"/>
              <a:gd name="T8" fmla="*/ 32189 w 253"/>
              <a:gd name="T9" fmla="*/ 61636 h 1035"/>
              <a:gd name="T10" fmla="*/ 74035 w 253"/>
              <a:gd name="T11" fmla="*/ 3244 h 1035"/>
              <a:gd name="T12" fmla="*/ 86910 w 253"/>
              <a:gd name="T13" fmla="*/ 3244 h 1035"/>
              <a:gd name="T14" fmla="*/ 86910 w 253"/>
              <a:gd name="T15" fmla="*/ 16220 h 1035"/>
              <a:gd name="T16" fmla="*/ 48284 w 253"/>
              <a:gd name="T17" fmla="*/ 71368 h 1035"/>
              <a:gd name="T18" fmla="*/ 19313 w 253"/>
              <a:gd name="T19" fmla="*/ 191397 h 1035"/>
              <a:gd name="T20" fmla="*/ 86910 w 253"/>
              <a:gd name="T21" fmla="*/ 356842 h 1035"/>
              <a:gd name="T22" fmla="*/ 86910 w 253"/>
              <a:gd name="T23" fmla="*/ 369818 h 1035"/>
              <a:gd name="T24" fmla="*/ 80473 w 253"/>
              <a:gd name="T25" fmla="*/ 372702 h 10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53" h="1035">
                <a:moveTo>
                  <a:pt x="225" y="1034"/>
                </a:moveTo>
                <a:lnTo>
                  <a:pt x="225" y="1034"/>
                </a:lnTo>
                <a:cubicBezTo>
                  <a:pt x="216" y="1034"/>
                  <a:pt x="216" y="1034"/>
                  <a:pt x="207" y="1026"/>
                </a:cubicBezTo>
                <a:cubicBezTo>
                  <a:pt x="144" y="963"/>
                  <a:pt x="0" y="792"/>
                  <a:pt x="0" y="531"/>
                </a:cubicBezTo>
                <a:cubicBezTo>
                  <a:pt x="0" y="405"/>
                  <a:pt x="27" y="288"/>
                  <a:pt x="90" y="171"/>
                </a:cubicBezTo>
                <a:cubicBezTo>
                  <a:pt x="117" y="117"/>
                  <a:pt x="162" y="54"/>
                  <a:pt x="207" y="9"/>
                </a:cubicBezTo>
                <a:cubicBezTo>
                  <a:pt x="216" y="0"/>
                  <a:pt x="234" y="0"/>
                  <a:pt x="243" y="9"/>
                </a:cubicBezTo>
                <a:cubicBezTo>
                  <a:pt x="252" y="18"/>
                  <a:pt x="252" y="36"/>
                  <a:pt x="243" y="45"/>
                </a:cubicBezTo>
                <a:cubicBezTo>
                  <a:pt x="207" y="90"/>
                  <a:pt x="162" y="144"/>
                  <a:pt x="135" y="198"/>
                </a:cubicBezTo>
                <a:cubicBezTo>
                  <a:pt x="81" y="306"/>
                  <a:pt x="54" y="414"/>
                  <a:pt x="54" y="531"/>
                </a:cubicBezTo>
                <a:cubicBezTo>
                  <a:pt x="54" y="774"/>
                  <a:pt x="189" y="936"/>
                  <a:pt x="243" y="990"/>
                </a:cubicBezTo>
                <a:cubicBezTo>
                  <a:pt x="252" y="998"/>
                  <a:pt x="252" y="1017"/>
                  <a:pt x="243" y="1026"/>
                </a:cubicBezTo>
                <a:cubicBezTo>
                  <a:pt x="243" y="1034"/>
                  <a:pt x="234" y="1034"/>
                  <a:pt x="225" y="10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9">
            <a:extLst>
              <a:ext uri="{FF2B5EF4-FFF2-40B4-BE49-F238E27FC236}">
                <a16:creationId xmlns:a16="http://schemas.microsoft.com/office/drawing/2014/main" id="{1F40E49E-E302-104E-A686-EF7144DAA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645" y="7809853"/>
            <a:ext cx="284352" cy="1132582"/>
          </a:xfrm>
          <a:custGeom>
            <a:avLst/>
            <a:gdLst>
              <a:gd name="T0" fmla="*/ 9330 w 261"/>
              <a:gd name="T1" fmla="*/ 372702 h 1035"/>
              <a:gd name="T2" fmla="*/ 9330 w 261"/>
              <a:gd name="T3" fmla="*/ 372702 h 1035"/>
              <a:gd name="T4" fmla="*/ 2871 w 261"/>
              <a:gd name="T5" fmla="*/ 369818 h 1035"/>
              <a:gd name="T6" fmla="*/ 2871 w 261"/>
              <a:gd name="T7" fmla="*/ 356842 h 1035"/>
              <a:gd name="T8" fmla="*/ 41628 w 261"/>
              <a:gd name="T9" fmla="*/ 301694 h 1035"/>
              <a:gd name="T10" fmla="*/ 73926 w 261"/>
              <a:gd name="T11" fmla="*/ 181665 h 1035"/>
              <a:gd name="T12" fmla="*/ 2871 w 261"/>
              <a:gd name="T13" fmla="*/ 16220 h 1035"/>
              <a:gd name="T14" fmla="*/ 2871 w 261"/>
              <a:gd name="T15" fmla="*/ 3244 h 1035"/>
              <a:gd name="T16" fmla="*/ 15790 w 261"/>
              <a:gd name="T17" fmla="*/ 3244 h 1035"/>
              <a:gd name="T18" fmla="*/ 93304 w 261"/>
              <a:gd name="T19" fmla="*/ 181665 h 1035"/>
              <a:gd name="T20" fmla="*/ 61007 w 261"/>
              <a:gd name="T21" fmla="*/ 311426 h 1035"/>
              <a:gd name="T22" fmla="*/ 15790 w 261"/>
              <a:gd name="T23" fmla="*/ 369818 h 1035"/>
              <a:gd name="T24" fmla="*/ 9330 w 261"/>
              <a:gd name="T25" fmla="*/ 372702 h 10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61" h="1035">
                <a:moveTo>
                  <a:pt x="26" y="1034"/>
                </a:moveTo>
                <a:lnTo>
                  <a:pt x="26" y="1034"/>
                </a:lnTo>
                <a:cubicBezTo>
                  <a:pt x="26" y="1034"/>
                  <a:pt x="17" y="1034"/>
                  <a:pt x="8" y="1026"/>
                </a:cubicBezTo>
                <a:cubicBezTo>
                  <a:pt x="0" y="1017"/>
                  <a:pt x="0" y="998"/>
                  <a:pt x="8" y="990"/>
                </a:cubicBezTo>
                <a:cubicBezTo>
                  <a:pt x="53" y="945"/>
                  <a:pt x="89" y="891"/>
                  <a:pt x="116" y="837"/>
                </a:cubicBezTo>
                <a:cubicBezTo>
                  <a:pt x="179" y="738"/>
                  <a:pt x="206" y="621"/>
                  <a:pt x="206" y="504"/>
                </a:cubicBezTo>
                <a:cubicBezTo>
                  <a:pt x="197" y="270"/>
                  <a:pt x="62" y="108"/>
                  <a:pt x="8" y="45"/>
                </a:cubicBezTo>
                <a:cubicBezTo>
                  <a:pt x="0" y="36"/>
                  <a:pt x="0" y="18"/>
                  <a:pt x="8" y="9"/>
                </a:cubicBezTo>
                <a:cubicBezTo>
                  <a:pt x="17" y="0"/>
                  <a:pt x="35" y="0"/>
                  <a:pt x="44" y="9"/>
                </a:cubicBezTo>
                <a:cubicBezTo>
                  <a:pt x="107" y="72"/>
                  <a:pt x="251" y="243"/>
                  <a:pt x="260" y="504"/>
                </a:cubicBezTo>
                <a:cubicBezTo>
                  <a:pt x="260" y="630"/>
                  <a:pt x="233" y="756"/>
                  <a:pt x="170" y="864"/>
                </a:cubicBezTo>
                <a:cubicBezTo>
                  <a:pt x="134" y="927"/>
                  <a:pt x="89" y="981"/>
                  <a:pt x="44" y="1026"/>
                </a:cubicBezTo>
                <a:cubicBezTo>
                  <a:pt x="44" y="1034"/>
                  <a:pt x="35" y="1034"/>
                  <a:pt x="26" y="10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0">
            <a:extLst>
              <a:ext uri="{FF2B5EF4-FFF2-40B4-BE49-F238E27FC236}">
                <a16:creationId xmlns:a16="http://schemas.microsoft.com/office/drawing/2014/main" id="{A9140C8D-50F3-3149-BA05-416517FE7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8042" y="8084563"/>
            <a:ext cx="915706" cy="896428"/>
          </a:xfrm>
          <a:custGeom>
            <a:avLst/>
            <a:gdLst>
              <a:gd name="T0" fmla="*/ 272435 w 837"/>
              <a:gd name="T1" fmla="*/ 84364 h 819"/>
              <a:gd name="T2" fmla="*/ 217300 w 837"/>
              <a:gd name="T3" fmla="*/ 84364 h 819"/>
              <a:gd name="T4" fmla="*/ 194597 w 837"/>
              <a:gd name="T5" fmla="*/ 113567 h 819"/>
              <a:gd name="T6" fmla="*/ 165407 w 837"/>
              <a:gd name="T7" fmla="*/ 191442 h 819"/>
              <a:gd name="T8" fmla="*/ 149191 w 837"/>
              <a:gd name="T9" fmla="*/ 191442 h 819"/>
              <a:gd name="T10" fmla="*/ 145948 w 837"/>
              <a:gd name="T11" fmla="*/ 210911 h 819"/>
              <a:gd name="T12" fmla="*/ 149191 w 837"/>
              <a:gd name="T13" fmla="*/ 217400 h 819"/>
              <a:gd name="T14" fmla="*/ 94055 w 837"/>
              <a:gd name="T15" fmla="*/ 268956 h 819"/>
              <a:gd name="T16" fmla="*/ 77839 w 837"/>
              <a:gd name="T17" fmla="*/ 256338 h 819"/>
              <a:gd name="T18" fmla="*/ 71352 w 837"/>
              <a:gd name="T19" fmla="*/ 249848 h 819"/>
              <a:gd name="T20" fmla="*/ 64866 w 837"/>
              <a:gd name="T21" fmla="*/ 240114 h 819"/>
              <a:gd name="T22" fmla="*/ 55136 w 837"/>
              <a:gd name="T23" fmla="*/ 233624 h 819"/>
              <a:gd name="T24" fmla="*/ 38919 w 837"/>
              <a:gd name="T25" fmla="*/ 249848 h 819"/>
              <a:gd name="T26" fmla="*/ 45406 w 837"/>
              <a:gd name="T27" fmla="*/ 262827 h 819"/>
              <a:gd name="T28" fmla="*/ 22703 w 837"/>
              <a:gd name="T29" fmla="*/ 256338 h 819"/>
              <a:gd name="T30" fmla="*/ 3243 w 837"/>
              <a:gd name="T31" fmla="*/ 266072 h 819"/>
              <a:gd name="T32" fmla="*/ 90812 w 837"/>
              <a:gd name="T33" fmla="*/ 294914 h 819"/>
              <a:gd name="T34" fmla="*/ 90812 w 837"/>
              <a:gd name="T35" fmla="*/ 294914 h 819"/>
              <a:gd name="T36" fmla="*/ 100542 w 837"/>
              <a:gd name="T37" fmla="*/ 294914 h 819"/>
              <a:gd name="T38" fmla="*/ 233516 w 837"/>
              <a:gd name="T39" fmla="*/ 246603 h 819"/>
              <a:gd name="T40" fmla="*/ 236759 w 837"/>
              <a:gd name="T41" fmla="*/ 243359 h 819"/>
              <a:gd name="T42" fmla="*/ 243246 w 837"/>
              <a:gd name="T43" fmla="*/ 236869 h 819"/>
              <a:gd name="T44" fmla="*/ 278922 w 837"/>
              <a:gd name="T45" fmla="*/ 3245 h 819"/>
              <a:gd name="T46" fmla="*/ 262706 w 837"/>
              <a:gd name="T47" fmla="*/ 22713 h 819"/>
              <a:gd name="T48" fmla="*/ 275679 w 837"/>
              <a:gd name="T49" fmla="*/ 81120 h 819"/>
              <a:gd name="T50" fmla="*/ 145948 w 837"/>
              <a:gd name="T51" fmla="*/ 259582 h 819"/>
              <a:gd name="T52" fmla="*/ 175137 w 837"/>
              <a:gd name="T53" fmla="*/ 223890 h 819"/>
              <a:gd name="T54" fmla="*/ 201083 w 837"/>
              <a:gd name="T55" fmla="*/ 233624 h 819"/>
              <a:gd name="T56" fmla="*/ 149191 w 837"/>
              <a:gd name="T57" fmla="*/ 266072 h 819"/>
              <a:gd name="T58" fmla="*/ 223786 w 837"/>
              <a:gd name="T59" fmla="*/ 217400 h 819"/>
              <a:gd name="T60" fmla="*/ 191353 w 837"/>
              <a:gd name="T61" fmla="*/ 201176 h 819"/>
              <a:gd name="T62" fmla="*/ 217300 w 837"/>
              <a:gd name="T63" fmla="*/ 110323 h 819"/>
              <a:gd name="T64" fmla="*/ 272435 w 837"/>
              <a:gd name="T65" fmla="*/ 107078 h 819"/>
              <a:gd name="T66" fmla="*/ 227030 w 837"/>
              <a:gd name="T67" fmla="*/ 217400 h 8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37" h="819">
                <a:moveTo>
                  <a:pt x="756" y="234"/>
                </a:moveTo>
                <a:lnTo>
                  <a:pt x="756" y="234"/>
                </a:lnTo>
                <a:cubicBezTo>
                  <a:pt x="612" y="234"/>
                  <a:pt x="612" y="234"/>
                  <a:pt x="612" y="234"/>
                </a:cubicBezTo>
                <a:cubicBezTo>
                  <a:pt x="612" y="234"/>
                  <a:pt x="612" y="234"/>
                  <a:pt x="603" y="234"/>
                </a:cubicBezTo>
                <a:cubicBezTo>
                  <a:pt x="585" y="261"/>
                  <a:pt x="567" y="288"/>
                  <a:pt x="540" y="306"/>
                </a:cubicBezTo>
                <a:cubicBezTo>
                  <a:pt x="540" y="306"/>
                  <a:pt x="540" y="306"/>
                  <a:pt x="540" y="315"/>
                </a:cubicBezTo>
                <a:cubicBezTo>
                  <a:pt x="531" y="387"/>
                  <a:pt x="504" y="459"/>
                  <a:pt x="468" y="522"/>
                </a:cubicBezTo>
                <a:cubicBezTo>
                  <a:pt x="459" y="531"/>
                  <a:pt x="459" y="531"/>
                  <a:pt x="459" y="531"/>
                </a:cubicBezTo>
                <a:cubicBezTo>
                  <a:pt x="441" y="531"/>
                  <a:pt x="432" y="522"/>
                  <a:pt x="423" y="522"/>
                </a:cubicBezTo>
                <a:cubicBezTo>
                  <a:pt x="414" y="522"/>
                  <a:pt x="414" y="522"/>
                  <a:pt x="414" y="531"/>
                </a:cubicBezTo>
                <a:cubicBezTo>
                  <a:pt x="396" y="576"/>
                  <a:pt x="396" y="576"/>
                  <a:pt x="396" y="576"/>
                </a:cubicBezTo>
                <a:cubicBezTo>
                  <a:pt x="396" y="576"/>
                  <a:pt x="396" y="585"/>
                  <a:pt x="405" y="585"/>
                </a:cubicBezTo>
                <a:cubicBezTo>
                  <a:pt x="405" y="585"/>
                  <a:pt x="405" y="585"/>
                  <a:pt x="414" y="585"/>
                </a:cubicBezTo>
                <a:cubicBezTo>
                  <a:pt x="414" y="594"/>
                  <a:pt x="423" y="594"/>
                  <a:pt x="414" y="603"/>
                </a:cubicBezTo>
                <a:cubicBezTo>
                  <a:pt x="378" y="657"/>
                  <a:pt x="333" y="702"/>
                  <a:pt x="270" y="746"/>
                </a:cubicBezTo>
                <a:cubicBezTo>
                  <a:pt x="270" y="756"/>
                  <a:pt x="261" y="756"/>
                  <a:pt x="261" y="746"/>
                </a:cubicBezTo>
                <a:cubicBezTo>
                  <a:pt x="252" y="738"/>
                  <a:pt x="234" y="729"/>
                  <a:pt x="225" y="711"/>
                </a:cubicBezTo>
                <a:lnTo>
                  <a:pt x="216" y="711"/>
                </a:lnTo>
                <a:cubicBezTo>
                  <a:pt x="207" y="702"/>
                  <a:pt x="198" y="702"/>
                  <a:pt x="198" y="693"/>
                </a:cubicBezTo>
                <a:cubicBezTo>
                  <a:pt x="189" y="684"/>
                  <a:pt x="180" y="675"/>
                  <a:pt x="180" y="666"/>
                </a:cubicBezTo>
                <a:cubicBezTo>
                  <a:pt x="171" y="657"/>
                  <a:pt x="171" y="657"/>
                  <a:pt x="162" y="648"/>
                </a:cubicBezTo>
                <a:lnTo>
                  <a:pt x="153" y="648"/>
                </a:lnTo>
                <a:cubicBezTo>
                  <a:pt x="135" y="657"/>
                  <a:pt x="126" y="666"/>
                  <a:pt x="108" y="675"/>
                </a:cubicBezTo>
                <a:cubicBezTo>
                  <a:pt x="108" y="684"/>
                  <a:pt x="108" y="684"/>
                  <a:pt x="108" y="693"/>
                </a:cubicBezTo>
                <a:cubicBezTo>
                  <a:pt x="117" y="702"/>
                  <a:pt x="126" y="711"/>
                  <a:pt x="135" y="720"/>
                </a:cubicBezTo>
                <a:cubicBezTo>
                  <a:pt x="135" y="720"/>
                  <a:pt x="135" y="729"/>
                  <a:pt x="126" y="729"/>
                </a:cubicBezTo>
                <a:cubicBezTo>
                  <a:pt x="108" y="720"/>
                  <a:pt x="90" y="720"/>
                  <a:pt x="72" y="711"/>
                </a:cubicBezTo>
                <a:cubicBezTo>
                  <a:pt x="63" y="711"/>
                  <a:pt x="63" y="711"/>
                  <a:pt x="63" y="711"/>
                </a:cubicBezTo>
                <a:cubicBezTo>
                  <a:pt x="54" y="720"/>
                  <a:pt x="36" y="720"/>
                  <a:pt x="27" y="729"/>
                </a:cubicBezTo>
                <a:cubicBezTo>
                  <a:pt x="18" y="729"/>
                  <a:pt x="18" y="738"/>
                  <a:pt x="9" y="738"/>
                </a:cubicBezTo>
                <a:cubicBezTo>
                  <a:pt x="0" y="746"/>
                  <a:pt x="0" y="756"/>
                  <a:pt x="9" y="756"/>
                </a:cubicBezTo>
                <a:cubicBezTo>
                  <a:pt x="81" y="792"/>
                  <a:pt x="162" y="818"/>
                  <a:pt x="252" y="818"/>
                </a:cubicBezTo>
                <a:cubicBezTo>
                  <a:pt x="261" y="818"/>
                  <a:pt x="261" y="818"/>
                  <a:pt x="261" y="818"/>
                </a:cubicBezTo>
                <a:cubicBezTo>
                  <a:pt x="270" y="818"/>
                  <a:pt x="270" y="818"/>
                  <a:pt x="279" y="818"/>
                </a:cubicBezTo>
                <a:cubicBezTo>
                  <a:pt x="414" y="818"/>
                  <a:pt x="549" y="774"/>
                  <a:pt x="648" y="684"/>
                </a:cubicBezTo>
                <a:cubicBezTo>
                  <a:pt x="657" y="684"/>
                  <a:pt x="657" y="675"/>
                  <a:pt x="657" y="675"/>
                </a:cubicBezTo>
                <a:cubicBezTo>
                  <a:pt x="657" y="675"/>
                  <a:pt x="657" y="666"/>
                  <a:pt x="666" y="666"/>
                </a:cubicBezTo>
                <a:cubicBezTo>
                  <a:pt x="666" y="666"/>
                  <a:pt x="666" y="666"/>
                  <a:pt x="675" y="657"/>
                </a:cubicBezTo>
                <a:cubicBezTo>
                  <a:pt x="774" y="558"/>
                  <a:pt x="836" y="414"/>
                  <a:pt x="836" y="270"/>
                </a:cubicBezTo>
                <a:cubicBezTo>
                  <a:pt x="836" y="180"/>
                  <a:pt x="810" y="90"/>
                  <a:pt x="774" y="9"/>
                </a:cubicBezTo>
                <a:cubicBezTo>
                  <a:pt x="765" y="0"/>
                  <a:pt x="756" y="0"/>
                  <a:pt x="756" y="9"/>
                </a:cubicBezTo>
                <a:cubicBezTo>
                  <a:pt x="747" y="27"/>
                  <a:pt x="738" y="45"/>
                  <a:pt x="729" y="63"/>
                </a:cubicBezTo>
                <a:cubicBezTo>
                  <a:pt x="729" y="72"/>
                  <a:pt x="729" y="72"/>
                  <a:pt x="729" y="72"/>
                </a:cubicBezTo>
                <a:cubicBezTo>
                  <a:pt x="747" y="117"/>
                  <a:pt x="756" y="171"/>
                  <a:pt x="765" y="225"/>
                </a:cubicBezTo>
                <a:cubicBezTo>
                  <a:pt x="765" y="225"/>
                  <a:pt x="765" y="234"/>
                  <a:pt x="756" y="234"/>
                </a:cubicBezTo>
                <a:close/>
                <a:moveTo>
                  <a:pt x="405" y="720"/>
                </a:moveTo>
                <a:lnTo>
                  <a:pt x="405" y="720"/>
                </a:lnTo>
                <a:cubicBezTo>
                  <a:pt x="432" y="693"/>
                  <a:pt x="459" y="657"/>
                  <a:pt x="486" y="621"/>
                </a:cubicBezTo>
                <a:cubicBezTo>
                  <a:pt x="486" y="621"/>
                  <a:pt x="495" y="612"/>
                  <a:pt x="495" y="621"/>
                </a:cubicBezTo>
                <a:cubicBezTo>
                  <a:pt x="522" y="630"/>
                  <a:pt x="540" y="639"/>
                  <a:pt x="558" y="648"/>
                </a:cubicBezTo>
                <a:cubicBezTo>
                  <a:pt x="567" y="648"/>
                  <a:pt x="567" y="657"/>
                  <a:pt x="567" y="666"/>
                </a:cubicBezTo>
                <a:cubicBezTo>
                  <a:pt x="513" y="693"/>
                  <a:pt x="468" y="720"/>
                  <a:pt x="414" y="738"/>
                </a:cubicBezTo>
                <a:cubicBezTo>
                  <a:pt x="405" y="738"/>
                  <a:pt x="396" y="729"/>
                  <a:pt x="405" y="720"/>
                </a:cubicBezTo>
                <a:close/>
                <a:moveTo>
                  <a:pt x="621" y="603"/>
                </a:moveTo>
                <a:lnTo>
                  <a:pt x="621" y="603"/>
                </a:lnTo>
                <a:cubicBezTo>
                  <a:pt x="594" y="585"/>
                  <a:pt x="567" y="576"/>
                  <a:pt x="531" y="558"/>
                </a:cubicBezTo>
                <a:lnTo>
                  <a:pt x="531" y="549"/>
                </a:lnTo>
                <a:cubicBezTo>
                  <a:pt x="576" y="468"/>
                  <a:pt x="594" y="387"/>
                  <a:pt x="603" y="306"/>
                </a:cubicBezTo>
                <a:lnTo>
                  <a:pt x="612" y="297"/>
                </a:lnTo>
                <a:cubicBezTo>
                  <a:pt x="756" y="297"/>
                  <a:pt x="756" y="297"/>
                  <a:pt x="756" y="297"/>
                </a:cubicBezTo>
                <a:cubicBezTo>
                  <a:pt x="765" y="297"/>
                  <a:pt x="765" y="306"/>
                  <a:pt x="765" y="315"/>
                </a:cubicBezTo>
                <a:cubicBezTo>
                  <a:pt x="756" y="423"/>
                  <a:pt x="702" y="522"/>
                  <a:pt x="630" y="603"/>
                </a:cubicBezTo>
                <a:lnTo>
                  <a:pt x="621" y="6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1">
            <a:extLst>
              <a:ext uri="{FF2B5EF4-FFF2-40B4-BE49-F238E27FC236}">
                <a16:creationId xmlns:a16="http://schemas.microsoft.com/office/drawing/2014/main" id="{E86532B3-7F85-B444-B8DA-2638B1271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4415" y="7771297"/>
            <a:ext cx="915706" cy="925345"/>
          </a:xfrm>
          <a:custGeom>
            <a:avLst/>
            <a:gdLst>
              <a:gd name="T0" fmla="*/ 45352 w 838"/>
              <a:gd name="T1" fmla="*/ 281769 h 847"/>
              <a:gd name="T2" fmla="*/ 29155 w 838"/>
              <a:gd name="T3" fmla="*/ 210517 h 847"/>
              <a:gd name="T4" fmla="*/ 45352 w 838"/>
              <a:gd name="T5" fmla="*/ 210517 h 847"/>
              <a:gd name="T6" fmla="*/ 58309 w 838"/>
              <a:gd name="T7" fmla="*/ 194323 h 847"/>
              <a:gd name="T8" fmla="*/ 29155 w 838"/>
              <a:gd name="T9" fmla="*/ 187846 h 847"/>
              <a:gd name="T10" fmla="*/ 74506 w 838"/>
              <a:gd name="T11" fmla="*/ 77729 h 847"/>
              <a:gd name="T12" fmla="*/ 106901 w 838"/>
              <a:gd name="T13" fmla="*/ 93923 h 847"/>
              <a:gd name="T14" fmla="*/ 87464 w 838"/>
              <a:gd name="T15" fmla="*/ 158698 h 847"/>
              <a:gd name="T16" fmla="*/ 90703 w 838"/>
              <a:gd name="T17" fmla="*/ 161936 h 847"/>
              <a:gd name="T18" fmla="*/ 113379 w 838"/>
              <a:gd name="T19" fmla="*/ 155459 h 847"/>
              <a:gd name="T20" fmla="*/ 136055 w 838"/>
              <a:gd name="T21" fmla="*/ 103639 h 847"/>
              <a:gd name="T22" fmla="*/ 187886 w 838"/>
              <a:gd name="T23" fmla="*/ 113355 h 847"/>
              <a:gd name="T24" fmla="*/ 200843 w 838"/>
              <a:gd name="T25" fmla="*/ 90684 h 847"/>
              <a:gd name="T26" fmla="*/ 152252 w 838"/>
              <a:gd name="T27" fmla="*/ 84207 h 847"/>
              <a:gd name="T28" fmla="*/ 200843 w 838"/>
              <a:gd name="T29" fmla="*/ 25910 h 847"/>
              <a:gd name="T30" fmla="*/ 239716 w 838"/>
              <a:gd name="T31" fmla="*/ 61536 h 847"/>
              <a:gd name="T32" fmla="*/ 259153 w 838"/>
              <a:gd name="T33" fmla="*/ 51820 h 847"/>
              <a:gd name="T34" fmla="*/ 252674 w 838"/>
              <a:gd name="T35" fmla="*/ 38865 h 847"/>
              <a:gd name="T36" fmla="*/ 275350 w 838"/>
              <a:gd name="T37" fmla="*/ 42103 h 847"/>
              <a:gd name="T38" fmla="*/ 298026 w 838"/>
              <a:gd name="T39" fmla="*/ 29149 h 847"/>
              <a:gd name="T40" fmla="*/ 210562 w 838"/>
              <a:gd name="T41" fmla="*/ 0 h 847"/>
              <a:gd name="T42" fmla="*/ 207322 w 838"/>
              <a:gd name="T43" fmla="*/ 0 h 847"/>
              <a:gd name="T44" fmla="*/ 200843 w 838"/>
              <a:gd name="T45" fmla="*/ 0 h 847"/>
              <a:gd name="T46" fmla="*/ 68028 w 838"/>
              <a:gd name="T47" fmla="*/ 51820 h 847"/>
              <a:gd name="T48" fmla="*/ 64788 w 838"/>
              <a:gd name="T49" fmla="*/ 55058 h 847"/>
              <a:gd name="T50" fmla="*/ 58309 w 838"/>
              <a:gd name="T51" fmla="*/ 58297 h 847"/>
              <a:gd name="T52" fmla="*/ 29155 w 838"/>
              <a:gd name="T53" fmla="*/ 301201 h 847"/>
              <a:gd name="T54" fmla="*/ 38873 w 838"/>
              <a:gd name="T55" fmla="*/ 294724 h 847"/>
              <a:gd name="T56" fmla="*/ 45352 w 838"/>
              <a:gd name="T57" fmla="*/ 281769 h 847"/>
              <a:gd name="T58" fmla="*/ 155492 w 838"/>
              <a:gd name="T59" fmla="*/ 35626 h 847"/>
              <a:gd name="T60" fmla="*/ 123098 w 838"/>
              <a:gd name="T61" fmla="*/ 74491 h 847"/>
              <a:gd name="T62" fmla="*/ 97182 w 838"/>
              <a:gd name="T63" fmla="*/ 58297 h 847"/>
              <a:gd name="T64" fmla="*/ 155492 w 838"/>
              <a:gd name="T65" fmla="*/ 35626 h 84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38" h="847">
                <a:moveTo>
                  <a:pt x="126" y="783"/>
                </a:moveTo>
                <a:lnTo>
                  <a:pt x="126" y="783"/>
                </a:lnTo>
                <a:cubicBezTo>
                  <a:pt x="99" y="729"/>
                  <a:pt x="72" y="666"/>
                  <a:pt x="72" y="603"/>
                </a:cubicBezTo>
                <a:cubicBezTo>
                  <a:pt x="72" y="594"/>
                  <a:pt x="72" y="585"/>
                  <a:pt x="81" y="585"/>
                </a:cubicBezTo>
                <a:cubicBezTo>
                  <a:pt x="117" y="585"/>
                  <a:pt x="117" y="585"/>
                  <a:pt x="117" y="585"/>
                </a:cubicBezTo>
                <a:lnTo>
                  <a:pt x="126" y="585"/>
                </a:lnTo>
                <a:cubicBezTo>
                  <a:pt x="126" y="576"/>
                  <a:pt x="135" y="567"/>
                  <a:pt x="144" y="558"/>
                </a:cubicBezTo>
                <a:cubicBezTo>
                  <a:pt x="162" y="540"/>
                  <a:pt x="162" y="540"/>
                  <a:pt x="162" y="540"/>
                </a:cubicBezTo>
                <a:cubicBezTo>
                  <a:pt x="162" y="531"/>
                  <a:pt x="162" y="522"/>
                  <a:pt x="153" y="522"/>
                </a:cubicBezTo>
                <a:cubicBezTo>
                  <a:pt x="81" y="522"/>
                  <a:pt x="81" y="522"/>
                  <a:pt x="81" y="522"/>
                </a:cubicBezTo>
                <a:cubicBezTo>
                  <a:pt x="72" y="522"/>
                  <a:pt x="72" y="513"/>
                  <a:pt x="72" y="513"/>
                </a:cubicBezTo>
                <a:cubicBezTo>
                  <a:pt x="81" y="396"/>
                  <a:pt x="126" y="297"/>
                  <a:pt x="207" y="216"/>
                </a:cubicBezTo>
                <a:cubicBezTo>
                  <a:pt x="207" y="216"/>
                  <a:pt x="207" y="216"/>
                  <a:pt x="216" y="216"/>
                </a:cubicBezTo>
                <a:cubicBezTo>
                  <a:pt x="243" y="234"/>
                  <a:pt x="270" y="252"/>
                  <a:pt x="297" y="261"/>
                </a:cubicBezTo>
                <a:cubicBezTo>
                  <a:pt x="306" y="261"/>
                  <a:pt x="306" y="270"/>
                  <a:pt x="306" y="279"/>
                </a:cubicBezTo>
                <a:cubicBezTo>
                  <a:pt x="270" y="333"/>
                  <a:pt x="252" y="387"/>
                  <a:pt x="243" y="441"/>
                </a:cubicBezTo>
                <a:cubicBezTo>
                  <a:pt x="243" y="450"/>
                  <a:pt x="243" y="459"/>
                  <a:pt x="252" y="450"/>
                </a:cubicBezTo>
                <a:cubicBezTo>
                  <a:pt x="306" y="432"/>
                  <a:pt x="306" y="432"/>
                  <a:pt x="306" y="432"/>
                </a:cubicBezTo>
                <a:cubicBezTo>
                  <a:pt x="315" y="432"/>
                  <a:pt x="315" y="432"/>
                  <a:pt x="315" y="432"/>
                </a:cubicBezTo>
                <a:cubicBezTo>
                  <a:pt x="324" y="387"/>
                  <a:pt x="342" y="342"/>
                  <a:pt x="369" y="297"/>
                </a:cubicBezTo>
                <a:cubicBezTo>
                  <a:pt x="369" y="288"/>
                  <a:pt x="378" y="288"/>
                  <a:pt x="378" y="288"/>
                </a:cubicBezTo>
                <a:cubicBezTo>
                  <a:pt x="423" y="306"/>
                  <a:pt x="468" y="315"/>
                  <a:pt x="513" y="315"/>
                </a:cubicBezTo>
                <a:cubicBezTo>
                  <a:pt x="513" y="315"/>
                  <a:pt x="513" y="315"/>
                  <a:pt x="522" y="315"/>
                </a:cubicBezTo>
                <a:cubicBezTo>
                  <a:pt x="531" y="297"/>
                  <a:pt x="549" y="279"/>
                  <a:pt x="567" y="261"/>
                </a:cubicBezTo>
                <a:cubicBezTo>
                  <a:pt x="576" y="261"/>
                  <a:pt x="567" y="252"/>
                  <a:pt x="558" y="252"/>
                </a:cubicBezTo>
                <a:cubicBezTo>
                  <a:pt x="513" y="252"/>
                  <a:pt x="468" y="243"/>
                  <a:pt x="423" y="234"/>
                </a:cubicBezTo>
                <a:cubicBezTo>
                  <a:pt x="423" y="234"/>
                  <a:pt x="414" y="225"/>
                  <a:pt x="423" y="216"/>
                </a:cubicBezTo>
                <a:cubicBezTo>
                  <a:pt x="459" y="171"/>
                  <a:pt x="504" y="117"/>
                  <a:pt x="558" y="72"/>
                </a:cubicBezTo>
                <a:cubicBezTo>
                  <a:pt x="567" y="72"/>
                  <a:pt x="567" y="72"/>
                  <a:pt x="576" y="72"/>
                </a:cubicBezTo>
                <a:cubicBezTo>
                  <a:pt x="612" y="108"/>
                  <a:pt x="639" y="135"/>
                  <a:pt x="666" y="171"/>
                </a:cubicBezTo>
                <a:cubicBezTo>
                  <a:pt x="675" y="171"/>
                  <a:pt x="675" y="171"/>
                  <a:pt x="684" y="171"/>
                </a:cubicBezTo>
                <a:cubicBezTo>
                  <a:pt x="693" y="162"/>
                  <a:pt x="711" y="153"/>
                  <a:pt x="720" y="144"/>
                </a:cubicBezTo>
                <a:cubicBezTo>
                  <a:pt x="729" y="144"/>
                  <a:pt x="729" y="135"/>
                  <a:pt x="720" y="126"/>
                </a:cubicBezTo>
                <a:cubicBezTo>
                  <a:pt x="720" y="126"/>
                  <a:pt x="711" y="117"/>
                  <a:pt x="702" y="108"/>
                </a:cubicBezTo>
                <a:cubicBezTo>
                  <a:pt x="702" y="99"/>
                  <a:pt x="702" y="90"/>
                  <a:pt x="711" y="90"/>
                </a:cubicBezTo>
                <a:cubicBezTo>
                  <a:pt x="729" y="99"/>
                  <a:pt x="747" y="108"/>
                  <a:pt x="765" y="117"/>
                </a:cubicBezTo>
                <a:lnTo>
                  <a:pt x="774" y="117"/>
                </a:lnTo>
                <a:cubicBezTo>
                  <a:pt x="792" y="99"/>
                  <a:pt x="810" y="90"/>
                  <a:pt x="828" y="81"/>
                </a:cubicBezTo>
                <a:cubicBezTo>
                  <a:pt x="837" y="81"/>
                  <a:pt x="837" y="72"/>
                  <a:pt x="828" y="72"/>
                </a:cubicBezTo>
                <a:cubicBezTo>
                  <a:pt x="756" y="27"/>
                  <a:pt x="675" y="0"/>
                  <a:pt x="585" y="0"/>
                </a:cubicBezTo>
                <a:lnTo>
                  <a:pt x="576" y="0"/>
                </a:lnTo>
                <a:cubicBezTo>
                  <a:pt x="567" y="0"/>
                  <a:pt x="567" y="0"/>
                  <a:pt x="558" y="0"/>
                </a:cubicBezTo>
                <a:cubicBezTo>
                  <a:pt x="414" y="0"/>
                  <a:pt x="288" y="45"/>
                  <a:pt x="189" y="144"/>
                </a:cubicBezTo>
                <a:cubicBezTo>
                  <a:pt x="180" y="144"/>
                  <a:pt x="180" y="144"/>
                  <a:pt x="180" y="153"/>
                </a:cubicBezTo>
                <a:cubicBezTo>
                  <a:pt x="171" y="153"/>
                  <a:pt x="171" y="162"/>
                  <a:pt x="162" y="162"/>
                </a:cubicBezTo>
                <a:cubicBezTo>
                  <a:pt x="63" y="270"/>
                  <a:pt x="0" y="405"/>
                  <a:pt x="0" y="558"/>
                </a:cubicBezTo>
                <a:cubicBezTo>
                  <a:pt x="0" y="657"/>
                  <a:pt x="27" y="756"/>
                  <a:pt x="81" y="837"/>
                </a:cubicBezTo>
                <a:cubicBezTo>
                  <a:pt x="81" y="846"/>
                  <a:pt x="90" y="846"/>
                  <a:pt x="90" y="837"/>
                </a:cubicBezTo>
                <a:cubicBezTo>
                  <a:pt x="99" y="828"/>
                  <a:pt x="99" y="828"/>
                  <a:pt x="108" y="819"/>
                </a:cubicBezTo>
                <a:cubicBezTo>
                  <a:pt x="108" y="810"/>
                  <a:pt x="117" y="801"/>
                  <a:pt x="126" y="792"/>
                </a:cubicBezTo>
                <a:cubicBezTo>
                  <a:pt x="126" y="783"/>
                  <a:pt x="126" y="783"/>
                  <a:pt x="126" y="783"/>
                </a:cubicBezTo>
                <a:close/>
                <a:moveTo>
                  <a:pt x="432" y="99"/>
                </a:moveTo>
                <a:lnTo>
                  <a:pt x="432" y="99"/>
                </a:lnTo>
                <a:cubicBezTo>
                  <a:pt x="405" y="135"/>
                  <a:pt x="378" y="171"/>
                  <a:pt x="351" y="198"/>
                </a:cubicBezTo>
                <a:cubicBezTo>
                  <a:pt x="351" y="207"/>
                  <a:pt x="342" y="207"/>
                  <a:pt x="342" y="207"/>
                </a:cubicBezTo>
                <a:cubicBezTo>
                  <a:pt x="315" y="198"/>
                  <a:pt x="297" y="189"/>
                  <a:pt x="270" y="171"/>
                </a:cubicBezTo>
                <a:lnTo>
                  <a:pt x="270" y="162"/>
                </a:lnTo>
                <a:cubicBezTo>
                  <a:pt x="315" y="126"/>
                  <a:pt x="369" y="99"/>
                  <a:pt x="423" y="81"/>
                </a:cubicBezTo>
                <a:cubicBezTo>
                  <a:pt x="432" y="81"/>
                  <a:pt x="441" y="90"/>
                  <a:pt x="432" y="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2">
            <a:extLst>
              <a:ext uri="{FF2B5EF4-FFF2-40B4-BE49-F238E27FC236}">
                <a16:creationId xmlns:a16="http://schemas.microsoft.com/office/drawing/2014/main" id="{F9C54108-4E9C-A841-A39D-B54AF581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1166" y="7819492"/>
            <a:ext cx="1084387" cy="1074748"/>
          </a:xfrm>
          <a:custGeom>
            <a:avLst/>
            <a:gdLst>
              <a:gd name="T0" fmla="*/ 353583 w 991"/>
              <a:gd name="T1" fmla="*/ 3245 h 982"/>
              <a:gd name="T2" fmla="*/ 347095 w 991"/>
              <a:gd name="T3" fmla="*/ 0 h 982"/>
              <a:gd name="T4" fmla="*/ 162194 w 991"/>
              <a:gd name="T5" fmla="*/ 116802 h 982"/>
              <a:gd name="T6" fmla="*/ 68121 w 991"/>
              <a:gd name="T7" fmla="*/ 162225 h 982"/>
              <a:gd name="T8" fmla="*/ 32439 w 991"/>
              <a:gd name="T9" fmla="*/ 194671 h 982"/>
              <a:gd name="T10" fmla="*/ 32439 w 991"/>
              <a:gd name="T11" fmla="*/ 207649 h 982"/>
              <a:gd name="T12" fmla="*/ 103804 w 991"/>
              <a:gd name="T13" fmla="*/ 201160 h 982"/>
              <a:gd name="T14" fmla="*/ 103804 w 991"/>
              <a:gd name="T15" fmla="*/ 214138 h 982"/>
              <a:gd name="T16" fmla="*/ 77853 w 991"/>
              <a:gd name="T17" fmla="*/ 223871 h 982"/>
              <a:gd name="T18" fmla="*/ 22707 w 991"/>
              <a:gd name="T19" fmla="*/ 285517 h 982"/>
              <a:gd name="T20" fmla="*/ 25951 w 991"/>
              <a:gd name="T21" fmla="*/ 353651 h 982"/>
              <a:gd name="T22" fmla="*/ 126511 w 991"/>
              <a:gd name="T23" fmla="*/ 301739 h 982"/>
              <a:gd name="T24" fmla="*/ 136243 w 991"/>
              <a:gd name="T25" fmla="*/ 256316 h 982"/>
              <a:gd name="T26" fmla="*/ 149218 w 991"/>
              <a:gd name="T27" fmla="*/ 249827 h 982"/>
              <a:gd name="T28" fmla="*/ 149218 w 991"/>
              <a:gd name="T29" fmla="*/ 321206 h 982"/>
              <a:gd name="T30" fmla="*/ 155706 w 991"/>
              <a:gd name="T31" fmla="*/ 327695 h 982"/>
              <a:gd name="T32" fmla="*/ 194633 w 991"/>
              <a:gd name="T33" fmla="*/ 298495 h 982"/>
              <a:gd name="T34" fmla="*/ 223828 w 991"/>
              <a:gd name="T35" fmla="*/ 214138 h 982"/>
              <a:gd name="T36" fmla="*/ 356827 w 991"/>
              <a:gd name="T37" fmla="*/ 16223 h 982"/>
              <a:gd name="T38" fmla="*/ 353583 w 991"/>
              <a:gd name="T39" fmla="*/ 3245 h 982"/>
              <a:gd name="T40" fmla="*/ 103804 w 991"/>
              <a:gd name="T41" fmla="*/ 184937 h 982"/>
              <a:gd name="T42" fmla="*/ 74609 w 991"/>
              <a:gd name="T43" fmla="*/ 178448 h 982"/>
              <a:gd name="T44" fmla="*/ 103804 w 991"/>
              <a:gd name="T45" fmla="*/ 184937 h 982"/>
              <a:gd name="T46" fmla="*/ 113536 w 991"/>
              <a:gd name="T47" fmla="*/ 275783 h 982"/>
              <a:gd name="T48" fmla="*/ 64878 w 991"/>
              <a:gd name="T49" fmla="*/ 311473 h 982"/>
              <a:gd name="T50" fmla="*/ 45414 w 991"/>
              <a:gd name="T51" fmla="*/ 292006 h 982"/>
              <a:gd name="T52" fmla="*/ 84341 w 991"/>
              <a:gd name="T53" fmla="*/ 246583 h 982"/>
              <a:gd name="T54" fmla="*/ 100560 w 991"/>
              <a:gd name="T55" fmla="*/ 246583 h 982"/>
              <a:gd name="T56" fmla="*/ 90829 w 991"/>
              <a:gd name="T57" fmla="*/ 266050 h 982"/>
              <a:gd name="T58" fmla="*/ 113536 w 991"/>
              <a:gd name="T59" fmla="*/ 259561 h 982"/>
              <a:gd name="T60" fmla="*/ 181657 w 991"/>
              <a:gd name="T61" fmla="*/ 285517 h 982"/>
              <a:gd name="T62" fmla="*/ 171926 w 991"/>
              <a:gd name="T63" fmla="*/ 298495 h 982"/>
              <a:gd name="T64" fmla="*/ 197877 w 991"/>
              <a:gd name="T65" fmla="*/ 233605 h 982"/>
              <a:gd name="T66" fmla="*/ 223828 w 991"/>
              <a:gd name="T67" fmla="*/ 191426 h 982"/>
              <a:gd name="T68" fmla="*/ 165438 w 991"/>
              <a:gd name="T69" fmla="*/ 240094 h 982"/>
              <a:gd name="T70" fmla="*/ 188145 w 991"/>
              <a:gd name="T71" fmla="*/ 184937 h 982"/>
              <a:gd name="T72" fmla="*/ 175169 w 991"/>
              <a:gd name="T73" fmla="*/ 171959 h 982"/>
              <a:gd name="T74" fmla="*/ 120023 w 991"/>
              <a:gd name="T75" fmla="*/ 194671 h 982"/>
              <a:gd name="T76" fmla="*/ 337363 w 991"/>
              <a:gd name="T77" fmla="*/ 22712 h 982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91" h="982">
                <a:moveTo>
                  <a:pt x="981" y="9"/>
                </a:moveTo>
                <a:lnTo>
                  <a:pt x="981" y="9"/>
                </a:lnTo>
                <a:cubicBezTo>
                  <a:pt x="981" y="0"/>
                  <a:pt x="972" y="0"/>
                  <a:pt x="963" y="0"/>
                </a:cubicBezTo>
                <a:cubicBezTo>
                  <a:pt x="918" y="18"/>
                  <a:pt x="918" y="18"/>
                  <a:pt x="918" y="18"/>
                </a:cubicBezTo>
                <a:cubicBezTo>
                  <a:pt x="729" y="81"/>
                  <a:pt x="567" y="180"/>
                  <a:pt x="450" y="324"/>
                </a:cubicBezTo>
                <a:cubicBezTo>
                  <a:pt x="396" y="378"/>
                  <a:pt x="396" y="378"/>
                  <a:pt x="396" y="378"/>
                </a:cubicBezTo>
                <a:cubicBezTo>
                  <a:pt x="189" y="450"/>
                  <a:pt x="189" y="450"/>
                  <a:pt x="189" y="450"/>
                </a:cubicBezTo>
                <a:cubicBezTo>
                  <a:pt x="180" y="450"/>
                  <a:pt x="180" y="450"/>
                  <a:pt x="171" y="459"/>
                </a:cubicBezTo>
                <a:cubicBezTo>
                  <a:pt x="90" y="540"/>
                  <a:pt x="90" y="540"/>
                  <a:pt x="90" y="540"/>
                </a:cubicBezTo>
                <a:cubicBezTo>
                  <a:pt x="81" y="549"/>
                  <a:pt x="81" y="558"/>
                  <a:pt x="90" y="567"/>
                </a:cubicBezTo>
                <a:lnTo>
                  <a:pt x="90" y="576"/>
                </a:lnTo>
                <a:cubicBezTo>
                  <a:pt x="99" y="576"/>
                  <a:pt x="108" y="585"/>
                  <a:pt x="108" y="585"/>
                </a:cubicBezTo>
                <a:cubicBezTo>
                  <a:pt x="288" y="558"/>
                  <a:pt x="288" y="558"/>
                  <a:pt x="288" y="558"/>
                </a:cubicBezTo>
                <a:cubicBezTo>
                  <a:pt x="306" y="585"/>
                  <a:pt x="306" y="585"/>
                  <a:pt x="306" y="585"/>
                </a:cubicBezTo>
                <a:cubicBezTo>
                  <a:pt x="288" y="594"/>
                  <a:pt x="288" y="594"/>
                  <a:pt x="288" y="594"/>
                </a:cubicBezTo>
                <a:cubicBezTo>
                  <a:pt x="288" y="603"/>
                  <a:pt x="279" y="612"/>
                  <a:pt x="279" y="612"/>
                </a:cubicBezTo>
                <a:cubicBezTo>
                  <a:pt x="261" y="612"/>
                  <a:pt x="234" y="612"/>
                  <a:pt x="216" y="621"/>
                </a:cubicBezTo>
                <a:cubicBezTo>
                  <a:pt x="198" y="630"/>
                  <a:pt x="180" y="639"/>
                  <a:pt x="162" y="657"/>
                </a:cubicBezTo>
                <a:cubicBezTo>
                  <a:pt x="144" y="675"/>
                  <a:pt x="99" y="738"/>
                  <a:pt x="63" y="792"/>
                </a:cubicBezTo>
                <a:cubicBezTo>
                  <a:pt x="9" y="882"/>
                  <a:pt x="0" y="936"/>
                  <a:pt x="27" y="972"/>
                </a:cubicBezTo>
                <a:cubicBezTo>
                  <a:pt x="36" y="981"/>
                  <a:pt x="54" y="981"/>
                  <a:pt x="72" y="981"/>
                </a:cubicBezTo>
                <a:cubicBezTo>
                  <a:pt x="99" y="981"/>
                  <a:pt x="144" y="972"/>
                  <a:pt x="207" y="936"/>
                </a:cubicBezTo>
                <a:cubicBezTo>
                  <a:pt x="261" y="900"/>
                  <a:pt x="324" y="855"/>
                  <a:pt x="351" y="837"/>
                </a:cubicBezTo>
                <a:cubicBezTo>
                  <a:pt x="360" y="819"/>
                  <a:pt x="369" y="801"/>
                  <a:pt x="378" y="783"/>
                </a:cubicBezTo>
                <a:cubicBezTo>
                  <a:pt x="387" y="765"/>
                  <a:pt x="387" y="738"/>
                  <a:pt x="378" y="711"/>
                </a:cubicBezTo>
                <a:cubicBezTo>
                  <a:pt x="387" y="711"/>
                  <a:pt x="396" y="711"/>
                  <a:pt x="396" y="711"/>
                </a:cubicBezTo>
                <a:cubicBezTo>
                  <a:pt x="414" y="693"/>
                  <a:pt x="414" y="693"/>
                  <a:pt x="414" y="693"/>
                </a:cubicBezTo>
                <a:cubicBezTo>
                  <a:pt x="441" y="711"/>
                  <a:pt x="441" y="711"/>
                  <a:pt x="441" y="711"/>
                </a:cubicBezTo>
                <a:cubicBezTo>
                  <a:pt x="414" y="891"/>
                  <a:pt x="414" y="891"/>
                  <a:pt x="414" y="891"/>
                </a:cubicBezTo>
                <a:cubicBezTo>
                  <a:pt x="414" y="891"/>
                  <a:pt x="423" y="900"/>
                  <a:pt x="423" y="909"/>
                </a:cubicBezTo>
                <a:lnTo>
                  <a:pt x="432" y="909"/>
                </a:lnTo>
                <a:cubicBezTo>
                  <a:pt x="441" y="918"/>
                  <a:pt x="450" y="918"/>
                  <a:pt x="459" y="909"/>
                </a:cubicBezTo>
                <a:cubicBezTo>
                  <a:pt x="540" y="828"/>
                  <a:pt x="540" y="828"/>
                  <a:pt x="540" y="828"/>
                </a:cubicBezTo>
                <a:cubicBezTo>
                  <a:pt x="549" y="819"/>
                  <a:pt x="549" y="819"/>
                  <a:pt x="549" y="810"/>
                </a:cubicBezTo>
                <a:cubicBezTo>
                  <a:pt x="621" y="594"/>
                  <a:pt x="621" y="594"/>
                  <a:pt x="621" y="594"/>
                </a:cubicBezTo>
                <a:cubicBezTo>
                  <a:pt x="648" y="567"/>
                  <a:pt x="648" y="567"/>
                  <a:pt x="648" y="567"/>
                </a:cubicBezTo>
                <a:cubicBezTo>
                  <a:pt x="810" y="432"/>
                  <a:pt x="927" y="261"/>
                  <a:pt x="990" y="45"/>
                </a:cubicBezTo>
                <a:cubicBezTo>
                  <a:pt x="990" y="27"/>
                  <a:pt x="990" y="27"/>
                  <a:pt x="990" y="27"/>
                </a:cubicBezTo>
                <a:cubicBezTo>
                  <a:pt x="990" y="27"/>
                  <a:pt x="990" y="18"/>
                  <a:pt x="981" y="9"/>
                </a:cubicBezTo>
                <a:close/>
                <a:moveTo>
                  <a:pt x="288" y="513"/>
                </a:moveTo>
                <a:lnTo>
                  <a:pt x="288" y="513"/>
                </a:lnTo>
                <a:cubicBezTo>
                  <a:pt x="171" y="522"/>
                  <a:pt x="171" y="522"/>
                  <a:pt x="171" y="522"/>
                </a:cubicBezTo>
                <a:cubicBezTo>
                  <a:pt x="207" y="495"/>
                  <a:pt x="207" y="495"/>
                  <a:pt x="207" y="495"/>
                </a:cubicBezTo>
                <a:cubicBezTo>
                  <a:pt x="342" y="450"/>
                  <a:pt x="342" y="450"/>
                  <a:pt x="342" y="450"/>
                </a:cubicBezTo>
                <a:lnTo>
                  <a:pt x="288" y="513"/>
                </a:lnTo>
                <a:close/>
                <a:moveTo>
                  <a:pt x="315" y="765"/>
                </a:moveTo>
                <a:lnTo>
                  <a:pt x="315" y="765"/>
                </a:lnTo>
                <a:cubicBezTo>
                  <a:pt x="306" y="774"/>
                  <a:pt x="306" y="783"/>
                  <a:pt x="297" y="783"/>
                </a:cubicBezTo>
                <a:cubicBezTo>
                  <a:pt x="288" y="801"/>
                  <a:pt x="234" y="837"/>
                  <a:pt x="180" y="864"/>
                </a:cubicBezTo>
                <a:cubicBezTo>
                  <a:pt x="126" y="900"/>
                  <a:pt x="90" y="909"/>
                  <a:pt x="81" y="918"/>
                </a:cubicBezTo>
                <a:cubicBezTo>
                  <a:pt x="81" y="900"/>
                  <a:pt x="90" y="873"/>
                  <a:pt x="126" y="810"/>
                </a:cubicBezTo>
                <a:cubicBezTo>
                  <a:pt x="162" y="765"/>
                  <a:pt x="198" y="711"/>
                  <a:pt x="216" y="702"/>
                </a:cubicBezTo>
                <a:cubicBezTo>
                  <a:pt x="216" y="693"/>
                  <a:pt x="225" y="684"/>
                  <a:pt x="234" y="684"/>
                </a:cubicBezTo>
                <a:cubicBezTo>
                  <a:pt x="243" y="684"/>
                  <a:pt x="252" y="684"/>
                  <a:pt x="261" y="684"/>
                </a:cubicBezTo>
                <a:cubicBezTo>
                  <a:pt x="261" y="684"/>
                  <a:pt x="270" y="684"/>
                  <a:pt x="279" y="684"/>
                </a:cubicBezTo>
                <a:cubicBezTo>
                  <a:pt x="252" y="702"/>
                  <a:pt x="252" y="702"/>
                  <a:pt x="252" y="702"/>
                </a:cubicBezTo>
                <a:cubicBezTo>
                  <a:pt x="243" y="711"/>
                  <a:pt x="243" y="729"/>
                  <a:pt x="252" y="738"/>
                </a:cubicBezTo>
                <a:cubicBezTo>
                  <a:pt x="270" y="747"/>
                  <a:pt x="279" y="747"/>
                  <a:pt x="288" y="738"/>
                </a:cubicBezTo>
                <a:cubicBezTo>
                  <a:pt x="315" y="720"/>
                  <a:pt x="315" y="720"/>
                  <a:pt x="315" y="720"/>
                </a:cubicBezTo>
                <a:cubicBezTo>
                  <a:pt x="315" y="729"/>
                  <a:pt x="315" y="747"/>
                  <a:pt x="315" y="765"/>
                </a:cubicBezTo>
                <a:close/>
                <a:moveTo>
                  <a:pt x="504" y="792"/>
                </a:moveTo>
                <a:lnTo>
                  <a:pt x="504" y="792"/>
                </a:lnTo>
                <a:cubicBezTo>
                  <a:pt x="477" y="828"/>
                  <a:pt x="477" y="828"/>
                  <a:pt x="477" y="828"/>
                </a:cubicBezTo>
                <a:cubicBezTo>
                  <a:pt x="486" y="702"/>
                  <a:pt x="486" y="702"/>
                  <a:pt x="486" y="702"/>
                </a:cubicBezTo>
                <a:cubicBezTo>
                  <a:pt x="549" y="648"/>
                  <a:pt x="549" y="648"/>
                  <a:pt x="549" y="648"/>
                </a:cubicBezTo>
                <a:lnTo>
                  <a:pt x="504" y="792"/>
                </a:lnTo>
                <a:close/>
                <a:moveTo>
                  <a:pt x="621" y="531"/>
                </a:moveTo>
                <a:lnTo>
                  <a:pt x="621" y="531"/>
                </a:lnTo>
                <a:cubicBezTo>
                  <a:pt x="459" y="666"/>
                  <a:pt x="459" y="666"/>
                  <a:pt x="459" y="666"/>
                </a:cubicBezTo>
                <a:cubicBezTo>
                  <a:pt x="414" y="621"/>
                  <a:pt x="414" y="621"/>
                  <a:pt x="414" y="621"/>
                </a:cubicBezTo>
                <a:cubicBezTo>
                  <a:pt x="522" y="513"/>
                  <a:pt x="522" y="513"/>
                  <a:pt x="522" y="513"/>
                </a:cubicBezTo>
                <a:cubicBezTo>
                  <a:pt x="531" y="495"/>
                  <a:pt x="531" y="486"/>
                  <a:pt x="522" y="477"/>
                </a:cubicBezTo>
                <a:cubicBezTo>
                  <a:pt x="513" y="468"/>
                  <a:pt x="495" y="468"/>
                  <a:pt x="486" y="477"/>
                </a:cubicBezTo>
                <a:cubicBezTo>
                  <a:pt x="378" y="585"/>
                  <a:pt x="378" y="585"/>
                  <a:pt x="378" y="585"/>
                </a:cubicBezTo>
                <a:cubicBezTo>
                  <a:pt x="333" y="540"/>
                  <a:pt x="333" y="540"/>
                  <a:pt x="333" y="540"/>
                </a:cubicBezTo>
                <a:cubicBezTo>
                  <a:pt x="486" y="351"/>
                  <a:pt x="486" y="351"/>
                  <a:pt x="486" y="351"/>
                </a:cubicBezTo>
                <a:cubicBezTo>
                  <a:pt x="594" y="225"/>
                  <a:pt x="747" y="126"/>
                  <a:pt x="936" y="63"/>
                </a:cubicBezTo>
                <a:cubicBezTo>
                  <a:pt x="873" y="252"/>
                  <a:pt x="765" y="405"/>
                  <a:pt x="621" y="5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3">
            <a:extLst>
              <a:ext uri="{FF2B5EF4-FFF2-40B4-BE49-F238E27FC236}">
                <a16:creationId xmlns:a16="http://schemas.microsoft.com/office/drawing/2014/main" id="{01231F96-A072-5A4E-ABF0-CBEF0BAF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8548" y="7997812"/>
            <a:ext cx="168684" cy="178323"/>
          </a:xfrm>
          <a:custGeom>
            <a:avLst/>
            <a:gdLst>
              <a:gd name="T0" fmla="*/ 45461 w 154"/>
              <a:gd name="T1" fmla="*/ 48648 h 163"/>
              <a:gd name="T2" fmla="*/ 45461 w 154"/>
              <a:gd name="T3" fmla="*/ 48648 h 163"/>
              <a:gd name="T4" fmla="*/ 45461 w 154"/>
              <a:gd name="T5" fmla="*/ 12973 h 163"/>
              <a:gd name="T6" fmla="*/ 9742 w 154"/>
              <a:gd name="T7" fmla="*/ 12973 h 163"/>
              <a:gd name="T8" fmla="*/ 9742 w 154"/>
              <a:gd name="T9" fmla="*/ 48648 h 163"/>
              <a:gd name="T10" fmla="*/ 45461 w 154"/>
              <a:gd name="T11" fmla="*/ 48648 h 163"/>
              <a:gd name="T12" fmla="*/ 22730 w 154"/>
              <a:gd name="T13" fmla="*/ 22702 h 163"/>
              <a:gd name="T14" fmla="*/ 22730 w 154"/>
              <a:gd name="T15" fmla="*/ 22702 h 163"/>
              <a:gd name="T16" fmla="*/ 32472 w 154"/>
              <a:gd name="T17" fmla="*/ 22702 h 163"/>
              <a:gd name="T18" fmla="*/ 32472 w 154"/>
              <a:gd name="T19" fmla="*/ 35675 h 163"/>
              <a:gd name="T20" fmla="*/ 22730 w 154"/>
              <a:gd name="T21" fmla="*/ 35675 h 163"/>
              <a:gd name="T22" fmla="*/ 22730 w 154"/>
              <a:gd name="T23" fmla="*/ 22702 h 16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54" h="163">
                <a:moveTo>
                  <a:pt x="126" y="135"/>
                </a:moveTo>
                <a:lnTo>
                  <a:pt x="126" y="135"/>
                </a:lnTo>
                <a:cubicBezTo>
                  <a:pt x="153" y="108"/>
                  <a:pt x="153" y="63"/>
                  <a:pt x="126" y="36"/>
                </a:cubicBezTo>
                <a:cubicBezTo>
                  <a:pt x="99" y="0"/>
                  <a:pt x="54" y="0"/>
                  <a:pt x="27" y="36"/>
                </a:cubicBezTo>
                <a:cubicBezTo>
                  <a:pt x="0" y="63"/>
                  <a:pt x="0" y="108"/>
                  <a:pt x="27" y="135"/>
                </a:cubicBezTo>
                <a:cubicBezTo>
                  <a:pt x="54" y="162"/>
                  <a:pt x="99" y="162"/>
                  <a:pt x="126" y="135"/>
                </a:cubicBezTo>
                <a:close/>
                <a:moveTo>
                  <a:pt x="63" y="63"/>
                </a:moveTo>
                <a:lnTo>
                  <a:pt x="63" y="63"/>
                </a:lnTo>
                <a:cubicBezTo>
                  <a:pt x="72" y="54"/>
                  <a:pt x="81" y="54"/>
                  <a:pt x="90" y="63"/>
                </a:cubicBezTo>
                <a:cubicBezTo>
                  <a:pt x="99" y="72"/>
                  <a:pt x="99" y="90"/>
                  <a:pt x="90" y="99"/>
                </a:cubicBezTo>
                <a:cubicBezTo>
                  <a:pt x="81" y="108"/>
                  <a:pt x="72" y="108"/>
                  <a:pt x="63" y="99"/>
                </a:cubicBezTo>
                <a:cubicBezTo>
                  <a:pt x="54" y="90"/>
                  <a:pt x="54" y="72"/>
                  <a:pt x="6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64">
            <a:extLst>
              <a:ext uri="{FF2B5EF4-FFF2-40B4-BE49-F238E27FC236}">
                <a16:creationId xmlns:a16="http://schemas.microsoft.com/office/drawing/2014/main" id="{EEAC6F0F-548A-F346-8D53-541173B1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1933" y="8113480"/>
            <a:ext cx="1142224" cy="1012096"/>
          </a:xfrm>
          <a:custGeom>
            <a:avLst/>
            <a:gdLst>
              <a:gd name="T0" fmla="*/ 187759 w 1044"/>
              <a:gd name="T1" fmla="*/ 333015 h 927"/>
              <a:gd name="T2" fmla="*/ 187759 w 1044"/>
              <a:gd name="T3" fmla="*/ 333015 h 927"/>
              <a:gd name="T4" fmla="*/ 55138 w 1044"/>
              <a:gd name="T5" fmla="*/ 278352 h 927"/>
              <a:gd name="T6" fmla="*/ 0 w 1044"/>
              <a:gd name="T7" fmla="*/ 145649 h 927"/>
              <a:gd name="T8" fmla="*/ 16217 w 1044"/>
              <a:gd name="T9" fmla="*/ 67970 h 927"/>
              <a:gd name="T10" fmla="*/ 61625 w 1044"/>
              <a:gd name="T11" fmla="*/ 6473 h 927"/>
              <a:gd name="T12" fmla="*/ 74599 w 1044"/>
              <a:gd name="T13" fmla="*/ 6473 h 927"/>
              <a:gd name="T14" fmla="*/ 74599 w 1044"/>
              <a:gd name="T15" fmla="*/ 19420 h 927"/>
              <a:gd name="T16" fmla="*/ 32074 w 1044"/>
              <a:gd name="T17" fmla="*/ 74443 h 927"/>
              <a:gd name="T18" fmla="*/ 19461 w 1044"/>
              <a:gd name="T19" fmla="*/ 145649 h 927"/>
              <a:gd name="T20" fmla="*/ 67752 w 1044"/>
              <a:gd name="T21" fmla="*/ 262169 h 927"/>
              <a:gd name="T22" fmla="*/ 187759 w 1044"/>
              <a:gd name="T23" fmla="*/ 313955 h 927"/>
              <a:gd name="T24" fmla="*/ 307766 w 1044"/>
              <a:gd name="T25" fmla="*/ 262169 h 927"/>
              <a:gd name="T26" fmla="*/ 356417 w 1044"/>
              <a:gd name="T27" fmla="*/ 145649 h 927"/>
              <a:gd name="T28" fmla="*/ 298035 w 1044"/>
              <a:gd name="T29" fmla="*/ 16183 h 927"/>
              <a:gd name="T30" fmla="*/ 298035 w 1044"/>
              <a:gd name="T31" fmla="*/ 3237 h 927"/>
              <a:gd name="T32" fmla="*/ 311009 w 1044"/>
              <a:gd name="T33" fmla="*/ 3237 h 927"/>
              <a:gd name="T34" fmla="*/ 375878 w 1044"/>
              <a:gd name="T35" fmla="*/ 145649 h 927"/>
              <a:gd name="T36" fmla="*/ 320739 w 1044"/>
              <a:gd name="T37" fmla="*/ 278352 h 927"/>
              <a:gd name="T38" fmla="*/ 187759 w 1044"/>
              <a:gd name="T39" fmla="*/ 333015 h 92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44" h="927">
                <a:moveTo>
                  <a:pt x="521" y="926"/>
                </a:moveTo>
                <a:lnTo>
                  <a:pt x="521" y="926"/>
                </a:lnTo>
                <a:cubicBezTo>
                  <a:pt x="377" y="926"/>
                  <a:pt x="252" y="873"/>
                  <a:pt x="153" y="774"/>
                </a:cubicBezTo>
                <a:cubicBezTo>
                  <a:pt x="54" y="675"/>
                  <a:pt x="0" y="540"/>
                  <a:pt x="0" y="405"/>
                </a:cubicBezTo>
                <a:cubicBezTo>
                  <a:pt x="0" y="324"/>
                  <a:pt x="9" y="252"/>
                  <a:pt x="45" y="189"/>
                </a:cubicBezTo>
                <a:cubicBezTo>
                  <a:pt x="72" y="117"/>
                  <a:pt x="117" y="63"/>
                  <a:pt x="171" y="18"/>
                </a:cubicBezTo>
                <a:cubicBezTo>
                  <a:pt x="180" y="0"/>
                  <a:pt x="197" y="9"/>
                  <a:pt x="207" y="18"/>
                </a:cubicBezTo>
                <a:cubicBezTo>
                  <a:pt x="216" y="27"/>
                  <a:pt x="216" y="45"/>
                  <a:pt x="207" y="54"/>
                </a:cubicBezTo>
                <a:cubicBezTo>
                  <a:pt x="161" y="99"/>
                  <a:pt x="117" y="153"/>
                  <a:pt x="89" y="207"/>
                </a:cubicBezTo>
                <a:cubicBezTo>
                  <a:pt x="63" y="270"/>
                  <a:pt x="54" y="333"/>
                  <a:pt x="54" y="405"/>
                </a:cubicBezTo>
                <a:cubicBezTo>
                  <a:pt x="54" y="531"/>
                  <a:pt x="99" y="648"/>
                  <a:pt x="188" y="729"/>
                </a:cubicBezTo>
                <a:cubicBezTo>
                  <a:pt x="279" y="819"/>
                  <a:pt x="395" y="873"/>
                  <a:pt x="521" y="873"/>
                </a:cubicBezTo>
                <a:cubicBezTo>
                  <a:pt x="647" y="873"/>
                  <a:pt x="764" y="819"/>
                  <a:pt x="854" y="729"/>
                </a:cubicBezTo>
                <a:cubicBezTo>
                  <a:pt x="935" y="648"/>
                  <a:pt x="989" y="531"/>
                  <a:pt x="989" y="405"/>
                </a:cubicBezTo>
                <a:cubicBezTo>
                  <a:pt x="989" y="270"/>
                  <a:pt x="926" y="135"/>
                  <a:pt x="827" y="45"/>
                </a:cubicBezTo>
                <a:cubicBezTo>
                  <a:pt x="818" y="36"/>
                  <a:pt x="818" y="18"/>
                  <a:pt x="827" y="9"/>
                </a:cubicBezTo>
                <a:cubicBezTo>
                  <a:pt x="836" y="0"/>
                  <a:pt x="854" y="0"/>
                  <a:pt x="863" y="9"/>
                </a:cubicBezTo>
                <a:cubicBezTo>
                  <a:pt x="980" y="108"/>
                  <a:pt x="1043" y="252"/>
                  <a:pt x="1043" y="405"/>
                </a:cubicBezTo>
                <a:cubicBezTo>
                  <a:pt x="1043" y="540"/>
                  <a:pt x="989" y="675"/>
                  <a:pt x="890" y="774"/>
                </a:cubicBezTo>
                <a:cubicBezTo>
                  <a:pt x="791" y="873"/>
                  <a:pt x="656" y="926"/>
                  <a:pt x="521" y="9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65">
            <a:extLst>
              <a:ext uri="{FF2B5EF4-FFF2-40B4-BE49-F238E27FC236}">
                <a16:creationId xmlns:a16="http://schemas.microsoft.com/office/drawing/2014/main" id="{0B289FC0-3382-2747-A4EF-AD82011C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0381" y="8812309"/>
            <a:ext cx="520506" cy="245793"/>
          </a:xfrm>
          <a:custGeom>
            <a:avLst/>
            <a:gdLst>
              <a:gd name="T0" fmla="*/ 158151 w 477"/>
              <a:gd name="T1" fmla="*/ 80602 h 225"/>
              <a:gd name="T2" fmla="*/ 158151 w 477"/>
              <a:gd name="T3" fmla="*/ 80602 h 225"/>
              <a:gd name="T4" fmla="*/ 154916 w 477"/>
              <a:gd name="T5" fmla="*/ 77364 h 225"/>
              <a:gd name="T6" fmla="*/ 148446 w 477"/>
              <a:gd name="T7" fmla="*/ 67648 h 225"/>
              <a:gd name="T8" fmla="*/ 145211 w 477"/>
              <a:gd name="T9" fmla="*/ 45339 h 225"/>
              <a:gd name="T10" fmla="*/ 122567 w 477"/>
              <a:gd name="T11" fmla="*/ 32385 h 225"/>
              <a:gd name="T12" fmla="*/ 119332 w 477"/>
              <a:gd name="T13" fmla="*/ 32385 h 225"/>
              <a:gd name="T14" fmla="*/ 109627 w 477"/>
              <a:gd name="T15" fmla="*/ 28786 h 225"/>
              <a:gd name="T16" fmla="*/ 90218 w 477"/>
              <a:gd name="T17" fmla="*/ 19431 h 225"/>
              <a:gd name="T18" fmla="*/ 67574 w 477"/>
              <a:gd name="T19" fmla="*/ 38862 h 225"/>
              <a:gd name="T20" fmla="*/ 64339 w 477"/>
              <a:gd name="T21" fmla="*/ 48577 h 225"/>
              <a:gd name="T22" fmla="*/ 54634 w 477"/>
              <a:gd name="T23" fmla="*/ 48577 h 225"/>
              <a:gd name="T24" fmla="*/ 44929 w 477"/>
              <a:gd name="T25" fmla="*/ 45339 h 225"/>
              <a:gd name="T26" fmla="*/ 44929 w 477"/>
              <a:gd name="T27" fmla="*/ 45339 h 225"/>
              <a:gd name="T28" fmla="*/ 22285 w 477"/>
              <a:gd name="T29" fmla="*/ 54694 h 225"/>
              <a:gd name="T30" fmla="*/ 19050 w 477"/>
              <a:gd name="T31" fmla="*/ 67648 h 225"/>
              <a:gd name="T32" fmla="*/ 9345 w 477"/>
              <a:gd name="T33" fmla="*/ 77364 h 225"/>
              <a:gd name="T34" fmla="*/ 9345 w 477"/>
              <a:gd name="T35" fmla="*/ 77364 h 225"/>
              <a:gd name="T36" fmla="*/ 0 w 477"/>
              <a:gd name="T37" fmla="*/ 67648 h 225"/>
              <a:gd name="T38" fmla="*/ 9345 w 477"/>
              <a:gd name="T39" fmla="*/ 38862 h 225"/>
              <a:gd name="T40" fmla="*/ 44929 w 477"/>
              <a:gd name="T41" fmla="*/ 25908 h 225"/>
              <a:gd name="T42" fmla="*/ 44929 w 477"/>
              <a:gd name="T43" fmla="*/ 25908 h 225"/>
              <a:gd name="T44" fmla="*/ 51399 w 477"/>
              <a:gd name="T45" fmla="*/ 25908 h 225"/>
              <a:gd name="T46" fmla="*/ 90218 w 477"/>
              <a:gd name="T47" fmla="*/ 0 h 225"/>
              <a:gd name="T48" fmla="*/ 119332 w 477"/>
              <a:gd name="T49" fmla="*/ 12954 h 225"/>
              <a:gd name="T50" fmla="*/ 122567 w 477"/>
              <a:gd name="T51" fmla="*/ 12954 h 225"/>
              <a:gd name="T52" fmla="*/ 161386 w 477"/>
              <a:gd name="T53" fmla="*/ 32385 h 225"/>
              <a:gd name="T54" fmla="*/ 167856 w 477"/>
              <a:gd name="T55" fmla="*/ 74485 h 225"/>
              <a:gd name="T56" fmla="*/ 158151 w 477"/>
              <a:gd name="T57" fmla="*/ 80602 h 225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77" h="225">
                <a:moveTo>
                  <a:pt x="440" y="224"/>
                </a:moveTo>
                <a:lnTo>
                  <a:pt x="440" y="224"/>
                </a:lnTo>
                <a:cubicBezTo>
                  <a:pt x="440" y="224"/>
                  <a:pt x="431" y="224"/>
                  <a:pt x="431" y="215"/>
                </a:cubicBezTo>
                <a:cubicBezTo>
                  <a:pt x="422" y="215"/>
                  <a:pt x="413" y="198"/>
                  <a:pt x="413" y="188"/>
                </a:cubicBezTo>
                <a:cubicBezTo>
                  <a:pt x="422" y="162"/>
                  <a:pt x="413" y="144"/>
                  <a:pt x="404" y="126"/>
                </a:cubicBezTo>
                <a:cubicBezTo>
                  <a:pt x="386" y="108"/>
                  <a:pt x="368" y="90"/>
                  <a:pt x="341" y="90"/>
                </a:cubicBezTo>
                <a:lnTo>
                  <a:pt x="332" y="90"/>
                </a:lnTo>
                <a:cubicBezTo>
                  <a:pt x="323" y="99"/>
                  <a:pt x="305" y="90"/>
                  <a:pt x="305" y="80"/>
                </a:cubicBezTo>
                <a:cubicBezTo>
                  <a:pt x="287" y="63"/>
                  <a:pt x="269" y="54"/>
                  <a:pt x="251" y="54"/>
                </a:cubicBezTo>
                <a:cubicBezTo>
                  <a:pt x="224" y="54"/>
                  <a:pt x="197" y="80"/>
                  <a:pt x="188" y="108"/>
                </a:cubicBezTo>
                <a:cubicBezTo>
                  <a:pt x="188" y="116"/>
                  <a:pt x="188" y="126"/>
                  <a:pt x="179" y="135"/>
                </a:cubicBezTo>
                <a:cubicBezTo>
                  <a:pt x="170" y="135"/>
                  <a:pt x="161" y="135"/>
                  <a:pt x="152" y="135"/>
                </a:cubicBezTo>
                <a:cubicBezTo>
                  <a:pt x="143" y="126"/>
                  <a:pt x="134" y="126"/>
                  <a:pt x="125" y="126"/>
                </a:cubicBezTo>
                <a:cubicBezTo>
                  <a:pt x="98" y="126"/>
                  <a:pt x="80" y="135"/>
                  <a:pt x="62" y="152"/>
                </a:cubicBezTo>
                <a:cubicBezTo>
                  <a:pt x="53" y="162"/>
                  <a:pt x="53" y="171"/>
                  <a:pt x="53" y="188"/>
                </a:cubicBezTo>
                <a:cubicBezTo>
                  <a:pt x="53" y="198"/>
                  <a:pt x="36" y="215"/>
                  <a:pt x="26" y="215"/>
                </a:cubicBezTo>
                <a:cubicBezTo>
                  <a:pt x="8" y="215"/>
                  <a:pt x="0" y="198"/>
                  <a:pt x="0" y="188"/>
                </a:cubicBezTo>
                <a:cubicBezTo>
                  <a:pt x="0" y="162"/>
                  <a:pt x="8" y="135"/>
                  <a:pt x="26" y="108"/>
                </a:cubicBezTo>
                <a:cubicBezTo>
                  <a:pt x="44" y="99"/>
                  <a:pt x="72" y="72"/>
                  <a:pt x="125" y="72"/>
                </a:cubicBezTo>
                <a:cubicBezTo>
                  <a:pt x="134" y="72"/>
                  <a:pt x="143" y="72"/>
                  <a:pt x="143" y="72"/>
                </a:cubicBezTo>
                <a:cubicBezTo>
                  <a:pt x="161" y="36"/>
                  <a:pt x="206" y="0"/>
                  <a:pt x="251" y="0"/>
                </a:cubicBezTo>
                <a:cubicBezTo>
                  <a:pt x="287" y="0"/>
                  <a:pt x="314" y="18"/>
                  <a:pt x="332" y="36"/>
                </a:cubicBezTo>
                <a:cubicBezTo>
                  <a:pt x="341" y="36"/>
                  <a:pt x="341" y="36"/>
                  <a:pt x="341" y="36"/>
                </a:cubicBezTo>
                <a:cubicBezTo>
                  <a:pt x="386" y="36"/>
                  <a:pt x="422" y="63"/>
                  <a:pt x="449" y="90"/>
                </a:cubicBezTo>
                <a:cubicBezTo>
                  <a:pt x="476" y="126"/>
                  <a:pt x="476" y="171"/>
                  <a:pt x="467" y="207"/>
                </a:cubicBezTo>
                <a:cubicBezTo>
                  <a:pt x="458" y="215"/>
                  <a:pt x="449" y="224"/>
                  <a:pt x="440" y="2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66">
            <a:extLst>
              <a:ext uri="{FF2B5EF4-FFF2-40B4-BE49-F238E27FC236}">
                <a16:creationId xmlns:a16="http://schemas.microsoft.com/office/drawing/2014/main" id="{561CE34B-70DE-114A-8AA9-27C5DE3A2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841" y="8980991"/>
            <a:ext cx="4818" cy="48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67">
            <a:extLst>
              <a:ext uri="{FF2B5EF4-FFF2-40B4-BE49-F238E27FC236}">
                <a16:creationId xmlns:a16="http://schemas.microsoft.com/office/drawing/2014/main" id="{2ECA46EE-3AC5-1344-9703-994D7411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841" y="8980991"/>
            <a:ext cx="4818" cy="4821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8">
            <a:extLst>
              <a:ext uri="{FF2B5EF4-FFF2-40B4-BE49-F238E27FC236}">
                <a16:creationId xmlns:a16="http://schemas.microsoft.com/office/drawing/2014/main" id="{8608F881-DAE6-B54C-8A37-805ADF28C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588" y="8677363"/>
            <a:ext cx="443394" cy="245793"/>
          </a:xfrm>
          <a:custGeom>
            <a:avLst/>
            <a:gdLst>
              <a:gd name="T0" fmla="*/ 135953 w 405"/>
              <a:gd name="T1" fmla="*/ 80604 h 226"/>
              <a:gd name="T2" fmla="*/ 135953 w 405"/>
              <a:gd name="T3" fmla="*/ 80604 h 226"/>
              <a:gd name="T4" fmla="*/ 126216 w 405"/>
              <a:gd name="T5" fmla="*/ 73797 h 226"/>
              <a:gd name="T6" fmla="*/ 103497 w 405"/>
              <a:gd name="T7" fmla="*/ 54811 h 226"/>
              <a:gd name="T8" fmla="*/ 94121 w 405"/>
              <a:gd name="T9" fmla="*/ 54811 h 226"/>
              <a:gd name="T10" fmla="*/ 87269 w 405"/>
              <a:gd name="T11" fmla="*/ 54811 h 226"/>
              <a:gd name="T12" fmla="*/ 84024 w 405"/>
              <a:gd name="T13" fmla="*/ 45138 h 226"/>
              <a:gd name="T14" fmla="*/ 68157 w 405"/>
              <a:gd name="T15" fmla="*/ 19345 h 226"/>
              <a:gd name="T16" fmla="*/ 48323 w 405"/>
              <a:gd name="T17" fmla="*/ 25793 h 226"/>
              <a:gd name="T18" fmla="*/ 35701 w 405"/>
              <a:gd name="T19" fmla="*/ 25793 h 226"/>
              <a:gd name="T20" fmla="*/ 32456 w 405"/>
              <a:gd name="T21" fmla="*/ 25793 h 226"/>
              <a:gd name="T22" fmla="*/ 12622 w 405"/>
              <a:gd name="T23" fmla="*/ 25793 h 226"/>
              <a:gd name="T24" fmla="*/ 0 w 405"/>
              <a:gd name="T25" fmla="*/ 22569 h 226"/>
              <a:gd name="T26" fmla="*/ 6491 w 405"/>
              <a:gd name="T27" fmla="*/ 9672 h 226"/>
              <a:gd name="T28" fmla="*/ 38586 w 405"/>
              <a:gd name="T29" fmla="*/ 6448 h 226"/>
              <a:gd name="T30" fmla="*/ 38586 w 405"/>
              <a:gd name="T31" fmla="*/ 6448 h 226"/>
              <a:gd name="T32" fmla="*/ 71402 w 405"/>
              <a:gd name="T33" fmla="*/ 3224 h 226"/>
              <a:gd name="T34" fmla="*/ 103497 w 405"/>
              <a:gd name="T35" fmla="*/ 35466 h 226"/>
              <a:gd name="T36" fmla="*/ 109988 w 405"/>
              <a:gd name="T37" fmla="*/ 38690 h 226"/>
              <a:gd name="T38" fmla="*/ 145689 w 405"/>
              <a:gd name="T39" fmla="*/ 70931 h 226"/>
              <a:gd name="T40" fmla="*/ 135953 w 405"/>
              <a:gd name="T41" fmla="*/ 80604 h 22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05" h="226">
                <a:moveTo>
                  <a:pt x="377" y="225"/>
                </a:moveTo>
                <a:lnTo>
                  <a:pt x="377" y="225"/>
                </a:lnTo>
                <a:cubicBezTo>
                  <a:pt x="359" y="225"/>
                  <a:pt x="350" y="216"/>
                  <a:pt x="350" y="206"/>
                </a:cubicBezTo>
                <a:cubicBezTo>
                  <a:pt x="341" y="180"/>
                  <a:pt x="323" y="162"/>
                  <a:pt x="287" y="153"/>
                </a:cubicBezTo>
                <a:cubicBezTo>
                  <a:pt x="278" y="153"/>
                  <a:pt x="269" y="153"/>
                  <a:pt x="261" y="153"/>
                </a:cubicBezTo>
                <a:cubicBezTo>
                  <a:pt x="251" y="153"/>
                  <a:pt x="242" y="153"/>
                  <a:pt x="242" y="153"/>
                </a:cubicBezTo>
                <a:cubicBezTo>
                  <a:pt x="233" y="144"/>
                  <a:pt x="233" y="135"/>
                  <a:pt x="233" y="126"/>
                </a:cubicBezTo>
                <a:cubicBezTo>
                  <a:pt x="233" y="90"/>
                  <a:pt x="215" y="63"/>
                  <a:pt x="189" y="54"/>
                </a:cubicBezTo>
                <a:cubicBezTo>
                  <a:pt x="170" y="54"/>
                  <a:pt x="143" y="54"/>
                  <a:pt x="134" y="72"/>
                </a:cubicBezTo>
                <a:cubicBezTo>
                  <a:pt x="126" y="72"/>
                  <a:pt x="107" y="81"/>
                  <a:pt x="99" y="72"/>
                </a:cubicBezTo>
                <a:cubicBezTo>
                  <a:pt x="99" y="72"/>
                  <a:pt x="99" y="72"/>
                  <a:pt x="90" y="72"/>
                </a:cubicBezTo>
                <a:cubicBezTo>
                  <a:pt x="71" y="63"/>
                  <a:pt x="54" y="63"/>
                  <a:pt x="35" y="72"/>
                </a:cubicBezTo>
                <a:cubicBezTo>
                  <a:pt x="27" y="81"/>
                  <a:pt x="9" y="72"/>
                  <a:pt x="0" y="63"/>
                </a:cubicBezTo>
                <a:cubicBezTo>
                  <a:pt x="0" y="45"/>
                  <a:pt x="0" y="27"/>
                  <a:pt x="18" y="27"/>
                </a:cubicBezTo>
                <a:cubicBezTo>
                  <a:pt x="45" y="9"/>
                  <a:pt x="71" y="9"/>
                  <a:pt x="107" y="18"/>
                </a:cubicBezTo>
                <a:cubicBezTo>
                  <a:pt x="134" y="0"/>
                  <a:pt x="170" y="0"/>
                  <a:pt x="198" y="9"/>
                </a:cubicBezTo>
                <a:cubicBezTo>
                  <a:pt x="242" y="18"/>
                  <a:pt x="278" y="54"/>
                  <a:pt x="287" y="99"/>
                </a:cubicBezTo>
                <a:cubicBezTo>
                  <a:pt x="287" y="99"/>
                  <a:pt x="297" y="108"/>
                  <a:pt x="305" y="108"/>
                </a:cubicBezTo>
                <a:cubicBezTo>
                  <a:pt x="377" y="126"/>
                  <a:pt x="395" y="171"/>
                  <a:pt x="404" y="198"/>
                </a:cubicBezTo>
                <a:cubicBezTo>
                  <a:pt x="404" y="206"/>
                  <a:pt x="395" y="225"/>
                  <a:pt x="377" y="2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9">
            <a:extLst>
              <a:ext uri="{FF2B5EF4-FFF2-40B4-BE49-F238E27FC236}">
                <a16:creationId xmlns:a16="http://schemas.microsoft.com/office/drawing/2014/main" id="{A651BBF2-6B76-9440-9B16-776699175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50401" y="8687002"/>
            <a:ext cx="395199" cy="236154"/>
          </a:xfrm>
          <a:custGeom>
            <a:avLst/>
            <a:gdLst>
              <a:gd name="T0" fmla="*/ 9736 w 361"/>
              <a:gd name="T1" fmla="*/ 77429 h 217"/>
              <a:gd name="T2" fmla="*/ 9736 w 361"/>
              <a:gd name="T3" fmla="*/ 77429 h 217"/>
              <a:gd name="T4" fmla="*/ 6491 w 361"/>
              <a:gd name="T5" fmla="*/ 77429 h 217"/>
              <a:gd name="T6" fmla="*/ 0 w 361"/>
              <a:gd name="T7" fmla="*/ 64524 h 217"/>
              <a:gd name="T8" fmla="*/ 32454 w 361"/>
              <a:gd name="T9" fmla="*/ 35488 h 217"/>
              <a:gd name="T10" fmla="*/ 35699 w 361"/>
              <a:gd name="T11" fmla="*/ 35488 h 217"/>
              <a:gd name="T12" fmla="*/ 64907 w 361"/>
              <a:gd name="T13" fmla="*/ 3226 h 217"/>
              <a:gd name="T14" fmla="*/ 94115 w 361"/>
              <a:gd name="T15" fmla="*/ 9679 h 217"/>
              <a:gd name="T16" fmla="*/ 94115 w 361"/>
              <a:gd name="T17" fmla="*/ 6452 h 217"/>
              <a:gd name="T18" fmla="*/ 123324 w 361"/>
              <a:gd name="T19" fmla="*/ 9679 h 217"/>
              <a:gd name="T20" fmla="*/ 129814 w 361"/>
              <a:gd name="T21" fmla="*/ 22583 h 217"/>
              <a:gd name="T22" fmla="*/ 116833 w 361"/>
              <a:gd name="T23" fmla="*/ 29036 h 217"/>
              <a:gd name="T24" fmla="*/ 100606 w 361"/>
              <a:gd name="T25" fmla="*/ 25810 h 217"/>
              <a:gd name="T26" fmla="*/ 97361 w 361"/>
              <a:gd name="T27" fmla="*/ 29036 h 217"/>
              <a:gd name="T28" fmla="*/ 87625 w 361"/>
              <a:gd name="T29" fmla="*/ 25810 h 217"/>
              <a:gd name="T30" fmla="*/ 71398 w 361"/>
              <a:gd name="T31" fmla="*/ 22583 h 217"/>
              <a:gd name="T32" fmla="*/ 55171 w 361"/>
              <a:gd name="T33" fmla="*/ 41940 h 217"/>
              <a:gd name="T34" fmla="*/ 55171 w 361"/>
              <a:gd name="T35" fmla="*/ 51619 h 217"/>
              <a:gd name="T36" fmla="*/ 45435 w 361"/>
              <a:gd name="T37" fmla="*/ 54845 h 217"/>
              <a:gd name="T38" fmla="*/ 38944 w 361"/>
              <a:gd name="T39" fmla="*/ 54845 h 217"/>
              <a:gd name="T40" fmla="*/ 19472 w 361"/>
              <a:gd name="T41" fmla="*/ 67750 h 217"/>
              <a:gd name="T42" fmla="*/ 9736 w 361"/>
              <a:gd name="T43" fmla="*/ 77429 h 21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61" h="217">
                <a:moveTo>
                  <a:pt x="27" y="216"/>
                </a:moveTo>
                <a:lnTo>
                  <a:pt x="27" y="216"/>
                </a:lnTo>
                <a:cubicBezTo>
                  <a:pt x="27" y="216"/>
                  <a:pt x="27" y="216"/>
                  <a:pt x="18" y="216"/>
                </a:cubicBezTo>
                <a:cubicBezTo>
                  <a:pt x="9" y="207"/>
                  <a:pt x="0" y="197"/>
                  <a:pt x="0" y="180"/>
                </a:cubicBezTo>
                <a:cubicBezTo>
                  <a:pt x="9" y="162"/>
                  <a:pt x="27" y="117"/>
                  <a:pt x="90" y="99"/>
                </a:cubicBezTo>
                <a:cubicBezTo>
                  <a:pt x="99" y="99"/>
                  <a:pt x="99" y="99"/>
                  <a:pt x="99" y="99"/>
                </a:cubicBezTo>
                <a:cubicBezTo>
                  <a:pt x="108" y="54"/>
                  <a:pt x="135" y="18"/>
                  <a:pt x="180" y="9"/>
                </a:cubicBezTo>
                <a:cubicBezTo>
                  <a:pt x="207" y="0"/>
                  <a:pt x="234" y="9"/>
                  <a:pt x="261" y="27"/>
                </a:cubicBezTo>
                <a:cubicBezTo>
                  <a:pt x="261" y="18"/>
                  <a:pt x="261" y="18"/>
                  <a:pt x="261" y="18"/>
                </a:cubicBezTo>
                <a:cubicBezTo>
                  <a:pt x="288" y="18"/>
                  <a:pt x="315" y="18"/>
                  <a:pt x="342" y="27"/>
                </a:cubicBezTo>
                <a:cubicBezTo>
                  <a:pt x="360" y="36"/>
                  <a:pt x="360" y="54"/>
                  <a:pt x="360" y="63"/>
                </a:cubicBezTo>
                <a:cubicBezTo>
                  <a:pt x="351" y="81"/>
                  <a:pt x="333" y="81"/>
                  <a:pt x="324" y="81"/>
                </a:cubicBezTo>
                <a:cubicBezTo>
                  <a:pt x="306" y="72"/>
                  <a:pt x="288" y="72"/>
                  <a:pt x="279" y="72"/>
                </a:cubicBezTo>
                <a:cubicBezTo>
                  <a:pt x="270" y="72"/>
                  <a:pt x="270" y="72"/>
                  <a:pt x="270" y="81"/>
                </a:cubicBezTo>
                <a:cubicBezTo>
                  <a:pt x="261" y="81"/>
                  <a:pt x="243" y="81"/>
                  <a:pt x="243" y="72"/>
                </a:cubicBezTo>
                <a:cubicBezTo>
                  <a:pt x="225" y="63"/>
                  <a:pt x="207" y="63"/>
                  <a:pt x="198" y="63"/>
                </a:cubicBezTo>
                <a:cubicBezTo>
                  <a:pt x="171" y="72"/>
                  <a:pt x="153" y="90"/>
                  <a:pt x="153" y="117"/>
                </a:cubicBezTo>
                <a:cubicBezTo>
                  <a:pt x="162" y="126"/>
                  <a:pt x="153" y="135"/>
                  <a:pt x="153" y="144"/>
                </a:cubicBezTo>
                <a:cubicBezTo>
                  <a:pt x="144" y="144"/>
                  <a:pt x="135" y="153"/>
                  <a:pt x="126" y="153"/>
                </a:cubicBezTo>
                <a:cubicBezTo>
                  <a:pt x="117" y="153"/>
                  <a:pt x="108" y="153"/>
                  <a:pt x="108" y="153"/>
                </a:cubicBezTo>
                <a:cubicBezTo>
                  <a:pt x="81" y="162"/>
                  <a:pt x="63" y="171"/>
                  <a:pt x="54" y="189"/>
                </a:cubicBezTo>
                <a:cubicBezTo>
                  <a:pt x="54" y="207"/>
                  <a:pt x="36" y="216"/>
                  <a:pt x="27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0">
            <a:extLst>
              <a:ext uri="{FF2B5EF4-FFF2-40B4-BE49-F238E27FC236}">
                <a16:creationId xmlns:a16="http://schemas.microsoft.com/office/drawing/2014/main" id="{709FFF98-91BC-8E46-B435-3AFDF9A3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4605" y="8368915"/>
            <a:ext cx="226518" cy="395199"/>
          </a:xfrm>
          <a:custGeom>
            <a:avLst/>
            <a:gdLst>
              <a:gd name="T0" fmla="*/ 35513 w 208"/>
              <a:gd name="T1" fmla="*/ 129814 h 361"/>
              <a:gd name="T2" fmla="*/ 35513 w 208"/>
              <a:gd name="T3" fmla="*/ 129814 h 361"/>
              <a:gd name="T4" fmla="*/ 6457 w 208"/>
              <a:gd name="T5" fmla="*/ 87625 h 361"/>
              <a:gd name="T6" fmla="*/ 0 w 208"/>
              <a:gd name="T7" fmla="*/ 35699 h 361"/>
              <a:gd name="T8" fmla="*/ 3228 w 208"/>
              <a:gd name="T9" fmla="*/ 19472 h 361"/>
              <a:gd name="T10" fmla="*/ 35513 w 208"/>
              <a:gd name="T11" fmla="*/ 0 h 361"/>
              <a:gd name="T12" fmla="*/ 71026 w 208"/>
              <a:gd name="T13" fmla="*/ 19472 h 361"/>
              <a:gd name="T14" fmla="*/ 74254 w 208"/>
              <a:gd name="T15" fmla="*/ 35699 h 361"/>
              <a:gd name="T16" fmla="*/ 64569 w 208"/>
              <a:gd name="T17" fmla="*/ 87625 h 361"/>
              <a:gd name="T18" fmla="*/ 35513 w 208"/>
              <a:gd name="T19" fmla="*/ 129814 h 361"/>
              <a:gd name="T20" fmla="*/ 38741 w 208"/>
              <a:gd name="T21" fmla="*/ 110342 h 361"/>
              <a:gd name="T22" fmla="*/ 38741 w 208"/>
              <a:gd name="T23" fmla="*/ 110342 h 361"/>
              <a:gd name="T24" fmla="*/ 35513 w 208"/>
              <a:gd name="T25" fmla="*/ 19472 h 361"/>
              <a:gd name="T26" fmla="*/ 35513 w 208"/>
              <a:gd name="T27" fmla="*/ 19472 h 361"/>
              <a:gd name="T28" fmla="*/ 19371 w 208"/>
              <a:gd name="T29" fmla="*/ 29208 h 361"/>
              <a:gd name="T30" fmla="*/ 19371 w 208"/>
              <a:gd name="T31" fmla="*/ 35699 h 361"/>
              <a:gd name="T32" fmla="*/ 25828 w 208"/>
              <a:gd name="T33" fmla="*/ 77889 h 361"/>
              <a:gd name="T34" fmla="*/ 35513 w 208"/>
              <a:gd name="T35" fmla="*/ 107097 h 361"/>
              <a:gd name="T36" fmla="*/ 48427 w 208"/>
              <a:gd name="T37" fmla="*/ 77889 h 361"/>
              <a:gd name="T38" fmla="*/ 54884 w 208"/>
              <a:gd name="T39" fmla="*/ 35699 h 361"/>
              <a:gd name="T40" fmla="*/ 51655 w 208"/>
              <a:gd name="T41" fmla="*/ 29208 h 361"/>
              <a:gd name="T42" fmla="*/ 35513 w 208"/>
              <a:gd name="T43" fmla="*/ 19472 h 36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08" h="361">
                <a:moveTo>
                  <a:pt x="99" y="360"/>
                </a:moveTo>
                <a:lnTo>
                  <a:pt x="99" y="360"/>
                </a:lnTo>
                <a:cubicBezTo>
                  <a:pt x="63" y="360"/>
                  <a:pt x="45" y="324"/>
                  <a:pt x="18" y="243"/>
                </a:cubicBezTo>
                <a:cubicBezTo>
                  <a:pt x="9" y="189"/>
                  <a:pt x="0" y="126"/>
                  <a:pt x="0" y="99"/>
                </a:cubicBezTo>
                <a:cubicBezTo>
                  <a:pt x="0" y="90"/>
                  <a:pt x="0" y="72"/>
                  <a:pt x="9" y="54"/>
                </a:cubicBezTo>
                <a:cubicBezTo>
                  <a:pt x="27" y="18"/>
                  <a:pt x="63" y="0"/>
                  <a:pt x="99" y="0"/>
                </a:cubicBezTo>
                <a:cubicBezTo>
                  <a:pt x="144" y="0"/>
                  <a:pt x="180" y="18"/>
                  <a:pt x="198" y="54"/>
                </a:cubicBezTo>
                <a:cubicBezTo>
                  <a:pt x="198" y="72"/>
                  <a:pt x="207" y="90"/>
                  <a:pt x="207" y="99"/>
                </a:cubicBezTo>
                <a:cubicBezTo>
                  <a:pt x="207" y="126"/>
                  <a:pt x="198" y="189"/>
                  <a:pt x="180" y="243"/>
                </a:cubicBezTo>
                <a:cubicBezTo>
                  <a:pt x="153" y="324"/>
                  <a:pt x="135" y="360"/>
                  <a:pt x="99" y="360"/>
                </a:cubicBezTo>
                <a:close/>
                <a:moveTo>
                  <a:pt x="108" y="306"/>
                </a:moveTo>
                <a:lnTo>
                  <a:pt x="108" y="306"/>
                </a:lnTo>
                <a:close/>
                <a:moveTo>
                  <a:pt x="99" y="54"/>
                </a:moveTo>
                <a:lnTo>
                  <a:pt x="99" y="54"/>
                </a:lnTo>
                <a:cubicBezTo>
                  <a:pt x="81" y="54"/>
                  <a:pt x="63" y="63"/>
                  <a:pt x="54" y="81"/>
                </a:cubicBezTo>
                <a:cubicBezTo>
                  <a:pt x="54" y="90"/>
                  <a:pt x="54" y="90"/>
                  <a:pt x="54" y="99"/>
                </a:cubicBezTo>
                <a:cubicBezTo>
                  <a:pt x="54" y="117"/>
                  <a:pt x="63" y="162"/>
                  <a:pt x="72" y="216"/>
                </a:cubicBezTo>
                <a:cubicBezTo>
                  <a:pt x="81" y="261"/>
                  <a:pt x="90" y="288"/>
                  <a:pt x="99" y="297"/>
                </a:cubicBezTo>
                <a:cubicBezTo>
                  <a:pt x="108" y="288"/>
                  <a:pt x="117" y="261"/>
                  <a:pt x="135" y="216"/>
                </a:cubicBezTo>
                <a:cubicBezTo>
                  <a:pt x="144" y="162"/>
                  <a:pt x="153" y="117"/>
                  <a:pt x="153" y="99"/>
                </a:cubicBezTo>
                <a:cubicBezTo>
                  <a:pt x="153" y="90"/>
                  <a:pt x="144" y="90"/>
                  <a:pt x="144" y="81"/>
                </a:cubicBezTo>
                <a:cubicBezTo>
                  <a:pt x="135" y="63"/>
                  <a:pt x="117" y="54"/>
                  <a:pt x="9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1">
            <a:extLst>
              <a:ext uri="{FF2B5EF4-FFF2-40B4-BE49-F238E27FC236}">
                <a16:creationId xmlns:a16="http://schemas.microsoft.com/office/drawing/2014/main" id="{26EA73C4-8E48-C04B-A90B-F7365436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688" y="7631530"/>
            <a:ext cx="284352" cy="718108"/>
          </a:xfrm>
          <a:custGeom>
            <a:avLst/>
            <a:gdLst>
              <a:gd name="T0" fmla="*/ 74001 w 262"/>
              <a:gd name="T1" fmla="*/ 236179 h 658"/>
              <a:gd name="T2" fmla="*/ 74001 w 262"/>
              <a:gd name="T3" fmla="*/ 236179 h 658"/>
              <a:gd name="T4" fmla="*/ 16087 w 262"/>
              <a:gd name="T5" fmla="*/ 236179 h 658"/>
              <a:gd name="T6" fmla="*/ 9652 w 262"/>
              <a:gd name="T7" fmla="*/ 229708 h 658"/>
              <a:gd name="T8" fmla="*/ 3217 w 262"/>
              <a:gd name="T9" fmla="*/ 158531 h 658"/>
              <a:gd name="T10" fmla="*/ 35392 w 262"/>
              <a:gd name="T11" fmla="*/ 12941 h 658"/>
              <a:gd name="T12" fmla="*/ 38609 w 262"/>
              <a:gd name="T13" fmla="*/ 3235 h 658"/>
              <a:gd name="T14" fmla="*/ 45044 w 262"/>
              <a:gd name="T15" fmla="*/ 0 h 658"/>
              <a:gd name="T16" fmla="*/ 51479 w 262"/>
              <a:gd name="T17" fmla="*/ 3235 h 658"/>
              <a:gd name="T18" fmla="*/ 51479 w 262"/>
              <a:gd name="T19" fmla="*/ 6471 h 658"/>
              <a:gd name="T20" fmla="*/ 86871 w 262"/>
              <a:gd name="T21" fmla="*/ 168237 h 658"/>
              <a:gd name="T22" fmla="*/ 80436 w 262"/>
              <a:gd name="T23" fmla="*/ 229708 h 658"/>
              <a:gd name="T24" fmla="*/ 74001 w 262"/>
              <a:gd name="T25" fmla="*/ 236179 h 658"/>
              <a:gd name="T26" fmla="*/ 22522 w 262"/>
              <a:gd name="T27" fmla="*/ 223237 h 658"/>
              <a:gd name="T28" fmla="*/ 22522 w 262"/>
              <a:gd name="T29" fmla="*/ 223237 h 658"/>
              <a:gd name="T30" fmla="*/ 67566 w 262"/>
              <a:gd name="T31" fmla="*/ 223237 h 658"/>
              <a:gd name="T32" fmla="*/ 74001 w 262"/>
              <a:gd name="T33" fmla="*/ 165001 h 658"/>
              <a:gd name="T34" fmla="*/ 80436 w 262"/>
              <a:gd name="T35" fmla="*/ 165001 h 658"/>
              <a:gd name="T36" fmla="*/ 74001 w 262"/>
              <a:gd name="T37" fmla="*/ 165001 h 658"/>
              <a:gd name="T38" fmla="*/ 45044 w 262"/>
              <a:gd name="T39" fmla="*/ 19412 h 658"/>
              <a:gd name="T40" fmla="*/ 16087 w 262"/>
              <a:gd name="T41" fmla="*/ 158531 h 658"/>
              <a:gd name="T42" fmla="*/ 22522 w 262"/>
              <a:gd name="T43" fmla="*/ 223237 h 65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62" h="658">
                <a:moveTo>
                  <a:pt x="207" y="657"/>
                </a:moveTo>
                <a:lnTo>
                  <a:pt x="207" y="657"/>
                </a:lnTo>
                <a:cubicBezTo>
                  <a:pt x="45" y="657"/>
                  <a:pt x="45" y="657"/>
                  <a:pt x="45" y="657"/>
                </a:cubicBezTo>
                <a:cubicBezTo>
                  <a:pt x="36" y="657"/>
                  <a:pt x="27" y="648"/>
                  <a:pt x="27" y="639"/>
                </a:cubicBezTo>
                <a:cubicBezTo>
                  <a:pt x="9" y="441"/>
                  <a:pt x="9" y="441"/>
                  <a:pt x="9" y="441"/>
                </a:cubicBezTo>
                <a:cubicBezTo>
                  <a:pt x="0" y="306"/>
                  <a:pt x="27" y="171"/>
                  <a:pt x="99" y="36"/>
                </a:cubicBezTo>
                <a:cubicBezTo>
                  <a:pt x="108" y="9"/>
                  <a:pt x="108" y="9"/>
                  <a:pt x="108" y="9"/>
                </a:cubicBezTo>
                <a:cubicBezTo>
                  <a:pt x="117" y="0"/>
                  <a:pt x="117" y="0"/>
                  <a:pt x="126" y="0"/>
                </a:cubicBezTo>
                <a:cubicBezTo>
                  <a:pt x="135" y="0"/>
                  <a:pt x="135" y="0"/>
                  <a:pt x="144" y="9"/>
                </a:cubicBezTo>
                <a:cubicBezTo>
                  <a:pt x="144" y="18"/>
                  <a:pt x="144" y="18"/>
                  <a:pt x="144" y="18"/>
                </a:cubicBezTo>
                <a:cubicBezTo>
                  <a:pt x="225" y="153"/>
                  <a:pt x="261" y="306"/>
                  <a:pt x="243" y="468"/>
                </a:cubicBezTo>
                <a:cubicBezTo>
                  <a:pt x="225" y="639"/>
                  <a:pt x="225" y="639"/>
                  <a:pt x="225" y="639"/>
                </a:cubicBezTo>
                <a:cubicBezTo>
                  <a:pt x="225" y="648"/>
                  <a:pt x="216" y="657"/>
                  <a:pt x="207" y="657"/>
                </a:cubicBezTo>
                <a:close/>
                <a:moveTo>
                  <a:pt x="63" y="621"/>
                </a:moveTo>
                <a:lnTo>
                  <a:pt x="63" y="621"/>
                </a:lnTo>
                <a:cubicBezTo>
                  <a:pt x="189" y="621"/>
                  <a:pt x="189" y="621"/>
                  <a:pt x="189" y="621"/>
                </a:cubicBezTo>
                <a:cubicBezTo>
                  <a:pt x="207" y="459"/>
                  <a:pt x="207" y="459"/>
                  <a:pt x="207" y="459"/>
                </a:cubicBezTo>
                <a:cubicBezTo>
                  <a:pt x="225" y="459"/>
                  <a:pt x="225" y="459"/>
                  <a:pt x="225" y="459"/>
                </a:cubicBezTo>
                <a:cubicBezTo>
                  <a:pt x="207" y="459"/>
                  <a:pt x="207" y="459"/>
                  <a:pt x="207" y="459"/>
                </a:cubicBezTo>
                <a:cubicBezTo>
                  <a:pt x="225" y="324"/>
                  <a:pt x="198" y="180"/>
                  <a:pt x="126" y="54"/>
                </a:cubicBezTo>
                <a:cubicBezTo>
                  <a:pt x="63" y="180"/>
                  <a:pt x="36" y="315"/>
                  <a:pt x="45" y="441"/>
                </a:cubicBezTo>
                <a:lnTo>
                  <a:pt x="63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2">
            <a:extLst>
              <a:ext uri="{FF2B5EF4-FFF2-40B4-BE49-F238E27FC236}">
                <a16:creationId xmlns:a16="http://schemas.microsoft.com/office/drawing/2014/main" id="{E984440B-E9D3-6045-9C9A-D1EDB914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928" y="8152036"/>
            <a:ext cx="149403" cy="318087"/>
          </a:xfrm>
          <a:custGeom>
            <a:avLst/>
            <a:gdLst>
              <a:gd name="T0" fmla="*/ 42337 w 136"/>
              <a:gd name="T1" fmla="*/ 104412 h 289"/>
              <a:gd name="T2" fmla="*/ 42337 w 136"/>
              <a:gd name="T3" fmla="*/ 104412 h 289"/>
              <a:gd name="T4" fmla="*/ 35823 w 136"/>
              <a:gd name="T5" fmla="*/ 101150 h 289"/>
              <a:gd name="T6" fmla="*/ 3257 w 136"/>
              <a:gd name="T7" fmla="*/ 58732 h 289"/>
              <a:gd name="T8" fmla="*/ 3257 w 136"/>
              <a:gd name="T9" fmla="*/ 48943 h 289"/>
              <a:gd name="T10" fmla="*/ 13027 w 136"/>
              <a:gd name="T11" fmla="*/ 48943 h 289"/>
              <a:gd name="T12" fmla="*/ 35823 w 136"/>
              <a:gd name="T13" fmla="*/ 78309 h 289"/>
              <a:gd name="T14" fmla="*/ 35823 w 136"/>
              <a:gd name="T15" fmla="*/ 65258 h 289"/>
              <a:gd name="T16" fmla="*/ 6513 w 136"/>
              <a:gd name="T17" fmla="*/ 9789 h 289"/>
              <a:gd name="T18" fmla="*/ 9770 w 136"/>
              <a:gd name="T19" fmla="*/ 0 h 289"/>
              <a:gd name="T20" fmla="*/ 16283 w 136"/>
              <a:gd name="T21" fmla="*/ 3263 h 289"/>
              <a:gd name="T22" fmla="*/ 45593 w 136"/>
              <a:gd name="T23" fmla="*/ 61995 h 289"/>
              <a:gd name="T24" fmla="*/ 48850 w 136"/>
              <a:gd name="T25" fmla="*/ 65258 h 289"/>
              <a:gd name="T26" fmla="*/ 48850 w 136"/>
              <a:gd name="T27" fmla="*/ 97887 h 289"/>
              <a:gd name="T28" fmla="*/ 42337 w 136"/>
              <a:gd name="T29" fmla="*/ 101150 h 289"/>
              <a:gd name="T30" fmla="*/ 42337 w 136"/>
              <a:gd name="T31" fmla="*/ 104412 h 28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6" h="289">
                <a:moveTo>
                  <a:pt x="117" y="288"/>
                </a:moveTo>
                <a:lnTo>
                  <a:pt x="117" y="288"/>
                </a:lnTo>
                <a:cubicBezTo>
                  <a:pt x="108" y="288"/>
                  <a:pt x="108" y="279"/>
                  <a:pt x="99" y="279"/>
                </a:cubicBezTo>
                <a:cubicBezTo>
                  <a:pt x="9" y="162"/>
                  <a:pt x="9" y="162"/>
                  <a:pt x="9" y="162"/>
                </a:cubicBezTo>
                <a:cubicBezTo>
                  <a:pt x="0" y="153"/>
                  <a:pt x="0" y="144"/>
                  <a:pt x="9" y="135"/>
                </a:cubicBezTo>
                <a:cubicBezTo>
                  <a:pt x="18" y="126"/>
                  <a:pt x="27" y="126"/>
                  <a:pt x="36" y="135"/>
                </a:cubicBezTo>
                <a:cubicBezTo>
                  <a:pt x="99" y="216"/>
                  <a:pt x="99" y="216"/>
                  <a:pt x="99" y="216"/>
                </a:cubicBezTo>
                <a:cubicBezTo>
                  <a:pt x="99" y="180"/>
                  <a:pt x="99" y="180"/>
                  <a:pt x="99" y="180"/>
                </a:cubicBezTo>
                <a:cubicBezTo>
                  <a:pt x="18" y="27"/>
                  <a:pt x="18" y="27"/>
                  <a:pt x="18" y="27"/>
                </a:cubicBezTo>
                <a:cubicBezTo>
                  <a:pt x="9" y="18"/>
                  <a:pt x="18" y="9"/>
                  <a:pt x="27" y="0"/>
                </a:cubicBezTo>
                <a:cubicBezTo>
                  <a:pt x="36" y="0"/>
                  <a:pt x="45" y="0"/>
                  <a:pt x="45" y="9"/>
                </a:cubicBezTo>
                <a:cubicBezTo>
                  <a:pt x="126" y="171"/>
                  <a:pt x="126" y="171"/>
                  <a:pt x="126" y="171"/>
                </a:cubicBezTo>
                <a:cubicBezTo>
                  <a:pt x="135" y="171"/>
                  <a:pt x="135" y="180"/>
                  <a:pt x="135" y="180"/>
                </a:cubicBezTo>
                <a:cubicBezTo>
                  <a:pt x="135" y="270"/>
                  <a:pt x="135" y="270"/>
                  <a:pt x="135" y="270"/>
                </a:cubicBezTo>
                <a:cubicBezTo>
                  <a:pt x="135" y="270"/>
                  <a:pt x="126" y="279"/>
                  <a:pt x="117" y="279"/>
                </a:cubicBezTo>
                <a:cubicBezTo>
                  <a:pt x="117" y="288"/>
                  <a:pt x="117" y="288"/>
                  <a:pt x="117" y="28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3">
            <a:extLst>
              <a:ext uri="{FF2B5EF4-FFF2-40B4-BE49-F238E27FC236}">
                <a16:creationId xmlns:a16="http://schemas.microsoft.com/office/drawing/2014/main" id="{DA80BBD4-1ABF-8B4F-ACB6-4E66B7D33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8215" y="8161675"/>
            <a:ext cx="139767" cy="303630"/>
          </a:xfrm>
          <a:custGeom>
            <a:avLst/>
            <a:gdLst>
              <a:gd name="T0" fmla="*/ 6888 w 127"/>
              <a:gd name="T1" fmla="*/ 99656 h 280"/>
              <a:gd name="T2" fmla="*/ 6888 w 127"/>
              <a:gd name="T3" fmla="*/ 99656 h 280"/>
              <a:gd name="T4" fmla="*/ 3263 w 127"/>
              <a:gd name="T5" fmla="*/ 96441 h 280"/>
              <a:gd name="T6" fmla="*/ 0 w 127"/>
              <a:gd name="T7" fmla="*/ 93226 h 280"/>
              <a:gd name="T8" fmla="*/ 0 w 127"/>
              <a:gd name="T9" fmla="*/ 61079 h 280"/>
              <a:gd name="T10" fmla="*/ 0 w 127"/>
              <a:gd name="T11" fmla="*/ 57865 h 280"/>
              <a:gd name="T12" fmla="*/ 29363 w 127"/>
              <a:gd name="T13" fmla="*/ 3215 h 280"/>
              <a:gd name="T14" fmla="*/ 35888 w 127"/>
              <a:gd name="T15" fmla="*/ 0 h 280"/>
              <a:gd name="T16" fmla="*/ 39150 w 127"/>
              <a:gd name="T17" fmla="*/ 9644 h 280"/>
              <a:gd name="T18" fmla="*/ 13050 w 127"/>
              <a:gd name="T19" fmla="*/ 61079 h 280"/>
              <a:gd name="T20" fmla="*/ 13050 w 127"/>
              <a:gd name="T21" fmla="*/ 73938 h 280"/>
              <a:gd name="T22" fmla="*/ 32625 w 127"/>
              <a:gd name="T23" fmla="*/ 48221 h 280"/>
              <a:gd name="T24" fmla="*/ 42413 w 127"/>
              <a:gd name="T25" fmla="*/ 48221 h 280"/>
              <a:gd name="T26" fmla="*/ 42413 w 127"/>
              <a:gd name="T27" fmla="*/ 57865 h 280"/>
              <a:gd name="T28" fmla="*/ 9788 w 127"/>
              <a:gd name="T29" fmla="*/ 96441 h 280"/>
              <a:gd name="T30" fmla="*/ 6888 w 127"/>
              <a:gd name="T31" fmla="*/ 99656 h 28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7" h="280">
                <a:moveTo>
                  <a:pt x="19" y="279"/>
                </a:moveTo>
                <a:lnTo>
                  <a:pt x="19" y="279"/>
                </a:lnTo>
                <a:cubicBezTo>
                  <a:pt x="19" y="279"/>
                  <a:pt x="9" y="279"/>
                  <a:pt x="9" y="270"/>
                </a:cubicBezTo>
                <a:cubicBezTo>
                  <a:pt x="0" y="270"/>
                  <a:pt x="0" y="261"/>
                  <a:pt x="0" y="261"/>
                </a:cubicBezTo>
                <a:cubicBezTo>
                  <a:pt x="0" y="171"/>
                  <a:pt x="0" y="171"/>
                  <a:pt x="0" y="171"/>
                </a:cubicBezTo>
                <a:lnTo>
                  <a:pt x="0" y="162"/>
                </a:ln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90" y="0"/>
                  <a:pt x="99" y="0"/>
                </a:cubicBezTo>
                <a:cubicBezTo>
                  <a:pt x="108" y="9"/>
                  <a:pt x="117" y="18"/>
                  <a:pt x="108" y="27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6" y="207"/>
                  <a:pt x="36" y="207"/>
                  <a:pt x="36" y="207"/>
                </a:cubicBezTo>
                <a:cubicBezTo>
                  <a:pt x="90" y="135"/>
                  <a:pt x="90" y="135"/>
                  <a:pt x="90" y="135"/>
                </a:cubicBezTo>
                <a:cubicBezTo>
                  <a:pt x="99" y="126"/>
                  <a:pt x="108" y="126"/>
                  <a:pt x="117" y="135"/>
                </a:cubicBezTo>
                <a:cubicBezTo>
                  <a:pt x="126" y="144"/>
                  <a:pt x="126" y="153"/>
                  <a:pt x="117" y="162"/>
                </a:cubicBezTo>
                <a:cubicBezTo>
                  <a:pt x="27" y="270"/>
                  <a:pt x="27" y="270"/>
                  <a:pt x="27" y="270"/>
                </a:cubicBezTo>
                <a:lnTo>
                  <a:pt x="19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74">
            <a:extLst>
              <a:ext uri="{FF2B5EF4-FFF2-40B4-BE49-F238E27FC236}">
                <a16:creationId xmlns:a16="http://schemas.microsoft.com/office/drawing/2014/main" id="{A4A51FEB-5F1D-1944-99B6-278B96B5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2800" y="8311081"/>
            <a:ext cx="120489" cy="72291"/>
          </a:xfrm>
          <a:custGeom>
            <a:avLst/>
            <a:gdLst>
              <a:gd name="T0" fmla="*/ 32770 w 109"/>
              <a:gd name="T1" fmla="*/ 23440 h 64"/>
              <a:gd name="T2" fmla="*/ 32770 w 109"/>
              <a:gd name="T3" fmla="*/ 23440 h 64"/>
              <a:gd name="T4" fmla="*/ 6554 w 109"/>
              <a:gd name="T5" fmla="*/ 23440 h 64"/>
              <a:gd name="T6" fmla="*/ 0 w 109"/>
              <a:gd name="T7" fmla="*/ 20091 h 64"/>
              <a:gd name="T8" fmla="*/ 0 w 109"/>
              <a:gd name="T9" fmla="*/ 6697 h 64"/>
              <a:gd name="T10" fmla="*/ 6554 w 109"/>
              <a:gd name="T11" fmla="*/ 0 h 64"/>
              <a:gd name="T12" fmla="*/ 32770 w 109"/>
              <a:gd name="T13" fmla="*/ 0 h 64"/>
              <a:gd name="T14" fmla="*/ 39324 w 109"/>
              <a:gd name="T15" fmla="*/ 6697 h 64"/>
              <a:gd name="T16" fmla="*/ 39324 w 109"/>
              <a:gd name="T17" fmla="*/ 20091 h 64"/>
              <a:gd name="T18" fmla="*/ 32770 w 109"/>
              <a:gd name="T19" fmla="*/ 23440 h 64"/>
              <a:gd name="T20" fmla="*/ 13108 w 109"/>
              <a:gd name="T21" fmla="*/ 13394 h 64"/>
              <a:gd name="T22" fmla="*/ 13108 w 109"/>
              <a:gd name="T23" fmla="*/ 13394 h 64"/>
              <a:gd name="T24" fmla="*/ 26216 w 109"/>
              <a:gd name="T25" fmla="*/ 13394 h 64"/>
              <a:gd name="T26" fmla="*/ 26216 w 109"/>
              <a:gd name="T27" fmla="*/ 13394 h 64"/>
              <a:gd name="T28" fmla="*/ 13108 w 109"/>
              <a:gd name="T29" fmla="*/ 13394 h 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9" h="64">
                <a:moveTo>
                  <a:pt x="90" y="63"/>
                </a:moveTo>
                <a:lnTo>
                  <a:pt x="90" y="63"/>
                </a:lnTo>
                <a:cubicBezTo>
                  <a:pt x="18" y="63"/>
                  <a:pt x="18" y="63"/>
                  <a:pt x="18" y="63"/>
                </a:cubicBezTo>
                <a:cubicBezTo>
                  <a:pt x="9" y="63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0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08" y="0"/>
                  <a:pt x="108" y="18"/>
                </a:cubicBezTo>
                <a:cubicBezTo>
                  <a:pt x="108" y="54"/>
                  <a:pt x="108" y="54"/>
                  <a:pt x="108" y="54"/>
                </a:cubicBezTo>
                <a:cubicBezTo>
                  <a:pt x="108" y="63"/>
                  <a:pt x="108" y="63"/>
                  <a:pt x="90" y="63"/>
                </a:cubicBezTo>
                <a:close/>
                <a:moveTo>
                  <a:pt x="36" y="36"/>
                </a:moveTo>
                <a:lnTo>
                  <a:pt x="36" y="36"/>
                </a:lnTo>
                <a:cubicBezTo>
                  <a:pt x="72" y="36"/>
                  <a:pt x="72" y="36"/>
                  <a:pt x="72" y="36"/>
                </a:cubicBezTo>
                <a:cubicBezTo>
                  <a:pt x="36" y="36"/>
                  <a:pt x="36" y="36"/>
                  <a:pt x="36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75">
            <a:extLst>
              <a:ext uri="{FF2B5EF4-FFF2-40B4-BE49-F238E27FC236}">
                <a16:creationId xmlns:a16="http://schemas.microsoft.com/office/drawing/2014/main" id="{477DE352-8063-2D49-9B88-735FB560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2800" y="7838770"/>
            <a:ext cx="120489" cy="120486"/>
          </a:xfrm>
          <a:custGeom>
            <a:avLst/>
            <a:gdLst>
              <a:gd name="T0" fmla="*/ 19662 w 109"/>
              <a:gd name="T1" fmla="*/ 39323 h 109"/>
              <a:gd name="T2" fmla="*/ 19662 w 109"/>
              <a:gd name="T3" fmla="*/ 39323 h 109"/>
              <a:gd name="T4" fmla="*/ 0 w 109"/>
              <a:gd name="T5" fmla="*/ 19661 h 109"/>
              <a:gd name="T6" fmla="*/ 19662 w 109"/>
              <a:gd name="T7" fmla="*/ 0 h 109"/>
              <a:gd name="T8" fmla="*/ 39324 w 109"/>
              <a:gd name="T9" fmla="*/ 19661 h 109"/>
              <a:gd name="T10" fmla="*/ 19662 w 109"/>
              <a:gd name="T11" fmla="*/ 39323 h 109"/>
              <a:gd name="T12" fmla="*/ 19662 w 109"/>
              <a:gd name="T13" fmla="*/ 13108 h 109"/>
              <a:gd name="T14" fmla="*/ 19662 w 109"/>
              <a:gd name="T15" fmla="*/ 13108 h 109"/>
              <a:gd name="T16" fmla="*/ 13108 w 109"/>
              <a:gd name="T17" fmla="*/ 19661 h 109"/>
              <a:gd name="T18" fmla="*/ 19662 w 109"/>
              <a:gd name="T19" fmla="*/ 26215 h 109"/>
              <a:gd name="T20" fmla="*/ 26216 w 109"/>
              <a:gd name="T21" fmla="*/ 19661 h 109"/>
              <a:gd name="T22" fmla="*/ 19662 w 109"/>
              <a:gd name="T23" fmla="*/ 13108 h 1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9" h="109">
                <a:moveTo>
                  <a:pt x="54" y="108"/>
                </a:moveTo>
                <a:lnTo>
                  <a:pt x="54" y="108"/>
                </a:lnTo>
                <a:cubicBezTo>
                  <a:pt x="27" y="108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1" y="0"/>
                  <a:pt x="108" y="27"/>
                  <a:pt x="108" y="54"/>
                </a:cubicBezTo>
                <a:cubicBezTo>
                  <a:pt x="108" y="81"/>
                  <a:pt x="81" y="108"/>
                  <a:pt x="54" y="108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76">
            <a:extLst>
              <a:ext uri="{FF2B5EF4-FFF2-40B4-BE49-F238E27FC236}">
                <a16:creationId xmlns:a16="http://schemas.microsoft.com/office/drawing/2014/main" id="{46BB6770-40BD-4E46-867D-C278A3C8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1356" y="8161675"/>
            <a:ext cx="38556" cy="303630"/>
          </a:xfrm>
          <a:custGeom>
            <a:avLst/>
            <a:gdLst>
              <a:gd name="T0" fmla="*/ 6178 w 37"/>
              <a:gd name="T1" fmla="*/ 99656 h 280"/>
              <a:gd name="T2" fmla="*/ 6178 w 37"/>
              <a:gd name="T3" fmla="*/ 99656 h 280"/>
              <a:gd name="T4" fmla="*/ 0 w 37"/>
              <a:gd name="T5" fmla="*/ 93226 h 280"/>
              <a:gd name="T6" fmla="*/ 0 w 37"/>
              <a:gd name="T7" fmla="*/ 6429 h 280"/>
              <a:gd name="T8" fmla="*/ 6178 w 37"/>
              <a:gd name="T9" fmla="*/ 0 h 280"/>
              <a:gd name="T10" fmla="*/ 12357 w 37"/>
              <a:gd name="T11" fmla="*/ 6429 h 280"/>
              <a:gd name="T12" fmla="*/ 12357 w 37"/>
              <a:gd name="T13" fmla="*/ 93226 h 280"/>
              <a:gd name="T14" fmla="*/ 6178 w 37"/>
              <a:gd name="T15" fmla="*/ 99656 h 2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7" h="280">
                <a:moveTo>
                  <a:pt x="18" y="279"/>
                </a:moveTo>
                <a:lnTo>
                  <a:pt x="18" y="279"/>
                </a:lnTo>
                <a:cubicBezTo>
                  <a:pt x="9" y="279"/>
                  <a:pt x="0" y="270"/>
                  <a:pt x="0" y="26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36" y="9"/>
                  <a:pt x="36" y="18"/>
                </a:cubicBezTo>
                <a:cubicBezTo>
                  <a:pt x="36" y="261"/>
                  <a:pt x="36" y="261"/>
                  <a:pt x="36" y="261"/>
                </a:cubicBezTo>
                <a:cubicBezTo>
                  <a:pt x="36" y="270"/>
                  <a:pt x="27" y="279"/>
                  <a:pt x="18" y="2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CuadroTexto 431">
            <a:extLst>
              <a:ext uri="{FF2B5EF4-FFF2-40B4-BE49-F238E27FC236}">
                <a16:creationId xmlns:a16="http://schemas.microsoft.com/office/drawing/2014/main" id="{A7F76034-AC09-BF41-92DE-57FA2C2529BC}"/>
              </a:ext>
            </a:extLst>
          </p:cNvPr>
          <p:cNvSpPr txBox="1"/>
          <p:nvPr/>
        </p:nvSpPr>
        <p:spPr>
          <a:xfrm>
            <a:off x="10085524" y="143647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433" name="CuadroTexto 432">
            <a:extLst>
              <a:ext uri="{FF2B5EF4-FFF2-40B4-BE49-F238E27FC236}">
                <a16:creationId xmlns:a16="http://schemas.microsoft.com/office/drawing/2014/main" id="{A65D972A-4532-204C-ABF7-3344BA27461C}"/>
              </a:ext>
            </a:extLst>
          </p:cNvPr>
          <p:cNvSpPr txBox="1"/>
          <p:nvPr/>
        </p:nvSpPr>
        <p:spPr>
          <a:xfrm>
            <a:off x="2451398" y="28044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35" name="CuadroTexto 395">
            <a:extLst>
              <a:ext uri="{FF2B5EF4-FFF2-40B4-BE49-F238E27FC236}">
                <a16:creationId xmlns:a16="http://schemas.microsoft.com/office/drawing/2014/main" id="{AFEB0FCC-E33A-9B44-80BD-7A585B93232F}"/>
              </a:ext>
            </a:extLst>
          </p:cNvPr>
          <p:cNvSpPr txBox="1"/>
          <p:nvPr/>
        </p:nvSpPr>
        <p:spPr>
          <a:xfrm flipH="1">
            <a:off x="9566327" y="979005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36" name="Rectangle 32">
            <a:extLst>
              <a:ext uri="{FF2B5EF4-FFF2-40B4-BE49-F238E27FC236}">
                <a16:creationId xmlns:a16="http://schemas.microsoft.com/office/drawing/2014/main" id="{B2C0DDA7-3CEC-0441-A3F2-70B41CE5C765}"/>
              </a:ext>
            </a:extLst>
          </p:cNvPr>
          <p:cNvSpPr/>
          <p:nvPr/>
        </p:nvSpPr>
        <p:spPr>
          <a:xfrm flipH="1">
            <a:off x="8492097" y="10344942"/>
            <a:ext cx="44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8" name="CuadroTexto 395">
            <a:extLst>
              <a:ext uri="{FF2B5EF4-FFF2-40B4-BE49-F238E27FC236}">
                <a16:creationId xmlns:a16="http://schemas.microsoft.com/office/drawing/2014/main" id="{17D5C183-DB0C-2C40-BDBE-F2698A09F5EA}"/>
              </a:ext>
            </a:extLst>
          </p:cNvPr>
          <p:cNvSpPr txBox="1"/>
          <p:nvPr/>
        </p:nvSpPr>
        <p:spPr>
          <a:xfrm flipH="1">
            <a:off x="13677364" y="97881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39" name="Rectangle 32">
            <a:extLst>
              <a:ext uri="{FF2B5EF4-FFF2-40B4-BE49-F238E27FC236}">
                <a16:creationId xmlns:a16="http://schemas.microsoft.com/office/drawing/2014/main" id="{32901696-6CE2-DB47-95AC-A8BA67AB0D5F}"/>
              </a:ext>
            </a:extLst>
          </p:cNvPr>
          <p:cNvSpPr/>
          <p:nvPr/>
        </p:nvSpPr>
        <p:spPr>
          <a:xfrm flipH="1">
            <a:off x="12603134" y="10343076"/>
            <a:ext cx="44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41" name="CuadroTexto 395">
            <a:extLst>
              <a:ext uri="{FF2B5EF4-FFF2-40B4-BE49-F238E27FC236}">
                <a16:creationId xmlns:a16="http://schemas.microsoft.com/office/drawing/2014/main" id="{38AFFE65-86BB-3847-BA94-FA3E1A3CD901}"/>
              </a:ext>
            </a:extLst>
          </p:cNvPr>
          <p:cNvSpPr txBox="1"/>
          <p:nvPr/>
        </p:nvSpPr>
        <p:spPr>
          <a:xfrm flipH="1">
            <a:off x="17788401" y="9791264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42" name="Rectangle 32">
            <a:extLst>
              <a:ext uri="{FF2B5EF4-FFF2-40B4-BE49-F238E27FC236}">
                <a16:creationId xmlns:a16="http://schemas.microsoft.com/office/drawing/2014/main" id="{7DD04524-E3CC-9341-94BC-9B9070613C36}"/>
              </a:ext>
            </a:extLst>
          </p:cNvPr>
          <p:cNvSpPr/>
          <p:nvPr/>
        </p:nvSpPr>
        <p:spPr>
          <a:xfrm flipH="1">
            <a:off x="16714171" y="10346155"/>
            <a:ext cx="4415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1">
            <a:extLst>
              <a:ext uri="{FF2B5EF4-FFF2-40B4-BE49-F238E27FC236}">
                <a16:creationId xmlns:a16="http://schemas.microsoft.com/office/drawing/2014/main" id="{89DD15C2-F122-D44F-86B5-FC921AE73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990" y="3112146"/>
            <a:ext cx="7624962" cy="7624962"/>
          </a:xfrm>
          <a:custGeom>
            <a:avLst/>
            <a:gdLst>
              <a:gd name="T0" fmla="*/ 2452327 w 6814"/>
              <a:gd name="T1" fmla="*/ 1224363 h 6813"/>
              <a:gd name="T2" fmla="*/ 2452327 w 6814"/>
              <a:gd name="T3" fmla="*/ 1224363 h 6813"/>
              <a:gd name="T4" fmla="*/ 1224544 w 6814"/>
              <a:gd name="T5" fmla="*/ 2452327 h 6813"/>
              <a:gd name="T6" fmla="*/ 0 w 6814"/>
              <a:gd name="T7" fmla="*/ 1224363 h 6813"/>
              <a:gd name="T8" fmla="*/ 1224544 w 6814"/>
              <a:gd name="T9" fmla="*/ 0 h 6813"/>
              <a:gd name="T10" fmla="*/ 2452327 w 6814"/>
              <a:gd name="T11" fmla="*/ 1224363 h 681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814" h="6813">
                <a:moveTo>
                  <a:pt x="6813" y="3401"/>
                </a:moveTo>
                <a:lnTo>
                  <a:pt x="6813" y="3401"/>
                </a:lnTo>
                <a:cubicBezTo>
                  <a:pt x="6813" y="5284"/>
                  <a:pt x="5285" y="6812"/>
                  <a:pt x="3402" y="6812"/>
                </a:cubicBezTo>
                <a:cubicBezTo>
                  <a:pt x="1518" y="6812"/>
                  <a:pt x="0" y="5284"/>
                  <a:pt x="0" y="3401"/>
                </a:cubicBezTo>
                <a:cubicBezTo>
                  <a:pt x="0" y="1519"/>
                  <a:pt x="1518" y="0"/>
                  <a:pt x="3402" y="0"/>
                </a:cubicBezTo>
                <a:cubicBezTo>
                  <a:pt x="5285" y="0"/>
                  <a:pt x="6813" y="1519"/>
                  <a:pt x="6813" y="3401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13">
            <a:extLst>
              <a:ext uri="{FF2B5EF4-FFF2-40B4-BE49-F238E27FC236}">
                <a16:creationId xmlns:a16="http://schemas.microsoft.com/office/drawing/2014/main" id="{E66EDEA7-643A-7245-8429-DBAF85F0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6838" y="4538432"/>
            <a:ext cx="2127095" cy="2082676"/>
          </a:xfrm>
          <a:custGeom>
            <a:avLst/>
            <a:gdLst>
              <a:gd name="T0" fmla="*/ 0 w 1902"/>
              <a:gd name="T1" fmla="*/ 0 h 1859"/>
              <a:gd name="T2" fmla="*/ 0 w 1902"/>
              <a:gd name="T3" fmla="*/ 0 h 1859"/>
              <a:gd name="T4" fmla="*/ 683853 w 1902"/>
              <a:gd name="T5" fmla="*/ 0 h 1859"/>
              <a:gd name="T6" fmla="*/ 605791 w 1902"/>
              <a:gd name="T7" fmla="*/ 557130 h 1859"/>
              <a:gd name="T8" fmla="*/ 90653 w 1902"/>
              <a:gd name="T9" fmla="*/ 557130 h 1859"/>
              <a:gd name="T10" fmla="*/ 0 w 1902"/>
              <a:gd name="T11" fmla="*/ 0 h 18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02" h="1859">
                <a:moveTo>
                  <a:pt x="0" y="0"/>
                </a:moveTo>
                <a:lnTo>
                  <a:pt x="0" y="0"/>
                </a:lnTo>
                <a:cubicBezTo>
                  <a:pt x="1901" y="0"/>
                  <a:pt x="1901" y="0"/>
                  <a:pt x="1901" y="0"/>
                </a:cubicBezTo>
                <a:cubicBezTo>
                  <a:pt x="1901" y="0"/>
                  <a:pt x="1545" y="964"/>
                  <a:pt x="1684" y="1546"/>
                </a:cubicBezTo>
                <a:cubicBezTo>
                  <a:pt x="1684" y="1546"/>
                  <a:pt x="903" y="1858"/>
                  <a:pt x="252" y="1546"/>
                </a:cubicBezTo>
                <a:cubicBezTo>
                  <a:pt x="252" y="1546"/>
                  <a:pt x="243" y="105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14">
            <a:extLst>
              <a:ext uri="{FF2B5EF4-FFF2-40B4-BE49-F238E27FC236}">
                <a16:creationId xmlns:a16="http://schemas.microsoft.com/office/drawing/2014/main" id="{3ACE6BA0-2FEF-D042-AF04-AEAA7DEC0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8651" y="3645153"/>
            <a:ext cx="2393599" cy="2926603"/>
          </a:xfrm>
          <a:custGeom>
            <a:avLst/>
            <a:gdLst>
              <a:gd name="T0" fmla="*/ 763093 w 2137"/>
              <a:gd name="T1" fmla="*/ 278383 h 2614"/>
              <a:gd name="T2" fmla="*/ 763093 w 2137"/>
              <a:gd name="T3" fmla="*/ 278383 h 2614"/>
              <a:gd name="T4" fmla="*/ 725622 w 2137"/>
              <a:gd name="T5" fmla="*/ 253173 h 2614"/>
              <a:gd name="T6" fmla="*/ 572500 w 2137"/>
              <a:gd name="T7" fmla="*/ 253173 h 2614"/>
              <a:gd name="T8" fmla="*/ 569257 w 2137"/>
              <a:gd name="T9" fmla="*/ 184388 h 2614"/>
              <a:gd name="T10" fmla="*/ 384789 w 2137"/>
              <a:gd name="T11" fmla="*/ 0 h 2614"/>
              <a:gd name="T12" fmla="*/ 200321 w 2137"/>
              <a:gd name="T13" fmla="*/ 184388 h 2614"/>
              <a:gd name="T14" fmla="*/ 200321 w 2137"/>
              <a:gd name="T15" fmla="*/ 253173 h 2614"/>
              <a:gd name="T16" fmla="*/ 43955 w 2137"/>
              <a:gd name="T17" fmla="*/ 253173 h 2614"/>
              <a:gd name="T18" fmla="*/ 43955 w 2137"/>
              <a:gd name="T19" fmla="*/ 253173 h 2614"/>
              <a:gd name="T20" fmla="*/ 6485 w 2137"/>
              <a:gd name="T21" fmla="*/ 278383 h 2614"/>
              <a:gd name="T22" fmla="*/ 12610 w 2137"/>
              <a:gd name="T23" fmla="*/ 321959 h 2614"/>
              <a:gd name="T24" fmla="*/ 84668 w 2137"/>
              <a:gd name="T25" fmla="*/ 515710 h 2614"/>
              <a:gd name="T26" fmla="*/ 96918 w 2137"/>
              <a:gd name="T27" fmla="*/ 715944 h 2614"/>
              <a:gd name="T28" fmla="*/ 94035 w 2137"/>
              <a:gd name="T29" fmla="*/ 775006 h 2614"/>
              <a:gd name="T30" fmla="*/ 94035 w 2137"/>
              <a:gd name="T31" fmla="*/ 822183 h 2614"/>
              <a:gd name="T32" fmla="*/ 203563 w 2137"/>
              <a:gd name="T33" fmla="*/ 915818 h 2614"/>
              <a:gd name="T34" fmla="*/ 381546 w 2137"/>
              <a:gd name="T35" fmla="*/ 941027 h 2614"/>
              <a:gd name="T36" fmla="*/ 397399 w 2137"/>
              <a:gd name="T37" fmla="*/ 941027 h 2614"/>
              <a:gd name="T38" fmla="*/ 566014 w 2137"/>
              <a:gd name="T39" fmla="*/ 921940 h 2614"/>
              <a:gd name="T40" fmla="*/ 678785 w 2137"/>
              <a:gd name="T41" fmla="*/ 834428 h 2614"/>
              <a:gd name="T42" fmla="*/ 684910 w 2137"/>
              <a:gd name="T43" fmla="*/ 772125 h 2614"/>
              <a:gd name="T44" fmla="*/ 678785 w 2137"/>
              <a:gd name="T45" fmla="*/ 709462 h 2614"/>
              <a:gd name="T46" fmla="*/ 678785 w 2137"/>
              <a:gd name="T47" fmla="*/ 700098 h 2614"/>
              <a:gd name="T48" fmla="*/ 678785 w 2137"/>
              <a:gd name="T49" fmla="*/ 697217 h 2614"/>
              <a:gd name="T50" fmla="*/ 688152 w 2137"/>
              <a:gd name="T51" fmla="*/ 509588 h 2614"/>
              <a:gd name="T52" fmla="*/ 756968 w 2137"/>
              <a:gd name="T53" fmla="*/ 321959 h 2614"/>
              <a:gd name="T54" fmla="*/ 763093 w 2137"/>
              <a:gd name="T55" fmla="*/ 278383 h 2614"/>
              <a:gd name="T56" fmla="*/ 262651 w 2137"/>
              <a:gd name="T57" fmla="*/ 184388 h 2614"/>
              <a:gd name="T58" fmla="*/ 262651 w 2137"/>
              <a:gd name="T59" fmla="*/ 184388 h 2614"/>
              <a:gd name="T60" fmla="*/ 384789 w 2137"/>
              <a:gd name="T61" fmla="*/ 59422 h 2614"/>
              <a:gd name="T62" fmla="*/ 509809 w 2137"/>
              <a:gd name="T63" fmla="*/ 184388 h 2614"/>
              <a:gd name="T64" fmla="*/ 509809 w 2137"/>
              <a:gd name="T65" fmla="*/ 253173 h 2614"/>
              <a:gd name="T66" fmla="*/ 262651 w 2137"/>
              <a:gd name="T67" fmla="*/ 253173 h 2614"/>
              <a:gd name="T68" fmla="*/ 262651 w 2137"/>
              <a:gd name="T69" fmla="*/ 184388 h 2614"/>
              <a:gd name="T70" fmla="*/ 628705 w 2137"/>
              <a:gd name="T71" fmla="*/ 500224 h 2614"/>
              <a:gd name="T72" fmla="*/ 628705 w 2137"/>
              <a:gd name="T73" fmla="*/ 500224 h 2614"/>
              <a:gd name="T74" fmla="*/ 619337 w 2137"/>
              <a:gd name="T75" fmla="*/ 712703 h 2614"/>
              <a:gd name="T76" fmla="*/ 619337 w 2137"/>
              <a:gd name="T77" fmla="*/ 725307 h 2614"/>
              <a:gd name="T78" fmla="*/ 619337 w 2137"/>
              <a:gd name="T79" fmla="*/ 725307 h 2614"/>
              <a:gd name="T80" fmla="*/ 622580 w 2137"/>
              <a:gd name="T81" fmla="*/ 775006 h 2614"/>
              <a:gd name="T82" fmla="*/ 619337 w 2137"/>
              <a:gd name="T83" fmla="*/ 818942 h 2614"/>
              <a:gd name="T84" fmla="*/ 550522 w 2137"/>
              <a:gd name="T85" fmla="*/ 862518 h 2614"/>
              <a:gd name="T86" fmla="*/ 381546 w 2137"/>
              <a:gd name="T87" fmla="*/ 881605 h 2614"/>
              <a:gd name="T88" fmla="*/ 222298 w 2137"/>
              <a:gd name="T89" fmla="*/ 856396 h 2614"/>
              <a:gd name="T90" fmla="*/ 156366 w 2137"/>
              <a:gd name="T91" fmla="*/ 812820 h 2614"/>
              <a:gd name="T92" fmla="*/ 153483 w 2137"/>
              <a:gd name="T93" fmla="*/ 778247 h 2614"/>
              <a:gd name="T94" fmla="*/ 156366 w 2137"/>
              <a:gd name="T95" fmla="*/ 718825 h 2614"/>
              <a:gd name="T96" fmla="*/ 146998 w 2137"/>
              <a:gd name="T97" fmla="*/ 506347 h 2614"/>
              <a:gd name="T98" fmla="*/ 81425 w 2137"/>
              <a:gd name="T99" fmla="*/ 315836 h 2614"/>
              <a:gd name="T100" fmla="*/ 688152 w 2137"/>
              <a:gd name="T101" fmla="*/ 315836 h 2614"/>
              <a:gd name="T102" fmla="*/ 628705 w 2137"/>
              <a:gd name="T103" fmla="*/ 500224 h 261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137" h="2614">
                <a:moveTo>
                  <a:pt x="2118" y="773"/>
                </a:moveTo>
                <a:lnTo>
                  <a:pt x="2118" y="773"/>
                </a:lnTo>
                <a:cubicBezTo>
                  <a:pt x="2101" y="729"/>
                  <a:pt x="2058" y="703"/>
                  <a:pt x="2014" y="703"/>
                </a:cubicBezTo>
                <a:cubicBezTo>
                  <a:pt x="1589" y="703"/>
                  <a:pt x="1589" y="703"/>
                  <a:pt x="1589" y="703"/>
                </a:cubicBezTo>
                <a:cubicBezTo>
                  <a:pt x="1580" y="512"/>
                  <a:pt x="1580" y="512"/>
                  <a:pt x="1580" y="512"/>
                </a:cubicBezTo>
                <a:cubicBezTo>
                  <a:pt x="1580" y="226"/>
                  <a:pt x="1354" y="0"/>
                  <a:pt x="1068" y="0"/>
                </a:cubicBezTo>
                <a:cubicBezTo>
                  <a:pt x="790" y="0"/>
                  <a:pt x="556" y="226"/>
                  <a:pt x="556" y="512"/>
                </a:cubicBezTo>
                <a:cubicBezTo>
                  <a:pt x="556" y="703"/>
                  <a:pt x="556" y="703"/>
                  <a:pt x="556" y="703"/>
                </a:cubicBezTo>
                <a:cubicBezTo>
                  <a:pt x="122" y="703"/>
                  <a:pt x="122" y="703"/>
                  <a:pt x="122" y="703"/>
                </a:cubicBezTo>
                <a:cubicBezTo>
                  <a:pt x="79" y="703"/>
                  <a:pt x="35" y="729"/>
                  <a:pt x="18" y="773"/>
                </a:cubicBezTo>
                <a:cubicBezTo>
                  <a:pt x="0" y="816"/>
                  <a:pt x="0" y="859"/>
                  <a:pt x="35" y="894"/>
                </a:cubicBezTo>
                <a:cubicBezTo>
                  <a:pt x="131" y="1016"/>
                  <a:pt x="200" y="1198"/>
                  <a:pt x="235" y="1432"/>
                </a:cubicBezTo>
                <a:cubicBezTo>
                  <a:pt x="269" y="1641"/>
                  <a:pt x="269" y="1849"/>
                  <a:pt x="269" y="1988"/>
                </a:cubicBezTo>
                <a:cubicBezTo>
                  <a:pt x="261" y="2048"/>
                  <a:pt x="261" y="2109"/>
                  <a:pt x="261" y="2152"/>
                </a:cubicBezTo>
                <a:cubicBezTo>
                  <a:pt x="252" y="2196"/>
                  <a:pt x="261" y="2239"/>
                  <a:pt x="261" y="2283"/>
                </a:cubicBezTo>
                <a:cubicBezTo>
                  <a:pt x="287" y="2395"/>
                  <a:pt x="382" y="2482"/>
                  <a:pt x="565" y="2543"/>
                </a:cubicBezTo>
                <a:cubicBezTo>
                  <a:pt x="695" y="2587"/>
                  <a:pt x="868" y="2613"/>
                  <a:pt x="1059" y="2613"/>
                </a:cubicBezTo>
                <a:cubicBezTo>
                  <a:pt x="1077" y="2613"/>
                  <a:pt x="1085" y="2613"/>
                  <a:pt x="1103" y="2613"/>
                </a:cubicBezTo>
                <a:cubicBezTo>
                  <a:pt x="1276" y="2613"/>
                  <a:pt x="1441" y="2595"/>
                  <a:pt x="1571" y="2560"/>
                </a:cubicBezTo>
                <a:cubicBezTo>
                  <a:pt x="1754" y="2509"/>
                  <a:pt x="1858" y="2422"/>
                  <a:pt x="1884" y="2317"/>
                </a:cubicBezTo>
                <a:cubicBezTo>
                  <a:pt x="1901" y="2257"/>
                  <a:pt x="1901" y="2196"/>
                  <a:pt x="1901" y="2144"/>
                </a:cubicBezTo>
                <a:cubicBezTo>
                  <a:pt x="1893" y="2109"/>
                  <a:pt x="1893" y="2048"/>
                  <a:pt x="1884" y="1970"/>
                </a:cubicBezTo>
                <a:cubicBezTo>
                  <a:pt x="1884" y="1944"/>
                  <a:pt x="1884" y="1944"/>
                  <a:pt x="1884" y="1944"/>
                </a:cubicBezTo>
                <a:cubicBezTo>
                  <a:pt x="1884" y="1936"/>
                  <a:pt x="1884" y="1936"/>
                  <a:pt x="1884" y="1936"/>
                </a:cubicBezTo>
                <a:cubicBezTo>
                  <a:pt x="1884" y="1805"/>
                  <a:pt x="1884" y="1606"/>
                  <a:pt x="1910" y="1415"/>
                </a:cubicBezTo>
                <a:cubicBezTo>
                  <a:pt x="1944" y="1189"/>
                  <a:pt x="2005" y="1016"/>
                  <a:pt x="2101" y="894"/>
                </a:cubicBezTo>
                <a:cubicBezTo>
                  <a:pt x="2136" y="859"/>
                  <a:pt x="2136" y="816"/>
                  <a:pt x="2118" y="773"/>
                </a:cubicBezTo>
                <a:close/>
                <a:moveTo>
                  <a:pt x="729" y="512"/>
                </a:moveTo>
                <a:lnTo>
                  <a:pt x="729" y="512"/>
                </a:lnTo>
                <a:cubicBezTo>
                  <a:pt x="729" y="321"/>
                  <a:pt x="877" y="165"/>
                  <a:pt x="1068" y="165"/>
                </a:cubicBezTo>
                <a:cubicBezTo>
                  <a:pt x="1259" y="165"/>
                  <a:pt x="1415" y="321"/>
                  <a:pt x="1415" y="512"/>
                </a:cubicBezTo>
                <a:cubicBezTo>
                  <a:pt x="1415" y="703"/>
                  <a:pt x="1415" y="703"/>
                  <a:pt x="1415" y="703"/>
                </a:cubicBezTo>
                <a:cubicBezTo>
                  <a:pt x="729" y="703"/>
                  <a:pt x="729" y="703"/>
                  <a:pt x="729" y="703"/>
                </a:cubicBezTo>
                <a:lnTo>
                  <a:pt x="729" y="512"/>
                </a:lnTo>
                <a:close/>
                <a:moveTo>
                  <a:pt x="1745" y="1389"/>
                </a:moveTo>
                <a:lnTo>
                  <a:pt x="1745" y="1389"/>
                </a:lnTo>
                <a:cubicBezTo>
                  <a:pt x="1710" y="1614"/>
                  <a:pt x="1710" y="1831"/>
                  <a:pt x="1719" y="1979"/>
                </a:cubicBezTo>
                <a:cubicBezTo>
                  <a:pt x="1719" y="2014"/>
                  <a:pt x="1719" y="2014"/>
                  <a:pt x="1719" y="2014"/>
                </a:cubicBezTo>
                <a:cubicBezTo>
                  <a:pt x="1719" y="2074"/>
                  <a:pt x="1728" y="2127"/>
                  <a:pt x="1728" y="2152"/>
                </a:cubicBezTo>
                <a:cubicBezTo>
                  <a:pt x="1728" y="2196"/>
                  <a:pt x="1728" y="2239"/>
                  <a:pt x="1719" y="2274"/>
                </a:cubicBezTo>
                <a:cubicBezTo>
                  <a:pt x="1710" y="2309"/>
                  <a:pt x="1658" y="2361"/>
                  <a:pt x="1528" y="2395"/>
                </a:cubicBezTo>
                <a:cubicBezTo>
                  <a:pt x="1398" y="2430"/>
                  <a:pt x="1233" y="2448"/>
                  <a:pt x="1059" y="2448"/>
                </a:cubicBezTo>
                <a:cubicBezTo>
                  <a:pt x="894" y="2439"/>
                  <a:pt x="729" y="2422"/>
                  <a:pt x="617" y="2378"/>
                </a:cubicBezTo>
                <a:cubicBezTo>
                  <a:pt x="460" y="2326"/>
                  <a:pt x="434" y="2274"/>
                  <a:pt x="434" y="2257"/>
                </a:cubicBezTo>
                <a:cubicBezTo>
                  <a:pt x="426" y="2222"/>
                  <a:pt x="426" y="2196"/>
                  <a:pt x="426" y="2161"/>
                </a:cubicBezTo>
                <a:cubicBezTo>
                  <a:pt x="426" y="2118"/>
                  <a:pt x="434" y="2057"/>
                  <a:pt x="434" y="1996"/>
                </a:cubicBezTo>
                <a:cubicBezTo>
                  <a:pt x="443" y="1849"/>
                  <a:pt x="443" y="1632"/>
                  <a:pt x="408" y="1406"/>
                </a:cubicBezTo>
                <a:cubicBezTo>
                  <a:pt x="374" y="1189"/>
                  <a:pt x="313" y="1016"/>
                  <a:pt x="226" y="877"/>
                </a:cubicBezTo>
                <a:cubicBezTo>
                  <a:pt x="1910" y="877"/>
                  <a:pt x="1910" y="877"/>
                  <a:pt x="1910" y="877"/>
                </a:cubicBezTo>
                <a:cubicBezTo>
                  <a:pt x="1832" y="1007"/>
                  <a:pt x="1771" y="1180"/>
                  <a:pt x="1745" y="1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15">
            <a:extLst>
              <a:ext uri="{FF2B5EF4-FFF2-40B4-BE49-F238E27FC236}">
                <a16:creationId xmlns:a16="http://schemas.microsoft.com/office/drawing/2014/main" id="{82975A40-A634-A341-A091-5CA14685E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4248" y="7548936"/>
            <a:ext cx="2758807" cy="2768678"/>
          </a:xfrm>
          <a:custGeom>
            <a:avLst/>
            <a:gdLst>
              <a:gd name="T0" fmla="*/ 887053 w 2465"/>
              <a:gd name="T1" fmla="*/ 446553 h 2475"/>
              <a:gd name="T2" fmla="*/ 887053 w 2465"/>
              <a:gd name="T3" fmla="*/ 446553 h 2475"/>
              <a:gd name="T4" fmla="*/ 443166 w 2465"/>
              <a:gd name="T5" fmla="*/ 890228 h 2475"/>
              <a:gd name="T6" fmla="*/ 0 w 2465"/>
              <a:gd name="T7" fmla="*/ 446553 h 2475"/>
              <a:gd name="T8" fmla="*/ 443166 w 2465"/>
              <a:gd name="T9" fmla="*/ 0 h 2475"/>
              <a:gd name="T10" fmla="*/ 887053 w 2465"/>
              <a:gd name="T11" fmla="*/ 446553 h 247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65" h="2475">
                <a:moveTo>
                  <a:pt x="2464" y="1241"/>
                </a:moveTo>
                <a:lnTo>
                  <a:pt x="2464" y="1241"/>
                </a:lnTo>
                <a:cubicBezTo>
                  <a:pt x="2464" y="1918"/>
                  <a:pt x="1917" y="2474"/>
                  <a:pt x="1231" y="2474"/>
                </a:cubicBezTo>
                <a:cubicBezTo>
                  <a:pt x="546" y="2474"/>
                  <a:pt x="0" y="1918"/>
                  <a:pt x="0" y="1241"/>
                </a:cubicBezTo>
                <a:cubicBezTo>
                  <a:pt x="0" y="556"/>
                  <a:pt x="546" y="0"/>
                  <a:pt x="1231" y="0"/>
                </a:cubicBezTo>
                <a:cubicBezTo>
                  <a:pt x="1917" y="0"/>
                  <a:pt x="2464" y="556"/>
                  <a:pt x="2464" y="124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16">
            <a:extLst>
              <a:ext uri="{FF2B5EF4-FFF2-40B4-BE49-F238E27FC236}">
                <a16:creationId xmlns:a16="http://schemas.microsoft.com/office/drawing/2014/main" id="{E1D4117A-4458-3A45-BB95-EAF3F12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6320" y="7405815"/>
            <a:ext cx="3049985" cy="3049985"/>
          </a:xfrm>
          <a:custGeom>
            <a:avLst/>
            <a:gdLst>
              <a:gd name="T0" fmla="*/ 490357 w 2725"/>
              <a:gd name="T1" fmla="*/ 980715 h 2726"/>
              <a:gd name="T2" fmla="*/ 490357 w 2725"/>
              <a:gd name="T3" fmla="*/ 980715 h 2726"/>
              <a:gd name="T4" fmla="*/ 143651 w 2725"/>
              <a:gd name="T5" fmla="*/ 837117 h 2726"/>
              <a:gd name="T6" fmla="*/ 0 w 2725"/>
              <a:gd name="T7" fmla="*/ 490538 h 2726"/>
              <a:gd name="T8" fmla="*/ 143651 w 2725"/>
              <a:gd name="T9" fmla="*/ 143598 h 2726"/>
              <a:gd name="T10" fmla="*/ 490357 w 2725"/>
              <a:gd name="T11" fmla="*/ 0 h 2726"/>
              <a:gd name="T12" fmla="*/ 837064 w 2725"/>
              <a:gd name="T13" fmla="*/ 143598 h 2726"/>
              <a:gd name="T14" fmla="*/ 980715 w 2725"/>
              <a:gd name="T15" fmla="*/ 490538 h 2726"/>
              <a:gd name="T16" fmla="*/ 837064 w 2725"/>
              <a:gd name="T17" fmla="*/ 837117 h 2726"/>
              <a:gd name="T18" fmla="*/ 490357 w 2725"/>
              <a:gd name="T19" fmla="*/ 980715 h 2726"/>
              <a:gd name="T20" fmla="*/ 490357 w 2725"/>
              <a:gd name="T21" fmla="*/ 59383 h 2726"/>
              <a:gd name="T22" fmla="*/ 490357 w 2725"/>
              <a:gd name="T23" fmla="*/ 59383 h 2726"/>
              <a:gd name="T24" fmla="*/ 59405 w 2725"/>
              <a:gd name="T25" fmla="*/ 490538 h 2726"/>
              <a:gd name="T26" fmla="*/ 490357 w 2725"/>
              <a:gd name="T27" fmla="*/ 921332 h 2726"/>
              <a:gd name="T28" fmla="*/ 921310 w 2725"/>
              <a:gd name="T29" fmla="*/ 490538 h 2726"/>
              <a:gd name="T30" fmla="*/ 490357 w 2725"/>
              <a:gd name="T31" fmla="*/ 59383 h 27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25" h="2726">
                <a:moveTo>
                  <a:pt x="1362" y="2725"/>
                </a:moveTo>
                <a:lnTo>
                  <a:pt x="1362" y="2725"/>
                </a:lnTo>
                <a:cubicBezTo>
                  <a:pt x="997" y="2725"/>
                  <a:pt x="659" y="2587"/>
                  <a:pt x="399" y="2326"/>
                </a:cubicBezTo>
                <a:cubicBezTo>
                  <a:pt x="147" y="2066"/>
                  <a:pt x="0" y="1727"/>
                  <a:pt x="0" y="1363"/>
                </a:cubicBezTo>
                <a:cubicBezTo>
                  <a:pt x="0" y="998"/>
                  <a:pt x="147" y="660"/>
                  <a:pt x="399" y="399"/>
                </a:cubicBezTo>
                <a:cubicBezTo>
                  <a:pt x="659" y="139"/>
                  <a:pt x="997" y="0"/>
                  <a:pt x="1362" y="0"/>
                </a:cubicBezTo>
                <a:cubicBezTo>
                  <a:pt x="1726" y="0"/>
                  <a:pt x="2073" y="139"/>
                  <a:pt x="2325" y="399"/>
                </a:cubicBezTo>
                <a:cubicBezTo>
                  <a:pt x="2585" y="660"/>
                  <a:pt x="2724" y="998"/>
                  <a:pt x="2724" y="1363"/>
                </a:cubicBezTo>
                <a:cubicBezTo>
                  <a:pt x="2724" y="1727"/>
                  <a:pt x="2585" y="2066"/>
                  <a:pt x="2325" y="2326"/>
                </a:cubicBezTo>
                <a:cubicBezTo>
                  <a:pt x="2073" y="2587"/>
                  <a:pt x="1726" y="2725"/>
                  <a:pt x="1362" y="2725"/>
                </a:cubicBezTo>
                <a:close/>
                <a:moveTo>
                  <a:pt x="1362" y="165"/>
                </a:moveTo>
                <a:lnTo>
                  <a:pt x="1362" y="165"/>
                </a:lnTo>
                <a:cubicBezTo>
                  <a:pt x="703" y="165"/>
                  <a:pt x="165" y="703"/>
                  <a:pt x="165" y="1363"/>
                </a:cubicBezTo>
                <a:cubicBezTo>
                  <a:pt x="165" y="2022"/>
                  <a:pt x="703" y="2560"/>
                  <a:pt x="1362" y="2560"/>
                </a:cubicBezTo>
                <a:cubicBezTo>
                  <a:pt x="2021" y="2560"/>
                  <a:pt x="2559" y="2022"/>
                  <a:pt x="2559" y="1363"/>
                </a:cubicBezTo>
                <a:cubicBezTo>
                  <a:pt x="2559" y="703"/>
                  <a:pt x="2021" y="165"/>
                  <a:pt x="1362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17">
            <a:extLst>
              <a:ext uri="{FF2B5EF4-FFF2-40B4-BE49-F238E27FC236}">
                <a16:creationId xmlns:a16="http://schemas.microsoft.com/office/drawing/2014/main" id="{8A916EC3-C902-F64F-8E04-5E98DF746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595" y="7766087"/>
            <a:ext cx="2329439" cy="2334376"/>
          </a:xfrm>
          <a:custGeom>
            <a:avLst/>
            <a:gdLst>
              <a:gd name="T0" fmla="*/ 374470 w 2083"/>
              <a:gd name="T1" fmla="*/ 750528 h 2084"/>
              <a:gd name="T2" fmla="*/ 374470 w 2083"/>
              <a:gd name="T3" fmla="*/ 750528 h 2084"/>
              <a:gd name="T4" fmla="*/ 0 w 2083"/>
              <a:gd name="T5" fmla="*/ 375444 h 2084"/>
              <a:gd name="T6" fmla="*/ 374470 w 2083"/>
              <a:gd name="T7" fmla="*/ 0 h 2084"/>
              <a:gd name="T8" fmla="*/ 748940 w 2083"/>
              <a:gd name="T9" fmla="*/ 375444 h 2084"/>
              <a:gd name="T10" fmla="*/ 374470 w 2083"/>
              <a:gd name="T11" fmla="*/ 750528 h 2084"/>
              <a:gd name="T12" fmla="*/ 374470 w 2083"/>
              <a:gd name="T13" fmla="*/ 59451 h 2084"/>
              <a:gd name="T14" fmla="*/ 374470 w 2083"/>
              <a:gd name="T15" fmla="*/ 59451 h 2084"/>
              <a:gd name="T16" fmla="*/ 62592 w 2083"/>
              <a:gd name="T17" fmla="*/ 375444 h 2084"/>
              <a:gd name="T18" fmla="*/ 374470 w 2083"/>
              <a:gd name="T19" fmla="*/ 691076 h 2084"/>
              <a:gd name="T20" fmla="*/ 689586 w 2083"/>
              <a:gd name="T21" fmla="*/ 375444 h 2084"/>
              <a:gd name="T22" fmla="*/ 374470 w 2083"/>
              <a:gd name="T23" fmla="*/ 59451 h 20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83" h="2084">
                <a:moveTo>
                  <a:pt x="1041" y="2083"/>
                </a:moveTo>
                <a:lnTo>
                  <a:pt x="1041" y="2083"/>
                </a:lnTo>
                <a:cubicBezTo>
                  <a:pt x="469" y="2083"/>
                  <a:pt x="0" y="1615"/>
                  <a:pt x="0" y="1042"/>
                </a:cubicBezTo>
                <a:cubicBezTo>
                  <a:pt x="0" y="469"/>
                  <a:pt x="469" y="0"/>
                  <a:pt x="1041" y="0"/>
                </a:cubicBezTo>
                <a:cubicBezTo>
                  <a:pt x="1622" y="0"/>
                  <a:pt x="2082" y="469"/>
                  <a:pt x="2082" y="1042"/>
                </a:cubicBezTo>
                <a:cubicBezTo>
                  <a:pt x="2082" y="1615"/>
                  <a:pt x="1622" y="2083"/>
                  <a:pt x="1041" y="2083"/>
                </a:cubicBezTo>
                <a:close/>
                <a:moveTo>
                  <a:pt x="1041" y="165"/>
                </a:moveTo>
                <a:lnTo>
                  <a:pt x="1041" y="165"/>
                </a:lnTo>
                <a:cubicBezTo>
                  <a:pt x="563" y="165"/>
                  <a:pt x="174" y="564"/>
                  <a:pt x="174" y="1042"/>
                </a:cubicBezTo>
                <a:cubicBezTo>
                  <a:pt x="174" y="1528"/>
                  <a:pt x="563" y="1918"/>
                  <a:pt x="1041" y="1918"/>
                </a:cubicBezTo>
                <a:cubicBezTo>
                  <a:pt x="1527" y="1918"/>
                  <a:pt x="1917" y="1528"/>
                  <a:pt x="1917" y="1042"/>
                </a:cubicBezTo>
                <a:cubicBezTo>
                  <a:pt x="1917" y="564"/>
                  <a:pt x="1527" y="165"/>
                  <a:pt x="1041" y="1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18">
            <a:extLst>
              <a:ext uri="{FF2B5EF4-FFF2-40B4-BE49-F238E27FC236}">
                <a16:creationId xmlns:a16="http://schemas.microsoft.com/office/drawing/2014/main" id="{EB6AD418-9E2A-FB43-B114-0ACC5BF3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0910" y="8338576"/>
            <a:ext cx="700806" cy="1144978"/>
          </a:xfrm>
          <a:custGeom>
            <a:avLst/>
            <a:gdLst>
              <a:gd name="T0" fmla="*/ 103350 w 626"/>
              <a:gd name="T1" fmla="*/ 367941 h 1025"/>
              <a:gd name="T2" fmla="*/ 103350 w 626"/>
              <a:gd name="T3" fmla="*/ 367941 h 1025"/>
              <a:gd name="T4" fmla="*/ 15484 w 626"/>
              <a:gd name="T5" fmla="*/ 349256 h 1025"/>
              <a:gd name="T6" fmla="*/ 6122 w 626"/>
              <a:gd name="T7" fmla="*/ 318355 h 1025"/>
              <a:gd name="T8" fmla="*/ 34210 w 626"/>
              <a:gd name="T9" fmla="*/ 309013 h 1025"/>
              <a:gd name="T10" fmla="*/ 156285 w 626"/>
              <a:gd name="T11" fmla="*/ 309013 h 1025"/>
              <a:gd name="T12" fmla="*/ 178251 w 626"/>
              <a:gd name="T13" fmla="*/ 268410 h 1025"/>
              <a:gd name="T14" fmla="*/ 103350 w 626"/>
              <a:gd name="T15" fmla="*/ 209123 h 1025"/>
              <a:gd name="T16" fmla="*/ 40692 w 626"/>
              <a:gd name="T17" fmla="*/ 171754 h 1025"/>
              <a:gd name="T18" fmla="*/ 3241 w 626"/>
              <a:gd name="T19" fmla="*/ 109232 h 1025"/>
              <a:gd name="T20" fmla="*/ 46813 w 626"/>
              <a:gd name="T21" fmla="*/ 28027 h 1025"/>
              <a:gd name="T22" fmla="*/ 209220 w 626"/>
              <a:gd name="T23" fmla="*/ 25152 h 1025"/>
              <a:gd name="T24" fmla="*/ 221824 w 626"/>
              <a:gd name="T25" fmla="*/ 56413 h 1025"/>
              <a:gd name="T26" fmla="*/ 190855 w 626"/>
              <a:gd name="T27" fmla="*/ 68630 h 1025"/>
              <a:gd name="T28" fmla="*/ 72021 w 626"/>
              <a:gd name="T29" fmla="*/ 68630 h 1025"/>
              <a:gd name="T30" fmla="*/ 50054 w 626"/>
              <a:gd name="T31" fmla="*/ 109232 h 1025"/>
              <a:gd name="T32" fmla="*/ 121715 w 626"/>
              <a:gd name="T33" fmla="*/ 168520 h 1025"/>
              <a:gd name="T34" fmla="*/ 187614 w 626"/>
              <a:gd name="T35" fmla="*/ 205889 h 1025"/>
              <a:gd name="T36" fmla="*/ 225065 w 626"/>
              <a:gd name="T37" fmla="*/ 268410 h 1025"/>
              <a:gd name="T38" fmla="*/ 181132 w 626"/>
              <a:gd name="T39" fmla="*/ 349256 h 1025"/>
              <a:gd name="T40" fmla="*/ 103350 w 626"/>
              <a:gd name="T41" fmla="*/ 367941 h 102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26" h="1025">
                <a:moveTo>
                  <a:pt x="287" y="1024"/>
                </a:moveTo>
                <a:lnTo>
                  <a:pt x="287" y="1024"/>
                </a:lnTo>
                <a:cubicBezTo>
                  <a:pt x="217" y="1024"/>
                  <a:pt x="130" y="1007"/>
                  <a:pt x="43" y="972"/>
                </a:cubicBezTo>
                <a:cubicBezTo>
                  <a:pt x="17" y="955"/>
                  <a:pt x="0" y="920"/>
                  <a:pt x="17" y="886"/>
                </a:cubicBezTo>
                <a:cubicBezTo>
                  <a:pt x="26" y="860"/>
                  <a:pt x="70" y="842"/>
                  <a:pt x="95" y="860"/>
                </a:cubicBezTo>
                <a:cubicBezTo>
                  <a:pt x="226" y="911"/>
                  <a:pt x="356" y="911"/>
                  <a:pt x="434" y="860"/>
                </a:cubicBezTo>
                <a:cubicBezTo>
                  <a:pt x="477" y="833"/>
                  <a:pt x="495" y="799"/>
                  <a:pt x="495" y="747"/>
                </a:cubicBezTo>
                <a:cubicBezTo>
                  <a:pt x="495" y="686"/>
                  <a:pt x="382" y="634"/>
                  <a:pt x="287" y="582"/>
                </a:cubicBezTo>
                <a:cubicBezTo>
                  <a:pt x="226" y="547"/>
                  <a:pt x="156" y="521"/>
                  <a:pt x="113" y="478"/>
                </a:cubicBezTo>
                <a:cubicBezTo>
                  <a:pt x="43" y="425"/>
                  <a:pt x="9" y="373"/>
                  <a:pt x="9" y="304"/>
                </a:cubicBezTo>
                <a:cubicBezTo>
                  <a:pt x="9" y="217"/>
                  <a:pt x="52" y="130"/>
                  <a:pt x="130" y="78"/>
                </a:cubicBezTo>
                <a:cubicBezTo>
                  <a:pt x="243" y="9"/>
                  <a:pt x="417" y="0"/>
                  <a:pt x="581" y="70"/>
                </a:cubicBezTo>
                <a:cubicBezTo>
                  <a:pt x="616" y="87"/>
                  <a:pt x="625" y="122"/>
                  <a:pt x="616" y="157"/>
                </a:cubicBezTo>
                <a:cubicBezTo>
                  <a:pt x="599" y="191"/>
                  <a:pt x="564" y="200"/>
                  <a:pt x="530" y="191"/>
                </a:cubicBezTo>
                <a:cubicBezTo>
                  <a:pt x="408" y="139"/>
                  <a:pt x="278" y="139"/>
                  <a:pt x="200" y="191"/>
                </a:cubicBezTo>
                <a:cubicBezTo>
                  <a:pt x="156" y="217"/>
                  <a:pt x="139" y="252"/>
                  <a:pt x="139" y="304"/>
                </a:cubicBezTo>
                <a:cubicBezTo>
                  <a:pt x="139" y="365"/>
                  <a:pt x="243" y="417"/>
                  <a:pt x="338" y="469"/>
                </a:cubicBezTo>
                <a:cubicBezTo>
                  <a:pt x="408" y="495"/>
                  <a:pt x="469" y="530"/>
                  <a:pt x="521" y="573"/>
                </a:cubicBezTo>
                <a:cubicBezTo>
                  <a:pt x="590" y="625"/>
                  <a:pt x="625" y="677"/>
                  <a:pt x="625" y="747"/>
                </a:cubicBezTo>
                <a:cubicBezTo>
                  <a:pt x="625" y="842"/>
                  <a:pt x="581" y="920"/>
                  <a:pt x="503" y="972"/>
                </a:cubicBezTo>
                <a:cubicBezTo>
                  <a:pt x="443" y="1007"/>
                  <a:pt x="373" y="1024"/>
                  <a:pt x="287" y="10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9">
            <a:extLst>
              <a:ext uri="{FF2B5EF4-FFF2-40B4-BE49-F238E27FC236}">
                <a16:creationId xmlns:a16="http://schemas.microsoft.com/office/drawing/2014/main" id="{B2C9C220-4EF8-1A46-9D6B-D80DB5C39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221" y="8086880"/>
            <a:ext cx="138187" cy="251696"/>
          </a:xfrm>
          <a:custGeom>
            <a:avLst/>
            <a:gdLst>
              <a:gd name="T0" fmla="*/ 22225 w 122"/>
              <a:gd name="T1" fmla="*/ 80604 h 226"/>
              <a:gd name="T2" fmla="*/ 22225 w 122"/>
              <a:gd name="T3" fmla="*/ 80604 h 226"/>
              <a:gd name="T4" fmla="*/ 0 w 122"/>
              <a:gd name="T5" fmla="*/ 55885 h 226"/>
              <a:gd name="T6" fmla="*/ 0 w 122"/>
              <a:gd name="T7" fmla="*/ 21494 h 226"/>
              <a:gd name="T8" fmla="*/ 22225 w 122"/>
              <a:gd name="T9" fmla="*/ 0 h 226"/>
              <a:gd name="T10" fmla="*/ 44086 w 122"/>
              <a:gd name="T11" fmla="*/ 21494 h 226"/>
              <a:gd name="T12" fmla="*/ 44086 w 122"/>
              <a:gd name="T13" fmla="*/ 55885 h 226"/>
              <a:gd name="T14" fmla="*/ 22225 w 122"/>
              <a:gd name="T15" fmla="*/ 80604 h 2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" h="226">
                <a:moveTo>
                  <a:pt x="61" y="225"/>
                </a:moveTo>
                <a:lnTo>
                  <a:pt x="61" y="225"/>
                </a:lnTo>
                <a:cubicBezTo>
                  <a:pt x="26" y="225"/>
                  <a:pt x="0" y="190"/>
                  <a:pt x="0" y="156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25"/>
                  <a:pt x="26" y="0"/>
                  <a:pt x="61" y="0"/>
                </a:cubicBezTo>
                <a:cubicBezTo>
                  <a:pt x="95" y="0"/>
                  <a:pt x="121" y="25"/>
                  <a:pt x="121" y="60"/>
                </a:cubicBezTo>
                <a:cubicBezTo>
                  <a:pt x="121" y="156"/>
                  <a:pt x="121" y="156"/>
                  <a:pt x="121" y="156"/>
                </a:cubicBezTo>
                <a:cubicBezTo>
                  <a:pt x="121" y="190"/>
                  <a:pt x="95" y="225"/>
                  <a:pt x="61" y="2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0">
            <a:extLst>
              <a:ext uri="{FF2B5EF4-FFF2-40B4-BE49-F238E27FC236}">
                <a16:creationId xmlns:a16="http://schemas.microsoft.com/office/drawing/2014/main" id="{73CC4565-CA87-D94E-865C-5053A377D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2221" y="9513166"/>
            <a:ext cx="138187" cy="251699"/>
          </a:xfrm>
          <a:custGeom>
            <a:avLst/>
            <a:gdLst>
              <a:gd name="T0" fmla="*/ 22225 w 122"/>
              <a:gd name="T1" fmla="*/ 80606 h 227"/>
              <a:gd name="T2" fmla="*/ 22225 w 122"/>
              <a:gd name="T3" fmla="*/ 80606 h 227"/>
              <a:gd name="T4" fmla="*/ 0 w 122"/>
              <a:gd name="T5" fmla="*/ 58850 h 227"/>
              <a:gd name="T6" fmla="*/ 0 w 122"/>
              <a:gd name="T7" fmla="*/ 21757 h 227"/>
              <a:gd name="T8" fmla="*/ 22225 w 122"/>
              <a:gd name="T9" fmla="*/ 0 h 227"/>
              <a:gd name="T10" fmla="*/ 44086 w 122"/>
              <a:gd name="T11" fmla="*/ 21757 h 227"/>
              <a:gd name="T12" fmla="*/ 44086 w 122"/>
              <a:gd name="T13" fmla="*/ 58850 h 227"/>
              <a:gd name="T14" fmla="*/ 22225 w 122"/>
              <a:gd name="T15" fmla="*/ 80606 h 2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2" h="227">
                <a:moveTo>
                  <a:pt x="61" y="226"/>
                </a:moveTo>
                <a:lnTo>
                  <a:pt x="61" y="226"/>
                </a:lnTo>
                <a:cubicBezTo>
                  <a:pt x="26" y="226"/>
                  <a:pt x="0" y="200"/>
                  <a:pt x="0" y="165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95" y="0"/>
                  <a:pt x="121" y="26"/>
                  <a:pt x="121" y="61"/>
                </a:cubicBezTo>
                <a:cubicBezTo>
                  <a:pt x="121" y="165"/>
                  <a:pt x="121" y="165"/>
                  <a:pt x="121" y="165"/>
                </a:cubicBezTo>
                <a:cubicBezTo>
                  <a:pt x="121" y="200"/>
                  <a:pt x="95" y="226"/>
                  <a:pt x="61" y="2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1">
            <a:extLst>
              <a:ext uri="{FF2B5EF4-FFF2-40B4-BE49-F238E27FC236}">
                <a16:creationId xmlns:a16="http://schemas.microsoft.com/office/drawing/2014/main" id="{9AA8590B-962D-4443-97FA-6D6835292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9960" y="9912923"/>
            <a:ext cx="1633570" cy="1623696"/>
          </a:xfrm>
          <a:custGeom>
            <a:avLst/>
            <a:gdLst>
              <a:gd name="T0" fmla="*/ 372038 w 1459"/>
              <a:gd name="T1" fmla="*/ 521927 h 1451"/>
              <a:gd name="T2" fmla="*/ 372038 w 1459"/>
              <a:gd name="T3" fmla="*/ 521927 h 1451"/>
              <a:gd name="T4" fmla="*/ 153425 w 1459"/>
              <a:gd name="T5" fmla="*/ 521927 h 1451"/>
              <a:gd name="T6" fmla="*/ 0 w 1459"/>
              <a:gd name="T7" fmla="*/ 368588 h 1451"/>
              <a:gd name="T8" fmla="*/ 0 w 1459"/>
              <a:gd name="T9" fmla="*/ 153339 h 1451"/>
              <a:gd name="T10" fmla="*/ 153425 w 1459"/>
              <a:gd name="T11" fmla="*/ 0 h 1451"/>
              <a:gd name="T12" fmla="*/ 372038 w 1459"/>
              <a:gd name="T13" fmla="*/ 0 h 1451"/>
              <a:gd name="T14" fmla="*/ 525103 w 1459"/>
              <a:gd name="T15" fmla="*/ 153339 h 1451"/>
              <a:gd name="T16" fmla="*/ 525103 w 1459"/>
              <a:gd name="T17" fmla="*/ 368588 h 1451"/>
              <a:gd name="T18" fmla="*/ 372038 w 1459"/>
              <a:gd name="T19" fmla="*/ 521927 h 14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9" h="1451">
                <a:moveTo>
                  <a:pt x="1033" y="1450"/>
                </a:moveTo>
                <a:lnTo>
                  <a:pt x="1033" y="1450"/>
                </a:lnTo>
                <a:cubicBezTo>
                  <a:pt x="426" y="1450"/>
                  <a:pt x="426" y="1450"/>
                  <a:pt x="426" y="1450"/>
                </a:cubicBezTo>
                <a:cubicBezTo>
                  <a:pt x="191" y="1450"/>
                  <a:pt x="0" y="1259"/>
                  <a:pt x="0" y="1024"/>
                </a:cubicBezTo>
                <a:cubicBezTo>
                  <a:pt x="0" y="426"/>
                  <a:pt x="0" y="426"/>
                  <a:pt x="0" y="426"/>
                </a:cubicBezTo>
                <a:cubicBezTo>
                  <a:pt x="0" y="191"/>
                  <a:pt x="191" y="0"/>
                  <a:pt x="426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267" y="0"/>
                  <a:pt x="1458" y="191"/>
                  <a:pt x="1458" y="426"/>
                </a:cubicBezTo>
                <a:cubicBezTo>
                  <a:pt x="1458" y="1024"/>
                  <a:pt x="1458" y="1024"/>
                  <a:pt x="1458" y="1024"/>
                </a:cubicBezTo>
                <a:cubicBezTo>
                  <a:pt x="1458" y="1259"/>
                  <a:pt x="1267" y="1450"/>
                  <a:pt x="1033" y="145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2">
            <a:extLst>
              <a:ext uri="{FF2B5EF4-FFF2-40B4-BE49-F238E27FC236}">
                <a16:creationId xmlns:a16="http://schemas.microsoft.com/office/drawing/2014/main" id="{A5540D99-4EA7-8046-B6BA-3D67BFF9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1917" y="7889470"/>
            <a:ext cx="1623699" cy="1623696"/>
          </a:xfrm>
          <a:custGeom>
            <a:avLst/>
            <a:gdLst>
              <a:gd name="T0" fmla="*/ 371829 w 1451"/>
              <a:gd name="T1" fmla="*/ 521927 h 1450"/>
              <a:gd name="T2" fmla="*/ 371829 w 1451"/>
              <a:gd name="T3" fmla="*/ 521927 h 1450"/>
              <a:gd name="T4" fmla="*/ 153339 w 1451"/>
              <a:gd name="T5" fmla="*/ 521927 h 1450"/>
              <a:gd name="T6" fmla="*/ 0 w 1451"/>
              <a:gd name="T7" fmla="*/ 372084 h 1450"/>
              <a:gd name="T8" fmla="*/ 0 w 1451"/>
              <a:gd name="T9" fmla="*/ 153084 h 1450"/>
              <a:gd name="T10" fmla="*/ 153339 w 1451"/>
              <a:gd name="T11" fmla="*/ 0 h 1450"/>
              <a:gd name="T12" fmla="*/ 371829 w 1451"/>
              <a:gd name="T13" fmla="*/ 0 h 1450"/>
              <a:gd name="T14" fmla="*/ 521928 w 1451"/>
              <a:gd name="T15" fmla="*/ 153084 h 1450"/>
              <a:gd name="T16" fmla="*/ 521928 w 1451"/>
              <a:gd name="T17" fmla="*/ 372084 h 1450"/>
              <a:gd name="T18" fmla="*/ 371829 w 1451"/>
              <a:gd name="T19" fmla="*/ 521927 h 14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1" h="1450">
                <a:moveTo>
                  <a:pt x="1033" y="1449"/>
                </a:moveTo>
                <a:lnTo>
                  <a:pt x="1033" y="1449"/>
                </a:lnTo>
                <a:cubicBezTo>
                  <a:pt x="426" y="1449"/>
                  <a:pt x="426" y="1449"/>
                  <a:pt x="426" y="1449"/>
                </a:cubicBezTo>
                <a:cubicBezTo>
                  <a:pt x="191" y="1449"/>
                  <a:pt x="0" y="1267"/>
                  <a:pt x="0" y="1033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191"/>
                  <a:pt x="191" y="0"/>
                  <a:pt x="426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1268" y="0"/>
                  <a:pt x="1450" y="191"/>
                  <a:pt x="1450" y="425"/>
                </a:cubicBezTo>
                <a:cubicBezTo>
                  <a:pt x="1450" y="1033"/>
                  <a:pt x="1450" y="1033"/>
                  <a:pt x="1450" y="1033"/>
                </a:cubicBezTo>
                <a:cubicBezTo>
                  <a:pt x="1450" y="1267"/>
                  <a:pt x="1268" y="1449"/>
                  <a:pt x="1033" y="1449"/>
                </a:cubicBezTo>
              </a:path>
            </a:pathLst>
          </a:custGeom>
          <a:solidFill>
            <a:schemeClr val="accent5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3">
            <a:extLst>
              <a:ext uri="{FF2B5EF4-FFF2-40B4-BE49-F238E27FC236}">
                <a16:creationId xmlns:a16="http://schemas.microsoft.com/office/drawing/2014/main" id="{CE313071-17C8-DE4D-A752-AFA3218EA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327" y="4434794"/>
            <a:ext cx="1623699" cy="1623696"/>
          </a:xfrm>
          <a:custGeom>
            <a:avLst/>
            <a:gdLst>
              <a:gd name="T0" fmla="*/ 368483 w 1450"/>
              <a:gd name="T1" fmla="*/ 521927 h 1450"/>
              <a:gd name="T2" fmla="*/ 368483 w 1450"/>
              <a:gd name="T3" fmla="*/ 521927 h 1450"/>
              <a:gd name="T4" fmla="*/ 149843 w 1450"/>
              <a:gd name="T5" fmla="*/ 521927 h 1450"/>
              <a:gd name="T6" fmla="*/ 0 w 1450"/>
              <a:gd name="T7" fmla="*/ 372084 h 1450"/>
              <a:gd name="T8" fmla="*/ 0 w 1450"/>
              <a:gd name="T9" fmla="*/ 153084 h 1450"/>
              <a:gd name="T10" fmla="*/ 149843 w 1450"/>
              <a:gd name="T11" fmla="*/ 0 h 1450"/>
              <a:gd name="T12" fmla="*/ 368483 w 1450"/>
              <a:gd name="T13" fmla="*/ 0 h 1450"/>
              <a:gd name="T14" fmla="*/ 521928 w 1450"/>
              <a:gd name="T15" fmla="*/ 153084 h 1450"/>
              <a:gd name="T16" fmla="*/ 521928 w 1450"/>
              <a:gd name="T17" fmla="*/ 372084 h 1450"/>
              <a:gd name="T18" fmla="*/ 368483 w 1450"/>
              <a:gd name="T19" fmla="*/ 521927 h 145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0" h="1450">
                <a:moveTo>
                  <a:pt x="1023" y="1449"/>
                </a:moveTo>
                <a:lnTo>
                  <a:pt x="1023" y="1449"/>
                </a:lnTo>
                <a:cubicBezTo>
                  <a:pt x="416" y="1449"/>
                  <a:pt x="416" y="1449"/>
                  <a:pt x="416" y="1449"/>
                </a:cubicBezTo>
                <a:cubicBezTo>
                  <a:pt x="182" y="1449"/>
                  <a:pt x="0" y="1267"/>
                  <a:pt x="0" y="1033"/>
                </a:cubicBezTo>
                <a:cubicBezTo>
                  <a:pt x="0" y="425"/>
                  <a:pt x="0" y="425"/>
                  <a:pt x="0" y="425"/>
                </a:cubicBezTo>
                <a:cubicBezTo>
                  <a:pt x="0" y="191"/>
                  <a:pt x="182" y="0"/>
                  <a:pt x="416" y="0"/>
                </a:cubicBezTo>
                <a:cubicBezTo>
                  <a:pt x="1023" y="0"/>
                  <a:pt x="1023" y="0"/>
                  <a:pt x="1023" y="0"/>
                </a:cubicBezTo>
                <a:cubicBezTo>
                  <a:pt x="1258" y="0"/>
                  <a:pt x="1449" y="191"/>
                  <a:pt x="1449" y="425"/>
                </a:cubicBezTo>
                <a:cubicBezTo>
                  <a:pt x="1449" y="1033"/>
                  <a:pt x="1449" y="1033"/>
                  <a:pt x="1449" y="1033"/>
                </a:cubicBezTo>
                <a:cubicBezTo>
                  <a:pt x="1449" y="1267"/>
                  <a:pt x="1258" y="1449"/>
                  <a:pt x="1023" y="1449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4">
            <a:extLst>
              <a:ext uri="{FF2B5EF4-FFF2-40B4-BE49-F238E27FC236}">
                <a16:creationId xmlns:a16="http://schemas.microsoft.com/office/drawing/2014/main" id="{697C57AA-2B88-7A42-9690-E23D6DE0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2189253"/>
            <a:ext cx="1623699" cy="1623699"/>
          </a:xfrm>
          <a:custGeom>
            <a:avLst/>
            <a:gdLst>
              <a:gd name="T0" fmla="*/ 368589 w 1451"/>
              <a:gd name="T1" fmla="*/ 521928 h 1451"/>
              <a:gd name="T2" fmla="*/ 368589 w 1451"/>
              <a:gd name="T3" fmla="*/ 521928 h 1451"/>
              <a:gd name="T4" fmla="*/ 153339 w 1451"/>
              <a:gd name="T5" fmla="*/ 521928 h 1451"/>
              <a:gd name="T6" fmla="*/ 0 w 1451"/>
              <a:gd name="T7" fmla="*/ 368589 h 1451"/>
              <a:gd name="T8" fmla="*/ 0 w 1451"/>
              <a:gd name="T9" fmla="*/ 150099 h 1451"/>
              <a:gd name="T10" fmla="*/ 153339 w 1451"/>
              <a:gd name="T11" fmla="*/ 0 h 1451"/>
              <a:gd name="T12" fmla="*/ 368589 w 1451"/>
              <a:gd name="T13" fmla="*/ 0 h 1451"/>
              <a:gd name="T14" fmla="*/ 521928 w 1451"/>
              <a:gd name="T15" fmla="*/ 150099 h 1451"/>
              <a:gd name="T16" fmla="*/ 521928 w 1451"/>
              <a:gd name="T17" fmla="*/ 368589 h 1451"/>
              <a:gd name="T18" fmla="*/ 368589 w 1451"/>
              <a:gd name="T19" fmla="*/ 521928 h 145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51" h="1451">
                <a:moveTo>
                  <a:pt x="1024" y="1450"/>
                </a:moveTo>
                <a:lnTo>
                  <a:pt x="1024" y="1450"/>
                </a:lnTo>
                <a:cubicBezTo>
                  <a:pt x="426" y="1450"/>
                  <a:pt x="426" y="1450"/>
                  <a:pt x="426" y="1450"/>
                </a:cubicBezTo>
                <a:cubicBezTo>
                  <a:pt x="191" y="1450"/>
                  <a:pt x="0" y="1259"/>
                  <a:pt x="0" y="1024"/>
                </a:cubicBezTo>
                <a:cubicBezTo>
                  <a:pt x="0" y="417"/>
                  <a:pt x="0" y="417"/>
                  <a:pt x="0" y="417"/>
                </a:cubicBezTo>
                <a:cubicBezTo>
                  <a:pt x="0" y="182"/>
                  <a:pt x="191" y="0"/>
                  <a:pt x="426" y="0"/>
                </a:cubicBezTo>
                <a:cubicBezTo>
                  <a:pt x="1024" y="0"/>
                  <a:pt x="1024" y="0"/>
                  <a:pt x="1024" y="0"/>
                </a:cubicBezTo>
                <a:cubicBezTo>
                  <a:pt x="1259" y="0"/>
                  <a:pt x="1450" y="182"/>
                  <a:pt x="1450" y="417"/>
                </a:cubicBezTo>
                <a:cubicBezTo>
                  <a:pt x="1450" y="1024"/>
                  <a:pt x="1450" y="1024"/>
                  <a:pt x="1450" y="1024"/>
                </a:cubicBezTo>
                <a:cubicBezTo>
                  <a:pt x="1450" y="1259"/>
                  <a:pt x="1259" y="1450"/>
                  <a:pt x="1024" y="1450"/>
                </a:cubicBez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5">
            <a:extLst>
              <a:ext uri="{FF2B5EF4-FFF2-40B4-BE49-F238E27FC236}">
                <a16:creationId xmlns:a16="http://schemas.microsoft.com/office/drawing/2014/main" id="{5CA18C72-017F-0442-BC22-DA1689A25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2205" y="4785195"/>
            <a:ext cx="528073" cy="932764"/>
          </a:xfrm>
          <a:custGeom>
            <a:avLst/>
            <a:gdLst>
              <a:gd name="T0" fmla="*/ 141312 w 470"/>
              <a:gd name="T1" fmla="*/ 299678 h 834"/>
              <a:gd name="T2" fmla="*/ 141312 w 470"/>
              <a:gd name="T3" fmla="*/ 299678 h 834"/>
              <a:gd name="T4" fmla="*/ 28190 w 470"/>
              <a:gd name="T5" fmla="*/ 299678 h 834"/>
              <a:gd name="T6" fmla="*/ 0 w 470"/>
              <a:gd name="T7" fmla="*/ 271617 h 834"/>
              <a:gd name="T8" fmla="*/ 0 w 470"/>
              <a:gd name="T9" fmla="*/ 24823 h 834"/>
              <a:gd name="T10" fmla="*/ 28190 w 470"/>
              <a:gd name="T11" fmla="*/ 0 h 834"/>
              <a:gd name="T12" fmla="*/ 141312 w 470"/>
              <a:gd name="T13" fmla="*/ 0 h 834"/>
              <a:gd name="T14" fmla="*/ 169502 w 470"/>
              <a:gd name="T15" fmla="*/ 24823 h 834"/>
              <a:gd name="T16" fmla="*/ 169502 w 470"/>
              <a:gd name="T17" fmla="*/ 271617 h 834"/>
              <a:gd name="T18" fmla="*/ 141312 w 470"/>
              <a:gd name="T19" fmla="*/ 299678 h 834"/>
              <a:gd name="T20" fmla="*/ 28190 w 470"/>
              <a:gd name="T21" fmla="*/ 9354 h 834"/>
              <a:gd name="T22" fmla="*/ 28190 w 470"/>
              <a:gd name="T23" fmla="*/ 9354 h 834"/>
              <a:gd name="T24" fmla="*/ 12649 w 470"/>
              <a:gd name="T25" fmla="*/ 24823 h 834"/>
              <a:gd name="T26" fmla="*/ 12649 w 470"/>
              <a:gd name="T27" fmla="*/ 271617 h 834"/>
              <a:gd name="T28" fmla="*/ 28190 w 470"/>
              <a:gd name="T29" fmla="*/ 287087 h 834"/>
              <a:gd name="T30" fmla="*/ 141312 w 470"/>
              <a:gd name="T31" fmla="*/ 287087 h 834"/>
              <a:gd name="T32" fmla="*/ 160105 w 470"/>
              <a:gd name="T33" fmla="*/ 271617 h 834"/>
              <a:gd name="T34" fmla="*/ 160105 w 470"/>
              <a:gd name="T35" fmla="*/ 24823 h 834"/>
              <a:gd name="T36" fmla="*/ 141312 w 470"/>
              <a:gd name="T37" fmla="*/ 9354 h 834"/>
              <a:gd name="T38" fmla="*/ 28190 w 470"/>
              <a:gd name="T39" fmla="*/ 9354 h 83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70" h="834">
                <a:moveTo>
                  <a:pt x="391" y="833"/>
                </a:moveTo>
                <a:lnTo>
                  <a:pt x="391" y="833"/>
                </a:lnTo>
                <a:cubicBezTo>
                  <a:pt x="78" y="833"/>
                  <a:pt x="78" y="833"/>
                  <a:pt x="78" y="833"/>
                </a:cubicBezTo>
                <a:cubicBezTo>
                  <a:pt x="35" y="833"/>
                  <a:pt x="0" y="798"/>
                  <a:pt x="0" y="75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4"/>
                  <a:pt x="35" y="0"/>
                  <a:pt x="78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34" y="0"/>
                  <a:pt x="469" y="34"/>
                  <a:pt x="469" y="69"/>
                </a:cubicBezTo>
                <a:cubicBezTo>
                  <a:pt x="469" y="755"/>
                  <a:pt x="469" y="755"/>
                  <a:pt x="469" y="755"/>
                </a:cubicBezTo>
                <a:cubicBezTo>
                  <a:pt x="469" y="798"/>
                  <a:pt x="434" y="833"/>
                  <a:pt x="391" y="833"/>
                </a:cubicBezTo>
                <a:close/>
                <a:moveTo>
                  <a:pt x="78" y="26"/>
                </a:moveTo>
                <a:lnTo>
                  <a:pt x="78" y="26"/>
                </a:lnTo>
                <a:cubicBezTo>
                  <a:pt x="52" y="26"/>
                  <a:pt x="35" y="43"/>
                  <a:pt x="35" y="69"/>
                </a:cubicBezTo>
                <a:cubicBezTo>
                  <a:pt x="35" y="755"/>
                  <a:pt x="35" y="755"/>
                  <a:pt x="35" y="755"/>
                </a:cubicBezTo>
                <a:cubicBezTo>
                  <a:pt x="35" y="781"/>
                  <a:pt x="52" y="798"/>
                  <a:pt x="78" y="798"/>
                </a:cubicBezTo>
                <a:cubicBezTo>
                  <a:pt x="391" y="798"/>
                  <a:pt x="391" y="798"/>
                  <a:pt x="391" y="798"/>
                </a:cubicBezTo>
                <a:cubicBezTo>
                  <a:pt x="417" y="798"/>
                  <a:pt x="443" y="781"/>
                  <a:pt x="443" y="755"/>
                </a:cubicBezTo>
                <a:cubicBezTo>
                  <a:pt x="443" y="69"/>
                  <a:pt x="443" y="69"/>
                  <a:pt x="443" y="69"/>
                </a:cubicBezTo>
                <a:cubicBezTo>
                  <a:pt x="443" y="43"/>
                  <a:pt x="417" y="26"/>
                  <a:pt x="391" y="26"/>
                </a:cubicBezTo>
                <a:lnTo>
                  <a:pt x="78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26">
            <a:extLst>
              <a:ext uri="{FF2B5EF4-FFF2-40B4-BE49-F238E27FC236}">
                <a16:creationId xmlns:a16="http://schemas.microsoft.com/office/drawing/2014/main" id="{F621CB94-33AF-6447-860E-4828398D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967" y="5540290"/>
            <a:ext cx="39482" cy="49353"/>
          </a:xfrm>
          <a:custGeom>
            <a:avLst/>
            <a:gdLst>
              <a:gd name="T0" fmla="*/ 6350 w 36"/>
              <a:gd name="T1" fmla="*/ 15514 h 44"/>
              <a:gd name="T2" fmla="*/ 6350 w 36"/>
              <a:gd name="T3" fmla="*/ 15514 h 44"/>
              <a:gd name="T4" fmla="*/ 0 w 36"/>
              <a:gd name="T5" fmla="*/ 9381 h 44"/>
              <a:gd name="T6" fmla="*/ 6350 w 36"/>
              <a:gd name="T7" fmla="*/ 0 h 44"/>
              <a:gd name="T8" fmla="*/ 12347 w 36"/>
              <a:gd name="T9" fmla="*/ 9381 h 44"/>
              <a:gd name="T10" fmla="*/ 6350 w 36"/>
              <a:gd name="T11" fmla="*/ 15514 h 44"/>
              <a:gd name="T12" fmla="*/ 6350 w 36"/>
              <a:gd name="T13" fmla="*/ 2886 h 44"/>
              <a:gd name="T14" fmla="*/ 6350 w 36"/>
              <a:gd name="T15" fmla="*/ 2886 h 44"/>
              <a:gd name="T16" fmla="*/ 3175 w 36"/>
              <a:gd name="T17" fmla="*/ 9381 h 44"/>
              <a:gd name="T18" fmla="*/ 6350 w 36"/>
              <a:gd name="T19" fmla="*/ 12267 h 44"/>
              <a:gd name="T20" fmla="*/ 9172 w 36"/>
              <a:gd name="T21" fmla="*/ 9381 h 44"/>
              <a:gd name="T22" fmla="*/ 6350 w 36"/>
              <a:gd name="T23" fmla="*/ 2886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44">
                <a:moveTo>
                  <a:pt x="18" y="43"/>
                </a:moveTo>
                <a:lnTo>
                  <a:pt x="18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26"/>
                </a:cubicBezTo>
                <a:cubicBezTo>
                  <a:pt x="35" y="34"/>
                  <a:pt x="26" y="43"/>
                  <a:pt x="18" y="43"/>
                </a:cubicBezTo>
                <a:close/>
                <a:moveTo>
                  <a:pt x="18" y="8"/>
                </a:moveTo>
                <a:lnTo>
                  <a:pt x="18" y="8"/>
                </a:lnTo>
                <a:cubicBezTo>
                  <a:pt x="18" y="8"/>
                  <a:pt x="9" y="17"/>
                  <a:pt x="9" y="26"/>
                </a:cubicBezTo>
                <a:lnTo>
                  <a:pt x="18" y="34"/>
                </a:lnTo>
                <a:cubicBezTo>
                  <a:pt x="26" y="34"/>
                  <a:pt x="26" y="26"/>
                  <a:pt x="26" y="26"/>
                </a:cubicBezTo>
                <a:cubicBezTo>
                  <a:pt x="26" y="17"/>
                  <a:pt x="26" y="8"/>
                  <a:pt x="18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27">
            <a:extLst>
              <a:ext uri="{FF2B5EF4-FFF2-40B4-BE49-F238E27FC236}">
                <a16:creationId xmlns:a16="http://schemas.microsoft.com/office/drawing/2014/main" id="{AAC74383-B4B0-B347-A3E3-3DBF29B8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9615" y="4878966"/>
            <a:ext cx="148058" cy="39482"/>
          </a:xfrm>
          <a:custGeom>
            <a:avLst/>
            <a:gdLst>
              <a:gd name="T0" fmla="*/ 41081 w 131"/>
              <a:gd name="T1" fmla="*/ 12347 h 36"/>
              <a:gd name="T2" fmla="*/ 41081 w 131"/>
              <a:gd name="T3" fmla="*/ 12347 h 36"/>
              <a:gd name="T4" fmla="*/ 2908 w 131"/>
              <a:gd name="T5" fmla="*/ 12347 h 36"/>
              <a:gd name="T6" fmla="*/ 0 w 131"/>
              <a:gd name="T7" fmla="*/ 6350 h 36"/>
              <a:gd name="T8" fmla="*/ 2908 w 131"/>
              <a:gd name="T9" fmla="*/ 0 h 36"/>
              <a:gd name="T10" fmla="*/ 41081 w 131"/>
              <a:gd name="T11" fmla="*/ 0 h 36"/>
              <a:gd name="T12" fmla="*/ 47261 w 131"/>
              <a:gd name="T13" fmla="*/ 6350 h 36"/>
              <a:gd name="T14" fmla="*/ 41081 w 131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1" h="36">
                <a:moveTo>
                  <a:pt x="113" y="35"/>
                </a:moveTo>
                <a:lnTo>
                  <a:pt x="113" y="35"/>
                </a:lnTo>
                <a:cubicBezTo>
                  <a:pt x="8" y="35"/>
                  <a:pt x="8" y="35"/>
                  <a:pt x="8" y="35"/>
                </a:cubicBezTo>
                <a:cubicBezTo>
                  <a:pt x="0" y="35"/>
                  <a:pt x="0" y="26"/>
                  <a:pt x="0" y="18"/>
                </a:cubicBezTo>
                <a:cubicBezTo>
                  <a:pt x="0" y="9"/>
                  <a:pt x="0" y="0"/>
                  <a:pt x="8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21" y="0"/>
                  <a:pt x="130" y="9"/>
                  <a:pt x="130" y="18"/>
                </a:cubicBezTo>
                <a:cubicBezTo>
                  <a:pt x="130" y="26"/>
                  <a:pt x="121" y="35"/>
                  <a:pt x="11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28">
            <a:extLst>
              <a:ext uri="{FF2B5EF4-FFF2-40B4-BE49-F238E27FC236}">
                <a16:creationId xmlns:a16="http://schemas.microsoft.com/office/drawing/2014/main" id="{B152D96B-5E3B-264A-A9C1-774836FBB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780" y="5066506"/>
            <a:ext cx="310922" cy="360272"/>
          </a:xfrm>
          <a:custGeom>
            <a:avLst/>
            <a:gdLst>
              <a:gd name="T0" fmla="*/ 49827 w 279"/>
              <a:gd name="T1" fmla="*/ 115527 h 322"/>
              <a:gd name="T2" fmla="*/ 49827 w 279"/>
              <a:gd name="T3" fmla="*/ 115527 h 322"/>
              <a:gd name="T4" fmla="*/ 46601 w 279"/>
              <a:gd name="T5" fmla="*/ 115527 h 322"/>
              <a:gd name="T6" fmla="*/ 18640 w 279"/>
              <a:gd name="T7" fmla="*/ 93933 h 322"/>
              <a:gd name="T8" fmla="*/ 0 w 279"/>
              <a:gd name="T9" fmla="*/ 28072 h 322"/>
              <a:gd name="T10" fmla="*/ 2868 w 279"/>
              <a:gd name="T11" fmla="*/ 18715 h 322"/>
              <a:gd name="T12" fmla="*/ 9320 w 279"/>
              <a:gd name="T13" fmla="*/ 15835 h 322"/>
              <a:gd name="T14" fmla="*/ 43375 w 279"/>
              <a:gd name="T15" fmla="*/ 3239 h 322"/>
              <a:gd name="T16" fmla="*/ 55921 w 279"/>
              <a:gd name="T17" fmla="*/ 3239 h 322"/>
              <a:gd name="T18" fmla="*/ 89976 w 279"/>
              <a:gd name="T19" fmla="*/ 15835 h 322"/>
              <a:gd name="T20" fmla="*/ 96428 w 279"/>
              <a:gd name="T21" fmla="*/ 18715 h 322"/>
              <a:gd name="T22" fmla="*/ 99655 w 279"/>
              <a:gd name="T23" fmla="*/ 28072 h 322"/>
              <a:gd name="T24" fmla="*/ 77788 w 279"/>
              <a:gd name="T25" fmla="*/ 93933 h 322"/>
              <a:gd name="T26" fmla="*/ 52695 w 279"/>
              <a:gd name="T27" fmla="*/ 115527 h 322"/>
              <a:gd name="T28" fmla="*/ 49827 w 279"/>
              <a:gd name="T29" fmla="*/ 115527 h 322"/>
              <a:gd name="T30" fmla="*/ 46601 w 279"/>
              <a:gd name="T31" fmla="*/ 106170 h 322"/>
              <a:gd name="T32" fmla="*/ 46601 w 279"/>
              <a:gd name="T33" fmla="*/ 106170 h 322"/>
              <a:gd name="T34" fmla="*/ 49827 w 279"/>
              <a:gd name="T35" fmla="*/ 9357 h 322"/>
              <a:gd name="T36" fmla="*/ 49827 w 279"/>
              <a:gd name="T37" fmla="*/ 9357 h 322"/>
              <a:gd name="T38" fmla="*/ 49827 w 279"/>
              <a:gd name="T39" fmla="*/ 12596 h 322"/>
              <a:gd name="T40" fmla="*/ 9320 w 279"/>
              <a:gd name="T41" fmla="*/ 25193 h 322"/>
              <a:gd name="T42" fmla="*/ 9320 w 279"/>
              <a:gd name="T43" fmla="*/ 25193 h 322"/>
              <a:gd name="T44" fmla="*/ 9320 w 279"/>
              <a:gd name="T45" fmla="*/ 25193 h 322"/>
              <a:gd name="T46" fmla="*/ 27961 w 279"/>
              <a:gd name="T47" fmla="*/ 87455 h 322"/>
              <a:gd name="T48" fmla="*/ 49827 w 279"/>
              <a:gd name="T49" fmla="*/ 106170 h 322"/>
              <a:gd name="T50" fmla="*/ 71335 w 279"/>
              <a:gd name="T51" fmla="*/ 87455 h 322"/>
              <a:gd name="T52" fmla="*/ 89976 w 279"/>
              <a:gd name="T53" fmla="*/ 25193 h 322"/>
              <a:gd name="T54" fmla="*/ 89976 w 279"/>
              <a:gd name="T55" fmla="*/ 25193 h 322"/>
              <a:gd name="T56" fmla="*/ 89976 w 279"/>
              <a:gd name="T57" fmla="*/ 25193 h 322"/>
              <a:gd name="T58" fmla="*/ 49827 w 279"/>
              <a:gd name="T59" fmla="*/ 12596 h 322"/>
              <a:gd name="T60" fmla="*/ 49827 w 279"/>
              <a:gd name="T61" fmla="*/ 9357 h 32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279" h="322">
                <a:moveTo>
                  <a:pt x="139" y="321"/>
                </a:moveTo>
                <a:lnTo>
                  <a:pt x="139" y="321"/>
                </a:lnTo>
                <a:cubicBezTo>
                  <a:pt x="139" y="321"/>
                  <a:pt x="139" y="321"/>
                  <a:pt x="130" y="321"/>
                </a:cubicBezTo>
                <a:cubicBezTo>
                  <a:pt x="130" y="321"/>
                  <a:pt x="78" y="295"/>
                  <a:pt x="52" y="261"/>
                </a:cubicBezTo>
                <a:cubicBezTo>
                  <a:pt x="17" y="200"/>
                  <a:pt x="0" y="113"/>
                  <a:pt x="0" y="78"/>
                </a:cubicBezTo>
                <a:cubicBezTo>
                  <a:pt x="0" y="70"/>
                  <a:pt x="0" y="61"/>
                  <a:pt x="8" y="52"/>
                </a:cubicBezTo>
                <a:cubicBezTo>
                  <a:pt x="8" y="44"/>
                  <a:pt x="17" y="44"/>
                  <a:pt x="26" y="44"/>
                </a:cubicBezTo>
                <a:cubicBezTo>
                  <a:pt x="78" y="35"/>
                  <a:pt x="104" y="18"/>
                  <a:pt x="121" y="9"/>
                </a:cubicBezTo>
                <a:cubicBezTo>
                  <a:pt x="130" y="0"/>
                  <a:pt x="147" y="0"/>
                  <a:pt x="156" y="9"/>
                </a:cubicBezTo>
                <a:cubicBezTo>
                  <a:pt x="173" y="18"/>
                  <a:pt x="199" y="35"/>
                  <a:pt x="251" y="44"/>
                </a:cubicBezTo>
                <a:cubicBezTo>
                  <a:pt x="260" y="44"/>
                  <a:pt x="260" y="44"/>
                  <a:pt x="269" y="52"/>
                </a:cubicBezTo>
                <a:cubicBezTo>
                  <a:pt x="278" y="61"/>
                  <a:pt x="278" y="70"/>
                  <a:pt x="278" y="78"/>
                </a:cubicBezTo>
                <a:cubicBezTo>
                  <a:pt x="269" y="113"/>
                  <a:pt x="260" y="200"/>
                  <a:pt x="217" y="261"/>
                </a:cubicBezTo>
                <a:cubicBezTo>
                  <a:pt x="199" y="295"/>
                  <a:pt x="147" y="321"/>
                  <a:pt x="147" y="321"/>
                </a:cubicBezTo>
                <a:cubicBezTo>
                  <a:pt x="139" y="321"/>
                  <a:pt x="139" y="321"/>
                  <a:pt x="139" y="321"/>
                </a:cubicBezTo>
                <a:close/>
                <a:moveTo>
                  <a:pt x="130" y="295"/>
                </a:moveTo>
                <a:lnTo>
                  <a:pt x="130" y="295"/>
                </a:lnTo>
                <a:close/>
                <a:moveTo>
                  <a:pt x="139" y="26"/>
                </a:moveTo>
                <a:lnTo>
                  <a:pt x="139" y="26"/>
                </a:lnTo>
                <a:cubicBezTo>
                  <a:pt x="139" y="26"/>
                  <a:pt x="139" y="26"/>
                  <a:pt x="139" y="35"/>
                </a:cubicBezTo>
                <a:cubicBezTo>
                  <a:pt x="121" y="44"/>
                  <a:pt x="86" y="61"/>
                  <a:pt x="26" y="70"/>
                </a:cubicBezTo>
                <a:cubicBezTo>
                  <a:pt x="26" y="104"/>
                  <a:pt x="43" y="191"/>
                  <a:pt x="78" y="243"/>
                </a:cubicBezTo>
                <a:cubicBezTo>
                  <a:pt x="95" y="269"/>
                  <a:pt x="121" y="287"/>
                  <a:pt x="139" y="295"/>
                </a:cubicBezTo>
                <a:cubicBezTo>
                  <a:pt x="147" y="287"/>
                  <a:pt x="182" y="269"/>
                  <a:pt x="199" y="243"/>
                </a:cubicBezTo>
                <a:cubicBezTo>
                  <a:pt x="234" y="191"/>
                  <a:pt x="251" y="104"/>
                  <a:pt x="251" y="70"/>
                </a:cubicBezTo>
                <a:cubicBezTo>
                  <a:pt x="191" y="61"/>
                  <a:pt x="156" y="44"/>
                  <a:pt x="139" y="35"/>
                </a:cubicBezTo>
                <a:cubicBezTo>
                  <a:pt x="139" y="26"/>
                  <a:pt x="139" y="26"/>
                  <a:pt x="139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29">
            <a:extLst>
              <a:ext uri="{FF2B5EF4-FFF2-40B4-BE49-F238E27FC236}">
                <a16:creationId xmlns:a16="http://schemas.microsoft.com/office/drawing/2014/main" id="{C571FECA-AF6E-7B49-98C4-7A768EA3E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485" y="5229367"/>
            <a:ext cx="118446" cy="98705"/>
          </a:xfrm>
          <a:custGeom>
            <a:avLst/>
            <a:gdLst>
              <a:gd name="T0" fmla="*/ 28395 w 106"/>
              <a:gd name="T1" fmla="*/ 31389 h 88"/>
              <a:gd name="T2" fmla="*/ 28395 w 106"/>
              <a:gd name="T3" fmla="*/ 31389 h 88"/>
              <a:gd name="T4" fmla="*/ 6470 w 106"/>
              <a:gd name="T5" fmla="*/ 31389 h 88"/>
              <a:gd name="T6" fmla="*/ 0 w 106"/>
              <a:gd name="T7" fmla="*/ 22009 h 88"/>
              <a:gd name="T8" fmla="*/ 0 w 106"/>
              <a:gd name="T9" fmla="*/ 9381 h 88"/>
              <a:gd name="T10" fmla="*/ 6470 w 106"/>
              <a:gd name="T11" fmla="*/ 0 h 88"/>
              <a:gd name="T12" fmla="*/ 28395 w 106"/>
              <a:gd name="T13" fmla="*/ 0 h 88"/>
              <a:gd name="T14" fmla="*/ 37741 w 106"/>
              <a:gd name="T15" fmla="*/ 9381 h 88"/>
              <a:gd name="T16" fmla="*/ 37741 w 106"/>
              <a:gd name="T17" fmla="*/ 22009 h 88"/>
              <a:gd name="T18" fmla="*/ 28395 w 106"/>
              <a:gd name="T19" fmla="*/ 31389 h 88"/>
              <a:gd name="T20" fmla="*/ 9705 w 106"/>
              <a:gd name="T21" fmla="*/ 22009 h 88"/>
              <a:gd name="T22" fmla="*/ 9705 w 106"/>
              <a:gd name="T23" fmla="*/ 22009 h 88"/>
              <a:gd name="T24" fmla="*/ 28395 w 106"/>
              <a:gd name="T25" fmla="*/ 22009 h 88"/>
              <a:gd name="T26" fmla="*/ 28395 w 106"/>
              <a:gd name="T27" fmla="*/ 9381 h 88"/>
              <a:gd name="T28" fmla="*/ 9705 w 106"/>
              <a:gd name="T29" fmla="*/ 9381 h 88"/>
              <a:gd name="T30" fmla="*/ 9705 w 106"/>
              <a:gd name="T31" fmla="*/ 22009 h 8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06" h="88">
                <a:moveTo>
                  <a:pt x="79" y="87"/>
                </a:moveTo>
                <a:lnTo>
                  <a:pt x="79" y="87"/>
                </a:lnTo>
                <a:cubicBezTo>
                  <a:pt x="18" y="87"/>
                  <a:pt x="18" y="87"/>
                  <a:pt x="18" y="87"/>
                </a:cubicBezTo>
                <a:cubicBezTo>
                  <a:pt x="9" y="87"/>
                  <a:pt x="0" y="78"/>
                  <a:pt x="0" y="6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7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96" y="0"/>
                  <a:pt x="105" y="17"/>
                  <a:pt x="105" y="26"/>
                </a:cubicBezTo>
                <a:cubicBezTo>
                  <a:pt x="105" y="61"/>
                  <a:pt x="105" y="61"/>
                  <a:pt x="105" y="61"/>
                </a:cubicBezTo>
                <a:cubicBezTo>
                  <a:pt x="105" y="78"/>
                  <a:pt x="96" y="87"/>
                  <a:pt x="79" y="87"/>
                </a:cubicBezTo>
                <a:close/>
                <a:moveTo>
                  <a:pt x="27" y="61"/>
                </a:moveTo>
                <a:lnTo>
                  <a:pt x="27" y="61"/>
                </a:lnTo>
                <a:cubicBezTo>
                  <a:pt x="79" y="61"/>
                  <a:pt x="79" y="61"/>
                  <a:pt x="79" y="61"/>
                </a:cubicBezTo>
                <a:cubicBezTo>
                  <a:pt x="79" y="26"/>
                  <a:pt x="79" y="26"/>
                  <a:pt x="79" y="26"/>
                </a:cubicBezTo>
                <a:cubicBezTo>
                  <a:pt x="27" y="26"/>
                  <a:pt x="27" y="26"/>
                  <a:pt x="27" y="26"/>
                </a:cubicBezTo>
                <a:lnTo>
                  <a:pt x="27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30">
            <a:extLst>
              <a:ext uri="{FF2B5EF4-FFF2-40B4-BE49-F238E27FC236}">
                <a16:creationId xmlns:a16="http://schemas.microsoft.com/office/drawing/2014/main" id="{D8A23CC5-E4A5-CD45-83CD-DC59B24C2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9485" y="5175081"/>
            <a:ext cx="108576" cy="88835"/>
          </a:xfrm>
          <a:custGeom>
            <a:avLst/>
            <a:gdLst>
              <a:gd name="T0" fmla="*/ 31324 w 97"/>
              <a:gd name="T1" fmla="*/ 28213 h 79"/>
              <a:gd name="T2" fmla="*/ 31324 w 97"/>
              <a:gd name="T3" fmla="*/ 28213 h 79"/>
              <a:gd name="T4" fmla="*/ 25204 w 97"/>
              <a:gd name="T5" fmla="*/ 24958 h 79"/>
              <a:gd name="T6" fmla="*/ 25204 w 97"/>
              <a:gd name="T7" fmla="*/ 15553 h 79"/>
              <a:gd name="T8" fmla="*/ 19083 w 97"/>
              <a:gd name="T9" fmla="*/ 9404 h 79"/>
              <a:gd name="T10" fmla="*/ 9721 w 97"/>
              <a:gd name="T11" fmla="*/ 15553 h 79"/>
              <a:gd name="T12" fmla="*/ 9721 w 97"/>
              <a:gd name="T13" fmla="*/ 24958 h 79"/>
              <a:gd name="T14" fmla="*/ 6481 w 97"/>
              <a:gd name="T15" fmla="*/ 28213 h 79"/>
              <a:gd name="T16" fmla="*/ 6481 w 97"/>
              <a:gd name="T17" fmla="*/ 28213 h 79"/>
              <a:gd name="T18" fmla="*/ 0 w 97"/>
              <a:gd name="T19" fmla="*/ 24958 h 79"/>
              <a:gd name="T20" fmla="*/ 0 w 97"/>
              <a:gd name="T21" fmla="*/ 15553 h 79"/>
              <a:gd name="T22" fmla="*/ 19083 w 97"/>
              <a:gd name="T23" fmla="*/ 0 h 79"/>
              <a:gd name="T24" fmla="*/ 34565 w 97"/>
              <a:gd name="T25" fmla="*/ 15553 h 79"/>
              <a:gd name="T26" fmla="*/ 34565 w 97"/>
              <a:gd name="T27" fmla="*/ 24958 h 79"/>
              <a:gd name="T28" fmla="*/ 31324 w 97"/>
              <a:gd name="T29" fmla="*/ 28213 h 7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97" h="79">
                <a:moveTo>
                  <a:pt x="87" y="78"/>
                </a:moveTo>
                <a:lnTo>
                  <a:pt x="87" y="78"/>
                </a:lnTo>
                <a:cubicBezTo>
                  <a:pt x="79" y="78"/>
                  <a:pt x="70" y="78"/>
                  <a:pt x="70" y="69"/>
                </a:cubicBezTo>
                <a:cubicBezTo>
                  <a:pt x="70" y="43"/>
                  <a:pt x="70" y="43"/>
                  <a:pt x="70" y="43"/>
                </a:cubicBezTo>
                <a:cubicBezTo>
                  <a:pt x="70" y="35"/>
                  <a:pt x="61" y="26"/>
                  <a:pt x="53" y="26"/>
                </a:cubicBezTo>
                <a:cubicBezTo>
                  <a:pt x="44" y="26"/>
                  <a:pt x="27" y="35"/>
                  <a:pt x="27" y="43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8"/>
                  <a:pt x="27" y="78"/>
                  <a:pt x="18" y="78"/>
                </a:cubicBezTo>
                <a:cubicBezTo>
                  <a:pt x="9" y="78"/>
                  <a:pt x="0" y="78"/>
                  <a:pt x="0" y="6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27" y="0"/>
                  <a:pt x="53" y="0"/>
                </a:cubicBezTo>
                <a:cubicBezTo>
                  <a:pt x="79" y="0"/>
                  <a:pt x="96" y="17"/>
                  <a:pt x="96" y="43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78"/>
                  <a:pt x="96" y="78"/>
                  <a:pt x="87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1">
            <a:extLst>
              <a:ext uri="{FF2B5EF4-FFF2-40B4-BE49-F238E27FC236}">
                <a16:creationId xmlns:a16="http://schemas.microsoft.com/office/drawing/2014/main" id="{2E7CC7E6-5D94-744C-8C1C-09328C24D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9487" y="2648232"/>
            <a:ext cx="893279" cy="611971"/>
          </a:xfrm>
          <a:custGeom>
            <a:avLst/>
            <a:gdLst>
              <a:gd name="T0" fmla="*/ 277627 w 799"/>
              <a:gd name="T1" fmla="*/ 196491 h 548"/>
              <a:gd name="T2" fmla="*/ 277627 w 799"/>
              <a:gd name="T3" fmla="*/ 196491 h 548"/>
              <a:gd name="T4" fmla="*/ 8991 w 799"/>
              <a:gd name="T5" fmla="*/ 196491 h 548"/>
              <a:gd name="T6" fmla="*/ 0 w 799"/>
              <a:gd name="T7" fmla="*/ 183918 h 548"/>
              <a:gd name="T8" fmla="*/ 0 w 799"/>
              <a:gd name="T9" fmla="*/ 12573 h 548"/>
              <a:gd name="T10" fmla="*/ 8991 w 799"/>
              <a:gd name="T11" fmla="*/ 0 h 548"/>
              <a:gd name="T12" fmla="*/ 277627 w 799"/>
              <a:gd name="T13" fmla="*/ 0 h 548"/>
              <a:gd name="T14" fmla="*/ 286977 w 799"/>
              <a:gd name="T15" fmla="*/ 12573 h 548"/>
              <a:gd name="T16" fmla="*/ 286977 w 799"/>
              <a:gd name="T17" fmla="*/ 183918 h 548"/>
              <a:gd name="T18" fmla="*/ 277627 w 799"/>
              <a:gd name="T19" fmla="*/ 196491 h 548"/>
              <a:gd name="T20" fmla="*/ 12227 w 799"/>
              <a:gd name="T21" fmla="*/ 180685 h 548"/>
              <a:gd name="T22" fmla="*/ 12227 w 799"/>
              <a:gd name="T23" fmla="*/ 180685 h 548"/>
              <a:gd name="T24" fmla="*/ 274391 w 799"/>
              <a:gd name="T25" fmla="*/ 180685 h 548"/>
              <a:gd name="T26" fmla="*/ 274391 w 799"/>
              <a:gd name="T27" fmla="*/ 15805 h 548"/>
              <a:gd name="T28" fmla="*/ 12227 w 799"/>
              <a:gd name="T29" fmla="*/ 15805 h 548"/>
              <a:gd name="T30" fmla="*/ 12227 w 799"/>
              <a:gd name="T31" fmla="*/ 180685 h 54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9" h="548">
                <a:moveTo>
                  <a:pt x="772" y="547"/>
                </a:moveTo>
                <a:lnTo>
                  <a:pt x="772" y="547"/>
                </a:lnTo>
                <a:cubicBezTo>
                  <a:pt x="25" y="547"/>
                  <a:pt x="25" y="547"/>
                  <a:pt x="25" y="547"/>
                </a:cubicBezTo>
                <a:cubicBezTo>
                  <a:pt x="8" y="547"/>
                  <a:pt x="0" y="530"/>
                  <a:pt x="0" y="512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8" y="0"/>
                  <a:pt x="25" y="0"/>
                </a:cubicBezTo>
                <a:cubicBezTo>
                  <a:pt x="772" y="0"/>
                  <a:pt x="772" y="0"/>
                  <a:pt x="772" y="0"/>
                </a:cubicBezTo>
                <a:cubicBezTo>
                  <a:pt x="789" y="0"/>
                  <a:pt x="798" y="17"/>
                  <a:pt x="798" y="35"/>
                </a:cubicBezTo>
                <a:cubicBezTo>
                  <a:pt x="798" y="512"/>
                  <a:pt x="798" y="512"/>
                  <a:pt x="798" y="512"/>
                </a:cubicBezTo>
                <a:cubicBezTo>
                  <a:pt x="798" y="530"/>
                  <a:pt x="789" y="547"/>
                  <a:pt x="772" y="547"/>
                </a:cubicBezTo>
                <a:close/>
                <a:moveTo>
                  <a:pt x="34" y="503"/>
                </a:moveTo>
                <a:lnTo>
                  <a:pt x="34" y="503"/>
                </a:lnTo>
                <a:cubicBezTo>
                  <a:pt x="763" y="503"/>
                  <a:pt x="763" y="503"/>
                  <a:pt x="763" y="503"/>
                </a:cubicBezTo>
                <a:cubicBezTo>
                  <a:pt x="763" y="44"/>
                  <a:pt x="763" y="44"/>
                  <a:pt x="763" y="44"/>
                </a:cubicBezTo>
                <a:cubicBezTo>
                  <a:pt x="34" y="44"/>
                  <a:pt x="34" y="44"/>
                  <a:pt x="34" y="44"/>
                </a:cubicBezTo>
                <a:lnTo>
                  <a:pt x="34" y="5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32">
            <a:extLst>
              <a:ext uri="{FF2B5EF4-FFF2-40B4-BE49-F238E27FC236}">
                <a16:creationId xmlns:a16="http://schemas.microsoft.com/office/drawing/2014/main" id="{27B62158-A359-074A-8D9C-BA773523C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1429" y="3304619"/>
            <a:ext cx="1194331" cy="39482"/>
          </a:xfrm>
          <a:custGeom>
            <a:avLst/>
            <a:gdLst>
              <a:gd name="T0" fmla="*/ 377347 w 1069"/>
              <a:gd name="T1" fmla="*/ 12347 h 36"/>
              <a:gd name="T2" fmla="*/ 377347 w 1069"/>
              <a:gd name="T3" fmla="*/ 12347 h 36"/>
              <a:gd name="T4" fmla="*/ 6109 w 1069"/>
              <a:gd name="T5" fmla="*/ 12347 h 36"/>
              <a:gd name="T6" fmla="*/ 0 w 1069"/>
              <a:gd name="T7" fmla="*/ 6350 h 36"/>
              <a:gd name="T8" fmla="*/ 6109 w 1069"/>
              <a:gd name="T9" fmla="*/ 0 h 36"/>
              <a:gd name="T10" fmla="*/ 377347 w 1069"/>
              <a:gd name="T11" fmla="*/ 0 h 36"/>
              <a:gd name="T12" fmla="*/ 383816 w 1069"/>
              <a:gd name="T13" fmla="*/ 6350 h 36"/>
              <a:gd name="T14" fmla="*/ 377347 w 1069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69" h="36">
                <a:moveTo>
                  <a:pt x="1050" y="35"/>
                </a:moveTo>
                <a:lnTo>
                  <a:pt x="1050" y="35"/>
                </a:ln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6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1050" y="0"/>
                  <a:pt x="1050" y="0"/>
                  <a:pt x="1050" y="0"/>
                </a:cubicBezTo>
                <a:cubicBezTo>
                  <a:pt x="1059" y="0"/>
                  <a:pt x="1068" y="9"/>
                  <a:pt x="1068" y="18"/>
                </a:cubicBezTo>
                <a:cubicBezTo>
                  <a:pt x="1068" y="26"/>
                  <a:pt x="1059" y="35"/>
                  <a:pt x="105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33">
            <a:extLst>
              <a:ext uri="{FF2B5EF4-FFF2-40B4-BE49-F238E27FC236}">
                <a16:creationId xmlns:a16="http://schemas.microsoft.com/office/drawing/2014/main" id="{575381DB-BD5E-BF4B-B741-33A89C6A8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665" y="2742001"/>
            <a:ext cx="78964" cy="419498"/>
          </a:xfrm>
          <a:custGeom>
            <a:avLst/>
            <a:gdLst>
              <a:gd name="T0" fmla="*/ 12337 w 70"/>
              <a:gd name="T1" fmla="*/ 134577 h 374"/>
              <a:gd name="T2" fmla="*/ 12337 w 70"/>
              <a:gd name="T3" fmla="*/ 134577 h 374"/>
              <a:gd name="T4" fmla="*/ 0 w 70"/>
              <a:gd name="T5" fmla="*/ 121949 h 374"/>
              <a:gd name="T6" fmla="*/ 0 w 70"/>
              <a:gd name="T7" fmla="*/ 12628 h 374"/>
              <a:gd name="T8" fmla="*/ 12337 w 70"/>
              <a:gd name="T9" fmla="*/ 0 h 374"/>
              <a:gd name="T10" fmla="*/ 25037 w 70"/>
              <a:gd name="T11" fmla="*/ 12628 h 374"/>
              <a:gd name="T12" fmla="*/ 25037 w 70"/>
              <a:gd name="T13" fmla="*/ 31389 h 374"/>
              <a:gd name="T14" fmla="*/ 22134 w 70"/>
              <a:gd name="T15" fmla="*/ 34276 h 374"/>
              <a:gd name="T16" fmla="*/ 18869 w 70"/>
              <a:gd name="T17" fmla="*/ 31389 h 374"/>
              <a:gd name="T18" fmla="*/ 18869 w 70"/>
              <a:gd name="T19" fmla="*/ 12628 h 374"/>
              <a:gd name="T20" fmla="*/ 12337 w 70"/>
              <a:gd name="T21" fmla="*/ 6134 h 374"/>
              <a:gd name="T22" fmla="*/ 6169 w 70"/>
              <a:gd name="T23" fmla="*/ 12628 h 374"/>
              <a:gd name="T24" fmla="*/ 6169 w 70"/>
              <a:gd name="T25" fmla="*/ 121949 h 374"/>
              <a:gd name="T26" fmla="*/ 12337 w 70"/>
              <a:gd name="T27" fmla="*/ 128444 h 374"/>
              <a:gd name="T28" fmla="*/ 18869 w 70"/>
              <a:gd name="T29" fmla="*/ 121949 h 374"/>
              <a:gd name="T30" fmla="*/ 18869 w 70"/>
              <a:gd name="T31" fmla="*/ 103188 h 374"/>
              <a:gd name="T32" fmla="*/ 22134 w 70"/>
              <a:gd name="T33" fmla="*/ 100302 h 374"/>
              <a:gd name="T34" fmla="*/ 25037 w 70"/>
              <a:gd name="T35" fmla="*/ 103188 h 374"/>
              <a:gd name="T36" fmla="*/ 25037 w 70"/>
              <a:gd name="T37" fmla="*/ 121949 h 374"/>
              <a:gd name="T38" fmla="*/ 12337 w 70"/>
              <a:gd name="T39" fmla="*/ 134577 h 37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70" h="374">
                <a:moveTo>
                  <a:pt x="34" y="373"/>
                </a:moveTo>
                <a:lnTo>
                  <a:pt x="34" y="373"/>
                </a:lnTo>
                <a:cubicBezTo>
                  <a:pt x="17" y="373"/>
                  <a:pt x="0" y="356"/>
                  <a:pt x="0" y="338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7" y="0"/>
                  <a:pt x="34" y="0"/>
                </a:cubicBezTo>
                <a:cubicBezTo>
                  <a:pt x="52" y="0"/>
                  <a:pt x="69" y="17"/>
                  <a:pt x="69" y="35"/>
                </a:cubicBezTo>
                <a:cubicBezTo>
                  <a:pt x="69" y="87"/>
                  <a:pt x="69" y="87"/>
                  <a:pt x="69" y="87"/>
                </a:cubicBezTo>
                <a:cubicBezTo>
                  <a:pt x="69" y="87"/>
                  <a:pt x="69" y="95"/>
                  <a:pt x="61" y="95"/>
                </a:cubicBezTo>
                <a:cubicBezTo>
                  <a:pt x="52" y="95"/>
                  <a:pt x="52" y="87"/>
                  <a:pt x="52" y="87"/>
                </a:cubicBezTo>
                <a:cubicBezTo>
                  <a:pt x="52" y="35"/>
                  <a:pt x="52" y="35"/>
                  <a:pt x="52" y="35"/>
                </a:cubicBezTo>
                <a:cubicBezTo>
                  <a:pt x="52" y="26"/>
                  <a:pt x="43" y="17"/>
                  <a:pt x="34" y="17"/>
                </a:cubicBezTo>
                <a:cubicBezTo>
                  <a:pt x="26" y="17"/>
                  <a:pt x="17" y="26"/>
                  <a:pt x="17" y="35"/>
                </a:cubicBezTo>
                <a:cubicBezTo>
                  <a:pt x="17" y="338"/>
                  <a:pt x="17" y="338"/>
                  <a:pt x="17" y="338"/>
                </a:cubicBezTo>
                <a:cubicBezTo>
                  <a:pt x="17" y="347"/>
                  <a:pt x="26" y="356"/>
                  <a:pt x="34" y="356"/>
                </a:cubicBezTo>
                <a:cubicBezTo>
                  <a:pt x="43" y="356"/>
                  <a:pt x="52" y="347"/>
                  <a:pt x="52" y="338"/>
                </a:cubicBezTo>
                <a:cubicBezTo>
                  <a:pt x="52" y="286"/>
                  <a:pt x="52" y="286"/>
                  <a:pt x="52" y="286"/>
                </a:cubicBezTo>
                <a:cubicBezTo>
                  <a:pt x="52" y="286"/>
                  <a:pt x="52" y="278"/>
                  <a:pt x="61" y="278"/>
                </a:cubicBezTo>
                <a:cubicBezTo>
                  <a:pt x="69" y="278"/>
                  <a:pt x="69" y="286"/>
                  <a:pt x="69" y="286"/>
                </a:cubicBezTo>
                <a:cubicBezTo>
                  <a:pt x="69" y="338"/>
                  <a:pt x="69" y="338"/>
                  <a:pt x="69" y="338"/>
                </a:cubicBezTo>
                <a:cubicBezTo>
                  <a:pt x="69" y="356"/>
                  <a:pt x="52" y="373"/>
                  <a:pt x="34" y="3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34">
            <a:extLst>
              <a:ext uri="{FF2B5EF4-FFF2-40B4-BE49-F238E27FC236}">
                <a16:creationId xmlns:a16="http://schemas.microsoft.com/office/drawing/2014/main" id="{CDB36175-0F26-B840-814C-4C415EF5C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5213" y="2830835"/>
            <a:ext cx="281308" cy="241829"/>
          </a:xfrm>
          <a:custGeom>
            <a:avLst/>
            <a:gdLst>
              <a:gd name="T0" fmla="*/ 84049 w 253"/>
              <a:gd name="T1" fmla="*/ 77431 h 218"/>
              <a:gd name="T2" fmla="*/ 84049 w 253"/>
              <a:gd name="T3" fmla="*/ 77431 h 218"/>
              <a:gd name="T4" fmla="*/ 3219 w 253"/>
              <a:gd name="T5" fmla="*/ 77431 h 218"/>
              <a:gd name="T6" fmla="*/ 0 w 253"/>
              <a:gd name="T7" fmla="*/ 74220 h 218"/>
              <a:gd name="T8" fmla="*/ 3219 w 253"/>
              <a:gd name="T9" fmla="*/ 71365 h 218"/>
              <a:gd name="T10" fmla="*/ 84049 w 253"/>
              <a:gd name="T11" fmla="*/ 71365 h 218"/>
              <a:gd name="T12" fmla="*/ 84049 w 253"/>
              <a:gd name="T13" fmla="*/ 6066 h 218"/>
              <a:gd name="T14" fmla="*/ 3219 w 253"/>
              <a:gd name="T15" fmla="*/ 6066 h 218"/>
              <a:gd name="T16" fmla="*/ 0 w 253"/>
              <a:gd name="T17" fmla="*/ 3211 h 218"/>
              <a:gd name="T18" fmla="*/ 3219 w 253"/>
              <a:gd name="T19" fmla="*/ 0 h 218"/>
              <a:gd name="T20" fmla="*/ 84049 w 253"/>
              <a:gd name="T21" fmla="*/ 0 h 218"/>
              <a:gd name="T22" fmla="*/ 90129 w 253"/>
              <a:gd name="T23" fmla="*/ 6066 h 218"/>
              <a:gd name="T24" fmla="*/ 90129 w 253"/>
              <a:gd name="T25" fmla="*/ 71365 h 218"/>
              <a:gd name="T26" fmla="*/ 84049 w 253"/>
              <a:gd name="T27" fmla="*/ 77431 h 218"/>
              <a:gd name="T28" fmla="*/ 84049 w 253"/>
              <a:gd name="T29" fmla="*/ 6066 h 218"/>
              <a:gd name="T30" fmla="*/ 84049 w 253"/>
              <a:gd name="T31" fmla="*/ 6066 h 21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53" h="218">
                <a:moveTo>
                  <a:pt x="235" y="217"/>
                </a:moveTo>
                <a:lnTo>
                  <a:pt x="235" y="217"/>
                </a:lnTo>
                <a:cubicBezTo>
                  <a:pt x="9" y="217"/>
                  <a:pt x="9" y="217"/>
                  <a:pt x="9" y="217"/>
                </a:cubicBezTo>
                <a:cubicBezTo>
                  <a:pt x="0" y="217"/>
                  <a:pt x="0" y="217"/>
                  <a:pt x="0" y="208"/>
                </a:cubicBezTo>
                <a:cubicBezTo>
                  <a:pt x="0" y="200"/>
                  <a:pt x="0" y="200"/>
                  <a:pt x="9" y="200"/>
                </a:cubicBezTo>
                <a:cubicBezTo>
                  <a:pt x="235" y="200"/>
                  <a:pt x="235" y="200"/>
                  <a:pt x="235" y="200"/>
                </a:cubicBezTo>
                <a:cubicBezTo>
                  <a:pt x="235" y="17"/>
                  <a:pt x="235" y="17"/>
                  <a:pt x="235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7"/>
                  <a:pt x="0" y="17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44" y="0"/>
                  <a:pt x="252" y="9"/>
                  <a:pt x="252" y="17"/>
                </a:cubicBezTo>
                <a:cubicBezTo>
                  <a:pt x="252" y="200"/>
                  <a:pt x="252" y="200"/>
                  <a:pt x="252" y="200"/>
                </a:cubicBezTo>
                <a:cubicBezTo>
                  <a:pt x="252" y="208"/>
                  <a:pt x="244" y="217"/>
                  <a:pt x="235" y="217"/>
                </a:cubicBezTo>
                <a:close/>
                <a:moveTo>
                  <a:pt x="235" y="17"/>
                </a:moveTo>
                <a:lnTo>
                  <a:pt x="2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35">
            <a:extLst>
              <a:ext uri="{FF2B5EF4-FFF2-40B4-BE49-F238E27FC236}">
                <a16:creationId xmlns:a16="http://schemas.microsoft.com/office/drawing/2014/main" id="{A7897421-8940-F34C-94D7-5997C8FF8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5213" y="2899929"/>
            <a:ext cx="98705" cy="108576"/>
          </a:xfrm>
          <a:custGeom>
            <a:avLst/>
            <a:gdLst>
              <a:gd name="T0" fmla="*/ 15875 w 88"/>
              <a:gd name="T1" fmla="*/ 9459 h 96"/>
              <a:gd name="T2" fmla="*/ 15875 w 88"/>
              <a:gd name="T3" fmla="*/ 9459 h 96"/>
              <a:gd name="T4" fmla="*/ 22009 w 88"/>
              <a:gd name="T5" fmla="*/ 15643 h 96"/>
              <a:gd name="T6" fmla="*/ 15875 w 88"/>
              <a:gd name="T7" fmla="*/ 25102 h 96"/>
              <a:gd name="T8" fmla="*/ 6494 w 88"/>
              <a:gd name="T9" fmla="*/ 15643 h 96"/>
              <a:gd name="T10" fmla="*/ 15875 w 88"/>
              <a:gd name="T11" fmla="*/ 9459 h 96"/>
              <a:gd name="T12" fmla="*/ 15875 w 88"/>
              <a:gd name="T13" fmla="*/ 0 h 96"/>
              <a:gd name="T14" fmla="*/ 15875 w 88"/>
              <a:gd name="T15" fmla="*/ 0 h 96"/>
              <a:gd name="T16" fmla="*/ 0 w 88"/>
              <a:gd name="T17" fmla="*/ 15643 h 96"/>
              <a:gd name="T18" fmla="*/ 15875 w 88"/>
              <a:gd name="T19" fmla="*/ 34561 h 96"/>
              <a:gd name="T20" fmla="*/ 31389 w 88"/>
              <a:gd name="T21" fmla="*/ 15643 h 96"/>
              <a:gd name="T22" fmla="*/ 15875 w 88"/>
              <a:gd name="T23" fmla="*/ 0 h 96"/>
              <a:gd name="T24" fmla="*/ 15875 w 88"/>
              <a:gd name="T25" fmla="*/ 9459 h 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88" h="96">
                <a:moveTo>
                  <a:pt x="44" y="26"/>
                </a:moveTo>
                <a:lnTo>
                  <a:pt x="44" y="26"/>
                </a:lnTo>
                <a:cubicBezTo>
                  <a:pt x="53" y="26"/>
                  <a:pt x="61" y="34"/>
                  <a:pt x="61" y="43"/>
                </a:cubicBezTo>
                <a:cubicBezTo>
                  <a:pt x="61" y="61"/>
                  <a:pt x="53" y="69"/>
                  <a:pt x="44" y="69"/>
                </a:cubicBezTo>
                <a:cubicBezTo>
                  <a:pt x="27" y="69"/>
                  <a:pt x="18" y="61"/>
                  <a:pt x="18" y="43"/>
                </a:cubicBezTo>
                <a:cubicBezTo>
                  <a:pt x="18" y="34"/>
                  <a:pt x="27" y="26"/>
                  <a:pt x="44" y="26"/>
                </a:cubicBezTo>
                <a:lnTo>
                  <a:pt x="44" y="0"/>
                </a:lnTo>
                <a:cubicBezTo>
                  <a:pt x="18" y="0"/>
                  <a:pt x="0" y="26"/>
                  <a:pt x="0" y="43"/>
                </a:cubicBezTo>
                <a:cubicBezTo>
                  <a:pt x="0" y="69"/>
                  <a:pt x="18" y="95"/>
                  <a:pt x="44" y="95"/>
                </a:cubicBezTo>
                <a:cubicBezTo>
                  <a:pt x="61" y="95"/>
                  <a:pt x="87" y="69"/>
                  <a:pt x="87" y="43"/>
                </a:cubicBezTo>
                <a:cubicBezTo>
                  <a:pt x="87" y="26"/>
                  <a:pt x="61" y="0"/>
                  <a:pt x="44" y="0"/>
                </a:cubicBezTo>
                <a:lnTo>
                  <a:pt x="44" y="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36">
            <a:extLst>
              <a:ext uri="{FF2B5EF4-FFF2-40B4-BE49-F238E27FC236}">
                <a16:creationId xmlns:a16="http://schemas.microsoft.com/office/drawing/2014/main" id="{56C888A7-A21B-2E41-B583-539312EEF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0277" y="2870317"/>
            <a:ext cx="241829" cy="167799"/>
          </a:xfrm>
          <a:custGeom>
            <a:avLst/>
            <a:gdLst>
              <a:gd name="T0" fmla="*/ 68154 w 218"/>
              <a:gd name="T1" fmla="*/ 53610 h 148"/>
              <a:gd name="T2" fmla="*/ 68154 w 218"/>
              <a:gd name="T3" fmla="*/ 53610 h 148"/>
              <a:gd name="T4" fmla="*/ 6066 w 218"/>
              <a:gd name="T5" fmla="*/ 53610 h 148"/>
              <a:gd name="T6" fmla="*/ 2855 w 218"/>
              <a:gd name="T7" fmla="*/ 50693 h 148"/>
              <a:gd name="T8" fmla="*/ 6066 w 218"/>
              <a:gd name="T9" fmla="*/ 47410 h 148"/>
              <a:gd name="T10" fmla="*/ 64942 w 218"/>
              <a:gd name="T11" fmla="*/ 47410 h 148"/>
              <a:gd name="T12" fmla="*/ 71365 w 218"/>
              <a:gd name="T13" fmla="*/ 41211 h 148"/>
              <a:gd name="T14" fmla="*/ 71365 w 218"/>
              <a:gd name="T15" fmla="*/ 12400 h 148"/>
              <a:gd name="T16" fmla="*/ 64942 w 218"/>
              <a:gd name="T17" fmla="*/ 6200 h 148"/>
              <a:gd name="T18" fmla="*/ 6066 w 218"/>
              <a:gd name="T19" fmla="*/ 6200 h 148"/>
              <a:gd name="T20" fmla="*/ 0 w 218"/>
              <a:gd name="T21" fmla="*/ 3282 h 148"/>
              <a:gd name="T22" fmla="*/ 6066 w 218"/>
              <a:gd name="T23" fmla="*/ 0 h 148"/>
              <a:gd name="T24" fmla="*/ 68154 w 218"/>
              <a:gd name="T25" fmla="*/ 0 h 148"/>
              <a:gd name="T26" fmla="*/ 71365 w 218"/>
              <a:gd name="T27" fmla="*/ 3282 h 148"/>
              <a:gd name="T28" fmla="*/ 74220 w 218"/>
              <a:gd name="T29" fmla="*/ 6200 h 148"/>
              <a:gd name="T30" fmla="*/ 77431 w 218"/>
              <a:gd name="T31" fmla="*/ 9482 h 148"/>
              <a:gd name="T32" fmla="*/ 77431 w 218"/>
              <a:gd name="T33" fmla="*/ 44128 h 148"/>
              <a:gd name="T34" fmla="*/ 74220 w 218"/>
              <a:gd name="T35" fmla="*/ 47410 h 148"/>
              <a:gd name="T36" fmla="*/ 71365 w 218"/>
              <a:gd name="T37" fmla="*/ 50693 h 148"/>
              <a:gd name="T38" fmla="*/ 68154 w 218"/>
              <a:gd name="T39" fmla="*/ 53610 h 1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8" h="148">
                <a:moveTo>
                  <a:pt x="191" y="147"/>
                </a:moveTo>
                <a:lnTo>
                  <a:pt x="191" y="147"/>
                </a:lnTo>
                <a:cubicBezTo>
                  <a:pt x="17" y="147"/>
                  <a:pt x="17" y="147"/>
                  <a:pt x="17" y="147"/>
                </a:cubicBezTo>
                <a:cubicBezTo>
                  <a:pt x="8" y="147"/>
                  <a:pt x="8" y="139"/>
                  <a:pt x="8" y="139"/>
                </a:cubicBezTo>
                <a:cubicBezTo>
                  <a:pt x="8" y="130"/>
                  <a:pt x="8" y="130"/>
                  <a:pt x="17" y="130"/>
                </a:cubicBezTo>
                <a:cubicBezTo>
                  <a:pt x="182" y="130"/>
                  <a:pt x="182" y="130"/>
                  <a:pt x="182" y="130"/>
                </a:cubicBezTo>
                <a:cubicBezTo>
                  <a:pt x="182" y="121"/>
                  <a:pt x="191" y="113"/>
                  <a:pt x="200" y="113"/>
                </a:cubicBezTo>
                <a:cubicBezTo>
                  <a:pt x="200" y="34"/>
                  <a:pt x="200" y="34"/>
                  <a:pt x="200" y="34"/>
                </a:cubicBezTo>
                <a:cubicBezTo>
                  <a:pt x="191" y="34"/>
                  <a:pt x="182" y="26"/>
                  <a:pt x="182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8" y="17"/>
                  <a:pt x="0" y="17"/>
                  <a:pt x="0" y="9"/>
                </a:cubicBezTo>
                <a:cubicBezTo>
                  <a:pt x="0" y="9"/>
                  <a:pt x="8" y="0"/>
                  <a:pt x="1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200" y="0"/>
                  <a:pt x="200" y="9"/>
                  <a:pt x="200" y="9"/>
                </a:cubicBezTo>
                <a:cubicBezTo>
                  <a:pt x="200" y="17"/>
                  <a:pt x="208" y="17"/>
                  <a:pt x="208" y="17"/>
                </a:cubicBezTo>
                <a:cubicBezTo>
                  <a:pt x="217" y="17"/>
                  <a:pt x="217" y="26"/>
                  <a:pt x="217" y="26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7" y="121"/>
                  <a:pt x="217" y="130"/>
                  <a:pt x="208" y="130"/>
                </a:cubicBezTo>
                <a:cubicBezTo>
                  <a:pt x="208" y="130"/>
                  <a:pt x="200" y="130"/>
                  <a:pt x="200" y="139"/>
                </a:cubicBezTo>
                <a:cubicBezTo>
                  <a:pt x="200" y="139"/>
                  <a:pt x="200" y="147"/>
                  <a:pt x="191" y="14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37">
            <a:extLst>
              <a:ext uri="{FF2B5EF4-FFF2-40B4-BE49-F238E27FC236}">
                <a16:creationId xmlns:a16="http://schemas.microsoft.com/office/drawing/2014/main" id="{13913B4D-DCC9-FD47-9F43-2CDE08355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105" y="10302806"/>
            <a:ext cx="562619" cy="843930"/>
          </a:xfrm>
          <a:custGeom>
            <a:avLst/>
            <a:gdLst>
              <a:gd name="T0" fmla="*/ 155840 w 504"/>
              <a:gd name="T1" fmla="*/ 271103 h 755"/>
              <a:gd name="T2" fmla="*/ 155840 w 504"/>
              <a:gd name="T3" fmla="*/ 271103 h 755"/>
              <a:gd name="T4" fmla="*/ 24776 w 504"/>
              <a:gd name="T5" fmla="*/ 271103 h 755"/>
              <a:gd name="T6" fmla="*/ 0 w 504"/>
              <a:gd name="T7" fmla="*/ 246294 h 755"/>
              <a:gd name="T8" fmla="*/ 0 w 504"/>
              <a:gd name="T9" fmla="*/ 24809 h 755"/>
              <a:gd name="T10" fmla="*/ 24776 w 504"/>
              <a:gd name="T11" fmla="*/ 0 h 755"/>
              <a:gd name="T12" fmla="*/ 155840 w 504"/>
              <a:gd name="T13" fmla="*/ 0 h 755"/>
              <a:gd name="T14" fmla="*/ 180616 w 504"/>
              <a:gd name="T15" fmla="*/ 24809 h 755"/>
              <a:gd name="T16" fmla="*/ 180616 w 504"/>
              <a:gd name="T17" fmla="*/ 99596 h 755"/>
              <a:gd name="T18" fmla="*/ 174512 w 504"/>
              <a:gd name="T19" fmla="*/ 106068 h 755"/>
              <a:gd name="T20" fmla="*/ 168407 w 504"/>
              <a:gd name="T21" fmla="*/ 99596 h 755"/>
              <a:gd name="T22" fmla="*/ 168407 w 504"/>
              <a:gd name="T23" fmla="*/ 24809 h 755"/>
              <a:gd name="T24" fmla="*/ 155840 w 504"/>
              <a:gd name="T25" fmla="*/ 12225 h 755"/>
              <a:gd name="T26" fmla="*/ 24776 w 504"/>
              <a:gd name="T27" fmla="*/ 12225 h 755"/>
              <a:gd name="T28" fmla="*/ 12568 w 504"/>
              <a:gd name="T29" fmla="*/ 24809 h 755"/>
              <a:gd name="T30" fmla="*/ 12568 w 504"/>
              <a:gd name="T31" fmla="*/ 246294 h 755"/>
              <a:gd name="T32" fmla="*/ 24776 w 504"/>
              <a:gd name="T33" fmla="*/ 258879 h 755"/>
              <a:gd name="T34" fmla="*/ 155840 w 504"/>
              <a:gd name="T35" fmla="*/ 258879 h 755"/>
              <a:gd name="T36" fmla="*/ 161944 w 504"/>
              <a:gd name="T37" fmla="*/ 258879 h 755"/>
              <a:gd name="T38" fmla="*/ 168407 w 504"/>
              <a:gd name="T39" fmla="*/ 262115 h 755"/>
              <a:gd name="T40" fmla="*/ 165176 w 504"/>
              <a:gd name="T41" fmla="*/ 271103 h 755"/>
              <a:gd name="T42" fmla="*/ 155840 w 504"/>
              <a:gd name="T43" fmla="*/ 271103 h 75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4" h="755">
                <a:moveTo>
                  <a:pt x="434" y="754"/>
                </a:moveTo>
                <a:lnTo>
                  <a:pt x="434" y="754"/>
                </a:lnTo>
                <a:cubicBezTo>
                  <a:pt x="69" y="754"/>
                  <a:pt x="69" y="754"/>
                  <a:pt x="69" y="754"/>
                </a:cubicBezTo>
                <a:cubicBezTo>
                  <a:pt x="35" y="754"/>
                  <a:pt x="0" y="729"/>
                  <a:pt x="0" y="68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25"/>
                  <a:pt x="35" y="0"/>
                  <a:pt x="69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9" y="0"/>
                  <a:pt x="503" y="25"/>
                  <a:pt x="503" y="69"/>
                </a:cubicBezTo>
                <a:cubicBezTo>
                  <a:pt x="503" y="277"/>
                  <a:pt x="503" y="277"/>
                  <a:pt x="503" y="277"/>
                </a:cubicBezTo>
                <a:cubicBezTo>
                  <a:pt x="503" y="286"/>
                  <a:pt x="495" y="295"/>
                  <a:pt x="486" y="295"/>
                </a:cubicBezTo>
                <a:cubicBezTo>
                  <a:pt x="477" y="295"/>
                  <a:pt x="469" y="286"/>
                  <a:pt x="469" y="277"/>
                </a:cubicBezTo>
                <a:cubicBezTo>
                  <a:pt x="469" y="69"/>
                  <a:pt x="469" y="69"/>
                  <a:pt x="469" y="69"/>
                </a:cubicBezTo>
                <a:cubicBezTo>
                  <a:pt x="469" y="43"/>
                  <a:pt x="451" y="34"/>
                  <a:pt x="434" y="34"/>
                </a:cubicBezTo>
                <a:cubicBezTo>
                  <a:pt x="69" y="34"/>
                  <a:pt x="69" y="34"/>
                  <a:pt x="69" y="34"/>
                </a:cubicBezTo>
                <a:cubicBezTo>
                  <a:pt x="52" y="34"/>
                  <a:pt x="35" y="43"/>
                  <a:pt x="35" y="69"/>
                </a:cubicBezTo>
                <a:cubicBezTo>
                  <a:pt x="35" y="685"/>
                  <a:pt x="35" y="685"/>
                  <a:pt x="35" y="685"/>
                </a:cubicBezTo>
                <a:cubicBezTo>
                  <a:pt x="35" y="711"/>
                  <a:pt x="52" y="720"/>
                  <a:pt x="69" y="720"/>
                </a:cubicBezTo>
                <a:cubicBezTo>
                  <a:pt x="434" y="720"/>
                  <a:pt x="434" y="720"/>
                  <a:pt x="434" y="720"/>
                </a:cubicBezTo>
                <a:cubicBezTo>
                  <a:pt x="434" y="720"/>
                  <a:pt x="443" y="720"/>
                  <a:pt x="451" y="720"/>
                </a:cubicBezTo>
                <a:cubicBezTo>
                  <a:pt x="460" y="711"/>
                  <a:pt x="469" y="720"/>
                  <a:pt x="469" y="729"/>
                </a:cubicBezTo>
                <a:cubicBezTo>
                  <a:pt x="477" y="737"/>
                  <a:pt x="469" y="746"/>
                  <a:pt x="460" y="754"/>
                </a:cubicBezTo>
                <a:cubicBezTo>
                  <a:pt x="451" y="754"/>
                  <a:pt x="443" y="754"/>
                  <a:pt x="434" y="7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38">
            <a:extLst>
              <a:ext uri="{FF2B5EF4-FFF2-40B4-BE49-F238E27FC236}">
                <a16:creationId xmlns:a16="http://schemas.microsoft.com/office/drawing/2014/main" id="{E4B448E8-AB84-E943-B263-9403985E5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118" y="10998678"/>
            <a:ext cx="49353" cy="49353"/>
          </a:xfrm>
          <a:custGeom>
            <a:avLst/>
            <a:gdLst>
              <a:gd name="T0" fmla="*/ 6134 w 44"/>
              <a:gd name="T1" fmla="*/ 15522 h 45"/>
              <a:gd name="T2" fmla="*/ 6134 w 44"/>
              <a:gd name="T3" fmla="*/ 15522 h 45"/>
              <a:gd name="T4" fmla="*/ 0 w 44"/>
              <a:gd name="T5" fmla="*/ 9172 h 45"/>
              <a:gd name="T6" fmla="*/ 6134 w 44"/>
              <a:gd name="T7" fmla="*/ 0 h 45"/>
              <a:gd name="T8" fmla="*/ 15514 w 44"/>
              <a:gd name="T9" fmla="*/ 9172 h 45"/>
              <a:gd name="T10" fmla="*/ 6134 w 44"/>
              <a:gd name="T11" fmla="*/ 15522 h 45"/>
              <a:gd name="T12" fmla="*/ 6134 w 44"/>
              <a:gd name="T13" fmla="*/ 3175 h 45"/>
              <a:gd name="T14" fmla="*/ 6134 w 44"/>
              <a:gd name="T15" fmla="*/ 3175 h 45"/>
              <a:gd name="T16" fmla="*/ 2886 w 44"/>
              <a:gd name="T17" fmla="*/ 9172 h 45"/>
              <a:gd name="T18" fmla="*/ 6134 w 44"/>
              <a:gd name="T19" fmla="*/ 12347 h 45"/>
              <a:gd name="T20" fmla="*/ 12267 w 44"/>
              <a:gd name="T21" fmla="*/ 9172 h 45"/>
              <a:gd name="T22" fmla="*/ 6134 w 44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17" y="44"/>
                </a:moveTo>
                <a:lnTo>
                  <a:pt x="17" y="44"/>
                </a:lnTo>
                <a:cubicBezTo>
                  <a:pt x="8" y="44"/>
                  <a:pt x="0" y="35"/>
                  <a:pt x="0" y="26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26"/>
                </a:cubicBezTo>
                <a:cubicBezTo>
                  <a:pt x="43" y="35"/>
                  <a:pt x="34" y="44"/>
                  <a:pt x="17" y="4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17" y="9"/>
                  <a:pt x="8" y="18"/>
                  <a:pt x="8" y="26"/>
                </a:cubicBezTo>
                <a:cubicBezTo>
                  <a:pt x="8" y="35"/>
                  <a:pt x="17" y="35"/>
                  <a:pt x="17" y="35"/>
                </a:cubicBezTo>
                <a:cubicBezTo>
                  <a:pt x="25" y="35"/>
                  <a:pt x="34" y="35"/>
                  <a:pt x="34" y="26"/>
                </a:cubicBezTo>
                <a:cubicBezTo>
                  <a:pt x="34" y="18"/>
                  <a:pt x="25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39">
            <a:extLst>
              <a:ext uri="{FF2B5EF4-FFF2-40B4-BE49-F238E27FC236}">
                <a16:creationId xmlns:a16="http://schemas.microsoft.com/office/drawing/2014/main" id="{A7FE6A0F-E88A-764B-9BB9-8987422C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92" y="11008549"/>
            <a:ext cx="197410" cy="39482"/>
          </a:xfrm>
          <a:custGeom>
            <a:avLst/>
            <a:gdLst>
              <a:gd name="T0" fmla="*/ 56969 w 175"/>
              <a:gd name="T1" fmla="*/ 12347 h 36"/>
              <a:gd name="T2" fmla="*/ 56969 w 175"/>
              <a:gd name="T3" fmla="*/ 12347 h 36"/>
              <a:gd name="T4" fmla="*/ 6531 w 175"/>
              <a:gd name="T5" fmla="*/ 12347 h 36"/>
              <a:gd name="T6" fmla="*/ 0 w 175"/>
              <a:gd name="T7" fmla="*/ 5997 h 36"/>
              <a:gd name="T8" fmla="*/ 6531 w 175"/>
              <a:gd name="T9" fmla="*/ 0 h 36"/>
              <a:gd name="T10" fmla="*/ 56969 w 175"/>
              <a:gd name="T11" fmla="*/ 0 h 36"/>
              <a:gd name="T12" fmla="*/ 63137 w 175"/>
              <a:gd name="T13" fmla="*/ 5997 h 36"/>
              <a:gd name="T14" fmla="*/ 56969 w 175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" h="36">
                <a:moveTo>
                  <a:pt x="157" y="35"/>
                </a:moveTo>
                <a:lnTo>
                  <a:pt x="157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157" y="0"/>
                  <a:pt x="157" y="0"/>
                  <a:pt x="157" y="0"/>
                </a:cubicBezTo>
                <a:cubicBezTo>
                  <a:pt x="165" y="0"/>
                  <a:pt x="174" y="9"/>
                  <a:pt x="174" y="17"/>
                </a:cubicBezTo>
                <a:cubicBezTo>
                  <a:pt x="174" y="26"/>
                  <a:pt x="165" y="35"/>
                  <a:pt x="157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40">
            <a:extLst>
              <a:ext uri="{FF2B5EF4-FFF2-40B4-BE49-F238E27FC236}">
                <a16:creationId xmlns:a16="http://schemas.microsoft.com/office/drawing/2014/main" id="{C302D50F-FD8B-A84E-83C9-63DABC0CE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199" y="10357095"/>
            <a:ext cx="429365" cy="236892"/>
          </a:xfrm>
          <a:custGeom>
            <a:avLst/>
            <a:gdLst>
              <a:gd name="T0" fmla="*/ 131260 w 383"/>
              <a:gd name="T1" fmla="*/ 75837 h 210"/>
              <a:gd name="T2" fmla="*/ 131260 w 383"/>
              <a:gd name="T3" fmla="*/ 75837 h 210"/>
              <a:gd name="T4" fmla="*/ 6130 w 383"/>
              <a:gd name="T5" fmla="*/ 75837 h 210"/>
              <a:gd name="T6" fmla="*/ 0 w 383"/>
              <a:gd name="T7" fmla="*/ 69669 h 210"/>
              <a:gd name="T8" fmla="*/ 0 w 383"/>
              <a:gd name="T9" fmla="*/ 6531 h 210"/>
              <a:gd name="T10" fmla="*/ 6130 w 383"/>
              <a:gd name="T11" fmla="*/ 0 h 210"/>
              <a:gd name="T12" fmla="*/ 131260 w 383"/>
              <a:gd name="T13" fmla="*/ 0 h 210"/>
              <a:gd name="T14" fmla="*/ 137751 w 383"/>
              <a:gd name="T15" fmla="*/ 6531 h 210"/>
              <a:gd name="T16" fmla="*/ 137751 w 383"/>
              <a:gd name="T17" fmla="*/ 69669 h 210"/>
              <a:gd name="T18" fmla="*/ 131260 w 383"/>
              <a:gd name="T19" fmla="*/ 75837 h 210"/>
              <a:gd name="T20" fmla="*/ 12621 w 383"/>
              <a:gd name="T21" fmla="*/ 63137 h 210"/>
              <a:gd name="T22" fmla="*/ 12621 w 383"/>
              <a:gd name="T23" fmla="*/ 63137 h 210"/>
              <a:gd name="T24" fmla="*/ 125130 w 383"/>
              <a:gd name="T25" fmla="*/ 63137 h 210"/>
              <a:gd name="T26" fmla="*/ 125130 w 383"/>
              <a:gd name="T27" fmla="*/ 12700 h 210"/>
              <a:gd name="T28" fmla="*/ 12621 w 383"/>
              <a:gd name="T29" fmla="*/ 12700 h 210"/>
              <a:gd name="T30" fmla="*/ 12621 w 383"/>
              <a:gd name="T31" fmla="*/ 63137 h 21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3" h="210">
                <a:moveTo>
                  <a:pt x="364" y="209"/>
                </a:moveTo>
                <a:lnTo>
                  <a:pt x="364" y="209"/>
                </a:lnTo>
                <a:cubicBezTo>
                  <a:pt x="17" y="209"/>
                  <a:pt x="17" y="209"/>
                  <a:pt x="17" y="209"/>
                </a:cubicBezTo>
                <a:cubicBezTo>
                  <a:pt x="8" y="209"/>
                  <a:pt x="0" y="200"/>
                  <a:pt x="0" y="19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8" y="0"/>
                  <a:pt x="17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73" y="0"/>
                  <a:pt x="382" y="9"/>
                  <a:pt x="382" y="18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2" y="200"/>
                  <a:pt x="373" y="209"/>
                  <a:pt x="364" y="209"/>
                </a:cubicBezTo>
                <a:close/>
                <a:moveTo>
                  <a:pt x="35" y="174"/>
                </a:moveTo>
                <a:lnTo>
                  <a:pt x="35" y="174"/>
                </a:lnTo>
                <a:cubicBezTo>
                  <a:pt x="347" y="174"/>
                  <a:pt x="347" y="174"/>
                  <a:pt x="347" y="174"/>
                </a:cubicBezTo>
                <a:cubicBezTo>
                  <a:pt x="347" y="35"/>
                  <a:pt x="347" y="35"/>
                  <a:pt x="347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41">
            <a:extLst>
              <a:ext uri="{FF2B5EF4-FFF2-40B4-BE49-F238E27FC236}">
                <a16:creationId xmlns:a16="http://schemas.microsoft.com/office/drawing/2014/main" id="{AF78E8A0-A18C-3C44-AF6B-9A024B3B2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118" y="10855554"/>
            <a:ext cx="49353" cy="49353"/>
          </a:xfrm>
          <a:custGeom>
            <a:avLst/>
            <a:gdLst>
              <a:gd name="T0" fmla="*/ 6134 w 44"/>
              <a:gd name="T1" fmla="*/ 15522 h 45"/>
              <a:gd name="T2" fmla="*/ 6134 w 44"/>
              <a:gd name="T3" fmla="*/ 15522 h 45"/>
              <a:gd name="T4" fmla="*/ 0 w 44"/>
              <a:gd name="T5" fmla="*/ 5997 h 45"/>
              <a:gd name="T6" fmla="*/ 6134 w 44"/>
              <a:gd name="T7" fmla="*/ 0 h 45"/>
              <a:gd name="T8" fmla="*/ 15514 w 44"/>
              <a:gd name="T9" fmla="*/ 5997 h 45"/>
              <a:gd name="T10" fmla="*/ 6134 w 44"/>
              <a:gd name="T11" fmla="*/ 15522 h 45"/>
              <a:gd name="T12" fmla="*/ 6134 w 44"/>
              <a:gd name="T13" fmla="*/ 3175 h 45"/>
              <a:gd name="T14" fmla="*/ 6134 w 44"/>
              <a:gd name="T15" fmla="*/ 3175 h 45"/>
              <a:gd name="T16" fmla="*/ 2886 w 44"/>
              <a:gd name="T17" fmla="*/ 5997 h 45"/>
              <a:gd name="T18" fmla="*/ 6134 w 44"/>
              <a:gd name="T19" fmla="*/ 12347 h 45"/>
              <a:gd name="T20" fmla="*/ 12267 w 44"/>
              <a:gd name="T21" fmla="*/ 5997 h 45"/>
              <a:gd name="T22" fmla="*/ 6134 w 44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17" y="44"/>
                </a:moveTo>
                <a:lnTo>
                  <a:pt x="17" y="44"/>
                </a:lnTo>
                <a:cubicBezTo>
                  <a:pt x="8" y="44"/>
                  <a:pt x="0" y="35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4"/>
                  <a:pt x="17" y="4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17" y="9"/>
                  <a:pt x="8" y="9"/>
                  <a:pt x="8" y="17"/>
                </a:cubicBezTo>
                <a:cubicBezTo>
                  <a:pt x="8" y="26"/>
                  <a:pt x="17" y="35"/>
                  <a:pt x="17" y="35"/>
                </a:cubicBezTo>
                <a:cubicBezTo>
                  <a:pt x="25" y="35"/>
                  <a:pt x="34" y="26"/>
                  <a:pt x="34" y="17"/>
                </a:cubicBezTo>
                <a:cubicBezTo>
                  <a:pt x="34" y="9"/>
                  <a:pt x="25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42">
            <a:extLst>
              <a:ext uri="{FF2B5EF4-FFF2-40B4-BE49-F238E27FC236}">
                <a16:creationId xmlns:a16="http://schemas.microsoft.com/office/drawing/2014/main" id="{0583AA3B-37EA-5946-9331-6135C96B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118" y="10746979"/>
            <a:ext cx="49353" cy="49353"/>
          </a:xfrm>
          <a:custGeom>
            <a:avLst/>
            <a:gdLst>
              <a:gd name="T0" fmla="*/ 9020 w 44"/>
              <a:gd name="T1" fmla="*/ 15514 h 44"/>
              <a:gd name="T2" fmla="*/ 9020 w 44"/>
              <a:gd name="T3" fmla="*/ 15514 h 44"/>
              <a:gd name="T4" fmla="*/ 0 w 44"/>
              <a:gd name="T5" fmla="*/ 9381 h 44"/>
              <a:gd name="T6" fmla="*/ 9020 w 44"/>
              <a:gd name="T7" fmla="*/ 0 h 44"/>
              <a:gd name="T8" fmla="*/ 15514 w 44"/>
              <a:gd name="T9" fmla="*/ 9381 h 44"/>
              <a:gd name="T10" fmla="*/ 9020 w 44"/>
              <a:gd name="T11" fmla="*/ 15514 h 44"/>
              <a:gd name="T12" fmla="*/ 9020 w 44"/>
              <a:gd name="T13" fmla="*/ 2886 h 44"/>
              <a:gd name="T14" fmla="*/ 9020 w 44"/>
              <a:gd name="T15" fmla="*/ 2886 h 44"/>
              <a:gd name="T16" fmla="*/ 2886 w 44"/>
              <a:gd name="T17" fmla="*/ 9381 h 44"/>
              <a:gd name="T18" fmla="*/ 9020 w 44"/>
              <a:gd name="T19" fmla="*/ 12267 h 44"/>
              <a:gd name="T20" fmla="*/ 12267 w 44"/>
              <a:gd name="T21" fmla="*/ 9381 h 44"/>
              <a:gd name="T22" fmla="*/ 9020 w 44"/>
              <a:gd name="T23" fmla="*/ 2886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8"/>
                  <a:pt x="8" y="0"/>
                  <a:pt x="25" y="0"/>
                </a:cubicBezTo>
                <a:cubicBezTo>
                  <a:pt x="34" y="0"/>
                  <a:pt x="43" y="8"/>
                  <a:pt x="43" y="26"/>
                </a:cubicBezTo>
                <a:cubicBezTo>
                  <a:pt x="43" y="34"/>
                  <a:pt x="34" y="43"/>
                  <a:pt x="25" y="43"/>
                </a:cubicBezTo>
                <a:close/>
                <a:moveTo>
                  <a:pt x="25" y="8"/>
                </a:moveTo>
                <a:lnTo>
                  <a:pt x="25" y="8"/>
                </a:lnTo>
                <a:cubicBezTo>
                  <a:pt x="17" y="8"/>
                  <a:pt x="8" y="17"/>
                  <a:pt x="8" y="26"/>
                </a:cubicBezTo>
                <a:cubicBezTo>
                  <a:pt x="8" y="26"/>
                  <a:pt x="17" y="34"/>
                  <a:pt x="25" y="34"/>
                </a:cubicBezTo>
                <a:lnTo>
                  <a:pt x="34" y="26"/>
                </a:lnTo>
                <a:cubicBezTo>
                  <a:pt x="34" y="17"/>
                  <a:pt x="25" y="8"/>
                  <a:pt x="2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43">
            <a:extLst>
              <a:ext uri="{FF2B5EF4-FFF2-40B4-BE49-F238E27FC236}">
                <a16:creationId xmlns:a16="http://schemas.microsoft.com/office/drawing/2014/main" id="{25DD81D2-A8F8-8A45-919C-1C5C3E674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739" y="10746979"/>
            <a:ext cx="49353" cy="49353"/>
          </a:xfrm>
          <a:custGeom>
            <a:avLst/>
            <a:gdLst>
              <a:gd name="T0" fmla="*/ 9381 w 44"/>
              <a:gd name="T1" fmla="*/ 15514 h 44"/>
              <a:gd name="T2" fmla="*/ 9381 w 44"/>
              <a:gd name="T3" fmla="*/ 15514 h 44"/>
              <a:gd name="T4" fmla="*/ 0 w 44"/>
              <a:gd name="T5" fmla="*/ 9381 h 44"/>
              <a:gd name="T6" fmla="*/ 9381 w 44"/>
              <a:gd name="T7" fmla="*/ 0 h 44"/>
              <a:gd name="T8" fmla="*/ 15514 w 44"/>
              <a:gd name="T9" fmla="*/ 9381 h 44"/>
              <a:gd name="T10" fmla="*/ 9381 w 44"/>
              <a:gd name="T11" fmla="*/ 15514 h 44"/>
              <a:gd name="T12" fmla="*/ 9381 w 44"/>
              <a:gd name="T13" fmla="*/ 2886 h 44"/>
              <a:gd name="T14" fmla="*/ 9381 w 44"/>
              <a:gd name="T15" fmla="*/ 2886 h 44"/>
              <a:gd name="T16" fmla="*/ 2886 w 44"/>
              <a:gd name="T17" fmla="*/ 9381 h 44"/>
              <a:gd name="T18" fmla="*/ 9381 w 44"/>
              <a:gd name="T19" fmla="*/ 12267 h 44"/>
              <a:gd name="T20" fmla="*/ 15514 w 44"/>
              <a:gd name="T21" fmla="*/ 9381 h 44"/>
              <a:gd name="T22" fmla="*/ 9381 w 44"/>
              <a:gd name="T23" fmla="*/ 2886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34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34" y="0"/>
                  <a:pt x="43" y="8"/>
                  <a:pt x="43" y="26"/>
                </a:cubicBezTo>
                <a:cubicBezTo>
                  <a:pt x="43" y="34"/>
                  <a:pt x="34" y="43"/>
                  <a:pt x="26" y="43"/>
                </a:cubicBezTo>
                <a:close/>
                <a:moveTo>
                  <a:pt x="26" y="8"/>
                </a:moveTo>
                <a:lnTo>
                  <a:pt x="26" y="8"/>
                </a:lnTo>
                <a:cubicBezTo>
                  <a:pt x="17" y="8"/>
                  <a:pt x="8" y="17"/>
                  <a:pt x="8" y="26"/>
                </a:cubicBezTo>
                <a:cubicBezTo>
                  <a:pt x="8" y="26"/>
                  <a:pt x="17" y="34"/>
                  <a:pt x="26" y="34"/>
                </a:cubicBezTo>
                <a:cubicBezTo>
                  <a:pt x="34" y="34"/>
                  <a:pt x="43" y="26"/>
                  <a:pt x="43" y="26"/>
                </a:cubicBezTo>
                <a:cubicBezTo>
                  <a:pt x="43" y="17"/>
                  <a:pt x="34" y="8"/>
                  <a:pt x="26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44">
            <a:extLst>
              <a:ext uri="{FF2B5EF4-FFF2-40B4-BE49-F238E27FC236}">
                <a16:creationId xmlns:a16="http://schemas.microsoft.com/office/drawing/2014/main" id="{10CCA2AD-C390-F74D-95DA-E1E7DAC7A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92" y="10746979"/>
            <a:ext cx="49353" cy="49353"/>
          </a:xfrm>
          <a:custGeom>
            <a:avLst/>
            <a:gdLst>
              <a:gd name="T0" fmla="*/ 6350 w 45"/>
              <a:gd name="T1" fmla="*/ 15514 h 44"/>
              <a:gd name="T2" fmla="*/ 6350 w 45"/>
              <a:gd name="T3" fmla="*/ 15514 h 44"/>
              <a:gd name="T4" fmla="*/ 0 w 45"/>
              <a:gd name="T5" fmla="*/ 9381 h 44"/>
              <a:gd name="T6" fmla="*/ 6350 w 45"/>
              <a:gd name="T7" fmla="*/ 0 h 44"/>
              <a:gd name="T8" fmla="*/ 15522 w 45"/>
              <a:gd name="T9" fmla="*/ 9381 h 44"/>
              <a:gd name="T10" fmla="*/ 6350 w 45"/>
              <a:gd name="T11" fmla="*/ 15514 h 44"/>
              <a:gd name="T12" fmla="*/ 6350 w 45"/>
              <a:gd name="T13" fmla="*/ 2886 h 44"/>
              <a:gd name="T14" fmla="*/ 6350 w 45"/>
              <a:gd name="T15" fmla="*/ 2886 h 44"/>
              <a:gd name="T16" fmla="*/ 3175 w 45"/>
              <a:gd name="T17" fmla="*/ 9381 h 44"/>
              <a:gd name="T18" fmla="*/ 6350 w 45"/>
              <a:gd name="T19" fmla="*/ 12267 h 44"/>
              <a:gd name="T20" fmla="*/ 12347 w 45"/>
              <a:gd name="T21" fmla="*/ 9381 h 44"/>
              <a:gd name="T22" fmla="*/ 6350 w 45"/>
              <a:gd name="T23" fmla="*/ 2886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4">
                <a:moveTo>
                  <a:pt x="18" y="43"/>
                </a:moveTo>
                <a:lnTo>
                  <a:pt x="18" y="43"/>
                </a:lnTo>
                <a:cubicBezTo>
                  <a:pt x="9" y="43"/>
                  <a:pt x="0" y="34"/>
                  <a:pt x="0" y="26"/>
                </a:cubicBezTo>
                <a:cubicBezTo>
                  <a:pt x="0" y="8"/>
                  <a:pt x="9" y="0"/>
                  <a:pt x="18" y="0"/>
                </a:cubicBezTo>
                <a:cubicBezTo>
                  <a:pt x="35" y="0"/>
                  <a:pt x="44" y="8"/>
                  <a:pt x="44" y="26"/>
                </a:cubicBezTo>
                <a:cubicBezTo>
                  <a:pt x="44" y="34"/>
                  <a:pt x="35" y="43"/>
                  <a:pt x="18" y="43"/>
                </a:cubicBezTo>
                <a:close/>
                <a:moveTo>
                  <a:pt x="18" y="8"/>
                </a:moveTo>
                <a:lnTo>
                  <a:pt x="18" y="8"/>
                </a:lnTo>
                <a:cubicBezTo>
                  <a:pt x="9" y="8"/>
                  <a:pt x="9" y="17"/>
                  <a:pt x="9" y="26"/>
                </a:cubicBezTo>
                <a:cubicBezTo>
                  <a:pt x="9" y="26"/>
                  <a:pt x="9" y="34"/>
                  <a:pt x="18" y="34"/>
                </a:cubicBezTo>
                <a:cubicBezTo>
                  <a:pt x="27" y="34"/>
                  <a:pt x="35" y="26"/>
                  <a:pt x="35" y="26"/>
                </a:cubicBezTo>
                <a:cubicBezTo>
                  <a:pt x="35" y="17"/>
                  <a:pt x="27" y="8"/>
                  <a:pt x="18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45">
            <a:extLst>
              <a:ext uri="{FF2B5EF4-FFF2-40B4-BE49-F238E27FC236}">
                <a16:creationId xmlns:a16="http://schemas.microsoft.com/office/drawing/2014/main" id="{9304E918-AE1A-F443-9799-B17E46D9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739" y="10855554"/>
            <a:ext cx="49353" cy="49353"/>
          </a:xfrm>
          <a:custGeom>
            <a:avLst/>
            <a:gdLst>
              <a:gd name="T0" fmla="*/ 9381 w 44"/>
              <a:gd name="T1" fmla="*/ 15522 h 45"/>
              <a:gd name="T2" fmla="*/ 9381 w 44"/>
              <a:gd name="T3" fmla="*/ 15522 h 45"/>
              <a:gd name="T4" fmla="*/ 0 w 44"/>
              <a:gd name="T5" fmla="*/ 5997 h 45"/>
              <a:gd name="T6" fmla="*/ 9381 w 44"/>
              <a:gd name="T7" fmla="*/ 0 h 45"/>
              <a:gd name="T8" fmla="*/ 15514 w 44"/>
              <a:gd name="T9" fmla="*/ 5997 h 45"/>
              <a:gd name="T10" fmla="*/ 9381 w 44"/>
              <a:gd name="T11" fmla="*/ 15522 h 45"/>
              <a:gd name="T12" fmla="*/ 9381 w 44"/>
              <a:gd name="T13" fmla="*/ 3175 h 45"/>
              <a:gd name="T14" fmla="*/ 9381 w 44"/>
              <a:gd name="T15" fmla="*/ 3175 h 45"/>
              <a:gd name="T16" fmla="*/ 2886 w 44"/>
              <a:gd name="T17" fmla="*/ 5997 h 45"/>
              <a:gd name="T18" fmla="*/ 9381 w 44"/>
              <a:gd name="T19" fmla="*/ 12347 h 45"/>
              <a:gd name="T20" fmla="*/ 12267 w 44"/>
              <a:gd name="T21" fmla="*/ 5997 h 45"/>
              <a:gd name="T22" fmla="*/ 9381 w 44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26" y="44"/>
                </a:moveTo>
                <a:lnTo>
                  <a:pt x="26" y="44"/>
                </a:lnTo>
                <a:cubicBezTo>
                  <a:pt x="17" y="44"/>
                  <a:pt x="0" y="35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4"/>
                  <a:pt x="26" y="4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9"/>
                  <a:pt x="8" y="17"/>
                </a:cubicBezTo>
                <a:cubicBezTo>
                  <a:pt x="8" y="26"/>
                  <a:pt x="17" y="35"/>
                  <a:pt x="26" y="35"/>
                </a:cubicBezTo>
                <a:cubicBezTo>
                  <a:pt x="34" y="35"/>
                  <a:pt x="34" y="26"/>
                  <a:pt x="34" y="17"/>
                </a:cubicBezTo>
                <a:cubicBezTo>
                  <a:pt x="34" y="9"/>
                  <a:pt x="34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46">
            <a:extLst>
              <a:ext uri="{FF2B5EF4-FFF2-40B4-BE49-F238E27FC236}">
                <a16:creationId xmlns:a16="http://schemas.microsoft.com/office/drawing/2014/main" id="{07C50518-D259-014B-8A7F-F7B1E18C2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92" y="10855554"/>
            <a:ext cx="49353" cy="49353"/>
          </a:xfrm>
          <a:custGeom>
            <a:avLst/>
            <a:gdLst>
              <a:gd name="T0" fmla="*/ 6350 w 45"/>
              <a:gd name="T1" fmla="*/ 15522 h 45"/>
              <a:gd name="T2" fmla="*/ 6350 w 45"/>
              <a:gd name="T3" fmla="*/ 15522 h 45"/>
              <a:gd name="T4" fmla="*/ 0 w 45"/>
              <a:gd name="T5" fmla="*/ 5997 h 45"/>
              <a:gd name="T6" fmla="*/ 6350 w 45"/>
              <a:gd name="T7" fmla="*/ 0 h 45"/>
              <a:gd name="T8" fmla="*/ 15522 w 45"/>
              <a:gd name="T9" fmla="*/ 5997 h 45"/>
              <a:gd name="T10" fmla="*/ 6350 w 45"/>
              <a:gd name="T11" fmla="*/ 15522 h 45"/>
              <a:gd name="T12" fmla="*/ 6350 w 45"/>
              <a:gd name="T13" fmla="*/ 3175 h 45"/>
              <a:gd name="T14" fmla="*/ 6350 w 45"/>
              <a:gd name="T15" fmla="*/ 3175 h 45"/>
              <a:gd name="T16" fmla="*/ 3175 w 45"/>
              <a:gd name="T17" fmla="*/ 5997 h 45"/>
              <a:gd name="T18" fmla="*/ 6350 w 45"/>
              <a:gd name="T19" fmla="*/ 12347 h 45"/>
              <a:gd name="T20" fmla="*/ 12347 w 45"/>
              <a:gd name="T21" fmla="*/ 5997 h 45"/>
              <a:gd name="T22" fmla="*/ 6350 w 45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5">
                <a:moveTo>
                  <a:pt x="18" y="44"/>
                </a:moveTo>
                <a:lnTo>
                  <a:pt x="18" y="44"/>
                </a:lnTo>
                <a:cubicBezTo>
                  <a:pt x="9" y="44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35"/>
                  <a:pt x="35" y="44"/>
                  <a:pt x="18" y="44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18" y="35"/>
                </a:cubicBezTo>
                <a:cubicBezTo>
                  <a:pt x="27" y="35"/>
                  <a:pt x="35" y="26"/>
                  <a:pt x="35" y="17"/>
                </a:cubicBezTo>
                <a:cubicBezTo>
                  <a:pt x="35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47">
            <a:extLst>
              <a:ext uri="{FF2B5EF4-FFF2-40B4-BE49-F238E27FC236}">
                <a16:creationId xmlns:a16="http://schemas.microsoft.com/office/drawing/2014/main" id="{BA7B4FA4-8B4E-1C49-9410-EEEA11046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118" y="10648274"/>
            <a:ext cx="49353" cy="49353"/>
          </a:xfrm>
          <a:custGeom>
            <a:avLst/>
            <a:gdLst>
              <a:gd name="T0" fmla="*/ 9020 w 44"/>
              <a:gd name="T1" fmla="*/ 15514 h 44"/>
              <a:gd name="T2" fmla="*/ 9020 w 44"/>
              <a:gd name="T3" fmla="*/ 15514 h 44"/>
              <a:gd name="T4" fmla="*/ 0 w 44"/>
              <a:gd name="T5" fmla="*/ 6134 h 44"/>
              <a:gd name="T6" fmla="*/ 9020 w 44"/>
              <a:gd name="T7" fmla="*/ 0 h 44"/>
              <a:gd name="T8" fmla="*/ 15514 w 44"/>
              <a:gd name="T9" fmla="*/ 6134 h 44"/>
              <a:gd name="T10" fmla="*/ 9020 w 44"/>
              <a:gd name="T11" fmla="*/ 15514 h 44"/>
              <a:gd name="T12" fmla="*/ 9020 w 44"/>
              <a:gd name="T13" fmla="*/ 3247 h 44"/>
              <a:gd name="T14" fmla="*/ 9020 w 44"/>
              <a:gd name="T15" fmla="*/ 3247 h 44"/>
              <a:gd name="T16" fmla="*/ 2886 w 44"/>
              <a:gd name="T17" fmla="*/ 6134 h 44"/>
              <a:gd name="T18" fmla="*/ 9020 w 44"/>
              <a:gd name="T19" fmla="*/ 12628 h 44"/>
              <a:gd name="T20" fmla="*/ 12267 w 44"/>
              <a:gd name="T21" fmla="*/ 6134 h 44"/>
              <a:gd name="T22" fmla="*/ 9020 w 44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25" y="43"/>
                </a:moveTo>
                <a:lnTo>
                  <a:pt x="25" y="43"/>
                </a:lnTo>
                <a:cubicBezTo>
                  <a:pt x="8" y="43"/>
                  <a:pt x="0" y="35"/>
                  <a:pt x="0" y="17"/>
                </a:cubicBezTo>
                <a:cubicBezTo>
                  <a:pt x="0" y="9"/>
                  <a:pt x="8" y="0"/>
                  <a:pt x="25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3"/>
                  <a:pt x="25" y="43"/>
                </a:cubicBezTo>
                <a:close/>
                <a:moveTo>
                  <a:pt x="25" y="9"/>
                </a:moveTo>
                <a:lnTo>
                  <a:pt x="25" y="9"/>
                </a:lnTo>
                <a:cubicBezTo>
                  <a:pt x="17" y="9"/>
                  <a:pt x="8" y="9"/>
                  <a:pt x="8" y="17"/>
                </a:cubicBezTo>
                <a:cubicBezTo>
                  <a:pt x="8" y="26"/>
                  <a:pt x="17" y="35"/>
                  <a:pt x="25" y="35"/>
                </a:cubicBezTo>
                <a:cubicBezTo>
                  <a:pt x="25" y="35"/>
                  <a:pt x="34" y="26"/>
                  <a:pt x="34" y="17"/>
                </a:cubicBezTo>
                <a:cubicBezTo>
                  <a:pt x="34" y="9"/>
                  <a:pt x="25" y="9"/>
                  <a:pt x="25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48">
            <a:extLst>
              <a:ext uri="{FF2B5EF4-FFF2-40B4-BE49-F238E27FC236}">
                <a16:creationId xmlns:a16="http://schemas.microsoft.com/office/drawing/2014/main" id="{036A885C-E660-9F4E-A3CC-0A617AE9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6739" y="10648274"/>
            <a:ext cx="49353" cy="49353"/>
          </a:xfrm>
          <a:custGeom>
            <a:avLst/>
            <a:gdLst>
              <a:gd name="T0" fmla="*/ 9381 w 44"/>
              <a:gd name="T1" fmla="*/ 15514 h 44"/>
              <a:gd name="T2" fmla="*/ 9381 w 44"/>
              <a:gd name="T3" fmla="*/ 15514 h 44"/>
              <a:gd name="T4" fmla="*/ 0 w 44"/>
              <a:gd name="T5" fmla="*/ 6134 h 44"/>
              <a:gd name="T6" fmla="*/ 9381 w 44"/>
              <a:gd name="T7" fmla="*/ 0 h 44"/>
              <a:gd name="T8" fmla="*/ 15514 w 44"/>
              <a:gd name="T9" fmla="*/ 6134 h 44"/>
              <a:gd name="T10" fmla="*/ 9381 w 44"/>
              <a:gd name="T11" fmla="*/ 15514 h 44"/>
              <a:gd name="T12" fmla="*/ 9381 w 44"/>
              <a:gd name="T13" fmla="*/ 3247 h 44"/>
              <a:gd name="T14" fmla="*/ 9381 w 44"/>
              <a:gd name="T15" fmla="*/ 3247 h 44"/>
              <a:gd name="T16" fmla="*/ 2886 w 44"/>
              <a:gd name="T17" fmla="*/ 6134 h 44"/>
              <a:gd name="T18" fmla="*/ 9381 w 44"/>
              <a:gd name="T19" fmla="*/ 12628 h 44"/>
              <a:gd name="T20" fmla="*/ 15514 w 44"/>
              <a:gd name="T21" fmla="*/ 6134 h 44"/>
              <a:gd name="T22" fmla="*/ 9381 w 44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35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4" y="0"/>
                  <a:pt x="43" y="9"/>
                  <a:pt x="43" y="17"/>
                </a:cubicBezTo>
                <a:cubicBezTo>
                  <a:pt x="43" y="35"/>
                  <a:pt x="34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8" y="9"/>
                  <a:pt x="8" y="17"/>
                </a:cubicBezTo>
                <a:cubicBezTo>
                  <a:pt x="8" y="26"/>
                  <a:pt x="17" y="35"/>
                  <a:pt x="26" y="35"/>
                </a:cubicBezTo>
                <a:cubicBezTo>
                  <a:pt x="34" y="35"/>
                  <a:pt x="43" y="26"/>
                  <a:pt x="43" y="17"/>
                </a:cubicBezTo>
                <a:cubicBezTo>
                  <a:pt x="43" y="9"/>
                  <a:pt x="34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49">
            <a:extLst>
              <a:ext uri="{FF2B5EF4-FFF2-40B4-BE49-F238E27FC236}">
                <a16:creationId xmlns:a16="http://schemas.microsoft.com/office/drawing/2014/main" id="{7E0F7E49-917C-C54D-B102-B8DA3112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292" y="10648274"/>
            <a:ext cx="49353" cy="49353"/>
          </a:xfrm>
          <a:custGeom>
            <a:avLst/>
            <a:gdLst>
              <a:gd name="T0" fmla="*/ 6350 w 45"/>
              <a:gd name="T1" fmla="*/ 15514 h 44"/>
              <a:gd name="T2" fmla="*/ 6350 w 45"/>
              <a:gd name="T3" fmla="*/ 15514 h 44"/>
              <a:gd name="T4" fmla="*/ 0 w 45"/>
              <a:gd name="T5" fmla="*/ 6134 h 44"/>
              <a:gd name="T6" fmla="*/ 6350 w 45"/>
              <a:gd name="T7" fmla="*/ 0 h 44"/>
              <a:gd name="T8" fmla="*/ 15522 w 45"/>
              <a:gd name="T9" fmla="*/ 6134 h 44"/>
              <a:gd name="T10" fmla="*/ 6350 w 45"/>
              <a:gd name="T11" fmla="*/ 15514 h 44"/>
              <a:gd name="T12" fmla="*/ 6350 w 45"/>
              <a:gd name="T13" fmla="*/ 3247 h 44"/>
              <a:gd name="T14" fmla="*/ 6350 w 45"/>
              <a:gd name="T15" fmla="*/ 3247 h 44"/>
              <a:gd name="T16" fmla="*/ 3175 w 45"/>
              <a:gd name="T17" fmla="*/ 6134 h 44"/>
              <a:gd name="T18" fmla="*/ 6350 w 45"/>
              <a:gd name="T19" fmla="*/ 12628 h 44"/>
              <a:gd name="T20" fmla="*/ 12347 w 45"/>
              <a:gd name="T21" fmla="*/ 6134 h 44"/>
              <a:gd name="T22" fmla="*/ 6350 w 45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4">
                <a:moveTo>
                  <a:pt x="18" y="43"/>
                </a:moveTo>
                <a:lnTo>
                  <a:pt x="18" y="43"/>
                </a:lnTo>
                <a:cubicBezTo>
                  <a:pt x="9" y="43"/>
                  <a:pt x="0" y="35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35"/>
                  <a:pt x="35" y="43"/>
                  <a:pt x="18" y="43"/>
                </a:cubicBezTo>
                <a:close/>
                <a:moveTo>
                  <a:pt x="18" y="9"/>
                </a:moveTo>
                <a:lnTo>
                  <a:pt x="18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18" y="35"/>
                </a:cubicBezTo>
                <a:cubicBezTo>
                  <a:pt x="27" y="35"/>
                  <a:pt x="35" y="26"/>
                  <a:pt x="35" y="17"/>
                </a:cubicBezTo>
                <a:cubicBezTo>
                  <a:pt x="35" y="9"/>
                  <a:pt x="27" y="9"/>
                  <a:pt x="18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50">
            <a:extLst>
              <a:ext uri="{FF2B5EF4-FFF2-40B4-BE49-F238E27FC236}">
                <a16:creationId xmlns:a16="http://schemas.microsoft.com/office/drawing/2014/main" id="{802BBF26-099F-3941-892A-724BAA4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806202"/>
            <a:ext cx="449109" cy="167799"/>
          </a:xfrm>
          <a:custGeom>
            <a:avLst/>
            <a:gdLst>
              <a:gd name="T0" fmla="*/ 72051 w 401"/>
              <a:gd name="T1" fmla="*/ 53610 h 148"/>
              <a:gd name="T2" fmla="*/ 72051 w 401"/>
              <a:gd name="T3" fmla="*/ 53610 h 148"/>
              <a:gd name="T4" fmla="*/ 25218 w 401"/>
              <a:gd name="T5" fmla="*/ 47410 h 148"/>
              <a:gd name="T6" fmla="*/ 9367 w 401"/>
              <a:gd name="T7" fmla="*/ 44128 h 148"/>
              <a:gd name="T8" fmla="*/ 0 w 401"/>
              <a:gd name="T9" fmla="*/ 31729 h 148"/>
              <a:gd name="T10" fmla="*/ 0 w 401"/>
              <a:gd name="T11" fmla="*/ 6200 h 148"/>
              <a:gd name="T12" fmla="*/ 6485 w 401"/>
              <a:gd name="T13" fmla="*/ 0 h 148"/>
              <a:gd name="T14" fmla="*/ 6485 w 401"/>
              <a:gd name="T15" fmla="*/ 0 h 148"/>
              <a:gd name="T16" fmla="*/ 12609 w 401"/>
              <a:gd name="T17" fmla="*/ 2918 h 148"/>
              <a:gd name="T18" fmla="*/ 28100 w 401"/>
              <a:gd name="T19" fmla="*/ 9482 h 148"/>
              <a:gd name="T20" fmla="*/ 65927 w 401"/>
              <a:gd name="T21" fmla="*/ 12764 h 148"/>
              <a:gd name="T22" fmla="*/ 74933 w 401"/>
              <a:gd name="T23" fmla="*/ 12764 h 148"/>
              <a:gd name="T24" fmla="*/ 112760 w 401"/>
              <a:gd name="T25" fmla="*/ 9482 h 148"/>
              <a:gd name="T26" fmla="*/ 131494 w 401"/>
              <a:gd name="T27" fmla="*/ 2918 h 148"/>
              <a:gd name="T28" fmla="*/ 137618 w 401"/>
              <a:gd name="T29" fmla="*/ 0 h 148"/>
              <a:gd name="T30" fmla="*/ 137618 w 401"/>
              <a:gd name="T31" fmla="*/ 0 h 148"/>
              <a:gd name="T32" fmla="*/ 144103 w 401"/>
              <a:gd name="T33" fmla="*/ 6200 h 148"/>
              <a:gd name="T34" fmla="*/ 144103 w 401"/>
              <a:gd name="T35" fmla="*/ 6200 h 148"/>
              <a:gd name="T36" fmla="*/ 144103 w 401"/>
              <a:gd name="T37" fmla="*/ 6200 h 148"/>
              <a:gd name="T38" fmla="*/ 144103 w 401"/>
              <a:gd name="T39" fmla="*/ 6200 h 148"/>
              <a:gd name="T40" fmla="*/ 144103 w 401"/>
              <a:gd name="T41" fmla="*/ 31729 h 148"/>
              <a:gd name="T42" fmla="*/ 118885 w 401"/>
              <a:gd name="T43" fmla="*/ 47410 h 148"/>
              <a:gd name="T44" fmla="*/ 72051 w 401"/>
              <a:gd name="T45" fmla="*/ 53610 h 148"/>
              <a:gd name="T46" fmla="*/ 12609 w 401"/>
              <a:gd name="T47" fmla="*/ 31729 h 148"/>
              <a:gd name="T48" fmla="*/ 12609 w 401"/>
              <a:gd name="T49" fmla="*/ 31729 h 148"/>
              <a:gd name="T50" fmla="*/ 31342 w 401"/>
              <a:gd name="T51" fmla="*/ 37928 h 148"/>
              <a:gd name="T52" fmla="*/ 72051 w 401"/>
              <a:gd name="T53" fmla="*/ 41211 h 148"/>
              <a:gd name="T54" fmla="*/ 112760 w 401"/>
              <a:gd name="T55" fmla="*/ 37928 h 148"/>
              <a:gd name="T56" fmla="*/ 131494 w 401"/>
              <a:gd name="T57" fmla="*/ 31729 h 148"/>
              <a:gd name="T58" fmla="*/ 131494 w 401"/>
              <a:gd name="T59" fmla="*/ 18964 h 148"/>
              <a:gd name="T60" fmla="*/ 118885 w 401"/>
              <a:gd name="T61" fmla="*/ 21882 h 148"/>
              <a:gd name="T62" fmla="*/ 74933 w 401"/>
              <a:gd name="T63" fmla="*/ 25164 h 148"/>
              <a:gd name="T64" fmla="*/ 65927 w 401"/>
              <a:gd name="T65" fmla="*/ 25164 h 148"/>
              <a:gd name="T66" fmla="*/ 21976 w 401"/>
              <a:gd name="T67" fmla="*/ 21882 h 148"/>
              <a:gd name="T68" fmla="*/ 12609 w 401"/>
              <a:gd name="T69" fmla="*/ 18964 h 148"/>
              <a:gd name="T70" fmla="*/ 12609 w 401"/>
              <a:gd name="T71" fmla="*/ 31729 h 148"/>
              <a:gd name="T72" fmla="*/ 131494 w 401"/>
              <a:gd name="T73" fmla="*/ 31729 h 148"/>
              <a:gd name="T74" fmla="*/ 131494 w 401"/>
              <a:gd name="T75" fmla="*/ 31729 h 148"/>
              <a:gd name="T76" fmla="*/ 12609 w 401"/>
              <a:gd name="T77" fmla="*/ 6200 h 148"/>
              <a:gd name="T78" fmla="*/ 12609 w 401"/>
              <a:gd name="T79" fmla="*/ 6200 h 14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1" h="148">
                <a:moveTo>
                  <a:pt x="200" y="147"/>
                </a:moveTo>
                <a:lnTo>
                  <a:pt x="200" y="147"/>
                </a:lnTo>
                <a:cubicBezTo>
                  <a:pt x="148" y="147"/>
                  <a:pt x="104" y="139"/>
                  <a:pt x="70" y="130"/>
                </a:cubicBezTo>
                <a:cubicBezTo>
                  <a:pt x="52" y="130"/>
                  <a:pt x="35" y="121"/>
                  <a:pt x="26" y="121"/>
                </a:cubicBezTo>
                <a:cubicBezTo>
                  <a:pt x="9" y="113"/>
                  <a:pt x="0" y="104"/>
                  <a:pt x="0" y="8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0"/>
                  <a:pt x="35" y="8"/>
                </a:cubicBezTo>
                <a:cubicBezTo>
                  <a:pt x="35" y="8"/>
                  <a:pt x="52" y="17"/>
                  <a:pt x="78" y="26"/>
                </a:cubicBezTo>
                <a:cubicBezTo>
                  <a:pt x="113" y="26"/>
                  <a:pt x="148" y="35"/>
                  <a:pt x="183" y="35"/>
                </a:cubicBezTo>
                <a:cubicBezTo>
                  <a:pt x="191" y="35"/>
                  <a:pt x="200" y="35"/>
                  <a:pt x="208" y="35"/>
                </a:cubicBezTo>
                <a:cubicBezTo>
                  <a:pt x="252" y="35"/>
                  <a:pt x="287" y="26"/>
                  <a:pt x="313" y="26"/>
                </a:cubicBezTo>
                <a:cubicBezTo>
                  <a:pt x="347" y="17"/>
                  <a:pt x="356" y="8"/>
                  <a:pt x="365" y="8"/>
                </a:cubicBezTo>
                <a:cubicBezTo>
                  <a:pt x="365" y="0"/>
                  <a:pt x="373" y="0"/>
                  <a:pt x="382" y="0"/>
                </a:cubicBezTo>
                <a:cubicBezTo>
                  <a:pt x="391" y="0"/>
                  <a:pt x="400" y="8"/>
                  <a:pt x="400" y="17"/>
                </a:cubicBezTo>
                <a:cubicBezTo>
                  <a:pt x="400" y="87"/>
                  <a:pt x="400" y="87"/>
                  <a:pt x="400" y="87"/>
                </a:cubicBezTo>
                <a:cubicBezTo>
                  <a:pt x="400" y="113"/>
                  <a:pt x="356" y="130"/>
                  <a:pt x="330" y="130"/>
                </a:cubicBezTo>
                <a:cubicBezTo>
                  <a:pt x="295" y="139"/>
                  <a:pt x="243" y="147"/>
                  <a:pt x="200" y="147"/>
                </a:cubicBezTo>
                <a:close/>
                <a:moveTo>
                  <a:pt x="35" y="87"/>
                </a:moveTo>
                <a:lnTo>
                  <a:pt x="35" y="87"/>
                </a:lnTo>
                <a:cubicBezTo>
                  <a:pt x="35" y="87"/>
                  <a:pt x="52" y="95"/>
                  <a:pt x="87" y="104"/>
                </a:cubicBezTo>
                <a:cubicBezTo>
                  <a:pt x="113" y="104"/>
                  <a:pt x="157" y="113"/>
                  <a:pt x="200" y="113"/>
                </a:cubicBezTo>
                <a:cubicBezTo>
                  <a:pt x="243" y="113"/>
                  <a:pt x="278" y="104"/>
                  <a:pt x="313" y="104"/>
                </a:cubicBezTo>
                <a:cubicBezTo>
                  <a:pt x="347" y="95"/>
                  <a:pt x="356" y="87"/>
                  <a:pt x="365" y="87"/>
                </a:cubicBezTo>
                <a:cubicBezTo>
                  <a:pt x="365" y="52"/>
                  <a:pt x="365" y="52"/>
                  <a:pt x="365" y="52"/>
                </a:cubicBezTo>
                <a:cubicBezTo>
                  <a:pt x="356" y="52"/>
                  <a:pt x="339" y="52"/>
                  <a:pt x="330" y="60"/>
                </a:cubicBezTo>
                <a:cubicBezTo>
                  <a:pt x="304" y="60"/>
                  <a:pt x="261" y="69"/>
                  <a:pt x="208" y="69"/>
                </a:cubicBezTo>
                <a:cubicBezTo>
                  <a:pt x="200" y="69"/>
                  <a:pt x="191" y="69"/>
                  <a:pt x="183" y="69"/>
                </a:cubicBezTo>
                <a:cubicBezTo>
                  <a:pt x="139" y="69"/>
                  <a:pt x="96" y="60"/>
                  <a:pt x="61" y="60"/>
                </a:cubicBezTo>
                <a:cubicBezTo>
                  <a:pt x="52" y="52"/>
                  <a:pt x="44" y="52"/>
                  <a:pt x="35" y="52"/>
                </a:cubicBezTo>
                <a:lnTo>
                  <a:pt x="35" y="87"/>
                </a:lnTo>
                <a:close/>
                <a:moveTo>
                  <a:pt x="365" y="87"/>
                </a:moveTo>
                <a:lnTo>
                  <a:pt x="365" y="87"/>
                </a:lnTo>
                <a:close/>
                <a:moveTo>
                  <a:pt x="35" y="17"/>
                </a:moveTo>
                <a:lnTo>
                  <a:pt x="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51">
            <a:extLst>
              <a:ext uri="{FF2B5EF4-FFF2-40B4-BE49-F238E27FC236}">
                <a16:creationId xmlns:a16="http://schemas.microsoft.com/office/drawing/2014/main" id="{4D4E811C-2D6B-9846-B6B4-E8A1DD9E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885166"/>
            <a:ext cx="449109" cy="167799"/>
          </a:xfrm>
          <a:custGeom>
            <a:avLst/>
            <a:gdLst>
              <a:gd name="T0" fmla="*/ 72051 w 401"/>
              <a:gd name="T1" fmla="*/ 53613 h 149"/>
              <a:gd name="T2" fmla="*/ 72051 w 401"/>
              <a:gd name="T3" fmla="*/ 53613 h 149"/>
              <a:gd name="T4" fmla="*/ 25218 w 401"/>
              <a:gd name="T5" fmla="*/ 50353 h 149"/>
              <a:gd name="T6" fmla="*/ 9367 w 401"/>
              <a:gd name="T7" fmla="*/ 44194 h 149"/>
              <a:gd name="T8" fmla="*/ 0 w 401"/>
              <a:gd name="T9" fmla="*/ 34776 h 149"/>
              <a:gd name="T10" fmla="*/ 0 w 401"/>
              <a:gd name="T11" fmla="*/ 6520 h 149"/>
              <a:gd name="T12" fmla="*/ 6485 w 401"/>
              <a:gd name="T13" fmla="*/ 0 h 149"/>
              <a:gd name="T14" fmla="*/ 6485 w 401"/>
              <a:gd name="T15" fmla="*/ 0 h 149"/>
              <a:gd name="T16" fmla="*/ 12609 w 401"/>
              <a:gd name="T17" fmla="*/ 6520 h 149"/>
              <a:gd name="T18" fmla="*/ 28100 w 401"/>
              <a:gd name="T19" fmla="*/ 9418 h 149"/>
              <a:gd name="T20" fmla="*/ 65927 w 401"/>
              <a:gd name="T21" fmla="*/ 15939 h 149"/>
              <a:gd name="T22" fmla="*/ 74933 w 401"/>
              <a:gd name="T23" fmla="*/ 15939 h 149"/>
              <a:gd name="T24" fmla="*/ 112760 w 401"/>
              <a:gd name="T25" fmla="*/ 12679 h 149"/>
              <a:gd name="T26" fmla="*/ 131494 w 401"/>
              <a:gd name="T27" fmla="*/ 6520 h 149"/>
              <a:gd name="T28" fmla="*/ 137618 w 401"/>
              <a:gd name="T29" fmla="*/ 0 h 149"/>
              <a:gd name="T30" fmla="*/ 137618 w 401"/>
              <a:gd name="T31" fmla="*/ 0 h 149"/>
              <a:gd name="T32" fmla="*/ 144103 w 401"/>
              <a:gd name="T33" fmla="*/ 6520 h 149"/>
              <a:gd name="T34" fmla="*/ 144103 w 401"/>
              <a:gd name="T35" fmla="*/ 6520 h 149"/>
              <a:gd name="T36" fmla="*/ 144103 w 401"/>
              <a:gd name="T37" fmla="*/ 6520 h 149"/>
              <a:gd name="T38" fmla="*/ 144103 w 401"/>
              <a:gd name="T39" fmla="*/ 6520 h 149"/>
              <a:gd name="T40" fmla="*/ 144103 w 401"/>
              <a:gd name="T41" fmla="*/ 34776 h 149"/>
              <a:gd name="T42" fmla="*/ 118885 w 401"/>
              <a:gd name="T43" fmla="*/ 50353 h 149"/>
              <a:gd name="T44" fmla="*/ 72051 w 401"/>
              <a:gd name="T45" fmla="*/ 53613 h 149"/>
              <a:gd name="T46" fmla="*/ 12609 w 401"/>
              <a:gd name="T47" fmla="*/ 31516 h 149"/>
              <a:gd name="T48" fmla="*/ 12609 w 401"/>
              <a:gd name="T49" fmla="*/ 31516 h 149"/>
              <a:gd name="T50" fmla="*/ 31342 w 401"/>
              <a:gd name="T51" fmla="*/ 37674 h 149"/>
              <a:gd name="T52" fmla="*/ 72051 w 401"/>
              <a:gd name="T53" fmla="*/ 40934 h 149"/>
              <a:gd name="T54" fmla="*/ 112760 w 401"/>
              <a:gd name="T55" fmla="*/ 37674 h 149"/>
              <a:gd name="T56" fmla="*/ 131494 w 401"/>
              <a:gd name="T57" fmla="*/ 31516 h 149"/>
              <a:gd name="T58" fmla="*/ 131494 w 401"/>
              <a:gd name="T59" fmla="*/ 18837 h 149"/>
              <a:gd name="T60" fmla="*/ 118885 w 401"/>
              <a:gd name="T61" fmla="*/ 22097 h 149"/>
              <a:gd name="T62" fmla="*/ 74933 w 401"/>
              <a:gd name="T63" fmla="*/ 28255 h 149"/>
              <a:gd name="T64" fmla="*/ 65927 w 401"/>
              <a:gd name="T65" fmla="*/ 28255 h 149"/>
              <a:gd name="T66" fmla="*/ 21976 w 401"/>
              <a:gd name="T67" fmla="*/ 22097 h 149"/>
              <a:gd name="T68" fmla="*/ 12609 w 401"/>
              <a:gd name="T69" fmla="*/ 18837 h 149"/>
              <a:gd name="T70" fmla="*/ 12609 w 401"/>
              <a:gd name="T71" fmla="*/ 31516 h 149"/>
              <a:gd name="T72" fmla="*/ 131494 w 401"/>
              <a:gd name="T73" fmla="*/ 34776 h 149"/>
              <a:gd name="T74" fmla="*/ 131494 w 401"/>
              <a:gd name="T75" fmla="*/ 34776 h 149"/>
              <a:gd name="T76" fmla="*/ 12609 w 401"/>
              <a:gd name="T77" fmla="*/ 6520 h 149"/>
              <a:gd name="T78" fmla="*/ 12609 w 401"/>
              <a:gd name="T79" fmla="*/ 6520 h 14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1" h="149">
                <a:moveTo>
                  <a:pt x="200" y="148"/>
                </a:moveTo>
                <a:lnTo>
                  <a:pt x="200" y="148"/>
                </a:lnTo>
                <a:cubicBezTo>
                  <a:pt x="148" y="148"/>
                  <a:pt x="104" y="148"/>
                  <a:pt x="70" y="139"/>
                </a:cubicBezTo>
                <a:cubicBezTo>
                  <a:pt x="52" y="130"/>
                  <a:pt x="35" y="130"/>
                  <a:pt x="26" y="122"/>
                </a:cubicBezTo>
                <a:cubicBezTo>
                  <a:pt x="9" y="113"/>
                  <a:pt x="0" y="104"/>
                  <a:pt x="0" y="9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18"/>
                </a:cubicBezTo>
                <a:cubicBezTo>
                  <a:pt x="35" y="18"/>
                  <a:pt x="52" y="26"/>
                  <a:pt x="78" y="26"/>
                </a:cubicBezTo>
                <a:cubicBezTo>
                  <a:pt x="113" y="35"/>
                  <a:pt x="148" y="35"/>
                  <a:pt x="183" y="44"/>
                </a:cubicBezTo>
                <a:cubicBezTo>
                  <a:pt x="191" y="44"/>
                  <a:pt x="200" y="44"/>
                  <a:pt x="208" y="44"/>
                </a:cubicBezTo>
                <a:cubicBezTo>
                  <a:pt x="252" y="35"/>
                  <a:pt x="287" y="35"/>
                  <a:pt x="313" y="35"/>
                </a:cubicBezTo>
                <a:cubicBezTo>
                  <a:pt x="347" y="26"/>
                  <a:pt x="356" y="18"/>
                  <a:pt x="365" y="18"/>
                </a:cubicBezTo>
                <a:cubicBezTo>
                  <a:pt x="365" y="9"/>
                  <a:pt x="373" y="0"/>
                  <a:pt x="382" y="0"/>
                </a:cubicBezTo>
                <a:cubicBezTo>
                  <a:pt x="391" y="0"/>
                  <a:pt x="400" y="9"/>
                  <a:pt x="400" y="18"/>
                </a:cubicBezTo>
                <a:cubicBezTo>
                  <a:pt x="400" y="96"/>
                  <a:pt x="400" y="96"/>
                  <a:pt x="400" y="96"/>
                </a:cubicBezTo>
                <a:cubicBezTo>
                  <a:pt x="400" y="122"/>
                  <a:pt x="356" y="130"/>
                  <a:pt x="330" y="139"/>
                </a:cubicBezTo>
                <a:cubicBezTo>
                  <a:pt x="295" y="148"/>
                  <a:pt x="243" y="148"/>
                  <a:pt x="200" y="148"/>
                </a:cubicBezTo>
                <a:close/>
                <a:moveTo>
                  <a:pt x="35" y="87"/>
                </a:moveTo>
                <a:lnTo>
                  <a:pt x="35" y="87"/>
                </a:lnTo>
                <a:cubicBezTo>
                  <a:pt x="35" y="96"/>
                  <a:pt x="52" y="104"/>
                  <a:pt x="87" y="104"/>
                </a:cubicBezTo>
                <a:cubicBezTo>
                  <a:pt x="113" y="113"/>
                  <a:pt x="157" y="113"/>
                  <a:pt x="200" y="113"/>
                </a:cubicBezTo>
                <a:cubicBezTo>
                  <a:pt x="243" y="113"/>
                  <a:pt x="278" y="113"/>
                  <a:pt x="313" y="104"/>
                </a:cubicBezTo>
                <a:cubicBezTo>
                  <a:pt x="347" y="96"/>
                  <a:pt x="356" y="96"/>
                  <a:pt x="365" y="87"/>
                </a:cubicBezTo>
                <a:cubicBezTo>
                  <a:pt x="365" y="52"/>
                  <a:pt x="365" y="52"/>
                  <a:pt x="365" y="52"/>
                </a:cubicBezTo>
                <a:cubicBezTo>
                  <a:pt x="356" y="61"/>
                  <a:pt x="339" y="61"/>
                  <a:pt x="330" y="61"/>
                </a:cubicBezTo>
                <a:cubicBezTo>
                  <a:pt x="304" y="70"/>
                  <a:pt x="261" y="78"/>
                  <a:pt x="208" y="78"/>
                </a:cubicBezTo>
                <a:cubicBezTo>
                  <a:pt x="200" y="78"/>
                  <a:pt x="191" y="78"/>
                  <a:pt x="183" y="78"/>
                </a:cubicBezTo>
                <a:cubicBezTo>
                  <a:pt x="139" y="78"/>
                  <a:pt x="96" y="70"/>
                  <a:pt x="61" y="61"/>
                </a:cubicBezTo>
                <a:cubicBezTo>
                  <a:pt x="52" y="61"/>
                  <a:pt x="44" y="61"/>
                  <a:pt x="35" y="52"/>
                </a:cubicBezTo>
                <a:lnTo>
                  <a:pt x="35" y="87"/>
                </a:lnTo>
                <a:close/>
                <a:moveTo>
                  <a:pt x="365" y="96"/>
                </a:moveTo>
                <a:lnTo>
                  <a:pt x="365" y="96"/>
                </a:lnTo>
                <a:close/>
                <a:moveTo>
                  <a:pt x="35" y="18"/>
                </a:move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52">
            <a:extLst>
              <a:ext uri="{FF2B5EF4-FFF2-40B4-BE49-F238E27FC236}">
                <a16:creationId xmlns:a16="http://schemas.microsoft.com/office/drawing/2014/main" id="{7268609E-1194-8746-BF26-7049D55F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969067"/>
            <a:ext cx="449109" cy="167799"/>
          </a:xfrm>
          <a:custGeom>
            <a:avLst/>
            <a:gdLst>
              <a:gd name="T0" fmla="*/ 72051 w 401"/>
              <a:gd name="T1" fmla="*/ 53613 h 149"/>
              <a:gd name="T2" fmla="*/ 72051 w 401"/>
              <a:gd name="T3" fmla="*/ 53613 h 149"/>
              <a:gd name="T4" fmla="*/ 25218 w 401"/>
              <a:gd name="T5" fmla="*/ 50353 h 149"/>
              <a:gd name="T6" fmla="*/ 9367 w 401"/>
              <a:gd name="T7" fmla="*/ 44194 h 149"/>
              <a:gd name="T8" fmla="*/ 0 w 401"/>
              <a:gd name="T9" fmla="*/ 34776 h 149"/>
              <a:gd name="T10" fmla="*/ 0 w 401"/>
              <a:gd name="T11" fmla="*/ 6520 h 149"/>
              <a:gd name="T12" fmla="*/ 6485 w 401"/>
              <a:gd name="T13" fmla="*/ 0 h 149"/>
              <a:gd name="T14" fmla="*/ 6485 w 401"/>
              <a:gd name="T15" fmla="*/ 0 h 149"/>
              <a:gd name="T16" fmla="*/ 12609 w 401"/>
              <a:gd name="T17" fmla="*/ 3260 h 149"/>
              <a:gd name="T18" fmla="*/ 28100 w 401"/>
              <a:gd name="T19" fmla="*/ 9418 h 149"/>
              <a:gd name="T20" fmla="*/ 65927 w 401"/>
              <a:gd name="T21" fmla="*/ 12679 h 149"/>
              <a:gd name="T22" fmla="*/ 74933 w 401"/>
              <a:gd name="T23" fmla="*/ 12679 h 149"/>
              <a:gd name="T24" fmla="*/ 112760 w 401"/>
              <a:gd name="T25" fmla="*/ 9418 h 149"/>
              <a:gd name="T26" fmla="*/ 131494 w 401"/>
              <a:gd name="T27" fmla="*/ 3260 h 149"/>
              <a:gd name="T28" fmla="*/ 137618 w 401"/>
              <a:gd name="T29" fmla="*/ 0 h 149"/>
              <a:gd name="T30" fmla="*/ 137618 w 401"/>
              <a:gd name="T31" fmla="*/ 0 h 149"/>
              <a:gd name="T32" fmla="*/ 144103 w 401"/>
              <a:gd name="T33" fmla="*/ 6520 h 149"/>
              <a:gd name="T34" fmla="*/ 144103 w 401"/>
              <a:gd name="T35" fmla="*/ 6520 h 149"/>
              <a:gd name="T36" fmla="*/ 144103 w 401"/>
              <a:gd name="T37" fmla="*/ 6520 h 149"/>
              <a:gd name="T38" fmla="*/ 144103 w 401"/>
              <a:gd name="T39" fmla="*/ 6520 h 149"/>
              <a:gd name="T40" fmla="*/ 144103 w 401"/>
              <a:gd name="T41" fmla="*/ 34776 h 149"/>
              <a:gd name="T42" fmla="*/ 118885 w 401"/>
              <a:gd name="T43" fmla="*/ 50353 h 149"/>
              <a:gd name="T44" fmla="*/ 72051 w 401"/>
              <a:gd name="T45" fmla="*/ 53613 h 149"/>
              <a:gd name="T46" fmla="*/ 12609 w 401"/>
              <a:gd name="T47" fmla="*/ 31516 h 149"/>
              <a:gd name="T48" fmla="*/ 12609 w 401"/>
              <a:gd name="T49" fmla="*/ 31516 h 149"/>
              <a:gd name="T50" fmla="*/ 31342 w 401"/>
              <a:gd name="T51" fmla="*/ 38036 h 149"/>
              <a:gd name="T52" fmla="*/ 72051 w 401"/>
              <a:gd name="T53" fmla="*/ 40934 h 149"/>
              <a:gd name="T54" fmla="*/ 112760 w 401"/>
              <a:gd name="T55" fmla="*/ 38036 h 149"/>
              <a:gd name="T56" fmla="*/ 131494 w 401"/>
              <a:gd name="T57" fmla="*/ 31516 h 149"/>
              <a:gd name="T58" fmla="*/ 131494 w 401"/>
              <a:gd name="T59" fmla="*/ 18837 h 149"/>
              <a:gd name="T60" fmla="*/ 118885 w 401"/>
              <a:gd name="T61" fmla="*/ 22097 h 149"/>
              <a:gd name="T62" fmla="*/ 74933 w 401"/>
              <a:gd name="T63" fmla="*/ 25357 h 149"/>
              <a:gd name="T64" fmla="*/ 65927 w 401"/>
              <a:gd name="T65" fmla="*/ 25357 h 149"/>
              <a:gd name="T66" fmla="*/ 21976 w 401"/>
              <a:gd name="T67" fmla="*/ 22097 h 149"/>
              <a:gd name="T68" fmla="*/ 12609 w 401"/>
              <a:gd name="T69" fmla="*/ 18837 h 149"/>
              <a:gd name="T70" fmla="*/ 12609 w 401"/>
              <a:gd name="T71" fmla="*/ 31516 h 149"/>
              <a:gd name="T72" fmla="*/ 131494 w 401"/>
              <a:gd name="T73" fmla="*/ 34776 h 149"/>
              <a:gd name="T74" fmla="*/ 131494 w 401"/>
              <a:gd name="T75" fmla="*/ 34776 h 149"/>
              <a:gd name="T76" fmla="*/ 12609 w 401"/>
              <a:gd name="T77" fmla="*/ 6520 h 149"/>
              <a:gd name="T78" fmla="*/ 12609 w 401"/>
              <a:gd name="T79" fmla="*/ 6520 h 149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1" h="149">
                <a:moveTo>
                  <a:pt x="200" y="148"/>
                </a:moveTo>
                <a:lnTo>
                  <a:pt x="200" y="148"/>
                </a:lnTo>
                <a:cubicBezTo>
                  <a:pt x="148" y="148"/>
                  <a:pt x="104" y="139"/>
                  <a:pt x="70" y="139"/>
                </a:cubicBezTo>
                <a:cubicBezTo>
                  <a:pt x="52" y="131"/>
                  <a:pt x="35" y="131"/>
                  <a:pt x="26" y="122"/>
                </a:cubicBezTo>
                <a:cubicBezTo>
                  <a:pt x="9" y="113"/>
                  <a:pt x="0" y="105"/>
                  <a:pt x="0" y="9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6" y="0"/>
                  <a:pt x="35" y="9"/>
                  <a:pt x="35" y="9"/>
                </a:cubicBezTo>
                <a:cubicBezTo>
                  <a:pt x="35" y="18"/>
                  <a:pt x="52" y="18"/>
                  <a:pt x="78" y="26"/>
                </a:cubicBezTo>
                <a:cubicBezTo>
                  <a:pt x="113" y="35"/>
                  <a:pt x="148" y="35"/>
                  <a:pt x="183" y="35"/>
                </a:cubicBezTo>
                <a:cubicBezTo>
                  <a:pt x="191" y="35"/>
                  <a:pt x="200" y="35"/>
                  <a:pt x="208" y="35"/>
                </a:cubicBezTo>
                <a:cubicBezTo>
                  <a:pt x="252" y="35"/>
                  <a:pt x="287" y="35"/>
                  <a:pt x="313" y="26"/>
                </a:cubicBezTo>
                <a:cubicBezTo>
                  <a:pt x="347" y="18"/>
                  <a:pt x="356" y="18"/>
                  <a:pt x="365" y="9"/>
                </a:cubicBezTo>
                <a:cubicBezTo>
                  <a:pt x="365" y="9"/>
                  <a:pt x="373" y="0"/>
                  <a:pt x="382" y="0"/>
                </a:cubicBezTo>
                <a:cubicBezTo>
                  <a:pt x="391" y="0"/>
                  <a:pt x="400" y="9"/>
                  <a:pt x="400" y="18"/>
                </a:cubicBezTo>
                <a:cubicBezTo>
                  <a:pt x="400" y="96"/>
                  <a:pt x="400" y="96"/>
                  <a:pt x="400" y="96"/>
                </a:cubicBezTo>
                <a:cubicBezTo>
                  <a:pt x="400" y="122"/>
                  <a:pt x="356" y="131"/>
                  <a:pt x="330" y="139"/>
                </a:cubicBezTo>
                <a:cubicBezTo>
                  <a:pt x="295" y="139"/>
                  <a:pt x="243" y="148"/>
                  <a:pt x="200" y="148"/>
                </a:cubicBezTo>
                <a:close/>
                <a:moveTo>
                  <a:pt x="35" y="87"/>
                </a:moveTo>
                <a:lnTo>
                  <a:pt x="35" y="87"/>
                </a:lnTo>
                <a:cubicBezTo>
                  <a:pt x="35" y="87"/>
                  <a:pt x="52" y="96"/>
                  <a:pt x="87" y="105"/>
                </a:cubicBezTo>
                <a:cubicBezTo>
                  <a:pt x="113" y="105"/>
                  <a:pt x="157" y="113"/>
                  <a:pt x="200" y="113"/>
                </a:cubicBezTo>
                <a:cubicBezTo>
                  <a:pt x="243" y="113"/>
                  <a:pt x="278" y="105"/>
                  <a:pt x="313" y="105"/>
                </a:cubicBezTo>
                <a:cubicBezTo>
                  <a:pt x="347" y="96"/>
                  <a:pt x="356" y="87"/>
                  <a:pt x="365" y="87"/>
                </a:cubicBezTo>
                <a:cubicBezTo>
                  <a:pt x="365" y="52"/>
                  <a:pt x="365" y="52"/>
                  <a:pt x="365" y="52"/>
                </a:cubicBezTo>
                <a:cubicBezTo>
                  <a:pt x="356" y="52"/>
                  <a:pt x="339" y="61"/>
                  <a:pt x="330" y="61"/>
                </a:cubicBezTo>
                <a:cubicBezTo>
                  <a:pt x="304" y="70"/>
                  <a:pt x="261" y="70"/>
                  <a:pt x="208" y="70"/>
                </a:cubicBezTo>
                <a:cubicBezTo>
                  <a:pt x="200" y="70"/>
                  <a:pt x="191" y="70"/>
                  <a:pt x="183" y="70"/>
                </a:cubicBezTo>
                <a:cubicBezTo>
                  <a:pt x="139" y="70"/>
                  <a:pt x="96" y="70"/>
                  <a:pt x="61" y="61"/>
                </a:cubicBezTo>
                <a:cubicBezTo>
                  <a:pt x="52" y="61"/>
                  <a:pt x="44" y="52"/>
                  <a:pt x="35" y="52"/>
                </a:cubicBezTo>
                <a:lnTo>
                  <a:pt x="35" y="87"/>
                </a:lnTo>
                <a:close/>
                <a:moveTo>
                  <a:pt x="365" y="96"/>
                </a:moveTo>
                <a:lnTo>
                  <a:pt x="365" y="96"/>
                </a:lnTo>
                <a:close/>
                <a:moveTo>
                  <a:pt x="35" y="18"/>
                </a:moveTo>
                <a:lnTo>
                  <a:pt x="35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53">
            <a:extLst>
              <a:ext uri="{FF2B5EF4-FFF2-40B4-BE49-F238E27FC236}">
                <a16:creationId xmlns:a16="http://schemas.microsoft.com/office/drawing/2014/main" id="{76AD4EDB-D1D7-BE4F-AA82-ABA65960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717367"/>
            <a:ext cx="449109" cy="167799"/>
          </a:xfrm>
          <a:custGeom>
            <a:avLst/>
            <a:gdLst>
              <a:gd name="T0" fmla="*/ 72051 w 401"/>
              <a:gd name="T1" fmla="*/ 53610 h 148"/>
              <a:gd name="T2" fmla="*/ 72051 w 401"/>
              <a:gd name="T3" fmla="*/ 53610 h 148"/>
              <a:gd name="T4" fmla="*/ 25218 w 401"/>
              <a:gd name="T5" fmla="*/ 50328 h 148"/>
              <a:gd name="T6" fmla="*/ 9367 w 401"/>
              <a:gd name="T7" fmla="*/ 44128 h 148"/>
              <a:gd name="T8" fmla="*/ 0 w 401"/>
              <a:gd name="T9" fmla="*/ 34646 h 148"/>
              <a:gd name="T10" fmla="*/ 0 w 401"/>
              <a:gd name="T11" fmla="*/ 6200 h 148"/>
              <a:gd name="T12" fmla="*/ 6485 w 401"/>
              <a:gd name="T13" fmla="*/ 0 h 148"/>
              <a:gd name="T14" fmla="*/ 6485 w 401"/>
              <a:gd name="T15" fmla="*/ 0 h 148"/>
              <a:gd name="T16" fmla="*/ 12609 w 401"/>
              <a:gd name="T17" fmla="*/ 6200 h 148"/>
              <a:gd name="T18" fmla="*/ 28100 w 401"/>
              <a:gd name="T19" fmla="*/ 9482 h 148"/>
              <a:gd name="T20" fmla="*/ 65927 w 401"/>
              <a:gd name="T21" fmla="*/ 12400 h 148"/>
              <a:gd name="T22" fmla="*/ 74933 w 401"/>
              <a:gd name="T23" fmla="*/ 12400 h 148"/>
              <a:gd name="T24" fmla="*/ 112760 w 401"/>
              <a:gd name="T25" fmla="*/ 9482 h 148"/>
              <a:gd name="T26" fmla="*/ 131494 w 401"/>
              <a:gd name="T27" fmla="*/ 6200 h 148"/>
              <a:gd name="T28" fmla="*/ 137618 w 401"/>
              <a:gd name="T29" fmla="*/ 0 h 148"/>
              <a:gd name="T30" fmla="*/ 137618 w 401"/>
              <a:gd name="T31" fmla="*/ 0 h 148"/>
              <a:gd name="T32" fmla="*/ 144103 w 401"/>
              <a:gd name="T33" fmla="*/ 6200 h 148"/>
              <a:gd name="T34" fmla="*/ 144103 w 401"/>
              <a:gd name="T35" fmla="*/ 6200 h 148"/>
              <a:gd name="T36" fmla="*/ 144103 w 401"/>
              <a:gd name="T37" fmla="*/ 6200 h 148"/>
              <a:gd name="T38" fmla="*/ 144103 w 401"/>
              <a:gd name="T39" fmla="*/ 6200 h 148"/>
              <a:gd name="T40" fmla="*/ 144103 w 401"/>
              <a:gd name="T41" fmla="*/ 34646 h 148"/>
              <a:gd name="T42" fmla="*/ 118885 w 401"/>
              <a:gd name="T43" fmla="*/ 50328 h 148"/>
              <a:gd name="T44" fmla="*/ 72051 w 401"/>
              <a:gd name="T45" fmla="*/ 53610 h 148"/>
              <a:gd name="T46" fmla="*/ 12609 w 401"/>
              <a:gd name="T47" fmla="*/ 31364 h 148"/>
              <a:gd name="T48" fmla="*/ 12609 w 401"/>
              <a:gd name="T49" fmla="*/ 31364 h 148"/>
              <a:gd name="T50" fmla="*/ 31342 w 401"/>
              <a:gd name="T51" fmla="*/ 37928 h 148"/>
              <a:gd name="T52" fmla="*/ 72051 w 401"/>
              <a:gd name="T53" fmla="*/ 41211 h 148"/>
              <a:gd name="T54" fmla="*/ 112760 w 401"/>
              <a:gd name="T55" fmla="*/ 37928 h 148"/>
              <a:gd name="T56" fmla="*/ 131494 w 401"/>
              <a:gd name="T57" fmla="*/ 31364 h 148"/>
              <a:gd name="T58" fmla="*/ 131494 w 401"/>
              <a:gd name="T59" fmla="*/ 18964 h 148"/>
              <a:gd name="T60" fmla="*/ 118885 w 401"/>
              <a:gd name="T61" fmla="*/ 21882 h 148"/>
              <a:gd name="T62" fmla="*/ 74933 w 401"/>
              <a:gd name="T63" fmla="*/ 25164 h 148"/>
              <a:gd name="T64" fmla="*/ 65927 w 401"/>
              <a:gd name="T65" fmla="*/ 25164 h 148"/>
              <a:gd name="T66" fmla="*/ 21976 w 401"/>
              <a:gd name="T67" fmla="*/ 21882 h 148"/>
              <a:gd name="T68" fmla="*/ 12609 w 401"/>
              <a:gd name="T69" fmla="*/ 18964 h 148"/>
              <a:gd name="T70" fmla="*/ 12609 w 401"/>
              <a:gd name="T71" fmla="*/ 31364 h 148"/>
              <a:gd name="T72" fmla="*/ 131494 w 401"/>
              <a:gd name="T73" fmla="*/ 34646 h 148"/>
              <a:gd name="T74" fmla="*/ 131494 w 401"/>
              <a:gd name="T75" fmla="*/ 34646 h 148"/>
              <a:gd name="T76" fmla="*/ 12609 w 401"/>
              <a:gd name="T77" fmla="*/ 6200 h 148"/>
              <a:gd name="T78" fmla="*/ 12609 w 401"/>
              <a:gd name="T79" fmla="*/ 6200 h 14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1" h="148">
                <a:moveTo>
                  <a:pt x="200" y="147"/>
                </a:moveTo>
                <a:lnTo>
                  <a:pt x="200" y="147"/>
                </a:lnTo>
                <a:cubicBezTo>
                  <a:pt x="148" y="147"/>
                  <a:pt x="104" y="147"/>
                  <a:pt x="70" y="138"/>
                </a:cubicBezTo>
                <a:cubicBezTo>
                  <a:pt x="52" y="130"/>
                  <a:pt x="35" y="130"/>
                  <a:pt x="26" y="121"/>
                </a:cubicBezTo>
                <a:cubicBezTo>
                  <a:pt x="9" y="113"/>
                  <a:pt x="0" y="104"/>
                  <a:pt x="0" y="9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17"/>
                  <a:pt x="52" y="26"/>
                  <a:pt x="78" y="26"/>
                </a:cubicBezTo>
                <a:cubicBezTo>
                  <a:pt x="113" y="34"/>
                  <a:pt x="148" y="34"/>
                  <a:pt x="183" y="34"/>
                </a:cubicBezTo>
                <a:cubicBezTo>
                  <a:pt x="191" y="34"/>
                  <a:pt x="200" y="34"/>
                  <a:pt x="208" y="34"/>
                </a:cubicBezTo>
                <a:cubicBezTo>
                  <a:pt x="252" y="34"/>
                  <a:pt x="287" y="34"/>
                  <a:pt x="313" y="26"/>
                </a:cubicBezTo>
                <a:cubicBezTo>
                  <a:pt x="347" y="26"/>
                  <a:pt x="356" y="17"/>
                  <a:pt x="365" y="17"/>
                </a:cubicBezTo>
                <a:cubicBezTo>
                  <a:pt x="365" y="8"/>
                  <a:pt x="373" y="0"/>
                  <a:pt x="382" y="0"/>
                </a:cubicBezTo>
                <a:cubicBezTo>
                  <a:pt x="391" y="0"/>
                  <a:pt x="400" y="8"/>
                  <a:pt x="400" y="17"/>
                </a:cubicBezTo>
                <a:cubicBezTo>
                  <a:pt x="400" y="95"/>
                  <a:pt x="400" y="95"/>
                  <a:pt x="400" y="95"/>
                </a:cubicBezTo>
                <a:cubicBezTo>
                  <a:pt x="400" y="121"/>
                  <a:pt x="356" y="130"/>
                  <a:pt x="330" y="138"/>
                </a:cubicBezTo>
                <a:cubicBezTo>
                  <a:pt x="295" y="147"/>
                  <a:pt x="243" y="147"/>
                  <a:pt x="200" y="147"/>
                </a:cubicBezTo>
                <a:close/>
                <a:moveTo>
                  <a:pt x="35" y="86"/>
                </a:moveTo>
                <a:lnTo>
                  <a:pt x="35" y="86"/>
                </a:lnTo>
                <a:cubicBezTo>
                  <a:pt x="35" y="95"/>
                  <a:pt x="52" y="95"/>
                  <a:pt x="87" y="104"/>
                </a:cubicBezTo>
                <a:cubicBezTo>
                  <a:pt x="113" y="113"/>
                  <a:pt x="157" y="113"/>
                  <a:pt x="200" y="113"/>
                </a:cubicBezTo>
                <a:cubicBezTo>
                  <a:pt x="243" y="113"/>
                  <a:pt x="278" y="113"/>
                  <a:pt x="313" y="104"/>
                </a:cubicBezTo>
                <a:cubicBezTo>
                  <a:pt x="347" y="95"/>
                  <a:pt x="356" y="95"/>
                  <a:pt x="365" y="86"/>
                </a:cubicBezTo>
                <a:cubicBezTo>
                  <a:pt x="365" y="52"/>
                  <a:pt x="365" y="52"/>
                  <a:pt x="365" y="52"/>
                </a:cubicBezTo>
                <a:cubicBezTo>
                  <a:pt x="356" y="60"/>
                  <a:pt x="339" y="60"/>
                  <a:pt x="330" y="60"/>
                </a:cubicBezTo>
                <a:cubicBezTo>
                  <a:pt x="304" y="69"/>
                  <a:pt x="261" y="69"/>
                  <a:pt x="208" y="69"/>
                </a:cubicBezTo>
                <a:cubicBezTo>
                  <a:pt x="200" y="69"/>
                  <a:pt x="191" y="69"/>
                  <a:pt x="183" y="69"/>
                </a:cubicBezTo>
                <a:cubicBezTo>
                  <a:pt x="139" y="69"/>
                  <a:pt x="96" y="69"/>
                  <a:pt x="61" y="60"/>
                </a:cubicBezTo>
                <a:cubicBezTo>
                  <a:pt x="52" y="60"/>
                  <a:pt x="44" y="52"/>
                  <a:pt x="35" y="52"/>
                </a:cubicBezTo>
                <a:lnTo>
                  <a:pt x="35" y="86"/>
                </a:lnTo>
                <a:close/>
                <a:moveTo>
                  <a:pt x="365" y="95"/>
                </a:moveTo>
                <a:lnTo>
                  <a:pt x="365" y="95"/>
                </a:lnTo>
                <a:close/>
                <a:moveTo>
                  <a:pt x="35" y="17"/>
                </a:moveTo>
                <a:lnTo>
                  <a:pt x="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54">
            <a:extLst>
              <a:ext uri="{FF2B5EF4-FFF2-40B4-BE49-F238E27FC236}">
                <a16:creationId xmlns:a16="http://schemas.microsoft.com/office/drawing/2014/main" id="{B6825B46-9DD6-7546-A77B-84BE0DE3B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593988"/>
            <a:ext cx="449109" cy="128317"/>
          </a:xfrm>
          <a:custGeom>
            <a:avLst/>
            <a:gdLst>
              <a:gd name="T0" fmla="*/ 72051 w 401"/>
              <a:gd name="T1" fmla="*/ 40913 h 114"/>
              <a:gd name="T2" fmla="*/ 72051 w 401"/>
              <a:gd name="T3" fmla="*/ 40913 h 114"/>
              <a:gd name="T4" fmla="*/ 65927 w 401"/>
              <a:gd name="T5" fmla="*/ 40913 h 114"/>
              <a:gd name="T6" fmla="*/ 21976 w 401"/>
              <a:gd name="T7" fmla="*/ 34396 h 114"/>
              <a:gd name="T8" fmla="*/ 0 w 401"/>
              <a:gd name="T9" fmla="*/ 18827 h 114"/>
              <a:gd name="T10" fmla="*/ 25218 w 401"/>
              <a:gd name="T11" fmla="*/ 2896 h 114"/>
              <a:gd name="T12" fmla="*/ 72051 w 401"/>
              <a:gd name="T13" fmla="*/ 0 h 114"/>
              <a:gd name="T14" fmla="*/ 118885 w 401"/>
              <a:gd name="T15" fmla="*/ 2896 h 114"/>
              <a:gd name="T16" fmla="*/ 134376 w 401"/>
              <a:gd name="T17" fmla="*/ 9414 h 114"/>
              <a:gd name="T18" fmla="*/ 144103 w 401"/>
              <a:gd name="T19" fmla="*/ 18827 h 114"/>
              <a:gd name="T20" fmla="*/ 118885 w 401"/>
              <a:gd name="T21" fmla="*/ 34396 h 114"/>
              <a:gd name="T22" fmla="*/ 74933 w 401"/>
              <a:gd name="T23" fmla="*/ 40913 h 114"/>
              <a:gd name="T24" fmla="*/ 72051 w 401"/>
              <a:gd name="T25" fmla="*/ 40913 h 114"/>
              <a:gd name="T26" fmla="*/ 15851 w 401"/>
              <a:gd name="T27" fmla="*/ 18827 h 114"/>
              <a:gd name="T28" fmla="*/ 15851 w 401"/>
              <a:gd name="T29" fmla="*/ 18827 h 114"/>
              <a:gd name="T30" fmla="*/ 28100 w 401"/>
              <a:gd name="T31" fmla="*/ 24982 h 114"/>
              <a:gd name="T32" fmla="*/ 65927 w 401"/>
              <a:gd name="T33" fmla="*/ 28241 h 114"/>
              <a:gd name="T34" fmla="*/ 74933 w 401"/>
              <a:gd name="T35" fmla="*/ 28241 h 114"/>
              <a:gd name="T36" fmla="*/ 112760 w 401"/>
              <a:gd name="T37" fmla="*/ 24982 h 114"/>
              <a:gd name="T38" fmla="*/ 128251 w 401"/>
              <a:gd name="T39" fmla="*/ 18827 h 114"/>
              <a:gd name="T40" fmla="*/ 112760 w 401"/>
              <a:gd name="T41" fmla="*/ 15569 h 114"/>
              <a:gd name="T42" fmla="*/ 72051 w 401"/>
              <a:gd name="T43" fmla="*/ 12672 h 114"/>
              <a:gd name="T44" fmla="*/ 31342 w 401"/>
              <a:gd name="T45" fmla="*/ 15569 h 114"/>
              <a:gd name="T46" fmla="*/ 15851 w 401"/>
              <a:gd name="T47" fmla="*/ 18827 h 114"/>
              <a:gd name="T48" fmla="*/ 131494 w 401"/>
              <a:gd name="T49" fmla="*/ 22086 h 114"/>
              <a:gd name="T50" fmla="*/ 131494 w 401"/>
              <a:gd name="T51" fmla="*/ 22086 h 11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01" h="114">
                <a:moveTo>
                  <a:pt x="200" y="113"/>
                </a:moveTo>
                <a:lnTo>
                  <a:pt x="200" y="113"/>
                </a:lnTo>
                <a:cubicBezTo>
                  <a:pt x="191" y="113"/>
                  <a:pt x="191" y="113"/>
                  <a:pt x="183" y="113"/>
                </a:cubicBezTo>
                <a:cubicBezTo>
                  <a:pt x="139" y="113"/>
                  <a:pt x="96" y="104"/>
                  <a:pt x="61" y="95"/>
                </a:cubicBezTo>
                <a:cubicBezTo>
                  <a:pt x="35" y="95"/>
                  <a:pt x="0" y="78"/>
                  <a:pt x="0" y="52"/>
                </a:cubicBezTo>
                <a:cubicBezTo>
                  <a:pt x="0" y="26"/>
                  <a:pt x="35" y="17"/>
                  <a:pt x="70" y="8"/>
                </a:cubicBezTo>
                <a:cubicBezTo>
                  <a:pt x="104" y="8"/>
                  <a:pt x="148" y="0"/>
                  <a:pt x="200" y="0"/>
                </a:cubicBezTo>
                <a:cubicBezTo>
                  <a:pt x="243" y="0"/>
                  <a:pt x="295" y="8"/>
                  <a:pt x="330" y="8"/>
                </a:cubicBezTo>
                <a:cubicBezTo>
                  <a:pt x="347" y="17"/>
                  <a:pt x="365" y="17"/>
                  <a:pt x="373" y="26"/>
                </a:cubicBezTo>
                <a:cubicBezTo>
                  <a:pt x="391" y="35"/>
                  <a:pt x="400" y="43"/>
                  <a:pt x="400" y="52"/>
                </a:cubicBezTo>
                <a:cubicBezTo>
                  <a:pt x="400" y="78"/>
                  <a:pt x="365" y="95"/>
                  <a:pt x="330" y="95"/>
                </a:cubicBezTo>
                <a:cubicBezTo>
                  <a:pt x="304" y="104"/>
                  <a:pt x="261" y="113"/>
                  <a:pt x="208" y="113"/>
                </a:cubicBezTo>
                <a:lnTo>
                  <a:pt x="200" y="113"/>
                </a:lnTo>
                <a:close/>
                <a:moveTo>
                  <a:pt x="44" y="52"/>
                </a:moveTo>
                <a:lnTo>
                  <a:pt x="44" y="52"/>
                </a:lnTo>
                <a:cubicBezTo>
                  <a:pt x="52" y="61"/>
                  <a:pt x="61" y="61"/>
                  <a:pt x="78" y="69"/>
                </a:cubicBezTo>
                <a:cubicBezTo>
                  <a:pt x="113" y="69"/>
                  <a:pt x="148" y="78"/>
                  <a:pt x="183" y="78"/>
                </a:cubicBezTo>
                <a:cubicBezTo>
                  <a:pt x="191" y="78"/>
                  <a:pt x="200" y="78"/>
                  <a:pt x="208" y="78"/>
                </a:cubicBezTo>
                <a:cubicBezTo>
                  <a:pt x="252" y="78"/>
                  <a:pt x="287" y="69"/>
                  <a:pt x="313" y="69"/>
                </a:cubicBezTo>
                <a:cubicBezTo>
                  <a:pt x="339" y="61"/>
                  <a:pt x="347" y="61"/>
                  <a:pt x="356" y="52"/>
                </a:cubicBezTo>
                <a:cubicBezTo>
                  <a:pt x="347" y="52"/>
                  <a:pt x="330" y="52"/>
                  <a:pt x="313" y="43"/>
                </a:cubicBezTo>
                <a:cubicBezTo>
                  <a:pt x="278" y="43"/>
                  <a:pt x="243" y="35"/>
                  <a:pt x="200" y="35"/>
                </a:cubicBezTo>
                <a:cubicBezTo>
                  <a:pt x="157" y="35"/>
                  <a:pt x="113" y="43"/>
                  <a:pt x="87" y="43"/>
                </a:cubicBezTo>
                <a:cubicBezTo>
                  <a:pt x="61" y="52"/>
                  <a:pt x="52" y="52"/>
                  <a:pt x="44" y="52"/>
                </a:cubicBezTo>
                <a:close/>
                <a:moveTo>
                  <a:pt x="365" y="61"/>
                </a:moveTo>
                <a:lnTo>
                  <a:pt x="365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55">
            <a:extLst>
              <a:ext uri="{FF2B5EF4-FFF2-40B4-BE49-F238E27FC236}">
                <a16:creationId xmlns:a16="http://schemas.microsoft.com/office/drawing/2014/main" id="{CDAB3874-BC49-D04E-AC15-297281020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12" y="10628533"/>
            <a:ext cx="449109" cy="167799"/>
          </a:xfrm>
          <a:custGeom>
            <a:avLst/>
            <a:gdLst>
              <a:gd name="T0" fmla="*/ 72051 w 401"/>
              <a:gd name="T1" fmla="*/ 53610 h 148"/>
              <a:gd name="T2" fmla="*/ 72051 w 401"/>
              <a:gd name="T3" fmla="*/ 53610 h 148"/>
              <a:gd name="T4" fmla="*/ 25218 w 401"/>
              <a:gd name="T5" fmla="*/ 50328 h 148"/>
              <a:gd name="T6" fmla="*/ 9367 w 401"/>
              <a:gd name="T7" fmla="*/ 47410 h 148"/>
              <a:gd name="T8" fmla="*/ 0 w 401"/>
              <a:gd name="T9" fmla="*/ 34646 h 148"/>
              <a:gd name="T10" fmla="*/ 0 w 401"/>
              <a:gd name="T11" fmla="*/ 6200 h 148"/>
              <a:gd name="T12" fmla="*/ 6485 w 401"/>
              <a:gd name="T13" fmla="*/ 0 h 148"/>
              <a:gd name="T14" fmla="*/ 6485 w 401"/>
              <a:gd name="T15" fmla="*/ 0 h 148"/>
              <a:gd name="T16" fmla="*/ 12609 w 401"/>
              <a:gd name="T17" fmla="*/ 6200 h 148"/>
              <a:gd name="T18" fmla="*/ 28100 w 401"/>
              <a:gd name="T19" fmla="*/ 12400 h 148"/>
              <a:gd name="T20" fmla="*/ 65927 w 401"/>
              <a:gd name="T21" fmla="*/ 15682 h 148"/>
              <a:gd name="T22" fmla="*/ 74933 w 401"/>
              <a:gd name="T23" fmla="*/ 15682 h 148"/>
              <a:gd name="T24" fmla="*/ 112760 w 401"/>
              <a:gd name="T25" fmla="*/ 12400 h 148"/>
              <a:gd name="T26" fmla="*/ 131494 w 401"/>
              <a:gd name="T27" fmla="*/ 6200 h 148"/>
              <a:gd name="T28" fmla="*/ 137618 w 401"/>
              <a:gd name="T29" fmla="*/ 0 h 148"/>
              <a:gd name="T30" fmla="*/ 137618 w 401"/>
              <a:gd name="T31" fmla="*/ 0 h 148"/>
              <a:gd name="T32" fmla="*/ 144103 w 401"/>
              <a:gd name="T33" fmla="*/ 6200 h 148"/>
              <a:gd name="T34" fmla="*/ 144103 w 401"/>
              <a:gd name="T35" fmla="*/ 6200 h 148"/>
              <a:gd name="T36" fmla="*/ 144103 w 401"/>
              <a:gd name="T37" fmla="*/ 6200 h 148"/>
              <a:gd name="T38" fmla="*/ 144103 w 401"/>
              <a:gd name="T39" fmla="*/ 6200 h 148"/>
              <a:gd name="T40" fmla="*/ 144103 w 401"/>
              <a:gd name="T41" fmla="*/ 34646 h 148"/>
              <a:gd name="T42" fmla="*/ 118885 w 401"/>
              <a:gd name="T43" fmla="*/ 50328 h 148"/>
              <a:gd name="T44" fmla="*/ 72051 w 401"/>
              <a:gd name="T45" fmla="*/ 53610 h 148"/>
              <a:gd name="T46" fmla="*/ 12609 w 401"/>
              <a:gd name="T47" fmla="*/ 34646 h 148"/>
              <a:gd name="T48" fmla="*/ 12609 w 401"/>
              <a:gd name="T49" fmla="*/ 34646 h 148"/>
              <a:gd name="T50" fmla="*/ 31342 w 401"/>
              <a:gd name="T51" fmla="*/ 37928 h 148"/>
              <a:gd name="T52" fmla="*/ 72051 w 401"/>
              <a:gd name="T53" fmla="*/ 40846 h 148"/>
              <a:gd name="T54" fmla="*/ 112760 w 401"/>
              <a:gd name="T55" fmla="*/ 37928 h 148"/>
              <a:gd name="T56" fmla="*/ 131494 w 401"/>
              <a:gd name="T57" fmla="*/ 34646 h 148"/>
              <a:gd name="T58" fmla="*/ 131494 w 401"/>
              <a:gd name="T59" fmla="*/ 21882 h 148"/>
              <a:gd name="T60" fmla="*/ 118885 w 401"/>
              <a:gd name="T61" fmla="*/ 21882 h 148"/>
              <a:gd name="T62" fmla="*/ 74933 w 401"/>
              <a:gd name="T63" fmla="*/ 28446 h 148"/>
              <a:gd name="T64" fmla="*/ 65927 w 401"/>
              <a:gd name="T65" fmla="*/ 28446 h 148"/>
              <a:gd name="T66" fmla="*/ 21976 w 401"/>
              <a:gd name="T67" fmla="*/ 21882 h 148"/>
              <a:gd name="T68" fmla="*/ 12609 w 401"/>
              <a:gd name="T69" fmla="*/ 21882 h 148"/>
              <a:gd name="T70" fmla="*/ 12609 w 401"/>
              <a:gd name="T71" fmla="*/ 34646 h 148"/>
              <a:gd name="T72" fmla="*/ 131494 w 401"/>
              <a:gd name="T73" fmla="*/ 34646 h 148"/>
              <a:gd name="T74" fmla="*/ 131494 w 401"/>
              <a:gd name="T75" fmla="*/ 34646 h 148"/>
              <a:gd name="T76" fmla="*/ 12609 w 401"/>
              <a:gd name="T77" fmla="*/ 6200 h 148"/>
              <a:gd name="T78" fmla="*/ 12609 w 401"/>
              <a:gd name="T79" fmla="*/ 6200 h 14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01" h="148">
                <a:moveTo>
                  <a:pt x="200" y="147"/>
                </a:moveTo>
                <a:lnTo>
                  <a:pt x="200" y="147"/>
                </a:lnTo>
                <a:cubicBezTo>
                  <a:pt x="148" y="147"/>
                  <a:pt x="104" y="147"/>
                  <a:pt x="70" y="138"/>
                </a:cubicBezTo>
                <a:cubicBezTo>
                  <a:pt x="52" y="138"/>
                  <a:pt x="35" y="130"/>
                  <a:pt x="26" y="130"/>
                </a:cubicBezTo>
                <a:cubicBezTo>
                  <a:pt x="9" y="121"/>
                  <a:pt x="0" y="104"/>
                  <a:pt x="0" y="9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26" y="0"/>
                  <a:pt x="35" y="8"/>
                  <a:pt x="35" y="17"/>
                </a:cubicBezTo>
                <a:cubicBezTo>
                  <a:pt x="35" y="17"/>
                  <a:pt x="52" y="26"/>
                  <a:pt x="78" y="34"/>
                </a:cubicBezTo>
                <a:cubicBezTo>
                  <a:pt x="113" y="34"/>
                  <a:pt x="148" y="43"/>
                  <a:pt x="183" y="43"/>
                </a:cubicBezTo>
                <a:cubicBezTo>
                  <a:pt x="191" y="43"/>
                  <a:pt x="200" y="43"/>
                  <a:pt x="208" y="43"/>
                </a:cubicBezTo>
                <a:cubicBezTo>
                  <a:pt x="252" y="43"/>
                  <a:pt x="287" y="34"/>
                  <a:pt x="313" y="34"/>
                </a:cubicBezTo>
                <a:cubicBezTo>
                  <a:pt x="347" y="26"/>
                  <a:pt x="356" y="17"/>
                  <a:pt x="365" y="17"/>
                </a:cubicBezTo>
                <a:cubicBezTo>
                  <a:pt x="365" y="8"/>
                  <a:pt x="373" y="0"/>
                  <a:pt x="382" y="0"/>
                </a:cubicBezTo>
                <a:cubicBezTo>
                  <a:pt x="391" y="0"/>
                  <a:pt x="400" y="8"/>
                  <a:pt x="400" y="17"/>
                </a:cubicBezTo>
                <a:cubicBezTo>
                  <a:pt x="400" y="95"/>
                  <a:pt x="400" y="95"/>
                  <a:pt x="400" y="95"/>
                </a:cubicBezTo>
                <a:cubicBezTo>
                  <a:pt x="400" y="121"/>
                  <a:pt x="356" y="130"/>
                  <a:pt x="330" y="138"/>
                </a:cubicBezTo>
                <a:cubicBezTo>
                  <a:pt x="295" y="147"/>
                  <a:pt x="243" y="147"/>
                  <a:pt x="200" y="147"/>
                </a:cubicBezTo>
                <a:close/>
                <a:moveTo>
                  <a:pt x="35" y="95"/>
                </a:moveTo>
                <a:lnTo>
                  <a:pt x="35" y="95"/>
                </a:lnTo>
                <a:cubicBezTo>
                  <a:pt x="35" y="95"/>
                  <a:pt x="52" y="104"/>
                  <a:pt x="87" y="104"/>
                </a:cubicBezTo>
                <a:cubicBezTo>
                  <a:pt x="113" y="112"/>
                  <a:pt x="157" y="112"/>
                  <a:pt x="200" y="112"/>
                </a:cubicBezTo>
                <a:cubicBezTo>
                  <a:pt x="243" y="112"/>
                  <a:pt x="278" y="112"/>
                  <a:pt x="313" y="104"/>
                </a:cubicBezTo>
                <a:cubicBezTo>
                  <a:pt x="347" y="104"/>
                  <a:pt x="356" y="95"/>
                  <a:pt x="365" y="95"/>
                </a:cubicBezTo>
                <a:cubicBezTo>
                  <a:pt x="365" y="60"/>
                  <a:pt x="365" y="60"/>
                  <a:pt x="365" y="60"/>
                </a:cubicBezTo>
                <a:cubicBezTo>
                  <a:pt x="356" y="60"/>
                  <a:pt x="339" y="60"/>
                  <a:pt x="330" y="60"/>
                </a:cubicBezTo>
                <a:cubicBezTo>
                  <a:pt x="304" y="69"/>
                  <a:pt x="261" y="78"/>
                  <a:pt x="208" y="78"/>
                </a:cubicBezTo>
                <a:cubicBezTo>
                  <a:pt x="200" y="78"/>
                  <a:pt x="191" y="78"/>
                  <a:pt x="183" y="78"/>
                </a:cubicBezTo>
                <a:cubicBezTo>
                  <a:pt x="139" y="78"/>
                  <a:pt x="96" y="69"/>
                  <a:pt x="61" y="60"/>
                </a:cubicBezTo>
                <a:cubicBezTo>
                  <a:pt x="52" y="60"/>
                  <a:pt x="44" y="60"/>
                  <a:pt x="35" y="60"/>
                </a:cubicBezTo>
                <a:lnTo>
                  <a:pt x="35" y="95"/>
                </a:lnTo>
                <a:close/>
                <a:moveTo>
                  <a:pt x="365" y="95"/>
                </a:moveTo>
                <a:lnTo>
                  <a:pt x="365" y="95"/>
                </a:lnTo>
                <a:close/>
                <a:moveTo>
                  <a:pt x="35" y="17"/>
                </a:moveTo>
                <a:lnTo>
                  <a:pt x="35" y="1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56">
            <a:extLst>
              <a:ext uri="{FF2B5EF4-FFF2-40B4-BE49-F238E27FC236}">
                <a16:creationId xmlns:a16="http://schemas.microsoft.com/office/drawing/2014/main" id="{24363C00-3476-A44C-A1FF-01F6B2BB8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2580" y="8269482"/>
            <a:ext cx="567552" cy="853800"/>
          </a:xfrm>
          <a:custGeom>
            <a:avLst/>
            <a:gdLst>
              <a:gd name="T0" fmla="*/ 156895 w 505"/>
              <a:gd name="T1" fmla="*/ 274279 h 765"/>
              <a:gd name="T2" fmla="*/ 156895 w 505"/>
              <a:gd name="T3" fmla="*/ 274279 h 765"/>
              <a:gd name="T4" fmla="*/ 25306 w 505"/>
              <a:gd name="T5" fmla="*/ 274279 h 765"/>
              <a:gd name="T6" fmla="*/ 0 w 505"/>
              <a:gd name="T7" fmla="*/ 249508 h 765"/>
              <a:gd name="T8" fmla="*/ 0 w 505"/>
              <a:gd name="T9" fmla="*/ 28361 h 765"/>
              <a:gd name="T10" fmla="*/ 25306 w 505"/>
              <a:gd name="T11" fmla="*/ 0 h 765"/>
              <a:gd name="T12" fmla="*/ 156895 w 505"/>
              <a:gd name="T13" fmla="*/ 0 h 765"/>
              <a:gd name="T14" fmla="*/ 182200 w 505"/>
              <a:gd name="T15" fmla="*/ 28361 h 765"/>
              <a:gd name="T16" fmla="*/ 182200 w 505"/>
              <a:gd name="T17" fmla="*/ 103034 h 765"/>
              <a:gd name="T18" fmla="*/ 176055 w 505"/>
              <a:gd name="T19" fmla="*/ 109137 h 765"/>
              <a:gd name="T20" fmla="*/ 169548 w 505"/>
              <a:gd name="T21" fmla="*/ 103034 h 765"/>
              <a:gd name="T22" fmla="*/ 169548 w 505"/>
              <a:gd name="T23" fmla="*/ 28361 h 765"/>
              <a:gd name="T24" fmla="*/ 156895 w 505"/>
              <a:gd name="T25" fmla="*/ 15796 h 765"/>
              <a:gd name="T26" fmla="*/ 25306 w 505"/>
              <a:gd name="T27" fmla="*/ 15796 h 765"/>
              <a:gd name="T28" fmla="*/ 12653 w 505"/>
              <a:gd name="T29" fmla="*/ 28361 h 765"/>
              <a:gd name="T30" fmla="*/ 12653 w 505"/>
              <a:gd name="T31" fmla="*/ 249508 h 765"/>
              <a:gd name="T32" fmla="*/ 25306 w 505"/>
              <a:gd name="T33" fmla="*/ 261714 h 765"/>
              <a:gd name="T34" fmla="*/ 156895 w 505"/>
              <a:gd name="T35" fmla="*/ 261714 h 765"/>
              <a:gd name="T36" fmla="*/ 163402 w 505"/>
              <a:gd name="T37" fmla="*/ 261714 h 765"/>
              <a:gd name="T38" fmla="*/ 169548 w 505"/>
              <a:gd name="T39" fmla="*/ 264945 h 765"/>
              <a:gd name="T40" fmla="*/ 166294 w 505"/>
              <a:gd name="T41" fmla="*/ 271407 h 765"/>
              <a:gd name="T42" fmla="*/ 156895 w 505"/>
              <a:gd name="T43" fmla="*/ 274279 h 765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505" h="765">
                <a:moveTo>
                  <a:pt x="434" y="764"/>
                </a:moveTo>
                <a:lnTo>
                  <a:pt x="434" y="764"/>
                </a:lnTo>
                <a:cubicBezTo>
                  <a:pt x="70" y="764"/>
                  <a:pt x="70" y="764"/>
                  <a:pt x="70" y="764"/>
                </a:cubicBezTo>
                <a:cubicBezTo>
                  <a:pt x="35" y="764"/>
                  <a:pt x="0" y="738"/>
                  <a:pt x="0" y="695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35"/>
                  <a:pt x="35" y="0"/>
                  <a:pt x="70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9" y="0"/>
                  <a:pt x="504" y="35"/>
                  <a:pt x="504" y="79"/>
                </a:cubicBezTo>
                <a:cubicBezTo>
                  <a:pt x="504" y="287"/>
                  <a:pt x="504" y="287"/>
                  <a:pt x="504" y="287"/>
                </a:cubicBezTo>
                <a:cubicBezTo>
                  <a:pt x="504" y="296"/>
                  <a:pt x="495" y="304"/>
                  <a:pt x="487" y="304"/>
                </a:cubicBezTo>
                <a:cubicBezTo>
                  <a:pt x="478" y="304"/>
                  <a:pt x="469" y="296"/>
                  <a:pt x="469" y="287"/>
                </a:cubicBezTo>
                <a:cubicBezTo>
                  <a:pt x="469" y="79"/>
                  <a:pt x="469" y="79"/>
                  <a:pt x="469" y="79"/>
                </a:cubicBezTo>
                <a:cubicBezTo>
                  <a:pt x="469" y="53"/>
                  <a:pt x="452" y="44"/>
                  <a:pt x="434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53" y="44"/>
                  <a:pt x="35" y="53"/>
                  <a:pt x="35" y="79"/>
                </a:cubicBezTo>
                <a:cubicBezTo>
                  <a:pt x="35" y="695"/>
                  <a:pt x="35" y="695"/>
                  <a:pt x="35" y="695"/>
                </a:cubicBezTo>
                <a:cubicBezTo>
                  <a:pt x="35" y="712"/>
                  <a:pt x="53" y="729"/>
                  <a:pt x="70" y="729"/>
                </a:cubicBezTo>
                <a:cubicBezTo>
                  <a:pt x="434" y="729"/>
                  <a:pt x="434" y="729"/>
                  <a:pt x="434" y="729"/>
                </a:cubicBezTo>
                <a:cubicBezTo>
                  <a:pt x="434" y="729"/>
                  <a:pt x="443" y="729"/>
                  <a:pt x="452" y="729"/>
                </a:cubicBezTo>
                <a:cubicBezTo>
                  <a:pt x="460" y="721"/>
                  <a:pt x="469" y="729"/>
                  <a:pt x="469" y="738"/>
                </a:cubicBezTo>
                <a:cubicBezTo>
                  <a:pt x="478" y="747"/>
                  <a:pt x="469" y="756"/>
                  <a:pt x="460" y="756"/>
                </a:cubicBezTo>
                <a:cubicBezTo>
                  <a:pt x="452" y="764"/>
                  <a:pt x="443" y="764"/>
                  <a:pt x="434" y="76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57">
            <a:extLst>
              <a:ext uri="{FF2B5EF4-FFF2-40B4-BE49-F238E27FC236}">
                <a16:creationId xmlns:a16="http://schemas.microsoft.com/office/drawing/2014/main" id="{5FAFE461-B130-3140-8A0E-60E3AC95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593" y="8980159"/>
            <a:ext cx="49353" cy="49353"/>
          </a:xfrm>
          <a:custGeom>
            <a:avLst/>
            <a:gdLst>
              <a:gd name="T0" fmla="*/ 6134 w 44"/>
              <a:gd name="T1" fmla="*/ 15514 h 44"/>
              <a:gd name="T2" fmla="*/ 6134 w 44"/>
              <a:gd name="T3" fmla="*/ 15514 h 44"/>
              <a:gd name="T4" fmla="*/ 0 w 44"/>
              <a:gd name="T5" fmla="*/ 9381 h 44"/>
              <a:gd name="T6" fmla="*/ 6134 w 44"/>
              <a:gd name="T7" fmla="*/ 0 h 44"/>
              <a:gd name="T8" fmla="*/ 15514 w 44"/>
              <a:gd name="T9" fmla="*/ 9381 h 44"/>
              <a:gd name="T10" fmla="*/ 6134 w 44"/>
              <a:gd name="T11" fmla="*/ 15514 h 44"/>
              <a:gd name="T12" fmla="*/ 6134 w 44"/>
              <a:gd name="T13" fmla="*/ 3247 h 44"/>
              <a:gd name="T14" fmla="*/ 6134 w 44"/>
              <a:gd name="T15" fmla="*/ 3247 h 44"/>
              <a:gd name="T16" fmla="*/ 3247 w 44"/>
              <a:gd name="T17" fmla="*/ 9381 h 44"/>
              <a:gd name="T18" fmla="*/ 6134 w 44"/>
              <a:gd name="T19" fmla="*/ 12628 h 44"/>
              <a:gd name="T20" fmla="*/ 12628 w 44"/>
              <a:gd name="T21" fmla="*/ 9381 h 44"/>
              <a:gd name="T22" fmla="*/ 6134 w 44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26"/>
                </a:cubicBezTo>
                <a:cubicBezTo>
                  <a:pt x="43" y="35"/>
                  <a:pt x="35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7"/>
                  <a:pt x="9" y="26"/>
                </a:cubicBezTo>
                <a:cubicBezTo>
                  <a:pt x="9" y="35"/>
                  <a:pt x="9" y="35"/>
                  <a:pt x="17" y="35"/>
                </a:cubicBezTo>
                <a:cubicBezTo>
                  <a:pt x="26" y="35"/>
                  <a:pt x="35" y="35"/>
                  <a:pt x="35" y="26"/>
                </a:cubicBezTo>
                <a:cubicBezTo>
                  <a:pt x="35" y="17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" name="Freeform 458">
            <a:extLst>
              <a:ext uri="{FF2B5EF4-FFF2-40B4-BE49-F238E27FC236}">
                <a16:creationId xmlns:a16="http://schemas.microsoft.com/office/drawing/2014/main" id="{A000495E-888A-A347-93CF-CE7639969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767" y="8990029"/>
            <a:ext cx="197410" cy="39482"/>
          </a:xfrm>
          <a:custGeom>
            <a:avLst/>
            <a:gdLst>
              <a:gd name="T0" fmla="*/ 56606 w 175"/>
              <a:gd name="T1" fmla="*/ 12337 h 35"/>
              <a:gd name="T2" fmla="*/ 56606 w 175"/>
              <a:gd name="T3" fmla="*/ 12337 h 35"/>
              <a:gd name="T4" fmla="*/ 6169 w 175"/>
              <a:gd name="T5" fmla="*/ 12337 h 35"/>
              <a:gd name="T6" fmla="*/ 0 w 175"/>
              <a:gd name="T7" fmla="*/ 6169 h 35"/>
              <a:gd name="T8" fmla="*/ 6169 w 175"/>
              <a:gd name="T9" fmla="*/ 0 h 35"/>
              <a:gd name="T10" fmla="*/ 56606 w 175"/>
              <a:gd name="T11" fmla="*/ 0 h 35"/>
              <a:gd name="T12" fmla="*/ 63137 w 175"/>
              <a:gd name="T13" fmla="*/ 6169 h 35"/>
              <a:gd name="T14" fmla="*/ 56606 w 175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5" h="35">
                <a:moveTo>
                  <a:pt x="156" y="34"/>
                </a:moveTo>
                <a:lnTo>
                  <a:pt x="156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65" y="0"/>
                  <a:pt x="174" y="8"/>
                  <a:pt x="174" y="17"/>
                </a:cubicBezTo>
                <a:cubicBezTo>
                  <a:pt x="174" y="26"/>
                  <a:pt x="165" y="34"/>
                  <a:pt x="156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Freeform 459">
            <a:extLst>
              <a:ext uri="{FF2B5EF4-FFF2-40B4-BE49-F238E27FC236}">
                <a16:creationId xmlns:a16="http://schemas.microsoft.com/office/drawing/2014/main" id="{BE2295ED-6368-CA4C-9D40-80F8572BC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1674" y="8338576"/>
            <a:ext cx="429365" cy="231958"/>
          </a:xfrm>
          <a:custGeom>
            <a:avLst/>
            <a:gdLst>
              <a:gd name="T0" fmla="*/ 131621 w 383"/>
              <a:gd name="T1" fmla="*/ 74256 h 209"/>
              <a:gd name="T2" fmla="*/ 131621 w 383"/>
              <a:gd name="T3" fmla="*/ 74256 h 209"/>
              <a:gd name="T4" fmla="*/ 6130 w 383"/>
              <a:gd name="T5" fmla="*/ 74256 h 209"/>
              <a:gd name="T6" fmla="*/ 0 w 383"/>
              <a:gd name="T7" fmla="*/ 68187 h 209"/>
              <a:gd name="T8" fmla="*/ 0 w 383"/>
              <a:gd name="T9" fmla="*/ 6426 h 209"/>
              <a:gd name="T10" fmla="*/ 6130 w 383"/>
              <a:gd name="T11" fmla="*/ 0 h 209"/>
              <a:gd name="T12" fmla="*/ 131621 w 383"/>
              <a:gd name="T13" fmla="*/ 0 h 209"/>
              <a:gd name="T14" fmla="*/ 137751 w 383"/>
              <a:gd name="T15" fmla="*/ 6426 h 209"/>
              <a:gd name="T16" fmla="*/ 137751 w 383"/>
              <a:gd name="T17" fmla="*/ 68187 h 209"/>
              <a:gd name="T18" fmla="*/ 131621 w 383"/>
              <a:gd name="T19" fmla="*/ 74256 h 209"/>
              <a:gd name="T20" fmla="*/ 12621 w 383"/>
              <a:gd name="T21" fmla="*/ 62118 h 209"/>
              <a:gd name="T22" fmla="*/ 12621 w 383"/>
              <a:gd name="T23" fmla="*/ 62118 h 209"/>
              <a:gd name="T24" fmla="*/ 125130 w 383"/>
              <a:gd name="T25" fmla="*/ 62118 h 209"/>
              <a:gd name="T26" fmla="*/ 125130 w 383"/>
              <a:gd name="T27" fmla="*/ 12495 h 209"/>
              <a:gd name="T28" fmla="*/ 12621 w 383"/>
              <a:gd name="T29" fmla="*/ 12495 h 209"/>
              <a:gd name="T30" fmla="*/ 12621 w 383"/>
              <a:gd name="T31" fmla="*/ 62118 h 20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83" h="209">
                <a:moveTo>
                  <a:pt x="365" y="208"/>
                </a:moveTo>
                <a:lnTo>
                  <a:pt x="365" y="208"/>
                </a:lnTo>
                <a:cubicBezTo>
                  <a:pt x="17" y="208"/>
                  <a:pt x="17" y="208"/>
                  <a:pt x="17" y="208"/>
                </a:cubicBezTo>
                <a:cubicBezTo>
                  <a:pt x="9" y="208"/>
                  <a:pt x="0" y="200"/>
                  <a:pt x="0" y="19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65" y="0"/>
                  <a:pt x="365" y="0"/>
                  <a:pt x="365" y="0"/>
                </a:cubicBezTo>
                <a:cubicBezTo>
                  <a:pt x="373" y="0"/>
                  <a:pt x="382" y="9"/>
                  <a:pt x="382" y="18"/>
                </a:cubicBezTo>
                <a:cubicBezTo>
                  <a:pt x="382" y="191"/>
                  <a:pt x="382" y="191"/>
                  <a:pt x="382" y="191"/>
                </a:cubicBezTo>
                <a:cubicBezTo>
                  <a:pt x="382" y="200"/>
                  <a:pt x="373" y="208"/>
                  <a:pt x="365" y="208"/>
                </a:cubicBezTo>
                <a:close/>
                <a:moveTo>
                  <a:pt x="35" y="174"/>
                </a:moveTo>
                <a:lnTo>
                  <a:pt x="35" y="174"/>
                </a:lnTo>
                <a:cubicBezTo>
                  <a:pt x="347" y="174"/>
                  <a:pt x="347" y="174"/>
                  <a:pt x="347" y="174"/>
                </a:cubicBezTo>
                <a:cubicBezTo>
                  <a:pt x="347" y="35"/>
                  <a:pt x="347" y="35"/>
                  <a:pt x="347" y="35"/>
                </a:cubicBezTo>
                <a:cubicBezTo>
                  <a:pt x="35" y="35"/>
                  <a:pt x="35" y="35"/>
                  <a:pt x="35" y="35"/>
                </a:cubicBezTo>
                <a:lnTo>
                  <a:pt x="35" y="1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5" name="Freeform 460">
            <a:extLst>
              <a:ext uri="{FF2B5EF4-FFF2-40B4-BE49-F238E27FC236}">
                <a16:creationId xmlns:a16="http://schemas.microsoft.com/office/drawing/2014/main" id="{5782AE7C-2F88-EA4C-B1B7-0A5FF89E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593" y="8832101"/>
            <a:ext cx="49353" cy="49353"/>
          </a:xfrm>
          <a:custGeom>
            <a:avLst/>
            <a:gdLst>
              <a:gd name="T0" fmla="*/ 6134 w 44"/>
              <a:gd name="T1" fmla="*/ 15514 h 44"/>
              <a:gd name="T2" fmla="*/ 6134 w 44"/>
              <a:gd name="T3" fmla="*/ 15514 h 44"/>
              <a:gd name="T4" fmla="*/ 0 w 44"/>
              <a:gd name="T5" fmla="*/ 6134 h 44"/>
              <a:gd name="T6" fmla="*/ 6134 w 44"/>
              <a:gd name="T7" fmla="*/ 0 h 44"/>
              <a:gd name="T8" fmla="*/ 15514 w 44"/>
              <a:gd name="T9" fmla="*/ 6134 h 44"/>
              <a:gd name="T10" fmla="*/ 6134 w 44"/>
              <a:gd name="T11" fmla="*/ 15514 h 44"/>
              <a:gd name="T12" fmla="*/ 6134 w 44"/>
              <a:gd name="T13" fmla="*/ 3247 h 44"/>
              <a:gd name="T14" fmla="*/ 6134 w 44"/>
              <a:gd name="T15" fmla="*/ 3247 h 44"/>
              <a:gd name="T16" fmla="*/ 3247 w 44"/>
              <a:gd name="T17" fmla="*/ 6134 h 44"/>
              <a:gd name="T18" fmla="*/ 6134 w 44"/>
              <a:gd name="T19" fmla="*/ 12628 h 44"/>
              <a:gd name="T20" fmla="*/ 12628 w 44"/>
              <a:gd name="T21" fmla="*/ 6134 h 44"/>
              <a:gd name="T22" fmla="*/ 6134 w 44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17"/>
                </a:cubicBezTo>
                <a:cubicBezTo>
                  <a:pt x="43" y="26"/>
                  <a:pt x="35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17" y="35"/>
                </a:cubicBezTo>
                <a:cubicBezTo>
                  <a:pt x="26" y="35"/>
                  <a:pt x="35" y="26"/>
                  <a:pt x="35" y="17"/>
                </a:cubicBezTo>
                <a:cubicBezTo>
                  <a:pt x="35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6" name="Freeform 461">
            <a:extLst>
              <a:ext uri="{FF2B5EF4-FFF2-40B4-BE49-F238E27FC236}">
                <a16:creationId xmlns:a16="http://schemas.microsoft.com/office/drawing/2014/main" id="{2B4583DE-CF3C-AD40-ABC3-419AE5F87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593" y="8728462"/>
            <a:ext cx="49353" cy="49353"/>
          </a:xfrm>
          <a:custGeom>
            <a:avLst/>
            <a:gdLst>
              <a:gd name="T0" fmla="*/ 6134 w 44"/>
              <a:gd name="T1" fmla="*/ 15522 h 45"/>
              <a:gd name="T2" fmla="*/ 6134 w 44"/>
              <a:gd name="T3" fmla="*/ 15522 h 45"/>
              <a:gd name="T4" fmla="*/ 0 w 44"/>
              <a:gd name="T5" fmla="*/ 6350 h 45"/>
              <a:gd name="T6" fmla="*/ 6134 w 44"/>
              <a:gd name="T7" fmla="*/ 0 h 45"/>
              <a:gd name="T8" fmla="*/ 15514 w 44"/>
              <a:gd name="T9" fmla="*/ 6350 h 45"/>
              <a:gd name="T10" fmla="*/ 6134 w 44"/>
              <a:gd name="T11" fmla="*/ 15522 h 45"/>
              <a:gd name="T12" fmla="*/ 6134 w 44"/>
              <a:gd name="T13" fmla="*/ 3175 h 45"/>
              <a:gd name="T14" fmla="*/ 6134 w 44"/>
              <a:gd name="T15" fmla="*/ 3175 h 45"/>
              <a:gd name="T16" fmla="*/ 3247 w 44"/>
              <a:gd name="T17" fmla="*/ 6350 h 45"/>
              <a:gd name="T18" fmla="*/ 6134 w 44"/>
              <a:gd name="T19" fmla="*/ 12347 h 45"/>
              <a:gd name="T20" fmla="*/ 12628 w 44"/>
              <a:gd name="T21" fmla="*/ 6350 h 45"/>
              <a:gd name="T22" fmla="*/ 6134 w 44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17" y="44"/>
                </a:moveTo>
                <a:lnTo>
                  <a:pt x="17" y="44"/>
                </a:ln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35" y="0"/>
                  <a:pt x="43" y="9"/>
                  <a:pt x="43" y="18"/>
                </a:cubicBezTo>
                <a:cubicBezTo>
                  <a:pt x="43" y="35"/>
                  <a:pt x="35" y="44"/>
                  <a:pt x="17" y="44"/>
                </a:cubicBezTo>
                <a:close/>
                <a:moveTo>
                  <a:pt x="17" y="9"/>
                </a:moveTo>
                <a:lnTo>
                  <a:pt x="17" y="9"/>
                </a:lnTo>
                <a:lnTo>
                  <a:pt x="9" y="18"/>
                </a:lnTo>
                <a:cubicBezTo>
                  <a:pt x="9" y="26"/>
                  <a:pt x="17" y="35"/>
                  <a:pt x="17" y="35"/>
                </a:cubicBezTo>
                <a:cubicBezTo>
                  <a:pt x="26" y="35"/>
                  <a:pt x="35" y="26"/>
                  <a:pt x="35" y="18"/>
                </a:cubicBezTo>
                <a:cubicBezTo>
                  <a:pt x="35" y="18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7" name="Freeform 462">
            <a:extLst>
              <a:ext uri="{FF2B5EF4-FFF2-40B4-BE49-F238E27FC236}">
                <a16:creationId xmlns:a16="http://schemas.microsoft.com/office/drawing/2014/main" id="{E6686E8A-7C1D-8145-A6AB-1CE83D3B7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213" y="8728462"/>
            <a:ext cx="49353" cy="49353"/>
          </a:xfrm>
          <a:custGeom>
            <a:avLst/>
            <a:gdLst>
              <a:gd name="T0" fmla="*/ 9172 w 45"/>
              <a:gd name="T1" fmla="*/ 15522 h 45"/>
              <a:gd name="T2" fmla="*/ 9172 w 45"/>
              <a:gd name="T3" fmla="*/ 15522 h 45"/>
              <a:gd name="T4" fmla="*/ 0 w 45"/>
              <a:gd name="T5" fmla="*/ 6350 h 45"/>
              <a:gd name="T6" fmla="*/ 9172 w 45"/>
              <a:gd name="T7" fmla="*/ 0 h 45"/>
              <a:gd name="T8" fmla="*/ 15522 w 45"/>
              <a:gd name="T9" fmla="*/ 6350 h 45"/>
              <a:gd name="T10" fmla="*/ 9172 w 45"/>
              <a:gd name="T11" fmla="*/ 15522 h 45"/>
              <a:gd name="T12" fmla="*/ 9172 w 45"/>
              <a:gd name="T13" fmla="*/ 3175 h 45"/>
              <a:gd name="T14" fmla="*/ 9172 w 45"/>
              <a:gd name="T15" fmla="*/ 3175 h 45"/>
              <a:gd name="T16" fmla="*/ 3175 w 45"/>
              <a:gd name="T17" fmla="*/ 6350 h 45"/>
              <a:gd name="T18" fmla="*/ 9172 w 45"/>
              <a:gd name="T19" fmla="*/ 12347 h 45"/>
              <a:gd name="T20" fmla="*/ 12347 w 45"/>
              <a:gd name="T21" fmla="*/ 6350 h 45"/>
              <a:gd name="T22" fmla="*/ 9172 w 45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5">
                <a:moveTo>
                  <a:pt x="26" y="44"/>
                </a:moveTo>
                <a:lnTo>
                  <a:pt x="26" y="44"/>
                </a:lnTo>
                <a:cubicBezTo>
                  <a:pt x="17" y="44"/>
                  <a:pt x="0" y="35"/>
                  <a:pt x="0" y="18"/>
                </a:cubicBezTo>
                <a:cubicBezTo>
                  <a:pt x="0" y="9"/>
                  <a:pt x="17" y="0"/>
                  <a:pt x="26" y="0"/>
                </a:cubicBezTo>
                <a:cubicBezTo>
                  <a:pt x="35" y="0"/>
                  <a:pt x="44" y="9"/>
                  <a:pt x="44" y="18"/>
                </a:cubicBezTo>
                <a:cubicBezTo>
                  <a:pt x="44" y="35"/>
                  <a:pt x="35" y="44"/>
                  <a:pt x="26" y="44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18"/>
                  <a:pt x="9" y="18"/>
                </a:cubicBezTo>
                <a:cubicBezTo>
                  <a:pt x="9" y="26"/>
                  <a:pt x="17" y="35"/>
                  <a:pt x="26" y="35"/>
                </a:cubicBezTo>
                <a:cubicBezTo>
                  <a:pt x="35" y="35"/>
                  <a:pt x="35" y="26"/>
                  <a:pt x="35" y="18"/>
                </a:cubicBezTo>
                <a:cubicBezTo>
                  <a:pt x="35" y="18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8" name="Freeform 463">
            <a:extLst>
              <a:ext uri="{FF2B5EF4-FFF2-40B4-BE49-F238E27FC236}">
                <a16:creationId xmlns:a16="http://schemas.microsoft.com/office/drawing/2014/main" id="{94D8D18B-C89F-5D42-8762-B1C8600BF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767" y="8728462"/>
            <a:ext cx="49353" cy="49353"/>
          </a:xfrm>
          <a:custGeom>
            <a:avLst/>
            <a:gdLst>
              <a:gd name="T0" fmla="*/ 6134 w 44"/>
              <a:gd name="T1" fmla="*/ 15522 h 45"/>
              <a:gd name="T2" fmla="*/ 6134 w 44"/>
              <a:gd name="T3" fmla="*/ 15522 h 45"/>
              <a:gd name="T4" fmla="*/ 0 w 44"/>
              <a:gd name="T5" fmla="*/ 6350 h 45"/>
              <a:gd name="T6" fmla="*/ 6134 w 44"/>
              <a:gd name="T7" fmla="*/ 0 h 45"/>
              <a:gd name="T8" fmla="*/ 15514 w 44"/>
              <a:gd name="T9" fmla="*/ 6350 h 45"/>
              <a:gd name="T10" fmla="*/ 6134 w 44"/>
              <a:gd name="T11" fmla="*/ 15522 h 45"/>
              <a:gd name="T12" fmla="*/ 6134 w 44"/>
              <a:gd name="T13" fmla="*/ 3175 h 45"/>
              <a:gd name="T14" fmla="*/ 6134 w 44"/>
              <a:gd name="T15" fmla="*/ 3175 h 45"/>
              <a:gd name="T16" fmla="*/ 3247 w 44"/>
              <a:gd name="T17" fmla="*/ 6350 h 45"/>
              <a:gd name="T18" fmla="*/ 6134 w 44"/>
              <a:gd name="T19" fmla="*/ 12347 h 45"/>
              <a:gd name="T20" fmla="*/ 12628 w 44"/>
              <a:gd name="T21" fmla="*/ 6350 h 45"/>
              <a:gd name="T22" fmla="*/ 6134 w 44"/>
              <a:gd name="T23" fmla="*/ 3175 h 4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5">
                <a:moveTo>
                  <a:pt x="17" y="44"/>
                </a:moveTo>
                <a:lnTo>
                  <a:pt x="17" y="44"/>
                </a:lnTo>
                <a:cubicBezTo>
                  <a:pt x="9" y="44"/>
                  <a:pt x="0" y="35"/>
                  <a:pt x="0" y="18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43" y="9"/>
                  <a:pt x="43" y="18"/>
                </a:cubicBezTo>
                <a:cubicBezTo>
                  <a:pt x="43" y="35"/>
                  <a:pt x="26" y="44"/>
                  <a:pt x="17" y="44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18"/>
                  <a:pt x="9" y="18"/>
                </a:cubicBezTo>
                <a:cubicBezTo>
                  <a:pt x="9" y="26"/>
                  <a:pt x="9" y="35"/>
                  <a:pt x="17" y="35"/>
                </a:cubicBezTo>
                <a:cubicBezTo>
                  <a:pt x="26" y="35"/>
                  <a:pt x="35" y="26"/>
                  <a:pt x="35" y="18"/>
                </a:cubicBezTo>
                <a:cubicBezTo>
                  <a:pt x="35" y="18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Freeform 464">
            <a:extLst>
              <a:ext uri="{FF2B5EF4-FFF2-40B4-BE49-F238E27FC236}">
                <a16:creationId xmlns:a16="http://schemas.microsoft.com/office/drawing/2014/main" id="{588942DF-F843-DE49-9621-73D86C0A2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213" y="8832101"/>
            <a:ext cx="49353" cy="49353"/>
          </a:xfrm>
          <a:custGeom>
            <a:avLst/>
            <a:gdLst>
              <a:gd name="T0" fmla="*/ 9172 w 45"/>
              <a:gd name="T1" fmla="*/ 15514 h 44"/>
              <a:gd name="T2" fmla="*/ 9172 w 45"/>
              <a:gd name="T3" fmla="*/ 15514 h 44"/>
              <a:gd name="T4" fmla="*/ 0 w 45"/>
              <a:gd name="T5" fmla="*/ 6134 h 44"/>
              <a:gd name="T6" fmla="*/ 9172 w 45"/>
              <a:gd name="T7" fmla="*/ 0 h 44"/>
              <a:gd name="T8" fmla="*/ 15522 w 45"/>
              <a:gd name="T9" fmla="*/ 6134 h 44"/>
              <a:gd name="T10" fmla="*/ 9172 w 45"/>
              <a:gd name="T11" fmla="*/ 15514 h 44"/>
              <a:gd name="T12" fmla="*/ 9172 w 45"/>
              <a:gd name="T13" fmla="*/ 3247 h 44"/>
              <a:gd name="T14" fmla="*/ 9172 w 45"/>
              <a:gd name="T15" fmla="*/ 3247 h 44"/>
              <a:gd name="T16" fmla="*/ 3175 w 45"/>
              <a:gd name="T17" fmla="*/ 6134 h 44"/>
              <a:gd name="T18" fmla="*/ 9172 w 45"/>
              <a:gd name="T19" fmla="*/ 12628 h 44"/>
              <a:gd name="T20" fmla="*/ 12347 w 45"/>
              <a:gd name="T21" fmla="*/ 6134 h 44"/>
              <a:gd name="T22" fmla="*/ 9172 w 45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26"/>
                  <a:pt x="0" y="17"/>
                </a:cubicBezTo>
                <a:cubicBezTo>
                  <a:pt x="0" y="9"/>
                  <a:pt x="17" y="0"/>
                  <a:pt x="26" y="0"/>
                </a:cubicBezTo>
                <a:cubicBezTo>
                  <a:pt x="35" y="0"/>
                  <a:pt x="44" y="9"/>
                  <a:pt x="44" y="17"/>
                </a:cubicBezTo>
                <a:cubicBezTo>
                  <a:pt x="44" y="26"/>
                  <a:pt x="35" y="43"/>
                  <a:pt x="26" y="43"/>
                </a:cubicBezTo>
                <a:close/>
                <a:moveTo>
                  <a:pt x="26" y="9"/>
                </a:moveTo>
                <a:lnTo>
                  <a:pt x="26" y="9"/>
                </a:lnTo>
                <a:cubicBezTo>
                  <a:pt x="17" y="9"/>
                  <a:pt x="9" y="9"/>
                  <a:pt x="9" y="17"/>
                </a:cubicBezTo>
                <a:cubicBezTo>
                  <a:pt x="9" y="26"/>
                  <a:pt x="17" y="35"/>
                  <a:pt x="26" y="35"/>
                </a:cubicBezTo>
                <a:cubicBezTo>
                  <a:pt x="35" y="35"/>
                  <a:pt x="35" y="26"/>
                  <a:pt x="35" y="17"/>
                </a:cubicBezTo>
                <a:cubicBezTo>
                  <a:pt x="35" y="9"/>
                  <a:pt x="35" y="9"/>
                  <a:pt x="26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0" name="Freeform 465">
            <a:extLst>
              <a:ext uri="{FF2B5EF4-FFF2-40B4-BE49-F238E27FC236}">
                <a16:creationId xmlns:a16="http://schemas.microsoft.com/office/drawing/2014/main" id="{D4403D21-E5B7-AE4E-B726-3991808F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767" y="8832101"/>
            <a:ext cx="49353" cy="49353"/>
          </a:xfrm>
          <a:custGeom>
            <a:avLst/>
            <a:gdLst>
              <a:gd name="T0" fmla="*/ 6134 w 44"/>
              <a:gd name="T1" fmla="*/ 15514 h 44"/>
              <a:gd name="T2" fmla="*/ 6134 w 44"/>
              <a:gd name="T3" fmla="*/ 15514 h 44"/>
              <a:gd name="T4" fmla="*/ 0 w 44"/>
              <a:gd name="T5" fmla="*/ 6134 h 44"/>
              <a:gd name="T6" fmla="*/ 6134 w 44"/>
              <a:gd name="T7" fmla="*/ 0 h 44"/>
              <a:gd name="T8" fmla="*/ 15514 w 44"/>
              <a:gd name="T9" fmla="*/ 6134 h 44"/>
              <a:gd name="T10" fmla="*/ 6134 w 44"/>
              <a:gd name="T11" fmla="*/ 15514 h 44"/>
              <a:gd name="T12" fmla="*/ 6134 w 44"/>
              <a:gd name="T13" fmla="*/ 3247 h 44"/>
              <a:gd name="T14" fmla="*/ 6134 w 44"/>
              <a:gd name="T15" fmla="*/ 3247 h 44"/>
              <a:gd name="T16" fmla="*/ 3247 w 44"/>
              <a:gd name="T17" fmla="*/ 6134 h 44"/>
              <a:gd name="T18" fmla="*/ 6134 w 44"/>
              <a:gd name="T19" fmla="*/ 12628 h 44"/>
              <a:gd name="T20" fmla="*/ 12628 w 44"/>
              <a:gd name="T21" fmla="*/ 6134 h 44"/>
              <a:gd name="T22" fmla="*/ 6134 w 44"/>
              <a:gd name="T23" fmla="*/ 3247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26" y="0"/>
                  <a:pt x="43" y="9"/>
                  <a:pt x="43" y="17"/>
                </a:cubicBezTo>
                <a:cubicBezTo>
                  <a:pt x="43" y="26"/>
                  <a:pt x="26" y="43"/>
                  <a:pt x="17" y="43"/>
                </a:cubicBezTo>
                <a:close/>
                <a:moveTo>
                  <a:pt x="17" y="9"/>
                </a:moveTo>
                <a:lnTo>
                  <a:pt x="17" y="9"/>
                </a:ln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17" y="35"/>
                </a:cubicBezTo>
                <a:cubicBezTo>
                  <a:pt x="26" y="35"/>
                  <a:pt x="35" y="26"/>
                  <a:pt x="35" y="17"/>
                </a:cubicBezTo>
                <a:cubicBezTo>
                  <a:pt x="35" y="9"/>
                  <a:pt x="26" y="9"/>
                  <a:pt x="17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66">
            <a:extLst>
              <a:ext uri="{FF2B5EF4-FFF2-40B4-BE49-F238E27FC236}">
                <a16:creationId xmlns:a16="http://schemas.microsoft.com/office/drawing/2014/main" id="{5DBEF61E-604B-2A48-A0C9-316882314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2593" y="8629757"/>
            <a:ext cx="49353" cy="49353"/>
          </a:xfrm>
          <a:custGeom>
            <a:avLst/>
            <a:gdLst>
              <a:gd name="T0" fmla="*/ 6134 w 44"/>
              <a:gd name="T1" fmla="*/ 15514 h 44"/>
              <a:gd name="T2" fmla="*/ 6134 w 44"/>
              <a:gd name="T3" fmla="*/ 15514 h 44"/>
              <a:gd name="T4" fmla="*/ 0 w 44"/>
              <a:gd name="T5" fmla="*/ 6134 h 44"/>
              <a:gd name="T6" fmla="*/ 6134 w 44"/>
              <a:gd name="T7" fmla="*/ 0 h 44"/>
              <a:gd name="T8" fmla="*/ 15514 w 44"/>
              <a:gd name="T9" fmla="*/ 6134 h 44"/>
              <a:gd name="T10" fmla="*/ 6134 w 44"/>
              <a:gd name="T11" fmla="*/ 15514 h 44"/>
              <a:gd name="T12" fmla="*/ 6134 w 44"/>
              <a:gd name="T13" fmla="*/ 0 h 44"/>
              <a:gd name="T14" fmla="*/ 6134 w 44"/>
              <a:gd name="T15" fmla="*/ 0 h 44"/>
              <a:gd name="T16" fmla="*/ 3247 w 44"/>
              <a:gd name="T17" fmla="*/ 6134 h 44"/>
              <a:gd name="T18" fmla="*/ 6134 w 44"/>
              <a:gd name="T19" fmla="*/ 12267 h 44"/>
              <a:gd name="T20" fmla="*/ 12628 w 44"/>
              <a:gd name="T21" fmla="*/ 6134 h 44"/>
              <a:gd name="T22" fmla="*/ 6134 w 44"/>
              <a:gd name="T23" fmla="*/ 0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35" y="0"/>
                  <a:pt x="43" y="8"/>
                  <a:pt x="43" y="17"/>
                </a:cubicBezTo>
                <a:cubicBezTo>
                  <a:pt x="43" y="26"/>
                  <a:pt x="35" y="43"/>
                  <a:pt x="17" y="43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17" y="0"/>
                  <a:pt x="9" y="8"/>
                  <a:pt x="9" y="17"/>
                </a:cubicBezTo>
                <a:cubicBezTo>
                  <a:pt x="9" y="26"/>
                  <a:pt x="17" y="34"/>
                  <a:pt x="17" y="34"/>
                </a:cubicBezTo>
                <a:cubicBezTo>
                  <a:pt x="26" y="34"/>
                  <a:pt x="35" y="26"/>
                  <a:pt x="35" y="17"/>
                </a:cubicBezTo>
                <a:cubicBezTo>
                  <a:pt x="35" y="8"/>
                  <a:pt x="26" y="0"/>
                  <a:pt x="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67">
            <a:extLst>
              <a:ext uri="{FF2B5EF4-FFF2-40B4-BE49-F238E27FC236}">
                <a16:creationId xmlns:a16="http://schemas.microsoft.com/office/drawing/2014/main" id="{87E47F65-07E6-5342-BCF2-4D7D5D14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9213" y="8629757"/>
            <a:ext cx="49353" cy="49353"/>
          </a:xfrm>
          <a:custGeom>
            <a:avLst/>
            <a:gdLst>
              <a:gd name="T0" fmla="*/ 9172 w 45"/>
              <a:gd name="T1" fmla="*/ 15514 h 44"/>
              <a:gd name="T2" fmla="*/ 9172 w 45"/>
              <a:gd name="T3" fmla="*/ 15514 h 44"/>
              <a:gd name="T4" fmla="*/ 0 w 45"/>
              <a:gd name="T5" fmla="*/ 6134 h 44"/>
              <a:gd name="T6" fmla="*/ 9172 w 45"/>
              <a:gd name="T7" fmla="*/ 0 h 44"/>
              <a:gd name="T8" fmla="*/ 15522 w 45"/>
              <a:gd name="T9" fmla="*/ 6134 h 44"/>
              <a:gd name="T10" fmla="*/ 9172 w 45"/>
              <a:gd name="T11" fmla="*/ 15514 h 44"/>
              <a:gd name="T12" fmla="*/ 9172 w 45"/>
              <a:gd name="T13" fmla="*/ 0 h 44"/>
              <a:gd name="T14" fmla="*/ 9172 w 45"/>
              <a:gd name="T15" fmla="*/ 0 h 44"/>
              <a:gd name="T16" fmla="*/ 3175 w 45"/>
              <a:gd name="T17" fmla="*/ 6134 h 44"/>
              <a:gd name="T18" fmla="*/ 9172 w 45"/>
              <a:gd name="T19" fmla="*/ 12267 h 44"/>
              <a:gd name="T20" fmla="*/ 12347 w 45"/>
              <a:gd name="T21" fmla="*/ 6134 h 44"/>
              <a:gd name="T22" fmla="*/ 9172 w 45"/>
              <a:gd name="T23" fmla="*/ 0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5" h="44">
                <a:moveTo>
                  <a:pt x="26" y="43"/>
                </a:moveTo>
                <a:lnTo>
                  <a:pt x="26" y="43"/>
                </a:lnTo>
                <a:cubicBezTo>
                  <a:pt x="17" y="43"/>
                  <a:pt x="0" y="26"/>
                  <a:pt x="0" y="17"/>
                </a:cubicBezTo>
                <a:cubicBezTo>
                  <a:pt x="0" y="8"/>
                  <a:pt x="17" y="0"/>
                  <a:pt x="26" y="0"/>
                </a:cubicBezTo>
                <a:cubicBezTo>
                  <a:pt x="35" y="0"/>
                  <a:pt x="44" y="8"/>
                  <a:pt x="44" y="17"/>
                </a:cubicBezTo>
                <a:cubicBezTo>
                  <a:pt x="44" y="26"/>
                  <a:pt x="35" y="43"/>
                  <a:pt x="26" y="43"/>
                </a:cubicBezTo>
                <a:close/>
                <a:moveTo>
                  <a:pt x="26" y="0"/>
                </a:moveTo>
                <a:lnTo>
                  <a:pt x="26" y="0"/>
                </a:lnTo>
                <a:cubicBezTo>
                  <a:pt x="17" y="0"/>
                  <a:pt x="9" y="8"/>
                  <a:pt x="9" y="17"/>
                </a:cubicBezTo>
                <a:cubicBezTo>
                  <a:pt x="9" y="26"/>
                  <a:pt x="17" y="34"/>
                  <a:pt x="26" y="34"/>
                </a:cubicBezTo>
                <a:cubicBezTo>
                  <a:pt x="35" y="34"/>
                  <a:pt x="35" y="26"/>
                  <a:pt x="35" y="17"/>
                </a:cubicBezTo>
                <a:cubicBezTo>
                  <a:pt x="35" y="8"/>
                  <a:pt x="35" y="0"/>
                  <a:pt x="2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68">
            <a:extLst>
              <a:ext uri="{FF2B5EF4-FFF2-40B4-BE49-F238E27FC236}">
                <a16:creationId xmlns:a16="http://schemas.microsoft.com/office/drawing/2014/main" id="{C5E500AC-3C20-C94E-8FDC-3077146C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0767" y="8629757"/>
            <a:ext cx="49353" cy="49353"/>
          </a:xfrm>
          <a:custGeom>
            <a:avLst/>
            <a:gdLst>
              <a:gd name="T0" fmla="*/ 6134 w 44"/>
              <a:gd name="T1" fmla="*/ 15514 h 44"/>
              <a:gd name="T2" fmla="*/ 6134 w 44"/>
              <a:gd name="T3" fmla="*/ 15514 h 44"/>
              <a:gd name="T4" fmla="*/ 0 w 44"/>
              <a:gd name="T5" fmla="*/ 6134 h 44"/>
              <a:gd name="T6" fmla="*/ 6134 w 44"/>
              <a:gd name="T7" fmla="*/ 0 h 44"/>
              <a:gd name="T8" fmla="*/ 15514 w 44"/>
              <a:gd name="T9" fmla="*/ 6134 h 44"/>
              <a:gd name="T10" fmla="*/ 6134 w 44"/>
              <a:gd name="T11" fmla="*/ 15514 h 44"/>
              <a:gd name="T12" fmla="*/ 6134 w 44"/>
              <a:gd name="T13" fmla="*/ 0 h 44"/>
              <a:gd name="T14" fmla="*/ 6134 w 44"/>
              <a:gd name="T15" fmla="*/ 0 h 44"/>
              <a:gd name="T16" fmla="*/ 3247 w 44"/>
              <a:gd name="T17" fmla="*/ 6134 h 44"/>
              <a:gd name="T18" fmla="*/ 6134 w 44"/>
              <a:gd name="T19" fmla="*/ 12267 h 44"/>
              <a:gd name="T20" fmla="*/ 12628 w 44"/>
              <a:gd name="T21" fmla="*/ 6134 h 44"/>
              <a:gd name="T22" fmla="*/ 6134 w 44"/>
              <a:gd name="T23" fmla="*/ 0 h 4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4" h="44">
                <a:moveTo>
                  <a:pt x="17" y="43"/>
                </a:moveTo>
                <a:lnTo>
                  <a:pt x="17" y="43"/>
                </a:lnTo>
                <a:cubicBezTo>
                  <a:pt x="9" y="43"/>
                  <a:pt x="0" y="26"/>
                  <a:pt x="0" y="17"/>
                </a:cubicBezTo>
                <a:cubicBezTo>
                  <a:pt x="0" y="8"/>
                  <a:pt x="9" y="0"/>
                  <a:pt x="17" y="0"/>
                </a:cubicBezTo>
                <a:cubicBezTo>
                  <a:pt x="26" y="0"/>
                  <a:pt x="43" y="8"/>
                  <a:pt x="43" y="17"/>
                </a:cubicBezTo>
                <a:cubicBezTo>
                  <a:pt x="43" y="26"/>
                  <a:pt x="26" y="43"/>
                  <a:pt x="17" y="43"/>
                </a:cubicBezTo>
                <a:close/>
                <a:moveTo>
                  <a:pt x="17" y="0"/>
                </a:moveTo>
                <a:lnTo>
                  <a:pt x="17" y="0"/>
                </a:lnTo>
                <a:cubicBezTo>
                  <a:pt x="9" y="0"/>
                  <a:pt x="9" y="8"/>
                  <a:pt x="9" y="17"/>
                </a:cubicBezTo>
                <a:cubicBezTo>
                  <a:pt x="9" y="26"/>
                  <a:pt x="9" y="34"/>
                  <a:pt x="17" y="34"/>
                </a:cubicBezTo>
                <a:cubicBezTo>
                  <a:pt x="26" y="34"/>
                  <a:pt x="35" y="26"/>
                  <a:pt x="35" y="17"/>
                </a:cubicBezTo>
                <a:cubicBezTo>
                  <a:pt x="35" y="8"/>
                  <a:pt x="26" y="0"/>
                  <a:pt x="17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4" name="Freeform 469">
            <a:extLst>
              <a:ext uri="{FF2B5EF4-FFF2-40B4-BE49-F238E27FC236}">
                <a16:creationId xmlns:a16="http://schemas.microsoft.com/office/drawing/2014/main" id="{CCFC66AB-2A45-1D45-9458-ECFDE5DAD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63" y="8560664"/>
            <a:ext cx="572489" cy="572489"/>
          </a:xfrm>
          <a:custGeom>
            <a:avLst/>
            <a:gdLst>
              <a:gd name="T0" fmla="*/ 93331 w 513"/>
              <a:gd name="T1" fmla="*/ 183791 h 513"/>
              <a:gd name="T2" fmla="*/ 93331 w 513"/>
              <a:gd name="T3" fmla="*/ 183791 h 513"/>
              <a:gd name="T4" fmla="*/ 27999 w 513"/>
              <a:gd name="T5" fmla="*/ 155792 h 513"/>
              <a:gd name="T6" fmla="*/ 0 w 513"/>
              <a:gd name="T7" fmla="*/ 93331 h 513"/>
              <a:gd name="T8" fmla="*/ 27999 w 513"/>
              <a:gd name="T9" fmla="*/ 27999 h 513"/>
              <a:gd name="T10" fmla="*/ 93331 w 513"/>
              <a:gd name="T11" fmla="*/ 0 h 513"/>
              <a:gd name="T12" fmla="*/ 158663 w 513"/>
              <a:gd name="T13" fmla="*/ 27999 h 513"/>
              <a:gd name="T14" fmla="*/ 183791 w 513"/>
              <a:gd name="T15" fmla="*/ 93331 h 513"/>
              <a:gd name="T16" fmla="*/ 158663 w 513"/>
              <a:gd name="T17" fmla="*/ 155792 h 513"/>
              <a:gd name="T18" fmla="*/ 93331 w 513"/>
              <a:gd name="T19" fmla="*/ 183791 h 513"/>
              <a:gd name="T20" fmla="*/ 93331 w 513"/>
              <a:gd name="T21" fmla="*/ 12564 h 513"/>
              <a:gd name="T22" fmla="*/ 93331 w 513"/>
              <a:gd name="T23" fmla="*/ 12564 h 513"/>
              <a:gd name="T24" fmla="*/ 12205 w 513"/>
              <a:gd name="T25" fmla="*/ 93331 h 513"/>
              <a:gd name="T26" fmla="*/ 93331 w 513"/>
              <a:gd name="T27" fmla="*/ 174458 h 513"/>
              <a:gd name="T28" fmla="*/ 174458 w 513"/>
              <a:gd name="T29" fmla="*/ 93331 h 513"/>
              <a:gd name="T30" fmla="*/ 93331 w 513"/>
              <a:gd name="T31" fmla="*/ 12564 h 51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513" h="513">
                <a:moveTo>
                  <a:pt x="260" y="512"/>
                </a:moveTo>
                <a:lnTo>
                  <a:pt x="260" y="512"/>
                </a:lnTo>
                <a:cubicBezTo>
                  <a:pt x="191" y="512"/>
                  <a:pt x="121" y="486"/>
                  <a:pt x="78" y="434"/>
                </a:cubicBezTo>
                <a:cubicBezTo>
                  <a:pt x="26" y="390"/>
                  <a:pt x="0" y="330"/>
                  <a:pt x="0" y="260"/>
                </a:cubicBezTo>
                <a:cubicBezTo>
                  <a:pt x="0" y="191"/>
                  <a:pt x="26" y="121"/>
                  <a:pt x="78" y="78"/>
                </a:cubicBezTo>
                <a:cubicBezTo>
                  <a:pt x="121" y="26"/>
                  <a:pt x="191" y="0"/>
                  <a:pt x="260" y="0"/>
                </a:cubicBezTo>
                <a:cubicBezTo>
                  <a:pt x="330" y="0"/>
                  <a:pt x="390" y="26"/>
                  <a:pt x="442" y="78"/>
                </a:cubicBezTo>
                <a:cubicBezTo>
                  <a:pt x="486" y="121"/>
                  <a:pt x="512" y="191"/>
                  <a:pt x="512" y="260"/>
                </a:cubicBezTo>
                <a:cubicBezTo>
                  <a:pt x="512" y="330"/>
                  <a:pt x="486" y="390"/>
                  <a:pt x="442" y="434"/>
                </a:cubicBezTo>
                <a:cubicBezTo>
                  <a:pt x="390" y="486"/>
                  <a:pt x="330" y="512"/>
                  <a:pt x="260" y="512"/>
                </a:cubicBezTo>
                <a:close/>
                <a:moveTo>
                  <a:pt x="260" y="35"/>
                </a:moveTo>
                <a:lnTo>
                  <a:pt x="260" y="35"/>
                </a:lnTo>
                <a:cubicBezTo>
                  <a:pt x="130" y="35"/>
                  <a:pt x="34" y="130"/>
                  <a:pt x="34" y="260"/>
                </a:cubicBezTo>
                <a:cubicBezTo>
                  <a:pt x="34" y="382"/>
                  <a:pt x="130" y="486"/>
                  <a:pt x="260" y="486"/>
                </a:cubicBezTo>
                <a:cubicBezTo>
                  <a:pt x="382" y="486"/>
                  <a:pt x="486" y="382"/>
                  <a:pt x="486" y="260"/>
                </a:cubicBezTo>
                <a:cubicBezTo>
                  <a:pt x="486" y="130"/>
                  <a:pt x="382" y="35"/>
                  <a:pt x="26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70">
            <a:extLst>
              <a:ext uri="{FF2B5EF4-FFF2-40B4-BE49-F238E27FC236}">
                <a16:creationId xmlns:a16="http://schemas.microsoft.com/office/drawing/2014/main" id="{48F721DC-51FB-FE44-9858-D2538C945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1557" y="8629757"/>
            <a:ext cx="439239" cy="439236"/>
          </a:xfrm>
          <a:custGeom>
            <a:avLst/>
            <a:gdLst>
              <a:gd name="T0" fmla="*/ 72086 w 392"/>
              <a:gd name="T1" fmla="*/ 140926 h 391"/>
              <a:gd name="T2" fmla="*/ 72086 w 392"/>
              <a:gd name="T3" fmla="*/ 140926 h 391"/>
              <a:gd name="T4" fmla="*/ 0 w 392"/>
              <a:gd name="T5" fmla="*/ 71908 h 391"/>
              <a:gd name="T6" fmla="*/ 72086 w 392"/>
              <a:gd name="T7" fmla="*/ 0 h 391"/>
              <a:gd name="T8" fmla="*/ 140928 w 392"/>
              <a:gd name="T9" fmla="*/ 71908 h 391"/>
              <a:gd name="T10" fmla="*/ 72086 w 392"/>
              <a:gd name="T11" fmla="*/ 140926 h 391"/>
              <a:gd name="T12" fmla="*/ 72086 w 392"/>
              <a:gd name="T13" fmla="*/ 12286 h 391"/>
              <a:gd name="T14" fmla="*/ 72086 w 392"/>
              <a:gd name="T15" fmla="*/ 12286 h 391"/>
              <a:gd name="T16" fmla="*/ 12615 w 392"/>
              <a:gd name="T17" fmla="*/ 71908 h 391"/>
              <a:gd name="T18" fmla="*/ 72086 w 392"/>
              <a:gd name="T19" fmla="*/ 131531 h 391"/>
              <a:gd name="T20" fmla="*/ 131556 w 392"/>
              <a:gd name="T21" fmla="*/ 71908 h 391"/>
              <a:gd name="T22" fmla="*/ 72086 w 392"/>
              <a:gd name="T23" fmla="*/ 12286 h 3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2" h="391">
                <a:moveTo>
                  <a:pt x="200" y="390"/>
                </a:moveTo>
                <a:lnTo>
                  <a:pt x="200" y="390"/>
                </a:lnTo>
                <a:cubicBezTo>
                  <a:pt x="87" y="390"/>
                  <a:pt x="0" y="303"/>
                  <a:pt x="0" y="199"/>
                </a:cubicBezTo>
                <a:cubicBezTo>
                  <a:pt x="0" y="86"/>
                  <a:pt x="87" y="0"/>
                  <a:pt x="200" y="0"/>
                </a:cubicBezTo>
                <a:cubicBezTo>
                  <a:pt x="304" y="0"/>
                  <a:pt x="391" y="86"/>
                  <a:pt x="391" y="199"/>
                </a:cubicBezTo>
                <a:cubicBezTo>
                  <a:pt x="391" y="303"/>
                  <a:pt x="304" y="390"/>
                  <a:pt x="200" y="390"/>
                </a:cubicBezTo>
                <a:close/>
                <a:moveTo>
                  <a:pt x="200" y="34"/>
                </a:moveTo>
                <a:lnTo>
                  <a:pt x="200" y="34"/>
                </a:lnTo>
                <a:cubicBezTo>
                  <a:pt x="105" y="34"/>
                  <a:pt x="35" y="104"/>
                  <a:pt x="35" y="199"/>
                </a:cubicBezTo>
                <a:cubicBezTo>
                  <a:pt x="35" y="286"/>
                  <a:pt x="105" y="364"/>
                  <a:pt x="200" y="364"/>
                </a:cubicBezTo>
                <a:cubicBezTo>
                  <a:pt x="287" y="364"/>
                  <a:pt x="365" y="286"/>
                  <a:pt x="365" y="199"/>
                </a:cubicBezTo>
                <a:cubicBezTo>
                  <a:pt x="365" y="104"/>
                  <a:pt x="287" y="34"/>
                  <a:pt x="20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71">
            <a:extLst>
              <a:ext uri="{FF2B5EF4-FFF2-40B4-BE49-F238E27FC236}">
                <a16:creationId xmlns:a16="http://schemas.microsoft.com/office/drawing/2014/main" id="{1BA60DB4-C8E8-AC4A-AC6C-19981CA0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4551" y="8738333"/>
            <a:ext cx="138187" cy="217151"/>
          </a:xfrm>
          <a:custGeom>
            <a:avLst/>
            <a:gdLst>
              <a:gd name="T0" fmla="*/ 18792 w 123"/>
              <a:gd name="T1" fmla="*/ 69486 h 192"/>
              <a:gd name="T2" fmla="*/ 18792 w 123"/>
              <a:gd name="T3" fmla="*/ 69486 h 192"/>
              <a:gd name="T4" fmla="*/ 3252 w 123"/>
              <a:gd name="T5" fmla="*/ 66212 h 192"/>
              <a:gd name="T6" fmla="*/ 0 w 123"/>
              <a:gd name="T7" fmla="*/ 60027 h 192"/>
              <a:gd name="T8" fmla="*/ 6505 w 123"/>
              <a:gd name="T9" fmla="*/ 60027 h 192"/>
              <a:gd name="T10" fmla="*/ 28188 w 123"/>
              <a:gd name="T11" fmla="*/ 60027 h 192"/>
              <a:gd name="T12" fmla="*/ 34693 w 123"/>
              <a:gd name="T13" fmla="*/ 50568 h 192"/>
              <a:gd name="T14" fmla="*/ 18792 w 123"/>
              <a:gd name="T15" fmla="*/ 41110 h 192"/>
              <a:gd name="T16" fmla="*/ 6505 w 123"/>
              <a:gd name="T17" fmla="*/ 34925 h 192"/>
              <a:gd name="T18" fmla="*/ 0 w 123"/>
              <a:gd name="T19" fmla="*/ 22192 h 192"/>
              <a:gd name="T20" fmla="*/ 9396 w 123"/>
              <a:gd name="T21" fmla="*/ 6185 h 192"/>
              <a:gd name="T22" fmla="*/ 37584 w 123"/>
              <a:gd name="T23" fmla="*/ 6185 h 192"/>
              <a:gd name="T24" fmla="*/ 40836 w 123"/>
              <a:gd name="T25" fmla="*/ 12733 h 192"/>
              <a:gd name="T26" fmla="*/ 34693 w 123"/>
              <a:gd name="T27" fmla="*/ 12733 h 192"/>
              <a:gd name="T28" fmla="*/ 12648 w 123"/>
              <a:gd name="T29" fmla="*/ 12733 h 192"/>
              <a:gd name="T30" fmla="*/ 9396 w 123"/>
              <a:gd name="T31" fmla="*/ 22192 h 192"/>
              <a:gd name="T32" fmla="*/ 22044 w 123"/>
              <a:gd name="T33" fmla="*/ 31651 h 192"/>
              <a:gd name="T34" fmla="*/ 34693 w 123"/>
              <a:gd name="T35" fmla="*/ 41110 h 192"/>
              <a:gd name="T36" fmla="*/ 40836 w 123"/>
              <a:gd name="T37" fmla="*/ 50568 h 192"/>
              <a:gd name="T38" fmla="*/ 34693 w 123"/>
              <a:gd name="T39" fmla="*/ 66212 h 192"/>
              <a:gd name="T40" fmla="*/ 18792 w 123"/>
              <a:gd name="T41" fmla="*/ 69486 h 19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23" h="192">
                <a:moveTo>
                  <a:pt x="52" y="191"/>
                </a:moveTo>
                <a:lnTo>
                  <a:pt x="52" y="191"/>
                </a:lnTo>
                <a:cubicBezTo>
                  <a:pt x="44" y="191"/>
                  <a:pt x="26" y="191"/>
                  <a:pt x="9" y="182"/>
                </a:cubicBezTo>
                <a:cubicBezTo>
                  <a:pt x="0" y="182"/>
                  <a:pt x="0" y="174"/>
                  <a:pt x="0" y="165"/>
                </a:cubicBezTo>
                <a:cubicBezTo>
                  <a:pt x="9" y="165"/>
                  <a:pt x="9" y="156"/>
                  <a:pt x="18" y="165"/>
                </a:cubicBezTo>
                <a:cubicBezTo>
                  <a:pt x="44" y="174"/>
                  <a:pt x="70" y="174"/>
                  <a:pt x="78" y="165"/>
                </a:cubicBezTo>
                <a:cubicBezTo>
                  <a:pt x="87" y="156"/>
                  <a:pt x="96" y="148"/>
                  <a:pt x="96" y="139"/>
                </a:cubicBezTo>
                <a:cubicBezTo>
                  <a:pt x="96" y="130"/>
                  <a:pt x="70" y="122"/>
                  <a:pt x="52" y="113"/>
                </a:cubicBezTo>
                <a:cubicBezTo>
                  <a:pt x="44" y="104"/>
                  <a:pt x="26" y="96"/>
                  <a:pt x="18" y="96"/>
                </a:cubicBezTo>
                <a:cubicBezTo>
                  <a:pt x="9" y="78"/>
                  <a:pt x="0" y="69"/>
                  <a:pt x="0" y="61"/>
                </a:cubicBezTo>
                <a:cubicBezTo>
                  <a:pt x="0" y="44"/>
                  <a:pt x="9" y="26"/>
                  <a:pt x="26" y="17"/>
                </a:cubicBezTo>
                <a:cubicBezTo>
                  <a:pt x="44" y="0"/>
                  <a:pt x="78" y="0"/>
                  <a:pt x="104" y="17"/>
                </a:cubicBezTo>
                <a:cubicBezTo>
                  <a:pt x="113" y="17"/>
                  <a:pt x="122" y="26"/>
                  <a:pt x="113" y="35"/>
                </a:cubicBezTo>
                <a:cubicBezTo>
                  <a:pt x="113" y="35"/>
                  <a:pt x="104" y="44"/>
                  <a:pt x="96" y="35"/>
                </a:cubicBezTo>
                <a:cubicBezTo>
                  <a:pt x="78" y="26"/>
                  <a:pt x="52" y="26"/>
                  <a:pt x="35" y="35"/>
                </a:cubicBezTo>
                <a:cubicBezTo>
                  <a:pt x="26" y="44"/>
                  <a:pt x="26" y="52"/>
                  <a:pt x="26" y="61"/>
                </a:cubicBezTo>
                <a:cubicBezTo>
                  <a:pt x="26" y="69"/>
                  <a:pt x="44" y="78"/>
                  <a:pt x="61" y="87"/>
                </a:cubicBezTo>
                <a:cubicBezTo>
                  <a:pt x="78" y="96"/>
                  <a:pt x="87" y="104"/>
                  <a:pt x="96" y="113"/>
                </a:cubicBezTo>
                <a:cubicBezTo>
                  <a:pt x="113" y="122"/>
                  <a:pt x="113" y="130"/>
                  <a:pt x="113" y="139"/>
                </a:cubicBezTo>
                <a:cubicBezTo>
                  <a:pt x="113" y="156"/>
                  <a:pt x="113" y="174"/>
                  <a:pt x="96" y="182"/>
                </a:cubicBezTo>
                <a:cubicBezTo>
                  <a:pt x="87" y="191"/>
                  <a:pt x="70" y="191"/>
                  <a:pt x="52" y="19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72">
            <a:extLst>
              <a:ext uri="{FF2B5EF4-FFF2-40B4-BE49-F238E27FC236}">
                <a16:creationId xmlns:a16="http://schemas.microsoft.com/office/drawing/2014/main" id="{6FEADB21-B8B4-DF44-91B9-A41D683AD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904" y="8688980"/>
            <a:ext cx="29612" cy="49353"/>
          </a:xfrm>
          <a:custGeom>
            <a:avLst/>
            <a:gdLst>
              <a:gd name="T0" fmla="*/ 5997 w 27"/>
              <a:gd name="T1" fmla="*/ 15514 h 44"/>
              <a:gd name="T2" fmla="*/ 5997 w 27"/>
              <a:gd name="T3" fmla="*/ 15514 h 44"/>
              <a:gd name="T4" fmla="*/ 0 w 27"/>
              <a:gd name="T5" fmla="*/ 12267 h 44"/>
              <a:gd name="T6" fmla="*/ 0 w 27"/>
              <a:gd name="T7" fmla="*/ 6134 h 44"/>
              <a:gd name="T8" fmla="*/ 5997 w 27"/>
              <a:gd name="T9" fmla="*/ 0 h 44"/>
              <a:gd name="T10" fmla="*/ 9172 w 27"/>
              <a:gd name="T11" fmla="*/ 6134 h 44"/>
              <a:gd name="T12" fmla="*/ 9172 w 27"/>
              <a:gd name="T13" fmla="*/ 12267 h 44"/>
              <a:gd name="T14" fmla="*/ 5997 w 27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43"/>
                  <a:pt x="0" y="3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17" y="0"/>
                  <a:pt x="26" y="8"/>
                  <a:pt x="26" y="17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43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3">
            <a:extLst>
              <a:ext uri="{FF2B5EF4-FFF2-40B4-BE49-F238E27FC236}">
                <a16:creationId xmlns:a16="http://schemas.microsoft.com/office/drawing/2014/main" id="{6C381A11-33E0-DB47-B544-505C01215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3904" y="8960418"/>
            <a:ext cx="29612" cy="49353"/>
          </a:xfrm>
          <a:custGeom>
            <a:avLst/>
            <a:gdLst>
              <a:gd name="T0" fmla="*/ 5997 w 27"/>
              <a:gd name="T1" fmla="*/ 15514 h 44"/>
              <a:gd name="T2" fmla="*/ 5997 w 27"/>
              <a:gd name="T3" fmla="*/ 15514 h 44"/>
              <a:gd name="T4" fmla="*/ 0 w 27"/>
              <a:gd name="T5" fmla="*/ 9381 h 44"/>
              <a:gd name="T6" fmla="*/ 0 w 27"/>
              <a:gd name="T7" fmla="*/ 2886 h 44"/>
              <a:gd name="T8" fmla="*/ 5997 w 27"/>
              <a:gd name="T9" fmla="*/ 0 h 44"/>
              <a:gd name="T10" fmla="*/ 9172 w 27"/>
              <a:gd name="T11" fmla="*/ 2886 h 44"/>
              <a:gd name="T12" fmla="*/ 9172 w 27"/>
              <a:gd name="T13" fmla="*/ 9381 h 44"/>
              <a:gd name="T14" fmla="*/ 5997 w 27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7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8"/>
                  <a:pt x="0" y="8"/>
                  <a:pt x="0" y="8"/>
                </a:cubicBezTo>
                <a:cubicBezTo>
                  <a:pt x="0" y="8"/>
                  <a:pt x="8" y="0"/>
                  <a:pt x="17" y="0"/>
                </a:cubicBezTo>
                <a:lnTo>
                  <a:pt x="26" y="8"/>
                </a:lnTo>
                <a:cubicBezTo>
                  <a:pt x="26" y="26"/>
                  <a:pt x="26" y="26"/>
                  <a:pt x="26" y="26"/>
                </a:cubicBezTo>
                <a:cubicBezTo>
                  <a:pt x="26" y="34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D776D0-47C0-9D4B-8B22-A3A331B9A244}"/>
              </a:ext>
            </a:extLst>
          </p:cNvPr>
          <p:cNvGrpSpPr/>
          <p:nvPr/>
        </p:nvGrpSpPr>
        <p:grpSpPr>
          <a:xfrm>
            <a:off x="1471111" y="4470333"/>
            <a:ext cx="6010344" cy="4775334"/>
            <a:chOff x="1471111" y="4594711"/>
            <a:chExt cx="6010344" cy="4775334"/>
          </a:xfrm>
        </p:grpSpPr>
        <p:sp>
          <p:nvSpPr>
            <p:cNvPr id="569" name="CuadroTexto 568">
              <a:extLst>
                <a:ext uri="{FF2B5EF4-FFF2-40B4-BE49-F238E27FC236}">
                  <a16:creationId xmlns:a16="http://schemas.microsoft.com/office/drawing/2014/main" id="{C166CA39-A36F-D94D-BED2-EF8C4820C3FF}"/>
                </a:ext>
              </a:extLst>
            </p:cNvPr>
            <p:cNvSpPr txBox="1"/>
            <p:nvPr/>
          </p:nvSpPr>
          <p:spPr>
            <a:xfrm>
              <a:off x="1471111" y="459471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570" name="CuadroTexto 569">
              <a:extLst>
                <a:ext uri="{FF2B5EF4-FFF2-40B4-BE49-F238E27FC236}">
                  <a16:creationId xmlns:a16="http://schemas.microsoft.com/office/drawing/2014/main" id="{65792A53-59A5-424F-9EAA-40D4F077172A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72" name="CuadroTexto 395">
            <a:extLst>
              <a:ext uri="{FF2B5EF4-FFF2-40B4-BE49-F238E27FC236}">
                <a16:creationId xmlns:a16="http://schemas.microsoft.com/office/drawing/2014/main" id="{5B0062C7-90F4-754F-921F-BC451E0A466F}"/>
              </a:ext>
            </a:extLst>
          </p:cNvPr>
          <p:cNvSpPr txBox="1"/>
          <p:nvPr/>
        </p:nvSpPr>
        <p:spPr>
          <a:xfrm flipH="1">
            <a:off x="20326409" y="784972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573" name="Rectangle 45">
            <a:extLst>
              <a:ext uri="{FF2B5EF4-FFF2-40B4-BE49-F238E27FC236}">
                <a16:creationId xmlns:a16="http://schemas.microsoft.com/office/drawing/2014/main" id="{5AD4D006-2FAD-FA4D-8C37-6A80F7076B87}"/>
              </a:ext>
            </a:extLst>
          </p:cNvPr>
          <p:cNvSpPr/>
          <p:nvPr/>
        </p:nvSpPr>
        <p:spPr>
          <a:xfrm flipH="1">
            <a:off x="20308293" y="8507469"/>
            <a:ext cx="406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5" name="CuadroTexto 395">
            <a:extLst>
              <a:ext uri="{FF2B5EF4-FFF2-40B4-BE49-F238E27FC236}">
                <a16:creationId xmlns:a16="http://schemas.microsoft.com/office/drawing/2014/main" id="{88AABA33-DCCA-E740-B068-F53C73325978}"/>
              </a:ext>
            </a:extLst>
          </p:cNvPr>
          <p:cNvSpPr txBox="1"/>
          <p:nvPr/>
        </p:nvSpPr>
        <p:spPr>
          <a:xfrm flipH="1">
            <a:off x="16571050" y="1073429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76" name="Rectangle 45">
            <a:extLst>
              <a:ext uri="{FF2B5EF4-FFF2-40B4-BE49-F238E27FC236}">
                <a16:creationId xmlns:a16="http://schemas.microsoft.com/office/drawing/2014/main" id="{956D0EF5-0172-9E47-968B-C3A8977042D8}"/>
              </a:ext>
            </a:extLst>
          </p:cNvPr>
          <p:cNvSpPr/>
          <p:nvPr/>
        </p:nvSpPr>
        <p:spPr>
          <a:xfrm flipH="1">
            <a:off x="16552934" y="11392035"/>
            <a:ext cx="406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78" name="CuadroTexto 395">
            <a:extLst>
              <a:ext uri="{FF2B5EF4-FFF2-40B4-BE49-F238E27FC236}">
                <a16:creationId xmlns:a16="http://schemas.microsoft.com/office/drawing/2014/main" id="{CDD6E0F8-CFFC-D64C-893E-0D8C955A61A5}"/>
              </a:ext>
            </a:extLst>
          </p:cNvPr>
          <p:cNvSpPr txBox="1"/>
          <p:nvPr/>
        </p:nvSpPr>
        <p:spPr>
          <a:xfrm flipH="1">
            <a:off x="9258334" y="445633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79" name="Rectangle 45">
            <a:extLst>
              <a:ext uri="{FF2B5EF4-FFF2-40B4-BE49-F238E27FC236}">
                <a16:creationId xmlns:a16="http://schemas.microsoft.com/office/drawing/2014/main" id="{180B1C5A-FE60-C440-AE48-D2F0EDE75856}"/>
              </a:ext>
            </a:extLst>
          </p:cNvPr>
          <p:cNvSpPr/>
          <p:nvPr/>
        </p:nvSpPr>
        <p:spPr>
          <a:xfrm flipH="1">
            <a:off x="7580159" y="5114076"/>
            <a:ext cx="406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81" name="CuadroTexto 395">
            <a:extLst>
              <a:ext uri="{FF2B5EF4-FFF2-40B4-BE49-F238E27FC236}">
                <a16:creationId xmlns:a16="http://schemas.microsoft.com/office/drawing/2014/main" id="{68C30D71-2BD0-D24B-9138-1886A05E59F7}"/>
              </a:ext>
            </a:extLst>
          </p:cNvPr>
          <p:cNvSpPr txBox="1"/>
          <p:nvPr/>
        </p:nvSpPr>
        <p:spPr>
          <a:xfrm flipH="1">
            <a:off x="13013892" y="128902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82" name="Rectangle 45">
            <a:extLst>
              <a:ext uri="{FF2B5EF4-FFF2-40B4-BE49-F238E27FC236}">
                <a16:creationId xmlns:a16="http://schemas.microsoft.com/office/drawing/2014/main" id="{D4CC2F7C-35ED-5147-BB4A-6DC9D4FEFC89}"/>
              </a:ext>
            </a:extLst>
          </p:cNvPr>
          <p:cNvSpPr/>
          <p:nvPr/>
        </p:nvSpPr>
        <p:spPr>
          <a:xfrm flipH="1">
            <a:off x="11335717" y="1946766"/>
            <a:ext cx="40606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Freeform 411">
            <a:extLst>
              <a:ext uri="{FF2B5EF4-FFF2-40B4-BE49-F238E27FC236}">
                <a16:creationId xmlns:a16="http://schemas.microsoft.com/office/drawing/2014/main" id="{D278DBA9-08B9-B444-8154-F7A435E68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9432" y="5837914"/>
            <a:ext cx="4201496" cy="6018750"/>
          </a:xfrm>
          <a:custGeom>
            <a:avLst/>
            <a:gdLst>
              <a:gd name="T0" fmla="*/ 1376003 w 3823"/>
              <a:gd name="T1" fmla="*/ 1971315 h 5477"/>
              <a:gd name="T2" fmla="*/ 1376003 w 3823"/>
              <a:gd name="T3" fmla="*/ 1971315 h 5477"/>
              <a:gd name="T4" fmla="*/ 443547 w 3823"/>
              <a:gd name="T5" fmla="*/ 1971315 h 5477"/>
              <a:gd name="T6" fmla="*/ 0 w 3823"/>
              <a:gd name="T7" fmla="*/ 1527805 h 5477"/>
              <a:gd name="T8" fmla="*/ 0 w 3823"/>
              <a:gd name="T9" fmla="*/ 686144 h 5477"/>
              <a:gd name="T10" fmla="*/ 689802 w 3823"/>
              <a:gd name="T11" fmla="*/ 0 h 5477"/>
              <a:gd name="T12" fmla="*/ 689802 w 3823"/>
              <a:gd name="T13" fmla="*/ 0 h 5477"/>
              <a:gd name="T14" fmla="*/ 1376003 w 3823"/>
              <a:gd name="T15" fmla="*/ 686144 h 5477"/>
              <a:gd name="T16" fmla="*/ 1376003 w 3823"/>
              <a:gd name="T17" fmla="*/ 1971315 h 54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23" h="5477">
                <a:moveTo>
                  <a:pt x="3822" y="5476"/>
                </a:moveTo>
                <a:lnTo>
                  <a:pt x="3822" y="5476"/>
                </a:lnTo>
                <a:cubicBezTo>
                  <a:pt x="1232" y="5476"/>
                  <a:pt x="1232" y="5476"/>
                  <a:pt x="1232" y="5476"/>
                </a:cubicBezTo>
                <a:cubicBezTo>
                  <a:pt x="549" y="5476"/>
                  <a:pt x="0" y="4928"/>
                  <a:pt x="0" y="4244"/>
                </a:cubicBezTo>
                <a:cubicBezTo>
                  <a:pt x="0" y="1906"/>
                  <a:pt x="0" y="1906"/>
                  <a:pt x="0" y="1906"/>
                </a:cubicBezTo>
                <a:cubicBezTo>
                  <a:pt x="0" y="854"/>
                  <a:pt x="855" y="0"/>
                  <a:pt x="1916" y="0"/>
                </a:cubicBezTo>
                <a:cubicBezTo>
                  <a:pt x="2968" y="0"/>
                  <a:pt x="3822" y="854"/>
                  <a:pt x="3822" y="1906"/>
                </a:cubicBezTo>
                <a:lnTo>
                  <a:pt x="3822" y="5476"/>
                </a:ln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1" name="Freeform 412">
            <a:extLst>
              <a:ext uri="{FF2B5EF4-FFF2-40B4-BE49-F238E27FC236}">
                <a16:creationId xmlns:a16="http://schemas.microsoft.com/office/drawing/2014/main" id="{8AF60B3F-3B3E-924C-906A-62E1DAB00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671" y="11851819"/>
            <a:ext cx="1749410" cy="494294"/>
          </a:xfrm>
          <a:custGeom>
            <a:avLst/>
            <a:gdLst>
              <a:gd name="T0" fmla="*/ 19427 w 1593"/>
              <a:gd name="T1" fmla="*/ 161566 h 451"/>
              <a:gd name="T2" fmla="*/ 19427 w 1593"/>
              <a:gd name="T3" fmla="*/ 161566 h 451"/>
              <a:gd name="T4" fmla="*/ 550063 w 1593"/>
              <a:gd name="T5" fmla="*/ 161566 h 451"/>
              <a:gd name="T6" fmla="*/ 572727 w 1593"/>
              <a:gd name="T7" fmla="*/ 138947 h 451"/>
              <a:gd name="T8" fmla="*/ 572727 w 1593"/>
              <a:gd name="T9" fmla="*/ 0 h 451"/>
              <a:gd name="T10" fmla="*/ 0 w 1593"/>
              <a:gd name="T11" fmla="*/ 0 h 451"/>
              <a:gd name="T12" fmla="*/ 0 w 1593"/>
              <a:gd name="T13" fmla="*/ 138947 h 451"/>
              <a:gd name="T14" fmla="*/ 19427 w 1593"/>
              <a:gd name="T15" fmla="*/ 161566 h 4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93" h="451">
                <a:moveTo>
                  <a:pt x="54" y="450"/>
                </a:moveTo>
                <a:lnTo>
                  <a:pt x="54" y="450"/>
                </a:lnTo>
                <a:cubicBezTo>
                  <a:pt x="1529" y="450"/>
                  <a:pt x="1529" y="450"/>
                  <a:pt x="1529" y="450"/>
                </a:cubicBezTo>
                <a:cubicBezTo>
                  <a:pt x="1565" y="450"/>
                  <a:pt x="1592" y="423"/>
                  <a:pt x="1592" y="387"/>
                </a:cubicBezTo>
                <a:cubicBezTo>
                  <a:pt x="1592" y="0"/>
                  <a:pt x="1592" y="0"/>
                  <a:pt x="159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87"/>
                  <a:pt x="0" y="387"/>
                  <a:pt x="0" y="387"/>
                </a:cubicBezTo>
                <a:cubicBezTo>
                  <a:pt x="0" y="423"/>
                  <a:pt x="27" y="450"/>
                  <a:pt x="54" y="45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413">
            <a:extLst>
              <a:ext uri="{FF2B5EF4-FFF2-40B4-BE49-F238E27FC236}">
                <a16:creationId xmlns:a16="http://schemas.microsoft.com/office/drawing/2014/main" id="{581C0325-FB64-7841-A5EA-EC4F97BF8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215" y="8454762"/>
            <a:ext cx="513678" cy="1298732"/>
          </a:xfrm>
          <a:custGeom>
            <a:avLst/>
            <a:gdLst>
              <a:gd name="T0" fmla="*/ 167916 w 469"/>
              <a:gd name="T1" fmla="*/ 0 h 1180"/>
              <a:gd name="T2" fmla="*/ 167916 w 469"/>
              <a:gd name="T3" fmla="*/ 0 h 1180"/>
              <a:gd name="T4" fmla="*/ 19734 w 469"/>
              <a:gd name="T5" fmla="*/ 340721 h 1180"/>
              <a:gd name="T6" fmla="*/ 55254 w 469"/>
              <a:gd name="T7" fmla="*/ 425089 h 1180"/>
              <a:gd name="T8" fmla="*/ 158229 w 469"/>
              <a:gd name="T9" fmla="*/ 425089 h 1180"/>
              <a:gd name="T10" fmla="*/ 167916 w 469"/>
              <a:gd name="T11" fmla="*/ 0 h 1180"/>
              <a:gd name="T12" fmla="*/ 19734 w 469"/>
              <a:gd name="T13" fmla="*/ 340721 h 1180"/>
              <a:gd name="T14" fmla="*/ 55254 w 469"/>
              <a:gd name="T15" fmla="*/ 425089 h 1180"/>
              <a:gd name="T16" fmla="*/ 158229 w 469"/>
              <a:gd name="T17" fmla="*/ 425089 h 1180"/>
              <a:gd name="T18" fmla="*/ 167916 w 469"/>
              <a:gd name="T19" fmla="*/ 0 h 11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9" h="1180">
                <a:moveTo>
                  <a:pt x="468" y="0"/>
                </a:moveTo>
                <a:lnTo>
                  <a:pt x="468" y="0"/>
                </a:lnTo>
                <a:cubicBezTo>
                  <a:pt x="55" y="945"/>
                  <a:pt x="55" y="945"/>
                  <a:pt x="55" y="945"/>
                </a:cubicBezTo>
                <a:cubicBezTo>
                  <a:pt x="0" y="1044"/>
                  <a:pt x="63" y="1179"/>
                  <a:pt x="154" y="1179"/>
                </a:cubicBezTo>
                <a:cubicBezTo>
                  <a:pt x="441" y="1179"/>
                  <a:pt x="441" y="1179"/>
                  <a:pt x="441" y="1179"/>
                </a:cubicBezTo>
                <a:cubicBezTo>
                  <a:pt x="468" y="0"/>
                  <a:pt x="468" y="0"/>
                  <a:pt x="468" y="0"/>
                </a:cubicBezTo>
                <a:cubicBezTo>
                  <a:pt x="55" y="945"/>
                  <a:pt x="55" y="945"/>
                  <a:pt x="55" y="945"/>
                </a:cubicBezTo>
                <a:cubicBezTo>
                  <a:pt x="0" y="1044"/>
                  <a:pt x="63" y="1179"/>
                  <a:pt x="154" y="1179"/>
                </a:cubicBezTo>
                <a:cubicBezTo>
                  <a:pt x="441" y="1179"/>
                  <a:pt x="441" y="1179"/>
                  <a:pt x="441" y="1179"/>
                </a:cubicBezTo>
                <a:lnTo>
                  <a:pt x="468" y="0"/>
                </a:lnTo>
              </a:path>
            </a:pathLst>
          </a:custGeom>
          <a:solidFill>
            <a:srgbClr val="2339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14">
            <a:extLst>
              <a:ext uri="{FF2B5EF4-FFF2-40B4-BE49-F238E27FC236}">
                <a16:creationId xmlns:a16="http://schemas.microsoft.com/office/drawing/2014/main" id="{63ED10DD-2721-D24E-86DE-D4F9F1DC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048" y="5808838"/>
            <a:ext cx="2510236" cy="2708924"/>
          </a:xfrm>
          <a:custGeom>
            <a:avLst/>
            <a:gdLst>
              <a:gd name="T0" fmla="*/ 229603 w 2285"/>
              <a:gd name="T1" fmla="*/ 887053 h 2464"/>
              <a:gd name="T2" fmla="*/ 229603 w 2285"/>
              <a:gd name="T3" fmla="*/ 887053 h 2464"/>
              <a:gd name="T4" fmla="*/ 177781 w 2285"/>
              <a:gd name="T5" fmla="*/ 835191 h 2464"/>
              <a:gd name="T6" fmla="*/ 177781 w 2285"/>
              <a:gd name="T7" fmla="*/ 751276 h 2464"/>
              <a:gd name="T8" fmla="*/ 0 w 2285"/>
              <a:gd name="T9" fmla="*/ 410933 h 2464"/>
              <a:gd name="T10" fmla="*/ 410983 w 2285"/>
              <a:gd name="T11" fmla="*/ 0 h 2464"/>
              <a:gd name="T12" fmla="*/ 821965 w 2285"/>
              <a:gd name="T13" fmla="*/ 410933 h 2464"/>
              <a:gd name="T14" fmla="*/ 644185 w 2285"/>
              <a:gd name="T15" fmla="*/ 751276 h 2464"/>
              <a:gd name="T16" fmla="*/ 644185 w 2285"/>
              <a:gd name="T17" fmla="*/ 835191 h 2464"/>
              <a:gd name="T18" fmla="*/ 595601 w 2285"/>
              <a:gd name="T19" fmla="*/ 887053 h 2464"/>
              <a:gd name="T20" fmla="*/ 229603 w 2285"/>
              <a:gd name="T21" fmla="*/ 887053 h 246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285" h="2464">
                <a:moveTo>
                  <a:pt x="638" y="2463"/>
                </a:moveTo>
                <a:lnTo>
                  <a:pt x="638" y="2463"/>
                </a:lnTo>
                <a:cubicBezTo>
                  <a:pt x="557" y="2463"/>
                  <a:pt x="494" y="2400"/>
                  <a:pt x="494" y="2319"/>
                </a:cubicBezTo>
                <a:cubicBezTo>
                  <a:pt x="494" y="2086"/>
                  <a:pt x="494" y="2086"/>
                  <a:pt x="494" y="2086"/>
                </a:cubicBezTo>
                <a:cubicBezTo>
                  <a:pt x="180" y="1870"/>
                  <a:pt x="0" y="1519"/>
                  <a:pt x="0" y="1141"/>
                </a:cubicBezTo>
                <a:cubicBezTo>
                  <a:pt x="0" y="513"/>
                  <a:pt x="513" y="0"/>
                  <a:pt x="1142" y="0"/>
                </a:cubicBezTo>
                <a:cubicBezTo>
                  <a:pt x="1772" y="0"/>
                  <a:pt x="2284" y="513"/>
                  <a:pt x="2284" y="1141"/>
                </a:cubicBezTo>
                <a:cubicBezTo>
                  <a:pt x="2284" y="1519"/>
                  <a:pt x="2104" y="1870"/>
                  <a:pt x="1790" y="2086"/>
                </a:cubicBezTo>
                <a:cubicBezTo>
                  <a:pt x="1790" y="2319"/>
                  <a:pt x="1790" y="2319"/>
                  <a:pt x="1790" y="2319"/>
                </a:cubicBezTo>
                <a:cubicBezTo>
                  <a:pt x="1790" y="2400"/>
                  <a:pt x="1727" y="2463"/>
                  <a:pt x="1655" y="2463"/>
                </a:cubicBezTo>
                <a:lnTo>
                  <a:pt x="638" y="2463"/>
                </a:lnTo>
              </a:path>
            </a:pathLst>
          </a:custGeom>
          <a:solidFill>
            <a:srgbClr val="EEBA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Freeform 416">
            <a:extLst>
              <a:ext uri="{FF2B5EF4-FFF2-40B4-BE49-F238E27FC236}">
                <a16:creationId xmlns:a16="http://schemas.microsoft.com/office/drawing/2014/main" id="{52AA31E9-595F-C945-8389-C14F11713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802" y="8532298"/>
            <a:ext cx="1424728" cy="247148"/>
          </a:xfrm>
          <a:custGeom>
            <a:avLst/>
            <a:gdLst>
              <a:gd name="T0" fmla="*/ 35625 w 1297"/>
              <a:gd name="T1" fmla="*/ 80605 h 226"/>
              <a:gd name="T2" fmla="*/ 35625 w 1297"/>
              <a:gd name="T3" fmla="*/ 80605 h 226"/>
              <a:gd name="T4" fmla="*/ 0 w 1297"/>
              <a:gd name="T5" fmla="*/ 45139 h 226"/>
              <a:gd name="T6" fmla="*/ 0 w 1297"/>
              <a:gd name="T7" fmla="*/ 35466 h 226"/>
              <a:gd name="T8" fmla="*/ 35625 w 1297"/>
              <a:gd name="T9" fmla="*/ 0 h 226"/>
              <a:gd name="T10" fmla="*/ 430740 w 1297"/>
              <a:gd name="T11" fmla="*/ 0 h 226"/>
              <a:gd name="T12" fmla="*/ 466365 w 1297"/>
              <a:gd name="T13" fmla="*/ 35466 h 226"/>
              <a:gd name="T14" fmla="*/ 466365 w 1297"/>
              <a:gd name="T15" fmla="*/ 45139 h 226"/>
              <a:gd name="T16" fmla="*/ 430740 w 1297"/>
              <a:gd name="T17" fmla="*/ 80605 h 226"/>
              <a:gd name="T18" fmla="*/ 35625 w 1297"/>
              <a:gd name="T19" fmla="*/ 80605 h 2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7" h="226">
                <a:moveTo>
                  <a:pt x="99" y="225"/>
                </a:moveTo>
                <a:lnTo>
                  <a:pt x="99" y="225"/>
                </a:lnTo>
                <a:cubicBezTo>
                  <a:pt x="45" y="225"/>
                  <a:pt x="0" y="180"/>
                  <a:pt x="0" y="126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1251" y="0"/>
                  <a:pt x="1296" y="45"/>
                  <a:pt x="1296" y="99"/>
                </a:cubicBezTo>
                <a:cubicBezTo>
                  <a:pt x="1296" y="126"/>
                  <a:pt x="1296" y="126"/>
                  <a:pt x="1296" y="126"/>
                </a:cubicBezTo>
                <a:cubicBezTo>
                  <a:pt x="1296" y="180"/>
                  <a:pt x="1251" y="225"/>
                  <a:pt x="1197" y="225"/>
                </a:cubicBezTo>
                <a:lnTo>
                  <a:pt x="99" y="225"/>
                </a:lnTo>
              </a:path>
            </a:pathLst>
          </a:cu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6" name="Freeform 417">
            <a:extLst>
              <a:ext uri="{FF2B5EF4-FFF2-40B4-BE49-F238E27FC236}">
                <a16:creationId xmlns:a16="http://schemas.microsoft.com/office/drawing/2014/main" id="{DDC8BCCA-63E4-2B47-8697-6546885AA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726" y="8503222"/>
            <a:ext cx="1482881" cy="305300"/>
          </a:xfrm>
          <a:custGeom>
            <a:avLst/>
            <a:gdLst>
              <a:gd name="T0" fmla="*/ 440110 w 1351"/>
              <a:gd name="T1" fmla="*/ 19288 h 280"/>
              <a:gd name="T2" fmla="*/ 440110 w 1351"/>
              <a:gd name="T3" fmla="*/ 19288 h 280"/>
              <a:gd name="T4" fmla="*/ 465999 w 1351"/>
              <a:gd name="T5" fmla="*/ 45006 h 280"/>
              <a:gd name="T6" fmla="*/ 465999 w 1351"/>
              <a:gd name="T7" fmla="*/ 54650 h 280"/>
              <a:gd name="T8" fmla="*/ 440110 w 1351"/>
              <a:gd name="T9" fmla="*/ 80368 h 280"/>
              <a:gd name="T10" fmla="*/ 45305 w 1351"/>
              <a:gd name="T11" fmla="*/ 80368 h 280"/>
              <a:gd name="T12" fmla="*/ 19417 w 1351"/>
              <a:gd name="T13" fmla="*/ 54650 h 280"/>
              <a:gd name="T14" fmla="*/ 19417 w 1351"/>
              <a:gd name="T15" fmla="*/ 45006 h 280"/>
              <a:gd name="T16" fmla="*/ 45305 w 1351"/>
              <a:gd name="T17" fmla="*/ 19288 h 280"/>
              <a:gd name="T18" fmla="*/ 440110 w 1351"/>
              <a:gd name="T19" fmla="*/ 19288 h 280"/>
              <a:gd name="T20" fmla="*/ 440110 w 1351"/>
              <a:gd name="T21" fmla="*/ 0 h 280"/>
              <a:gd name="T22" fmla="*/ 440110 w 1351"/>
              <a:gd name="T23" fmla="*/ 0 h 280"/>
              <a:gd name="T24" fmla="*/ 45305 w 1351"/>
              <a:gd name="T25" fmla="*/ 0 h 280"/>
              <a:gd name="T26" fmla="*/ 0 w 1351"/>
              <a:gd name="T27" fmla="*/ 45006 h 280"/>
              <a:gd name="T28" fmla="*/ 0 w 1351"/>
              <a:gd name="T29" fmla="*/ 54650 h 280"/>
              <a:gd name="T30" fmla="*/ 45305 w 1351"/>
              <a:gd name="T31" fmla="*/ 99656 h 280"/>
              <a:gd name="T32" fmla="*/ 440110 w 1351"/>
              <a:gd name="T33" fmla="*/ 99656 h 280"/>
              <a:gd name="T34" fmla="*/ 485415 w 1351"/>
              <a:gd name="T35" fmla="*/ 54650 h 280"/>
              <a:gd name="T36" fmla="*/ 485415 w 1351"/>
              <a:gd name="T37" fmla="*/ 45006 h 280"/>
              <a:gd name="T38" fmla="*/ 440110 w 1351"/>
              <a:gd name="T39" fmla="*/ 0 h 280"/>
              <a:gd name="T40" fmla="*/ 440110 w 1351"/>
              <a:gd name="T41" fmla="*/ 19288 h 28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51" h="280">
                <a:moveTo>
                  <a:pt x="1224" y="54"/>
                </a:moveTo>
                <a:lnTo>
                  <a:pt x="1224" y="54"/>
                </a:lnTo>
                <a:cubicBezTo>
                  <a:pt x="1260" y="54"/>
                  <a:pt x="1296" y="90"/>
                  <a:pt x="1296" y="126"/>
                </a:cubicBezTo>
                <a:cubicBezTo>
                  <a:pt x="1296" y="153"/>
                  <a:pt x="1296" y="153"/>
                  <a:pt x="1296" y="153"/>
                </a:cubicBezTo>
                <a:cubicBezTo>
                  <a:pt x="1296" y="189"/>
                  <a:pt x="1260" y="225"/>
                  <a:pt x="1224" y="225"/>
                </a:cubicBezTo>
                <a:cubicBezTo>
                  <a:pt x="126" y="225"/>
                  <a:pt x="126" y="225"/>
                  <a:pt x="126" y="225"/>
                </a:cubicBezTo>
                <a:cubicBezTo>
                  <a:pt x="90" y="225"/>
                  <a:pt x="54" y="189"/>
                  <a:pt x="54" y="153"/>
                </a:cubicBezTo>
                <a:cubicBezTo>
                  <a:pt x="54" y="126"/>
                  <a:pt x="54" y="126"/>
                  <a:pt x="54" y="126"/>
                </a:cubicBezTo>
                <a:cubicBezTo>
                  <a:pt x="54" y="90"/>
                  <a:pt x="90" y="54"/>
                  <a:pt x="126" y="54"/>
                </a:cubicBezTo>
                <a:cubicBezTo>
                  <a:pt x="1224" y="54"/>
                  <a:pt x="1224" y="54"/>
                  <a:pt x="1224" y="54"/>
                </a:cubicBezTo>
                <a:lnTo>
                  <a:pt x="1224" y="0"/>
                </a:lnTo>
                <a:cubicBezTo>
                  <a:pt x="126" y="0"/>
                  <a:pt x="126" y="0"/>
                  <a:pt x="126" y="0"/>
                </a:cubicBezTo>
                <a:cubicBezTo>
                  <a:pt x="54" y="0"/>
                  <a:pt x="0" y="54"/>
                  <a:pt x="0" y="126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225"/>
                  <a:pt x="54" y="279"/>
                  <a:pt x="126" y="279"/>
                </a:cubicBezTo>
                <a:cubicBezTo>
                  <a:pt x="1224" y="279"/>
                  <a:pt x="1224" y="279"/>
                  <a:pt x="1224" y="279"/>
                </a:cubicBezTo>
                <a:cubicBezTo>
                  <a:pt x="1296" y="279"/>
                  <a:pt x="1350" y="225"/>
                  <a:pt x="1350" y="153"/>
                </a:cubicBezTo>
                <a:cubicBezTo>
                  <a:pt x="1350" y="126"/>
                  <a:pt x="1350" y="126"/>
                  <a:pt x="1350" y="126"/>
                </a:cubicBezTo>
                <a:cubicBezTo>
                  <a:pt x="1350" y="54"/>
                  <a:pt x="1296" y="0"/>
                  <a:pt x="1224" y="0"/>
                </a:cubicBezTo>
                <a:lnTo>
                  <a:pt x="1224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7" name="Freeform 418">
            <a:extLst>
              <a:ext uri="{FF2B5EF4-FFF2-40B4-BE49-F238E27FC236}">
                <a16:creationId xmlns:a16="http://schemas.microsoft.com/office/drawing/2014/main" id="{62F08C02-02ED-2D44-8E42-E7B80744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7802" y="8760062"/>
            <a:ext cx="1424728" cy="247145"/>
          </a:xfrm>
          <a:custGeom>
            <a:avLst/>
            <a:gdLst>
              <a:gd name="T0" fmla="*/ 35625 w 1297"/>
              <a:gd name="T1" fmla="*/ 80604 h 226"/>
              <a:gd name="T2" fmla="*/ 35625 w 1297"/>
              <a:gd name="T3" fmla="*/ 80604 h 226"/>
              <a:gd name="T4" fmla="*/ 0 w 1297"/>
              <a:gd name="T5" fmla="*/ 45138 h 226"/>
              <a:gd name="T6" fmla="*/ 0 w 1297"/>
              <a:gd name="T7" fmla="*/ 38690 h 226"/>
              <a:gd name="T8" fmla="*/ 35625 w 1297"/>
              <a:gd name="T9" fmla="*/ 0 h 226"/>
              <a:gd name="T10" fmla="*/ 430740 w 1297"/>
              <a:gd name="T11" fmla="*/ 0 h 226"/>
              <a:gd name="T12" fmla="*/ 466365 w 1297"/>
              <a:gd name="T13" fmla="*/ 38690 h 226"/>
              <a:gd name="T14" fmla="*/ 466365 w 1297"/>
              <a:gd name="T15" fmla="*/ 45138 h 226"/>
              <a:gd name="T16" fmla="*/ 430740 w 1297"/>
              <a:gd name="T17" fmla="*/ 80604 h 226"/>
              <a:gd name="T18" fmla="*/ 35625 w 1297"/>
              <a:gd name="T19" fmla="*/ 80604 h 2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97" h="226">
                <a:moveTo>
                  <a:pt x="99" y="225"/>
                </a:moveTo>
                <a:lnTo>
                  <a:pt x="99" y="225"/>
                </a:lnTo>
                <a:cubicBezTo>
                  <a:pt x="45" y="225"/>
                  <a:pt x="0" y="180"/>
                  <a:pt x="0" y="12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4"/>
                  <a:pt x="45" y="0"/>
                  <a:pt x="99" y="0"/>
                </a:cubicBezTo>
                <a:cubicBezTo>
                  <a:pt x="1197" y="0"/>
                  <a:pt x="1197" y="0"/>
                  <a:pt x="1197" y="0"/>
                </a:cubicBezTo>
                <a:cubicBezTo>
                  <a:pt x="1251" y="0"/>
                  <a:pt x="1296" y="54"/>
                  <a:pt x="1296" y="108"/>
                </a:cubicBezTo>
                <a:cubicBezTo>
                  <a:pt x="1296" y="126"/>
                  <a:pt x="1296" y="126"/>
                  <a:pt x="1296" y="126"/>
                </a:cubicBezTo>
                <a:cubicBezTo>
                  <a:pt x="1296" y="180"/>
                  <a:pt x="1251" y="225"/>
                  <a:pt x="1197" y="225"/>
                </a:cubicBezTo>
                <a:lnTo>
                  <a:pt x="99" y="225"/>
                </a:lnTo>
              </a:path>
            </a:pathLst>
          </a:cu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19">
            <a:extLst>
              <a:ext uri="{FF2B5EF4-FFF2-40B4-BE49-F238E27FC236}">
                <a16:creationId xmlns:a16="http://schemas.microsoft.com/office/drawing/2014/main" id="{30C76299-1E8E-B24C-94A8-C9CEAD55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726" y="8730986"/>
            <a:ext cx="1482881" cy="319837"/>
          </a:xfrm>
          <a:custGeom>
            <a:avLst/>
            <a:gdLst>
              <a:gd name="T0" fmla="*/ 440110 w 1351"/>
              <a:gd name="T1" fmla="*/ 22840 h 289"/>
              <a:gd name="T2" fmla="*/ 440110 w 1351"/>
              <a:gd name="T3" fmla="*/ 22840 h 289"/>
              <a:gd name="T4" fmla="*/ 465999 w 1351"/>
              <a:gd name="T5" fmla="*/ 48943 h 289"/>
              <a:gd name="T6" fmla="*/ 465999 w 1351"/>
              <a:gd name="T7" fmla="*/ 55469 h 289"/>
              <a:gd name="T8" fmla="*/ 440110 w 1351"/>
              <a:gd name="T9" fmla="*/ 81572 h 289"/>
              <a:gd name="T10" fmla="*/ 45305 w 1351"/>
              <a:gd name="T11" fmla="*/ 81572 h 289"/>
              <a:gd name="T12" fmla="*/ 19417 w 1351"/>
              <a:gd name="T13" fmla="*/ 55469 h 289"/>
              <a:gd name="T14" fmla="*/ 19417 w 1351"/>
              <a:gd name="T15" fmla="*/ 48943 h 289"/>
              <a:gd name="T16" fmla="*/ 45305 w 1351"/>
              <a:gd name="T17" fmla="*/ 22840 h 289"/>
              <a:gd name="T18" fmla="*/ 440110 w 1351"/>
              <a:gd name="T19" fmla="*/ 22840 h 289"/>
              <a:gd name="T20" fmla="*/ 440110 w 1351"/>
              <a:gd name="T21" fmla="*/ 0 h 289"/>
              <a:gd name="T22" fmla="*/ 440110 w 1351"/>
              <a:gd name="T23" fmla="*/ 0 h 289"/>
              <a:gd name="T24" fmla="*/ 45305 w 1351"/>
              <a:gd name="T25" fmla="*/ 0 h 289"/>
              <a:gd name="T26" fmla="*/ 0 w 1351"/>
              <a:gd name="T27" fmla="*/ 48943 h 289"/>
              <a:gd name="T28" fmla="*/ 0 w 1351"/>
              <a:gd name="T29" fmla="*/ 55469 h 289"/>
              <a:gd name="T30" fmla="*/ 45305 w 1351"/>
              <a:gd name="T31" fmla="*/ 104412 h 289"/>
              <a:gd name="T32" fmla="*/ 440110 w 1351"/>
              <a:gd name="T33" fmla="*/ 104412 h 289"/>
              <a:gd name="T34" fmla="*/ 485415 w 1351"/>
              <a:gd name="T35" fmla="*/ 55469 h 289"/>
              <a:gd name="T36" fmla="*/ 485415 w 1351"/>
              <a:gd name="T37" fmla="*/ 48943 h 289"/>
              <a:gd name="T38" fmla="*/ 440110 w 1351"/>
              <a:gd name="T39" fmla="*/ 0 h 289"/>
              <a:gd name="T40" fmla="*/ 440110 w 1351"/>
              <a:gd name="T41" fmla="*/ 22840 h 2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351" h="289">
                <a:moveTo>
                  <a:pt x="1224" y="63"/>
                </a:moveTo>
                <a:lnTo>
                  <a:pt x="1224" y="63"/>
                </a:lnTo>
                <a:cubicBezTo>
                  <a:pt x="1260" y="63"/>
                  <a:pt x="1296" y="90"/>
                  <a:pt x="1296" y="135"/>
                </a:cubicBezTo>
                <a:cubicBezTo>
                  <a:pt x="1296" y="153"/>
                  <a:pt x="1296" y="153"/>
                  <a:pt x="1296" y="153"/>
                </a:cubicBezTo>
                <a:cubicBezTo>
                  <a:pt x="1296" y="198"/>
                  <a:pt x="1260" y="225"/>
                  <a:pt x="1224" y="225"/>
                </a:cubicBezTo>
                <a:cubicBezTo>
                  <a:pt x="126" y="225"/>
                  <a:pt x="126" y="225"/>
                  <a:pt x="126" y="225"/>
                </a:cubicBezTo>
                <a:cubicBezTo>
                  <a:pt x="90" y="225"/>
                  <a:pt x="54" y="198"/>
                  <a:pt x="54" y="153"/>
                </a:cubicBezTo>
                <a:cubicBezTo>
                  <a:pt x="54" y="135"/>
                  <a:pt x="54" y="135"/>
                  <a:pt x="54" y="135"/>
                </a:cubicBezTo>
                <a:cubicBezTo>
                  <a:pt x="54" y="90"/>
                  <a:pt x="90" y="63"/>
                  <a:pt x="126" y="63"/>
                </a:cubicBezTo>
                <a:cubicBezTo>
                  <a:pt x="1224" y="63"/>
                  <a:pt x="1224" y="63"/>
                  <a:pt x="1224" y="63"/>
                </a:cubicBezTo>
                <a:lnTo>
                  <a:pt x="1224" y="0"/>
                </a:lnTo>
                <a:cubicBezTo>
                  <a:pt x="126" y="0"/>
                  <a:pt x="126" y="0"/>
                  <a:pt x="126" y="0"/>
                </a:cubicBezTo>
                <a:cubicBezTo>
                  <a:pt x="54" y="0"/>
                  <a:pt x="0" y="63"/>
                  <a:pt x="0" y="135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225"/>
                  <a:pt x="54" y="288"/>
                  <a:pt x="126" y="288"/>
                </a:cubicBezTo>
                <a:cubicBezTo>
                  <a:pt x="1224" y="288"/>
                  <a:pt x="1224" y="288"/>
                  <a:pt x="1224" y="288"/>
                </a:cubicBezTo>
                <a:cubicBezTo>
                  <a:pt x="1296" y="288"/>
                  <a:pt x="1350" y="225"/>
                  <a:pt x="1350" y="153"/>
                </a:cubicBezTo>
                <a:cubicBezTo>
                  <a:pt x="1350" y="135"/>
                  <a:pt x="1350" y="135"/>
                  <a:pt x="1350" y="135"/>
                </a:cubicBezTo>
                <a:cubicBezTo>
                  <a:pt x="1350" y="63"/>
                  <a:pt x="1296" y="0"/>
                  <a:pt x="1224" y="0"/>
                </a:cubicBezTo>
                <a:lnTo>
                  <a:pt x="122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9" name="Freeform 420">
            <a:extLst>
              <a:ext uri="{FF2B5EF4-FFF2-40B4-BE49-F238E27FC236}">
                <a16:creationId xmlns:a16="http://schemas.microsoft.com/office/drawing/2014/main" id="{D35D4979-D652-2D41-8C1C-27B50CAA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1480" y="6811964"/>
            <a:ext cx="397373" cy="407065"/>
          </a:xfrm>
          <a:custGeom>
            <a:avLst/>
            <a:gdLst>
              <a:gd name="T0" fmla="*/ 64907 w 361"/>
              <a:gd name="T1" fmla="*/ 132989 h 369"/>
              <a:gd name="T2" fmla="*/ 64907 w 361"/>
              <a:gd name="T3" fmla="*/ 132989 h 369"/>
              <a:gd name="T4" fmla="*/ 0 w 361"/>
              <a:gd name="T5" fmla="*/ 64687 h 369"/>
              <a:gd name="T6" fmla="*/ 64907 w 361"/>
              <a:gd name="T7" fmla="*/ 0 h 369"/>
              <a:gd name="T8" fmla="*/ 129814 w 361"/>
              <a:gd name="T9" fmla="*/ 64687 h 369"/>
              <a:gd name="T10" fmla="*/ 64907 w 361"/>
              <a:gd name="T11" fmla="*/ 132989 h 369"/>
              <a:gd name="T12" fmla="*/ 64907 w 361"/>
              <a:gd name="T13" fmla="*/ 28911 h 369"/>
              <a:gd name="T14" fmla="*/ 64907 w 361"/>
              <a:gd name="T15" fmla="*/ 28911 h 369"/>
              <a:gd name="T16" fmla="*/ 29208 w 361"/>
              <a:gd name="T17" fmla="*/ 64687 h 369"/>
              <a:gd name="T18" fmla="*/ 64907 w 361"/>
              <a:gd name="T19" fmla="*/ 103717 h 369"/>
              <a:gd name="T20" fmla="*/ 100606 w 361"/>
              <a:gd name="T21" fmla="*/ 64687 h 369"/>
              <a:gd name="T22" fmla="*/ 64907 w 361"/>
              <a:gd name="T23" fmla="*/ 28911 h 36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1" h="369">
                <a:moveTo>
                  <a:pt x="180" y="368"/>
                </a:moveTo>
                <a:lnTo>
                  <a:pt x="180" y="368"/>
                </a:lnTo>
                <a:cubicBezTo>
                  <a:pt x="81" y="368"/>
                  <a:pt x="0" y="287"/>
                  <a:pt x="0" y="179"/>
                </a:cubicBezTo>
                <a:cubicBezTo>
                  <a:pt x="0" y="80"/>
                  <a:pt x="81" y="0"/>
                  <a:pt x="180" y="0"/>
                </a:cubicBezTo>
                <a:cubicBezTo>
                  <a:pt x="279" y="0"/>
                  <a:pt x="360" y="80"/>
                  <a:pt x="360" y="179"/>
                </a:cubicBezTo>
                <a:cubicBezTo>
                  <a:pt x="360" y="287"/>
                  <a:pt x="279" y="368"/>
                  <a:pt x="180" y="368"/>
                </a:cubicBezTo>
                <a:close/>
                <a:moveTo>
                  <a:pt x="180" y="80"/>
                </a:moveTo>
                <a:lnTo>
                  <a:pt x="180" y="80"/>
                </a:lnTo>
                <a:cubicBezTo>
                  <a:pt x="126" y="80"/>
                  <a:pt x="81" y="125"/>
                  <a:pt x="81" y="179"/>
                </a:cubicBezTo>
                <a:cubicBezTo>
                  <a:pt x="81" y="242"/>
                  <a:pt x="126" y="287"/>
                  <a:pt x="180" y="287"/>
                </a:cubicBezTo>
                <a:cubicBezTo>
                  <a:pt x="234" y="287"/>
                  <a:pt x="279" y="242"/>
                  <a:pt x="279" y="179"/>
                </a:cubicBezTo>
                <a:cubicBezTo>
                  <a:pt x="279" y="125"/>
                  <a:pt x="234" y="80"/>
                  <a:pt x="180" y="8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21">
            <a:extLst>
              <a:ext uri="{FF2B5EF4-FFF2-40B4-BE49-F238E27FC236}">
                <a16:creationId xmlns:a16="http://schemas.microsoft.com/office/drawing/2014/main" id="{1DAD8F9F-DC61-B945-B3A1-04ACB174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878" y="6341899"/>
            <a:ext cx="1366576" cy="1352040"/>
          </a:xfrm>
          <a:custGeom>
            <a:avLst/>
            <a:gdLst>
              <a:gd name="T0" fmla="*/ 259313 w 1243"/>
              <a:gd name="T1" fmla="*/ 442553 h 1232"/>
              <a:gd name="T2" fmla="*/ 175036 w 1243"/>
              <a:gd name="T3" fmla="*/ 429611 h 1232"/>
              <a:gd name="T4" fmla="*/ 155588 w 1243"/>
              <a:gd name="T5" fmla="*/ 358429 h 1232"/>
              <a:gd name="T6" fmla="*/ 90760 w 1243"/>
              <a:gd name="T7" fmla="*/ 403727 h 1232"/>
              <a:gd name="T8" fmla="*/ 42138 w 1243"/>
              <a:gd name="T9" fmla="*/ 332544 h 1232"/>
              <a:gd name="T10" fmla="*/ 74552 w 1243"/>
              <a:gd name="T11" fmla="*/ 271069 h 1232"/>
              <a:gd name="T12" fmla="*/ 0 w 1243"/>
              <a:gd name="T13" fmla="*/ 258126 h 1232"/>
              <a:gd name="T14" fmla="*/ 16207 w 1243"/>
              <a:gd name="T15" fmla="*/ 171125 h 1232"/>
              <a:gd name="T16" fmla="*/ 81035 w 1243"/>
              <a:gd name="T17" fmla="*/ 148477 h 1232"/>
              <a:gd name="T18" fmla="*/ 42138 w 1243"/>
              <a:gd name="T19" fmla="*/ 90236 h 1232"/>
              <a:gd name="T20" fmla="*/ 110208 w 1243"/>
              <a:gd name="T21" fmla="*/ 38827 h 1232"/>
              <a:gd name="T22" fmla="*/ 171795 w 1243"/>
              <a:gd name="T23" fmla="*/ 67947 h 1232"/>
              <a:gd name="T24" fmla="*/ 188002 w 1243"/>
              <a:gd name="T25" fmla="*/ 0 h 1232"/>
              <a:gd name="T26" fmla="*/ 272279 w 1243"/>
              <a:gd name="T27" fmla="*/ 12942 h 1232"/>
              <a:gd name="T28" fmla="*/ 298210 w 1243"/>
              <a:gd name="T29" fmla="*/ 77294 h 1232"/>
              <a:gd name="T30" fmla="*/ 356555 w 1243"/>
              <a:gd name="T31" fmla="*/ 38827 h 1232"/>
              <a:gd name="T32" fmla="*/ 405176 w 1243"/>
              <a:gd name="T33" fmla="*/ 110009 h 1232"/>
              <a:gd name="T34" fmla="*/ 376004 w 1243"/>
              <a:gd name="T35" fmla="*/ 171125 h 1232"/>
              <a:gd name="T36" fmla="*/ 447315 w 1243"/>
              <a:gd name="T37" fmla="*/ 183708 h 1232"/>
              <a:gd name="T38" fmla="*/ 431108 w 1243"/>
              <a:gd name="T39" fmla="*/ 271069 h 1232"/>
              <a:gd name="T40" fmla="*/ 363038 w 1243"/>
              <a:gd name="T41" fmla="*/ 290482 h 1232"/>
              <a:gd name="T42" fmla="*/ 408418 w 1243"/>
              <a:gd name="T43" fmla="*/ 351958 h 1232"/>
              <a:gd name="T44" fmla="*/ 337107 w 1243"/>
              <a:gd name="T45" fmla="*/ 403727 h 1232"/>
              <a:gd name="T46" fmla="*/ 275520 w 1243"/>
              <a:gd name="T47" fmla="*/ 364900 h 1232"/>
              <a:gd name="T48" fmla="*/ 259313 w 1243"/>
              <a:gd name="T49" fmla="*/ 442553 h 1232"/>
              <a:gd name="T50" fmla="*/ 204209 w 1243"/>
              <a:gd name="T51" fmla="*/ 413433 h 1232"/>
              <a:gd name="T52" fmla="*/ 246347 w 1243"/>
              <a:gd name="T53" fmla="*/ 355193 h 1232"/>
              <a:gd name="T54" fmla="*/ 288486 w 1243"/>
              <a:gd name="T55" fmla="*/ 329309 h 1232"/>
              <a:gd name="T56" fmla="*/ 346831 w 1243"/>
              <a:gd name="T57" fmla="*/ 371371 h 1232"/>
              <a:gd name="T58" fmla="*/ 337107 w 1243"/>
              <a:gd name="T59" fmla="*/ 300189 h 1232"/>
              <a:gd name="T60" fmla="*/ 346831 w 1243"/>
              <a:gd name="T61" fmla="*/ 251655 h 1232"/>
              <a:gd name="T62" fmla="*/ 418142 w 1243"/>
              <a:gd name="T63" fmla="*/ 241948 h 1232"/>
              <a:gd name="T64" fmla="*/ 363038 w 1243"/>
              <a:gd name="T65" fmla="*/ 199886 h 1232"/>
              <a:gd name="T66" fmla="*/ 337107 w 1243"/>
              <a:gd name="T67" fmla="*/ 154948 h 1232"/>
              <a:gd name="T68" fmla="*/ 376004 w 1243"/>
              <a:gd name="T69" fmla="*/ 100303 h 1232"/>
              <a:gd name="T70" fmla="*/ 307934 w 1243"/>
              <a:gd name="T71" fmla="*/ 103179 h 1232"/>
              <a:gd name="T72" fmla="*/ 256072 w 1243"/>
              <a:gd name="T73" fmla="*/ 90236 h 1232"/>
              <a:gd name="T74" fmla="*/ 246347 w 1243"/>
              <a:gd name="T75" fmla="*/ 29120 h 1232"/>
              <a:gd name="T76" fmla="*/ 200968 w 1243"/>
              <a:gd name="T77" fmla="*/ 77294 h 1232"/>
              <a:gd name="T78" fmla="*/ 155588 w 1243"/>
              <a:gd name="T79" fmla="*/ 106774 h 1232"/>
              <a:gd name="T80" fmla="*/ 100484 w 1243"/>
              <a:gd name="T81" fmla="*/ 71182 h 1232"/>
              <a:gd name="T82" fmla="*/ 106967 w 1243"/>
              <a:gd name="T83" fmla="*/ 135894 h 1232"/>
              <a:gd name="T84" fmla="*/ 97242 w 1243"/>
              <a:gd name="T85" fmla="*/ 186944 h 1232"/>
              <a:gd name="T86" fmla="*/ 29173 w 1243"/>
              <a:gd name="T87" fmla="*/ 199886 h 1232"/>
              <a:gd name="T88" fmla="*/ 87518 w 1243"/>
              <a:gd name="T89" fmla="*/ 241948 h 1232"/>
              <a:gd name="T90" fmla="*/ 113449 w 1243"/>
              <a:gd name="T91" fmla="*/ 284011 h 1232"/>
              <a:gd name="T92" fmla="*/ 71311 w 1243"/>
              <a:gd name="T93" fmla="*/ 342251 h 1232"/>
              <a:gd name="T94" fmla="*/ 142622 w 1243"/>
              <a:gd name="T95" fmla="*/ 332544 h 1232"/>
              <a:gd name="T96" fmla="*/ 191243 w 1243"/>
              <a:gd name="T97" fmla="*/ 342251 h 1232"/>
              <a:gd name="T98" fmla="*/ 204209 w 1243"/>
              <a:gd name="T99" fmla="*/ 413433 h 123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243" h="1232">
                <a:moveTo>
                  <a:pt x="720" y="1231"/>
                </a:moveTo>
                <a:lnTo>
                  <a:pt x="720" y="1231"/>
                </a:lnTo>
                <a:cubicBezTo>
                  <a:pt x="522" y="1231"/>
                  <a:pt x="522" y="1231"/>
                  <a:pt x="522" y="1231"/>
                </a:cubicBezTo>
                <a:cubicBezTo>
                  <a:pt x="504" y="1231"/>
                  <a:pt x="486" y="1213"/>
                  <a:pt x="486" y="1195"/>
                </a:cubicBezTo>
                <a:cubicBezTo>
                  <a:pt x="486" y="1015"/>
                  <a:pt x="486" y="1015"/>
                  <a:pt x="486" y="1015"/>
                </a:cubicBezTo>
                <a:cubicBezTo>
                  <a:pt x="468" y="1015"/>
                  <a:pt x="450" y="1006"/>
                  <a:pt x="432" y="997"/>
                </a:cubicBezTo>
                <a:cubicBezTo>
                  <a:pt x="315" y="1123"/>
                  <a:pt x="315" y="1123"/>
                  <a:pt x="315" y="1123"/>
                </a:cubicBezTo>
                <a:cubicBezTo>
                  <a:pt x="297" y="1141"/>
                  <a:pt x="270" y="1141"/>
                  <a:pt x="252" y="1123"/>
                </a:cubicBezTo>
                <a:cubicBezTo>
                  <a:pt x="117" y="979"/>
                  <a:pt x="117" y="979"/>
                  <a:pt x="117" y="979"/>
                </a:cubicBezTo>
                <a:cubicBezTo>
                  <a:pt x="99" y="970"/>
                  <a:pt x="99" y="943"/>
                  <a:pt x="117" y="925"/>
                </a:cubicBezTo>
                <a:cubicBezTo>
                  <a:pt x="234" y="808"/>
                  <a:pt x="234" y="808"/>
                  <a:pt x="234" y="808"/>
                </a:cubicBezTo>
                <a:cubicBezTo>
                  <a:pt x="225" y="790"/>
                  <a:pt x="216" y="772"/>
                  <a:pt x="207" y="754"/>
                </a:cubicBezTo>
                <a:cubicBezTo>
                  <a:pt x="45" y="754"/>
                  <a:pt x="45" y="754"/>
                  <a:pt x="45" y="754"/>
                </a:cubicBezTo>
                <a:cubicBezTo>
                  <a:pt x="18" y="754"/>
                  <a:pt x="0" y="736"/>
                  <a:pt x="0" y="718"/>
                </a:cubicBezTo>
                <a:cubicBezTo>
                  <a:pt x="0" y="511"/>
                  <a:pt x="0" y="511"/>
                  <a:pt x="0" y="511"/>
                </a:cubicBezTo>
                <a:cubicBezTo>
                  <a:pt x="0" y="493"/>
                  <a:pt x="18" y="476"/>
                  <a:pt x="45" y="476"/>
                </a:cubicBezTo>
                <a:cubicBezTo>
                  <a:pt x="198" y="476"/>
                  <a:pt x="198" y="476"/>
                  <a:pt x="198" y="476"/>
                </a:cubicBezTo>
                <a:cubicBezTo>
                  <a:pt x="207" y="457"/>
                  <a:pt x="216" y="431"/>
                  <a:pt x="225" y="413"/>
                </a:cubicBezTo>
                <a:cubicBezTo>
                  <a:pt x="117" y="306"/>
                  <a:pt x="117" y="306"/>
                  <a:pt x="117" y="306"/>
                </a:cubicBezTo>
                <a:cubicBezTo>
                  <a:pt x="99" y="287"/>
                  <a:pt x="99" y="261"/>
                  <a:pt x="117" y="251"/>
                </a:cubicBezTo>
                <a:cubicBezTo>
                  <a:pt x="252" y="108"/>
                  <a:pt x="252" y="108"/>
                  <a:pt x="252" y="108"/>
                </a:cubicBezTo>
                <a:cubicBezTo>
                  <a:pt x="270" y="90"/>
                  <a:pt x="297" y="90"/>
                  <a:pt x="306" y="108"/>
                </a:cubicBezTo>
                <a:cubicBezTo>
                  <a:pt x="414" y="215"/>
                  <a:pt x="414" y="215"/>
                  <a:pt x="414" y="215"/>
                </a:cubicBezTo>
                <a:cubicBezTo>
                  <a:pt x="441" y="207"/>
                  <a:pt x="459" y="198"/>
                  <a:pt x="477" y="189"/>
                </a:cubicBezTo>
                <a:cubicBezTo>
                  <a:pt x="477" y="36"/>
                  <a:pt x="477" y="36"/>
                  <a:pt x="477" y="36"/>
                </a:cubicBezTo>
                <a:cubicBezTo>
                  <a:pt x="477" y="18"/>
                  <a:pt x="495" y="0"/>
                  <a:pt x="522" y="0"/>
                </a:cubicBezTo>
                <a:cubicBezTo>
                  <a:pt x="720" y="0"/>
                  <a:pt x="720" y="0"/>
                  <a:pt x="720" y="0"/>
                </a:cubicBezTo>
                <a:cubicBezTo>
                  <a:pt x="738" y="0"/>
                  <a:pt x="756" y="18"/>
                  <a:pt x="756" y="36"/>
                </a:cubicBezTo>
                <a:cubicBezTo>
                  <a:pt x="765" y="189"/>
                  <a:pt x="765" y="189"/>
                  <a:pt x="765" y="189"/>
                </a:cubicBezTo>
                <a:cubicBezTo>
                  <a:pt x="783" y="198"/>
                  <a:pt x="801" y="207"/>
                  <a:pt x="828" y="215"/>
                </a:cubicBezTo>
                <a:cubicBezTo>
                  <a:pt x="927" y="108"/>
                  <a:pt x="927" y="108"/>
                  <a:pt x="927" y="108"/>
                </a:cubicBezTo>
                <a:cubicBezTo>
                  <a:pt x="945" y="90"/>
                  <a:pt x="972" y="90"/>
                  <a:pt x="990" y="108"/>
                </a:cubicBezTo>
                <a:cubicBezTo>
                  <a:pt x="1125" y="251"/>
                  <a:pt x="1125" y="251"/>
                  <a:pt x="1125" y="251"/>
                </a:cubicBezTo>
                <a:cubicBezTo>
                  <a:pt x="1143" y="261"/>
                  <a:pt x="1143" y="287"/>
                  <a:pt x="1125" y="306"/>
                </a:cubicBezTo>
                <a:cubicBezTo>
                  <a:pt x="1017" y="413"/>
                  <a:pt x="1017" y="413"/>
                  <a:pt x="1017" y="413"/>
                </a:cubicBezTo>
                <a:cubicBezTo>
                  <a:pt x="1026" y="431"/>
                  <a:pt x="1035" y="457"/>
                  <a:pt x="1044" y="476"/>
                </a:cubicBezTo>
                <a:cubicBezTo>
                  <a:pt x="1197" y="476"/>
                  <a:pt x="1197" y="476"/>
                  <a:pt x="1197" y="476"/>
                </a:cubicBezTo>
                <a:cubicBezTo>
                  <a:pt x="1224" y="476"/>
                  <a:pt x="1242" y="493"/>
                  <a:pt x="1242" y="511"/>
                </a:cubicBezTo>
                <a:cubicBezTo>
                  <a:pt x="1242" y="709"/>
                  <a:pt x="1242" y="709"/>
                  <a:pt x="1242" y="709"/>
                </a:cubicBezTo>
                <a:cubicBezTo>
                  <a:pt x="1242" y="736"/>
                  <a:pt x="1224" y="754"/>
                  <a:pt x="1197" y="754"/>
                </a:cubicBezTo>
                <a:cubicBezTo>
                  <a:pt x="1035" y="754"/>
                  <a:pt x="1035" y="754"/>
                  <a:pt x="1035" y="754"/>
                </a:cubicBezTo>
                <a:cubicBezTo>
                  <a:pt x="1026" y="772"/>
                  <a:pt x="1017" y="790"/>
                  <a:pt x="1008" y="808"/>
                </a:cubicBezTo>
                <a:cubicBezTo>
                  <a:pt x="1134" y="925"/>
                  <a:pt x="1134" y="925"/>
                  <a:pt x="1134" y="925"/>
                </a:cubicBezTo>
                <a:cubicBezTo>
                  <a:pt x="1143" y="943"/>
                  <a:pt x="1143" y="961"/>
                  <a:pt x="1134" y="979"/>
                </a:cubicBezTo>
                <a:cubicBezTo>
                  <a:pt x="990" y="1123"/>
                  <a:pt x="990" y="1123"/>
                  <a:pt x="990" y="1123"/>
                </a:cubicBezTo>
                <a:cubicBezTo>
                  <a:pt x="972" y="1132"/>
                  <a:pt x="945" y="1132"/>
                  <a:pt x="936" y="1123"/>
                </a:cubicBezTo>
                <a:cubicBezTo>
                  <a:pt x="810" y="997"/>
                  <a:pt x="810" y="997"/>
                  <a:pt x="810" y="997"/>
                </a:cubicBezTo>
                <a:cubicBezTo>
                  <a:pt x="792" y="1006"/>
                  <a:pt x="774" y="1015"/>
                  <a:pt x="765" y="1015"/>
                </a:cubicBezTo>
                <a:cubicBezTo>
                  <a:pt x="765" y="1195"/>
                  <a:pt x="765" y="1195"/>
                  <a:pt x="765" y="1195"/>
                </a:cubicBezTo>
                <a:cubicBezTo>
                  <a:pt x="765" y="1213"/>
                  <a:pt x="747" y="1231"/>
                  <a:pt x="720" y="1231"/>
                </a:cubicBezTo>
                <a:close/>
                <a:moveTo>
                  <a:pt x="567" y="1150"/>
                </a:moveTo>
                <a:lnTo>
                  <a:pt x="567" y="1150"/>
                </a:lnTo>
                <a:cubicBezTo>
                  <a:pt x="684" y="1150"/>
                  <a:pt x="684" y="1150"/>
                  <a:pt x="684" y="1150"/>
                </a:cubicBezTo>
                <a:cubicBezTo>
                  <a:pt x="684" y="988"/>
                  <a:pt x="684" y="988"/>
                  <a:pt x="684" y="988"/>
                </a:cubicBezTo>
                <a:cubicBezTo>
                  <a:pt x="684" y="970"/>
                  <a:pt x="693" y="952"/>
                  <a:pt x="711" y="952"/>
                </a:cubicBezTo>
                <a:cubicBezTo>
                  <a:pt x="738" y="943"/>
                  <a:pt x="774" y="934"/>
                  <a:pt x="801" y="916"/>
                </a:cubicBezTo>
                <a:cubicBezTo>
                  <a:pt x="810" y="907"/>
                  <a:pt x="828" y="907"/>
                  <a:pt x="846" y="925"/>
                </a:cubicBezTo>
                <a:cubicBezTo>
                  <a:pt x="963" y="1033"/>
                  <a:pt x="963" y="1033"/>
                  <a:pt x="963" y="1033"/>
                </a:cubicBezTo>
                <a:cubicBezTo>
                  <a:pt x="1044" y="952"/>
                  <a:pt x="1044" y="952"/>
                  <a:pt x="1044" y="952"/>
                </a:cubicBezTo>
                <a:cubicBezTo>
                  <a:pt x="936" y="835"/>
                  <a:pt x="936" y="835"/>
                  <a:pt x="936" y="835"/>
                </a:cubicBezTo>
                <a:cubicBezTo>
                  <a:pt x="918" y="826"/>
                  <a:pt x="918" y="808"/>
                  <a:pt x="927" y="790"/>
                </a:cubicBezTo>
                <a:cubicBezTo>
                  <a:pt x="945" y="763"/>
                  <a:pt x="954" y="736"/>
                  <a:pt x="963" y="700"/>
                </a:cubicBezTo>
                <a:cubicBezTo>
                  <a:pt x="972" y="682"/>
                  <a:pt x="990" y="673"/>
                  <a:pt x="1008" y="673"/>
                </a:cubicBezTo>
                <a:cubicBezTo>
                  <a:pt x="1161" y="673"/>
                  <a:pt x="1161" y="673"/>
                  <a:pt x="1161" y="673"/>
                </a:cubicBezTo>
                <a:cubicBezTo>
                  <a:pt x="1161" y="556"/>
                  <a:pt x="1161" y="556"/>
                  <a:pt x="1161" y="556"/>
                </a:cubicBezTo>
                <a:cubicBezTo>
                  <a:pt x="1008" y="556"/>
                  <a:pt x="1008" y="556"/>
                  <a:pt x="1008" y="556"/>
                </a:cubicBezTo>
                <a:cubicBezTo>
                  <a:pt x="990" y="556"/>
                  <a:pt x="972" y="538"/>
                  <a:pt x="972" y="520"/>
                </a:cubicBezTo>
                <a:cubicBezTo>
                  <a:pt x="963" y="484"/>
                  <a:pt x="954" y="457"/>
                  <a:pt x="936" y="431"/>
                </a:cubicBezTo>
                <a:cubicBezTo>
                  <a:pt x="927" y="413"/>
                  <a:pt x="927" y="395"/>
                  <a:pt x="945" y="378"/>
                </a:cubicBezTo>
                <a:cubicBezTo>
                  <a:pt x="1044" y="279"/>
                  <a:pt x="1044" y="279"/>
                  <a:pt x="1044" y="279"/>
                </a:cubicBezTo>
                <a:cubicBezTo>
                  <a:pt x="963" y="189"/>
                  <a:pt x="963" y="189"/>
                  <a:pt x="963" y="189"/>
                </a:cubicBezTo>
                <a:cubicBezTo>
                  <a:pt x="855" y="287"/>
                  <a:pt x="855" y="287"/>
                  <a:pt x="855" y="287"/>
                </a:cubicBezTo>
                <a:cubicBezTo>
                  <a:pt x="846" y="306"/>
                  <a:pt x="828" y="306"/>
                  <a:pt x="810" y="297"/>
                </a:cubicBezTo>
                <a:cubicBezTo>
                  <a:pt x="783" y="279"/>
                  <a:pt x="747" y="261"/>
                  <a:pt x="711" y="251"/>
                </a:cubicBezTo>
                <a:cubicBezTo>
                  <a:pt x="693" y="251"/>
                  <a:pt x="684" y="234"/>
                  <a:pt x="684" y="215"/>
                </a:cubicBezTo>
                <a:cubicBezTo>
                  <a:pt x="684" y="81"/>
                  <a:pt x="684" y="81"/>
                  <a:pt x="684" y="81"/>
                </a:cubicBezTo>
                <a:cubicBezTo>
                  <a:pt x="558" y="81"/>
                  <a:pt x="558" y="81"/>
                  <a:pt x="558" y="81"/>
                </a:cubicBezTo>
                <a:cubicBezTo>
                  <a:pt x="558" y="215"/>
                  <a:pt x="558" y="215"/>
                  <a:pt x="558" y="215"/>
                </a:cubicBezTo>
                <a:cubicBezTo>
                  <a:pt x="558" y="234"/>
                  <a:pt x="549" y="251"/>
                  <a:pt x="531" y="251"/>
                </a:cubicBezTo>
                <a:cubicBezTo>
                  <a:pt x="495" y="261"/>
                  <a:pt x="459" y="279"/>
                  <a:pt x="432" y="297"/>
                </a:cubicBezTo>
                <a:cubicBezTo>
                  <a:pt x="414" y="306"/>
                  <a:pt x="396" y="306"/>
                  <a:pt x="387" y="297"/>
                </a:cubicBezTo>
                <a:cubicBezTo>
                  <a:pt x="279" y="198"/>
                  <a:pt x="279" y="198"/>
                  <a:pt x="279" y="198"/>
                </a:cubicBezTo>
                <a:cubicBezTo>
                  <a:pt x="198" y="279"/>
                  <a:pt x="198" y="279"/>
                  <a:pt x="198" y="279"/>
                </a:cubicBezTo>
                <a:cubicBezTo>
                  <a:pt x="297" y="378"/>
                  <a:pt x="297" y="378"/>
                  <a:pt x="297" y="378"/>
                </a:cubicBezTo>
                <a:cubicBezTo>
                  <a:pt x="315" y="395"/>
                  <a:pt x="315" y="413"/>
                  <a:pt x="306" y="431"/>
                </a:cubicBezTo>
                <a:cubicBezTo>
                  <a:pt x="288" y="457"/>
                  <a:pt x="279" y="493"/>
                  <a:pt x="270" y="520"/>
                </a:cubicBezTo>
                <a:cubicBezTo>
                  <a:pt x="270" y="538"/>
                  <a:pt x="252" y="556"/>
                  <a:pt x="234" y="556"/>
                </a:cubicBezTo>
                <a:cubicBezTo>
                  <a:pt x="81" y="556"/>
                  <a:pt x="81" y="556"/>
                  <a:pt x="81" y="556"/>
                </a:cubicBezTo>
                <a:cubicBezTo>
                  <a:pt x="81" y="673"/>
                  <a:pt x="81" y="673"/>
                  <a:pt x="81" y="673"/>
                </a:cubicBezTo>
                <a:cubicBezTo>
                  <a:pt x="243" y="673"/>
                  <a:pt x="243" y="673"/>
                  <a:pt x="243" y="673"/>
                </a:cubicBezTo>
                <a:cubicBezTo>
                  <a:pt x="261" y="673"/>
                  <a:pt x="270" y="682"/>
                  <a:pt x="279" y="700"/>
                </a:cubicBezTo>
                <a:cubicBezTo>
                  <a:pt x="288" y="736"/>
                  <a:pt x="297" y="763"/>
                  <a:pt x="315" y="790"/>
                </a:cubicBezTo>
                <a:cubicBezTo>
                  <a:pt x="324" y="808"/>
                  <a:pt x="324" y="826"/>
                  <a:pt x="315" y="844"/>
                </a:cubicBezTo>
                <a:cubicBezTo>
                  <a:pt x="198" y="952"/>
                  <a:pt x="198" y="952"/>
                  <a:pt x="198" y="952"/>
                </a:cubicBezTo>
                <a:cubicBezTo>
                  <a:pt x="288" y="1033"/>
                  <a:pt x="288" y="1033"/>
                  <a:pt x="288" y="1033"/>
                </a:cubicBezTo>
                <a:cubicBezTo>
                  <a:pt x="396" y="925"/>
                  <a:pt x="396" y="925"/>
                  <a:pt x="396" y="925"/>
                </a:cubicBezTo>
                <a:cubicBezTo>
                  <a:pt x="414" y="907"/>
                  <a:pt x="432" y="907"/>
                  <a:pt x="450" y="916"/>
                </a:cubicBezTo>
                <a:cubicBezTo>
                  <a:pt x="477" y="934"/>
                  <a:pt x="504" y="943"/>
                  <a:pt x="531" y="952"/>
                </a:cubicBezTo>
                <a:cubicBezTo>
                  <a:pt x="549" y="952"/>
                  <a:pt x="558" y="970"/>
                  <a:pt x="558" y="988"/>
                </a:cubicBezTo>
                <a:lnTo>
                  <a:pt x="567" y="11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1" name="Line 422">
            <a:extLst>
              <a:ext uri="{FF2B5EF4-FFF2-40B4-BE49-F238E27FC236}">
                <a16:creationId xmlns:a16="http://schemas.microsoft.com/office/drawing/2014/main" id="{BD223144-EA6D-1B47-93EA-FC6D89933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7549" y="8115541"/>
            <a:ext cx="5383924" cy="484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2" name="Line 423">
            <a:extLst>
              <a:ext uri="{FF2B5EF4-FFF2-40B4-BE49-F238E27FC236}">
                <a16:creationId xmlns:a16="http://schemas.microsoft.com/office/drawing/2014/main" id="{7F2D659A-DBF4-054A-A3F5-5DF299FE1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7549" y="11420523"/>
            <a:ext cx="5383924" cy="484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3" name="Line 424">
            <a:extLst>
              <a:ext uri="{FF2B5EF4-FFF2-40B4-BE49-F238E27FC236}">
                <a16:creationId xmlns:a16="http://schemas.microsoft.com/office/drawing/2014/main" id="{D5FE8B86-BBF2-F248-8BBA-2FA883109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950" y="8115541"/>
            <a:ext cx="5388768" cy="484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4" name="Line 425">
            <a:extLst>
              <a:ext uri="{FF2B5EF4-FFF2-40B4-BE49-F238E27FC236}">
                <a16:creationId xmlns:a16="http://schemas.microsoft.com/office/drawing/2014/main" id="{41EB20D2-30B1-1B46-8825-E5AE1FBBF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950" y="11420523"/>
            <a:ext cx="5388768" cy="4848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5" name="Freeform 426">
            <a:extLst>
              <a:ext uri="{FF2B5EF4-FFF2-40B4-BE49-F238E27FC236}">
                <a16:creationId xmlns:a16="http://schemas.microsoft.com/office/drawing/2014/main" id="{EECDD7E4-9E9C-CF42-955C-01B9A3DF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549" y="7960468"/>
            <a:ext cx="4981703" cy="329529"/>
          </a:xfrm>
          <a:custGeom>
            <a:avLst/>
            <a:gdLst>
              <a:gd name="T0" fmla="*/ 1576520 w 4534"/>
              <a:gd name="T1" fmla="*/ 107588 h 298"/>
              <a:gd name="T2" fmla="*/ 1576520 w 4534"/>
              <a:gd name="T3" fmla="*/ 107588 h 298"/>
              <a:gd name="T4" fmla="*/ 54710 w 4534"/>
              <a:gd name="T5" fmla="*/ 107588 h 298"/>
              <a:gd name="T6" fmla="*/ 0 w 4534"/>
              <a:gd name="T7" fmla="*/ 55424 h 298"/>
              <a:gd name="T8" fmla="*/ 0 w 4534"/>
              <a:gd name="T9" fmla="*/ 55424 h 298"/>
              <a:gd name="T10" fmla="*/ 54710 w 4534"/>
              <a:gd name="T11" fmla="*/ 0 h 298"/>
              <a:gd name="T12" fmla="*/ 1576520 w 4534"/>
              <a:gd name="T13" fmla="*/ 0 h 298"/>
              <a:gd name="T14" fmla="*/ 1631590 w 4534"/>
              <a:gd name="T15" fmla="*/ 55424 h 298"/>
              <a:gd name="T16" fmla="*/ 1631590 w 4534"/>
              <a:gd name="T17" fmla="*/ 55424 h 298"/>
              <a:gd name="T18" fmla="*/ 1576520 w 4534"/>
              <a:gd name="T19" fmla="*/ 107588 h 2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534" h="298">
                <a:moveTo>
                  <a:pt x="4380" y="297"/>
                </a:moveTo>
                <a:lnTo>
                  <a:pt x="4380" y="297"/>
                </a:lnTo>
                <a:cubicBezTo>
                  <a:pt x="152" y="297"/>
                  <a:pt x="152" y="297"/>
                  <a:pt x="152" y="297"/>
                </a:cubicBezTo>
                <a:cubicBezTo>
                  <a:pt x="63" y="297"/>
                  <a:pt x="0" y="234"/>
                  <a:pt x="0" y="153"/>
                </a:cubicBezTo>
                <a:cubicBezTo>
                  <a:pt x="0" y="63"/>
                  <a:pt x="63" y="0"/>
                  <a:pt x="152" y="0"/>
                </a:cubicBezTo>
                <a:cubicBezTo>
                  <a:pt x="4380" y="0"/>
                  <a:pt x="4380" y="0"/>
                  <a:pt x="4380" y="0"/>
                </a:cubicBezTo>
                <a:cubicBezTo>
                  <a:pt x="4461" y="0"/>
                  <a:pt x="4533" y="63"/>
                  <a:pt x="4533" y="153"/>
                </a:cubicBezTo>
                <a:cubicBezTo>
                  <a:pt x="4533" y="234"/>
                  <a:pt x="4461" y="297"/>
                  <a:pt x="4380" y="2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27">
            <a:extLst>
              <a:ext uri="{FF2B5EF4-FFF2-40B4-BE49-F238E27FC236}">
                <a16:creationId xmlns:a16="http://schemas.microsoft.com/office/drawing/2014/main" id="{A9D23043-1296-D645-8367-F362AEBDA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7549" y="11250914"/>
            <a:ext cx="2868841" cy="334373"/>
          </a:xfrm>
          <a:custGeom>
            <a:avLst/>
            <a:gdLst>
              <a:gd name="T0" fmla="*/ 884327 w 2609"/>
              <a:gd name="T1" fmla="*/ 109179 h 306"/>
              <a:gd name="T2" fmla="*/ 884327 w 2609"/>
              <a:gd name="T3" fmla="*/ 109179 h 306"/>
              <a:gd name="T4" fmla="*/ 54753 w 2609"/>
              <a:gd name="T5" fmla="*/ 109179 h 306"/>
              <a:gd name="T6" fmla="*/ 0 w 2609"/>
              <a:gd name="T7" fmla="*/ 54411 h 306"/>
              <a:gd name="T8" fmla="*/ 0 w 2609"/>
              <a:gd name="T9" fmla="*/ 54411 h 306"/>
              <a:gd name="T10" fmla="*/ 54753 w 2609"/>
              <a:gd name="T11" fmla="*/ 0 h 306"/>
              <a:gd name="T12" fmla="*/ 884327 w 2609"/>
              <a:gd name="T13" fmla="*/ 0 h 306"/>
              <a:gd name="T14" fmla="*/ 939440 w 2609"/>
              <a:gd name="T15" fmla="*/ 54411 h 306"/>
              <a:gd name="T16" fmla="*/ 939440 w 2609"/>
              <a:gd name="T17" fmla="*/ 54411 h 306"/>
              <a:gd name="T18" fmla="*/ 884327 w 2609"/>
              <a:gd name="T19" fmla="*/ 109179 h 3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09" h="306">
                <a:moveTo>
                  <a:pt x="2455" y="305"/>
                </a:moveTo>
                <a:lnTo>
                  <a:pt x="2455" y="305"/>
                </a:lnTo>
                <a:cubicBezTo>
                  <a:pt x="152" y="305"/>
                  <a:pt x="152" y="305"/>
                  <a:pt x="152" y="305"/>
                </a:cubicBezTo>
                <a:cubicBezTo>
                  <a:pt x="63" y="305"/>
                  <a:pt x="0" y="233"/>
                  <a:pt x="0" y="152"/>
                </a:cubicBezTo>
                <a:cubicBezTo>
                  <a:pt x="0" y="62"/>
                  <a:pt x="63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8" y="62"/>
                  <a:pt x="2608" y="152"/>
                </a:cubicBezTo>
                <a:cubicBezTo>
                  <a:pt x="2608" y="233"/>
                  <a:pt x="2545" y="305"/>
                  <a:pt x="2455" y="30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28">
            <a:extLst>
              <a:ext uri="{FF2B5EF4-FFF2-40B4-BE49-F238E27FC236}">
                <a16:creationId xmlns:a16="http://schemas.microsoft.com/office/drawing/2014/main" id="{BC23BB63-87D0-1B49-9C67-14EB8355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2540" y="7960468"/>
            <a:ext cx="1788178" cy="329529"/>
          </a:xfrm>
          <a:custGeom>
            <a:avLst/>
            <a:gdLst>
              <a:gd name="T0" fmla="*/ 530409 w 1629"/>
              <a:gd name="T1" fmla="*/ 107588 h 298"/>
              <a:gd name="T2" fmla="*/ 530409 w 1629"/>
              <a:gd name="T3" fmla="*/ 107588 h 298"/>
              <a:gd name="T4" fmla="*/ 51782 w 1629"/>
              <a:gd name="T5" fmla="*/ 107588 h 298"/>
              <a:gd name="T6" fmla="*/ 0 w 1629"/>
              <a:gd name="T7" fmla="*/ 55424 h 298"/>
              <a:gd name="T8" fmla="*/ 0 w 1629"/>
              <a:gd name="T9" fmla="*/ 55424 h 298"/>
              <a:gd name="T10" fmla="*/ 51782 w 1629"/>
              <a:gd name="T11" fmla="*/ 0 h 298"/>
              <a:gd name="T12" fmla="*/ 530409 w 1629"/>
              <a:gd name="T13" fmla="*/ 0 h 298"/>
              <a:gd name="T14" fmla="*/ 585427 w 1629"/>
              <a:gd name="T15" fmla="*/ 55424 h 298"/>
              <a:gd name="T16" fmla="*/ 585427 w 1629"/>
              <a:gd name="T17" fmla="*/ 55424 h 298"/>
              <a:gd name="T18" fmla="*/ 530409 w 1629"/>
              <a:gd name="T19" fmla="*/ 107588 h 29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629" h="298">
                <a:moveTo>
                  <a:pt x="1475" y="297"/>
                </a:moveTo>
                <a:lnTo>
                  <a:pt x="1475" y="297"/>
                </a:lnTo>
                <a:cubicBezTo>
                  <a:pt x="144" y="297"/>
                  <a:pt x="144" y="297"/>
                  <a:pt x="144" y="297"/>
                </a:cubicBezTo>
                <a:cubicBezTo>
                  <a:pt x="63" y="297"/>
                  <a:pt x="0" y="234"/>
                  <a:pt x="0" y="153"/>
                </a:cubicBezTo>
                <a:cubicBezTo>
                  <a:pt x="0" y="63"/>
                  <a:pt x="63" y="0"/>
                  <a:pt x="144" y="0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565" y="0"/>
                  <a:pt x="1628" y="63"/>
                  <a:pt x="1628" y="153"/>
                </a:cubicBezTo>
                <a:cubicBezTo>
                  <a:pt x="1628" y="234"/>
                  <a:pt x="1565" y="297"/>
                  <a:pt x="1475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29">
            <a:extLst>
              <a:ext uri="{FF2B5EF4-FFF2-40B4-BE49-F238E27FC236}">
                <a16:creationId xmlns:a16="http://schemas.microsoft.com/office/drawing/2014/main" id="{FA67FD58-B421-9745-B5C9-DB5647AC5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67" y="11250914"/>
            <a:ext cx="3590898" cy="334373"/>
          </a:xfrm>
          <a:custGeom>
            <a:avLst/>
            <a:gdLst>
              <a:gd name="T0" fmla="*/ 1120871 w 3266"/>
              <a:gd name="T1" fmla="*/ 109179 h 306"/>
              <a:gd name="T2" fmla="*/ 1120871 w 3266"/>
              <a:gd name="T3" fmla="*/ 109179 h 306"/>
              <a:gd name="T4" fmla="*/ 55107 w 3266"/>
              <a:gd name="T5" fmla="*/ 109179 h 306"/>
              <a:gd name="T6" fmla="*/ 0 w 3266"/>
              <a:gd name="T7" fmla="*/ 54411 h 306"/>
              <a:gd name="T8" fmla="*/ 0 w 3266"/>
              <a:gd name="T9" fmla="*/ 54411 h 306"/>
              <a:gd name="T10" fmla="*/ 55107 w 3266"/>
              <a:gd name="T11" fmla="*/ 0 h 306"/>
              <a:gd name="T12" fmla="*/ 1120871 w 3266"/>
              <a:gd name="T13" fmla="*/ 0 h 306"/>
              <a:gd name="T14" fmla="*/ 1175978 w 3266"/>
              <a:gd name="T15" fmla="*/ 54411 h 306"/>
              <a:gd name="T16" fmla="*/ 1175978 w 3266"/>
              <a:gd name="T17" fmla="*/ 54411 h 306"/>
              <a:gd name="T18" fmla="*/ 1120871 w 3266"/>
              <a:gd name="T19" fmla="*/ 109179 h 3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266" h="306">
                <a:moveTo>
                  <a:pt x="3112" y="305"/>
                </a:moveTo>
                <a:lnTo>
                  <a:pt x="3112" y="305"/>
                </a:lnTo>
                <a:cubicBezTo>
                  <a:pt x="153" y="305"/>
                  <a:pt x="153" y="305"/>
                  <a:pt x="153" y="305"/>
                </a:cubicBezTo>
                <a:cubicBezTo>
                  <a:pt x="72" y="305"/>
                  <a:pt x="0" y="233"/>
                  <a:pt x="0" y="152"/>
                </a:cubicBezTo>
                <a:cubicBezTo>
                  <a:pt x="0" y="62"/>
                  <a:pt x="72" y="0"/>
                  <a:pt x="153" y="0"/>
                </a:cubicBezTo>
                <a:cubicBezTo>
                  <a:pt x="3112" y="0"/>
                  <a:pt x="3112" y="0"/>
                  <a:pt x="3112" y="0"/>
                </a:cubicBezTo>
                <a:cubicBezTo>
                  <a:pt x="3202" y="0"/>
                  <a:pt x="3265" y="62"/>
                  <a:pt x="3265" y="152"/>
                </a:cubicBezTo>
                <a:cubicBezTo>
                  <a:pt x="3265" y="233"/>
                  <a:pt x="3202" y="305"/>
                  <a:pt x="3112" y="30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30">
            <a:extLst>
              <a:ext uri="{FF2B5EF4-FFF2-40B4-BE49-F238E27FC236}">
                <a16:creationId xmlns:a16="http://schemas.microsoft.com/office/drawing/2014/main" id="{792E0A18-2984-FF46-A87D-6AE5A9937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71" y="7645479"/>
            <a:ext cx="940127" cy="940127"/>
          </a:xfrm>
          <a:custGeom>
            <a:avLst/>
            <a:gdLst>
              <a:gd name="T0" fmla="*/ 0 w 855"/>
              <a:gd name="T1" fmla="*/ 155248 h 855"/>
              <a:gd name="T2" fmla="*/ 0 w 855"/>
              <a:gd name="T3" fmla="*/ 155248 h 855"/>
              <a:gd name="T4" fmla="*/ 155608 w 855"/>
              <a:gd name="T5" fmla="*/ 307615 h 855"/>
              <a:gd name="T6" fmla="*/ 307615 w 855"/>
              <a:gd name="T7" fmla="*/ 155248 h 855"/>
              <a:gd name="T8" fmla="*/ 155608 w 855"/>
              <a:gd name="T9" fmla="*/ 0 h 855"/>
              <a:gd name="T10" fmla="*/ 0 w 855"/>
              <a:gd name="T11" fmla="*/ 155248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5" h="855">
                <a:moveTo>
                  <a:pt x="0" y="431"/>
                </a:moveTo>
                <a:lnTo>
                  <a:pt x="0" y="431"/>
                </a:lnTo>
                <a:cubicBezTo>
                  <a:pt x="0" y="665"/>
                  <a:pt x="198" y="854"/>
                  <a:pt x="432" y="854"/>
                </a:cubicBezTo>
                <a:cubicBezTo>
                  <a:pt x="666" y="854"/>
                  <a:pt x="854" y="665"/>
                  <a:pt x="854" y="431"/>
                </a:cubicBezTo>
                <a:cubicBezTo>
                  <a:pt x="854" y="198"/>
                  <a:pt x="666" y="0"/>
                  <a:pt x="432" y="0"/>
                </a:cubicBezTo>
                <a:cubicBezTo>
                  <a:pt x="198" y="0"/>
                  <a:pt x="0" y="198"/>
                  <a:pt x="0" y="43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31">
            <a:extLst>
              <a:ext uri="{FF2B5EF4-FFF2-40B4-BE49-F238E27FC236}">
                <a16:creationId xmlns:a16="http://schemas.microsoft.com/office/drawing/2014/main" id="{B512E40A-9E4C-3B49-8188-4AB9FB2E0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71" y="10945613"/>
            <a:ext cx="940127" cy="940127"/>
          </a:xfrm>
          <a:custGeom>
            <a:avLst/>
            <a:gdLst>
              <a:gd name="T0" fmla="*/ 0 w 855"/>
              <a:gd name="T1" fmla="*/ 155248 h 855"/>
              <a:gd name="T2" fmla="*/ 0 w 855"/>
              <a:gd name="T3" fmla="*/ 155248 h 855"/>
              <a:gd name="T4" fmla="*/ 155608 w 855"/>
              <a:gd name="T5" fmla="*/ 307615 h 855"/>
              <a:gd name="T6" fmla="*/ 307615 w 855"/>
              <a:gd name="T7" fmla="*/ 155248 h 855"/>
              <a:gd name="T8" fmla="*/ 155608 w 855"/>
              <a:gd name="T9" fmla="*/ 0 h 855"/>
              <a:gd name="T10" fmla="*/ 0 w 855"/>
              <a:gd name="T11" fmla="*/ 155248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55" h="855">
                <a:moveTo>
                  <a:pt x="0" y="431"/>
                </a:moveTo>
                <a:lnTo>
                  <a:pt x="0" y="431"/>
                </a:lnTo>
                <a:cubicBezTo>
                  <a:pt x="0" y="665"/>
                  <a:pt x="198" y="854"/>
                  <a:pt x="432" y="854"/>
                </a:cubicBezTo>
                <a:cubicBezTo>
                  <a:pt x="666" y="854"/>
                  <a:pt x="854" y="665"/>
                  <a:pt x="854" y="431"/>
                </a:cubicBezTo>
                <a:cubicBezTo>
                  <a:pt x="854" y="197"/>
                  <a:pt x="666" y="0"/>
                  <a:pt x="432" y="0"/>
                </a:cubicBezTo>
                <a:cubicBezTo>
                  <a:pt x="198" y="0"/>
                  <a:pt x="0" y="197"/>
                  <a:pt x="0" y="43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32">
            <a:extLst>
              <a:ext uri="{FF2B5EF4-FFF2-40B4-BE49-F238E27FC236}">
                <a16:creationId xmlns:a16="http://schemas.microsoft.com/office/drawing/2014/main" id="{AED358BD-ED25-074A-B4AC-2702FED7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317" y="7645479"/>
            <a:ext cx="930435" cy="940127"/>
          </a:xfrm>
          <a:custGeom>
            <a:avLst/>
            <a:gdLst>
              <a:gd name="T0" fmla="*/ 0 w 847"/>
              <a:gd name="T1" fmla="*/ 155248 h 855"/>
              <a:gd name="T2" fmla="*/ 0 w 847"/>
              <a:gd name="T3" fmla="*/ 155248 h 855"/>
              <a:gd name="T4" fmla="*/ 152220 w 847"/>
              <a:gd name="T5" fmla="*/ 307615 h 855"/>
              <a:gd name="T6" fmla="*/ 304440 w 847"/>
              <a:gd name="T7" fmla="*/ 155248 h 855"/>
              <a:gd name="T8" fmla="*/ 152220 w 847"/>
              <a:gd name="T9" fmla="*/ 0 h 855"/>
              <a:gd name="T10" fmla="*/ 0 w 847"/>
              <a:gd name="T11" fmla="*/ 155248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7" h="855">
                <a:moveTo>
                  <a:pt x="0" y="431"/>
                </a:moveTo>
                <a:lnTo>
                  <a:pt x="0" y="431"/>
                </a:lnTo>
                <a:cubicBezTo>
                  <a:pt x="0" y="665"/>
                  <a:pt x="189" y="854"/>
                  <a:pt x="423" y="854"/>
                </a:cubicBezTo>
                <a:cubicBezTo>
                  <a:pt x="657" y="854"/>
                  <a:pt x="846" y="665"/>
                  <a:pt x="846" y="431"/>
                </a:cubicBezTo>
                <a:cubicBezTo>
                  <a:pt x="846" y="198"/>
                  <a:pt x="657" y="0"/>
                  <a:pt x="423" y="0"/>
                </a:cubicBezTo>
                <a:cubicBezTo>
                  <a:pt x="189" y="0"/>
                  <a:pt x="0" y="198"/>
                  <a:pt x="0" y="43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33">
            <a:extLst>
              <a:ext uri="{FF2B5EF4-FFF2-40B4-BE49-F238E27FC236}">
                <a16:creationId xmlns:a16="http://schemas.microsoft.com/office/drawing/2014/main" id="{6B873810-FB7B-C641-BE47-6E7723912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317" y="10945613"/>
            <a:ext cx="930435" cy="940127"/>
          </a:xfrm>
          <a:custGeom>
            <a:avLst/>
            <a:gdLst>
              <a:gd name="T0" fmla="*/ 0 w 847"/>
              <a:gd name="T1" fmla="*/ 155248 h 855"/>
              <a:gd name="T2" fmla="*/ 0 w 847"/>
              <a:gd name="T3" fmla="*/ 155248 h 855"/>
              <a:gd name="T4" fmla="*/ 152220 w 847"/>
              <a:gd name="T5" fmla="*/ 307615 h 855"/>
              <a:gd name="T6" fmla="*/ 304440 w 847"/>
              <a:gd name="T7" fmla="*/ 155248 h 855"/>
              <a:gd name="T8" fmla="*/ 152220 w 847"/>
              <a:gd name="T9" fmla="*/ 0 h 855"/>
              <a:gd name="T10" fmla="*/ 0 w 847"/>
              <a:gd name="T11" fmla="*/ 155248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47" h="855">
                <a:moveTo>
                  <a:pt x="0" y="431"/>
                </a:moveTo>
                <a:lnTo>
                  <a:pt x="0" y="431"/>
                </a:lnTo>
                <a:cubicBezTo>
                  <a:pt x="0" y="665"/>
                  <a:pt x="189" y="854"/>
                  <a:pt x="423" y="854"/>
                </a:cubicBezTo>
                <a:cubicBezTo>
                  <a:pt x="657" y="854"/>
                  <a:pt x="846" y="665"/>
                  <a:pt x="846" y="431"/>
                </a:cubicBezTo>
                <a:cubicBezTo>
                  <a:pt x="846" y="197"/>
                  <a:pt x="657" y="0"/>
                  <a:pt x="423" y="0"/>
                </a:cubicBezTo>
                <a:cubicBezTo>
                  <a:pt x="189" y="0"/>
                  <a:pt x="0" y="197"/>
                  <a:pt x="0" y="43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34">
            <a:extLst>
              <a:ext uri="{FF2B5EF4-FFF2-40B4-BE49-F238E27FC236}">
                <a16:creationId xmlns:a16="http://schemas.microsoft.com/office/drawing/2014/main" id="{D3564426-B670-5F4D-81C8-373D233DA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13" y="6589047"/>
            <a:ext cx="48460" cy="188993"/>
          </a:xfrm>
          <a:custGeom>
            <a:avLst/>
            <a:gdLst>
              <a:gd name="T0" fmla="*/ 9318 w 46"/>
              <a:gd name="T1" fmla="*/ 61550 h 171"/>
              <a:gd name="T2" fmla="*/ 9318 w 46"/>
              <a:gd name="T3" fmla="*/ 61550 h 171"/>
              <a:gd name="T4" fmla="*/ 9318 w 46"/>
              <a:gd name="T5" fmla="*/ 61550 h 171"/>
              <a:gd name="T6" fmla="*/ 0 w 46"/>
              <a:gd name="T7" fmla="*/ 52136 h 171"/>
              <a:gd name="T8" fmla="*/ 0 w 46"/>
              <a:gd name="T9" fmla="*/ 6517 h 171"/>
              <a:gd name="T10" fmla="*/ 9318 w 46"/>
              <a:gd name="T11" fmla="*/ 0 h 171"/>
              <a:gd name="T12" fmla="*/ 9318 w 46"/>
              <a:gd name="T13" fmla="*/ 0 h 171"/>
              <a:gd name="T14" fmla="*/ 15530 w 46"/>
              <a:gd name="T15" fmla="*/ 6517 h 171"/>
              <a:gd name="T16" fmla="*/ 15530 w 46"/>
              <a:gd name="T17" fmla="*/ 52136 h 171"/>
              <a:gd name="T18" fmla="*/ 9318 w 46"/>
              <a:gd name="T19" fmla="*/ 61550 h 1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171">
                <a:moveTo>
                  <a:pt x="27" y="170"/>
                </a:moveTo>
                <a:lnTo>
                  <a:pt x="27" y="170"/>
                </a:lnTo>
                <a:cubicBezTo>
                  <a:pt x="9" y="170"/>
                  <a:pt x="0" y="161"/>
                  <a:pt x="0" y="14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45" y="161"/>
                  <a:pt x="36" y="170"/>
                  <a:pt x="27" y="17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35">
            <a:extLst>
              <a:ext uri="{FF2B5EF4-FFF2-40B4-BE49-F238E27FC236}">
                <a16:creationId xmlns:a16="http://schemas.microsoft.com/office/drawing/2014/main" id="{956F79E4-0D8B-E545-8416-8153B6042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135" y="6390359"/>
            <a:ext cx="1090355" cy="276224"/>
          </a:xfrm>
          <a:custGeom>
            <a:avLst/>
            <a:gdLst>
              <a:gd name="T0" fmla="*/ 285390 w 990"/>
              <a:gd name="T1" fmla="*/ 90130 h 253"/>
              <a:gd name="T2" fmla="*/ 285390 w 990"/>
              <a:gd name="T3" fmla="*/ 90130 h 253"/>
              <a:gd name="T4" fmla="*/ 282503 w 990"/>
              <a:gd name="T5" fmla="*/ 90130 h 253"/>
              <a:gd name="T6" fmla="*/ 178594 w 990"/>
              <a:gd name="T7" fmla="*/ 73678 h 253"/>
              <a:gd name="T8" fmla="*/ 178594 w 990"/>
              <a:gd name="T9" fmla="*/ 73678 h 253"/>
              <a:gd name="T10" fmla="*/ 74685 w 990"/>
              <a:gd name="T11" fmla="*/ 90130 h 253"/>
              <a:gd name="T12" fmla="*/ 55202 w 990"/>
              <a:gd name="T13" fmla="*/ 83692 h 253"/>
              <a:gd name="T14" fmla="*/ 48707 w 990"/>
              <a:gd name="T15" fmla="*/ 77255 h 253"/>
              <a:gd name="T16" fmla="*/ 45460 w 990"/>
              <a:gd name="T17" fmla="*/ 73678 h 253"/>
              <a:gd name="T18" fmla="*/ 6494 w 990"/>
              <a:gd name="T19" fmla="*/ 73678 h 253"/>
              <a:gd name="T20" fmla="*/ 0 w 990"/>
              <a:gd name="T21" fmla="*/ 70817 h 253"/>
              <a:gd name="T22" fmla="*/ 3247 w 990"/>
              <a:gd name="T23" fmla="*/ 60802 h 253"/>
              <a:gd name="T24" fmla="*/ 58449 w 990"/>
              <a:gd name="T25" fmla="*/ 32189 h 253"/>
              <a:gd name="T26" fmla="*/ 178594 w 990"/>
              <a:gd name="T27" fmla="*/ 0 h 253"/>
              <a:gd name="T28" fmla="*/ 298378 w 990"/>
              <a:gd name="T29" fmla="*/ 32189 h 253"/>
              <a:gd name="T30" fmla="*/ 353580 w 990"/>
              <a:gd name="T31" fmla="*/ 60802 h 253"/>
              <a:gd name="T32" fmla="*/ 356827 w 990"/>
              <a:gd name="T33" fmla="*/ 70817 h 253"/>
              <a:gd name="T34" fmla="*/ 347086 w 990"/>
              <a:gd name="T35" fmla="*/ 73678 h 253"/>
              <a:gd name="T36" fmla="*/ 308120 w 990"/>
              <a:gd name="T37" fmla="*/ 73678 h 253"/>
              <a:gd name="T38" fmla="*/ 308120 w 990"/>
              <a:gd name="T39" fmla="*/ 77255 h 253"/>
              <a:gd name="T40" fmla="*/ 301625 w 990"/>
              <a:gd name="T41" fmla="*/ 83692 h 253"/>
              <a:gd name="T42" fmla="*/ 285390 w 990"/>
              <a:gd name="T43" fmla="*/ 90130 h 253"/>
              <a:gd name="T44" fmla="*/ 178594 w 990"/>
              <a:gd name="T45" fmla="*/ 57941 h 253"/>
              <a:gd name="T46" fmla="*/ 178594 w 990"/>
              <a:gd name="T47" fmla="*/ 57941 h 253"/>
              <a:gd name="T48" fmla="*/ 285390 w 990"/>
              <a:gd name="T49" fmla="*/ 73678 h 253"/>
              <a:gd name="T50" fmla="*/ 288637 w 990"/>
              <a:gd name="T51" fmla="*/ 73678 h 253"/>
              <a:gd name="T52" fmla="*/ 295131 w 990"/>
              <a:gd name="T53" fmla="*/ 64379 h 253"/>
              <a:gd name="T54" fmla="*/ 308120 w 990"/>
              <a:gd name="T55" fmla="*/ 57941 h 253"/>
              <a:gd name="T56" fmla="*/ 318222 w 990"/>
              <a:gd name="T57" fmla="*/ 57941 h 253"/>
              <a:gd name="T58" fmla="*/ 292245 w 990"/>
              <a:gd name="T59" fmla="*/ 45065 h 253"/>
              <a:gd name="T60" fmla="*/ 178594 w 990"/>
              <a:gd name="T61" fmla="*/ 16095 h 253"/>
              <a:gd name="T62" fmla="*/ 38966 w 990"/>
              <a:gd name="T63" fmla="*/ 57941 h 253"/>
              <a:gd name="T64" fmla="*/ 45460 w 990"/>
              <a:gd name="T65" fmla="*/ 57941 h 253"/>
              <a:gd name="T66" fmla="*/ 58449 w 990"/>
              <a:gd name="T67" fmla="*/ 64379 h 253"/>
              <a:gd name="T68" fmla="*/ 68190 w 990"/>
              <a:gd name="T69" fmla="*/ 73678 h 253"/>
              <a:gd name="T70" fmla="*/ 71438 w 990"/>
              <a:gd name="T71" fmla="*/ 73678 h 253"/>
              <a:gd name="T72" fmla="*/ 178594 w 990"/>
              <a:gd name="T73" fmla="*/ 57941 h 2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990" h="253">
                <a:moveTo>
                  <a:pt x="791" y="252"/>
                </a:moveTo>
                <a:lnTo>
                  <a:pt x="791" y="252"/>
                </a:lnTo>
                <a:cubicBezTo>
                  <a:pt x="791" y="252"/>
                  <a:pt x="791" y="252"/>
                  <a:pt x="783" y="252"/>
                </a:cubicBezTo>
                <a:cubicBezTo>
                  <a:pt x="738" y="242"/>
                  <a:pt x="584" y="206"/>
                  <a:pt x="495" y="206"/>
                </a:cubicBezTo>
                <a:cubicBezTo>
                  <a:pt x="396" y="206"/>
                  <a:pt x="243" y="242"/>
                  <a:pt x="207" y="252"/>
                </a:cubicBezTo>
                <a:cubicBezTo>
                  <a:pt x="189" y="252"/>
                  <a:pt x="171" y="252"/>
                  <a:pt x="153" y="234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35" y="206"/>
                  <a:pt x="126" y="206"/>
                  <a:pt x="126" y="206"/>
                </a:cubicBezTo>
                <a:cubicBezTo>
                  <a:pt x="18" y="206"/>
                  <a:pt x="18" y="206"/>
                  <a:pt x="18" y="206"/>
                </a:cubicBezTo>
                <a:cubicBezTo>
                  <a:pt x="9" y="206"/>
                  <a:pt x="0" y="206"/>
                  <a:pt x="0" y="198"/>
                </a:cubicBezTo>
                <a:cubicBezTo>
                  <a:pt x="0" y="180"/>
                  <a:pt x="0" y="170"/>
                  <a:pt x="9" y="170"/>
                </a:cubicBezTo>
                <a:cubicBezTo>
                  <a:pt x="9" y="170"/>
                  <a:pt x="72" y="126"/>
                  <a:pt x="162" y="90"/>
                </a:cubicBezTo>
                <a:cubicBezTo>
                  <a:pt x="243" y="45"/>
                  <a:pt x="369" y="0"/>
                  <a:pt x="495" y="0"/>
                </a:cubicBezTo>
                <a:cubicBezTo>
                  <a:pt x="620" y="0"/>
                  <a:pt x="747" y="45"/>
                  <a:pt x="827" y="90"/>
                </a:cubicBezTo>
                <a:cubicBezTo>
                  <a:pt x="918" y="126"/>
                  <a:pt x="980" y="170"/>
                  <a:pt x="980" y="170"/>
                </a:cubicBezTo>
                <a:cubicBezTo>
                  <a:pt x="989" y="170"/>
                  <a:pt x="989" y="189"/>
                  <a:pt x="989" y="198"/>
                </a:cubicBezTo>
                <a:cubicBezTo>
                  <a:pt x="989" y="206"/>
                  <a:pt x="980" y="206"/>
                  <a:pt x="962" y="206"/>
                </a:cubicBezTo>
                <a:cubicBezTo>
                  <a:pt x="854" y="206"/>
                  <a:pt x="854" y="206"/>
                  <a:pt x="854" y="206"/>
                </a:cubicBezTo>
                <a:cubicBezTo>
                  <a:pt x="854" y="206"/>
                  <a:pt x="854" y="206"/>
                  <a:pt x="854" y="216"/>
                </a:cubicBezTo>
                <a:cubicBezTo>
                  <a:pt x="836" y="234"/>
                  <a:pt x="836" y="234"/>
                  <a:pt x="836" y="234"/>
                </a:cubicBezTo>
                <a:cubicBezTo>
                  <a:pt x="818" y="242"/>
                  <a:pt x="810" y="252"/>
                  <a:pt x="791" y="252"/>
                </a:cubicBezTo>
                <a:close/>
                <a:moveTo>
                  <a:pt x="495" y="162"/>
                </a:moveTo>
                <a:lnTo>
                  <a:pt x="495" y="162"/>
                </a:lnTo>
                <a:cubicBezTo>
                  <a:pt x="594" y="162"/>
                  <a:pt x="738" y="189"/>
                  <a:pt x="791" y="206"/>
                </a:cubicBezTo>
                <a:lnTo>
                  <a:pt x="800" y="206"/>
                </a:lnTo>
                <a:cubicBezTo>
                  <a:pt x="818" y="180"/>
                  <a:pt x="818" y="180"/>
                  <a:pt x="818" y="180"/>
                </a:cubicBezTo>
                <a:cubicBezTo>
                  <a:pt x="827" y="170"/>
                  <a:pt x="846" y="162"/>
                  <a:pt x="854" y="162"/>
                </a:cubicBezTo>
                <a:cubicBezTo>
                  <a:pt x="882" y="162"/>
                  <a:pt x="882" y="162"/>
                  <a:pt x="882" y="162"/>
                </a:cubicBezTo>
                <a:cubicBezTo>
                  <a:pt x="863" y="153"/>
                  <a:pt x="836" y="144"/>
                  <a:pt x="810" y="126"/>
                </a:cubicBezTo>
                <a:cubicBezTo>
                  <a:pt x="728" y="90"/>
                  <a:pt x="612" y="45"/>
                  <a:pt x="495" y="45"/>
                </a:cubicBezTo>
                <a:cubicBezTo>
                  <a:pt x="342" y="45"/>
                  <a:pt x="189" y="117"/>
                  <a:pt x="108" y="162"/>
                </a:cubicBezTo>
                <a:cubicBezTo>
                  <a:pt x="126" y="162"/>
                  <a:pt x="126" y="162"/>
                  <a:pt x="126" y="162"/>
                </a:cubicBezTo>
                <a:cubicBezTo>
                  <a:pt x="144" y="162"/>
                  <a:pt x="153" y="170"/>
                  <a:pt x="162" y="180"/>
                </a:cubicBezTo>
                <a:cubicBezTo>
                  <a:pt x="189" y="206"/>
                  <a:pt x="189" y="206"/>
                  <a:pt x="189" y="206"/>
                </a:cubicBezTo>
                <a:cubicBezTo>
                  <a:pt x="189" y="206"/>
                  <a:pt x="189" y="206"/>
                  <a:pt x="198" y="206"/>
                </a:cubicBezTo>
                <a:cubicBezTo>
                  <a:pt x="252" y="189"/>
                  <a:pt x="396" y="162"/>
                  <a:pt x="495" y="16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36">
            <a:extLst>
              <a:ext uri="{FF2B5EF4-FFF2-40B4-BE49-F238E27FC236}">
                <a16:creationId xmlns:a16="http://schemas.microsoft.com/office/drawing/2014/main" id="{E1BEDE83-ABB0-2C4C-9DF0-55601B514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813" y="6361283"/>
            <a:ext cx="48460" cy="82384"/>
          </a:xfrm>
          <a:custGeom>
            <a:avLst/>
            <a:gdLst>
              <a:gd name="T0" fmla="*/ 9318 w 46"/>
              <a:gd name="T1" fmla="*/ 26618 h 73"/>
              <a:gd name="T2" fmla="*/ 9318 w 46"/>
              <a:gd name="T3" fmla="*/ 26618 h 73"/>
              <a:gd name="T4" fmla="*/ 9318 w 46"/>
              <a:gd name="T5" fmla="*/ 26618 h 73"/>
              <a:gd name="T6" fmla="*/ 0 w 46"/>
              <a:gd name="T7" fmla="*/ 19964 h 73"/>
              <a:gd name="T8" fmla="*/ 0 w 46"/>
              <a:gd name="T9" fmla="*/ 6655 h 73"/>
              <a:gd name="T10" fmla="*/ 9318 w 46"/>
              <a:gd name="T11" fmla="*/ 0 h 73"/>
              <a:gd name="T12" fmla="*/ 9318 w 46"/>
              <a:gd name="T13" fmla="*/ 0 h 73"/>
              <a:gd name="T14" fmla="*/ 15530 w 46"/>
              <a:gd name="T15" fmla="*/ 6655 h 73"/>
              <a:gd name="T16" fmla="*/ 15530 w 46"/>
              <a:gd name="T17" fmla="*/ 19964 h 73"/>
              <a:gd name="T18" fmla="*/ 9318 w 46"/>
              <a:gd name="T19" fmla="*/ 26618 h 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73">
                <a:moveTo>
                  <a:pt x="27" y="72"/>
                </a:moveTo>
                <a:lnTo>
                  <a:pt x="27" y="72"/>
                </a:lnTo>
                <a:cubicBezTo>
                  <a:pt x="9" y="72"/>
                  <a:pt x="0" y="63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63"/>
                  <a:pt x="36" y="72"/>
                  <a:pt x="27" y="7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37">
            <a:extLst>
              <a:ext uri="{FF2B5EF4-FFF2-40B4-BE49-F238E27FC236}">
                <a16:creationId xmlns:a16="http://schemas.microsoft.com/office/drawing/2014/main" id="{545D1629-F8D0-394C-935F-BED050B12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127" y="6894345"/>
            <a:ext cx="455525" cy="542754"/>
          </a:xfrm>
          <a:custGeom>
            <a:avLst/>
            <a:gdLst>
              <a:gd name="T0" fmla="*/ 74433 w 415"/>
              <a:gd name="T1" fmla="*/ 177442 h 496"/>
              <a:gd name="T2" fmla="*/ 74433 w 415"/>
              <a:gd name="T3" fmla="*/ 177442 h 496"/>
              <a:gd name="T4" fmla="*/ 0 w 415"/>
              <a:gd name="T5" fmla="*/ 103239 h 496"/>
              <a:gd name="T6" fmla="*/ 32362 w 415"/>
              <a:gd name="T7" fmla="*/ 9679 h 496"/>
              <a:gd name="T8" fmla="*/ 38834 w 415"/>
              <a:gd name="T9" fmla="*/ 6452 h 496"/>
              <a:gd name="T10" fmla="*/ 51779 w 415"/>
              <a:gd name="T11" fmla="*/ 3226 h 496"/>
              <a:gd name="T12" fmla="*/ 51779 w 415"/>
              <a:gd name="T13" fmla="*/ 16131 h 496"/>
              <a:gd name="T14" fmla="*/ 45307 w 415"/>
              <a:gd name="T15" fmla="*/ 22583 h 496"/>
              <a:gd name="T16" fmla="*/ 16181 w 415"/>
              <a:gd name="T17" fmla="*/ 103239 h 496"/>
              <a:gd name="T18" fmla="*/ 74433 w 415"/>
              <a:gd name="T19" fmla="*/ 161310 h 496"/>
              <a:gd name="T20" fmla="*/ 129448 w 415"/>
              <a:gd name="T21" fmla="*/ 103239 h 496"/>
              <a:gd name="T22" fmla="*/ 100322 w 415"/>
              <a:gd name="T23" fmla="*/ 22583 h 496"/>
              <a:gd name="T24" fmla="*/ 97086 w 415"/>
              <a:gd name="T25" fmla="*/ 16131 h 496"/>
              <a:gd name="T26" fmla="*/ 97086 w 415"/>
              <a:gd name="T27" fmla="*/ 3226 h 496"/>
              <a:gd name="T28" fmla="*/ 110031 w 415"/>
              <a:gd name="T29" fmla="*/ 6452 h 496"/>
              <a:gd name="T30" fmla="*/ 113267 w 415"/>
              <a:gd name="T31" fmla="*/ 9679 h 496"/>
              <a:gd name="T32" fmla="*/ 148865 w 415"/>
              <a:gd name="T33" fmla="*/ 103239 h 496"/>
              <a:gd name="T34" fmla="*/ 74433 w 415"/>
              <a:gd name="T35" fmla="*/ 177442 h 49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15" h="496">
                <a:moveTo>
                  <a:pt x="207" y="495"/>
                </a:moveTo>
                <a:lnTo>
                  <a:pt x="207" y="495"/>
                </a:lnTo>
                <a:cubicBezTo>
                  <a:pt x="90" y="495"/>
                  <a:pt x="0" y="405"/>
                  <a:pt x="0" y="288"/>
                </a:cubicBezTo>
                <a:cubicBezTo>
                  <a:pt x="0" y="225"/>
                  <a:pt x="36" y="108"/>
                  <a:pt x="90" y="27"/>
                </a:cubicBezTo>
                <a:cubicBezTo>
                  <a:pt x="99" y="27"/>
                  <a:pt x="99" y="18"/>
                  <a:pt x="108" y="18"/>
                </a:cubicBezTo>
                <a:cubicBezTo>
                  <a:pt x="117" y="0"/>
                  <a:pt x="135" y="0"/>
                  <a:pt x="144" y="9"/>
                </a:cubicBezTo>
                <a:cubicBezTo>
                  <a:pt x="153" y="18"/>
                  <a:pt x="153" y="36"/>
                  <a:pt x="144" y="45"/>
                </a:cubicBezTo>
                <a:cubicBezTo>
                  <a:pt x="135" y="45"/>
                  <a:pt x="135" y="54"/>
                  <a:pt x="126" y="63"/>
                </a:cubicBezTo>
                <a:cubicBezTo>
                  <a:pt x="81" y="126"/>
                  <a:pt x="45" y="234"/>
                  <a:pt x="45" y="288"/>
                </a:cubicBezTo>
                <a:cubicBezTo>
                  <a:pt x="45" y="378"/>
                  <a:pt x="117" y="450"/>
                  <a:pt x="207" y="450"/>
                </a:cubicBezTo>
                <a:cubicBezTo>
                  <a:pt x="296" y="450"/>
                  <a:pt x="360" y="378"/>
                  <a:pt x="360" y="288"/>
                </a:cubicBezTo>
                <a:cubicBezTo>
                  <a:pt x="360" y="234"/>
                  <a:pt x="332" y="126"/>
                  <a:pt x="279" y="63"/>
                </a:cubicBezTo>
                <a:cubicBezTo>
                  <a:pt x="279" y="54"/>
                  <a:pt x="270" y="45"/>
                  <a:pt x="270" y="45"/>
                </a:cubicBezTo>
                <a:cubicBezTo>
                  <a:pt x="261" y="36"/>
                  <a:pt x="261" y="18"/>
                  <a:pt x="270" y="9"/>
                </a:cubicBezTo>
                <a:cubicBezTo>
                  <a:pt x="279" y="0"/>
                  <a:pt x="296" y="9"/>
                  <a:pt x="306" y="18"/>
                </a:cubicBezTo>
                <a:lnTo>
                  <a:pt x="315" y="27"/>
                </a:lnTo>
                <a:cubicBezTo>
                  <a:pt x="378" y="108"/>
                  <a:pt x="414" y="225"/>
                  <a:pt x="414" y="288"/>
                </a:cubicBezTo>
                <a:cubicBezTo>
                  <a:pt x="414" y="405"/>
                  <a:pt x="315" y="495"/>
                  <a:pt x="207" y="49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38">
            <a:extLst>
              <a:ext uri="{FF2B5EF4-FFF2-40B4-BE49-F238E27FC236}">
                <a16:creationId xmlns:a16="http://schemas.microsoft.com/office/drawing/2014/main" id="{2F221446-FD2C-424F-A3A6-317AFAC04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664" y="6715044"/>
            <a:ext cx="285913" cy="155072"/>
          </a:xfrm>
          <a:custGeom>
            <a:avLst/>
            <a:gdLst>
              <a:gd name="T0" fmla="*/ 74284 w 261"/>
              <a:gd name="T1" fmla="*/ 50445 h 143"/>
              <a:gd name="T2" fmla="*/ 74284 w 261"/>
              <a:gd name="T3" fmla="*/ 50445 h 143"/>
              <a:gd name="T4" fmla="*/ 71054 w 261"/>
              <a:gd name="T5" fmla="*/ 47603 h 143"/>
              <a:gd name="T6" fmla="*/ 67824 w 261"/>
              <a:gd name="T7" fmla="*/ 37656 h 143"/>
              <a:gd name="T8" fmla="*/ 77513 w 261"/>
              <a:gd name="T9" fmla="*/ 18828 h 143"/>
              <a:gd name="T10" fmla="*/ 77513 w 261"/>
              <a:gd name="T11" fmla="*/ 18828 h 143"/>
              <a:gd name="T12" fmla="*/ 77513 w 261"/>
              <a:gd name="T13" fmla="*/ 18828 h 143"/>
              <a:gd name="T14" fmla="*/ 19378 w 261"/>
              <a:gd name="T15" fmla="*/ 18828 h 143"/>
              <a:gd name="T16" fmla="*/ 19378 w 261"/>
              <a:gd name="T17" fmla="*/ 18828 h 143"/>
              <a:gd name="T18" fmla="*/ 19378 w 261"/>
              <a:gd name="T19" fmla="*/ 18828 h 143"/>
              <a:gd name="T20" fmla="*/ 29068 w 261"/>
              <a:gd name="T21" fmla="*/ 37656 h 143"/>
              <a:gd name="T22" fmla="*/ 25838 w 261"/>
              <a:gd name="T23" fmla="*/ 47603 h 143"/>
              <a:gd name="T24" fmla="*/ 12919 w 261"/>
              <a:gd name="T25" fmla="*/ 44050 h 143"/>
              <a:gd name="T26" fmla="*/ 3230 w 261"/>
              <a:gd name="T27" fmla="*/ 25222 h 143"/>
              <a:gd name="T28" fmla="*/ 6459 w 261"/>
              <a:gd name="T29" fmla="*/ 9592 h 143"/>
              <a:gd name="T30" fmla="*/ 19378 w 261"/>
              <a:gd name="T31" fmla="*/ 0 h 143"/>
              <a:gd name="T32" fmla="*/ 77513 w 261"/>
              <a:gd name="T33" fmla="*/ 0 h 143"/>
              <a:gd name="T34" fmla="*/ 90432 w 261"/>
              <a:gd name="T35" fmla="*/ 9592 h 143"/>
              <a:gd name="T36" fmla="*/ 90432 w 261"/>
              <a:gd name="T37" fmla="*/ 25222 h 143"/>
              <a:gd name="T38" fmla="*/ 80384 w 261"/>
              <a:gd name="T39" fmla="*/ 44050 h 143"/>
              <a:gd name="T40" fmla="*/ 74284 w 261"/>
              <a:gd name="T41" fmla="*/ 50445 h 143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1" h="143">
                <a:moveTo>
                  <a:pt x="207" y="142"/>
                </a:moveTo>
                <a:lnTo>
                  <a:pt x="207" y="142"/>
                </a:lnTo>
                <a:cubicBezTo>
                  <a:pt x="207" y="142"/>
                  <a:pt x="198" y="142"/>
                  <a:pt x="198" y="134"/>
                </a:cubicBezTo>
                <a:cubicBezTo>
                  <a:pt x="189" y="134"/>
                  <a:pt x="180" y="115"/>
                  <a:pt x="189" y="106"/>
                </a:cubicBezTo>
                <a:cubicBezTo>
                  <a:pt x="216" y="53"/>
                  <a:pt x="216" y="53"/>
                  <a:pt x="216" y="53"/>
                </a:cubicBezTo>
                <a:cubicBezTo>
                  <a:pt x="54" y="53"/>
                  <a:pt x="54" y="53"/>
                  <a:pt x="54" y="53"/>
                </a:cubicBezTo>
                <a:cubicBezTo>
                  <a:pt x="81" y="106"/>
                  <a:pt x="81" y="106"/>
                  <a:pt x="81" y="106"/>
                </a:cubicBezTo>
                <a:cubicBezTo>
                  <a:pt x="90" y="115"/>
                  <a:pt x="81" y="134"/>
                  <a:pt x="72" y="134"/>
                </a:cubicBezTo>
                <a:cubicBezTo>
                  <a:pt x="54" y="142"/>
                  <a:pt x="45" y="134"/>
                  <a:pt x="36" y="124"/>
                </a:cubicBezTo>
                <a:cubicBezTo>
                  <a:pt x="9" y="71"/>
                  <a:pt x="9" y="71"/>
                  <a:pt x="9" y="71"/>
                </a:cubicBezTo>
                <a:cubicBezTo>
                  <a:pt x="0" y="53"/>
                  <a:pt x="9" y="36"/>
                  <a:pt x="18" y="27"/>
                </a:cubicBezTo>
                <a:cubicBezTo>
                  <a:pt x="18" y="8"/>
                  <a:pt x="36" y="0"/>
                  <a:pt x="5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4" y="0"/>
                  <a:pt x="243" y="8"/>
                  <a:pt x="252" y="27"/>
                </a:cubicBezTo>
                <a:cubicBezTo>
                  <a:pt x="260" y="36"/>
                  <a:pt x="260" y="53"/>
                  <a:pt x="252" y="71"/>
                </a:cubicBezTo>
                <a:cubicBezTo>
                  <a:pt x="224" y="124"/>
                  <a:pt x="224" y="124"/>
                  <a:pt x="224" y="124"/>
                </a:cubicBezTo>
                <a:cubicBezTo>
                  <a:pt x="224" y="134"/>
                  <a:pt x="216" y="142"/>
                  <a:pt x="207" y="14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39">
            <a:extLst>
              <a:ext uri="{FF2B5EF4-FFF2-40B4-BE49-F238E27FC236}">
                <a16:creationId xmlns:a16="http://schemas.microsoft.com/office/drawing/2014/main" id="{3EB01B24-DDD1-2943-9311-B8C58B476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816" y="6874961"/>
            <a:ext cx="169609" cy="29076"/>
          </a:xfrm>
          <a:custGeom>
            <a:avLst/>
            <a:gdLst>
              <a:gd name="T0" fmla="*/ 51954 w 154"/>
              <a:gd name="T1" fmla="*/ 9185 h 28"/>
              <a:gd name="T2" fmla="*/ 51954 w 154"/>
              <a:gd name="T3" fmla="*/ 9185 h 28"/>
              <a:gd name="T4" fmla="*/ 6494 w 154"/>
              <a:gd name="T5" fmla="*/ 9185 h 28"/>
              <a:gd name="T6" fmla="*/ 0 w 154"/>
              <a:gd name="T7" fmla="*/ 3062 h 28"/>
              <a:gd name="T8" fmla="*/ 6494 w 154"/>
              <a:gd name="T9" fmla="*/ 0 h 28"/>
              <a:gd name="T10" fmla="*/ 51954 w 154"/>
              <a:gd name="T11" fmla="*/ 0 h 28"/>
              <a:gd name="T12" fmla="*/ 55201 w 154"/>
              <a:gd name="T13" fmla="*/ 3062 h 28"/>
              <a:gd name="T14" fmla="*/ 51954 w 154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28">
                <a:moveTo>
                  <a:pt x="144" y="27"/>
                </a:moveTo>
                <a:lnTo>
                  <a:pt x="144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cubicBezTo>
                  <a:pt x="0" y="0"/>
                  <a:pt x="9" y="0"/>
                  <a:pt x="1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44" y="0"/>
                  <a:pt x="153" y="0"/>
                  <a:pt x="153" y="9"/>
                </a:cubicBezTo>
                <a:cubicBezTo>
                  <a:pt x="153" y="18"/>
                  <a:pt x="144" y="27"/>
                  <a:pt x="144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440">
            <a:extLst>
              <a:ext uri="{FF2B5EF4-FFF2-40B4-BE49-F238E27FC236}">
                <a16:creationId xmlns:a16="http://schemas.microsoft.com/office/drawing/2014/main" id="{CCDADB9D-E15F-B443-8D35-8C50735B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508" y="7030033"/>
            <a:ext cx="150225" cy="237456"/>
          </a:xfrm>
          <a:custGeom>
            <a:avLst/>
            <a:gdLst>
              <a:gd name="T0" fmla="*/ 22797 w 136"/>
              <a:gd name="T1" fmla="*/ 77430 h 217"/>
              <a:gd name="T2" fmla="*/ 22797 w 136"/>
              <a:gd name="T3" fmla="*/ 77430 h 217"/>
              <a:gd name="T4" fmla="*/ 6513 w 136"/>
              <a:gd name="T5" fmla="*/ 74203 h 217"/>
              <a:gd name="T6" fmla="*/ 3257 w 136"/>
              <a:gd name="T7" fmla="*/ 67751 h 217"/>
              <a:gd name="T8" fmla="*/ 9770 w 136"/>
              <a:gd name="T9" fmla="*/ 64525 h 217"/>
              <a:gd name="T10" fmla="*/ 32567 w 136"/>
              <a:gd name="T11" fmla="*/ 64525 h 217"/>
              <a:gd name="T12" fmla="*/ 39080 w 136"/>
              <a:gd name="T13" fmla="*/ 54846 h 217"/>
              <a:gd name="T14" fmla="*/ 22797 w 136"/>
              <a:gd name="T15" fmla="*/ 45167 h 217"/>
              <a:gd name="T16" fmla="*/ 3257 w 136"/>
              <a:gd name="T17" fmla="*/ 22584 h 217"/>
              <a:gd name="T18" fmla="*/ 9770 w 136"/>
              <a:gd name="T19" fmla="*/ 6452 h 217"/>
              <a:gd name="T20" fmla="*/ 45593 w 136"/>
              <a:gd name="T21" fmla="*/ 6452 h 217"/>
              <a:gd name="T22" fmla="*/ 48850 w 136"/>
              <a:gd name="T23" fmla="*/ 12905 h 217"/>
              <a:gd name="T24" fmla="*/ 42337 w 136"/>
              <a:gd name="T25" fmla="*/ 16131 h 217"/>
              <a:gd name="T26" fmla="*/ 16283 w 136"/>
              <a:gd name="T27" fmla="*/ 16131 h 217"/>
              <a:gd name="T28" fmla="*/ 13027 w 136"/>
              <a:gd name="T29" fmla="*/ 22584 h 217"/>
              <a:gd name="T30" fmla="*/ 26053 w 136"/>
              <a:gd name="T31" fmla="*/ 35489 h 217"/>
              <a:gd name="T32" fmla="*/ 48850 w 136"/>
              <a:gd name="T33" fmla="*/ 54846 h 217"/>
              <a:gd name="T34" fmla="*/ 39080 w 136"/>
              <a:gd name="T35" fmla="*/ 74203 h 217"/>
              <a:gd name="T36" fmla="*/ 22797 w 136"/>
              <a:gd name="T37" fmla="*/ 77430 h 2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6" h="217">
                <a:moveTo>
                  <a:pt x="63" y="216"/>
                </a:moveTo>
                <a:lnTo>
                  <a:pt x="63" y="216"/>
                </a:lnTo>
                <a:cubicBezTo>
                  <a:pt x="45" y="216"/>
                  <a:pt x="27" y="216"/>
                  <a:pt x="18" y="207"/>
                </a:cubicBezTo>
                <a:cubicBezTo>
                  <a:pt x="9" y="198"/>
                  <a:pt x="0" y="189"/>
                  <a:pt x="9" y="189"/>
                </a:cubicBezTo>
                <a:cubicBezTo>
                  <a:pt x="9" y="180"/>
                  <a:pt x="18" y="171"/>
                  <a:pt x="27" y="180"/>
                </a:cubicBezTo>
                <a:cubicBezTo>
                  <a:pt x="54" y="189"/>
                  <a:pt x="81" y="189"/>
                  <a:pt x="90" y="180"/>
                </a:cubicBezTo>
                <a:cubicBezTo>
                  <a:pt x="99" y="171"/>
                  <a:pt x="108" y="162"/>
                  <a:pt x="108" y="153"/>
                </a:cubicBezTo>
                <a:cubicBezTo>
                  <a:pt x="108" y="144"/>
                  <a:pt x="81" y="135"/>
                  <a:pt x="63" y="126"/>
                </a:cubicBezTo>
                <a:cubicBezTo>
                  <a:pt x="36" y="108"/>
                  <a:pt x="9" y="99"/>
                  <a:pt x="9" y="63"/>
                </a:cubicBezTo>
                <a:cubicBezTo>
                  <a:pt x="9" y="45"/>
                  <a:pt x="18" y="27"/>
                  <a:pt x="27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35" y="27"/>
                  <a:pt x="135" y="36"/>
                </a:cubicBezTo>
                <a:cubicBezTo>
                  <a:pt x="126" y="45"/>
                  <a:pt x="126" y="45"/>
                  <a:pt x="117" y="45"/>
                </a:cubicBezTo>
                <a:cubicBezTo>
                  <a:pt x="90" y="36"/>
                  <a:pt x="63" y="36"/>
                  <a:pt x="45" y="45"/>
                </a:cubicBezTo>
                <a:cubicBezTo>
                  <a:pt x="36" y="45"/>
                  <a:pt x="36" y="54"/>
                  <a:pt x="36" y="63"/>
                </a:cubicBezTo>
                <a:cubicBezTo>
                  <a:pt x="36" y="72"/>
                  <a:pt x="54" y="90"/>
                  <a:pt x="72" y="99"/>
                </a:cubicBezTo>
                <a:cubicBezTo>
                  <a:pt x="108" y="108"/>
                  <a:pt x="135" y="126"/>
                  <a:pt x="135" y="153"/>
                </a:cubicBezTo>
                <a:cubicBezTo>
                  <a:pt x="135" y="180"/>
                  <a:pt x="126" y="189"/>
                  <a:pt x="108" y="207"/>
                </a:cubicBezTo>
                <a:cubicBezTo>
                  <a:pt x="99" y="216"/>
                  <a:pt x="81" y="216"/>
                  <a:pt x="63" y="2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441">
            <a:extLst>
              <a:ext uri="{FF2B5EF4-FFF2-40B4-BE49-F238E27FC236}">
                <a16:creationId xmlns:a16="http://schemas.microsoft.com/office/drawing/2014/main" id="{E41EE32F-8F41-DB4F-A9FD-D2D8655BE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05" y="6981573"/>
            <a:ext cx="29076" cy="48460"/>
          </a:xfrm>
          <a:custGeom>
            <a:avLst/>
            <a:gdLst>
              <a:gd name="T0" fmla="*/ 6123 w 28"/>
              <a:gd name="T1" fmla="*/ 15530 h 46"/>
              <a:gd name="T2" fmla="*/ 6123 w 28"/>
              <a:gd name="T3" fmla="*/ 15530 h 46"/>
              <a:gd name="T4" fmla="*/ 0 w 28"/>
              <a:gd name="T5" fmla="*/ 12424 h 46"/>
              <a:gd name="T6" fmla="*/ 0 w 28"/>
              <a:gd name="T7" fmla="*/ 3106 h 46"/>
              <a:gd name="T8" fmla="*/ 6123 w 28"/>
              <a:gd name="T9" fmla="*/ 0 h 46"/>
              <a:gd name="T10" fmla="*/ 9185 w 28"/>
              <a:gd name="T11" fmla="*/ 3106 h 46"/>
              <a:gd name="T12" fmla="*/ 9185 w 28"/>
              <a:gd name="T13" fmla="*/ 12424 h 46"/>
              <a:gd name="T14" fmla="*/ 6123 w 28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45"/>
                  <a:pt x="0" y="3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9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45"/>
                  <a:pt x="18" y="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442">
            <a:extLst>
              <a:ext uri="{FF2B5EF4-FFF2-40B4-BE49-F238E27FC236}">
                <a16:creationId xmlns:a16="http://schemas.microsoft.com/office/drawing/2014/main" id="{E9C70496-B897-674F-BA8E-3D4BC2425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505" y="7267490"/>
            <a:ext cx="29076" cy="58152"/>
          </a:xfrm>
          <a:custGeom>
            <a:avLst/>
            <a:gdLst>
              <a:gd name="T0" fmla="*/ 6123 w 28"/>
              <a:gd name="T1" fmla="*/ 18704 h 55"/>
              <a:gd name="T2" fmla="*/ 6123 w 28"/>
              <a:gd name="T3" fmla="*/ 18704 h 55"/>
              <a:gd name="T4" fmla="*/ 0 w 28"/>
              <a:gd name="T5" fmla="*/ 12469 h 55"/>
              <a:gd name="T6" fmla="*/ 0 w 28"/>
              <a:gd name="T7" fmla="*/ 6235 h 55"/>
              <a:gd name="T8" fmla="*/ 6123 w 28"/>
              <a:gd name="T9" fmla="*/ 0 h 55"/>
              <a:gd name="T10" fmla="*/ 9185 w 28"/>
              <a:gd name="T11" fmla="*/ 6235 h 55"/>
              <a:gd name="T12" fmla="*/ 9185 w 28"/>
              <a:gd name="T13" fmla="*/ 12469 h 55"/>
              <a:gd name="T14" fmla="*/ 6123 w 28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443">
            <a:extLst>
              <a:ext uri="{FF2B5EF4-FFF2-40B4-BE49-F238E27FC236}">
                <a16:creationId xmlns:a16="http://schemas.microsoft.com/office/drawing/2014/main" id="{F8DA7236-B116-EF45-8A17-1B38D521C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592" y="10083023"/>
            <a:ext cx="445833" cy="533062"/>
          </a:xfrm>
          <a:custGeom>
            <a:avLst/>
            <a:gdLst>
              <a:gd name="T0" fmla="*/ 74464 w 406"/>
              <a:gd name="T1" fmla="*/ 174266 h 487"/>
              <a:gd name="T2" fmla="*/ 74464 w 406"/>
              <a:gd name="T3" fmla="*/ 174266 h 487"/>
              <a:gd name="T4" fmla="*/ 0 w 406"/>
              <a:gd name="T5" fmla="*/ 103269 h 487"/>
              <a:gd name="T6" fmla="*/ 32376 w 406"/>
              <a:gd name="T7" fmla="*/ 9681 h 487"/>
              <a:gd name="T8" fmla="*/ 38851 w 406"/>
              <a:gd name="T9" fmla="*/ 3227 h 487"/>
              <a:gd name="T10" fmla="*/ 51801 w 406"/>
              <a:gd name="T11" fmla="*/ 3227 h 487"/>
              <a:gd name="T12" fmla="*/ 51801 w 406"/>
              <a:gd name="T13" fmla="*/ 12909 h 487"/>
              <a:gd name="T14" fmla="*/ 45326 w 406"/>
              <a:gd name="T15" fmla="*/ 19363 h 487"/>
              <a:gd name="T16" fmla="*/ 16188 w 406"/>
              <a:gd name="T17" fmla="*/ 103269 h 487"/>
              <a:gd name="T18" fmla="*/ 74464 w 406"/>
              <a:gd name="T19" fmla="*/ 158131 h 487"/>
              <a:gd name="T20" fmla="*/ 129502 w 406"/>
              <a:gd name="T21" fmla="*/ 103269 h 487"/>
              <a:gd name="T22" fmla="*/ 100364 w 406"/>
              <a:gd name="T23" fmla="*/ 19363 h 487"/>
              <a:gd name="T24" fmla="*/ 97127 w 406"/>
              <a:gd name="T25" fmla="*/ 12909 h 487"/>
              <a:gd name="T26" fmla="*/ 97127 w 406"/>
              <a:gd name="T27" fmla="*/ 3227 h 487"/>
              <a:gd name="T28" fmla="*/ 110077 w 406"/>
              <a:gd name="T29" fmla="*/ 3227 h 487"/>
              <a:gd name="T30" fmla="*/ 113315 w 406"/>
              <a:gd name="T31" fmla="*/ 9681 h 487"/>
              <a:gd name="T32" fmla="*/ 145690 w 406"/>
              <a:gd name="T33" fmla="*/ 103269 h 487"/>
              <a:gd name="T34" fmla="*/ 74464 w 406"/>
              <a:gd name="T35" fmla="*/ 174266 h 48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06" h="487">
                <a:moveTo>
                  <a:pt x="207" y="486"/>
                </a:moveTo>
                <a:lnTo>
                  <a:pt x="207" y="486"/>
                </a:lnTo>
                <a:cubicBezTo>
                  <a:pt x="90" y="486"/>
                  <a:pt x="0" y="396"/>
                  <a:pt x="0" y="288"/>
                </a:cubicBezTo>
                <a:cubicBezTo>
                  <a:pt x="0" y="216"/>
                  <a:pt x="36" y="99"/>
                  <a:pt x="90" y="27"/>
                </a:cubicBezTo>
                <a:cubicBezTo>
                  <a:pt x="99" y="18"/>
                  <a:pt x="99" y="9"/>
                  <a:pt x="108" y="9"/>
                </a:cubicBezTo>
                <a:cubicBezTo>
                  <a:pt x="117" y="0"/>
                  <a:pt x="126" y="0"/>
                  <a:pt x="144" y="9"/>
                </a:cubicBezTo>
                <a:cubicBezTo>
                  <a:pt x="153" y="18"/>
                  <a:pt x="153" y="27"/>
                  <a:pt x="144" y="36"/>
                </a:cubicBezTo>
                <a:cubicBezTo>
                  <a:pt x="135" y="45"/>
                  <a:pt x="135" y="45"/>
                  <a:pt x="126" y="54"/>
                </a:cubicBezTo>
                <a:cubicBezTo>
                  <a:pt x="81" y="117"/>
                  <a:pt x="45" y="225"/>
                  <a:pt x="45" y="288"/>
                </a:cubicBezTo>
                <a:cubicBezTo>
                  <a:pt x="45" y="369"/>
                  <a:pt x="117" y="441"/>
                  <a:pt x="207" y="441"/>
                </a:cubicBezTo>
                <a:cubicBezTo>
                  <a:pt x="288" y="441"/>
                  <a:pt x="360" y="369"/>
                  <a:pt x="360" y="288"/>
                </a:cubicBezTo>
                <a:cubicBezTo>
                  <a:pt x="360" y="225"/>
                  <a:pt x="333" y="117"/>
                  <a:pt x="279" y="54"/>
                </a:cubicBezTo>
                <a:cubicBezTo>
                  <a:pt x="279" y="45"/>
                  <a:pt x="270" y="45"/>
                  <a:pt x="270" y="36"/>
                </a:cubicBezTo>
                <a:cubicBezTo>
                  <a:pt x="261" y="27"/>
                  <a:pt x="261" y="18"/>
                  <a:pt x="270" y="9"/>
                </a:cubicBezTo>
                <a:cubicBezTo>
                  <a:pt x="279" y="0"/>
                  <a:pt x="297" y="0"/>
                  <a:pt x="306" y="9"/>
                </a:cubicBezTo>
                <a:cubicBezTo>
                  <a:pt x="306" y="9"/>
                  <a:pt x="315" y="18"/>
                  <a:pt x="315" y="27"/>
                </a:cubicBezTo>
                <a:cubicBezTo>
                  <a:pt x="378" y="99"/>
                  <a:pt x="405" y="216"/>
                  <a:pt x="405" y="288"/>
                </a:cubicBezTo>
                <a:cubicBezTo>
                  <a:pt x="405" y="396"/>
                  <a:pt x="315" y="486"/>
                  <a:pt x="207" y="48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444">
            <a:extLst>
              <a:ext uri="{FF2B5EF4-FFF2-40B4-BE49-F238E27FC236}">
                <a16:creationId xmlns:a16="http://schemas.microsoft.com/office/drawing/2014/main" id="{7FF97729-DF20-544C-B807-D4F7ACE1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975" y="9908566"/>
            <a:ext cx="285913" cy="150228"/>
          </a:xfrm>
          <a:custGeom>
            <a:avLst/>
            <a:gdLst>
              <a:gd name="T0" fmla="*/ 74000 w 262"/>
              <a:gd name="T1" fmla="*/ 48848 h 135"/>
              <a:gd name="T2" fmla="*/ 74000 w 262"/>
              <a:gd name="T3" fmla="*/ 48848 h 135"/>
              <a:gd name="T4" fmla="*/ 70783 w 262"/>
              <a:gd name="T5" fmla="*/ 48848 h 135"/>
              <a:gd name="T6" fmla="*/ 67565 w 262"/>
              <a:gd name="T7" fmla="*/ 35725 h 135"/>
              <a:gd name="T8" fmla="*/ 77218 w 262"/>
              <a:gd name="T9" fmla="*/ 16040 h 135"/>
              <a:gd name="T10" fmla="*/ 77218 w 262"/>
              <a:gd name="T11" fmla="*/ 16040 h 135"/>
              <a:gd name="T12" fmla="*/ 77218 w 262"/>
              <a:gd name="T13" fmla="*/ 16040 h 135"/>
              <a:gd name="T14" fmla="*/ 19304 w 262"/>
              <a:gd name="T15" fmla="*/ 16040 h 135"/>
              <a:gd name="T16" fmla="*/ 19304 w 262"/>
              <a:gd name="T17" fmla="*/ 16040 h 135"/>
              <a:gd name="T18" fmla="*/ 19304 w 262"/>
              <a:gd name="T19" fmla="*/ 16040 h 135"/>
              <a:gd name="T20" fmla="*/ 28957 w 262"/>
              <a:gd name="T21" fmla="*/ 35725 h 135"/>
              <a:gd name="T22" fmla="*/ 25739 w 262"/>
              <a:gd name="T23" fmla="*/ 48848 h 135"/>
              <a:gd name="T24" fmla="*/ 12870 w 262"/>
              <a:gd name="T25" fmla="*/ 42287 h 135"/>
              <a:gd name="T26" fmla="*/ 3217 w 262"/>
              <a:gd name="T27" fmla="*/ 22602 h 135"/>
              <a:gd name="T28" fmla="*/ 3217 w 262"/>
              <a:gd name="T29" fmla="*/ 6197 h 135"/>
              <a:gd name="T30" fmla="*/ 19304 w 262"/>
              <a:gd name="T31" fmla="*/ 0 h 135"/>
              <a:gd name="T32" fmla="*/ 77218 w 262"/>
              <a:gd name="T33" fmla="*/ 0 h 135"/>
              <a:gd name="T34" fmla="*/ 90087 w 262"/>
              <a:gd name="T35" fmla="*/ 6197 h 135"/>
              <a:gd name="T36" fmla="*/ 90087 w 262"/>
              <a:gd name="T37" fmla="*/ 22602 h 135"/>
              <a:gd name="T38" fmla="*/ 80435 w 262"/>
              <a:gd name="T39" fmla="*/ 45568 h 135"/>
              <a:gd name="T40" fmla="*/ 74000 w 262"/>
              <a:gd name="T41" fmla="*/ 48848 h 13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62" h="135">
                <a:moveTo>
                  <a:pt x="207" y="134"/>
                </a:moveTo>
                <a:lnTo>
                  <a:pt x="207" y="134"/>
                </a:lnTo>
                <a:lnTo>
                  <a:pt x="198" y="134"/>
                </a:lnTo>
                <a:cubicBezTo>
                  <a:pt x="189" y="125"/>
                  <a:pt x="180" y="116"/>
                  <a:pt x="189" y="98"/>
                </a:cubicBezTo>
                <a:cubicBezTo>
                  <a:pt x="216" y="44"/>
                  <a:pt x="216" y="44"/>
                  <a:pt x="216" y="44"/>
                </a:cubicBezTo>
                <a:cubicBezTo>
                  <a:pt x="54" y="44"/>
                  <a:pt x="54" y="44"/>
                  <a:pt x="54" y="44"/>
                </a:cubicBezTo>
                <a:cubicBezTo>
                  <a:pt x="81" y="98"/>
                  <a:pt x="81" y="98"/>
                  <a:pt x="81" y="98"/>
                </a:cubicBezTo>
                <a:cubicBezTo>
                  <a:pt x="81" y="107"/>
                  <a:pt x="81" y="125"/>
                  <a:pt x="72" y="134"/>
                </a:cubicBezTo>
                <a:cubicBezTo>
                  <a:pt x="54" y="134"/>
                  <a:pt x="45" y="134"/>
                  <a:pt x="36" y="116"/>
                </a:cubicBezTo>
                <a:cubicBezTo>
                  <a:pt x="9" y="62"/>
                  <a:pt x="9" y="62"/>
                  <a:pt x="9" y="62"/>
                </a:cubicBezTo>
                <a:cubicBezTo>
                  <a:pt x="0" y="44"/>
                  <a:pt x="9" y="35"/>
                  <a:pt x="9" y="17"/>
                </a:cubicBezTo>
                <a:cubicBezTo>
                  <a:pt x="18" y="8"/>
                  <a:pt x="36" y="0"/>
                  <a:pt x="54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43" y="8"/>
                  <a:pt x="252" y="17"/>
                </a:cubicBezTo>
                <a:cubicBezTo>
                  <a:pt x="261" y="35"/>
                  <a:pt x="261" y="44"/>
                  <a:pt x="252" y="62"/>
                </a:cubicBezTo>
                <a:cubicBezTo>
                  <a:pt x="225" y="125"/>
                  <a:pt x="225" y="125"/>
                  <a:pt x="225" y="125"/>
                </a:cubicBezTo>
                <a:cubicBezTo>
                  <a:pt x="225" y="125"/>
                  <a:pt x="216" y="134"/>
                  <a:pt x="207" y="13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445">
            <a:extLst>
              <a:ext uri="{FF2B5EF4-FFF2-40B4-BE49-F238E27FC236}">
                <a16:creationId xmlns:a16="http://schemas.microsoft.com/office/drawing/2014/main" id="{27112E97-EA0D-AB40-88BD-548BB92A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127" y="10053946"/>
            <a:ext cx="169609" cy="29076"/>
          </a:xfrm>
          <a:custGeom>
            <a:avLst/>
            <a:gdLst>
              <a:gd name="T0" fmla="*/ 48707 w 154"/>
              <a:gd name="T1" fmla="*/ 9185 h 28"/>
              <a:gd name="T2" fmla="*/ 48707 w 154"/>
              <a:gd name="T3" fmla="*/ 9185 h 28"/>
              <a:gd name="T4" fmla="*/ 6494 w 154"/>
              <a:gd name="T5" fmla="*/ 9185 h 28"/>
              <a:gd name="T6" fmla="*/ 0 w 154"/>
              <a:gd name="T7" fmla="*/ 6123 h 28"/>
              <a:gd name="T8" fmla="*/ 6494 w 154"/>
              <a:gd name="T9" fmla="*/ 0 h 28"/>
              <a:gd name="T10" fmla="*/ 48707 w 154"/>
              <a:gd name="T11" fmla="*/ 0 h 28"/>
              <a:gd name="T12" fmla="*/ 55201 w 154"/>
              <a:gd name="T13" fmla="*/ 6123 h 28"/>
              <a:gd name="T14" fmla="*/ 48707 w 154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28">
                <a:moveTo>
                  <a:pt x="135" y="27"/>
                </a:moveTo>
                <a:lnTo>
                  <a:pt x="135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27"/>
                  <a:pt x="135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446">
            <a:extLst>
              <a:ext uri="{FF2B5EF4-FFF2-40B4-BE49-F238E27FC236}">
                <a16:creationId xmlns:a16="http://schemas.microsoft.com/office/drawing/2014/main" id="{E0183CCF-F841-DA42-867E-8276965DB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0820" y="10213866"/>
            <a:ext cx="150225" cy="237453"/>
          </a:xfrm>
          <a:custGeom>
            <a:avLst/>
            <a:gdLst>
              <a:gd name="T0" fmla="*/ 22797 w 136"/>
              <a:gd name="T1" fmla="*/ 77429 h 217"/>
              <a:gd name="T2" fmla="*/ 22797 w 136"/>
              <a:gd name="T3" fmla="*/ 77429 h 217"/>
              <a:gd name="T4" fmla="*/ 3257 w 136"/>
              <a:gd name="T5" fmla="*/ 74202 h 217"/>
              <a:gd name="T6" fmla="*/ 3257 w 136"/>
              <a:gd name="T7" fmla="*/ 67750 h 217"/>
              <a:gd name="T8" fmla="*/ 9770 w 136"/>
              <a:gd name="T9" fmla="*/ 64524 h 217"/>
              <a:gd name="T10" fmla="*/ 32567 w 136"/>
              <a:gd name="T11" fmla="*/ 64524 h 217"/>
              <a:gd name="T12" fmla="*/ 39080 w 136"/>
              <a:gd name="T13" fmla="*/ 58071 h 217"/>
              <a:gd name="T14" fmla="*/ 22797 w 136"/>
              <a:gd name="T15" fmla="*/ 45167 h 217"/>
              <a:gd name="T16" fmla="*/ 3257 w 136"/>
              <a:gd name="T17" fmla="*/ 25810 h 217"/>
              <a:gd name="T18" fmla="*/ 9770 w 136"/>
              <a:gd name="T19" fmla="*/ 6452 h 217"/>
              <a:gd name="T20" fmla="*/ 45593 w 136"/>
              <a:gd name="T21" fmla="*/ 6452 h 217"/>
              <a:gd name="T22" fmla="*/ 48850 w 136"/>
              <a:gd name="T23" fmla="*/ 12905 h 217"/>
              <a:gd name="T24" fmla="*/ 42337 w 136"/>
              <a:gd name="T25" fmla="*/ 16131 h 217"/>
              <a:gd name="T26" fmla="*/ 16283 w 136"/>
              <a:gd name="T27" fmla="*/ 16131 h 217"/>
              <a:gd name="T28" fmla="*/ 13027 w 136"/>
              <a:gd name="T29" fmla="*/ 25810 h 217"/>
              <a:gd name="T30" fmla="*/ 26053 w 136"/>
              <a:gd name="T31" fmla="*/ 35488 h 217"/>
              <a:gd name="T32" fmla="*/ 48850 w 136"/>
              <a:gd name="T33" fmla="*/ 58071 h 217"/>
              <a:gd name="T34" fmla="*/ 39080 w 136"/>
              <a:gd name="T35" fmla="*/ 74202 h 217"/>
              <a:gd name="T36" fmla="*/ 22797 w 136"/>
              <a:gd name="T37" fmla="*/ 77429 h 21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36" h="217">
                <a:moveTo>
                  <a:pt x="63" y="216"/>
                </a:moveTo>
                <a:lnTo>
                  <a:pt x="63" y="216"/>
                </a:lnTo>
                <a:cubicBezTo>
                  <a:pt x="45" y="216"/>
                  <a:pt x="27" y="216"/>
                  <a:pt x="9" y="207"/>
                </a:cubicBezTo>
                <a:cubicBezTo>
                  <a:pt x="9" y="207"/>
                  <a:pt x="0" y="198"/>
                  <a:pt x="9" y="189"/>
                </a:cubicBezTo>
                <a:cubicBezTo>
                  <a:pt x="9" y="180"/>
                  <a:pt x="18" y="180"/>
                  <a:pt x="27" y="180"/>
                </a:cubicBezTo>
                <a:cubicBezTo>
                  <a:pt x="54" y="189"/>
                  <a:pt x="81" y="189"/>
                  <a:pt x="90" y="180"/>
                </a:cubicBezTo>
                <a:cubicBezTo>
                  <a:pt x="99" y="180"/>
                  <a:pt x="108" y="171"/>
                  <a:pt x="108" y="162"/>
                </a:cubicBezTo>
                <a:cubicBezTo>
                  <a:pt x="108" y="144"/>
                  <a:pt x="81" y="135"/>
                  <a:pt x="63" y="126"/>
                </a:cubicBezTo>
                <a:cubicBezTo>
                  <a:pt x="36" y="108"/>
                  <a:pt x="9" y="99"/>
                  <a:pt x="9" y="72"/>
                </a:cubicBezTo>
                <a:cubicBezTo>
                  <a:pt x="9" y="45"/>
                  <a:pt x="18" y="27"/>
                  <a:pt x="27" y="18"/>
                </a:cubicBezTo>
                <a:cubicBezTo>
                  <a:pt x="54" y="0"/>
                  <a:pt x="90" y="0"/>
                  <a:pt x="126" y="18"/>
                </a:cubicBezTo>
                <a:cubicBezTo>
                  <a:pt x="135" y="18"/>
                  <a:pt x="135" y="27"/>
                  <a:pt x="135" y="36"/>
                </a:cubicBezTo>
                <a:cubicBezTo>
                  <a:pt x="126" y="45"/>
                  <a:pt x="117" y="45"/>
                  <a:pt x="117" y="45"/>
                </a:cubicBezTo>
                <a:cubicBezTo>
                  <a:pt x="90" y="36"/>
                  <a:pt x="63" y="36"/>
                  <a:pt x="45" y="45"/>
                </a:cubicBezTo>
                <a:cubicBezTo>
                  <a:pt x="36" y="54"/>
                  <a:pt x="36" y="54"/>
                  <a:pt x="36" y="72"/>
                </a:cubicBezTo>
                <a:cubicBezTo>
                  <a:pt x="36" y="81"/>
                  <a:pt x="54" y="90"/>
                  <a:pt x="72" y="99"/>
                </a:cubicBezTo>
                <a:cubicBezTo>
                  <a:pt x="108" y="117"/>
                  <a:pt x="135" y="126"/>
                  <a:pt x="135" y="162"/>
                </a:cubicBezTo>
                <a:cubicBezTo>
                  <a:pt x="135" y="180"/>
                  <a:pt x="126" y="198"/>
                  <a:pt x="108" y="207"/>
                </a:cubicBezTo>
                <a:cubicBezTo>
                  <a:pt x="99" y="216"/>
                  <a:pt x="81" y="216"/>
                  <a:pt x="63" y="21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47">
            <a:extLst>
              <a:ext uri="{FF2B5EF4-FFF2-40B4-BE49-F238E27FC236}">
                <a16:creationId xmlns:a16="http://schemas.microsoft.com/office/drawing/2014/main" id="{37E3246B-3A55-5C46-B943-FAB03639C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972" y="10165406"/>
            <a:ext cx="29076" cy="58152"/>
          </a:xfrm>
          <a:custGeom>
            <a:avLst/>
            <a:gdLst>
              <a:gd name="T0" fmla="*/ 6123 w 28"/>
              <a:gd name="T1" fmla="*/ 18704 h 55"/>
              <a:gd name="T2" fmla="*/ 6123 w 28"/>
              <a:gd name="T3" fmla="*/ 18704 h 55"/>
              <a:gd name="T4" fmla="*/ 0 w 28"/>
              <a:gd name="T5" fmla="*/ 12469 h 55"/>
              <a:gd name="T6" fmla="*/ 0 w 28"/>
              <a:gd name="T7" fmla="*/ 6235 h 55"/>
              <a:gd name="T8" fmla="*/ 6123 w 28"/>
              <a:gd name="T9" fmla="*/ 0 h 55"/>
              <a:gd name="T10" fmla="*/ 9185 w 28"/>
              <a:gd name="T11" fmla="*/ 6235 h 55"/>
              <a:gd name="T12" fmla="*/ 9185 w 28"/>
              <a:gd name="T13" fmla="*/ 12469 h 55"/>
              <a:gd name="T14" fmla="*/ 6123 w 28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448">
            <a:extLst>
              <a:ext uri="{FF2B5EF4-FFF2-40B4-BE49-F238E27FC236}">
                <a16:creationId xmlns:a16="http://schemas.microsoft.com/office/drawing/2014/main" id="{06782B28-816B-7241-BB1E-91D2E4ABD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972" y="10451320"/>
            <a:ext cx="29076" cy="58152"/>
          </a:xfrm>
          <a:custGeom>
            <a:avLst/>
            <a:gdLst>
              <a:gd name="T0" fmla="*/ 6123 w 28"/>
              <a:gd name="T1" fmla="*/ 18704 h 55"/>
              <a:gd name="T2" fmla="*/ 6123 w 28"/>
              <a:gd name="T3" fmla="*/ 18704 h 55"/>
              <a:gd name="T4" fmla="*/ 0 w 28"/>
              <a:gd name="T5" fmla="*/ 12469 h 55"/>
              <a:gd name="T6" fmla="*/ 0 w 28"/>
              <a:gd name="T7" fmla="*/ 6235 h 55"/>
              <a:gd name="T8" fmla="*/ 6123 w 28"/>
              <a:gd name="T9" fmla="*/ 0 h 55"/>
              <a:gd name="T10" fmla="*/ 9185 w 28"/>
              <a:gd name="T11" fmla="*/ 6235 h 55"/>
              <a:gd name="T12" fmla="*/ 9185 w 28"/>
              <a:gd name="T13" fmla="*/ 12469 h 55"/>
              <a:gd name="T14" fmla="*/ 6123 w 28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8" h="55">
                <a:moveTo>
                  <a:pt x="18" y="54"/>
                </a:moveTo>
                <a:lnTo>
                  <a:pt x="18" y="54"/>
                </a:ln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7" y="0"/>
                  <a:pt x="27" y="9"/>
                  <a:pt x="27" y="18"/>
                </a:cubicBezTo>
                <a:cubicBezTo>
                  <a:pt x="27" y="36"/>
                  <a:pt x="27" y="36"/>
                  <a:pt x="27" y="36"/>
                </a:cubicBezTo>
                <a:cubicBezTo>
                  <a:pt x="27" y="45"/>
                  <a:pt x="27" y="54"/>
                  <a:pt x="18" y="5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449">
            <a:extLst>
              <a:ext uri="{FF2B5EF4-FFF2-40B4-BE49-F238E27FC236}">
                <a16:creationId xmlns:a16="http://schemas.microsoft.com/office/drawing/2014/main" id="{EF9B7BAD-5458-154C-986C-04FE741C2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3138" y="9719573"/>
            <a:ext cx="930435" cy="1075815"/>
          </a:xfrm>
          <a:custGeom>
            <a:avLst/>
            <a:gdLst>
              <a:gd name="T0" fmla="*/ 152400 w 846"/>
              <a:gd name="T1" fmla="*/ 352066 h 981"/>
              <a:gd name="T2" fmla="*/ 152400 w 846"/>
              <a:gd name="T3" fmla="*/ 352066 h 981"/>
              <a:gd name="T4" fmla="*/ 149157 w 846"/>
              <a:gd name="T5" fmla="*/ 352066 h 981"/>
              <a:gd name="T6" fmla="*/ 61609 w 846"/>
              <a:gd name="T7" fmla="*/ 284167 h 981"/>
              <a:gd name="T8" fmla="*/ 0 w 846"/>
              <a:gd name="T9" fmla="*/ 77239 h 981"/>
              <a:gd name="T10" fmla="*/ 6485 w 846"/>
              <a:gd name="T11" fmla="*/ 54606 h 981"/>
              <a:gd name="T12" fmla="*/ 25940 w 846"/>
              <a:gd name="T13" fmla="*/ 44906 h 981"/>
              <a:gd name="T14" fmla="*/ 136187 w 846"/>
              <a:gd name="T15" fmla="*/ 9700 h 981"/>
              <a:gd name="T16" fmla="*/ 168613 w 846"/>
              <a:gd name="T17" fmla="*/ 9700 h 981"/>
              <a:gd name="T18" fmla="*/ 278499 w 846"/>
              <a:gd name="T19" fmla="*/ 44906 h 981"/>
              <a:gd name="T20" fmla="*/ 298315 w 846"/>
              <a:gd name="T21" fmla="*/ 54606 h 981"/>
              <a:gd name="T22" fmla="*/ 301557 w 846"/>
              <a:gd name="T23" fmla="*/ 74006 h 981"/>
              <a:gd name="T24" fmla="*/ 239949 w 846"/>
              <a:gd name="T25" fmla="*/ 284167 h 981"/>
              <a:gd name="T26" fmla="*/ 155643 w 846"/>
              <a:gd name="T27" fmla="*/ 352066 h 981"/>
              <a:gd name="T28" fmla="*/ 152400 w 846"/>
              <a:gd name="T29" fmla="*/ 352066 h 981"/>
              <a:gd name="T30" fmla="*/ 152400 w 846"/>
              <a:gd name="T31" fmla="*/ 19040 h 981"/>
              <a:gd name="T32" fmla="*/ 152400 w 846"/>
              <a:gd name="T33" fmla="*/ 19040 h 981"/>
              <a:gd name="T34" fmla="*/ 145915 w 846"/>
              <a:gd name="T35" fmla="*/ 22633 h 981"/>
              <a:gd name="T36" fmla="*/ 25940 w 846"/>
              <a:gd name="T37" fmla="*/ 64306 h 981"/>
              <a:gd name="T38" fmla="*/ 19455 w 846"/>
              <a:gd name="T39" fmla="*/ 67539 h 981"/>
              <a:gd name="T40" fmla="*/ 16213 w 846"/>
              <a:gd name="T41" fmla="*/ 74006 h 981"/>
              <a:gd name="T42" fmla="*/ 77821 w 846"/>
              <a:gd name="T43" fmla="*/ 274468 h 981"/>
              <a:gd name="T44" fmla="*/ 152400 w 846"/>
              <a:gd name="T45" fmla="*/ 335899 h 981"/>
              <a:gd name="T46" fmla="*/ 226979 w 846"/>
              <a:gd name="T47" fmla="*/ 274468 h 981"/>
              <a:gd name="T48" fmla="*/ 285345 w 846"/>
              <a:gd name="T49" fmla="*/ 74006 h 981"/>
              <a:gd name="T50" fmla="*/ 285345 w 846"/>
              <a:gd name="T51" fmla="*/ 64306 h 981"/>
              <a:gd name="T52" fmla="*/ 275617 w 846"/>
              <a:gd name="T53" fmla="*/ 61432 h 981"/>
              <a:gd name="T54" fmla="*/ 158885 w 846"/>
              <a:gd name="T55" fmla="*/ 22633 h 981"/>
              <a:gd name="T56" fmla="*/ 152400 w 846"/>
              <a:gd name="T57" fmla="*/ 19040 h 98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846" h="981">
                <a:moveTo>
                  <a:pt x="423" y="980"/>
                </a:moveTo>
                <a:lnTo>
                  <a:pt x="423" y="980"/>
                </a:lnTo>
                <a:cubicBezTo>
                  <a:pt x="414" y="980"/>
                  <a:pt x="414" y="980"/>
                  <a:pt x="414" y="980"/>
                </a:cubicBezTo>
                <a:cubicBezTo>
                  <a:pt x="405" y="971"/>
                  <a:pt x="243" y="899"/>
                  <a:pt x="171" y="791"/>
                </a:cubicBezTo>
                <a:cubicBezTo>
                  <a:pt x="54" y="611"/>
                  <a:pt x="9" y="323"/>
                  <a:pt x="0" y="215"/>
                </a:cubicBezTo>
                <a:cubicBezTo>
                  <a:pt x="0" y="188"/>
                  <a:pt x="0" y="171"/>
                  <a:pt x="18" y="152"/>
                </a:cubicBezTo>
                <a:cubicBezTo>
                  <a:pt x="27" y="143"/>
                  <a:pt x="45" y="135"/>
                  <a:pt x="72" y="125"/>
                </a:cubicBezTo>
                <a:cubicBezTo>
                  <a:pt x="225" y="116"/>
                  <a:pt x="333" y="53"/>
                  <a:pt x="378" y="27"/>
                </a:cubicBezTo>
                <a:cubicBezTo>
                  <a:pt x="405" y="0"/>
                  <a:pt x="441" y="0"/>
                  <a:pt x="468" y="27"/>
                </a:cubicBezTo>
                <a:cubicBezTo>
                  <a:pt x="513" y="53"/>
                  <a:pt x="612" y="116"/>
                  <a:pt x="773" y="125"/>
                </a:cubicBezTo>
                <a:cubicBezTo>
                  <a:pt x="792" y="125"/>
                  <a:pt x="809" y="135"/>
                  <a:pt x="828" y="152"/>
                </a:cubicBezTo>
                <a:cubicBezTo>
                  <a:pt x="837" y="171"/>
                  <a:pt x="845" y="188"/>
                  <a:pt x="837" y="206"/>
                </a:cubicBezTo>
                <a:cubicBezTo>
                  <a:pt x="828" y="323"/>
                  <a:pt x="792" y="611"/>
                  <a:pt x="666" y="791"/>
                </a:cubicBezTo>
                <a:cubicBezTo>
                  <a:pt x="594" y="899"/>
                  <a:pt x="441" y="971"/>
                  <a:pt x="432" y="980"/>
                </a:cubicBezTo>
                <a:lnTo>
                  <a:pt x="423" y="980"/>
                </a:lnTo>
                <a:close/>
                <a:moveTo>
                  <a:pt x="423" y="53"/>
                </a:moveTo>
                <a:lnTo>
                  <a:pt x="423" y="53"/>
                </a:lnTo>
                <a:cubicBezTo>
                  <a:pt x="414" y="53"/>
                  <a:pt x="405" y="53"/>
                  <a:pt x="405" y="63"/>
                </a:cubicBezTo>
                <a:cubicBezTo>
                  <a:pt x="351" y="99"/>
                  <a:pt x="243" y="161"/>
                  <a:pt x="72" y="179"/>
                </a:cubicBezTo>
                <a:cubicBezTo>
                  <a:pt x="63" y="179"/>
                  <a:pt x="54" y="179"/>
                  <a:pt x="54" y="188"/>
                </a:cubicBezTo>
                <a:cubicBezTo>
                  <a:pt x="45" y="188"/>
                  <a:pt x="45" y="197"/>
                  <a:pt x="45" y="206"/>
                </a:cubicBezTo>
                <a:cubicBezTo>
                  <a:pt x="54" y="314"/>
                  <a:pt x="99" y="593"/>
                  <a:pt x="216" y="764"/>
                </a:cubicBezTo>
                <a:cubicBezTo>
                  <a:pt x="270" y="845"/>
                  <a:pt x="387" y="917"/>
                  <a:pt x="423" y="935"/>
                </a:cubicBezTo>
                <a:cubicBezTo>
                  <a:pt x="459" y="917"/>
                  <a:pt x="576" y="845"/>
                  <a:pt x="630" y="764"/>
                </a:cubicBezTo>
                <a:cubicBezTo>
                  <a:pt x="746" y="593"/>
                  <a:pt x="782" y="314"/>
                  <a:pt x="792" y="206"/>
                </a:cubicBezTo>
                <a:cubicBezTo>
                  <a:pt x="801" y="197"/>
                  <a:pt x="792" y="188"/>
                  <a:pt x="792" y="179"/>
                </a:cubicBezTo>
                <a:cubicBezTo>
                  <a:pt x="782" y="179"/>
                  <a:pt x="773" y="171"/>
                  <a:pt x="765" y="171"/>
                </a:cubicBezTo>
                <a:cubicBezTo>
                  <a:pt x="603" y="161"/>
                  <a:pt x="486" y="99"/>
                  <a:pt x="441" y="63"/>
                </a:cubicBezTo>
                <a:cubicBezTo>
                  <a:pt x="432" y="53"/>
                  <a:pt x="432" y="53"/>
                  <a:pt x="423" y="5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450">
            <a:extLst>
              <a:ext uri="{FF2B5EF4-FFF2-40B4-BE49-F238E27FC236}">
                <a16:creationId xmlns:a16="http://schemas.microsoft.com/office/drawing/2014/main" id="{56D9A94A-C66B-E848-8836-467951B8E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074" y="6530895"/>
            <a:ext cx="712366" cy="542754"/>
          </a:xfrm>
          <a:custGeom>
            <a:avLst/>
            <a:gdLst>
              <a:gd name="T0" fmla="*/ 216823 w 649"/>
              <a:gd name="T1" fmla="*/ 177440 h 494"/>
              <a:gd name="T2" fmla="*/ 216823 w 649"/>
              <a:gd name="T3" fmla="*/ 177440 h 494"/>
              <a:gd name="T4" fmla="*/ 16181 w 649"/>
              <a:gd name="T5" fmla="*/ 177440 h 494"/>
              <a:gd name="T6" fmla="*/ 0 w 649"/>
              <a:gd name="T7" fmla="*/ 161244 h 494"/>
              <a:gd name="T8" fmla="*/ 0 w 649"/>
              <a:gd name="T9" fmla="*/ 15836 h 494"/>
              <a:gd name="T10" fmla="*/ 16181 w 649"/>
              <a:gd name="T11" fmla="*/ 0 h 494"/>
              <a:gd name="T12" fmla="*/ 216823 w 649"/>
              <a:gd name="T13" fmla="*/ 0 h 494"/>
              <a:gd name="T14" fmla="*/ 233003 w 649"/>
              <a:gd name="T15" fmla="*/ 15836 h 494"/>
              <a:gd name="T16" fmla="*/ 233003 w 649"/>
              <a:gd name="T17" fmla="*/ 161244 h 494"/>
              <a:gd name="T18" fmla="*/ 216823 w 649"/>
              <a:gd name="T19" fmla="*/ 177440 h 494"/>
              <a:gd name="T20" fmla="*/ 16181 w 649"/>
              <a:gd name="T21" fmla="*/ 9718 h 494"/>
              <a:gd name="T22" fmla="*/ 16181 w 649"/>
              <a:gd name="T23" fmla="*/ 9718 h 494"/>
              <a:gd name="T24" fmla="*/ 9708 w 649"/>
              <a:gd name="T25" fmla="*/ 15836 h 494"/>
              <a:gd name="T26" fmla="*/ 9708 w 649"/>
              <a:gd name="T27" fmla="*/ 161244 h 494"/>
              <a:gd name="T28" fmla="*/ 16181 w 649"/>
              <a:gd name="T29" fmla="*/ 164483 h 494"/>
              <a:gd name="T30" fmla="*/ 216823 w 649"/>
              <a:gd name="T31" fmla="*/ 164483 h 494"/>
              <a:gd name="T32" fmla="*/ 223295 w 649"/>
              <a:gd name="T33" fmla="*/ 161244 h 494"/>
              <a:gd name="T34" fmla="*/ 223295 w 649"/>
              <a:gd name="T35" fmla="*/ 15836 h 494"/>
              <a:gd name="T36" fmla="*/ 216823 w 649"/>
              <a:gd name="T37" fmla="*/ 9718 h 494"/>
              <a:gd name="T38" fmla="*/ 16181 w 649"/>
              <a:gd name="T39" fmla="*/ 9718 h 49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649" h="494">
                <a:moveTo>
                  <a:pt x="603" y="493"/>
                </a:moveTo>
                <a:lnTo>
                  <a:pt x="603" y="493"/>
                </a:lnTo>
                <a:cubicBezTo>
                  <a:pt x="45" y="493"/>
                  <a:pt x="45" y="493"/>
                  <a:pt x="45" y="493"/>
                </a:cubicBezTo>
                <a:cubicBezTo>
                  <a:pt x="18" y="493"/>
                  <a:pt x="0" y="466"/>
                  <a:pt x="0" y="448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5" y="0"/>
                </a:cubicBezTo>
                <a:cubicBezTo>
                  <a:pt x="603" y="0"/>
                  <a:pt x="603" y="0"/>
                  <a:pt x="603" y="0"/>
                </a:cubicBezTo>
                <a:cubicBezTo>
                  <a:pt x="630" y="0"/>
                  <a:pt x="648" y="18"/>
                  <a:pt x="648" y="44"/>
                </a:cubicBezTo>
                <a:cubicBezTo>
                  <a:pt x="648" y="448"/>
                  <a:pt x="648" y="448"/>
                  <a:pt x="648" y="448"/>
                </a:cubicBezTo>
                <a:cubicBezTo>
                  <a:pt x="648" y="466"/>
                  <a:pt x="630" y="493"/>
                  <a:pt x="603" y="493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36" y="27"/>
                  <a:pt x="27" y="36"/>
                  <a:pt x="27" y="44"/>
                </a:cubicBezTo>
                <a:cubicBezTo>
                  <a:pt x="27" y="448"/>
                  <a:pt x="27" y="448"/>
                  <a:pt x="27" y="448"/>
                </a:cubicBezTo>
                <a:cubicBezTo>
                  <a:pt x="27" y="457"/>
                  <a:pt x="36" y="457"/>
                  <a:pt x="45" y="457"/>
                </a:cubicBezTo>
                <a:cubicBezTo>
                  <a:pt x="603" y="457"/>
                  <a:pt x="603" y="457"/>
                  <a:pt x="603" y="457"/>
                </a:cubicBezTo>
                <a:cubicBezTo>
                  <a:pt x="612" y="457"/>
                  <a:pt x="621" y="457"/>
                  <a:pt x="621" y="448"/>
                </a:cubicBezTo>
                <a:cubicBezTo>
                  <a:pt x="621" y="44"/>
                  <a:pt x="621" y="44"/>
                  <a:pt x="621" y="44"/>
                </a:cubicBezTo>
                <a:cubicBezTo>
                  <a:pt x="621" y="36"/>
                  <a:pt x="612" y="27"/>
                  <a:pt x="603" y="27"/>
                </a:cubicBezTo>
                <a:lnTo>
                  <a:pt x="45" y="2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451">
            <a:extLst>
              <a:ext uri="{FF2B5EF4-FFF2-40B4-BE49-F238E27FC236}">
                <a16:creationId xmlns:a16="http://schemas.microsoft.com/office/drawing/2014/main" id="{40162078-7020-374B-86BF-DFF48FF3A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074" y="6608432"/>
            <a:ext cx="712366" cy="29076"/>
          </a:xfrm>
          <a:custGeom>
            <a:avLst/>
            <a:gdLst>
              <a:gd name="T0" fmla="*/ 229767 w 649"/>
              <a:gd name="T1" fmla="*/ 9185 h 28"/>
              <a:gd name="T2" fmla="*/ 229767 w 649"/>
              <a:gd name="T3" fmla="*/ 9185 h 28"/>
              <a:gd name="T4" fmla="*/ 3236 w 649"/>
              <a:gd name="T5" fmla="*/ 9185 h 28"/>
              <a:gd name="T6" fmla="*/ 0 w 649"/>
              <a:gd name="T7" fmla="*/ 6123 h 28"/>
              <a:gd name="T8" fmla="*/ 3236 w 649"/>
              <a:gd name="T9" fmla="*/ 0 h 28"/>
              <a:gd name="T10" fmla="*/ 229767 w 649"/>
              <a:gd name="T11" fmla="*/ 0 h 28"/>
              <a:gd name="T12" fmla="*/ 233003 w 649"/>
              <a:gd name="T13" fmla="*/ 6123 h 28"/>
              <a:gd name="T14" fmla="*/ 229767 w 649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9" h="28">
                <a:moveTo>
                  <a:pt x="639" y="27"/>
                </a:moveTo>
                <a:lnTo>
                  <a:pt x="63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27"/>
                  <a:pt x="0" y="18"/>
                </a:cubicBezTo>
                <a:cubicBezTo>
                  <a:pt x="0" y="8"/>
                  <a:pt x="0" y="0"/>
                  <a:pt x="9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48" y="0"/>
                  <a:pt x="648" y="8"/>
                  <a:pt x="648" y="18"/>
                </a:cubicBezTo>
                <a:cubicBezTo>
                  <a:pt x="648" y="27"/>
                  <a:pt x="648" y="27"/>
                  <a:pt x="639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452">
            <a:extLst>
              <a:ext uri="{FF2B5EF4-FFF2-40B4-BE49-F238E27FC236}">
                <a16:creationId xmlns:a16="http://schemas.microsoft.com/office/drawing/2014/main" id="{14EE3996-69B7-7A44-ADA4-91BD4CA2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3074" y="6695660"/>
            <a:ext cx="712366" cy="29076"/>
          </a:xfrm>
          <a:custGeom>
            <a:avLst/>
            <a:gdLst>
              <a:gd name="T0" fmla="*/ 229767 w 649"/>
              <a:gd name="T1" fmla="*/ 9185 h 28"/>
              <a:gd name="T2" fmla="*/ 229767 w 649"/>
              <a:gd name="T3" fmla="*/ 9185 h 28"/>
              <a:gd name="T4" fmla="*/ 3236 w 649"/>
              <a:gd name="T5" fmla="*/ 9185 h 28"/>
              <a:gd name="T6" fmla="*/ 0 w 649"/>
              <a:gd name="T7" fmla="*/ 3402 h 28"/>
              <a:gd name="T8" fmla="*/ 3236 w 649"/>
              <a:gd name="T9" fmla="*/ 0 h 28"/>
              <a:gd name="T10" fmla="*/ 229767 w 649"/>
              <a:gd name="T11" fmla="*/ 0 h 28"/>
              <a:gd name="T12" fmla="*/ 233003 w 649"/>
              <a:gd name="T13" fmla="*/ 3402 h 28"/>
              <a:gd name="T14" fmla="*/ 229767 w 649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9" h="28">
                <a:moveTo>
                  <a:pt x="639" y="27"/>
                </a:moveTo>
                <a:lnTo>
                  <a:pt x="639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9"/>
                  <a:pt x="0" y="10"/>
                </a:cubicBezTo>
                <a:cubicBezTo>
                  <a:pt x="0" y="0"/>
                  <a:pt x="0" y="0"/>
                  <a:pt x="9" y="0"/>
                </a:cubicBezTo>
                <a:cubicBezTo>
                  <a:pt x="639" y="0"/>
                  <a:pt x="639" y="0"/>
                  <a:pt x="639" y="0"/>
                </a:cubicBezTo>
                <a:cubicBezTo>
                  <a:pt x="648" y="0"/>
                  <a:pt x="648" y="0"/>
                  <a:pt x="648" y="10"/>
                </a:cubicBezTo>
                <a:cubicBezTo>
                  <a:pt x="648" y="19"/>
                  <a:pt x="648" y="27"/>
                  <a:pt x="639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453">
            <a:extLst>
              <a:ext uri="{FF2B5EF4-FFF2-40B4-BE49-F238E27FC236}">
                <a16:creationId xmlns:a16="http://schemas.microsoft.com/office/drawing/2014/main" id="{886DE59B-6BB4-BB4A-991B-272F30562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8291" y="6865269"/>
            <a:ext cx="169612" cy="116304"/>
          </a:xfrm>
          <a:custGeom>
            <a:avLst/>
            <a:gdLst>
              <a:gd name="T0" fmla="*/ 48708 w 154"/>
              <a:gd name="T1" fmla="*/ 37747 h 108"/>
              <a:gd name="T2" fmla="*/ 48708 w 154"/>
              <a:gd name="T3" fmla="*/ 37747 h 108"/>
              <a:gd name="T4" fmla="*/ 6494 w 154"/>
              <a:gd name="T5" fmla="*/ 37747 h 108"/>
              <a:gd name="T6" fmla="*/ 0 w 154"/>
              <a:gd name="T7" fmla="*/ 31397 h 108"/>
              <a:gd name="T8" fmla="*/ 0 w 154"/>
              <a:gd name="T9" fmla="*/ 5997 h 108"/>
              <a:gd name="T10" fmla="*/ 6494 w 154"/>
              <a:gd name="T11" fmla="*/ 0 h 108"/>
              <a:gd name="T12" fmla="*/ 48708 w 154"/>
              <a:gd name="T13" fmla="*/ 0 h 108"/>
              <a:gd name="T14" fmla="*/ 55202 w 154"/>
              <a:gd name="T15" fmla="*/ 5997 h 108"/>
              <a:gd name="T16" fmla="*/ 55202 w 154"/>
              <a:gd name="T17" fmla="*/ 31397 h 108"/>
              <a:gd name="T18" fmla="*/ 48708 w 154"/>
              <a:gd name="T19" fmla="*/ 37747 h 108"/>
              <a:gd name="T20" fmla="*/ 12989 w 154"/>
              <a:gd name="T21" fmla="*/ 28222 h 108"/>
              <a:gd name="T22" fmla="*/ 12989 w 154"/>
              <a:gd name="T23" fmla="*/ 28222 h 108"/>
              <a:gd name="T24" fmla="*/ 42213 w 154"/>
              <a:gd name="T25" fmla="*/ 28222 h 108"/>
              <a:gd name="T26" fmla="*/ 42213 w 154"/>
              <a:gd name="T27" fmla="*/ 12347 h 108"/>
              <a:gd name="T28" fmla="*/ 12989 w 154"/>
              <a:gd name="T29" fmla="*/ 12347 h 108"/>
              <a:gd name="T30" fmla="*/ 12989 w 154"/>
              <a:gd name="T31" fmla="*/ 28222 h 1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54" h="108">
                <a:moveTo>
                  <a:pt x="135" y="107"/>
                </a:moveTo>
                <a:lnTo>
                  <a:pt x="135" y="107"/>
                </a:lnTo>
                <a:cubicBezTo>
                  <a:pt x="18" y="107"/>
                  <a:pt x="18" y="107"/>
                  <a:pt x="18" y="107"/>
                </a:cubicBezTo>
                <a:cubicBezTo>
                  <a:pt x="9" y="107"/>
                  <a:pt x="0" y="98"/>
                  <a:pt x="0" y="8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8"/>
                  <a:pt x="153" y="17"/>
                </a:cubicBezTo>
                <a:cubicBezTo>
                  <a:pt x="153" y="89"/>
                  <a:pt x="153" y="89"/>
                  <a:pt x="153" y="89"/>
                </a:cubicBezTo>
                <a:cubicBezTo>
                  <a:pt x="153" y="98"/>
                  <a:pt x="144" y="107"/>
                  <a:pt x="135" y="107"/>
                </a:cubicBezTo>
                <a:close/>
                <a:moveTo>
                  <a:pt x="36" y="80"/>
                </a:moveTo>
                <a:lnTo>
                  <a:pt x="36" y="80"/>
                </a:lnTo>
                <a:cubicBezTo>
                  <a:pt x="117" y="80"/>
                  <a:pt x="117" y="80"/>
                  <a:pt x="117" y="80"/>
                </a:cubicBezTo>
                <a:cubicBezTo>
                  <a:pt x="117" y="35"/>
                  <a:pt x="117" y="35"/>
                  <a:pt x="117" y="35"/>
                </a:cubicBezTo>
                <a:cubicBezTo>
                  <a:pt x="36" y="35"/>
                  <a:pt x="36" y="35"/>
                  <a:pt x="36" y="35"/>
                </a:cubicBezTo>
                <a:lnTo>
                  <a:pt x="36" y="8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454">
            <a:extLst>
              <a:ext uri="{FF2B5EF4-FFF2-40B4-BE49-F238E27FC236}">
                <a16:creationId xmlns:a16="http://schemas.microsoft.com/office/drawing/2014/main" id="{ADD4CDB0-5E68-CC49-A682-992893FA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0302" y="6865269"/>
            <a:ext cx="121152" cy="38768"/>
          </a:xfrm>
          <a:custGeom>
            <a:avLst/>
            <a:gdLst>
              <a:gd name="T0" fmla="*/ 32770 w 109"/>
              <a:gd name="T1" fmla="*/ 12347 h 36"/>
              <a:gd name="T2" fmla="*/ 32770 w 109"/>
              <a:gd name="T3" fmla="*/ 12347 h 36"/>
              <a:gd name="T4" fmla="*/ 3277 w 109"/>
              <a:gd name="T5" fmla="*/ 12347 h 36"/>
              <a:gd name="T6" fmla="*/ 0 w 109"/>
              <a:gd name="T7" fmla="*/ 5997 h 36"/>
              <a:gd name="T8" fmla="*/ 3277 w 109"/>
              <a:gd name="T9" fmla="*/ 0 h 36"/>
              <a:gd name="T10" fmla="*/ 32770 w 109"/>
              <a:gd name="T11" fmla="*/ 0 h 36"/>
              <a:gd name="T12" fmla="*/ 39324 w 109"/>
              <a:gd name="T13" fmla="*/ 5997 h 36"/>
              <a:gd name="T14" fmla="*/ 32770 w 109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9" h="36">
                <a:moveTo>
                  <a:pt x="90" y="35"/>
                </a:moveTo>
                <a:lnTo>
                  <a:pt x="90" y="35"/>
                </a:lnTo>
                <a:cubicBezTo>
                  <a:pt x="9" y="35"/>
                  <a:pt x="9" y="35"/>
                  <a:pt x="9" y="35"/>
                </a:cubicBezTo>
                <a:cubicBezTo>
                  <a:pt x="0" y="35"/>
                  <a:pt x="0" y="26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8" y="8"/>
                  <a:pt x="108" y="17"/>
                </a:cubicBezTo>
                <a:cubicBezTo>
                  <a:pt x="108" y="26"/>
                  <a:pt x="99" y="35"/>
                  <a:pt x="90" y="3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455">
            <a:extLst>
              <a:ext uri="{FF2B5EF4-FFF2-40B4-BE49-F238E27FC236}">
                <a16:creationId xmlns:a16="http://schemas.microsoft.com/office/drawing/2014/main" id="{EAD313C2-5C92-8C46-AAFE-E8F2CA1F1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0302" y="6952497"/>
            <a:ext cx="198688" cy="29076"/>
          </a:xfrm>
          <a:custGeom>
            <a:avLst/>
            <a:gdLst>
              <a:gd name="T0" fmla="*/ 61492 w 181"/>
              <a:gd name="T1" fmla="*/ 9185 h 28"/>
              <a:gd name="T2" fmla="*/ 61492 w 181"/>
              <a:gd name="T3" fmla="*/ 9185 h 28"/>
              <a:gd name="T4" fmla="*/ 3236 w 181"/>
              <a:gd name="T5" fmla="*/ 9185 h 28"/>
              <a:gd name="T6" fmla="*/ 0 w 181"/>
              <a:gd name="T7" fmla="*/ 3062 h 28"/>
              <a:gd name="T8" fmla="*/ 3236 w 181"/>
              <a:gd name="T9" fmla="*/ 0 h 28"/>
              <a:gd name="T10" fmla="*/ 61492 w 181"/>
              <a:gd name="T11" fmla="*/ 0 h 28"/>
              <a:gd name="T12" fmla="*/ 64728 w 181"/>
              <a:gd name="T13" fmla="*/ 3062 h 28"/>
              <a:gd name="T14" fmla="*/ 61492 w 181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1" h="28">
                <a:moveTo>
                  <a:pt x="171" y="27"/>
                </a:moveTo>
                <a:lnTo>
                  <a:pt x="171" y="27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18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171" y="0"/>
                  <a:pt x="171" y="0"/>
                  <a:pt x="171" y="0"/>
                </a:cubicBezTo>
                <a:cubicBezTo>
                  <a:pt x="180" y="0"/>
                  <a:pt x="180" y="0"/>
                  <a:pt x="180" y="9"/>
                </a:cubicBezTo>
                <a:cubicBezTo>
                  <a:pt x="180" y="18"/>
                  <a:pt x="180" y="27"/>
                  <a:pt x="171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456">
            <a:extLst>
              <a:ext uri="{FF2B5EF4-FFF2-40B4-BE49-F238E27FC236}">
                <a16:creationId xmlns:a16="http://schemas.microsoft.com/office/drawing/2014/main" id="{962BCFEA-3205-574C-9DAC-BC601FE63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05" y="6269210"/>
            <a:ext cx="586366" cy="1046739"/>
          </a:xfrm>
          <a:custGeom>
            <a:avLst/>
            <a:gdLst>
              <a:gd name="T0" fmla="*/ 162480 w 532"/>
              <a:gd name="T1" fmla="*/ 342540 h 953"/>
              <a:gd name="T2" fmla="*/ 162480 w 532"/>
              <a:gd name="T3" fmla="*/ 342540 h 953"/>
              <a:gd name="T4" fmla="*/ 29246 w 532"/>
              <a:gd name="T5" fmla="*/ 342540 h 953"/>
              <a:gd name="T6" fmla="*/ 0 w 532"/>
              <a:gd name="T7" fmla="*/ 313395 h 953"/>
              <a:gd name="T8" fmla="*/ 0 w 532"/>
              <a:gd name="T9" fmla="*/ 29145 h 953"/>
              <a:gd name="T10" fmla="*/ 29246 w 532"/>
              <a:gd name="T11" fmla="*/ 0 h 953"/>
              <a:gd name="T12" fmla="*/ 162480 w 532"/>
              <a:gd name="T13" fmla="*/ 0 h 953"/>
              <a:gd name="T14" fmla="*/ 191726 w 532"/>
              <a:gd name="T15" fmla="*/ 29145 h 953"/>
              <a:gd name="T16" fmla="*/ 191726 w 532"/>
              <a:gd name="T17" fmla="*/ 64766 h 953"/>
              <a:gd name="T18" fmla="*/ 185227 w 532"/>
              <a:gd name="T19" fmla="*/ 71243 h 953"/>
              <a:gd name="T20" fmla="*/ 178728 w 532"/>
              <a:gd name="T21" fmla="*/ 64766 h 953"/>
              <a:gd name="T22" fmla="*/ 178728 w 532"/>
              <a:gd name="T23" fmla="*/ 29145 h 953"/>
              <a:gd name="T24" fmla="*/ 162480 w 532"/>
              <a:gd name="T25" fmla="*/ 12953 h 953"/>
              <a:gd name="T26" fmla="*/ 29246 w 532"/>
              <a:gd name="T27" fmla="*/ 12953 h 953"/>
              <a:gd name="T28" fmla="*/ 12998 w 532"/>
              <a:gd name="T29" fmla="*/ 29145 h 953"/>
              <a:gd name="T30" fmla="*/ 12998 w 532"/>
              <a:gd name="T31" fmla="*/ 313395 h 953"/>
              <a:gd name="T32" fmla="*/ 29246 w 532"/>
              <a:gd name="T33" fmla="*/ 329587 h 953"/>
              <a:gd name="T34" fmla="*/ 162480 w 532"/>
              <a:gd name="T35" fmla="*/ 329587 h 953"/>
              <a:gd name="T36" fmla="*/ 178728 w 532"/>
              <a:gd name="T37" fmla="*/ 313395 h 953"/>
              <a:gd name="T38" fmla="*/ 178728 w 532"/>
              <a:gd name="T39" fmla="*/ 277774 h 953"/>
              <a:gd name="T40" fmla="*/ 185227 w 532"/>
              <a:gd name="T41" fmla="*/ 271298 h 953"/>
              <a:gd name="T42" fmla="*/ 191726 w 532"/>
              <a:gd name="T43" fmla="*/ 277774 h 953"/>
              <a:gd name="T44" fmla="*/ 191726 w 532"/>
              <a:gd name="T45" fmla="*/ 313395 h 953"/>
              <a:gd name="T46" fmla="*/ 162480 w 532"/>
              <a:gd name="T47" fmla="*/ 342540 h 95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32" h="953">
                <a:moveTo>
                  <a:pt x="450" y="952"/>
                </a:moveTo>
                <a:lnTo>
                  <a:pt x="450" y="952"/>
                </a:lnTo>
                <a:cubicBezTo>
                  <a:pt x="81" y="952"/>
                  <a:pt x="81" y="952"/>
                  <a:pt x="81" y="952"/>
                </a:cubicBezTo>
                <a:cubicBezTo>
                  <a:pt x="36" y="952"/>
                  <a:pt x="0" y="916"/>
                  <a:pt x="0" y="87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450" y="0"/>
                  <a:pt x="450" y="0"/>
                  <a:pt x="450" y="0"/>
                </a:cubicBezTo>
                <a:cubicBezTo>
                  <a:pt x="495" y="0"/>
                  <a:pt x="531" y="36"/>
                  <a:pt x="531" y="81"/>
                </a:cubicBezTo>
                <a:cubicBezTo>
                  <a:pt x="531" y="180"/>
                  <a:pt x="531" y="180"/>
                  <a:pt x="531" y="180"/>
                </a:cubicBezTo>
                <a:cubicBezTo>
                  <a:pt x="531" y="198"/>
                  <a:pt x="522" y="198"/>
                  <a:pt x="513" y="198"/>
                </a:cubicBezTo>
                <a:cubicBezTo>
                  <a:pt x="504" y="198"/>
                  <a:pt x="495" y="198"/>
                  <a:pt x="495" y="180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54"/>
                  <a:pt x="477" y="36"/>
                  <a:pt x="450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54" y="36"/>
                  <a:pt x="36" y="54"/>
                  <a:pt x="36" y="81"/>
                </a:cubicBezTo>
                <a:cubicBezTo>
                  <a:pt x="36" y="871"/>
                  <a:pt x="36" y="871"/>
                  <a:pt x="36" y="871"/>
                </a:cubicBezTo>
                <a:cubicBezTo>
                  <a:pt x="36" y="898"/>
                  <a:pt x="54" y="916"/>
                  <a:pt x="81" y="916"/>
                </a:cubicBezTo>
                <a:cubicBezTo>
                  <a:pt x="450" y="916"/>
                  <a:pt x="450" y="916"/>
                  <a:pt x="450" y="916"/>
                </a:cubicBezTo>
                <a:cubicBezTo>
                  <a:pt x="477" y="916"/>
                  <a:pt x="495" y="898"/>
                  <a:pt x="495" y="871"/>
                </a:cubicBezTo>
                <a:cubicBezTo>
                  <a:pt x="495" y="772"/>
                  <a:pt x="495" y="772"/>
                  <a:pt x="495" y="772"/>
                </a:cubicBezTo>
                <a:cubicBezTo>
                  <a:pt x="495" y="763"/>
                  <a:pt x="504" y="754"/>
                  <a:pt x="513" y="754"/>
                </a:cubicBezTo>
                <a:cubicBezTo>
                  <a:pt x="522" y="754"/>
                  <a:pt x="531" y="763"/>
                  <a:pt x="531" y="772"/>
                </a:cubicBezTo>
                <a:cubicBezTo>
                  <a:pt x="531" y="871"/>
                  <a:pt x="531" y="871"/>
                  <a:pt x="531" y="871"/>
                </a:cubicBezTo>
                <a:cubicBezTo>
                  <a:pt x="531" y="916"/>
                  <a:pt x="495" y="952"/>
                  <a:pt x="450" y="95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57">
            <a:extLst>
              <a:ext uri="{FF2B5EF4-FFF2-40B4-BE49-F238E27FC236}">
                <a16:creationId xmlns:a16="http://schemas.microsoft.com/office/drawing/2014/main" id="{D8AA1045-808F-584D-B2E2-962BA945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1534" y="7131801"/>
            <a:ext cx="48460" cy="48460"/>
          </a:xfrm>
          <a:custGeom>
            <a:avLst/>
            <a:gdLst>
              <a:gd name="T0" fmla="*/ 6212 w 46"/>
              <a:gd name="T1" fmla="*/ 15530 h 46"/>
              <a:gd name="T2" fmla="*/ 6212 w 46"/>
              <a:gd name="T3" fmla="*/ 15530 h 46"/>
              <a:gd name="T4" fmla="*/ 0 w 46"/>
              <a:gd name="T5" fmla="*/ 6212 h 46"/>
              <a:gd name="T6" fmla="*/ 6212 w 46"/>
              <a:gd name="T7" fmla="*/ 0 h 46"/>
              <a:gd name="T8" fmla="*/ 15530 w 46"/>
              <a:gd name="T9" fmla="*/ 6212 h 46"/>
              <a:gd name="T10" fmla="*/ 6212 w 46"/>
              <a:gd name="T11" fmla="*/ 15530 h 46"/>
              <a:gd name="T12" fmla="*/ 6212 w 46"/>
              <a:gd name="T13" fmla="*/ 3106 h 46"/>
              <a:gd name="T14" fmla="*/ 6212 w 46"/>
              <a:gd name="T15" fmla="*/ 3106 h 46"/>
              <a:gd name="T16" fmla="*/ 3106 w 46"/>
              <a:gd name="T17" fmla="*/ 6212 h 46"/>
              <a:gd name="T18" fmla="*/ 6212 w 46"/>
              <a:gd name="T19" fmla="*/ 12424 h 46"/>
              <a:gd name="T20" fmla="*/ 12424 w 46"/>
              <a:gd name="T21" fmla="*/ 6212 h 46"/>
              <a:gd name="T22" fmla="*/ 6212 w 46"/>
              <a:gd name="T23" fmla="*/ 3106 h 4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36"/>
                  <a:pt x="36" y="45"/>
                  <a:pt x="18" y="45"/>
                </a:cubicBezTo>
                <a:close/>
                <a:moveTo>
                  <a:pt x="18" y="9"/>
                </a:moveTo>
                <a:lnTo>
                  <a:pt x="18" y="9"/>
                </a:lnTo>
                <a:lnTo>
                  <a:pt x="9" y="18"/>
                </a:lnTo>
                <a:cubicBezTo>
                  <a:pt x="9" y="27"/>
                  <a:pt x="18" y="36"/>
                  <a:pt x="18" y="36"/>
                </a:cubicBezTo>
                <a:cubicBezTo>
                  <a:pt x="27" y="36"/>
                  <a:pt x="36" y="27"/>
                  <a:pt x="36" y="18"/>
                </a:cubicBezTo>
                <a:cubicBezTo>
                  <a:pt x="36" y="18"/>
                  <a:pt x="27" y="9"/>
                  <a:pt x="18" y="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458">
            <a:extLst>
              <a:ext uri="{FF2B5EF4-FFF2-40B4-BE49-F238E27FC236}">
                <a16:creationId xmlns:a16="http://schemas.microsoft.com/office/drawing/2014/main" id="{887A7E2C-CE5B-8C46-937C-58CC55049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3382" y="6390359"/>
            <a:ext cx="169612" cy="38768"/>
          </a:xfrm>
          <a:custGeom>
            <a:avLst/>
            <a:gdLst>
              <a:gd name="T0" fmla="*/ 48708 w 154"/>
              <a:gd name="T1" fmla="*/ 12357 h 37"/>
              <a:gd name="T2" fmla="*/ 48708 w 154"/>
              <a:gd name="T3" fmla="*/ 12357 h 37"/>
              <a:gd name="T4" fmla="*/ 6494 w 154"/>
              <a:gd name="T5" fmla="*/ 12357 h 37"/>
              <a:gd name="T6" fmla="*/ 0 w 154"/>
              <a:gd name="T7" fmla="*/ 6178 h 37"/>
              <a:gd name="T8" fmla="*/ 6494 w 154"/>
              <a:gd name="T9" fmla="*/ 0 h 37"/>
              <a:gd name="T10" fmla="*/ 48708 w 154"/>
              <a:gd name="T11" fmla="*/ 0 h 37"/>
              <a:gd name="T12" fmla="*/ 55202 w 154"/>
              <a:gd name="T13" fmla="*/ 6178 h 37"/>
              <a:gd name="T14" fmla="*/ 48708 w 154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" h="37">
                <a:moveTo>
                  <a:pt x="135" y="36"/>
                </a:moveTo>
                <a:lnTo>
                  <a:pt x="135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44" y="0"/>
                  <a:pt x="153" y="9"/>
                  <a:pt x="153" y="18"/>
                </a:cubicBezTo>
                <a:cubicBezTo>
                  <a:pt x="153" y="27"/>
                  <a:pt x="144" y="36"/>
                  <a:pt x="135" y="36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459">
            <a:extLst>
              <a:ext uri="{FF2B5EF4-FFF2-40B4-BE49-F238E27FC236}">
                <a16:creationId xmlns:a16="http://schemas.microsoft.com/office/drawing/2014/main" id="{F3F9CDB1-B525-DD4A-99E4-38675761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1371" y="10301095"/>
            <a:ext cx="436141" cy="426449"/>
          </a:xfrm>
          <a:custGeom>
            <a:avLst/>
            <a:gdLst>
              <a:gd name="T0" fmla="*/ 100408 w 397"/>
              <a:gd name="T1" fmla="*/ 139340 h 388"/>
              <a:gd name="T2" fmla="*/ 100408 w 397"/>
              <a:gd name="T3" fmla="*/ 139340 h 388"/>
              <a:gd name="T4" fmla="*/ 97169 w 397"/>
              <a:gd name="T5" fmla="*/ 136099 h 388"/>
              <a:gd name="T6" fmla="*/ 12956 w 397"/>
              <a:gd name="T7" fmla="*/ 51847 h 388"/>
              <a:gd name="T8" fmla="*/ 9717 w 397"/>
              <a:gd name="T9" fmla="*/ 9721 h 388"/>
              <a:gd name="T10" fmla="*/ 32390 w 397"/>
              <a:gd name="T11" fmla="*/ 0 h 388"/>
              <a:gd name="T12" fmla="*/ 32390 w 397"/>
              <a:gd name="T13" fmla="*/ 0 h 388"/>
              <a:gd name="T14" fmla="*/ 55063 w 397"/>
              <a:gd name="T15" fmla="*/ 9721 h 388"/>
              <a:gd name="T16" fmla="*/ 139276 w 397"/>
              <a:gd name="T17" fmla="*/ 97214 h 388"/>
              <a:gd name="T18" fmla="*/ 142515 w 397"/>
              <a:gd name="T19" fmla="*/ 100454 h 388"/>
              <a:gd name="T20" fmla="*/ 139276 w 397"/>
              <a:gd name="T21" fmla="*/ 103695 h 388"/>
              <a:gd name="T22" fmla="*/ 106886 w 397"/>
              <a:gd name="T23" fmla="*/ 136099 h 388"/>
              <a:gd name="T24" fmla="*/ 100408 w 397"/>
              <a:gd name="T25" fmla="*/ 139340 h 388"/>
              <a:gd name="T26" fmla="*/ 32390 w 397"/>
              <a:gd name="T27" fmla="*/ 12962 h 388"/>
              <a:gd name="T28" fmla="*/ 32390 w 397"/>
              <a:gd name="T29" fmla="*/ 12962 h 388"/>
              <a:gd name="T30" fmla="*/ 32390 w 397"/>
              <a:gd name="T31" fmla="*/ 12962 h 388"/>
              <a:gd name="T32" fmla="*/ 19434 w 397"/>
              <a:gd name="T33" fmla="*/ 19443 h 388"/>
              <a:gd name="T34" fmla="*/ 19434 w 397"/>
              <a:gd name="T35" fmla="*/ 45366 h 388"/>
              <a:gd name="T36" fmla="*/ 100408 w 397"/>
              <a:gd name="T37" fmla="*/ 123138 h 388"/>
              <a:gd name="T38" fmla="*/ 126320 w 397"/>
              <a:gd name="T39" fmla="*/ 100454 h 388"/>
              <a:gd name="T40" fmla="*/ 45346 w 397"/>
              <a:gd name="T41" fmla="*/ 19443 h 388"/>
              <a:gd name="T42" fmla="*/ 32390 w 397"/>
              <a:gd name="T43" fmla="*/ 12962 h 38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397" h="388">
                <a:moveTo>
                  <a:pt x="279" y="387"/>
                </a:moveTo>
                <a:lnTo>
                  <a:pt x="279" y="387"/>
                </a:lnTo>
                <a:cubicBezTo>
                  <a:pt x="279" y="387"/>
                  <a:pt x="270" y="387"/>
                  <a:pt x="270" y="378"/>
                </a:cubicBezTo>
                <a:cubicBezTo>
                  <a:pt x="36" y="144"/>
                  <a:pt x="36" y="144"/>
                  <a:pt x="36" y="144"/>
                </a:cubicBezTo>
                <a:cubicBezTo>
                  <a:pt x="0" y="117"/>
                  <a:pt x="0" y="63"/>
                  <a:pt x="27" y="27"/>
                </a:cubicBezTo>
                <a:cubicBezTo>
                  <a:pt x="45" y="9"/>
                  <a:pt x="72" y="0"/>
                  <a:pt x="90" y="0"/>
                </a:cubicBezTo>
                <a:cubicBezTo>
                  <a:pt x="117" y="0"/>
                  <a:pt x="135" y="9"/>
                  <a:pt x="153" y="27"/>
                </a:cubicBezTo>
                <a:cubicBezTo>
                  <a:pt x="387" y="270"/>
                  <a:pt x="387" y="270"/>
                  <a:pt x="387" y="270"/>
                </a:cubicBezTo>
                <a:cubicBezTo>
                  <a:pt x="396" y="270"/>
                  <a:pt x="396" y="270"/>
                  <a:pt x="396" y="279"/>
                </a:cubicBezTo>
                <a:cubicBezTo>
                  <a:pt x="396" y="279"/>
                  <a:pt x="396" y="288"/>
                  <a:pt x="387" y="288"/>
                </a:cubicBezTo>
                <a:cubicBezTo>
                  <a:pt x="297" y="378"/>
                  <a:pt x="297" y="378"/>
                  <a:pt x="297" y="378"/>
                </a:cubicBezTo>
                <a:cubicBezTo>
                  <a:pt x="288" y="387"/>
                  <a:pt x="288" y="387"/>
                  <a:pt x="279" y="387"/>
                </a:cubicBezTo>
                <a:close/>
                <a:moveTo>
                  <a:pt x="90" y="36"/>
                </a:moveTo>
                <a:lnTo>
                  <a:pt x="90" y="36"/>
                </a:lnTo>
                <a:cubicBezTo>
                  <a:pt x="81" y="36"/>
                  <a:pt x="63" y="45"/>
                  <a:pt x="54" y="54"/>
                </a:cubicBezTo>
                <a:cubicBezTo>
                  <a:pt x="36" y="72"/>
                  <a:pt x="36" y="99"/>
                  <a:pt x="54" y="126"/>
                </a:cubicBezTo>
                <a:cubicBezTo>
                  <a:pt x="279" y="342"/>
                  <a:pt x="279" y="342"/>
                  <a:pt x="279" y="342"/>
                </a:cubicBezTo>
                <a:cubicBezTo>
                  <a:pt x="351" y="279"/>
                  <a:pt x="351" y="279"/>
                  <a:pt x="351" y="279"/>
                </a:cubicBezTo>
                <a:cubicBezTo>
                  <a:pt x="126" y="54"/>
                  <a:pt x="126" y="54"/>
                  <a:pt x="126" y="54"/>
                </a:cubicBezTo>
                <a:cubicBezTo>
                  <a:pt x="117" y="45"/>
                  <a:pt x="108" y="36"/>
                  <a:pt x="90" y="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460">
            <a:extLst>
              <a:ext uri="{FF2B5EF4-FFF2-40B4-BE49-F238E27FC236}">
                <a16:creationId xmlns:a16="http://schemas.microsoft.com/office/drawing/2014/main" id="{F4E119AC-CDE4-D540-8405-19304E199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5005" y="9719573"/>
            <a:ext cx="663902" cy="663902"/>
          </a:xfrm>
          <a:custGeom>
            <a:avLst/>
            <a:gdLst>
              <a:gd name="T0" fmla="*/ 110184 w 604"/>
              <a:gd name="T1" fmla="*/ 217126 h 603"/>
              <a:gd name="T2" fmla="*/ 110184 w 604"/>
              <a:gd name="T3" fmla="*/ 217126 h 603"/>
              <a:gd name="T4" fmla="*/ 0 w 604"/>
              <a:gd name="T5" fmla="*/ 106760 h 603"/>
              <a:gd name="T6" fmla="*/ 110184 w 604"/>
              <a:gd name="T7" fmla="*/ 0 h 603"/>
              <a:gd name="T8" fmla="*/ 217127 w 604"/>
              <a:gd name="T9" fmla="*/ 106760 h 603"/>
              <a:gd name="T10" fmla="*/ 110184 w 604"/>
              <a:gd name="T11" fmla="*/ 217126 h 603"/>
              <a:gd name="T12" fmla="*/ 110184 w 604"/>
              <a:gd name="T13" fmla="*/ 9738 h 603"/>
              <a:gd name="T14" fmla="*/ 110184 w 604"/>
              <a:gd name="T15" fmla="*/ 9738 h 603"/>
              <a:gd name="T16" fmla="*/ 12963 w 604"/>
              <a:gd name="T17" fmla="*/ 106760 h 603"/>
              <a:gd name="T18" fmla="*/ 110184 w 604"/>
              <a:gd name="T19" fmla="*/ 204142 h 603"/>
              <a:gd name="T20" fmla="*/ 207405 w 604"/>
              <a:gd name="T21" fmla="*/ 106760 h 603"/>
              <a:gd name="T22" fmla="*/ 110184 w 604"/>
              <a:gd name="T23" fmla="*/ 9738 h 6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604" h="603">
                <a:moveTo>
                  <a:pt x="306" y="602"/>
                </a:moveTo>
                <a:lnTo>
                  <a:pt x="306" y="602"/>
                </a:lnTo>
                <a:cubicBezTo>
                  <a:pt x="135" y="602"/>
                  <a:pt x="0" y="467"/>
                  <a:pt x="0" y="296"/>
                </a:cubicBezTo>
                <a:cubicBezTo>
                  <a:pt x="0" y="135"/>
                  <a:pt x="135" y="0"/>
                  <a:pt x="306" y="0"/>
                </a:cubicBezTo>
                <a:cubicBezTo>
                  <a:pt x="468" y="0"/>
                  <a:pt x="603" y="135"/>
                  <a:pt x="603" y="296"/>
                </a:cubicBezTo>
                <a:cubicBezTo>
                  <a:pt x="603" y="467"/>
                  <a:pt x="468" y="602"/>
                  <a:pt x="306" y="602"/>
                </a:cubicBezTo>
                <a:close/>
                <a:moveTo>
                  <a:pt x="306" y="27"/>
                </a:moveTo>
                <a:lnTo>
                  <a:pt x="306" y="27"/>
                </a:lnTo>
                <a:cubicBezTo>
                  <a:pt x="153" y="27"/>
                  <a:pt x="36" y="152"/>
                  <a:pt x="36" y="296"/>
                </a:cubicBezTo>
                <a:cubicBezTo>
                  <a:pt x="36" y="449"/>
                  <a:pt x="153" y="566"/>
                  <a:pt x="306" y="566"/>
                </a:cubicBezTo>
                <a:cubicBezTo>
                  <a:pt x="450" y="566"/>
                  <a:pt x="576" y="449"/>
                  <a:pt x="576" y="296"/>
                </a:cubicBezTo>
                <a:cubicBezTo>
                  <a:pt x="576" y="152"/>
                  <a:pt x="450" y="27"/>
                  <a:pt x="306" y="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461">
            <a:extLst>
              <a:ext uri="{FF2B5EF4-FFF2-40B4-BE49-F238E27FC236}">
                <a16:creationId xmlns:a16="http://schemas.microsoft.com/office/drawing/2014/main" id="{ED83968D-854E-AB4F-B522-34367C823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6154" y="9831030"/>
            <a:ext cx="436141" cy="436141"/>
          </a:xfrm>
          <a:custGeom>
            <a:avLst/>
            <a:gdLst>
              <a:gd name="T0" fmla="*/ 71258 w 397"/>
              <a:gd name="T1" fmla="*/ 142514 h 396"/>
              <a:gd name="T2" fmla="*/ 71258 w 397"/>
              <a:gd name="T3" fmla="*/ 142514 h 396"/>
              <a:gd name="T4" fmla="*/ 19434 w 397"/>
              <a:gd name="T5" fmla="*/ 123031 h 396"/>
              <a:gd name="T6" fmla="*/ 0 w 397"/>
              <a:gd name="T7" fmla="*/ 71077 h 396"/>
              <a:gd name="T8" fmla="*/ 19434 w 397"/>
              <a:gd name="T9" fmla="*/ 22369 h 396"/>
              <a:gd name="T10" fmla="*/ 71258 w 397"/>
              <a:gd name="T11" fmla="*/ 0 h 396"/>
              <a:gd name="T12" fmla="*/ 119842 w 397"/>
              <a:gd name="T13" fmla="*/ 22369 h 396"/>
              <a:gd name="T14" fmla="*/ 142515 w 397"/>
              <a:gd name="T15" fmla="*/ 71077 h 396"/>
              <a:gd name="T16" fmla="*/ 119842 w 397"/>
              <a:gd name="T17" fmla="*/ 123031 h 396"/>
              <a:gd name="T18" fmla="*/ 71258 w 397"/>
              <a:gd name="T19" fmla="*/ 142514 h 396"/>
              <a:gd name="T20" fmla="*/ 71258 w 397"/>
              <a:gd name="T21" fmla="*/ 9381 h 396"/>
              <a:gd name="T22" fmla="*/ 71258 w 397"/>
              <a:gd name="T23" fmla="*/ 9381 h 396"/>
              <a:gd name="T24" fmla="*/ 6478 w 397"/>
              <a:gd name="T25" fmla="*/ 71077 h 396"/>
              <a:gd name="T26" fmla="*/ 71258 w 397"/>
              <a:gd name="T27" fmla="*/ 136020 h 396"/>
              <a:gd name="T28" fmla="*/ 132798 w 397"/>
              <a:gd name="T29" fmla="*/ 71077 h 396"/>
              <a:gd name="T30" fmla="*/ 71258 w 397"/>
              <a:gd name="T31" fmla="*/ 9381 h 39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97" h="396">
                <a:moveTo>
                  <a:pt x="198" y="395"/>
                </a:moveTo>
                <a:lnTo>
                  <a:pt x="198" y="395"/>
                </a:lnTo>
                <a:cubicBezTo>
                  <a:pt x="144" y="395"/>
                  <a:pt x="90" y="377"/>
                  <a:pt x="54" y="341"/>
                </a:cubicBezTo>
                <a:cubicBezTo>
                  <a:pt x="18" y="305"/>
                  <a:pt x="0" y="251"/>
                  <a:pt x="0" y="197"/>
                </a:cubicBezTo>
                <a:cubicBezTo>
                  <a:pt x="0" y="143"/>
                  <a:pt x="18" y="98"/>
                  <a:pt x="54" y="62"/>
                </a:cubicBezTo>
                <a:cubicBezTo>
                  <a:pt x="90" y="17"/>
                  <a:pt x="144" y="0"/>
                  <a:pt x="198" y="0"/>
                </a:cubicBezTo>
                <a:cubicBezTo>
                  <a:pt x="252" y="0"/>
                  <a:pt x="297" y="17"/>
                  <a:pt x="333" y="62"/>
                </a:cubicBezTo>
                <a:cubicBezTo>
                  <a:pt x="378" y="98"/>
                  <a:pt x="396" y="143"/>
                  <a:pt x="396" y="197"/>
                </a:cubicBezTo>
                <a:cubicBezTo>
                  <a:pt x="396" y="251"/>
                  <a:pt x="378" y="305"/>
                  <a:pt x="333" y="341"/>
                </a:cubicBezTo>
                <a:cubicBezTo>
                  <a:pt x="297" y="377"/>
                  <a:pt x="252" y="395"/>
                  <a:pt x="198" y="395"/>
                </a:cubicBezTo>
                <a:close/>
                <a:moveTo>
                  <a:pt x="198" y="26"/>
                </a:moveTo>
                <a:lnTo>
                  <a:pt x="198" y="26"/>
                </a:lnTo>
                <a:cubicBezTo>
                  <a:pt x="99" y="26"/>
                  <a:pt x="18" y="107"/>
                  <a:pt x="18" y="197"/>
                </a:cubicBezTo>
                <a:cubicBezTo>
                  <a:pt x="18" y="296"/>
                  <a:pt x="99" y="377"/>
                  <a:pt x="198" y="377"/>
                </a:cubicBezTo>
                <a:cubicBezTo>
                  <a:pt x="297" y="377"/>
                  <a:pt x="369" y="296"/>
                  <a:pt x="369" y="197"/>
                </a:cubicBezTo>
                <a:cubicBezTo>
                  <a:pt x="369" y="107"/>
                  <a:pt x="297" y="26"/>
                  <a:pt x="198" y="2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462">
            <a:extLst>
              <a:ext uri="{FF2B5EF4-FFF2-40B4-BE49-F238E27FC236}">
                <a16:creationId xmlns:a16="http://schemas.microsoft.com/office/drawing/2014/main" id="{416FA812-91CF-1447-8E72-58342DC3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614" y="9879490"/>
            <a:ext cx="339221" cy="339221"/>
          </a:xfrm>
          <a:custGeom>
            <a:avLst/>
            <a:gdLst>
              <a:gd name="T0" fmla="*/ 55382 w 307"/>
              <a:gd name="T1" fmla="*/ 110763 h 307"/>
              <a:gd name="T2" fmla="*/ 55382 w 307"/>
              <a:gd name="T3" fmla="*/ 110763 h 307"/>
              <a:gd name="T4" fmla="*/ 0 w 307"/>
              <a:gd name="T5" fmla="*/ 55382 h 307"/>
              <a:gd name="T6" fmla="*/ 55382 w 307"/>
              <a:gd name="T7" fmla="*/ 0 h 307"/>
              <a:gd name="T8" fmla="*/ 110763 w 307"/>
              <a:gd name="T9" fmla="*/ 55382 h 307"/>
              <a:gd name="T10" fmla="*/ 55382 w 307"/>
              <a:gd name="T11" fmla="*/ 110763 h 307"/>
              <a:gd name="T12" fmla="*/ 55382 w 307"/>
              <a:gd name="T13" fmla="*/ 10135 h 307"/>
              <a:gd name="T14" fmla="*/ 55382 w 307"/>
              <a:gd name="T15" fmla="*/ 10135 h 307"/>
              <a:gd name="T16" fmla="*/ 9773 w 307"/>
              <a:gd name="T17" fmla="*/ 55382 h 307"/>
              <a:gd name="T18" fmla="*/ 55382 w 307"/>
              <a:gd name="T19" fmla="*/ 100990 h 307"/>
              <a:gd name="T20" fmla="*/ 100990 w 307"/>
              <a:gd name="T21" fmla="*/ 55382 h 307"/>
              <a:gd name="T22" fmla="*/ 55382 w 307"/>
              <a:gd name="T23" fmla="*/ 10135 h 30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07" h="307">
                <a:moveTo>
                  <a:pt x="153" y="306"/>
                </a:moveTo>
                <a:lnTo>
                  <a:pt x="153" y="306"/>
                </a:lnTo>
                <a:cubicBezTo>
                  <a:pt x="72" y="306"/>
                  <a:pt x="0" y="243"/>
                  <a:pt x="0" y="153"/>
                </a:cubicBezTo>
                <a:cubicBezTo>
                  <a:pt x="0" y="72"/>
                  <a:pt x="72" y="0"/>
                  <a:pt x="153" y="0"/>
                </a:cubicBezTo>
                <a:cubicBezTo>
                  <a:pt x="234" y="0"/>
                  <a:pt x="306" y="72"/>
                  <a:pt x="306" y="153"/>
                </a:cubicBezTo>
                <a:cubicBezTo>
                  <a:pt x="306" y="243"/>
                  <a:pt x="234" y="306"/>
                  <a:pt x="153" y="306"/>
                </a:cubicBezTo>
                <a:close/>
                <a:moveTo>
                  <a:pt x="153" y="28"/>
                </a:moveTo>
                <a:lnTo>
                  <a:pt x="153" y="28"/>
                </a:lnTo>
                <a:cubicBezTo>
                  <a:pt x="81" y="28"/>
                  <a:pt x="27" y="81"/>
                  <a:pt x="27" y="153"/>
                </a:cubicBezTo>
                <a:cubicBezTo>
                  <a:pt x="27" y="225"/>
                  <a:pt x="81" y="279"/>
                  <a:pt x="153" y="279"/>
                </a:cubicBezTo>
                <a:cubicBezTo>
                  <a:pt x="225" y="279"/>
                  <a:pt x="279" y="225"/>
                  <a:pt x="279" y="153"/>
                </a:cubicBezTo>
                <a:cubicBezTo>
                  <a:pt x="279" y="81"/>
                  <a:pt x="225" y="28"/>
                  <a:pt x="153" y="2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463">
            <a:extLst>
              <a:ext uri="{FF2B5EF4-FFF2-40B4-BE49-F238E27FC236}">
                <a16:creationId xmlns:a16="http://schemas.microsoft.com/office/drawing/2014/main" id="{7E760821-4EDD-DA42-852D-1467D1E1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0918" y="9966718"/>
            <a:ext cx="101768" cy="159920"/>
          </a:xfrm>
          <a:custGeom>
            <a:avLst/>
            <a:gdLst>
              <a:gd name="T0" fmla="*/ 13189 w 91"/>
              <a:gd name="T1" fmla="*/ 52027 h 145"/>
              <a:gd name="T2" fmla="*/ 13189 w 91"/>
              <a:gd name="T3" fmla="*/ 52027 h 145"/>
              <a:gd name="T4" fmla="*/ 0 w 91"/>
              <a:gd name="T5" fmla="*/ 48775 h 145"/>
              <a:gd name="T6" fmla="*/ 0 w 91"/>
              <a:gd name="T7" fmla="*/ 45523 h 145"/>
              <a:gd name="T8" fmla="*/ 3297 w 91"/>
              <a:gd name="T9" fmla="*/ 42272 h 145"/>
              <a:gd name="T10" fmla="*/ 23080 w 91"/>
              <a:gd name="T11" fmla="*/ 45523 h 145"/>
              <a:gd name="T12" fmla="*/ 26377 w 91"/>
              <a:gd name="T13" fmla="*/ 39020 h 145"/>
              <a:gd name="T14" fmla="*/ 13189 w 91"/>
              <a:gd name="T15" fmla="*/ 29265 h 145"/>
              <a:gd name="T16" fmla="*/ 6594 w 91"/>
              <a:gd name="T17" fmla="*/ 22762 h 145"/>
              <a:gd name="T18" fmla="*/ 0 w 91"/>
              <a:gd name="T19" fmla="*/ 16258 h 145"/>
              <a:gd name="T20" fmla="*/ 6594 w 91"/>
              <a:gd name="T21" fmla="*/ 3252 h 145"/>
              <a:gd name="T22" fmla="*/ 29674 w 91"/>
              <a:gd name="T23" fmla="*/ 3252 h 145"/>
              <a:gd name="T24" fmla="*/ 32972 w 91"/>
              <a:gd name="T25" fmla="*/ 6503 h 145"/>
              <a:gd name="T26" fmla="*/ 26377 w 91"/>
              <a:gd name="T27" fmla="*/ 9755 h 145"/>
              <a:gd name="T28" fmla="*/ 9891 w 91"/>
              <a:gd name="T29" fmla="*/ 9755 h 145"/>
              <a:gd name="T30" fmla="*/ 6594 w 91"/>
              <a:gd name="T31" fmla="*/ 16258 h 145"/>
              <a:gd name="T32" fmla="*/ 16486 w 91"/>
              <a:gd name="T33" fmla="*/ 22762 h 145"/>
              <a:gd name="T34" fmla="*/ 26377 w 91"/>
              <a:gd name="T35" fmla="*/ 29265 h 145"/>
              <a:gd name="T36" fmla="*/ 32972 w 91"/>
              <a:gd name="T37" fmla="*/ 39020 h 145"/>
              <a:gd name="T38" fmla="*/ 26377 w 91"/>
              <a:gd name="T39" fmla="*/ 48775 h 145"/>
              <a:gd name="T40" fmla="*/ 13189 w 91"/>
              <a:gd name="T41" fmla="*/ 52027 h 14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91" h="145">
                <a:moveTo>
                  <a:pt x="36" y="144"/>
                </a:moveTo>
                <a:lnTo>
                  <a:pt x="36" y="144"/>
                </a:lnTo>
                <a:cubicBezTo>
                  <a:pt x="27" y="144"/>
                  <a:pt x="18" y="144"/>
                  <a:pt x="0" y="135"/>
                </a:cubicBezTo>
                <a:cubicBezTo>
                  <a:pt x="0" y="135"/>
                  <a:pt x="0" y="135"/>
                  <a:pt x="0" y="126"/>
                </a:cubicBezTo>
                <a:lnTo>
                  <a:pt x="9" y="117"/>
                </a:lnTo>
                <a:cubicBezTo>
                  <a:pt x="27" y="126"/>
                  <a:pt x="45" y="126"/>
                  <a:pt x="63" y="126"/>
                </a:cubicBezTo>
                <a:cubicBezTo>
                  <a:pt x="63" y="117"/>
                  <a:pt x="72" y="117"/>
                  <a:pt x="72" y="108"/>
                </a:cubicBezTo>
                <a:cubicBezTo>
                  <a:pt x="72" y="99"/>
                  <a:pt x="54" y="90"/>
                  <a:pt x="36" y="81"/>
                </a:cubicBezTo>
                <a:cubicBezTo>
                  <a:pt x="27" y="81"/>
                  <a:pt x="18" y="72"/>
                  <a:pt x="18" y="63"/>
                </a:cubicBezTo>
                <a:cubicBezTo>
                  <a:pt x="0" y="63"/>
                  <a:pt x="0" y="54"/>
                  <a:pt x="0" y="45"/>
                </a:cubicBezTo>
                <a:cubicBezTo>
                  <a:pt x="0" y="27"/>
                  <a:pt x="9" y="18"/>
                  <a:pt x="18" y="9"/>
                </a:cubicBezTo>
                <a:cubicBezTo>
                  <a:pt x="36" y="0"/>
                  <a:pt x="54" y="0"/>
                  <a:pt x="81" y="9"/>
                </a:cubicBezTo>
                <a:cubicBezTo>
                  <a:pt x="90" y="9"/>
                  <a:pt x="90" y="18"/>
                  <a:pt x="90" y="18"/>
                </a:cubicBezTo>
                <a:cubicBezTo>
                  <a:pt x="81" y="27"/>
                  <a:pt x="81" y="27"/>
                  <a:pt x="72" y="27"/>
                </a:cubicBezTo>
                <a:cubicBezTo>
                  <a:pt x="54" y="18"/>
                  <a:pt x="36" y="18"/>
                  <a:pt x="27" y="27"/>
                </a:cubicBezTo>
                <a:cubicBezTo>
                  <a:pt x="18" y="27"/>
                  <a:pt x="18" y="36"/>
                  <a:pt x="18" y="45"/>
                </a:cubicBezTo>
                <a:cubicBezTo>
                  <a:pt x="18" y="54"/>
                  <a:pt x="36" y="54"/>
                  <a:pt x="45" y="63"/>
                </a:cubicBezTo>
                <a:cubicBezTo>
                  <a:pt x="54" y="72"/>
                  <a:pt x="63" y="72"/>
                  <a:pt x="72" y="81"/>
                </a:cubicBezTo>
                <a:cubicBezTo>
                  <a:pt x="81" y="90"/>
                  <a:pt x="90" y="99"/>
                  <a:pt x="90" y="108"/>
                </a:cubicBezTo>
                <a:cubicBezTo>
                  <a:pt x="90" y="117"/>
                  <a:pt x="81" y="126"/>
                  <a:pt x="72" y="135"/>
                </a:cubicBezTo>
                <a:cubicBezTo>
                  <a:pt x="63" y="144"/>
                  <a:pt x="54" y="144"/>
                  <a:pt x="36" y="144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464">
            <a:extLst>
              <a:ext uri="{FF2B5EF4-FFF2-40B4-BE49-F238E27FC236}">
                <a16:creationId xmlns:a16="http://schemas.microsoft.com/office/drawing/2014/main" id="{1FD4C76A-BEB3-434F-A76C-30FAC9D11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4534" y="9927950"/>
            <a:ext cx="19384" cy="38768"/>
          </a:xfrm>
          <a:custGeom>
            <a:avLst/>
            <a:gdLst>
              <a:gd name="T0" fmla="*/ 3008 w 19"/>
              <a:gd name="T1" fmla="*/ 12357 h 37"/>
              <a:gd name="T2" fmla="*/ 3008 w 19"/>
              <a:gd name="T3" fmla="*/ 12357 h 37"/>
              <a:gd name="T4" fmla="*/ 0 w 19"/>
              <a:gd name="T5" fmla="*/ 9268 h 37"/>
              <a:gd name="T6" fmla="*/ 0 w 19"/>
              <a:gd name="T7" fmla="*/ 3089 h 37"/>
              <a:gd name="T8" fmla="*/ 3008 w 19"/>
              <a:gd name="T9" fmla="*/ 0 h 37"/>
              <a:gd name="T10" fmla="*/ 6016 w 19"/>
              <a:gd name="T11" fmla="*/ 3089 h 37"/>
              <a:gd name="T12" fmla="*/ 6016 w 19"/>
              <a:gd name="T13" fmla="*/ 9268 h 37"/>
              <a:gd name="T14" fmla="*/ 3008 w 19"/>
              <a:gd name="T15" fmla="*/ 12357 h 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37">
                <a:moveTo>
                  <a:pt x="9" y="36"/>
                </a:moveTo>
                <a:lnTo>
                  <a:pt x="9" y="36"/>
                </a:lnTo>
                <a:cubicBezTo>
                  <a:pt x="0" y="36"/>
                  <a:pt x="0" y="27"/>
                  <a:pt x="0" y="2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27"/>
                  <a:pt x="18" y="27"/>
                  <a:pt x="18" y="27"/>
                </a:cubicBezTo>
                <a:lnTo>
                  <a:pt x="9" y="36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465">
            <a:extLst>
              <a:ext uri="{FF2B5EF4-FFF2-40B4-BE49-F238E27FC236}">
                <a16:creationId xmlns:a16="http://schemas.microsoft.com/office/drawing/2014/main" id="{8F185051-4ADB-4345-AFF2-EF1059A4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4534" y="10136330"/>
            <a:ext cx="19384" cy="29076"/>
          </a:xfrm>
          <a:custGeom>
            <a:avLst/>
            <a:gdLst>
              <a:gd name="T0" fmla="*/ 3008 w 19"/>
              <a:gd name="T1" fmla="*/ 9185 h 28"/>
              <a:gd name="T2" fmla="*/ 3008 w 19"/>
              <a:gd name="T3" fmla="*/ 9185 h 28"/>
              <a:gd name="T4" fmla="*/ 0 w 19"/>
              <a:gd name="T5" fmla="*/ 6123 h 28"/>
              <a:gd name="T6" fmla="*/ 0 w 19"/>
              <a:gd name="T7" fmla="*/ 3062 h 28"/>
              <a:gd name="T8" fmla="*/ 3008 w 19"/>
              <a:gd name="T9" fmla="*/ 0 h 28"/>
              <a:gd name="T10" fmla="*/ 6016 w 19"/>
              <a:gd name="T11" fmla="*/ 3062 h 28"/>
              <a:gd name="T12" fmla="*/ 6016 w 19"/>
              <a:gd name="T13" fmla="*/ 6123 h 28"/>
              <a:gd name="T14" fmla="*/ 3008 w 19"/>
              <a:gd name="T15" fmla="*/ 9185 h 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28">
                <a:moveTo>
                  <a:pt x="9" y="27"/>
                </a:moveTo>
                <a:lnTo>
                  <a:pt x="9" y="27"/>
                </a:lnTo>
                <a:cubicBezTo>
                  <a:pt x="0" y="27"/>
                  <a:pt x="0" y="27"/>
                  <a:pt x="0" y="18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0" y="0"/>
                  <a:pt x="9" y="0"/>
                </a:cubicBezTo>
                <a:cubicBezTo>
                  <a:pt x="9" y="0"/>
                  <a:pt x="18" y="0"/>
                  <a:pt x="18" y="9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27"/>
                  <a:pt x="9" y="27"/>
                  <a:pt x="9" y="27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CuadroTexto 626">
            <a:extLst>
              <a:ext uri="{FF2B5EF4-FFF2-40B4-BE49-F238E27FC236}">
                <a16:creationId xmlns:a16="http://schemas.microsoft.com/office/drawing/2014/main" id="{2F3C15E9-9896-954E-89EB-4B24B2CF8922}"/>
              </a:ext>
            </a:extLst>
          </p:cNvPr>
          <p:cNvSpPr txBox="1"/>
          <p:nvPr/>
        </p:nvSpPr>
        <p:spPr>
          <a:xfrm>
            <a:off x="10085524" y="151267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628" name="CuadroTexto 627">
            <a:extLst>
              <a:ext uri="{FF2B5EF4-FFF2-40B4-BE49-F238E27FC236}">
                <a16:creationId xmlns:a16="http://schemas.microsoft.com/office/drawing/2014/main" id="{12920DAE-C89F-534C-BFB5-AB3458D5A15D}"/>
              </a:ext>
            </a:extLst>
          </p:cNvPr>
          <p:cNvSpPr txBox="1"/>
          <p:nvPr/>
        </p:nvSpPr>
        <p:spPr>
          <a:xfrm>
            <a:off x="2451398" y="28806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30" name="CuadroTexto 395">
            <a:extLst>
              <a:ext uri="{FF2B5EF4-FFF2-40B4-BE49-F238E27FC236}">
                <a16:creationId xmlns:a16="http://schemas.microsoft.com/office/drawing/2014/main" id="{C0D6D223-1271-DB42-B93B-EDD724F2F851}"/>
              </a:ext>
            </a:extLst>
          </p:cNvPr>
          <p:cNvSpPr txBox="1"/>
          <p:nvPr/>
        </p:nvSpPr>
        <p:spPr>
          <a:xfrm flipH="1">
            <a:off x="4216679" y="61782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631" name="Rectangle 45">
            <a:extLst>
              <a:ext uri="{FF2B5EF4-FFF2-40B4-BE49-F238E27FC236}">
                <a16:creationId xmlns:a16="http://schemas.microsoft.com/office/drawing/2014/main" id="{09C8829F-F001-3144-989D-28C736FE8EF6}"/>
              </a:ext>
            </a:extLst>
          </p:cNvPr>
          <p:cNvSpPr/>
          <p:nvPr/>
        </p:nvSpPr>
        <p:spPr>
          <a:xfrm flipH="1">
            <a:off x="1625278" y="6827691"/>
            <a:ext cx="4973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3" name="CuadroTexto 395">
            <a:extLst>
              <a:ext uri="{FF2B5EF4-FFF2-40B4-BE49-F238E27FC236}">
                <a16:creationId xmlns:a16="http://schemas.microsoft.com/office/drawing/2014/main" id="{29C9F05E-AA8E-E247-A154-B2763C2E3BE3}"/>
              </a:ext>
            </a:extLst>
          </p:cNvPr>
          <p:cNvSpPr txBox="1"/>
          <p:nvPr/>
        </p:nvSpPr>
        <p:spPr>
          <a:xfrm flipH="1">
            <a:off x="4199207" y="9497771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634" name="Rectangle 45">
            <a:extLst>
              <a:ext uri="{FF2B5EF4-FFF2-40B4-BE49-F238E27FC236}">
                <a16:creationId xmlns:a16="http://schemas.microsoft.com/office/drawing/2014/main" id="{2FE398F8-9EEE-CB4D-8017-AA030605D59B}"/>
              </a:ext>
            </a:extLst>
          </p:cNvPr>
          <p:cNvSpPr/>
          <p:nvPr/>
        </p:nvSpPr>
        <p:spPr>
          <a:xfrm flipH="1">
            <a:off x="1607806" y="10147213"/>
            <a:ext cx="4973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6" name="CuadroTexto 395">
            <a:extLst>
              <a:ext uri="{FF2B5EF4-FFF2-40B4-BE49-F238E27FC236}">
                <a16:creationId xmlns:a16="http://schemas.microsoft.com/office/drawing/2014/main" id="{D4C348A1-9E31-BC4B-B8B3-22CCE32DAF4E}"/>
              </a:ext>
            </a:extLst>
          </p:cNvPr>
          <p:cNvSpPr txBox="1"/>
          <p:nvPr/>
        </p:nvSpPr>
        <p:spPr>
          <a:xfrm flipH="1">
            <a:off x="17895416" y="5996143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637" name="Rectangle 45">
            <a:extLst>
              <a:ext uri="{FF2B5EF4-FFF2-40B4-BE49-F238E27FC236}">
                <a16:creationId xmlns:a16="http://schemas.microsoft.com/office/drawing/2014/main" id="{513C0E80-4D0D-EA46-B195-00CA4B4A8663}"/>
              </a:ext>
            </a:extLst>
          </p:cNvPr>
          <p:cNvSpPr/>
          <p:nvPr/>
        </p:nvSpPr>
        <p:spPr>
          <a:xfrm flipH="1">
            <a:off x="17895416" y="6645585"/>
            <a:ext cx="4973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39" name="CuadroTexto 395">
            <a:extLst>
              <a:ext uri="{FF2B5EF4-FFF2-40B4-BE49-F238E27FC236}">
                <a16:creationId xmlns:a16="http://schemas.microsoft.com/office/drawing/2014/main" id="{6E4F7329-7210-AA45-AD94-65ED92A52DD3}"/>
              </a:ext>
            </a:extLst>
          </p:cNvPr>
          <p:cNvSpPr txBox="1"/>
          <p:nvPr/>
        </p:nvSpPr>
        <p:spPr>
          <a:xfrm flipH="1">
            <a:off x="17923320" y="947721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640" name="Rectangle 45">
            <a:extLst>
              <a:ext uri="{FF2B5EF4-FFF2-40B4-BE49-F238E27FC236}">
                <a16:creationId xmlns:a16="http://schemas.microsoft.com/office/drawing/2014/main" id="{14D1FF8E-5FC8-FE4A-BFC4-F8C94A274076}"/>
              </a:ext>
            </a:extLst>
          </p:cNvPr>
          <p:cNvSpPr/>
          <p:nvPr/>
        </p:nvSpPr>
        <p:spPr>
          <a:xfrm flipH="1">
            <a:off x="17923320" y="10126658"/>
            <a:ext cx="4973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1" name="CuadroTexto 395">
            <a:extLst>
              <a:ext uri="{FF2B5EF4-FFF2-40B4-BE49-F238E27FC236}">
                <a16:creationId xmlns:a16="http://schemas.microsoft.com/office/drawing/2014/main" id="{19A53991-34D6-E14B-9123-23E54D5F5ED8}"/>
              </a:ext>
            </a:extLst>
          </p:cNvPr>
          <p:cNvSpPr txBox="1"/>
          <p:nvPr/>
        </p:nvSpPr>
        <p:spPr>
          <a:xfrm flipH="1">
            <a:off x="1643597" y="7874591"/>
            <a:ext cx="8193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642" name="CuadroTexto 395">
            <a:extLst>
              <a:ext uri="{FF2B5EF4-FFF2-40B4-BE49-F238E27FC236}">
                <a16:creationId xmlns:a16="http://schemas.microsoft.com/office/drawing/2014/main" id="{57EA1021-EDDB-534A-BDD2-8036CC4F4246}"/>
              </a:ext>
            </a:extLst>
          </p:cNvPr>
          <p:cNvSpPr txBox="1"/>
          <p:nvPr/>
        </p:nvSpPr>
        <p:spPr>
          <a:xfrm flipH="1">
            <a:off x="1641831" y="11196294"/>
            <a:ext cx="8193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643" name="CuadroTexto 395">
            <a:extLst>
              <a:ext uri="{FF2B5EF4-FFF2-40B4-BE49-F238E27FC236}">
                <a16:creationId xmlns:a16="http://schemas.microsoft.com/office/drawing/2014/main" id="{272171B4-AB69-2C4F-A271-9E4F42F2527F}"/>
              </a:ext>
            </a:extLst>
          </p:cNvPr>
          <p:cNvSpPr txBox="1"/>
          <p:nvPr/>
        </p:nvSpPr>
        <p:spPr>
          <a:xfrm flipH="1">
            <a:off x="21950543" y="7886466"/>
            <a:ext cx="8193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644" name="CuadroTexto 395">
            <a:extLst>
              <a:ext uri="{FF2B5EF4-FFF2-40B4-BE49-F238E27FC236}">
                <a16:creationId xmlns:a16="http://schemas.microsoft.com/office/drawing/2014/main" id="{8FFFCA34-30C6-6947-887F-1F7797DD20C5}"/>
              </a:ext>
            </a:extLst>
          </p:cNvPr>
          <p:cNvSpPr txBox="1"/>
          <p:nvPr/>
        </p:nvSpPr>
        <p:spPr>
          <a:xfrm flipH="1">
            <a:off x="21962418" y="11196294"/>
            <a:ext cx="8193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B2B2D8D9-60AF-7E44-BF82-AF0CCCA51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568" y="5379429"/>
            <a:ext cx="3361701" cy="3361701"/>
          </a:xfrm>
          <a:custGeom>
            <a:avLst/>
            <a:gdLst>
              <a:gd name="T0" fmla="*/ 1107715 w 3077"/>
              <a:gd name="T1" fmla="*/ 553677 h 3076"/>
              <a:gd name="T2" fmla="*/ 1107715 w 3077"/>
              <a:gd name="T3" fmla="*/ 553677 h 3076"/>
              <a:gd name="T4" fmla="*/ 553857 w 3077"/>
              <a:gd name="T5" fmla="*/ 1107715 h 3076"/>
              <a:gd name="T6" fmla="*/ 0 w 3077"/>
              <a:gd name="T7" fmla="*/ 553677 h 3076"/>
              <a:gd name="T8" fmla="*/ 553857 w 3077"/>
              <a:gd name="T9" fmla="*/ 0 h 3076"/>
              <a:gd name="T10" fmla="*/ 1107715 w 3077"/>
              <a:gd name="T11" fmla="*/ 553677 h 30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77" h="3076">
                <a:moveTo>
                  <a:pt x="3076" y="1537"/>
                </a:moveTo>
                <a:lnTo>
                  <a:pt x="3076" y="1537"/>
                </a:lnTo>
                <a:cubicBezTo>
                  <a:pt x="3076" y="2382"/>
                  <a:pt x="2392" y="3075"/>
                  <a:pt x="1538" y="3075"/>
                </a:cubicBezTo>
                <a:cubicBezTo>
                  <a:pt x="692" y="3075"/>
                  <a:pt x="0" y="2382"/>
                  <a:pt x="0" y="1537"/>
                </a:cubicBezTo>
                <a:cubicBezTo>
                  <a:pt x="0" y="684"/>
                  <a:pt x="692" y="0"/>
                  <a:pt x="1538" y="0"/>
                </a:cubicBezTo>
                <a:cubicBezTo>
                  <a:pt x="2392" y="0"/>
                  <a:pt x="3076" y="684"/>
                  <a:pt x="3076" y="15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4DA90C85-3191-9343-820B-7680CC1C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4568" y="8962676"/>
            <a:ext cx="3361701" cy="3361701"/>
          </a:xfrm>
          <a:custGeom>
            <a:avLst/>
            <a:gdLst>
              <a:gd name="T0" fmla="*/ 1107715 w 3077"/>
              <a:gd name="T1" fmla="*/ 553857 h 3077"/>
              <a:gd name="T2" fmla="*/ 1107715 w 3077"/>
              <a:gd name="T3" fmla="*/ 553857 h 3077"/>
              <a:gd name="T4" fmla="*/ 553857 w 3077"/>
              <a:gd name="T5" fmla="*/ 1107715 h 3077"/>
              <a:gd name="T6" fmla="*/ 0 w 3077"/>
              <a:gd name="T7" fmla="*/ 553857 h 3077"/>
              <a:gd name="T8" fmla="*/ 553857 w 3077"/>
              <a:gd name="T9" fmla="*/ 0 h 3077"/>
              <a:gd name="T10" fmla="*/ 1107715 w 3077"/>
              <a:gd name="T11" fmla="*/ 553857 h 30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77" h="3077">
                <a:moveTo>
                  <a:pt x="3076" y="1538"/>
                </a:moveTo>
                <a:lnTo>
                  <a:pt x="3076" y="1538"/>
                </a:lnTo>
                <a:cubicBezTo>
                  <a:pt x="3076" y="2383"/>
                  <a:pt x="2392" y="3076"/>
                  <a:pt x="1538" y="3076"/>
                </a:cubicBezTo>
                <a:cubicBezTo>
                  <a:pt x="692" y="3076"/>
                  <a:pt x="0" y="2383"/>
                  <a:pt x="0" y="1538"/>
                </a:cubicBezTo>
                <a:cubicBezTo>
                  <a:pt x="0" y="683"/>
                  <a:pt x="692" y="0"/>
                  <a:pt x="1538" y="0"/>
                </a:cubicBezTo>
                <a:cubicBezTo>
                  <a:pt x="2392" y="0"/>
                  <a:pt x="3076" y="683"/>
                  <a:pt x="3076" y="15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9E11F2D6-B327-EA49-BA48-78E42D94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356" y="5379429"/>
            <a:ext cx="3361701" cy="3361701"/>
          </a:xfrm>
          <a:custGeom>
            <a:avLst/>
            <a:gdLst>
              <a:gd name="T0" fmla="*/ 1107715 w 3077"/>
              <a:gd name="T1" fmla="*/ 553677 h 3076"/>
              <a:gd name="T2" fmla="*/ 1107715 w 3077"/>
              <a:gd name="T3" fmla="*/ 553677 h 3076"/>
              <a:gd name="T4" fmla="*/ 553857 w 3077"/>
              <a:gd name="T5" fmla="*/ 1107715 h 3076"/>
              <a:gd name="T6" fmla="*/ 0 w 3077"/>
              <a:gd name="T7" fmla="*/ 553677 h 3076"/>
              <a:gd name="T8" fmla="*/ 553857 w 3077"/>
              <a:gd name="T9" fmla="*/ 0 h 3076"/>
              <a:gd name="T10" fmla="*/ 1107715 w 3077"/>
              <a:gd name="T11" fmla="*/ 553677 h 30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77" h="3076">
                <a:moveTo>
                  <a:pt x="3076" y="1537"/>
                </a:moveTo>
                <a:lnTo>
                  <a:pt x="3076" y="1537"/>
                </a:lnTo>
                <a:cubicBezTo>
                  <a:pt x="3076" y="2382"/>
                  <a:pt x="2383" y="3075"/>
                  <a:pt x="1538" y="3075"/>
                </a:cubicBezTo>
                <a:cubicBezTo>
                  <a:pt x="683" y="3075"/>
                  <a:pt x="0" y="2382"/>
                  <a:pt x="0" y="1537"/>
                </a:cubicBezTo>
                <a:cubicBezTo>
                  <a:pt x="0" y="684"/>
                  <a:pt x="683" y="0"/>
                  <a:pt x="1538" y="0"/>
                </a:cubicBezTo>
                <a:cubicBezTo>
                  <a:pt x="2383" y="0"/>
                  <a:pt x="3076" y="684"/>
                  <a:pt x="3076" y="153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F3CD7BB2-64D2-0743-BD1C-143032C8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356" y="8962676"/>
            <a:ext cx="3361701" cy="3361701"/>
          </a:xfrm>
          <a:custGeom>
            <a:avLst/>
            <a:gdLst>
              <a:gd name="T0" fmla="*/ 1107715 w 3077"/>
              <a:gd name="T1" fmla="*/ 553857 h 3077"/>
              <a:gd name="T2" fmla="*/ 1107715 w 3077"/>
              <a:gd name="T3" fmla="*/ 553857 h 3077"/>
              <a:gd name="T4" fmla="*/ 553857 w 3077"/>
              <a:gd name="T5" fmla="*/ 1107715 h 3077"/>
              <a:gd name="T6" fmla="*/ 0 w 3077"/>
              <a:gd name="T7" fmla="*/ 553857 h 3077"/>
              <a:gd name="T8" fmla="*/ 553857 w 3077"/>
              <a:gd name="T9" fmla="*/ 0 h 3077"/>
              <a:gd name="T10" fmla="*/ 1107715 w 3077"/>
              <a:gd name="T11" fmla="*/ 553857 h 307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077" h="3077">
                <a:moveTo>
                  <a:pt x="3076" y="1538"/>
                </a:moveTo>
                <a:lnTo>
                  <a:pt x="3076" y="1538"/>
                </a:lnTo>
                <a:cubicBezTo>
                  <a:pt x="3076" y="2383"/>
                  <a:pt x="2383" y="3076"/>
                  <a:pt x="1538" y="3076"/>
                </a:cubicBezTo>
                <a:cubicBezTo>
                  <a:pt x="683" y="3076"/>
                  <a:pt x="0" y="2383"/>
                  <a:pt x="0" y="1538"/>
                </a:cubicBezTo>
                <a:cubicBezTo>
                  <a:pt x="0" y="683"/>
                  <a:pt x="683" y="0"/>
                  <a:pt x="1538" y="0"/>
                </a:cubicBezTo>
                <a:cubicBezTo>
                  <a:pt x="2383" y="0"/>
                  <a:pt x="3076" y="683"/>
                  <a:pt x="3076" y="153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21">
            <a:extLst>
              <a:ext uri="{FF2B5EF4-FFF2-40B4-BE49-F238E27FC236}">
                <a16:creationId xmlns:a16="http://schemas.microsoft.com/office/drawing/2014/main" id="{6D847CDD-272E-ED41-B4D2-5D1D3AE0F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2820" y="6694251"/>
            <a:ext cx="1387063" cy="717611"/>
          </a:xfrm>
          <a:custGeom>
            <a:avLst/>
            <a:gdLst>
              <a:gd name="T0" fmla="*/ 440987 w 1269"/>
              <a:gd name="T1" fmla="*/ 236177 h 657"/>
              <a:gd name="T2" fmla="*/ 440987 w 1269"/>
              <a:gd name="T3" fmla="*/ 236177 h 657"/>
              <a:gd name="T4" fmla="*/ 16213 w 1269"/>
              <a:gd name="T5" fmla="*/ 236177 h 657"/>
              <a:gd name="T6" fmla="*/ 0 w 1269"/>
              <a:gd name="T7" fmla="*/ 219976 h 657"/>
              <a:gd name="T8" fmla="*/ 0 w 1269"/>
              <a:gd name="T9" fmla="*/ 16201 h 657"/>
              <a:gd name="T10" fmla="*/ 16213 w 1269"/>
              <a:gd name="T11" fmla="*/ 0 h 657"/>
              <a:gd name="T12" fmla="*/ 440987 w 1269"/>
              <a:gd name="T13" fmla="*/ 0 h 657"/>
              <a:gd name="T14" fmla="*/ 456840 w 1269"/>
              <a:gd name="T15" fmla="*/ 16201 h 657"/>
              <a:gd name="T16" fmla="*/ 456840 w 1269"/>
              <a:gd name="T17" fmla="*/ 219976 h 657"/>
              <a:gd name="T18" fmla="*/ 440987 w 1269"/>
              <a:gd name="T19" fmla="*/ 236177 h 657"/>
              <a:gd name="T20" fmla="*/ 22698 w 1269"/>
              <a:gd name="T21" fmla="*/ 216736 h 657"/>
              <a:gd name="T22" fmla="*/ 22698 w 1269"/>
              <a:gd name="T23" fmla="*/ 216736 h 657"/>
              <a:gd name="T24" fmla="*/ 434142 w 1269"/>
              <a:gd name="T25" fmla="*/ 216736 h 657"/>
              <a:gd name="T26" fmla="*/ 434142 w 1269"/>
              <a:gd name="T27" fmla="*/ 19441 h 657"/>
              <a:gd name="T28" fmla="*/ 22698 w 1269"/>
              <a:gd name="T29" fmla="*/ 19441 h 657"/>
              <a:gd name="T30" fmla="*/ 22698 w 1269"/>
              <a:gd name="T31" fmla="*/ 216736 h 657"/>
              <a:gd name="T32" fmla="*/ 440987 w 1269"/>
              <a:gd name="T33" fmla="*/ 19441 h 657"/>
              <a:gd name="T34" fmla="*/ 440987 w 1269"/>
              <a:gd name="T35" fmla="*/ 19441 h 65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269" h="657">
                <a:moveTo>
                  <a:pt x="1224" y="656"/>
                </a:moveTo>
                <a:lnTo>
                  <a:pt x="1224" y="656"/>
                </a:lnTo>
                <a:cubicBezTo>
                  <a:pt x="45" y="656"/>
                  <a:pt x="45" y="656"/>
                  <a:pt x="45" y="656"/>
                </a:cubicBezTo>
                <a:cubicBezTo>
                  <a:pt x="18" y="656"/>
                  <a:pt x="0" y="638"/>
                  <a:pt x="0" y="611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224" y="0"/>
                  <a:pt x="1224" y="0"/>
                  <a:pt x="1224" y="0"/>
                </a:cubicBezTo>
                <a:cubicBezTo>
                  <a:pt x="1241" y="0"/>
                  <a:pt x="1268" y="18"/>
                  <a:pt x="1268" y="45"/>
                </a:cubicBezTo>
                <a:cubicBezTo>
                  <a:pt x="1268" y="611"/>
                  <a:pt x="1268" y="611"/>
                  <a:pt x="1268" y="611"/>
                </a:cubicBezTo>
                <a:cubicBezTo>
                  <a:pt x="1268" y="638"/>
                  <a:pt x="1241" y="656"/>
                  <a:pt x="1224" y="656"/>
                </a:cubicBezTo>
                <a:close/>
                <a:moveTo>
                  <a:pt x="63" y="602"/>
                </a:moveTo>
                <a:lnTo>
                  <a:pt x="63" y="602"/>
                </a:lnTo>
                <a:cubicBezTo>
                  <a:pt x="1205" y="602"/>
                  <a:pt x="1205" y="602"/>
                  <a:pt x="1205" y="602"/>
                </a:cubicBezTo>
                <a:cubicBezTo>
                  <a:pt x="1205" y="54"/>
                  <a:pt x="1205" y="54"/>
                  <a:pt x="1205" y="54"/>
                </a:cubicBezTo>
                <a:cubicBezTo>
                  <a:pt x="63" y="54"/>
                  <a:pt x="63" y="54"/>
                  <a:pt x="63" y="54"/>
                </a:cubicBezTo>
                <a:lnTo>
                  <a:pt x="63" y="602"/>
                </a:lnTo>
                <a:close/>
                <a:moveTo>
                  <a:pt x="1224" y="54"/>
                </a:moveTo>
                <a:lnTo>
                  <a:pt x="1224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22">
            <a:extLst>
              <a:ext uri="{FF2B5EF4-FFF2-40B4-BE49-F238E27FC236}">
                <a16:creationId xmlns:a16="http://schemas.microsoft.com/office/drawing/2014/main" id="{04E1FB75-775C-EB43-9FB2-17FF20692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051" y="6910978"/>
            <a:ext cx="293786" cy="284157"/>
          </a:xfrm>
          <a:custGeom>
            <a:avLst/>
            <a:gdLst>
              <a:gd name="T0" fmla="*/ 48240 w 271"/>
              <a:gd name="T1" fmla="*/ 19305 h 262"/>
              <a:gd name="T2" fmla="*/ 48240 w 271"/>
              <a:gd name="T3" fmla="*/ 19305 h 262"/>
              <a:gd name="T4" fmla="*/ 77184 w 271"/>
              <a:gd name="T5" fmla="*/ 48261 h 262"/>
              <a:gd name="T6" fmla="*/ 48240 w 271"/>
              <a:gd name="T7" fmla="*/ 74001 h 262"/>
              <a:gd name="T8" fmla="*/ 22512 w 271"/>
              <a:gd name="T9" fmla="*/ 48261 h 262"/>
              <a:gd name="T10" fmla="*/ 48240 w 271"/>
              <a:gd name="T11" fmla="*/ 19305 h 262"/>
              <a:gd name="T12" fmla="*/ 48240 w 271"/>
              <a:gd name="T13" fmla="*/ 0 h 262"/>
              <a:gd name="T14" fmla="*/ 48240 w 271"/>
              <a:gd name="T15" fmla="*/ 0 h 262"/>
              <a:gd name="T16" fmla="*/ 0 w 271"/>
              <a:gd name="T17" fmla="*/ 48261 h 262"/>
              <a:gd name="T18" fmla="*/ 48240 w 271"/>
              <a:gd name="T19" fmla="*/ 93306 h 262"/>
              <a:gd name="T20" fmla="*/ 96480 w 271"/>
              <a:gd name="T21" fmla="*/ 48261 h 262"/>
              <a:gd name="T22" fmla="*/ 48240 w 271"/>
              <a:gd name="T23" fmla="*/ 0 h 262"/>
              <a:gd name="T24" fmla="*/ 48240 w 271"/>
              <a:gd name="T25" fmla="*/ 19305 h 26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1" h="262">
                <a:moveTo>
                  <a:pt x="135" y="54"/>
                </a:moveTo>
                <a:lnTo>
                  <a:pt x="135" y="54"/>
                </a:lnTo>
                <a:cubicBezTo>
                  <a:pt x="180" y="54"/>
                  <a:pt x="216" y="90"/>
                  <a:pt x="216" y="135"/>
                </a:cubicBezTo>
                <a:cubicBezTo>
                  <a:pt x="216" y="171"/>
                  <a:pt x="180" y="207"/>
                  <a:pt x="135" y="207"/>
                </a:cubicBezTo>
                <a:cubicBezTo>
                  <a:pt x="99" y="207"/>
                  <a:pt x="63" y="171"/>
                  <a:pt x="63" y="135"/>
                </a:cubicBezTo>
                <a:cubicBezTo>
                  <a:pt x="63" y="90"/>
                  <a:pt x="99" y="54"/>
                  <a:pt x="135" y="54"/>
                </a:cubicBezTo>
                <a:lnTo>
                  <a:pt x="135" y="0"/>
                </a:lnTo>
                <a:cubicBezTo>
                  <a:pt x="63" y="0"/>
                  <a:pt x="0" y="54"/>
                  <a:pt x="0" y="135"/>
                </a:cubicBezTo>
                <a:cubicBezTo>
                  <a:pt x="0" y="207"/>
                  <a:pt x="63" y="261"/>
                  <a:pt x="135" y="261"/>
                </a:cubicBezTo>
                <a:cubicBezTo>
                  <a:pt x="207" y="261"/>
                  <a:pt x="270" y="207"/>
                  <a:pt x="270" y="135"/>
                </a:cubicBezTo>
                <a:cubicBezTo>
                  <a:pt x="270" y="54"/>
                  <a:pt x="207" y="0"/>
                  <a:pt x="135" y="0"/>
                </a:cubicBezTo>
                <a:lnTo>
                  <a:pt x="13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23">
            <a:extLst>
              <a:ext uri="{FF2B5EF4-FFF2-40B4-BE49-F238E27FC236}">
                <a16:creationId xmlns:a16="http://schemas.microsoft.com/office/drawing/2014/main" id="{523B98CC-36EF-2F48-984B-2D58DD5F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4329" y="6785757"/>
            <a:ext cx="1199230" cy="539413"/>
          </a:xfrm>
          <a:custGeom>
            <a:avLst/>
            <a:gdLst>
              <a:gd name="T0" fmla="*/ 353166 w 1098"/>
              <a:gd name="T1" fmla="*/ 19037 h 495"/>
              <a:gd name="T2" fmla="*/ 353166 w 1098"/>
              <a:gd name="T3" fmla="*/ 19037 h 495"/>
              <a:gd name="T4" fmla="*/ 372607 w 1098"/>
              <a:gd name="T5" fmla="*/ 41666 h 495"/>
              <a:gd name="T6" fmla="*/ 372607 w 1098"/>
              <a:gd name="T7" fmla="*/ 135415 h 495"/>
              <a:gd name="T8" fmla="*/ 353166 w 1098"/>
              <a:gd name="T9" fmla="*/ 158044 h 495"/>
              <a:gd name="T10" fmla="*/ 42121 w 1098"/>
              <a:gd name="T11" fmla="*/ 158044 h 495"/>
              <a:gd name="T12" fmla="*/ 22680 w 1098"/>
              <a:gd name="T13" fmla="*/ 135415 h 495"/>
              <a:gd name="T14" fmla="*/ 22680 w 1098"/>
              <a:gd name="T15" fmla="*/ 41666 h 495"/>
              <a:gd name="T16" fmla="*/ 42121 w 1098"/>
              <a:gd name="T17" fmla="*/ 19037 h 495"/>
              <a:gd name="T18" fmla="*/ 353166 w 1098"/>
              <a:gd name="T19" fmla="*/ 19037 h 495"/>
              <a:gd name="T20" fmla="*/ 353166 w 1098"/>
              <a:gd name="T21" fmla="*/ 0 h 495"/>
              <a:gd name="T22" fmla="*/ 353166 w 1098"/>
              <a:gd name="T23" fmla="*/ 0 h 495"/>
              <a:gd name="T24" fmla="*/ 42121 w 1098"/>
              <a:gd name="T25" fmla="*/ 0 h 495"/>
              <a:gd name="T26" fmla="*/ 22680 w 1098"/>
              <a:gd name="T27" fmla="*/ 19037 h 495"/>
              <a:gd name="T28" fmla="*/ 0 w 1098"/>
              <a:gd name="T29" fmla="*/ 41666 h 495"/>
              <a:gd name="T30" fmla="*/ 0 w 1098"/>
              <a:gd name="T31" fmla="*/ 135415 h 495"/>
              <a:gd name="T32" fmla="*/ 22680 w 1098"/>
              <a:gd name="T33" fmla="*/ 158044 h 495"/>
              <a:gd name="T34" fmla="*/ 42121 w 1098"/>
              <a:gd name="T35" fmla="*/ 177441 h 495"/>
              <a:gd name="T36" fmla="*/ 353166 w 1098"/>
              <a:gd name="T37" fmla="*/ 177441 h 495"/>
              <a:gd name="T38" fmla="*/ 372607 w 1098"/>
              <a:gd name="T39" fmla="*/ 158044 h 495"/>
              <a:gd name="T40" fmla="*/ 394927 w 1098"/>
              <a:gd name="T41" fmla="*/ 135415 h 495"/>
              <a:gd name="T42" fmla="*/ 394927 w 1098"/>
              <a:gd name="T43" fmla="*/ 41666 h 495"/>
              <a:gd name="T44" fmla="*/ 372607 w 1098"/>
              <a:gd name="T45" fmla="*/ 19037 h 495"/>
              <a:gd name="T46" fmla="*/ 353166 w 1098"/>
              <a:gd name="T47" fmla="*/ 0 h 495"/>
              <a:gd name="T48" fmla="*/ 353166 w 1098"/>
              <a:gd name="T49" fmla="*/ 19037 h 4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98" h="495">
                <a:moveTo>
                  <a:pt x="981" y="53"/>
                </a:moveTo>
                <a:lnTo>
                  <a:pt x="981" y="53"/>
                </a:lnTo>
                <a:cubicBezTo>
                  <a:pt x="981" y="89"/>
                  <a:pt x="1008" y="116"/>
                  <a:pt x="1035" y="116"/>
                </a:cubicBezTo>
                <a:cubicBezTo>
                  <a:pt x="1035" y="377"/>
                  <a:pt x="1035" y="377"/>
                  <a:pt x="1035" y="377"/>
                </a:cubicBezTo>
                <a:cubicBezTo>
                  <a:pt x="1008" y="377"/>
                  <a:pt x="981" y="404"/>
                  <a:pt x="981" y="440"/>
                </a:cubicBezTo>
                <a:cubicBezTo>
                  <a:pt x="117" y="440"/>
                  <a:pt x="117" y="440"/>
                  <a:pt x="117" y="440"/>
                </a:cubicBezTo>
                <a:cubicBezTo>
                  <a:pt x="117" y="404"/>
                  <a:pt x="90" y="377"/>
                  <a:pt x="63" y="377"/>
                </a:cubicBezTo>
                <a:cubicBezTo>
                  <a:pt x="63" y="116"/>
                  <a:pt x="63" y="116"/>
                  <a:pt x="63" y="116"/>
                </a:cubicBezTo>
                <a:cubicBezTo>
                  <a:pt x="90" y="116"/>
                  <a:pt x="117" y="89"/>
                  <a:pt x="117" y="53"/>
                </a:cubicBezTo>
                <a:cubicBezTo>
                  <a:pt x="981" y="53"/>
                  <a:pt x="981" y="53"/>
                  <a:pt x="981" y="53"/>
                </a:cubicBezTo>
                <a:lnTo>
                  <a:pt x="981" y="0"/>
                </a:lnTo>
                <a:cubicBezTo>
                  <a:pt x="117" y="0"/>
                  <a:pt x="117" y="0"/>
                  <a:pt x="117" y="0"/>
                </a:cubicBezTo>
                <a:cubicBezTo>
                  <a:pt x="90" y="0"/>
                  <a:pt x="63" y="27"/>
                  <a:pt x="63" y="53"/>
                </a:cubicBezTo>
                <a:cubicBezTo>
                  <a:pt x="27" y="53"/>
                  <a:pt x="0" y="80"/>
                  <a:pt x="0" y="116"/>
                </a:cubicBezTo>
                <a:cubicBezTo>
                  <a:pt x="0" y="377"/>
                  <a:pt x="0" y="377"/>
                  <a:pt x="0" y="377"/>
                </a:cubicBezTo>
                <a:cubicBezTo>
                  <a:pt x="0" y="413"/>
                  <a:pt x="27" y="440"/>
                  <a:pt x="63" y="440"/>
                </a:cubicBezTo>
                <a:cubicBezTo>
                  <a:pt x="63" y="467"/>
                  <a:pt x="90" y="494"/>
                  <a:pt x="117" y="494"/>
                </a:cubicBezTo>
                <a:cubicBezTo>
                  <a:pt x="981" y="494"/>
                  <a:pt x="981" y="494"/>
                  <a:pt x="981" y="494"/>
                </a:cubicBezTo>
                <a:cubicBezTo>
                  <a:pt x="1008" y="494"/>
                  <a:pt x="1035" y="467"/>
                  <a:pt x="1035" y="440"/>
                </a:cubicBezTo>
                <a:cubicBezTo>
                  <a:pt x="1071" y="440"/>
                  <a:pt x="1097" y="413"/>
                  <a:pt x="1097" y="377"/>
                </a:cubicBezTo>
                <a:cubicBezTo>
                  <a:pt x="1097" y="116"/>
                  <a:pt x="1097" y="116"/>
                  <a:pt x="1097" y="116"/>
                </a:cubicBezTo>
                <a:cubicBezTo>
                  <a:pt x="1097" y="80"/>
                  <a:pt x="1071" y="53"/>
                  <a:pt x="1035" y="53"/>
                </a:cubicBezTo>
                <a:cubicBezTo>
                  <a:pt x="1035" y="27"/>
                  <a:pt x="1008" y="0"/>
                  <a:pt x="981" y="0"/>
                </a:cubicBezTo>
                <a:lnTo>
                  <a:pt x="981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24">
            <a:extLst>
              <a:ext uri="{FF2B5EF4-FFF2-40B4-BE49-F238E27FC236}">
                <a16:creationId xmlns:a16="http://schemas.microsoft.com/office/drawing/2014/main" id="{12DC6723-9671-824F-86CC-4D63DFD3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04" y="6530501"/>
            <a:ext cx="1387063" cy="1049930"/>
          </a:xfrm>
          <a:custGeom>
            <a:avLst/>
            <a:gdLst>
              <a:gd name="T0" fmla="*/ 424414 w 1269"/>
              <a:gd name="T1" fmla="*/ 345716 h 963"/>
              <a:gd name="T2" fmla="*/ 424414 w 1269"/>
              <a:gd name="T3" fmla="*/ 345716 h 963"/>
              <a:gd name="T4" fmla="*/ 32426 w 1269"/>
              <a:gd name="T5" fmla="*/ 345716 h 963"/>
              <a:gd name="T6" fmla="*/ 0 w 1269"/>
              <a:gd name="T7" fmla="*/ 313372 h 963"/>
              <a:gd name="T8" fmla="*/ 0 w 1269"/>
              <a:gd name="T9" fmla="*/ 32703 h 963"/>
              <a:gd name="T10" fmla="*/ 32426 w 1269"/>
              <a:gd name="T11" fmla="*/ 0 h 963"/>
              <a:gd name="T12" fmla="*/ 424414 w 1269"/>
              <a:gd name="T13" fmla="*/ 0 h 963"/>
              <a:gd name="T14" fmla="*/ 456840 w 1269"/>
              <a:gd name="T15" fmla="*/ 32703 h 963"/>
              <a:gd name="T16" fmla="*/ 456840 w 1269"/>
              <a:gd name="T17" fmla="*/ 313372 h 963"/>
              <a:gd name="T18" fmla="*/ 424414 w 1269"/>
              <a:gd name="T19" fmla="*/ 345716 h 963"/>
              <a:gd name="T20" fmla="*/ 32426 w 1269"/>
              <a:gd name="T21" fmla="*/ 22640 h 963"/>
              <a:gd name="T22" fmla="*/ 32426 w 1269"/>
              <a:gd name="T23" fmla="*/ 22640 h 963"/>
              <a:gd name="T24" fmla="*/ 22698 w 1269"/>
              <a:gd name="T25" fmla="*/ 32703 h 963"/>
              <a:gd name="T26" fmla="*/ 22698 w 1269"/>
              <a:gd name="T27" fmla="*/ 313372 h 963"/>
              <a:gd name="T28" fmla="*/ 32426 w 1269"/>
              <a:gd name="T29" fmla="*/ 323075 h 963"/>
              <a:gd name="T30" fmla="*/ 424414 w 1269"/>
              <a:gd name="T31" fmla="*/ 323075 h 963"/>
              <a:gd name="T32" fmla="*/ 434142 w 1269"/>
              <a:gd name="T33" fmla="*/ 313372 h 963"/>
              <a:gd name="T34" fmla="*/ 434142 w 1269"/>
              <a:gd name="T35" fmla="*/ 32703 h 963"/>
              <a:gd name="T36" fmla="*/ 424414 w 1269"/>
              <a:gd name="T37" fmla="*/ 22640 h 963"/>
              <a:gd name="T38" fmla="*/ 32426 w 1269"/>
              <a:gd name="T39" fmla="*/ 22640 h 96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269" h="963">
                <a:moveTo>
                  <a:pt x="1178" y="962"/>
                </a:moveTo>
                <a:lnTo>
                  <a:pt x="1178" y="962"/>
                </a:lnTo>
                <a:cubicBezTo>
                  <a:pt x="90" y="962"/>
                  <a:pt x="90" y="962"/>
                  <a:pt x="90" y="962"/>
                </a:cubicBezTo>
                <a:cubicBezTo>
                  <a:pt x="45" y="962"/>
                  <a:pt x="0" y="926"/>
                  <a:pt x="0" y="872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6"/>
                  <a:pt x="45" y="0"/>
                  <a:pt x="90" y="0"/>
                </a:cubicBezTo>
                <a:cubicBezTo>
                  <a:pt x="1178" y="0"/>
                  <a:pt x="1178" y="0"/>
                  <a:pt x="1178" y="0"/>
                </a:cubicBezTo>
                <a:cubicBezTo>
                  <a:pt x="1223" y="0"/>
                  <a:pt x="1268" y="46"/>
                  <a:pt x="1268" y="91"/>
                </a:cubicBezTo>
                <a:cubicBezTo>
                  <a:pt x="1268" y="872"/>
                  <a:pt x="1268" y="872"/>
                  <a:pt x="1268" y="872"/>
                </a:cubicBezTo>
                <a:cubicBezTo>
                  <a:pt x="1268" y="926"/>
                  <a:pt x="1223" y="962"/>
                  <a:pt x="1178" y="962"/>
                </a:cubicBezTo>
                <a:close/>
                <a:moveTo>
                  <a:pt x="90" y="63"/>
                </a:moveTo>
                <a:lnTo>
                  <a:pt x="90" y="63"/>
                </a:lnTo>
                <a:cubicBezTo>
                  <a:pt x="72" y="63"/>
                  <a:pt x="63" y="72"/>
                  <a:pt x="63" y="91"/>
                </a:cubicBezTo>
                <a:cubicBezTo>
                  <a:pt x="63" y="872"/>
                  <a:pt x="63" y="872"/>
                  <a:pt x="63" y="872"/>
                </a:cubicBezTo>
                <a:cubicBezTo>
                  <a:pt x="63" y="890"/>
                  <a:pt x="72" y="899"/>
                  <a:pt x="90" y="899"/>
                </a:cubicBezTo>
                <a:cubicBezTo>
                  <a:pt x="1178" y="899"/>
                  <a:pt x="1178" y="899"/>
                  <a:pt x="1178" y="899"/>
                </a:cubicBezTo>
                <a:cubicBezTo>
                  <a:pt x="1196" y="899"/>
                  <a:pt x="1205" y="890"/>
                  <a:pt x="1205" y="872"/>
                </a:cubicBezTo>
                <a:cubicBezTo>
                  <a:pt x="1205" y="91"/>
                  <a:pt x="1205" y="91"/>
                  <a:pt x="1205" y="91"/>
                </a:cubicBezTo>
                <a:cubicBezTo>
                  <a:pt x="1205" y="72"/>
                  <a:pt x="1196" y="63"/>
                  <a:pt x="1178" y="63"/>
                </a:cubicBezTo>
                <a:lnTo>
                  <a:pt x="90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25">
            <a:extLst>
              <a:ext uri="{FF2B5EF4-FFF2-40B4-BE49-F238E27FC236}">
                <a16:creationId xmlns:a16="http://schemas.microsoft.com/office/drawing/2014/main" id="{EEDE9645-06BE-7D4D-8E00-00EEF28A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04" y="6694251"/>
            <a:ext cx="1387063" cy="57794"/>
          </a:xfrm>
          <a:custGeom>
            <a:avLst/>
            <a:gdLst>
              <a:gd name="T0" fmla="*/ 443870 w 1269"/>
              <a:gd name="T1" fmla="*/ 18704 h 55"/>
              <a:gd name="T2" fmla="*/ 443870 w 1269"/>
              <a:gd name="T3" fmla="*/ 18704 h 55"/>
              <a:gd name="T4" fmla="*/ 9728 w 1269"/>
              <a:gd name="T5" fmla="*/ 18704 h 55"/>
              <a:gd name="T6" fmla="*/ 0 w 1269"/>
              <a:gd name="T7" fmla="*/ 9352 h 55"/>
              <a:gd name="T8" fmla="*/ 9728 w 1269"/>
              <a:gd name="T9" fmla="*/ 0 h 55"/>
              <a:gd name="T10" fmla="*/ 443870 w 1269"/>
              <a:gd name="T11" fmla="*/ 0 h 55"/>
              <a:gd name="T12" fmla="*/ 456840 w 1269"/>
              <a:gd name="T13" fmla="*/ 9352 h 55"/>
              <a:gd name="T14" fmla="*/ 443870 w 1269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9" h="55">
                <a:moveTo>
                  <a:pt x="1232" y="54"/>
                </a:moveTo>
                <a:lnTo>
                  <a:pt x="1232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232" y="0"/>
                  <a:pt x="1232" y="0"/>
                  <a:pt x="1232" y="0"/>
                </a:cubicBezTo>
                <a:cubicBezTo>
                  <a:pt x="1250" y="0"/>
                  <a:pt x="1268" y="9"/>
                  <a:pt x="1268" y="27"/>
                </a:cubicBezTo>
                <a:cubicBezTo>
                  <a:pt x="1268" y="45"/>
                  <a:pt x="1250" y="54"/>
                  <a:pt x="1232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26">
            <a:extLst>
              <a:ext uri="{FF2B5EF4-FFF2-40B4-BE49-F238E27FC236}">
                <a16:creationId xmlns:a16="http://schemas.microsoft.com/office/drawing/2014/main" id="{70DCE86E-9291-8240-ADE6-3ADEF4360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6704" y="6853184"/>
            <a:ext cx="1387063" cy="72244"/>
          </a:xfrm>
          <a:custGeom>
            <a:avLst/>
            <a:gdLst>
              <a:gd name="T0" fmla="*/ 443870 w 1269"/>
              <a:gd name="T1" fmla="*/ 23441 h 64"/>
              <a:gd name="T2" fmla="*/ 443870 w 1269"/>
              <a:gd name="T3" fmla="*/ 23441 h 64"/>
              <a:gd name="T4" fmla="*/ 9728 w 1269"/>
              <a:gd name="T5" fmla="*/ 23441 h 64"/>
              <a:gd name="T6" fmla="*/ 0 w 1269"/>
              <a:gd name="T7" fmla="*/ 13395 h 64"/>
              <a:gd name="T8" fmla="*/ 9728 w 1269"/>
              <a:gd name="T9" fmla="*/ 0 h 64"/>
              <a:gd name="T10" fmla="*/ 443870 w 1269"/>
              <a:gd name="T11" fmla="*/ 0 h 64"/>
              <a:gd name="T12" fmla="*/ 456840 w 1269"/>
              <a:gd name="T13" fmla="*/ 13395 h 64"/>
              <a:gd name="T14" fmla="*/ 443870 w 1269"/>
              <a:gd name="T15" fmla="*/ 23441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269" h="64">
                <a:moveTo>
                  <a:pt x="1232" y="63"/>
                </a:moveTo>
                <a:lnTo>
                  <a:pt x="1232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232" y="0"/>
                  <a:pt x="1232" y="0"/>
                  <a:pt x="1232" y="0"/>
                </a:cubicBezTo>
                <a:cubicBezTo>
                  <a:pt x="1250" y="0"/>
                  <a:pt x="1268" y="18"/>
                  <a:pt x="1268" y="36"/>
                </a:cubicBezTo>
                <a:cubicBezTo>
                  <a:pt x="1268" y="45"/>
                  <a:pt x="1250" y="63"/>
                  <a:pt x="123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27">
            <a:extLst>
              <a:ext uri="{FF2B5EF4-FFF2-40B4-BE49-F238E27FC236}">
                <a16:creationId xmlns:a16="http://schemas.microsoft.com/office/drawing/2014/main" id="{283BBE77-0B77-FA4D-BB42-C18D91D4B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7330" y="7185503"/>
            <a:ext cx="317869" cy="226359"/>
          </a:xfrm>
          <a:custGeom>
            <a:avLst/>
            <a:gdLst>
              <a:gd name="T0" fmla="*/ 94986 w 289"/>
              <a:gd name="T1" fmla="*/ 74253 h 208"/>
              <a:gd name="T2" fmla="*/ 94986 w 289"/>
              <a:gd name="T3" fmla="*/ 74253 h 208"/>
              <a:gd name="T4" fmla="*/ 13052 w 289"/>
              <a:gd name="T5" fmla="*/ 74253 h 208"/>
              <a:gd name="T6" fmla="*/ 0 w 289"/>
              <a:gd name="T7" fmla="*/ 64568 h 208"/>
              <a:gd name="T8" fmla="*/ 0 w 289"/>
              <a:gd name="T9" fmla="*/ 9685 h 208"/>
              <a:gd name="T10" fmla="*/ 13052 w 289"/>
              <a:gd name="T11" fmla="*/ 0 h 208"/>
              <a:gd name="T12" fmla="*/ 94986 w 289"/>
              <a:gd name="T13" fmla="*/ 0 h 208"/>
              <a:gd name="T14" fmla="*/ 104412 w 289"/>
              <a:gd name="T15" fmla="*/ 9685 h 208"/>
              <a:gd name="T16" fmla="*/ 104412 w 289"/>
              <a:gd name="T17" fmla="*/ 64568 h 208"/>
              <a:gd name="T18" fmla="*/ 94986 w 289"/>
              <a:gd name="T19" fmla="*/ 74253 h 208"/>
              <a:gd name="T20" fmla="*/ 23203 w 289"/>
              <a:gd name="T21" fmla="*/ 54883 h 208"/>
              <a:gd name="T22" fmla="*/ 23203 w 289"/>
              <a:gd name="T23" fmla="*/ 54883 h 208"/>
              <a:gd name="T24" fmla="*/ 81935 w 289"/>
              <a:gd name="T25" fmla="*/ 54883 h 208"/>
              <a:gd name="T26" fmla="*/ 81935 w 289"/>
              <a:gd name="T27" fmla="*/ 22599 h 208"/>
              <a:gd name="T28" fmla="*/ 23203 w 289"/>
              <a:gd name="T29" fmla="*/ 22599 h 208"/>
              <a:gd name="T30" fmla="*/ 23203 w 289"/>
              <a:gd name="T31" fmla="*/ 54883 h 2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89" h="208">
                <a:moveTo>
                  <a:pt x="262" y="207"/>
                </a:moveTo>
                <a:lnTo>
                  <a:pt x="262" y="207"/>
                </a:lnTo>
                <a:cubicBezTo>
                  <a:pt x="36" y="207"/>
                  <a:pt x="36" y="207"/>
                  <a:pt x="36" y="207"/>
                </a:cubicBezTo>
                <a:cubicBezTo>
                  <a:pt x="19" y="207"/>
                  <a:pt x="0" y="198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19" y="0"/>
                  <a:pt x="36" y="0"/>
                </a:cubicBezTo>
                <a:cubicBezTo>
                  <a:pt x="262" y="0"/>
                  <a:pt x="262" y="0"/>
                  <a:pt x="262" y="0"/>
                </a:cubicBezTo>
                <a:cubicBezTo>
                  <a:pt x="270" y="0"/>
                  <a:pt x="288" y="18"/>
                  <a:pt x="288" y="27"/>
                </a:cubicBezTo>
                <a:cubicBezTo>
                  <a:pt x="288" y="180"/>
                  <a:pt x="288" y="180"/>
                  <a:pt x="288" y="180"/>
                </a:cubicBezTo>
                <a:cubicBezTo>
                  <a:pt x="288" y="198"/>
                  <a:pt x="270" y="207"/>
                  <a:pt x="262" y="207"/>
                </a:cubicBezTo>
                <a:close/>
                <a:moveTo>
                  <a:pt x="64" y="153"/>
                </a:moveTo>
                <a:lnTo>
                  <a:pt x="64" y="153"/>
                </a:lnTo>
                <a:cubicBezTo>
                  <a:pt x="226" y="153"/>
                  <a:pt x="226" y="153"/>
                  <a:pt x="226" y="153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64" y="63"/>
                  <a:pt x="64" y="63"/>
                  <a:pt x="64" y="63"/>
                </a:cubicBezTo>
                <a:lnTo>
                  <a:pt x="64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28">
            <a:extLst>
              <a:ext uri="{FF2B5EF4-FFF2-40B4-BE49-F238E27FC236}">
                <a16:creationId xmlns:a16="http://schemas.microsoft.com/office/drawing/2014/main" id="{2ED4110D-C3B1-FD48-B0A6-AAA8B6603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269" y="7185503"/>
            <a:ext cx="235995" cy="72241"/>
          </a:xfrm>
          <a:custGeom>
            <a:avLst/>
            <a:gdLst>
              <a:gd name="T0" fmla="*/ 64525 w 217"/>
              <a:gd name="T1" fmla="*/ 23440 h 64"/>
              <a:gd name="T2" fmla="*/ 64525 w 217"/>
              <a:gd name="T3" fmla="*/ 23440 h 64"/>
              <a:gd name="T4" fmla="*/ 9679 w 217"/>
              <a:gd name="T5" fmla="*/ 23440 h 64"/>
              <a:gd name="T6" fmla="*/ 0 w 217"/>
              <a:gd name="T7" fmla="*/ 10046 h 64"/>
              <a:gd name="T8" fmla="*/ 9679 w 217"/>
              <a:gd name="T9" fmla="*/ 0 h 64"/>
              <a:gd name="T10" fmla="*/ 64525 w 217"/>
              <a:gd name="T11" fmla="*/ 0 h 64"/>
              <a:gd name="T12" fmla="*/ 77430 w 217"/>
              <a:gd name="T13" fmla="*/ 10046 h 64"/>
              <a:gd name="T14" fmla="*/ 64525 w 217"/>
              <a:gd name="T15" fmla="*/ 23440 h 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7" h="64">
                <a:moveTo>
                  <a:pt x="180" y="63"/>
                </a:moveTo>
                <a:lnTo>
                  <a:pt x="180" y="63"/>
                </a:lnTo>
                <a:cubicBezTo>
                  <a:pt x="27" y="63"/>
                  <a:pt x="27" y="63"/>
                  <a:pt x="27" y="63"/>
                </a:cubicBezTo>
                <a:cubicBezTo>
                  <a:pt x="18" y="63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98" y="0"/>
                  <a:pt x="216" y="18"/>
                  <a:pt x="216" y="27"/>
                </a:cubicBezTo>
                <a:cubicBezTo>
                  <a:pt x="216" y="45"/>
                  <a:pt x="198" y="63"/>
                  <a:pt x="18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29">
            <a:extLst>
              <a:ext uri="{FF2B5EF4-FFF2-40B4-BE49-F238E27FC236}">
                <a16:creationId xmlns:a16="http://schemas.microsoft.com/office/drawing/2014/main" id="{AFE1AB14-70E4-0042-9512-816C5D518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269" y="7354068"/>
            <a:ext cx="394928" cy="57794"/>
          </a:xfrm>
          <a:custGeom>
            <a:avLst/>
            <a:gdLst>
              <a:gd name="T0" fmla="*/ 120078 w 361"/>
              <a:gd name="T1" fmla="*/ 18704 h 55"/>
              <a:gd name="T2" fmla="*/ 120078 w 361"/>
              <a:gd name="T3" fmla="*/ 18704 h 55"/>
              <a:gd name="T4" fmla="*/ 9736 w 361"/>
              <a:gd name="T5" fmla="*/ 18704 h 55"/>
              <a:gd name="T6" fmla="*/ 0 w 361"/>
              <a:gd name="T7" fmla="*/ 9352 h 55"/>
              <a:gd name="T8" fmla="*/ 9736 w 361"/>
              <a:gd name="T9" fmla="*/ 0 h 55"/>
              <a:gd name="T10" fmla="*/ 120078 w 361"/>
              <a:gd name="T11" fmla="*/ 0 h 55"/>
              <a:gd name="T12" fmla="*/ 129814 w 361"/>
              <a:gd name="T13" fmla="*/ 9352 h 55"/>
              <a:gd name="T14" fmla="*/ 120078 w 361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1" h="55">
                <a:moveTo>
                  <a:pt x="333" y="54"/>
                </a:moveTo>
                <a:lnTo>
                  <a:pt x="333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9"/>
                  <a:pt x="18" y="0"/>
                  <a:pt x="27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51" y="0"/>
                  <a:pt x="360" y="9"/>
                  <a:pt x="360" y="27"/>
                </a:cubicBezTo>
                <a:cubicBezTo>
                  <a:pt x="360" y="45"/>
                  <a:pt x="351" y="54"/>
                  <a:pt x="333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Freeform 430">
            <a:extLst>
              <a:ext uri="{FF2B5EF4-FFF2-40B4-BE49-F238E27FC236}">
                <a16:creationId xmlns:a16="http://schemas.microsoft.com/office/drawing/2014/main" id="{FDAEFF45-518C-9E4A-ACD1-C54A266A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1925" y="10210071"/>
            <a:ext cx="1387063" cy="857282"/>
          </a:xfrm>
          <a:custGeom>
            <a:avLst/>
            <a:gdLst>
              <a:gd name="T0" fmla="*/ 443870 w 1269"/>
              <a:gd name="T1" fmla="*/ 282215 h 784"/>
              <a:gd name="T2" fmla="*/ 443870 w 1269"/>
              <a:gd name="T3" fmla="*/ 282215 h 784"/>
              <a:gd name="T4" fmla="*/ 16213 w 1269"/>
              <a:gd name="T5" fmla="*/ 282215 h 784"/>
              <a:gd name="T6" fmla="*/ 0 w 1269"/>
              <a:gd name="T7" fmla="*/ 269239 h 784"/>
              <a:gd name="T8" fmla="*/ 0 w 1269"/>
              <a:gd name="T9" fmla="*/ 16219 h 784"/>
              <a:gd name="T10" fmla="*/ 16213 w 1269"/>
              <a:gd name="T11" fmla="*/ 0 h 784"/>
              <a:gd name="T12" fmla="*/ 443870 w 1269"/>
              <a:gd name="T13" fmla="*/ 0 h 784"/>
              <a:gd name="T14" fmla="*/ 456840 w 1269"/>
              <a:gd name="T15" fmla="*/ 16219 h 784"/>
              <a:gd name="T16" fmla="*/ 456840 w 1269"/>
              <a:gd name="T17" fmla="*/ 269239 h 784"/>
              <a:gd name="T18" fmla="*/ 443870 w 1269"/>
              <a:gd name="T19" fmla="*/ 282215 h 784"/>
              <a:gd name="T20" fmla="*/ 19455 w 1269"/>
              <a:gd name="T21" fmla="*/ 265995 h 784"/>
              <a:gd name="T22" fmla="*/ 19455 w 1269"/>
              <a:gd name="T23" fmla="*/ 265995 h 784"/>
              <a:gd name="T24" fmla="*/ 440627 w 1269"/>
              <a:gd name="T25" fmla="*/ 265995 h 784"/>
              <a:gd name="T26" fmla="*/ 440627 w 1269"/>
              <a:gd name="T27" fmla="*/ 19463 h 784"/>
              <a:gd name="T28" fmla="*/ 19455 w 1269"/>
              <a:gd name="T29" fmla="*/ 19463 h 784"/>
              <a:gd name="T30" fmla="*/ 19455 w 1269"/>
              <a:gd name="T31" fmla="*/ 265995 h 7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69" h="784">
                <a:moveTo>
                  <a:pt x="1232" y="783"/>
                </a:moveTo>
                <a:lnTo>
                  <a:pt x="1232" y="783"/>
                </a:lnTo>
                <a:cubicBezTo>
                  <a:pt x="45" y="783"/>
                  <a:pt x="45" y="783"/>
                  <a:pt x="45" y="783"/>
                </a:cubicBezTo>
                <a:cubicBezTo>
                  <a:pt x="18" y="783"/>
                  <a:pt x="0" y="764"/>
                  <a:pt x="0" y="74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1232" y="0"/>
                  <a:pt x="1232" y="0"/>
                  <a:pt x="1232" y="0"/>
                </a:cubicBezTo>
                <a:cubicBezTo>
                  <a:pt x="1250" y="0"/>
                  <a:pt x="1268" y="18"/>
                  <a:pt x="1268" y="45"/>
                </a:cubicBezTo>
                <a:cubicBezTo>
                  <a:pt x="1268" y="747"/>
                  <a:pt x="1268" y="747"/>
                  <a:pt x="1268" y="747"/>
                </a:cubicBezTo>
                <a:cubicBezTo>
                  <a:pt x="1268" y="764"/>
                  <a:pt x="1250" y="783"/>
                  <a:pt x="1232" y="783"/>
                </a:cubicBezTo>
                <a:close/>
                <a:moveTo>
                  <a:pt x="54" y="738"/>
                </a:moveTo>
                <a:lnTo>
                  <a:pt x="54" y="738"/>
                </a:lnTo>
                <a:cubicBezTo>
                  <a:pt x="1223" y="738"/>
                  <a:pt x="1223" y="738"/>
                  <a:pt x="1223" y="738"/>
                </a:cubicBezTo>
                <a:cubicBezTo>
                  <a:pt x="1223" y="54"/>
                  <a:pt x="1223" y="54"/>
                  <a:pt x="1223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7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7" name="Freeform 431">
            <a:extLst>
              <a:ext uri="{FF2B5EF4-FFF2-40B4-BE49-F238E27FC236}">
                <a16:creationId xmlns:a16="http://schemas.microsoft.com/office/drawing/2014/main" id="{94D6D68A-333F-5247-BFA0-60DC7906C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593" y="10349739"/>
            <a:ext cx="592393" cy="48162"/>
          </a:xfrm>
          <a:custGeom>
            <a:avLst/>
            <a:gdLst>
              <a:gd name="T0" fmla="*/ 185157 w 541"/>
              <a:gd name="T1" fmla="*/ 15530 h 46"/>
              <a:gd name="T2" fmla="*/ 185157 w 541"/>
              <a:gd name="T3" fmla="*/ 15530 h 46"/>
              <a:gd name="T4" fmla="*/ 9745 w 541"/>
              <a:gd name="T5" fmla="*/ 15530 h 46"/>
              <a:gd name="T6" fmla="*/ 0 w 541"/>
              <a:gd name="T7" fmla="*/ 6212 h 46"/>
              <a:gd name="T8" fmla="*/ 9745 w 541"/>
              <a:gd name="T9" fmla="*/ 0 h 46"/>
              <a:gd name="T10" fmla="*/ 185157 w 541"/>
              <a:gd name="T11" fmla="*/ 0 h 46"/>
              <a:gd name="T12" fmla="*/ 194902 w 541"/>
              <a:gd name="T13" fmla="*/ 6212 h 46"/>
              <a:gd name="T14" fmla="*/ 185157 w 541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1" h="46">
                <a:moveTo>
                  <a:pt x="513" y="45"/>
                </a:moveTo>
                <a:lnTo>
                  <a:pt x="513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2" y="0"/>
                  <a:pt x="540" y="9"/>
                  <a:pt x="540" y="18"/>
                </a:cubicBezTo>
                <a:cubicBezTo>
                  <a:pt x="540" y="36"/>
                  <a:pt x="522" y="45"/>
                  <a:pt x="51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8" name="Freeform 432">
            <a:extLst>
              <a:ext uri="{FF2B5EF4-FFF2-40B4-BE49-F238E27FC236}">
                <a16:creationId xmlns:a16="http://schemas.microsoft.com/office/drawing/2014/main" id="{C2F25D11-F538-844E-AABA-5B4FA596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593" y="10474960"/>
            <a:ext cx="452722" cy="57794"/>
          </a:xfrm>
          <a:custGeom>
            <a:avLst/>
            <a:gdLst>
              <a:gd name="T0" fmla="*/ 139157 w 415"/>
              <a:gd name="T1" fmla="*/ 18704 h 55"/>
              <a:gd name="T2" fmla="*/ 139157 w 415"/>
              <a:gd name="T3" fmla="*/ 18704 h 55"/>
              <a:gd name="T4" fmla="*/ 9709 w 415"/>
              <a:gd name="T5" fmla="*/ 18704 h 55"/>
              <a:gd name="T6" fmla="*/ 0 w 415"/>
              <a:gd name="T7" fmla="*/ 9352 h 55"/>
              <a:gd name="T8" fmla="*/ 9709 w 415"/>
              <a:gd name="T9" fmla="*/ 0 h 55"/>
              <a:gd name="T10" fmla="*/ 139157 w 415"/>
              <a:gd name="T11" fmla="*/ 0 h 55"/>
              <a:gd name="T12" fmla="*/ 148865 w 415"/>
              <a:gd name="T13" fmla="*/ 9352 h 55"/>
              <a:gd name="T14" fmla="*/ 139157 w 415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15" h="55">
                <a:moveTo>
                  <a:pt x="387" y="54"/>
                </a:moveTo>
                <a:lnTo>
                  <a:pt x="38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387" y="0"/>
                  <a:pt x="387" y="0"/>
                  <a:pt x="387" y="0"/>
                </a:cubicBezTo>
                <a:cubicBezTo>
                  <a:pt x="405" y="0"/>
                  <a:pt x="414" y="9"/>
                  <a:pt x="414" y="27"/>
                </a:cubicBezTo>
                <a:cubicBezTo>
                  <a:pt x="414" y="36"/>
                  <a:pt x="405" y="54"/>
                  <a:pt x="38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9" name="Freeform 433">
            <a:extLst>
              <a:ext uri="{FF2B5EF4-FFF2-40B4-BE49-F238E27FC236}">
                <a16:creationId xmlns:a16="http://schemas.microsoft.com/office/drawing/2014/main" id="{46A4E812-DDB3-F84A-85A7-944F8235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0787" y="10879520"/>
            <a:ext cx="48162" cy="48162"/>
          </a:xfrm>
          <a:custGeom>
            <a:avLst/>
            <a:gdLst>
              <a:gd name="T0" fmla="*/ 6212 w 46"/>
              <a:gd name="T1" fmla="*/ 15530 h 46"/>
              <a:gd name="T2" fmla="*/ 6212 w 46"/>
              <a:gd name="T3" fmla="*/ 15530 h 46"/>
              <a:gd name="T4" fmla="*/ 6212 w 46"/>
              <a:gd name="T5" fmla="*/ 15530 h 46"/>
              <a:gd name="T6" fmla="*/ 0 w 46"/>
              <a:gd name="T7" fmla="*/ 9318 h 46"/>
              <a:gd name="T8" fmla="*/ 6212 w 46"/>
              <a:gd name="T9" fmla="*/ 0 h 46"/>
              <a:gd name="T10" fmla="*/ 6212 w 46"/>
              <a:gd name="T11" fmla="*/ 0 h 46"/>
              <a:gd name="T12" fmla="*/ 15530 w 46"/>
              <a:gd name="T13" fmla="*/ 9318 h 46"/>
              <a:gd name="T14" fmla="*/ 6212 w 46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36" y="0"/>
                  <a:pt x="45" y="9"/>
                  <a:pt x="45" y="27"/>
                </a:cubicBezTo>
                <a:cubicBezTo>
                  <a:pt x="45" y="36"/>
                  <a:pt x="36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0" name="Freeform 434">
            <a:extLst>
              <a:ext uri="{FF2B5EF4-FFF2-40B4-BE49-F238E27FC236}">
                <a16:creationId xmlns:a16="http://schemas.microsoft.com/office/drawing/2014/main" id="{E6C221FA-C1C6-0F43-91E3-856B071FC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8104" y="10879520"/>
            <a:ext cx="293786" cy="48162"/>
          </a:xfrm>
          <a:custGeom>
            <a:avLst/>
            <a:gdLst>
              <a:gd name="T0" fmla="*/ 86795 w 270"/>
              <a:gd name="T1" fmla="*/ 15530 h 46"/>
              <a:gd name="T2" fmla="*/ 86795 w 270"/>
              <a:gd name="T3" fmla="*/ 15530 h 46"/>
              <a:gd name="T4" fmla="*/ 86795 w 270"/>
              <a:gd name="T5" fmla="*/ 15530 h 46"/>
              <a:gd name="T6" fmla="*/ 80339 w 270"/>
              <a:gd name="T7" fmla="*/ 9318 h 46"/>
              <a:gd name="T8" fmla="*/ 86795 w 270"/>
              <a:gd name="T9" fmla="*/ 0 h 46"/>
              <a:gd name="T10" fmla="*/ 86795 w 270"/>
              <a:gd name="T11" fmla="*/ 0 h 46"/>
              <a:gd name="T12" fmla="*/ 96478 w 270"/>
              <a:gd name="T13" fmla="*/ 9318 h 46"/>
              <a:gd name="T14" fmla="*/ 86795 w 270"/>
              <a:gd name="T15" fmla="*/ 15530 h 46"/>
              <a:gd name="T16" fmla="*/ 60971 w 270"/>
              <a:gd name="T17" fmla="*/ 15530 h 46"/>
              <a:gd name="T18" fmla="*/ 60971 w 270"/>
              <a:gd name="T19" fmla="*/ 15530 h 46"/>
              <a:gd name="T20" fmla="*/ 60971 w 270"/>
              <a:gd name="T21" fmla="*/ 15530 h 46"/>
              <a:gd name="T22" fmla="*/ 51288 w 270"/>
              <a:gd name="T23" fmla="*/ 9318 h 46"/>
              <a:gd name="T24" fmla="*/ 60971 w 270"/>
              <a:gd name="T25" fmla="*/ 0 h 46"/>
              <a:gd name="T26" fmla="*/ 60971 w 270"/>
              <a:gd name="T27" fmla="*/ 0 h 46"/>
              <a:gd name="T28" fmla="*/ 71014 w 270"/>
              <a:gd name="T29" fmla="*/ 9318 h 46"/>
              <a:gd name="T30" fmla="*/ 60971 w 270"/>
              <a:gd name="T31" fmla="*/ 15530 h 46"/>
              <a:gd name="T32" fmla="*/ 35507 w 270"/>
              <a:gd name="T33" fmla="*/ 15530 h 46"/>
              <a:gd name="T34" fmla="*/ 35507 w 270"/>
              <a:gd name="T35" fmla="*/ 15530 h 46"/>
              <a:gd name="T36" fmla="*/ 35507 w 270"/>
              <a:gd name="T37" fmla="*/ 15530 h 46"/>
              <a:gd name="T38" fmla="*/ 25465 w 270"/>
              <a:gd name="T39" fmla="*/ 9318 h 46"/>
              <a:gd name="T40" fmla="*/ 35507 w 270"/>
              <a:gd name="T41" fmla="*/ 0 h 46"/>
              <a:gd name="T42" fmla="*/ 35507 w 270"/>
              <a:gd name="T43" fmla="*/ 0 h 46"/>
              <a:gd name="T44" fmla="*/ 45191 w 270"/>
              <a:gd name="T45" fmla="*/ 9318 h 46"/>
              <a:gd name="T46" fmla="*/ 35507 w 270"/>
              <a:gd name="T47" fmla="*/ 15530 h 46"/>
              <a:gd name="T48" fmla="*/ 9684 w 270"/>
              <a:gd name="T49" fmla="*/ 15530 h 46"/>
              <a:gd name="T50" fmla="*/ 9684 w 270"/>
              <a:gd name="T51" fmla="*/ 15530 h 46"/>
              <a:gd name="T52" fmla="*/ 9684 w 270"/>
              <a:gd name="T53" fmla="*/ 15530 h 46"/>
              <a:gd name="T54" fmla="*/ 0 w 270"/>
              <a:gd name="T55" fmla="*/ 9318 h 46"/>
              <a:gd name="T56" fmla="*/ 9684 w 270"/>
              <a:gd name="T57" fmla="*/ 0 h 46"/>
              <a:gd name="T58" fmla="*/ 9684 w 270"/>
              <a:gd name="T59" fmla="*/ 0 h 46"/>
              <a:gd name="T60" fmla="*/ 19367 w 270"/>
              <a:gd name="T61" fmla="*/ 9318 h 46"/>
              <a:gd name="T62" fmla="*/ 9684 w 270"/>
              <a:gd name="T63" fmla="*/ 15530 h 4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270" h="46">
                <a:moveTo>
                  <a:pt x="242" y="45"/>
                </a:moveTo>
                <a:lnTo>
                  <a:pt x="242" y="45"/>
                </a:lnTo>
                <a:cubicBezTo>
                  <a:pt x="234" y="45"/>
                  <a:pt x="224" y="36"/>
                  <a:pt x="224" y="27"/>
                </a:cubicBezTo>
                <a:cubicBezTo>
                  <a:pt x="224" y="9"/>
                  <a:pt x="234" y="0"/>
                  <a:pt x="242" y="0"/>
                </a:cubicBezTo>
                <a:cubicBezTo>
                  <a:pt x="260" y="0"/>
                  <a:pt x="269" y="9"/>
                  <a:pt x="269" y="27"/>
                </a:cubicBezTo>
                <a:cubicBezTo>
                  <a:pt x="269" y="36"/>
                  <a:pt x="260" y="45"/>
                  <a:pt x="242" y="45"/>
                </a:cubicBezTo>
                <a:close/>
                <a:moveTo>
                  <a:pt x="170" y="45"/>
                </a:moveTo>
                <a:lnTo>
                  <a:pt x="170" y="45"/>
                </a:lnTo>
                <a:cubicBezTo>
                  <a:pt x="162" y="45"/>
                  <a:pt x="143" y="36"/>
                  <a:pt x="143" y="27"/>
                </a:cubicBezTo>
                <a:cubicBezTo>
                  <a:pt x="143" y="9"/>
                  <a:pt x="162" y="0"/>
                  <a:pt x="170" y="0"/>
                </a:cubicBezTo>
                <a:cubicBezTo>
                  <a:pt x="188" y="0"/>
                  <a:pt x="198" y="9"/>
                  <a:pt x="198" y="27"/>
                </a:cubicBezTo>
                <a:cubicBezTo>
                  <a:pt x="198" y="36"/>
                  <a:pt x="188" y="45"/>
                  <a:pt x="170" y="45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0" y="45"/>
                  <a:pt x="71" y="36"/>
                  <a:pt x="71" y="27"/>
                </a:cubicBezTo>
                <a:cubicBezTo>
                  <a:pt x="71" y="9"/>
                  <a:pt x="80" y="0"/>
                  <a:pt x="99" y="0"/>
                </a:cubicBezTo>
                <a:cubicBezTo>
                  <a:pt x="116" y="0"/>
                  <a:pt x="126" y="9"/>
                  <a:pt x="126" y="27"/>
                </a:cubicBezTo>
                <a:cubicBezTo>
                  <a:pt x="126" y="36"/>
                  <a:pt x="116" y="45"/>
                  <a:pt x="99" y="45"/>
                </a:cubicBezTo>
                <a:close/>
                <a:moveTo>
                  <a:pt x="27" y="45"/>
                </a:moveTo>
                <a:lnTo>
                  <a:pt x="27" y="45"/>
                </a:lnTo>
                <a:cubicBezTo>
                  <a:pt x="8" y="45"/>
                  <a:pt x="0" y="36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35" y="0"/>
                  <a:pt x="54" y="9"/>
                  <a:pt x="54" y="27"/>
                </a:cubicBezTo>
                <a:cubicBezTo>
                  <a:pt x="54" y="36"/>
                  <a:pt x="35" y="45"/>
                  <a:pt x="27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35">
            <a:extLst>
              <a:ext uri="{FF2B5EF4-FFF2-40B4-BE49-F238E27FC236}">
                <a16:creationId xmlns:a16="http://schemas.microsoft.com/office/drawing/2014/main" id="{EEF557CE-5A22-F64B-A76C-395ECF84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61045" y="10879520"/>
            <a:ext cx="57794" cy="48162"/>
          </a:xfrm>
          <a:custGeom>
            <a:avLst/>
            <a:gdLst>
              <a:gd name="T0" fmla="*/ 9352 w 55"/>
              <a:gd name="T1" fmla="*/ 15530 h 46"/>
              <a:gd name="T2" fmla="*/ 9352 w 55"/>
              <a:gd name="T3" fmla="*/ 15530 h 46"/>
              <a:gd name="T4" fmla="*/ 9352 w 55"/>
              <a:gd name="T5" fmla="*/ 15530 h 46"/>
              <a:gd name="T6" fmla="*/ 0 w 55"/>
              <a:gd name="T7" fmla="*/ 9318 h 46"/>
              <a:gd name="T8" fmla="*/ 9352 w 55"/>
              <a:gd name="T9" fmla="*/ 0 h 46"/>
              <a:gd name="T10" fmla="*/ 9352 w 55"/>
              <a:gd name="T11" fmla="*/ 0 h 46"/>
              <a:gd name="T12" fmla="*/ 18704 w 55"/>
              <a:gd name="T13" fmla="*/ 9318 h 46"/>
              <a:gd name="T14" fmla="*/ 9352 w 55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5" h="46">
                <a:moveTo>
                  <a:pt x="27" y="45"/>
                </a:moveTo>
                <a:lnTo>
                  <a:pt x="27" y="45"/>
                </a:lnTo>
                <a:cubicBezTo>
                  <a:pt x="8" y="45"/>
                  <a:pt x="0" y="36"/>
                  <a:pt x="0" y="27"/>
                </a:cubicBezTo>
                <a:cubicBezTo>
                  <a:pt x="0" y="9"/>
                  <a:pt x="8" y="0"/>
                  <a:pt x="27" y="0"/>
                </a:cubicBezTo>
                <a:cubicBezTo>
                  <a:pt x="36" y="0"/>
                  <a:pt x="54" y="9"/>
                  <a:pt x="54" y="27"/>
                </a:cubicBezTo>
                <a:cubicBezTo>
                  <a:pt x="54" y="36"/>
                  <a:pt x="36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36">
            <a:extLst>
              <a:ext uri="{FF2B5EF4-FFF2-40B4-BE49-F238E27FC236}">
                <a16:creationId xmlns:a16="http://schemas.microsoft.com/office/drawing/2014/main" id="{F1D3B743-D752-124B-9BE7-A253B041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1412" y="10739852"/>
            <a:ext cx="462354" cy="57794"/>
          </a:xfrm>
          <a:custGeom>
            <a:avLst/>
            <a:gdLst>
              <a:gd name="T0" fmla="*/ 142312 w 423"/>
              <a:gd name="T1" fmla="*/ 18704 h 55"/>
              <a:gd name="T2" fmla="*/ 142312 w 423"/>
              <a:gd name="T3" fmla="*/ 18704 h 55"/>
              <a:gd name="T4" fmla="*/ 9728 w 423"/>
              <a:gd name="T5" fmla="*/ 18704 h 55"/>
              <a:gd name="T6" fmla="*/ 0 w 423"/>
              <a:gd name="T7" fmla="*/ 9352 h 55"/>
              <a:gd name="T8" fmla="*/ 9728 w 423"/>
              <a:gd name="T9" fmla="*/ 0 h 55"/>
              <a:gd name="T10" fmla="*/ 142312 w 423"/>
              <a:gd name="T11" fmla="*/ 0 h 55"/>
              <a:gd name="T12" fmla="*/ 152040 w 423"/>
              <a:gd name="T13" fmla="*/ 9352 h 55"/>
              <a:gd name="T14" fmla="*/ 142312 w 423"/>
              <a:gd name="T15" fmla="*/ 18704 h 5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23" h="55">
                <a:moveTo>
                  <a:pt x="395" y="54"/>
                </a:moveTo>
                <a:lnTo>
                  <a:pt x="395" y="54"/>
                </a:lnTo>
                <a:cubicBezTo>
                  <a:pt x="27" y="54"/>
                  <a:pt x="27" y="54"/>
                  <a:pt x="27" y="54"/>
                </a:cubicBezTo>
                <a:cubicBezTo>
                  <a:pt x="17" y="54"/>
                  <a:pt x="0" y="36"/>
                  <a:pt x="0" y="27"/>
                </a:cubicBezTo>
                <a:cubicBezTo>
                  <a:pt x="0" y="9"/>
                  <a:pt x="17" y="0"/>
                  <a:pt x="27" y="0"/>
                </a:cubicBezTo>
                <a:cubicBezTo>
                  <a:pt x="395" y="0"/>
                  <a:pt x="395" y="0"/>
                  <a:pt x="395" y="0"/>
                </a:cubicBezTo>
                <a:cubicBezTo>
                  <a:pt x="413" y="0"/>
                  <a:pt x="422" y="9"/>
                  <a:pt x="422" y="27"/>
                </a:cubicBezTo>
                <a:cubicBezTo>
                  <a:pt x="422" y="36"/>
                  <a:pt x="413" y="54"/>
                  <a:pt x="395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37">
            <a:extLst>
              <a:ext uri="{FF2B5EF4-FFF2-40B4-BE49-F238E27FC236}">
                <a16:creationId xmlns:a16="http://schemas.microsoft.com/office/drawing/2014/main" id="{FAC799D8-80A3-8E49-BAB2-908B9EB67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1593" y="10739852"/>
            <a:ext cx="255260" cy="187830"/>
          </a:xfrm>
          <a:custGeom>
            <a:avLst/>
            <a:gdLst>
              <a:gd name="T0" fmla="*/ 74113 w 235"/>
              <a:gd name="T1" fmla="*/ 61552 h 172"/>
              <a:gd name="T2" fmla="*/ 74113 w 235"/>
              <a:gd name="T3" fmla="*/ 61552 h 172"/>
              <a:gd name="T4" fmla="*/ 9667 w 235"/>
              <a:gd name="T5" fmla="*/ 61552 h 172"/>
              <a:gd name="T6" fmla="*/ 0 w 235"/>
              <a:gd name="T7" fmla="*/ 51833 h 172"/>
              <a:gd name="T8" fmla="*/ 0 w 235"/>
              <a:gd name="T9" fmla="*/ 9719 h 172"/>
              <a:gd name="T10" fmla="*/ 9667 w 235"/>
              <a:gd name="T11" fmla="*/ 0 h 172"/>
              <a:gd name="T12" fmla="*/ 74113 w 235"/>
              <a:gd name="T13" fmla="*/ 0 h 172"/>
              <a:gd name="T14" fmla="*/ 83780 w 235"/>
              <a:gd name="T15" fmla="*/ 9719 h 172"/>
              <a:gd name="T16" fmla="*/ 83780 w 235"/>
              <a:gd name="T17" fmla="*/ 51833 h 172"/>
              <a:gd name="T18" fmla="*/ 74113 w 235"/>
              <a:gd name="T19" fmla="*/ 61552 h 172"/>
              <a:gd name="T20" fmla="*/ 16112 w 235"/>
              <a:gd name="T21" fmla="*/ 45354 h 172"/>
              <a:gd name="T22" fmla="*/ 16112 w 235"/>
              <a:gd name="T23" fmla="*/ 45354 h 172"/>
              <a:gd name="T24" fmla="*/ 64446 w 235"/>
              <a:gd name="T25" fmla="*/ 45354 h 172"/>
              <a:gd name="T26" fmla="*/ 64446 w 235"/>
              <a:gd name="T27" fmla="*/ 19437 h 172"/>
              <a:gd name="T28" fmla="*/ 16112 w 235"/>
              <a:gd name="T29" fmla="*/ 19437 h 172"/>
              <a:gd name="T30" fmla="*/ 16112 w 235"/>
              <a:gd name="T31" fmla="*/ 45354 h 17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5" h="172">
                <a:moveTo>
                  <a:pt x="207" y="171"/>
                </a:moveTo>
                <a:lnTo>
                  <a:pt x="207" y="171"/>
                </a:lnTo>
                <a:cubicBezTo>
                  <a:pt x="27" y="171"/>
                  <a:pt x="27" y="171"/>
                  <a:pt x="27" y="171"/>
                </a:cubicBezTo>
                <a:cubicBezTo>
                  <a:pt x="9" y="171"/>
                  <a:pt x="0" y="162"/>
                  <a:pt x="0" y="144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27"/>
                </a:cubicBezTo>
                <a:cubicBezTo>
                  <a:pt x="234" y="144"/>
                  <a:pt x="234" y="144"/>
                  <a:pt x="234" y="144"/>
                </a:cubicBezTo>
                <a:cubicBezTo>
                  <a:pt x="234" y="162"/>
                  <a:pt x="216" y="171"/>
                  <a:pt x="207" y="171"/>
                </a:cubicBezTo>
                <a:close/>
                <a:moveTo>
                  <a:pt x="45" y="126"/>
                </a:moveTo>
                <a:lnTo>
                  <a:pt x="45" y="126"/>
                </a:lnTo>
                <a:cubicBezTo>
                  <a:pt x="180" y="126"/>
                  <a:pt x="180" y="126"/>
                  <a:pt x="180" y="126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38">
            <a:extLst>
              <a:ext uri="{FF2B5EF4-FFF2-40B4-BE49-F238E27FC236}">
                <a16:creationId xmlns:a16="http://schemas.microsoft.com/office/drawing/2014/main" id="{1D6C9B1A-926D-4448-96D2-A60A728F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5934" y="10349739"/>
            <a:ext cx="187833" cy="48162"/>
          </a:xfrm>
          <a:custGeom>
            <a:avLst/>
            <a:gdLst>
              <a:gd name="T0" fmla="*/ 51834 w 172"/>
              <a:gd name="T1" fmla="*/ 15530 h 46"/>
              <a:gd name="T2" fmla="*/ 51834 w 172"/>
              <a:gd name="T3" fmla="*/ 15530 h 46"/>
              <a:gd name="T4" fmla="*/ 10079 w 172"/>
              <a:gd name="T5" fmla="*/ 15530 h 46"/>
              <a:gd name="T6" fmla="*/ 0 w 172"/>
              <a:gd name="T7" fmla="*/ 6212 h 46"/>
              <a:gd name="T8" fmla="*/ 10079 w 172"/>
              <a:gd name="T9" fmla="*/ 0 h 46"/>
              <a:gd name="T10" fmla="*/ 51834 w 172"/>
              <a:gd name="T11" fmla="*/ 0 h 46"/>
              <a:gd name="T12" fmla="*/ 61553 w 172"/>
              <a:gd name="T13" fmla="*/ 6212 h 46"/>
              <a:gd name="T14" fmla="*/ 51834 w 172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72" h="46">
                <a:moveTo>
                  <a:pt x="144" y="45"/>
                </a:moveTo>
                <a:lnTo>
                  <a:pt x="144" y="45"/>
                </a:lnTo>
                <a:cubicBezTo>
                  <a:pt x="28" y="45"/>
                  <a:pt x="28" y="45"/>
                  <a:pt x="28" y="45"/>
                </a:cubicBez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28" y="0"/>
                </a:cubicBezTo>
                <a:cubicBezTo>
                  <a:pt x="144" y="0"/>
                  <a:pt x="144" y="0"/>
                  <a:pt x="144" y="0"/>
                </a:cubicBezTo>
                <a:cubicBezTo>
                  <a:pt x="162" y="0"/>
                  <a:pt x="171" y="9"/>
                  <a:pt x="171" y="18"/>
                </a:cubicBezTo>
                <a:cubicBezTo>
                  <a:pt x="171" y="36"/>
                  <a:pt x="162" y="45"/>
                  <a:pt x="14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39">
            <a:extLst>
              <a:ext uri="{FF2B5EF4-FFF2-40B4-BE49-F238E27FC236}">
                <a16:creationId xmlns:a16="http://schemas.microsoft.com/office/drawing/2014/main" id="{AE7B1C1B-0E43-5840-8346-EF37224E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424" y="10113747"/>
            <a:ext cx="1054747" cy="1049930"/>
          </a:xfrm>
          <a:custGeom>
            <a:avLst/>
            <a:gdLst>
              <a:gd name="T0" fmla="*/ 175274 w 964"/>
              <a:gd name="T1" fmla="*/ 345716 h 963"/>
              <a:gd name="T2" fmla="*/ 175274 w 964"/>
              <a:gd name="T3" fmla="*/ 345716 h 963"/>
              <a:gd name="T4" fmla="*/ 51933 w 964"/>
              <a:gd name="T5" fmla="*/ 293966 h 963"/>
              <a:gd name="T6" fmla="*/ 0 w 964"/>
              <a:gd name="T7" fmla="*/ 174655 h 963"/>
              <a:gd name="T8" fmla="*/ 51933 w 964"/>
              <a:gd name="T9" fmla="*/ 51750 h 963"/>
              <a:gd name="T10" fmla="*/ 175274 w 964"/>
              <a:gd name="T11" fmla="*/ 0 h 963"/>
              <a:gd name="T12" fmla="*/ 295369 w 964"/>
              <a:gd name="T13" fmla="*/ 51750 h 963"/>
              <a:gd name="T14" fmla="*/ 347302 w 964"/>
              <a:gd name="T15" fmla="*/ 174655 h 963"/>
              <a:gd name="T16" fmla="*/ 295369 w 964"/>
              <a:gd name="T17" fmla="*/ 293966 h 963"/>
              <a:gd name="T18" fmla="*/ 175274 w 964"/>
              <a:gd name="T19" fmla="*/ 345716 h 963"/>
              <a:gd name="T20" fmla="*/ 175274 w 964"/>
              <a:gd name="T21" fmla="*/ 22640 h 963"/>
              <a:gd name="T22" fmla="*/ 175274 w 964"/>
              <a:gd name="T23" fmla="*/ 22640 h 963"/>
              <a:gd name="T24" fmla="*/ 22721 w 964"/>
              <a:gd name="T25" fmla="*/ 174655 h 963"/>
              <a:gd name="T26" fmla="*/ 175274 w 964"/>
              <a:gd name="T27" fmla="*/ 323435 h 963"/>
              <a:gd name="T28" fmla="*/ 327467 w 964"/>
              <a:gd name="T29" fmla="*/ 174655 h 963"/>
              <a:gd name="T30" fmla="*/ 175274 w 964"/>
              <a:gd name="T31" fmla="*/ 22640 h 96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964" h="963">
                <a:moveTo>
                  <a:pt x="486" y="962"/>
                </a:moveTo>
                <a:lnTo>
                  <a:pt x="486" y="962"/>
                </a:lnTo>
                <a:cubicBezTo>
                  <a:pt x="360" y="962"/>
                  <a:pt x="234" y="909"/>
                  <a:pt x="144" y="818"/>
                </a:cubicBezTo>
                <a:cubicBezTo>
                  <a:pt x="54" y="729"/>
                  <a:pt x="0" y="612"/>
                  <a:pt x="0" y="486"/>
                </a:cubicBezTo>
                <a:cubicBezTo>
                  <a:pt x="0" y="351"/>
                  <a:pt x="54" y="234"/>
                  <a:pt x="144" y="144"/>
                </a:cubicBezTo>
                <a:cubicBezTo>
                  <a:pt x="234" y="54"/>
                  <a:pt x="360" y="0"/>
                  <a:pt x="486" y="0"/>
                </a:cubicBezTo>
                <a:cubicBezTo>
                  <a:pt x="612" y="0"/>
                  <a:pt x="729" y="54"/>
                  <a:pt x="819" y="144"/>
                </a:cubicBezTo>
                <a:cubicBezTo>
                  <a:pt x="918" y="234"/>
                  <a:pt x="963" y="351"/>
                  <a:pt x="963" y="486"/>
                </a:cubicBezTo>
                <a:cubicBezTo>
                  <a:pt x="963" y="612"/>
                  <a:pt x="918" y="729"/>
                  <a:pt x="819" y="818"/>
                </a:cubicBezTo>
                <a:cubicBezTo>
                  <a:pt x="729" y="909"/>
                  <a:pt x="612" y="962"/>
                  <a:pt x="486" y="962"/>
                </a:cubicBezTo>
                <a:close/>
                <a:moveTo>
                  <a:pt x="486" y="63"/>
                </a:moveTo>
                <a:lnTo>
                  <a:pt x="486" y="63"/>
                </a:lnTo>
                <a:cubicBezTo>
                  <a:pt x="252" y="63"/>
                  <a:pt x="63" y="252"/>
                  <a:pt x="63" y="486"/>
                </a:cubicBezTo>
                <a:cubicBezTo>
                  <a:pt x="63" y="711"/>
                  <a:pt x="252" y="900"/>
                  <a:pt x="486" y="900"/>
                </a:cubicBezTo>
                <a:cubicBezTo>
                  <a:pt x="720" y="900"/>
                  <a:pt x="908" y="711"/>
                  <a:pt x="908" y="486"/>
                </a:cubicBezTo>
                <a:cubicBezTo>
                  <a:pt x="908" y="252"/>
                  <a:pt x="720" y="63"/>
                  <a:pt x="48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40">
            <a:extLst>
              <a:ext uri="{FF2B5EF4-FFF2-40B4-BE49-F238E27FC236}">
                <a16:creationId xmlns:a16="http://schemas.microsoft.com/office/drawing/2014/main" id="{00990427-87E7-4549-8BAA-84A1D294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6645" y="10238968"/>
            <a:ext cx="809120" cy="799488"/>
          </a:xfrm>
          <a:custGeom>
            <a:avLst/>
            <a:gdLst>
              <a:gd name="T0" fmla="*/ 133170 w 739"/>
              <a:gd name="T1" fmla="*/ 263164 h 730"/>
              <a:gd name="T2" fmla="*/ 133170 w 739"/>
              <a:gd name="T3" fmla="*/ 263164 h 730"/>
              <a:gd name="T4" fmla="*/ 0 w 739"/>
              <a:gd name="T5" fmla="*/ 133206 h 730"/>
              <a:gd name="T6" fmla="*/ 133170 w 739"/>
              <a:gd name="T7" fmla="*/ 0 h 730"/>
              <a:gd name="T8" fmla="*/ 266339 w 739"/>
              <a:gd name="T9" fmla="*/ 133206 h 730"/>
              <a:gd name="T10" fmla="*/ 133170 w 739"/>
              <a:gd name="T11" fmla="*/ 263164 h 730"/>
              <a:gd name="T12" fmla="*/ 133170 w 739"/>
              <a:gd name="T13" fmla="*/ 19494 h 730"/>
              <a:gd name="T14" fmla="*/ 133170 w 739"/>
              <a:gd name="T15" fmla="*/ 19494 h 730"/>
              <a:gd name="T16" fmla="*/ 22736 w 739"/>
              <a:gd name="T17" fmla="*/ 133206 h 730"/>
              <a:gd name="T18" fmla="*/ 133170 w 739"/>
              <a:gd name="T19" fmla="*/ 243670 h 730"/>
              <a:gd name="T20" fmla="*/ 243603 w 739"/>
              <a:gd name="T21" fmla="*/ 133206 h 730"/>
              <a:gd name="T22" fmla="*/ 133170 w 739"/>
              <a:gd name="T23" fmla="*/ 19494 h 73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39" h="730">
                <a:moveTo>
                  <a:pt x="369" y="729"/>
                </a:moveTo>
                <a:lnTo>
                  <a:pt x="369" y="729"/>
                </a:lnTo>
                <a:cubicBezTo>
                  <a:pt x="162" y="729"/>
                  <a:pt x="0" y="567"/>
                  <a:pt x="0" y="369"/>
                </a:cubicBezTo>
                <a:cubicBezTo>
                  <a:pt x="0" y="162"/>
                  <a:pt x="162" y="0"/>
                  <a:pt x="369" y="0"/>
                </a:cubicBezTo>
                <a:cubicBezTo>
                  <a:pt x="567" y="0"/>
                  <a:pt x="738" y="162"/>
                  <a:pt x="738" y="369"/>
                </a:cubicBezTo>
                <a:cubicBezTo>
                  <a:pt x="738" y="567"/>
                  <a:pt x="567" y="729"/>
                  <a:pt x="369" y="729"/>
                </a:cubicBezTo>
                <a:close/>
                <a:moveTo>
                  <a:pt x="369" y="54"/>
                </a:moveTo>
                <a:lnTo>
                  <a:pt x="369" y="54"/>
                </a:lnTo>
                <a:cubicBezTo>
                  <a:pt x="198" y="54"/>
                  <a:pt x="63" y="198"/>
                  <a:pt x="63" y="369"/>
                </a:cubicBezTo>
                <a:cubicBezTo>
                  <a:pt x="63" y="540"/>
                  <a:pt x="198" y="675"/>
                  <a:pt x="369" y="675"/>
                </a:cubicBezTo>
                <a:cubicBezTo>
                  <a:pt x="540" y="675"/>
                  <a:pt x="675" y="540"/>
                  <a:pt x="675" y="369"/>
                </a:cubicBezTo>
                <a:cubicBezTo>
                  <a:pt x="675" y="198"/>
                  <a:pt x="540" y="54"/>
                  <a:pt x="369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41">
            <a:extLst>
              <a:ext uri="{FF2B5EF4-FFF2-40B4-BE49-F238E27FC236}">
                <a16:creationId xmlns:a16="http://schemas.microsoft.com/office/drawing/2014/main" id="{7A9306F1-2191-8743-A616-93CF0194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169" y="10436430"/>
            <a:ext cx="245624" cy="394928"/>
          </a:xfrm>
          <a:custGeom>
            <a:avLst/>
            <a:gdLst>
              <a:gd name="T0" fmla="*/ 38690 w 226"/>
              <a:gd name="T1" fmla="*/ 129814 h 361"/>
              <a:gd name="T2" fmla="*/ 38690 w 226"/>
              <a:gd name="T3" fmla="*/ 129814 h 361"/>
              <a:gd name="T4" fmla="*/ 6448 w 226"/>
              <a:gd name="T5" fmla="*/ 123324 h 361"/>
              <a:gd name="T6" fmla="*/ 3224 w 226"/>
              <a:gd name="T7" fmla="*/ 113588 h 361"/>
              <a:gd name="T8" fmla="*/ 12897 w 226"/>
              <a:gd name="T9" fmla="*/ 107097 h 361"/>
              <a:gd name="T10" fmla="*/ 54811 w 226"/>
              <a:gd name="T11" fmla="*/ 110342 h 361"/>
              <a:gd name="T12" fmla="*/ 64483 w 226"/>
              <a:gd name="T13" fmla="*/ 94115 h 361"/>
              <a:gd name="T14" fmla="*/ 38690 w 226"/>
              <a:gd name="T15" fmla="*/ 74643 h 361"/>
              <a:gd name="T16" fmla="*/ 16121 w 226"/>
              <a:gd name="T17" fmla="*/ 61662 h 361"/>
              <a:gd name="T18" fmla="*/ 3224 w 226"/>
              <a:gd name="T19" fmla="*/ 38944 h 361"/>
              <a:gd name="T20" fmla="*/ 19345 w 226"/>
              <a:gd name="T21" fmla="*/ 9736 h 361"/>
              <a:gd name="T22" fmla="*/ 74155 w 226"/>
              <a:gd name="T23" fmla="*/ 9736 h 361"/>
              <a:gd name="T24" fmla="*/ 77380 w 226"/>
              <a:gd name="T25" fmla="*/ 19472 h 361"/>
              <a:gd name="T26" fmla="*/ 67707 w 226"/>
              <a:gd name="T27" fmla="*/ 22718 h 361"/>
              <a:gd name="T28" fmla="*/ 25793 w 226"/>
              <a:gd name="T29" fmla="*/ 22718 h 361"/>
              <a:gd name="T30" fmla="*/ 19345 w 226"/>
              <a:gd name="T31" fmla="*/ 38944 h 361"/>
              <a:gd name="T32" fmla="*/ 45138 w 226"/>
              <a:gd name="T33" fmla="*/ 58416 h 361"/>
              <a:gd name="T34" fmla="*/ 67707 w 226"/>
              <a:gd name="T35" fmla="*/ 71398 h 361"/>
              <a:gd name="T36" fmla="*/ 80604 w 226"/>
              <a:gd name="T37" fmla="*/ 94115 h 361"/>
              <a:gd name="T38" fmla="*/ 64483 w 226"/>
              <a:gd name="T39" fmla="*/ 123324 h 361"/>
              <a:gd name="T40" fmla="*/ 38690 w 226"/>
              <a:gd name="T41" fmla="*/ 129814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6" h="361">
                <a:moveTo>
                  <a:pt x="108" y="360"/>
                </a:moveTo>
                <a:lnTo>
                  <a:pt x="108" y="360"/>
                </a:lnTo>
                <a:cubicBezTo>
                  <a:pt x="81" y="360"/>
                  <a:pt x="54" y="351"/>
                  <a:pt x="18" y="342"/>
                </a:cubicBezTo>
                <a:cubicBezTo>
                  <a:pt x="9" y="333"/>
                  <a:pt x="0" y="324"/>
                  <a:pt x="9" y="315"/>
                </a:cubicBezTo>
                <a:cubicBezTo>
                  <a:pt x="18" y="297"/>
                  <a:pt x="27" y="297"/>
                  <a:pt x="36" y="297"/>
                </a:cubicBezTo>
                <a:cubicBezTo>
                  <a:pt x="81" y="324"/>
                  <a:pt x="126" y="324"/>
                  <a:pt x="153" y="306"/>
                </a:cubicBezTo>
                <a:cubicBezTo>
                  <a:pt x="171" y="297"/>
                  <a:pt x="180" y="279"/>
                  <a:pt x="180" y="261"/>
                </a:cubicBezTo>
                <a:cubicBezTo>
                  <a:pt x="180" y="243"/>
                  <a:pt x="135" y="225"/>
                  <a:pt x="108" y="207"/>
                </a:cubicBezTo>
                <a:cubicBezTo>
                  <a:pt x="81" y="189"/>
                  <a:pt x="63" y="180"/>
                  <a:pt x="45" y="171"/>
                </a:cubicBezTo>
                <a:cubicBezTo>
                  <a:pt x="18" y="153"/>
                  <a:pt x="9" y="126"/>
                  <a:pt x="9" y="108"/>
                </a:cubicBezTo>
                <a:cubicBezTo>
                  <a:pt x="9" y="72"/>
                  <a:pt x="18" y="45"/>
                  <a:pt x="54" y="27"/>
                </a:cubicBezTo>
                <a:cubicBezTo>
                  <a:pt x="90" y="0"/>
                  <a:pt x="153" y="0"/>
                  <a:pt x="207" y="27"/>
                </a:cubicBezTo>
                <a:cubicBezTo>
                  <a:pt x="216" y="27"/>
                  <a:pt x="225" y="45"/>
                  <a:pt x="216" y="54"/>
                </a:cubicBezTo>
                <a:cubicBezTo>
                  <a:pt x="216" y="63"/>
                  <a:pt x="198" y="72"/>
                  <a:pt x="189" y="63"/>
                </a:cubicBezTo>
                <a:cubicBezTo>
                  <a:pt x="144" y="45"/>
                  <a:pt x="99" y="45"/>
                  <a:pt x="72" y="63"/>
                </a:cubicBezTo>
                <a:cubicBezTo>
                  <a:pt x="63" y="72"/>
                  <a:pt x="54" y="90"/>
                  <a:pt x="54" y="108"/>
                </a:cubicBezTo>
                <a:cubicBezTo>
                  <a:pt x="54" y="126"/>
                  <a:pt x="90" y="144"/>
                  <a:pt x="126" y="162"/>
                </a:cubicBezTo>
                <a:cubicBezTo>
                  <a:pt x="144" y="171"/>
                  <a:pt x="171" y="189"/>
                  <a:pt x="189" y="198"/>
                </a:cubicBezTo>
                <a:cubicBezTo>
                  <a:pt x="216" y="216"/>
                  <a:pt x="225" y="234"/>
                  <a:pt x="225" y="261"/>
                </a:cubicBezTo>
                <a:cubicBezTo>
                  <a:pt x="225" y="297"/>
                  <a:pt x="207" y="324"/>
                  <a:pt x="180" y="342"/>
                </a:cubicBezTo>
                <a:cubicBezTo>
                  <a:pt x="162" y="351"/>
                  <a:pt x="135" y="360"/>
                  <a:pt x="108" y="3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42">
            <a:extLst>
              <a:ext uri="{FF2B5EF4-FFF2-40B4-BE49-F238E27FC236}">
                <a16:creationId xmlns:a16="http://schemas.microsoft.com/office/drawing/2014/main" id="{CC72B130-5EAB-9144-A97C-709F9D1C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308" y="10349739"/>
            <a:ext cx="48162" cy="91509"/>
          </a:xfrm>
          <a:custGeom>
            <a:avLst/>
            <a:gdLst>
              <a:gd name="T0" fmla="*/ 9318 w 46"/>
              <a:gd name="T1" fmla="*/ 29795 h 82"/>
              <a:gd name="T2" fmla="*/ 9318 w 46"/>
              <a:gd name="T3" fmla="*/ 29795 h 82"/>
              <a:gd name="T4" fmla="*/ 0 w 46"/>
              <a:gd name="T5" fmla="*/ 19863 h 82"/>
              <a:gd name="T6" fmla="*/ 0 w 46"/>
              <a:gd name="T7" fmla="*/ 6621 h 82"/>
              <a:gd name="T8" fmla="*/ 9318 w 46"/>
              <a:gd name="T9" fmla="*/ 0 h 82"/>
              <a:gd name="T10" fmla="*/ 15530 w 46"/>
              <a:gd name="T11" fmla="*/ 6621 h 82"/>
              <a:gd name="T12" fmla="*/ 15530 w 46"/>
              <a:gd name="T13" fmla="*/ 19863 h 82"/>
              <a:gd name="T14" fmla="*/ 9318 w 46"/>
              <a:gd name="T15" fmla="*/ 29795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82">
                <a:moveTo>
                  <a:pt x="27" y="81"/>
                </a:moveTo>
                <a:lnTo>
                  <a:pt x="27" y="81"/>
                </a:lnTo>
                <a:cubicBezTo>
                  <a:pt x="9" y="81"/>
                  <a:pt x="0" y="72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43">
            <a:extLst>
              <a:ext uri="{FF2B5EF4-FFF2-40B4-BE49-F238E27FC236}">
                <a16:creationId xmlns:a16="http://schemas.microsoft.com/office/drawing/2014/main" id="{9FB3EFF5-4877-7C4F-BAFD-32EEC1AD9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2308" y="10840990"/>
            <a:ext cx="48162" cy="91509"/>
          </a:xfrm>
          <a:custGeom>
            <a:avLst/>
            <a:gdLst>
              <a:gd name="T0" fmla="*/ 9318 w 46"/>
              <a:gd name="T1" fmla="*/ 29795 h 82"/>
              <a:gd name="T2" fmla="*/ 9318 w 46"/>
              <a:gd name="T3" fmla="*/ 29795 h 82"/>
              <a:gd name="T4" fmla="*/ 0 w 46"/>
              <a:gd name="T5" fmla="*/ 19863 h 82"/>
              <a:gd name="T6" fmla="*/ 0 w 46"/>
              <a:gd name="T7" fmla="*/ 6621 h 82"/>
              <a:gd name="T8" fmla="*/ 9318 w 46"/>
              <a:gd name="T9" fmla="*/ 0 h 82"/>
              <a:gd name="T10" fmla="*/ 15530 w 46"/>
              <a:gd name="T11" fmla="*/ 6621 h 82"/>
              <a:gd name="T12" fmla="*/ 15530 w 46"/>
              <a:gd name="T13" fmla="*/ 19863 h 82"/>
              <a:gd name="T14" fmla="*/ 9318 w 46"/>
              <a:gd name="T15" fmla="*/ 29795 h 8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6" h="82">
                <a:moveTo>
                  <a:pt x="27" y="81"/>
                </a:moveTo>
                <a:lnTo>
                  <a:pt x="27" y="81"/>
                </a:lnTo>
                <a:cubicBezTo>
                  <a:pt x="9" y="81"/>
                  <a:pt x="0" y="72"/>
                  <a:pt x="0" y="54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7" y="0"/>
                </a:cubicBezTo>
                <a:cubicBezTo>
                  <a:pt x="36" y="0"/>
                  <a:pt x="45" y="9"/>
                  <a:pt x="45" y="18"/>
                </a:cubicBezTo>
                <a:cubicBezTo>
                  <a:pt x="45" y="54"/>
                  <a:pt x="45" y="54"/>
                  <a:pt x="45" y="54"/>
                </a:cubicBezTo>
                <a:cubicBezTo>
                  <a:pt x="45" y="72"/>
                  <a:pt x="36" y="81"/>
                  <a:pt x="27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CuadroTexto 549">
            <a:extLst>
              <a:ext uri="{FF2B5EF4-FFF2-40B4-BE49-F238E27FC236}">
                <a16:creationId xmlns:a16="http://schemas.microsoft.com/office/drawing/2014/main" id="{4A565A9D-5DAC-2B43-97C5-544CF5F6F231}"/>
              </a:ext>
            </a:extLst>
          </p:cNvPr>
          <p:cNvSpPr txBox="1"/>
          <p:nvPr/>
        </p:nvSpPr>
        <p:spPr>
          <a:xfrm>
            <a:off x="10085524" y="1512677"/>
            <a:ext cx="42066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Business</a:t>
            </a:r>
          </a:p>
        </p:txBody>
      </p:sp>
      <p:sp>
        <p:nvSpPr>
          <p:cNvPr id="551" name="CuadroTexto 550">
            <a:extLst>
              <a:ext uri="{FF2B5EF4-FFF2-40B4-BE49-F238E27FC236}">
                <a16:creationId xmlns:a16="http://schemas.microsoft.com/office/drawing/2014/main" id="{FE22A4D8-D827-9B4B-95F6-65E293234895}"/>
              </a:ext>
            </a:extLst>
          </p:cNvPr>
          <p:cNvSpPr txBox="1"/>
          <p:nvPr/>
        </p:nvSpPr>
        <p:spPr>
          <a:xfrm>
            <a:off x="2451398" y="28806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52" name="Freeform 352">
            <a:extLst>
              <a:ext uri="{FF2B5EF4-FFF2-40B4-BE49-F238E27FC236}">
                <a16:creationId xmlns:a16="http://schemas.microsoft.com/office/drawing/2014/main" id="{1B0D6EED-FED4-6848-9A62-344319EA6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6563" y="6131768"/>
            <a:ext cx="5284354" cy="5661815"/>
          </a:xfrm>
          <a:custGeom>
            <a:avLst/>
            <a:gdLst>
              <a:gd name="T0" fmla="*/ 193 w 924"/>
              <a:gd name="T1" fmla="*/ 654 h 990"/>
              <a:gd name="T2" fmla="*/ 772 w 924"/>
              <a:gd name="T3" fmla="*/ 654 h 990"/>
              <a:gd name="T4" fmla="*/ 772 w 924"/>
              <a:gd name="T5" fmla="*/ 654 h 990"/>
              <a:gd name="T6" fmla="*/ 780 w 924"/>
              <a:gd name="T7" fmla="*/ 645 h 990"/>
              <a:gd name="T8" fmla="*/ 788 w 924"/>
              <a:gd name="T9" fmla="*/ 645 h 990"/>
              <a:gd name="T10" fmla="*/ 788 w 924"/>
              <a:gd name="T11" fmla="*/ 645 h 990"/>
              <a:gd name="T12" fmla="*/ 797 w 924"/>
              <a:gd name="T13" fmla="*/ 637 h 990"/>
              <a:gd name="T14" fmla="*/ 797 w 924"/>
              <a:gd name="T15" fmla="*/ 628 h 990"/>
              <a:gd name="T16" fmla="*/ 805 w 924"/>
              <a:gd name="T17" fmla="*/ 628 h 990"/>
              <a:gd name="T18" fmla="*/ 906 w 924"/>
              <a:gd name="T19" fmla="*/ 167 h 990"/>
              <a:gd name="T20" fmla="*/ 906 w 924"/>
              <a:gd name="T21" fmla="*/ 167 h 990"/>
              <a:gd name="T22" fmla="*/ 906 w 924"/>
              <a:gd name="T23" fmla="*/ 159 h 990"/>
              <a:gd name="T24" fmla="*/ 897 w 924"/>
              <a:gd name="T25" fmla="*/ 151 h 990"/>
              <a:gd name="T26" fmla="*/ 897 w 924"/>
              <a:gd name="T27" fmla="*/ 151 h 990"/>
              <a:gd name="T28" fmla="*/ 897 w 924"/>
              <a:gd name="T29" fmla="*/ 142 h 990"/>
              <a:gd name="T30" fmla="*/ 889 w 924"/>
              <a:gd name="T31" fmla="*/ 142 h 990"/>
              <a:gd name="T32" fmla="*/ 881 w 924"/>
              <a:gd name="T33" fmla="*/ 134 h 990"/>
              <a:gd name="T34" fmla="*/ 881 w 924"/>
              <a:gd name="T35" fmla="*/ 134 h 990"/>
              <a:gd name="T36" fmla="*/ 872 w 924"/>
              <a:gd name="T37" fmla="*/ 134 h 990"/>
              <a:gd name="T38" fmla="*/ 243 w 924"/>
              <a:gd name="T39" fmla="*/ 201 h 990"/>
              <a:gd name="T40" fmla="*/ 168 w 924"/>
              <a:gd name="T41" fmla="*/ 33 h 990"/>
              <a:gd name="T42" fmla="*/ 168 w 924"/>
              <a:gd name="T43" fmla="*/ 25 h 990"/>
              <a:gd name="T44" fmla="*/ 168 w 924"/>
              <a:gd name="T45" fmla="*/ 16 h 990"/>
              <a:gd name="T46" fmla="*/ 159 w 924"/>
              <a:gd name="T47" fmla="*/ 16 h 990"/>
              <a:gd name="T48" fmla="*/ 151 w 924"/>
              <a:gd name="T49" fmla="*/ 8 h 990"/>
              <a:gd name="T50" fmla="*/ 151 w 924"/>
              <a:gd name="T51" fmla="*/ 8 h 990"/>
              <a:gd name="T52" fmla="*/ 143 w 924"/>
              <a:gd name="T53" fmla="*/ 0 h 990"/>
              <a:gd name="T54" fmla="*/ 134 w 924"/>
              <a:gd name="T55" fmla="*/ 0 h 990"/>
              <a:gd name="T56" fmla="*/ 0 w 924"/>
              <a:gd name="T57" fmla="*/ 33 h 990"/>
              <a:gd name="T58" fmla="*/ 176 w 924"/>
              <a:gd name="T59" fmla="*/ 587 h 990"/>
              <a:gd name="T60" fmla="*/ 168 w 924"/>
              <a:gd name="T61" fmla="*/ 587 h 990"/>
              <a:gd name="T62" fmla="*/ 168 w 924"/>
              <a:gd name="T63" fmla="*/ 587 h 990"/>
              <a:gd name="T64" fmla="*/ 159 w 924"/>
              <a:gd name="T65" fmla="*/ 587 h 990"/>
              <a:gd name="T66" fmla="*/ 151 w 924"/>
              <a:gd name="T67" fmla="*/ 595 h 990"/>
              <a:gd name="T68" fmla="*/ 151 w 924"/>
              <a:gd name="T69" fmla="*/ 595 h 990"/>
              <a:gd name="T70" fmla="*/ 59 w 924"/>
              <a:gd name="T71" fmla="*/ 737 h 990"/>
              <a:gd name="T72" fmla="*/ 59 w 924"/>
              <a:gd name="T73" fmla="*/ 746 h 990"/>
              <a:gd name="T74" fmla="*/ 50 w 924"/>
              <a:gd name="T75" fmla="*/ 754 h 990"/>
              <a:gd name="T76" fmla="*/ 50 w 924"/>
              <a:gd name="T77" fmla="*/ 754 h 990"/>
              <a:gd name="T78" fmla="*/ 59 w 924"/>
              <a:gd name="T79" fmla="*/ 763 h 990"/>
              <a:gd name="T80" fmla="*/ 59 w 924"/>
              <a:gd name="T81" fmla="*/ 771 h 990"/>
              <a:gd name="T82" fmla="*/ 59 w 924"/>
              <a:gd name="T83" fmla="*/ 771 h 990"/>
              <a:gd name="T84" fmla="*/ 67 w 924"/>
              <a:gd name="T85" fmla="*/ 780 h 990"/>
              <a:gd name="T86" fmla="*/ 67 w 924"/>
              <a:gd name="T87" fmla="*/ 780 h 990"/>
              <a:gd name="T88" fmla="*/ 75 w 924"/>
              <a:gd name="T89" fmla="*/ 788 h 990"/>
              <a:gd name="T90" fmla="*/ 84 w 924"/>
              <a:gd name="T91" fmla="*/ 788 h 990"/>
              <a:gd name="T92" fmla="*/ 84 w 924"/>
              <a:gd name="T93" fmla="*/ 788 h 990"/>
              <a:gd name="T94" fmla="*/ 344 w 924"/>
              <a:gd name="T95" fmla="*/ 989 h 990"/>
              <a:gd name="T96" fmla="*/ 621 w 924"/>
              <a:gd name="T97" fmla="*/ 855 h 990"/>
              <a:gd name="T98" fmla="*/ 889 w 924"/>
              <a:gd name="T99" fmla="*/ 788 h 990"/>
              <a:gd name="T100" fmla="*/ 411 w 924"/>
              <a:gd name="T101" fmla="*/ 855 h 990"/>
              <a:gd name="T102" fmla="*/ 411 w 924"/>
              <a:gd name="T103" fmla="*/ 855 h 990"/>
              <a:gd name="T104" fmla="*/ 688 w 924"/>
              <a:gd name="T105" fmla="*/ 855 h 9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24" h="990">
                <a:moveTo>
                  <a:pt x="889" y="721"/>
                </a:moveTo>
                <a:lnTo>
                  <a:pt x="889" y="721"/>
                </a:lnTo>
                <a:cubicBezTo>
                  <a:pt x="151" y="721"/>
                  <a:pt x="151" y="721"/>
                  <a:pt x="151" y="721"/>
                </a:cubicBezTo>
                <a:cubicBezTo>
                  <a:pt x="193" y="654"/>
                  <a:pt x="193" y="654"/>
                  <a:pt x="193" y="654"/>
                </a:cubicBezTo>
                <a:cubicBezTo>
                  <a:pt x="243" y="654"/>
                  <a:pt x="243" y="654"/>
                  <a:pt x="243" y="654"/>
                </a:cubicBezTo>
                <a:lnTo>
                  <a:pt x="243" y="654"/>
                </a:lnTo>
                <a:lnTo>
                  <a:pt x="243" y="654"/>
                </a:lnTo>
                <a:cubicBezTo>
                  <a:pt x="772" y="654"/>
                  <a:pt x="772" y="654"/>
                  <a:pt x="772" y="654"/>
                </a:cubicBez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lnTo>
                  <a:pt x="772" y="654"/>
                </a:lnTo>
                <a:cubicBezTo>
                  <a:pt x="780" y="654"/>
                  <a:pt x="780" y="654"/>
                  <a:pt x="780" y="654"/>
                </a:cubicBezTo>
                <a:cubicBezTo>
                  <a:pt x="780" y="654"/>
                  <a:pt x="780" y="654"/>
                  <a:pt x="780" y="645"/>
                </a:cubicBezTo>
                <a:lnTo>
                  <a:pt x="780" y="645"/>
                </a:lnTo>
                <a:lnTo>
                  <a:pt x="780" y="645"/>
                </a:lnTo>
                <a:lnTo>
                  <a:pt x="780" y="645"/>
                </a:lnTo>
                <a:cubicBezTo>
                  <a:pt x="780" y="645"/>
                  <a:pt x="780" y="645"/>
                  <a:pt x="788" y="645"/>
                </a:cubicBez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45"/>
                </a:lnTo>
                <a:lnTo>
                  <a:pt x="788" y="637"/>
                </a:lnTo>
                <a:cubicBezTo>
                  <a:pt x="797" y="637"/>
                  <a:pt x="797" y="637"/>
                  <a:pt x="797" y="637"/>
                </a:cubicBez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lnTo>
                  <a:pt x="797" y="637"/>
                </a:lnTo>
                <a:cubicBezTo>
                  <a:pt x="797" y="628"/>
                  <a:pt x="797" y="628"/>
                  <a:pt x="797" y="628"/>
                </a:cubicBezTo>
                <a:lnTo>
                  <a:pt x="797" y="628"/>
                </a:lnTo>
                <a:lnTo>
                  <a:pt x="797" y="628"/>
                </a:lnTo>
                <a:lnTo>
                  <a:pt x="797" y="628"/>
                </a:lnTo>
                <a:cubicBezTo>
                  <a:pt x="797" y="628"/>
                  <a:pt x="797" y="628"/>
                  <a:pt x="805" y="628"/>
                </a:cubicBezTo>
                <a:cubicBezTo>
                  <a:pt x="906" y="176"/>
                  <a:pt x="906" y="176"/>
                  <a:pt x="906" y="176"/>
                </a:cubicBezTo>
                <a:lnTo>
                  <a:pt x="906" y="176"/>
                </a:lnTo>
                <a:lnTo>
                  <a:pt x="906" y="176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67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lnTo>
                  <a:pt x="906" y="159"/>
                </a:lnTo>
                <a:cubicBezTo>
                  <a:pt x="906" y="159"/>
                  <a:pt x="906" y="159"/>
                  <a:pt x="906" y="151"/>
                </a:cubicBez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51"/>
                </a:lnTo>
                <a:lnTo>
                  <a:pt x="897" y="142"/>
                </a:lnTo>
                <a:lnTo>
                  <a:pt x="897" y="142"/>
                </a:lnTo>
                <a:lnTo>
                  <a:pt x="897" y="142"/>
                </a:lnTo>
                <a:lnTo>
                  <a:pt x="897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42"/>
                </a:lnTo>
                <a:lnTo>
                  <a:pt x="889" y="134"/>
                </a:lnTo>
                <a:lnTo>
                  <a:pt x="889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lnTo>
                  <a:pt x="881" y="134"/>
                </a:lnTo>
                <a:cubicBezTo>
                  <a:pt x="881" y="134"/>
                  <a:pt x="881" y="134"/>
                  <a:pt x="872" y="134"/>
                </a:cubicBezTo>
                <a:lnTo>
                  <a:pt x="872" y="134"/>
                </a:lnTo>
                <a:lnTo>
                  <a:pt x="872" y="134"/>
                </a:lnTo>
                <a:lnTo>
                  <a:pt x="872" y="134"/>
                </a:lnTo>
                <a:lnTo>
                  <a:pt x="872" y="134"/>
                </a:lnTo>
                <a:cubicBezTo>
                  <a:pt x="243" y="134"/>
                  <a:pt x="243" y="134"/>
                  <a:pt x="243" y="134"/>
                </a:cubicBezTo>
                <a:cubicBezTo>
                  <a:pt x="227" y="134"/>
                  <a:pt x="210" y="151"/>
                  <a:pt x="210" y="167"/>
                </a:cubicBezTo>
                <a:cubicBezTo>
                  <a:pt x="210" y="184"/>
                  <a:pt x="227" y="201"/>
                  <a:pt x="243" y="201"/>
                </a:cubicBezTo>
                <a:cubicBezTo>
                  <a:pt x="830" y="201"/>
                  <a:pt x="830" y="201"/>
                  <a:pt x="830" y="201"/>
                </a:cubicBezTo>
                <a:cubicBezTo>
                  <a:pt x="738" y="587"/>
                  <a:pt x="738" y="587"/>
                  <a:pt x="738" y="587"/>
                </a:cubicBezTo>
                <a:cubicBezTo>
                  <a:pt x="277" y="587"/>
                  <a:pt x="277" y="587"/>
                  <a:pt x="277" y="587"/>
                </a:cubicBezTo>
                <a:cubicBezTo>
                  <a:pt x="168" y="33"/>
                  <a:pt x="168" y="33"/>
                  <a:pt x="168" y="33"/>
                </a:cubicBezTo>
                <a:lnTo>
                  <a:pt x="168" y="33"/>
                </a:lnTo>
                <a:cubicBezTo>
                  <a:pt x="168" y="25"/>
                  <a:pt x="168" y="25"/>
                  <a:pt x="168" y="25"/>
                </a:cubicBezTo>
                <a:lnTo>
                  <a:pt x="168" y="25"/>
                </a:lnTo>
                <a:lnTo>
                  <a:pt x="168" y="25"/>
                </a:lnTo>
                <a:lnTo>
                  <a:pt x="168" y="25"/>
                </a:lnTo>
                <a:lnTo>
                  <a:pt x="168" y="25"/>
                </a:lnTo>
                <a:lnTo>
                  <a:pt x="168" y="16"/>
                </a:lnTo>
                <a:lnTo>
                  <a:pt x="168" y="16"/>
                </a:lnTo>
                <a:cubicBezTo>
                  <a:pt x="168" y="16"/>
                  <a:pt x="168" y="16"/>
                  <a:pt x="159" y="16"/>
                </a:cubicBez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lnTo>
                  <a:pt x="159" y="16"/>
                </a:lnTo>
                <a:cubicBezTo>
                  <a:pt x="159" y="8"/>
                  <a:pt x="159" y="8"/>
                  <a:pt x="159" y="8"/>
                </a:cubicBezTo>
                <a:lnTo>
                  <a:pt x="159" y="8"/>
                </a:lnTo>
                <a:cubicBezTo>
                  <a:pt x="159" y="8"/>
                  <a:pt x="159" y="8"/>
                  <a:pt x="151" y="8"/>
                </a:cubicBez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lnTo>
                  <a:pt x="151" y="8"/>
                </a:lnTo>
                <a:cubicBezTo>
                  <a:pt x="151" y="8"/>
                  <a:pt x="151" y="8"/>
                  <a:pt x="143" y="8"/>
                </a:cubicBezTo>
                <a:lnTo>
                  <a:pt x="143" y="8"/>
                </a:lnTo>
                <a:cubicBezTo>
                  <a:pt x="143" y="0"/>
                  <a:pt x="143" y="0"/>
                  <a:pt x="143" y="0"/>
                </a:cubicBezTo>
                <a:lnTo>
                  <a:pt x="143" y="0"/>
                </a:lnTo>
                <a:lnTo>
                  <a:pt x="143" y="0"/>
                </a:lnTo>
                <a:lnTo>
                  <a:pt x="143" y="0"/>
                </a:lnTo>
                <a:lnTo>
                  <a:pt x="134" y="0"/>
                </a:lnTo>
                <a:lnTo>
                  <a:pt x="134" y="0"/>
                </a:lnTo>
                <a:lnTo>
                  <a:pt x="134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8"/>
                  <a:pt x="17" y="67"/>
                  <a:pt x="34" y="67"/>
                </a:cubicBezTo>
                <a:cubicBezTo>
                  <a:pt x="109" y="67"/>
                  <a:pt x="109" y="67"/>
                  <a:pt x="109" y="67"/>
                </a:cubicBezTo>
                <a:cubicBezTo>
                  <a:pt x="201" y="587"/>
                  <a:pt x="201" y="587"/>
                  <a:pt x="201" y="587"/>
                </a:cubicBezTo>
                <a:cubicBezTo>
                  <a:pt x="176" y="587"/>
                  <a:pt x="176" y="587"/>
                  <a:pt x="176" y="587"/>
                </a:cubicBezTo>
                <a:lnTo>
                  <a:pt x="176" y="587"/>
                </a:lnTo>
                <a:lnTo>
                  <a:pt x="176" y="587"/>
                </a:lnTo>
                <a:cubicBezTo>
                  <a:pt x="176" y="587"/>
                  <a:pt x="176" y="587"/>
                  <a:pt x="168" y="587"/>
                </a:cubicBez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68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lnTo>
                  <a:pt x="159" y="587"/>
                </a:lnTo>
                <a:cubicBezTo>
                  <a:pt x="159" y="587"/>
                  <a:pt x="159" y="587"/>
                  <a:pt x="151" y="595"/>
                </a:cubicBez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lnTo>
                  <a:pt x="151" y="595"/>
                </a:lnTo>
                <a:cubicBezTo>
                  <a:pt x="151" y="595"/>
                  <a:pt x="151" y="595"/>
                  <a:pt x="151" y="603"/>
                </a:cubicBezTo>
                <a:cubicBezTo>
                  <a:pt x="59" y="737"/>
                  <a:pt x="59" y="737"/>
                  <a:pt x="59" y="737"/>
                </a:cubicBezTo>
                <a:lnTo>
                  <a:pt x="59" y="737"/>
                </a:lnTo>
                <a:lnTo>
                  <a:pt x="59" y="737"/>
                </a:lnTo>
                <a:lnTo>
                  <a:pt x="59" y="737"/>
                </a:lnTo>
                <a:lnTo>
                  <a:pt x="59" y="746"/>
                </a:lnTo>
                <a:lnTo>
                  <a:pt x="59" y="746"/>
                </a:lnTo>
                <a:lnTo>
                  <a:pt x="59" y="746"/>
                </a:lnTo>
                <a:lnTo>
                  <a:pt x="59" y="746"/>
                </a:lnTo>
                <a:cubicBezTo>
                  <a:pt x="59" y="746"/>
                  <a:pt x="59" y="746"/>
                  <a:pt x="50" y="746"/>
                </a:cubicBezTo>
                <a:cubicBezTo>
                  <a:pt x="50" y="746"/>
                  <a:pt x="50" y="746"/>
                  <a:pt x="50" y="754"/>
                </a:cubicBez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lnTo>
                  <a:pt x="50" y="754"/>
                </a:lnTo>
                <a:cubicBezTo>
                  <a:pt x="50" y="754"/>
                  <a:pt x="50" y="754"/>
                  <a:pt x="50" y="763"/>
                </a:cubicBezTo>
                <a:lnTo>
                  <a:pt x="50" y="763"/>
                </a:lnTo>
                <a:cubicBezTo>
                  <a:pt x="50" y="763"/>
                  <a:pt x="50" y="763"/>
                  <a:pt x="59" y="763"/>
                </a:cubicBezTo>
                <a:lnTo>
                  <a:pt x="59" y="763"/>
                </a:lnTo>
                <a:lnTo>
                  <a:pt x="59" y="763"/>
                </a:lnTo>
                <a:lnTo>
                  <a:pt x="59" y="763"/>
                </a:lnTo>
                <a:cubicBezTo>
                  <a:pt x="59" y="771"/>
                  <a:pt x="59" y="771"/>
                  <a:pt x="59" y="771"/>
                </a:cubicBezTo>
                <a:lnTo>
                  <a:pt x="59" y="771"/>
                </a:lnTo>
                <a:lnTo>
                  <a:pt x="59" y="771"/>
                </a:lnTo>
                <a:lnTo>
                  <a:pt x="59" y="771"/>
                </a:lnTo>
                <a:lnTo>
                  <a:pt x="59" y="771"/>
                </a:lnTo>
                <a:lnTo>
                  <a:pt x="59" y="780"/>
                </a:lnTo>
                <a:lnTo>
                  <a:pt x="59" y="780"/>
                </a:lnTo>
                <a:cubicBezTo>
                  <a:pt x="59" y="780"/>
                  <a:pt x="59" y="780"/>
                  <a:pt x="67" y="780"/>
                </a:cubicBez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lnTo>
                  <a:pt x="67" y="780"/>
                </a:lnTo>
                <a:cubicBezTo>
                  <a:pt x="67" y="788"/>
                  <a:pt x="67" y="788"/>
                  <a:pt x="67" y="788"/>
                </a:cubicBezTo>
                <a:cubicBezTo>
                  <a:pt x="75" y="788"/>
                  <a:pt x="75" y="788"/>
                  <a:pt x="75" y="788"/>
                </a:cubicBezTo>
                <a:lnTo>
                  <a:pt x="75" y="788"/>
                </a:lnTo>
                <a:lnTo>
                  <a:pt x="75" y="788"/>
                </a:lnTo>
                <a:lnTo>
                  <a:pt x="75" y="788"/>
                </a:lnTo>
                <a:lnTo>
                  <a:pt x="75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lnTo>
                  <a:pt x="84" y="788"/>
                </a:lnTo>
                <a:cubicBezTo>
                  <a:pt x="227" y="788"/>
                  <a:pt x="227" y="788"/>
                  <a:pt x="227" y="788"/>
                </a:cubicBezTo>
                <a:cubicBezTo>
                  <a:pt x="218" y="805"/>
                  <a:pt x="210" y="830"/>
                  <a:pt x="210" y="855"/>
                </a:cubicBezTo>
                <a:cubicBezTo>
                  <a:pt x="210" y="930"/>
                  <a:pt x="268" y="989"/>
                  <a:pt x="344" y="989"/>
                </a:cubicBezTo>
                <a:cubicBezTo>
                  <a:pt x="419" y="989"/>
                  <a:pt x="478" y="930"/>
                  <a:pt x="478" y="855"/>
                </a:cubicBezTo>
                <a:cubicBezTo>
                  <a:pt x="478" y="830"/>
                  <a:pt x="478" y="805"/>
                  <a:pt x="461" y="788"/>
                </a:cubicBezTo>
                <a:cubicBezTo>
                  <a:pt x="637" y="788"/>
                  <a:pt x="637" y="788"/>
                  <a:pt x="637" y="788"/>
                </a:cubicBezTo>
                <a:cubicBezTo>
                  <a:pt x="621" y="805"/>
                  <a:pt x="621" y="830"/>
                  <a:pt x="621" y="855"/>
                </a:cubicBezTo>
                <a:cubicBezTo>
                  <a:pt x="621" y="930"/>
                  <a:pt x="679" y="989"/>
                  <a:pt x="755" y="989"/>
                </a:cubicBezTo>
                <a:cubicBezTo>
                  <a:pt x="822" y="989"/>
                  <a:pt x="889" y="930"/>
                  <a:pt x="889" y="855"/>
                </a:cubicBezTo>
                <a:cubicBezTo>
                  <a:pt x="889" y="830"/>
                  <a:pt x="881" y="805"/>
                  <a:pt x="872" y="788"/>
                </a:cubicBezTo>
                <a:cubicBezTo>
                  <a:pt x="889" y="788"/>
                  <a:pt x="889" y="788"/>
                  <a:pt x="889" y="788"/>
                </a:cubicBezTo>
                <a:cubicBezTo>
                  <a:pt x="906" y="788"/>
                  <a:pt x="923" y="771"/>
                  <a:pt x="923" y="754"/>
                </a:cubicBezTo>
                <a:cubicBezTo>
                  <a:pt x="923" y="737"/>
                  <a:pt x="906" y="721"/>
                  <a:pt x="889" y="721"/>
                </a:cubicBezTo>
                <a:close/>
                <a:moveTo>
                  <a:pt x="411" y="855"/>
                </a:moveTo>
                <a:lnTo>
                  <a:pt x="411" y="855"/>
                </a:lnTo>
                <a:cubicBezTo>
                  <a:pt x="411" y="888"/>
                  <a:pt x="386" y="922"/>
                  <a:pt x="344" y="922"/>
                </a:cubicBezTo>
                <a:cubicBezTo>
                  <a:pt x="310" y="922"/>
                  <a:pt x="277" y="888"/>
                  <a:pt x="277" y="855"/>
                </a:cubicBezTo>
                <a:cubicBezTo>
                  <a:pt x="277" y="821"/>
                  <a:pt x="310" y="788"/>
                  <a:pt x="344" y="788"/>
                </a:cubicBezTo>
                <a:cubicBezTo>
                  <a:pt x="386" y="788"/>
                  <a:pt x="411" y="821"/>
                  <a:pt x="411" y="855"/>
                </a:cubicBezTo>
                <a:close/>
                <a:moveTo>
                  <a:pt x="822" y="855"/>
                </a:moveTo>
                <a:lnTo>
                  <a:pt x="822" y="855"/>
                </a:lnTo>
                <a:cubicBezTo>
                  <a:pt x="822" y="888"/>
                  <a:pt x="788" y="922"/>
                  <a:pt x="755" y="922"/>
                </a:cubicBezTo>
                <a:cubicBezTo>
                  <a:pt x="713" y="922"/>
                  <a:pt x="688" y="888"/>
                  <a:pt x="688" y="855"/>
                </a:cubicBezTo>
                <a:cubicBezTo>
                  <a:pt x="688" y="821"/>
                  <a:pt x="713" y="788"/>
                  <a:pt x="755" y="788"/>
                </a:cubicBezTo>
                <a:cubicBezTo>
                  <a:pt x="788" y="788"/>
                  <a:pt x="822" y="821"/>
                  <a:pt x="822" y="85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4" name="CuadroTexto 395">
            <a:extLst>
              <a:ext uri="{FF2B5EF4-FFF2-40B4-BE49-F238E27FC236}">
                <a16:creationId xmlns:a16="http://schemas.microsoft.com/office/drawing/2014/main" id="{D7CAF433-DD71-3C45-B0AD-511FAED52607}"/>
              </a:ext>
            </a:extLst>
          </p:cNvPr>
          <p:cNvSpPr txBox="1"/>
          <p:nvPr/>
        </p:nvSpPr>
        <p:spPr>
          <a:xfrm flipH="1">
            <a:off x="18040759" y="62016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55" name="Rectangle 45">
            <a:extLst>
              <a:ext uri="{FF2B5EF4-FFF2-40B4-BE49-F238E27FC236}">
                <a16:creationId xmlns:a16="http://schemas.microsoft.com/office/drawing/2014/main" id="{FE5E1930-AF9F-BC47-A6D3-A3BFF315644C}"/>
              </a:ext>
            </a:extLst>
          </p:cNvPr>
          <p:cNvSpPr/>
          <p:nvPr/>
        </p:nvSpPr>
        <p:spPr>
          <a:xfrm flipH="1">
            <a:off x="18043502" y="6894656"/>
            <a:ext cx="4211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57" name="CuadroTexto 395">
            <a:extLst>
              <a:ext uri="{FF2B5EF4-FFF2-40B4-BE49-F238E27FC236}">
                <a16:creationId xmlns:a16="http://schemas.microsoft.com/office/drawing/2014/main" id="{1F22F0BE-B18C-644E-89F4-74AA741885C3}"/>
              </a:ext>
            </a:extLst>
          </p:cNvPr>
          <p:cNvSpPr txBox="1"/>
          <p:nvPr/>
        </p:nvSpPr>
        <p:spPr>
          <a:xfrm flipH="1">
            <a:off x="18040759" y="983789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558" name="Rectangle 45">
            <a:extLst>
              <a:ext uri="{FF2B5EF4-FFF2-40B4-BE49-F238E27FC236}">
                <a16:creationId xmlns:a16="http://schemas.microsoft.com/office/drawing/2014/main" id="{51FC267F-E8F9-454D-B505-BA0AF041BA78}"/>
              </a:ext>
            </a:extLst>
          </p:cNvPr>
          <p:cNvSpPr/>
          <p:nvPr/>
        </p:nvSpPr>
        <p:spPr>
          <a:xfrm flipH="1">
            <a:off x="18043502" y="10530881"/>
            <a:ext cx="4211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0" name="CuadroTexto 395">
            <a:extLst>
              <a:ext uri="{FF2B5EF4-FFF2-40B4-BE49-F238E27FC236}">
                <a16:creationId xmlns:a16="http://schemas.microsoft.com/office/drawing/2014/main" id="{D7D45A1F-F068-944B-ACD9-989D40B6C311}"/>
              </a:ext>
            </a:extLst>
          </p:cNvPr>
          <p:cNvSpPr txBox="1"/>
          <p:nvPr/>
        </p:nvSpPr>
        <p:spPr>
          <a:xfrm flipH="1">
            <a:off x="4383120" y="620167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61" name="Rectangle 45">
            <a:extLst>
              <a:ext uri="{FF2B5EF4-FFF2-40B4-BE49-F238E27FC236}">
                <a16:creationId xmlns:a16="http://schemas.microsoft.com/office/drawing/2014/main" id="{11EC44FB-7897-2744-B4B2-B2C300D47DAE}"/>
              </a:ext>
            </a:extLst>
          </p:cNvPr>
          <p:cNvSpPr/>
          <p:nvPr/>
        </p:nvSpPr>
        <p:spPr>
          <a:xfrm flipH="1">
            <a:off x="2143153" y="6894656"/>
            <a:ext cx="4622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63" name="CuadroTexto 395">
            <a:extLst>
              <a:ext uri="{FF2B5EF4-FFF2-40B4-BE49-F238E27FC236}">
                <a16:creationId xmlns:a16="http://schemas.microsoft.com/office/drawing/2014/main" id="{DD5F6F20-575B-C04A-BB49-7010E117A18B}"/>
              </a:ext>
            </a:extLst>
          </p:cNvPr>
          <p:cNvSpPr txBox="1"/>
          <p:nvPr/>
        </p:nvSpPr>
        <p:spPr>
          <a:xfrm flipH="1">
            <a:off x="4362681" y="98354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64" name="Rectangle 45">
            <a:extLst>
              <a:ext uri="{FF2B5EF4-FFF2-40B4-BE49-F238E27FC236}">
                <a16:creationId xmlns:a16="http://schemas.microsoft.com/office/drawing/2014/main" id="{997AFE4F-EC39-1A46-9AA3-8D1405AB0580}"/>
              </a:ext>
            </a:extLst>
          </p:cNvPr>
          <p:cNvSpPr/>
          <p:nvPr/>
        </p:nvSpPr>
        <p:spPr>
          <a:xfrm flipH="1">
            <a:off x="2122714" y="10528472"/>
            <a:ext cx="46224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ine 1">
            <a:extLst>
              <a:ext uri="{FF2B5EF4-FFF2-40B4-BE49-F238E27FC236}">
                <a16:creationId xmlns:a16="http://schemas.microsoft.com/office/drawing/2014/main" id="{8EFFFAD7-BEEE-FB4C-8964-BFC13E882E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18420" y="3162178"/>
            <a:ext cx="4642" cy="6184433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">
            <a:extLst>
              <a:ext uri="{FF2B5EF4-FFF2-40B4-BE49-F238E27FC236}">
                <a16:creationId xmlns:a16="http://schemas.microsoft.com/office/drawing/2014/main" id="{58B22FA0-AB19-5941-813B-8703C643D9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482074" y="3162178"/>
            <a:ext cx="4642" cy="2925069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1DD501BB-DC57-964E-BEEC-B52BA0166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298593" y="3162178"/>
            <a:ext cx="4642" cy="1504321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7" name="Freeform 356">
            <a:extLst>
              <a:ext uri="{FF2B5EF4-FFF2-40B4-BE49-F238E27FC236}">
                <a16:creationId xmlns:a16="http://schemas.microsoft.com/office/drawing/2014/main" id="{E0F92AA2-959F-0841-847D-305B8815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10460923"/>
            <a:ext cx="3171145" cy="1174669"/>
          </a:xfrm>
          <a:custGeom>
            <a:avLst/>
            <a:gdLst>
              <a:gd name="T0" fmla="*/ 541951 w 3013"/>
              <a:gd name="T1" fmla="*/ 401277 h 1115"/>
              <a:gd name="T2" fmla="*/ 541951 w 3013"/>
              <a:gd name="T3" fmla="*/ 401277 h 1115"/>
              <a:gd name="T4" fmla="*/ 184969 w 3013"/>
              <a:gd name="T5" fmla="*/ 369938 h 1115"/>
              <a:gd name="T6" fmla="*/ 65855 w 3013"/>
              <a:gd name="T7" fmla="*/ 332476 h 1115"/>
              <a:gd name="T8" fmla="*/ 0 w 3013"/>
              <a:gd name="T9" fmla="*/ 250708 h 1115"/>
              <a:gd name="T10" fmla="*/ 0 w 3013"/>
              <a:gd name="T11" fmla="*/ 46828 h 1115"/>
              <a:gd name="T12" fmla="*/ 50021 w 3013"/>
              <a:gd name="T13" fmla="*/ 0 h 1115"/>
              <a:gd name="T14" fmla="*/ 50021 w 3013"/>
              <a:gd name="T15" fmla="*/ 0 h 1115"/>
              <a:gd name="T16" fmla="*/ 97163 w 3013"/>
              <a:gd name="T17" fmla="*/ 34580 h 1115"/>
              <a:gd name="T18" fmla="*/ 222394 w 3013"/>
              <a:gd name="T19" fmla="*/ 75284 h 1115"/>
              <a:gd name="T20" fmla="*/ 507404 w 3013"/>
              <a:gd name="T21" fmla="*/ 100139 h 1115"/>
              <a:gd name="T22" fmla="*/ 576498 w 3013"/>
              <a:gd name="T23" fmla="*/ 100139 h 1115"/>
              <a:gd name="T24" fmla="*/ 864747 w 3013"/>
              <a:gd name="T25" fmla="*/ 75284 h 1115"/>
              <a:gd name="T26" fmla="*/ 989978 w 3013"/>
              <a:gd name="T27" fmla="*/ 34580 h 1115"/>
              <a:gd name="T28" fmla="*/ 1037120 w 3013"/>
              <a:gd name="T29" fmla="*/ 0 h 1115"/>
              <a:gd name="T30" fmla="*/ 1037120 w 3013"/>
              <a:gd name="T31" fmla="*/ 0 h 1115"/>
              <a:gd name="T32" fmla="*/ 1083902 w 3013"/>
              <a:gd name="T33" fmla="*/ 46828 h 1115"/>
              <a:gd name="T34" fmla="*/ 1083902 w 3013"/>
              <a:gd name="T35" fmla="*/ 46828 h 1115"/>
              <a:gd name="T36" fmla="*/ 1083902 w 3013"/>
              <a:gd name="T37" fmla="*/ 46828 h 1115"/>
              <a:gd name="T38" fmla="*/ 1083902 w 3013"/>
              <a:gd name="T39" fmla="*/ 46828 h 1115"/>
              <a:gd name="T40" fmla="*/ 1083902 w 3013"/>
              <a:gd name="T41" fmla="*/ 250708 h 1115"/>
              <a:gd name="T42" fmla="*/ 899293 w 3013"/>
              <a:gd name="T43" fmla="*/ 369938 h 1115"/>
              <a:gd name="T44" fmla="*/ 541951 w 3013"/>
              <a:gd name="T45" fmla="*/ 401277 h 1115"/>
              <a:gd name="T46" fmla="*/ 97163 w 3013"/>
              <a:gd name="T47" fmla="*/ 241342 h 1115"/>
              <a:gd name="T48" fmla="*/ 97163 w 3013"/>
              <a:gd name="T49" fmla="*/ 241342 h 1115"/>
              <a:gd name="T50" fmla="*/ 231751 w 3013"/>
              <a:gd name="T51" fmla="*/ 282046 h 1115"/>
              <a:gd name="T52" fmla="*/ 541951 w 3013"/>
              <a:gd name="T53" fmla="*/ 304019 h 1115"/>
              <a:gd name="T54" fmla="*/ 849273 w 3013"/>
              <a:gd name="T55" fmla="*/ 282046 h 1115"/>
              <a:gd name="T56" fmla="*/ 987099 w 3013"/>
              <a:gd name="T57" fmla="*/ 241342 h 1115"/>
              <a:gd name="T58" fmla="*/ 987099 w 3013"/>
              <a:gd name="T59" fmla="*/ 144085 h 1115"/>
              <a:gd name="T60" fmla="*/ 911888 w 3013"/>
              <a:gd name="T61" fmla="*/ 163176 h 1115"/>
              <a:gd name="T62" fmla="*/ 579737 w 3013"/>
              <a:gd name="T63" fmla="*/ 197396 h 1115"/>
              <a:gd name="T64" fmla="*/ 504525 w 3013"/>
              <a:gd name="T65" fmla="*/ 197396 h 1115"/>
              <a:gd name="T66" fmla="*/ 172374 w 3013"/>
              <a:gd name="T67" fmla="*/ 163176 h 1115"/>
              <a:gd name="T68" fmla="*/ 97163 w 3013"/>
              <a:gd name="T69" fmla="*/ 144085 h 1115"/>
              <a:gd name="T70" fmla="*/ 97163 w 3013"/>
              <a:gd name="T71" fmla="*/ 241342 h 1115"/>
              <a:gd name="T72" fmla="*/ 987099 w 3013"/>
              <a:gd name="T73" fmla="*/ 250708 h 1115"/>
              <a:gd name="T74" fmla="*/ 987099 w 3013"/>
              <a:gd name="T75" fmla="*/ 250708 h 1115"/>
              <a:gd name="T76" fmla="*/ 97163 w 3013"/>
              <a:gd name="T77" fmla="*/ 46828 h 1115"/>
              <a:gd name="T78" fmla="*/ 97163 w 3013"/>
              <a:gd name="T79" fmla="*/ 4682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3" h="1115">
                <a:moveTo>
                  <a:pt x="1506" y="1114"/>
                </a:moveTo>
                <a:lnTo>
                  <a:pt x="1506" y="1114"/>
                </a:lnTo>
                <a:cubicBezTo>
                  <a:pt x="1132" y="1114"/>
                  <a:pt x="775" y="1079"/>
                  <a:pt x="514" y="1027"/>
                </a:cubicBezTo>
                <a:cubicBezTo>
                  <a:pt x="374" y="1001"/>
                  <a:pt x="261" y="966"/>
                  <a:pt x="183" y="923"/>
                </a:cubicBezTo>
                <a:cubicBezTo>
                  <a:pt x="61" y="870"/>
                  <a:pt x="0" y="792"/>
                  <a:pt x="0" y="69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2"/>
                  <a:pt x="61" y="0"/>
                  <a:pt x="139" y="0"/>
                </a:cubicBezTo>
                <a:cubicBezTo>
                  <a:pt x="200" y="0"/>
                  <a:pt x="252" y="43"/>
                  <a:pt x="270" y="96"/>
                </a:cubicBezTo>
                <a:cubicBezTo>
                  <a:pt x="296" y="113"/>
                  <a:pt x="374" y="165"/>
                  <a:pt x="618" y="209"/>
                </a:cubicBezTo>
                <a:cubicBezTo>
                  <a:pt x="836" y="252"/>
                  <a:pt x="1114" y="278"/>
                  <a:pt x="1410" y="278"/>
                </a:cubicBezTo>
                <a:cubicBezTo>
                  <a:pt x="1471" y="278"/>
                  <a:pt x="1541" y="278"/>
                  <a:pt x="1602" y="278"/>
                </a:cubicBezTo>
                <a:cubicBezTo>
                  <a:pt x="1898" y="278"/>
                  <a:pt x="2176" y="252"/>
                  <a:pt x="2403" y="209"/>
                </a:cubicBezTo>
                <a:cubicBezTo>
                  <a:pt x="2638" y="165"/>
                  <a:pt x="2725" y="113"/>
                  <a:pt x="2751" y="96"/>
                </a:cubicBezTo>
                <a:cubicBezTo>
                  <a:pt x="2760" y="43"/>
                  <a:pt x="2812" y="0"/>
                  <a:pt x="2882" y="0"/>
                </a:cubicBezTo>
                <a:cubicBezTo>
                  <a:pt x="2952" y="0"/>
                  <a:pt x="3012" y="61"/>
                  <a:pt x="3012" y="130"/>
                </a:cubicBezTo>
                <a:cubicBezTo>
                  <a:pt x="3012" y="696"/>
                  <a:pt x="3012" y="696"/>
                  <a:pt x="3012" y="696"/>
                </a:cubicBezTo>
                <a:cubicBezTo>
                  <a:pt x="3012" y="897"/>
                  <a:pt x="2716" y="984"/>
                  <a:pt x="2499" y="1027"/>
                </a:cubicBezTo>
                <a:cubicBezTo>
                  <a:pt x="2237" y="1079"/>
                  <a:pt x="1881" y="1114"/>
                  <a:pt x="1506" y="1114"/>
                </a:cubicBezTo>
                <a:close/>
                <a:moveTo>
                  <a:pt x="270" y="670"/>
                </a:moveTo>
                <a:lnTo>
                  <a:pt x="270" y="670"/>
                </a:lnTo>
                <a:cubicBezTo>
                  <a:pt x="296" y="688"/>
                  <a:pt x="392" y="740"/>
                  <a:pt x="644" y="783"/>
                </a:cubicBezTo>
                <a:cubicBezTo>
                  <a:pt x="888" y="818"/>
                  <a:pt x="1193" y="844"/>
                  <a:pt x="1506" y="844"/>
                </a:cubicBezTo>
                <a:cubicBezTo>
                  <a:pt x="1820" y="844"/>
                  <a:pt x="2124" y="818"/>
                  <a:pt x="2360" y="783"/>
                </a:cubicBezTo>
                <a:cubicBezTo>
                  <a:pt x="2621" y="740"/>
                  <a:pt x="2716" y="688"/>
                  <a:pt x="2743" y="670"/>
                </a:cubicBezTo>
                <a:cubicBezTo>
                  <a:pt x="2743" y="400"/>
                  <a:pt x="2743" y="400"/>
                  <a:pt x="2743" y="400"/>
                </a:cubicBezTo>
                <a:cubicBezTo>
                  <a:pt x="2673" y="426"/>
                  <a:pt x="2603" y="444"/>
                  <a:pt x="2534" y="453"/>
                </a:cubicBezTo>
                <a:cubicBezTo>
                  <a:pt x="2290" y="514"/>
                  <a:pt x="1959" y="539"/>
                  <a:pt x="1611" y="548"/>
                </a:cubicBezTo>
                <a:cubicBezTo>
                  <a:pt x="1541" y="548"/>
                  <a:pt x="1471" y="548"/>
                  <a:pt x="1402" y="548"/>
                </a:cubicBezTo>
                <a:cubicBezTo>
                  <a:pt x="1053" y="539"/>
                  <a:pt x="723" y="514"/>
                  <a:pt x="479" y="453"/>
                </a:cubicBezTo>
                <a:cubicBezTo>
                  <a:pt x="409" y="444"/>
                  <a:pt x="340" y="426"/>
                  <a:pt x="270" y="400"/>
                </a:cubicBezTo>
                <a:lnTo>
                  <a:pt x="270" y="670"/>
                </a:lnTo>
                <a:close/>
                <a:moveTo>
                  <a:pt x="2743" y="696"/>
                </a:moveTo>
                <a:lnTo>
                  <a:pt x="2743" y="696"/>
                </a:lnTo>
                <a:close/>
                <a:moveTo>
                  <a:pt x="270" y="130"/>
                </a:moveTo>
                <a:lnTo>
                  <a:pt x="270" y="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57">
            <a:extLst>
              <a:ext uri="{FF2B5EF4-FFF2-40B4-BE49-F238E27FC236}">
                <a16:creationId xmlns:a16="http://schemas.microsoft.com/office/drawing/2014/main" id="{019D5965-F7B2-E249-94F3-11C436CA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11059864"/>
            <a:ext cx="3171145" cy="1174672"/>
          </a:xfrm>
          <a:custGeom>
            <a:avLst/>
            <a:gdLst>
              <a:gd name="T0" fmla="*/ 541951 w 3013"/>
              <a:gd name="T1" fmla="*/ 401278 h 1115"/>
              <a:gd name="T2" fmla="*/ 541951 w 3013"/>
              <a:gd name="T3" fmla="*/ 401278 h 1115"/>
              <a:gd name="T4" fmla="*/ 184969 w 3013"/>
              <a:gd name="T5" fmla="*/ 369939 h 1115"/>
              <a:gd name="T6" fmla="*/ 65855 w 3013"/>
              <a:gd name="T7" fmla="*/ 335359 h 1115"/>
              <a:gd name="T8" fmla="*/ 0 w 3013"/>
              <a:gd name="T9" fmla="*/ 250709 h 1115"/>
              <a:gd name="T10" fmla="*/ 0 w 3013"/>
              <a:gd name="T11" fmla="*/ 46828 h 1115"/>
              <a:gd name="T12" fmla="*/ 50021 w 3013"/>
              <a:gd name="T13" fmla="*/ 0 h 1115"/>
              <a:gd name="T14" fmla="*/ 50021 w 3013"/>
              <a:gd name="T15" fmla="*/ 0 h 1115"/>
              <a:gd name="T16" fmla="*/ 97163 w 3013"/>
              <a:gd name="T17" fmla="*/ 37462 h 1115"/>
              <a:gd name="T18" fmla="*/ 222394 w 3013"/>
              <a:gd name="T19" fmla="*/ 75285 h 1115"/>
              <a:gd name="T20" fmla="*/ 507404 w 3013"/>
              <a:gd name="T21" fmla="*/ 100139 h 1115"/>
              <a:gd name="T22" fmla="*/ 576498 w 3013"/>
              <a:gd name="T23" fmla="*/ 100139 h 1115"/>
              <a:gd name="T24" fmla="*/ 864747 w 3013"/>
              <a:gd name="T25" fmla="*/ 75285 h 1115"/>
              <a:gd name="T26" fmla="*/ 989978 w 3013"/>
              <a:gd name="T27" fmla="*/ 37462 h 1115"/>
              <a:gd name="T28" fmla="*/ 1037120 w 3013"/>
              <a:gd name="T29" fmla="*/ 0 h 1115"/>
              <a:gd name="T30" fmla="*/ 1037120 w 3013"/>
              <a:gd name="T31" fmla="*/ 0 h 1115"/>
              <a:gd name="T32" fmla="*/ 1083902 w 3013"/>
              <a:gd name="T33" fmla="*/ 46828 h 1115"/>
              <a:gd name="T34" fmla="*/ 1083902 w 3013"/>
              <a:gd name="T35" fmla="*/ 46828 h 1115"/>
              <a:gd name="T36" fmla="*/ 1083902 w 3013"/>
              <a:gd name="T37" fmla="*/ 46828 h 1115"/>
              <a:gd name="T38" fmla="*/ 1083902 w 3013"/>
              <a:gd name="T39" fmla="*/ 50070 h 1115"/>
              <a:gd name="T40" fmla="*/ 1083902 w 3013"/>
              <a:gd name="T41" fmla="*/ 250709 h 1115"/>
              <a:gd name="T42" fmla="*/ 899293 w 3013"/>
              <a:gd name="T43" fmla="*/ 369939 h 1115"/>
              <a:gd name="T44" fmla="*/ 541951 w 3013"/>
              <a:gd name="T45" fmla="*/ 401278 h 1115"/>
              <a:gd name="T46" fmla="*/ 97163 w 3013"/>
              <a:gd name="T47" fmla="*/ 241343 h 1115"/>
              <a:gd name="T48" fmla="*/ 97163 w 3013"/>
              <a:gd name="T49" fmla="*/ 241343 h 1115"/>
              <a:gd name="T50" fmla="*/ 231751 w 3013"/>
              <a:gd name="T51" fmla="*/ 282047 h 1115"/>
              <a:gd name="T52" fmla="*/ 541951 w 3013"/>
              <a:gd name="T53" fmla="*/ 304020 h 1115"/>
              <a:gd name="T54" fmla="*/ 849273 w 3013"/>
              <a:gd name="T55" fmla="*/ 282047 h 1115"/>
              <a:gd name="T56" fmla="*/ 987099 w 3013"/>
              <a:gd name="T57" fmla="*/ 241343 h 1115"/>
              <a:gd name="T58" fmla="*/ 987099 w 3013"/>
              <a:gd name="T59" fmla="*/ 144085 h 1115"/>
              <a:gd name="T60" fmla="*/ 911888 w 3013"/>
              <a:gd name="T61" fmla="*/ 166058 h 1115"/>
              <a:gd name="T62" fmla="*/ 579737 w 3013"/>
              <a:gd name="T63" fmla="*/ 197397 h 1115"/>
              <a:gd name="T64" fmla="*/ 504525 w 3013"/>
              <a:gd name="T65" fmla="*/ 197397 h 1115"/>
              <a:gd name="T66" fmla="*/ 172374 w 3013"/>
              <a:gd name="T67" fmla="*/ 166058 h 1115"/>
              <a:gd name="T68" fmla="*/ 97163 w 3013"/>
              <a:gd name="T69" fmla="*/ 144085 h 1115"/>
              <a:gd name="T70" fmla="*/ 97163 w 3013"/>
              <a:gd name="T71" fmla="*/ 241343 h 1115"/>
              <a:gd name="T72" fmla="*/ 987099 w 3013"/>
              <a:gd name="T73" fmla="*/ 250709 h 1115"/>
              <a:gd name="T74" fmla="*/ 987099 w 3013"/>
              <a:gd name="T75" fmla="*/ 250709 h 1115"/>
              <a:gd name="T76" fmla="*/ 97163 w 3013"/>
              <a:gd name="T77" fmla="*/ 46828 h 1115"/>
              <a:gd name="T78" fmla="*/ 97163 w 3013"/>
              <a:gd name="T79" fmla="*/ 4682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3" h="1115">
                <a:moveTo>
                  <a:pt x="1506" y="1114"/>
                </a:moveTo>
                <a:lnTo>
                  <a:pt x="1506" y="1114"/>
                </a:lnTo>
                <a:cubicBezTo>
                  <a:pt x="1132" y="1114"/>
                  <a:pt x="775" y="1088"/>
                  <a:pt x="514" y="1027"/>
                </a:cubicBezTo>
                <a:cubicBezTo>
                  <a:pt x="374" y="1001"/>
                  <a:pt x="261" y="966"/>
                  <a:pt x="183" y="931"/>
                </a:cubicBezTo>
                <a:cubicBezTo>
                  <a:pt x="61" y="870"/>
                  <a:pt x="0" y="792"/>
                  <a:pt x="0" y="69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61"/>
                  <a:pt x="61" y="0"/>
                  <a:pt x="139" y="0"/>
                </a:cubicBezTo>
                <a:cubicBezTo>
                  <a:pt x="200" y="0"/>
                  <a:pt x="252" y="43"/>
                  <a:pt x="270" y="104"/>
                </a:cubicBezTo>
                <a:cubicBezTo>
                  <a:pt x="296" y="122"/>
                  <a:pt x="374" y="165"/>
                  <a:pt x="618" y="209"/>
                </a:cubicBezTo>
                <a:cubicBezTo>
                  <a:pt x="836" y="252"/>
                  <a:pt x="1114" y="278"/>
                  <a:pt x="1410" y="278"/>
                </a:cubicBezTo>
                <a:cubicBezTo>
                  <a:pt x="1471" y="287"/>
                  <a:pt x="1541" y="287"/>
                  <a:pt x="1602" y="278"/>
                </a:cubicBezTo>
                <a:cubicBezTo>
                  <a:pt x="1898" y="278"/>
                  <a:pt x="2176" y="252"/>
                  <a:pt x="2403" y="209"/>
                </a:cubicBezTo>
                <a:cubicBezTo>
                  <a:pt x="2638" y="165"/>
                  <a:pt x="2725" y="122"/>
                  <a:pt x="2751" y="104"/>
                </a:cubicBezTo>
                <a:cubicBezTo>
                  <a:pt x="2760" y="43"/>
                  <a:pt x="2812" y="0"/>
                  <a:pt x="2882" y="0"/>
                </a:cubicBezTo>
                <a:cubicBezTo>
                  <a:pt x="2952" y="0"/>
                  <a:pt x="3012" y="61"/>
                  <a:pt x="3012" y="130"/>
                </a:cubicBezTo>
                <a:lnTo>
                  <a:pt x="3012" y="139"/>
                </a:lnTo>
                <a:cubicBezTo>
                  <a:pt x="3012" y="696"/>
                  <a:pt x="3012" y="696"/>
                  <a:pt x="3012" y="696"/>
                </a:cubicBezTo>
                <a:cubicBezTo>
                  <a:pt x="3012" y="905"/>
                  <a:pt x="2716" y="983"/>
                  <a:pt x="2499" y="1027"/>
                </a:cubicBezTo>
                <a:cubicBezTo>
                  <a:pt x="2237" y="1088"/>
                  <a:pt x="1881" y="1114"/>
                  <a:pt x="1506" y="1114"/>
                </a:cubicBezTo>
                <a:close/>
                <a:moveTo>
                  <a:pt x="270" y="670"/>
                </a:moveTo>
                <a:lnTo>
                  <a:pt x="270" y="670"/>
                </a:lnTo>
                <a:cubicBezTo>
                  <a:pt x="296" y="687"/>
                  <a:pt x="392" y="740"/>
                  <a:pt x="644" y="783"/>
                </a:cubicBezTo>
                <a:cubicBezTo>
                  <a:pt x="888" y="827"/>
                  <a:pt x="1193" y="844"/>
                  <a:pt x="1506" y="844"/>
                </a:cubicBezTo>
                <a:cubicBezTo>
                  <a:pt x="1820" y="844"/>
                  <a:pt x="2124" y="827"/>
                  <a:pt x="2360" y="783"/>
                </a:cubicBezTo>
                <a:cubicBezTo>
                  <a:pt x="2621" y="740"/>
                  <a:pt x="2716" y="687"/>
                  <a:pt x="2743" y="670"/>
                </a:cubicBezTo>
                <a:cubicBezTo>
                  <a:pt x="2743" y="400"/>
                  <a:pt x="2743" y="400"/>
                  <a:pt x="2743" y="400"/>
                </a:cubicBezTo>
                <a:cubicBezTo>
                  <a:pt x="2673" y="426"/>
                  <a:pt x="2603" y="444"/>
                  <a:pt x="2534" y="461"/>
                </a:cubicBezTo>
                <a:cubicBezTo>
                  <a:pt x="2290" y="513"/>
                  <a:pt x="1959" y="548"/>
                  <a:pt x="1611" y="548"/>
                </a:cubicBezTo>
                <a:cubicBezTo>
                  <a:pt x="1541" y="548"/>
                  <a:pt x="1471" y="548"/>
                  <a:pt x="1402" y="548"/>
                </a:cubicBezTo>
                <a:cubicBezTo>
                  <a:pt x="1053" y="548"/>
                  <a:pt x="723" y="513"/>
                  <a:pt x="479" y="461"/>
                </a:cubicBezTo>
                <a:cubicBezTo>
                  <a:pt x="409" y="444"/>
                  <a:pt x="340" y="426"/>
                  <a:pt x="270" y="400"/>
                </a:cubicBezTo>
                <a:lnTo>
                  <a:pt x="270" y="670"/>
                </a:lnTo>
                <a:close/>
                <a:moveTo>
                  <a:pt x="2743" y="696"/>
                </a:moveTo>
                <a:lnTo>
                  <a:pt x="2743" y="696"/>
                </a:lnTo>
                <a:close/>
                <a:moveTo>
                  <a:pt x="270" y="130"/>
                </a:moveTo>
                <a:lnTo>
                  <a:pt x="270" y="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58">
            <a:extLst>
              <a:ext uri="{FF2B5EF4-FFF2-40B4-BE49-F238E27FC236}">
                <a16:creationId xmlns:a16="http://schemas.microsoft.com/office/drawing/2014/main" id="{1C1DDC65-9B4E-4246-80F6-E724DB14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11654164"/>
            <a:ext cx="3171145" cy="1183958"/>
          </a:xfrm>
          <a:custGeom>
            <a:avLst/>
            <a:gdLst>
              <a:gd name="T0" fmla="*/ 541951 w 3013"/>
              <a:gd name="T1" fmla="*/ 404453 h 1125"/>
              <a:gd name="T2" fmla="*/ 541951 w 3013"/>
              <a:gd name="T3" fmla="*/ 404453 h 1125"/>
              <a:gd name="T4" fmla="*/ 184969 w 3013"/>
              <a:gd name="T5" fmla="*/ 373148 h 1125"/>
              <a:gd name="T6" fmla="*/ 65855 w 3013"/>
              <a:gd name="T7" fmla="*/ 335365 h 1125"/>
              <a:gd name="T8" fmla="*/ 0 w 3013"/>
              <a:gd name="T9" fmla="*/ 254043 h 1125"/>
              <a:gd name="T10" fmla="*/ 0 w 3013"/>
              <a:gd name="T11" fmla="*/ 50377 h 1125"/>
              <a:gd name="T12" fmla="*/ 50021 w 3013"/>
              <a:gd name="T13" fmla="*/ 0 h 1125"/>
              <a:gd name="T14" fmla="*/ 50021 w 3013"/>
              <a:gd name="T15" fmla="*/ 0 h 1125"/>
              <a:gd name="T16" fmla="*/ 97163 w 3013"/>
              <a:gd name="T17" fmla="*/ 37783 h 1125"/>
              <a:gd name="T18" fmla="*/ 222394 w 3013"/>
              <a:gd name="T19" fmla="*/ 78444 h 1125"/>
              <a:gd name="T20" fmla="*/ 507404 w 3013"/>
              <a:gd name="T21" fmla="*/ 103632 h 1125"/>
              <a:gd name="T22" fmla="*/ 576498 w 3013"/>
              <a:gd name="T23" fmla="*/ 103632 h 1125"/>
              <a:gd name="T24" fmla="*/ 864747 w 3013"/>
              <a:gd name="T25" fmla="*/ 78444 h 1125"/>
              <a:gd name="T26" fmla="*/ 989978 w 3013"/>
              <a:gd name="T27" fmla="*/ 37783 h 1125"/>
              <a:gd name="T28" fmla="*/ 1037120 w 3013"/>
              <a:gd name="T29" fmla="*/ 0 h 1125"/>
              <a:gd name="T30" fmla="*/ 1037120 w 3013"/>
              <a:gd name="T31" fmla="*/ 0 h 1125"/>
              <a:gd name="T32" fmla="*/ 1083902 w 3013"/>
              <a:gd name="T33" fmla="*/ 50377 h 1125"/>
              <a:gd name="T34" fmla="*/ 1083902 w 3013"/>
              <a:gd name="T35" fmla="*/ 50377 h 1125"/>
              <a:gd name="T36" fmla="*/ 1083902 w 3013"/>
              <a:gd name="T37" fmla="*/ 50377 h 1125"/>
              <a:gd name="T38" fmla="*/ 1083902 w 3013"/>
              <a:gd name="T39" fmla="*/ 50377 h 1125"/>
              <a:gd name="T40" fmla="*/ 1083902 w 3013"/>
              <a:gd name="T41" fmla="*/ 254043 h 1125"/>
              <a:gd name="T42" fmla="*/ 899293 w 3013"/>
              <a:gd name="T43" fmla="*/ 373148 h 1125"/>
              <a:gd name="T44" fmla="*/ 541951 w 3013"/>
              <a:gd name="T45" fmla="*/ 404453 h 1125"/>
              <a:gd name="T46" fmla="*/ 97163 w 3013"/>
              <a:gd name="T47" fmla="*/ 241448 h 1125"/>
              <a:gd name="T48" fmla="*/ 97163 w 3013"/>
              <a:gd name="T49" fmla="*/ 241448 h 1125"/>
              <a:gd name="T50" fmla="*/ 231751 w 3013"/>
              <a:gd name="T51" fmla="*/ 282110 h 1125"/>
              <a:gd name="T52" fmla="*/ 541951 w 3013"/>
              <a:gd name="T53" fmla="*/ 307298 h 1125"/>
              <a:gd name="T54" fmla="*/ 849273 w 3013"/>
              <a:gd name="T55" fmla="*/ 282110 h 1125"/>
              <a:gd name="T56" fmla="*/ 987099 w 3013"/>
              <a:gd name="T57" fmla="*/ 241448 h 1125"/>
              <a:gd name="T58" fmla="*/ 987099 w 3013"/>
              <a:gd name="T59" fmla="*/ 144293 h 1125"/>
              <a:gd name="T60" fmla="*/ 911888 w 3013"/>
              <a:gd name="T61" fmla="*/ 166243 h 1125"/>
              <a:gd name="T62" fmla="*/ 579737 w 3013"/>
              <a:gd name="T63" fmla="*/ 200787 h 1125"/>
              <a:gd name="T64" fmla="*/ 504525 w 3013"/>
              <a:gd name="T65" fmla="*/ 200787 h 1125"/>
              <a:gd name="T66" fmla="*/ 172374 w 3013"/>
              <a:gd name="T67" fmla="*/ 166243 h 1125"/>
              <a:gd name="T68" fmla="*/ 97163 w 3013"/>
              <a:gd name="T69" fmla="*/ 144293 h 1125"/>
              <a:gd name="T70" fmla="*/ 97163 w 3013"/>
              <a:gd name="T71" fmla="*/ 241448 h 1125"/>
              <a:gd name="T72" fmla="*/ 987099 w 3013"/>
              <a:gd name="T73" fmla="*/ 254043 h 1125"/>
              <a:gd name="T74" fmla="*/ 987099 w 3013"/>
              <a:gd name="T75" fmla="*/ 254043 h 1125"/>
              <a:gd name="T76" fmla="*/ 97163 w 3013"/>
              <a:gd name="T77" fmla="*/ 50377 h 1125"/>
              <a:gd name="T78" fmla="*/ 97163 w 3013"/>
              <a:gd name="T79" fmla="*/ 50377 h 112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3" h="1125">
                <a:moveTo>
                  <a:pt x="1506" y="1124"/>
                </a:moveTo>
                <a:lnTo>
                  <a:pt x="1506" y="1124"/>
                </a:lnTo>
                <a:cubicBezTo>
                  <a:pt x="1132" y="1124"/>
                  <a:pt x="775" y="1089"/>
                  <a:pt x="514" y="1037"/>
                </a:cubicBezTo>
                <a:cubicBezTo>
                  <a:pt x="374" y="1010"/>
                  <a:pt x="261" y="976"/>
                  <a:pt x="183" y="932"/>
                </a:cubicBezTo>
                <a:cubicBezTo>
                  <a:pt x="61" y="871"/>
                  <a:pt x="0" y="793"/>
                  <a:pt x="0" y="706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61"/>
                  <a:pt x="61" y="0"/>
                  <a:pt x="139" y="0"/>
                </a:cubicBezTo>
                <a:cubicBezTo>
                  <a:pt x="200" y="0"/>
                  <a:pt x="252" y="44"/>
                  <a:pt x="270" y="105"/>
                </a:cubicBezTo>
                <a:cubicBezTo>
                  <a:pt x="296" y="122"/>
                  <a:pt x="374" y="175"/>
                  <a:pt x="618" y="218"/>
                </a:cubicBezTo>
                <a:cubicBezTo>
                  <a:pt x="836" y="253"/>
                  <a:pt x="1114" y="279"/>
                  <a:pt x="1410" y="288"/>
                </a:cubicBezTo>
                <a:cubicBezTo>
                  <a:pt x="1471" y="288"/>
                  <a:pt x="1541" y="288"/>
                  <a:pt x="1602" y="288"/>
                </a:cubicBezTo>
                <a:cubicBezTo>
                  <a:pt x="1898" y="279"/>
                  <a:pt x="2176" y="253"/>
                  <a:pt x="2403" y="218"/>
                </a:cubicBezTo>
                <a:cubicBezTo>
                  <a:pt x="2638" y="175"/>
                  <a:pt x="2725" y="122"/>
                  <a:pt x="2751" y="105"/>
                </a:cubicBezTo>
                <a:cubicBezTo>
                  <a:pt x="2760" y="44"/>
                  <a:pt x="2812" y="0"/>
                  <a:pt x="2882" y="0"/>
                </a:cubicBezTo>
                <a:cubicBezTo>
                  <a:pt x="2952" y="0"/>
                  <a:pt x="3012" y="61"/>
                  <a:pt x="3012" y="140"/>
                </a:cubicBezTo>
                <a:cubicBezTo>
                  <a:pt x="3012" y="706"/>
                  <a:pt x="3012" y="706"/>
                  <a:pt x="3012" y="706"/>
                </a:cubicBezTo>
                <a:cubicBezTo>
                  <a:pt x="3012" y="906"/>
                  <a:pt x="2716" y="993"/>
                  <a:pt x="2499" y="1037"/>
                </a:cubicBezTo>
                <a:cubicBezTo>
                  <a:pt x="2237" y="1089"/>
                  <a:pt x="1881" y="1124"/>
                  <a:pt x="1506" y="1124"/>
                </a:cubicBezTo>
                <a:close/>
                <a:moveTo>
                  <a:pt x="270" y="671"/>
                </a:moveTo>
                <a:lnTo>
                  <a:pt x="270" y="671"/>
                </a:lnTo>
                <a:cubicBezTo>
                  <a:pt x="296" y="697"/>
                  <a:pt x="392" y="741"/>
                  <a:pt x="644" y="784"/>
                </a:cubicBezTo>
                <a:cubicBezTo>
                  <a:pt x="888" y="828"/>
                  <a:pt x="1193" y="854"/>
                  <a:pt x="1506" y="854"/>
                </a:cubicBezTo>
                <a:cubicBezTo>
                  <a:pt x="1820" y="854"/>
                  <a:pt x="2124" y="828"/>
                  <a:pt x="2360" y="784"/>
                </a:cubicBezTo>
                <a:cubicBezTo>
                  <a:pt x="2621" y="741"/>
                  <a:pt x="2716" y="697"/>
                  <a:pt x="2743" y="671"/>
                </a:cubicBezTo>
                <a:cubicBezTo>
                  <a:pt x="2743" y="401"/>
                  <a:pt x="2743" y="401"/>
                  <a:pt x="2743" y="401"/>
                </a:cubicBezTo>
                <a:cubicBezTo>
                  <a:pt x="2673" y="427"/>
                  <a:pt x="2603" y="445"/>
                  <a:pt x="2534" y="462"/>
                </a:cubicBezTo>
                <a:cubicBezTo>
                  <a:pt x="2290" y="514"/>
                  <a:pt x="1959" y="549"/>
                  <a:pt x="1611" y="558"/>
                </a:cubicBezTo>
                <a:cubicBezTo>
                  <a:pt x="1541" y="558"/>
                  <a:pt x="1471" y="558"/>
                  <a:pt x="1402" y="558"/>
                </a:cubicBezTo>
                <a:cubicBezTo>
                  <a:pt x="1053" y="549"/>
                  <a:pt x="723" y="514"/>
                  <a:pt x="479" y="462"/>
                </a:cubicBezTo>
                <a:cubicBezTo>
                  <a:pt x="409" y="445"/>
                  <a:pt x="340" y="427"/>
                  <a:pt x="270" y="401"/>
                </a:cubicBezTo>
                <a:lnTo>
                  <a:pt x="270" y="671"/>
                </a:lnTo>
                <a:close/>
                <a:moveTo>
                  <a:pt x="2743" y="706"/>
                </a:moveTo>
                <a:lnTo>
                  <a:pt x="2743" y="706"/>
                </a:lnTo>
                <a:close/>
                <a:moveTo>
                  <a:pt x="270" y="140"/>
                </a:moveTo>
                <a:lnTo>
                  <a:pt x="270" y="1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59">
            <a:extLst>
              <a:ext uri="{FF2B5EF4-FFF2-40B4-BE49-F238E27FC236}">
                <a16:creationId xmlns:a16="http://schemas.microsoft.com/office/drawing/2014/main" id="{06463F11-BDCB-584D-8814-929AE67E1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9866623"/>
            <a:ext cx="3171145" cy="1174669"/>
          </a:xfrm>
          <a:custGeom>
            <a:avLst/>
            <a:gdLst>
              <a:gd name="T0" fmla="*/ 541951 w 3013"/>
              <a:gd name="T1" fmla="*/ 401277 h 1115"/>
              <a:gd name="T2" fmla="*/ 541951 w 3013"/>
              <a:gd name="T3" fmla="*/ 401277 h 1115"/>
              <a:gd name="T4" fmla="*/ 184969 w 3013"/>
              <a:gd name="T5" fmla="*/ 369938 h 1115"/>
              <a:gd name="T6" fmla="*/ 65855 w 3013"/>
              <a:gd name="T7" fmla="*/ 332476 h 1115"/>
              <a:gd name="T8" fmla="*/ 0 w 3013"/>
              <a:gd name="T9" fmla="*/ 250708 h 1115"/>
              <a:gd name="T10" fmla="*/ 0 w 3013"/>
              <a:gd name="T11" fmla="*/ 46828 h 1115"/>
              <a:gd name="T12" fmla="*/ 50021 w 3013"/>
              <a:gd name="T13" fmla="*/ 0 h 1115"/>
              <a:gd name="T14" fmla="*/ 50021 w 3013"/>
              <a:gd name="T15" fmla="*/ 0 h 1115"/>
              <a:gd name="T16" fmla="*/ 97163 w 3013"/>
              <a:gd name="T17" fmla="*/ 34580 h 1115"/>
              <a:gd name="T18" fmla="*/ 222394 w 3013"/>
              <a:gd name="T19" fmla="*/ 75284 h 1115"/>
              <a:gd name="T20" fmla="*/ 507404 w 3013"/>
              <a:gd name="T21" fmla="*/ 100499 h 1115"/>
              <a:gd name="T22" fmla="*/ 576498 w 3013"/>
              <a:gd name="T23" fmla="*/ 100499 h 1115"/>
              <a:gd name="T24" fmla="*/ 864747 w 3013"/>
              <a:gd name="T25" fmla="*/ 75284 h 1115"/>
              <a:gd name="T26" fmla="*/ 989978 w 3013"/>
              <a:gd name="T27" fmla="*/ 34580 h 1115"/>
              <a:gd name="T28" fmla="*/ 1037120 w 3013"/>
              <a:gd name="T29" fmla="*/ 0 h 1115"/>
              <a:gd name="T30" fmla="*/ 1037120 w 3013"/>
              <a:gd name="T31" fmla="*/ 0 h 1115"/>
              <a:gd name="T32" fmla="*/ 1083902 w 3013"/>
              <a:gd name="T33" fmla="*/ 46828 h 1115"/>
              <a:gd name="T34" fmla="*/ 1083902 w 3013"/>
              <a:gd name="T35" fmla="*/ 46828 h 1115"/>
              <a:gd name="T36" fmla="*/ 1083902 w 3013"/>
              <a:gd name="T37" fmla="*/ 46828 h 1115"/>
              <a:gd name="T38" fmla="*/ 1083902 w 3013"/>
              <a:gd name="T39" fmla="*/ 46828 h 1115"/>
              <a:gd name="T40" fmla="*/ 1083902 w 3013"/>
              <a:gd name="T41" fmla="*/ 250708 h 1115"/>
              <a:gd name="T42" fmla="*/ 899293 w 3013"/>
              <a:gd name="T43" fmla="*/ 369938 h 1115"/>
              <a:gd name="T44" fmla="*/ 541951 w 3013"/>
              <a:gd name="T45" fmla="*/ 401277 h 1115"/>
              <a:gd name="T46" fmla="*/ 97163 w 3013"/>
              <a:gd name="T47" fmla="*/ 241342 h 1115"/>
              <a:gd name="T48" fmla="*/ 97163 w 3013"/>
              <a:gd name="T49" fmla="*/ 241342 h 1115"/>
              <a:gd name="T50" fmla="*/ 231751 w 3013"/>
              <a:gd name="T51" fmla="*/ 282046 h 1115"/>
              <a:gd name="T52" fmla="*/ 541951 w 3013"/>
              <a:gd name="T53" fmla="*/ 304019 h 1115"/>
              <a:gd name="T54" fmla="*/ 849273 w 3013"/>
              <a:gd name="T55" fmla="*/ 282046 h 1115"/>
              <a:gd name="T56" fmla="*/ 987099 w 3013"/>
              <a:gd name="T57" fmla="*/ 241342 h 1115"/>
              <a:gd name="T58" fmla="*/ 987099 w 3013"/>
              <a:gd name="T59" fmla="*/ 144085 h 1115"/>
              <a:gd name="T60" fmla="*/ 911888 w 3013"/>
              <a:gd name="T61" fmla="*/ 163176 h 1115"/>
              <a:gd name="T62" fmla="*/ 579737 w 3013"/>
              <a:gd name="T63" fmla="*/ 197396 h 1115"/>
              <a:gd name="T64" fmla="*/ 504525 w 3013"/>
              <a:gd name="T65" fmla="*/ 197396 h 1115"/>
              <a:gd name="T66" fmla="*/ 172374 w 3013"/>
              <a:gd name="T67" fmla="*/ 163176 h 1115"/>
              <a:gd name="T68" fmla="*/ 97163 w 3013"/>
              <a:gd name="T69" fmla="*/ 144085 h 1115"/>
              <a:gd name="T70" fmla="*/ 97163 w 3013"/>
              <a:gd name="T71" fmla="*/ 241342 h 1115"/>
              <a:gd name="T72" fmla="*/ 987099 w 3013"/>
              <a:gd name="T73" fmla="*/ 250708 h 1115"/>
              <a:gd name="T74" fmla="*/ 987099 w 3013"/>
              <a:gd name="T75" fmla="*/ 250708 h 1115"/>
              <a:gd name="T76" fmla="*/ 97163 w 3013"/>
              <a:gd name="T77" fmla="*/ 46828 h 1115"/>
              <a:gd name="T78" fmla="*/ 97163 w 3013"/>
              <a:gd name="T79" fmla="*/ 4682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3" h="1115">
                <a:moveTo>
                  <a:pt x="1506" y="1114"/>
                </a:moveTo>
                <a:lnTo>
                  <a:pt x="1506" y="1114"/>
                </a:lnTo>
                <a:cubicBezTo>
                  <a:pt x="1132" y="1114"/>
                  <a:pt x="775" y="1080"/>
                  <a:pt x="514" y="1027"/>
                </a:cubicBezTo>
                <a:cubicBezTo>
                  <a:pt x="374" y="1001"/>
                  <a:pt x="261" y="966"/>
                  <a:pt x="183" y="923"/>
                </a:cubicBezTo>
                <a:cubicBezTo>
                  <a:pt x="61" y="871"/>
                  <a:pt x="0" y="792"/>
                  <a:pt x="0" y="69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2"/>
                  <a:pt x="61" y="0"/>
                  <a:pt x="139" y="0"/>
                </a:cubicBezTo>
                <a:cubicBezTo>
                  <a:pt x="200" y="0"/>
                  <a:pt x="252" y="43"/>
                  <a:pt x="270" y="96"/>
                </a:cubicBezTo>
                <a:cubicBezTo>
                  <a:pt x="296" y="113"/>
                  <a:pt x="374" y="165"/>
                  <a:pt x="618" y="209"/>
                </a:cubicBezTo>
                <a:cubicBezTo>
                  <a:pt x="836" y="252"/>
                  <a:pt x="1114" y="279"/>
                  <a:pt x="1410" y="279"/>
                </a:cubicBezTo>
                <a:cubicBezTo>
                  <a:pt x="1471" y="279"/>
                  <a:pt x="1541" y="279"/>
                  <a:pt x="1602" y="279"/>
                </a:cubicBezTo>
                <a:cubicBezTo>
                  <a:pt x="1898" y="279"/>
                  <a:pt x="2176" y="252"/>
                  <a:pt x="2403" y="209"/>
                </a:cubicBezTo>
                <a:cubicBezTo>
                  <a:pt x="2638" y="165"/>
                  <a:pt x="2725" y="113"/>
                  <a:pt x="2751" y="96"/>
                </a:cubicBezTo>
                <a:cubicBezTo>
                  <a:pt x="2760" y="43"/>
                  <a:pt x="2812" y="0"/>
                  <a:pt x="2882" y="0"/>
                </a:cubicBezTo>
                <a:cubicBezTo>
                  <a:pt x="2952" y="0"/>
                  <a:pt x="3012" y="61"/>
                  <a:pt x="3012" y="130"/>
                </a:cubicBezTo>
                <a:cubicBezTo>
                  <a:pt x="3012" y="696"/>
                  <a:pt x="3012" y="696"/>
                  <a:pt x="3012" y="696"/>
                </a:cubicBezTo>
                <a:cubicBezTo>
                  <a:pt x="3012" y="897"/>
                  <a:pt x="2716" y="984"/>
                  <a:pt x="2499" y="1027"/>
                </a:cubicBezTo>
                <a:cubicBezTo>
                  <a:pt x="2237" y="1080"/>
                  <a:pt x="1881" y="1114"/>
                  <a:pt x="1506" y="1114"/>
                </a:cubicBezTo>
                <a:close/>
                <a:moveTo>
                  <a:pt x="270" y="670"/>
                </a:moveTo>
                <a:lnTo>
                  <a:pt x="270" y="670"/>
                </a:lnTo>
                <a:cubicBezTo>
                  <a:pt x="296" y="688"/>
                  <a:pt x="392" y="740"/>
                  <a:pt x="644" y="783"/>
                </a:cubicBezTo>
                <a:cubicBezTo>
                  <a:pt x="888" y="818"/>
                  <a:pt x="1193" y="844"/>
                  <a:pt x="1506" y="844"/>
                </a:cubicBezTo>
                <a:cubicBezTo>
                  <a:pt x="1820" y="844"/>
                  <a:pt x="2124" y="818"/>
                  <a:pt x="2360" y="783"/>
                </a:cubicBezTo>
                <a:cubicBezTo>
                  <a:pt x="2621" y="740"/>
                  <a:pt x="2716" y="688"/>
                  <a:pt x="2743" y="670"/>
                </a:cubicBezTo>
                <a:cubicBezTo>
                  <a:pt x="2743" y="400"/>
                  <a:pt x="2743" y="400"/>
                  <a:pt x="2743" y="400"/>
                </a:cubicBezTo>
                <a:cubicBezTo>
                  <a:pt x="2673" y="427"/>
                  <a:pt x="2603" y="444"/>
                  <a:pt x="2534" y="453"/>
                </a:cubicBezTo>
                <a:cubicBezTo>
                  <a:pt x="2290" y="513"/>
                  <a:pt x="1959" y="540"/>
                  <a:pt x="1611" y="548"/>
                </a:cubicBezTo>
                <a:cubicBezTo>
                  <a:pt x="1541" y="548"/>
                  <a:pt x="1471" y="548"/>
                  <a:pt x="1402" y="548"/>
                </a:cubicBezTo>
                <a:cubicBezTo>
                  <a:pt x="1053" y="540"/>
                  <a:pt x="723" y="513"/>
                  <a:pt x="479" y="453"/>
                </a:cubicBezTo>
                <a:cubicBezTo>
                  <a:pt x="409" y="444"/>
                  <a:pt x="340" y="427"/>
                  <a:pt x="270" y="400"/>
                </a:cubicBezTo>
                <a:lnTo>
                  <a:pt x="270" y="670"/>
                </a:lnTo>
                <a:close/>
                <a:moveTo>
                  <a:pt x="2743" y="696"/>
                </a:moveTo>
                <a:lnTo>
                  <a:pt x="2743" y="696"/>
                </a:lnTo>
                <a:close/>
                <a:moveTo>
                  <a:pt x="270" y="130"/>
                </a:moveTo>
                <a:lnTo>
                  <a:pt x="270" y="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60">
            <a:extLst>
              <a:ext uri="{FF2B5EF4-FFF2-40B4-BE49-F238E27FC236}">
                <a16:creationId xmlns:a16="http://schemas.microsoft.com/office/drawing/2014/main" id="{3BE7D7C0-1276-2044-BC7A-DC5EB8E4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8965887"/>
            <a:ext cx="3171145" cy="882164"/>
          </a:xfrm>
          <a:custGeom>
            <a:avLst/>
            <a:gdLst>
              <a:gd name="T0" fmla="*/ 541951 w 3013"/>
              <a:gd name="T1" fmla="*/ 301264 h 836"/>
              <a:gd name="T2" fmla="*/ 541951 w 3013"/>
              <a:gd name="T3" fmla="*/ 301264 h 836"/>
              <a:gd name="T4" fmla="*/ 504525 w 3013"/>
              <a:gd name="T5" fmla="*/ 301264 h 836"/>
              <a:gd name="T6" fmla="*/ 172374 w 3013"/>
              <a:gd name="T7" fmla="*/ 266989 h 836"/>
              <a:gd name="T8" fmla="*/ 0 w 3013"/>
              <a:gd name="T9" fmla="*/ 150813 h 836"/>
              <a:gd name="T10" fmla="*/ 184969 w 3013"/>
              <a:gd name="T11" fmla="*/ 31389 h 836"/>
              <a:gd name="T12" fmla="*/ 541951 w 3013"/>
              <a:gd name="T13" fmla="*/ 0 h 836"/>
              <a:gd name="T14" fmla="*/ 902172 w 3013"/>
              <a:gd name="T15" fmla="*/ 31389 h 836"/>
              <a:gd name="T16" fmla="*/ 1018407 w 3013"/>
              <a:gd name="T17" fmla="*/ 68912 h 836"/>
              <a:gd name="T18" fmla="*/ 1083902 w 3013"/>
              <a:gd name="T19" fmla="*/ 150813 h 836"/>
              <a:gd name="T20" fmla="*/ 911888 w 3013"/>
              <a:gd name="T21" fmla="*/ 266989 h 836"/>
              <a:gd name="T22" fmla="*/ 579737 w 3013"/>
              <a:gd name="T23" fmla="*/ 301264 h 836"/>
              <a:gd name="T24" fmla="*/ 541951 w 3013"/>
              <a:gd name="T25" fmla="*/ 301264 h 836"/>
              <a:gd name="T26" fmla="*/ 119114 w 3013"/>
              <a:gd name="T27" fmla="*/ 150813 h 836"/>
              <a:gd name="T28" fmla="*/ 119114 w 3013"/>
              <a:gd name="T29" fmla="*/ 150813 h 836"/>
              <a:gd name="T30" fmla="*/ 222394 w 3013"/>
              <a:gd name="T31" fmla="*/ 178955 h 836"/>
              <a:gd name="T32" fmla="*/ 507404 w 3013"/>
              <a:gd name="T33" fmla="*/ 204210 h 836"/>
              <a:gd name="T34" fmla="*/ 576498 w 3013"/>
              <a:gd name="T35" fmla="*/ 204210 h 836"/>
              <a:gd name="T36" fmla="*/ 864747 w 3013"/>
              <a:gd name="T37" fmla="*/ 178955 h 836"/>
              <a:gd name="T38" fmla="*/ 968027 w 3013"/>
              <a:gd name="T39" fmla="*/ 150813 h 836"/>
              <a:gd name="T40" fmla="*/ 852151 w 3013"/>
              <a:gd name="T41" fmla="*/ 119423 h 836"/>
              <a:gd name="T42" fmla="*/ 541951 w 3013"/>
              <a:gd name="T43" fmla="*/ 97415 h 836"/>
              <a:gd name="T44" fmla="*/ 234989 w 3013"/>
              <a:gd name="T45" fmla="*/ 119423 h 836"/>
              <a:gd name="T46" fmla="*/ 119114 w 3013"/>
              <a:gd name="T47" fmla="*/ 150813 h 836"/>
              <a:gd name="T48" fmla="*/ 989978 w 3013"/>
              <a:gd name="T49" fmla="*/ 163080 h 836"/>
              <a:gd name="T50" fmla="*/ 989978 w 3013"/>
              <a:gd name="T51" fmla="*/ 163080 h 8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13" h="836">
                <a:moveTo>
                  <a:pt x="1506" y="835"/>
                </a:moveTo>
                <a:lnTo>
                  <a:pt x="1506" y="835"/>
                </a:lnTo>
                <a:cubicBezTo>
                  <a:pt x="1471" y="835"/>
                  <a:pt x="1436" y="835"/>
                  <a:pt x="1402" y="835"/>
                </a:cubicBezTo>
                <a:cubicBezTo>
                  <a:pt x="1053" y="827"/>
                  <a:pt x="723" y="801"/>
                  <a:pt x="479" y="740"/>
                </a:cubicBezTo>
                <a:cubicBezTo>
                  <a:pt x="279" y="696"/>
                  <a:pt x="0" y="618"/>
                  <a:pt x="0" y="418"/>
                </a:cubicBezTo>
                <a:cubicBezTo>
                  <a:pt x="0" y="217"/>
                  <a:pt x="296" y="130"/>
                  <a:pt x="514" y="87"/>
                </a:cubicBezTo>
                <a:cubicBezTo>
                  <a:pt x="783" y="35"/>
                  <a:pt x="1132" y="0"/>
                  <a:pt x="1506" y="0"/>
                </a:cubicBezTo>
                <a:cubicBezTo>
                  <a:pt x="1881" y="0"/>
                  <a:pt x="2237" y="35"/>
                  <a:pt x="2507" y="87"/>
                </a:cubicBezTo>
                <a:cubicBezTo>
                  <a:pt x="2638" y="113"/>
                  <a:pt x="2751" y="148"/>
                  <a:pt x="2830" y="191"/>
                </a:cubicBezTo>
                <a:cubicBezTo>
                  <a:pt x="2952" y="243"/>
                  <a:pt x="3012" y="322"/>
                  <a:pt x="3012" y="418"/>
                </a:cubicBezTo>
                <a:cubicBezTo>
                  <a:pt x="3012" y="618"/>
                  <a:pt x="2743" y="696"/>
                  <a:pt x="2534" y="740"/>
                </a:cubicBezTo>
                <a:cubicBezTo>
                  <a:pt x="2290" y="801"/>
                  <a:pt x="1959" y="827"/>
                  <a:pt x="1611" y="835"/>
                </a:cubicBezTo>
                <a:cubicBezTo>
                  <a:pt x="1576" y="835"/>
                  <a:pt x="1541" y="835"/>
                  <a:pt x="1506" y="835"/>
                </a:cubicBezTo>
                <a:close/>
                <a:moveTo>
                  <a:pt x="331" y="418"/>
                </a:moveTo>
                <a:lnTo>
                  <a:pt x="331" y="418"/>
                </a:lnTo>
                <a:cubicBezTo>
                  <a:pt x="383" y="444"/>
                  <a:pt x="470" y="470"/>
                  <a:pt x="618" y="496"/>
                </a:cubicBezTo>
                <a:cubicBezTo>
                  <a:pt x="836" y="540"/>
                  <a:pt x="1114" y="566"/>
                  <a:pt x="1410" y="566"/>
                </a:cubicBezTo>
                <a:cubicBezTo>
                  <a:pt x="1471" y="566"/>
                  <a:pt x="1541" y="566"/>
                  <a:pt x="1602" y="566"/>
                </a:cubicBezTo>
                <a:cubicBezTo>
                  <a:pt x="1898" y="566"/>
                  <a:pt x="2176" y="540"/>
                  <a:pt x="2403" y="496"/>
                </a:cubicBezTo>
                <a:cubicBezTo>
                  <a:pt x="2551" y="470"/>
                  <a:pt x="2638" y="444"/>
                  <a:pt x="2690" y="418"/>
                </a:cubicBezTo>
                <a:cubicBezTo>
                  <a:pt x="2629" y="391"/>
                  <a:pt x="2534" y="365"/>
                  <a:pt x="2368" y="331"/>
                </a:cubicBezTo>
                <a:cubicBezTo>
                  <a:pt x="2124" y="296"/>
                  <a:pt x="1820" y="270"/>
                  <a:pt x="1506" y="270"/>
                </a:cubicBezTo>
                <a:cubicBezTo>
                  <a:pt x="1193" y="270"/>
                  <a:pt x="888" y="296"/>
                  <a:pt x="653" y="331"/>
                </a:cubicBezTo>
                <a:cubicBezTo>
                  <a:pt x="479" y="365"/>
                  <a:pt x="383" y="391"/>
                  <a:pt x="331" y="418"/>
                </a:cubicBezTo>
                <a:close/>
                <a:moveTo>
                  <a:pt x="2751" y="452"/>
                </a:moveTo>
                <a:lnTo>
                  <a:pt x="2751" y="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61">
            <a:extLst>
              <a:ext uri="{FF2B5EF4-FFF2-40B4-BE49-F238E27FC236}">
                <a16:creationId xmlns:a16="http://schemas.microsoft.com/office/drawing/2014/main" id="{1B4599BC-082D-0648-9CBC-90E0D496D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0612" y="9272323"/>
            <a:ext cx="3171145" cy="1174669"/>
          </a:xfrm>
          <a:custGeom>
            <a:avLst/>
            <a:gdLst>
              <a:gd name="T0" fmla="*/ 541951 w 3013"/>
              <a:gd name="T1" fmla="*/ 401277 h 1115"/>
              <a:gd name="T2" fmla="*/ 541951 w 3013"/>
              <a:gd name="T3" fmla="*/ 401277 h 1115"/>
              <a:gd name="T4" fmla="*/ 184969 w 3013"/>
              <a:gd name="T5" fmla="*/ 369938 h 1115"/>
              <a:gd name="T6" fmla="*/ 65855 w 3013"/>
              <a:gd name="T7" fmla="*/ 332476 h 1115"/>
              <a:gd name="T8" fmla="*/ 0 w 3013"/>
              <a:gd name="T9" fmla="*/ 250708 h 1115"/>
              <a:gd name="T10" fmla="*/ 0 w 3013"/>
              <a:gd name="T11" fmla="*/ 47188 h 1115"/>
              <a:gd name="T12" fmla="*/ 50021 w 3013"/>
              <a:gd name="T13" fmla="*/ 0 h 1115"/>
              <a:gd name="T14" fmla="*/ 50021 w 3013"/>
              <a:gd name="T15" fmla="*/ 0 h 1115"/>
              <a:gd name="T16" fmla="*/ 97163 w 3013"/>
              <a:gd name="T17" fmla="*/ 34580 h 1115"/>
              <a:gd name="T18" fmla="*/ 222394 w 3013"/>
              <a:gd name="T19" fmla="*/ 75284 h 1115"/>
              <a:gd name="T20" fmla="*/ 507404 w 3013"/>
              <a:gd name="T21" fmla="*/ 100499 h 1115"/>
              <a:gd name="T22" fmla="*/ 576498 w 3013"/>
              <a:gd name="T23" fmla="*/ 100499 h 1115"/>
              <a:gd name="T24" fmla="*/ 864747 w 3013"/>
              <a:gd name="T25" fmla="*/ 75284 h 1115"/>
              <a:gd name="T26" fmla="*/ 989978 w 3013"/>
              <a:gd name="T27" fmla="*/ 34580 h 1115"/>
              <a:gd name="T28" fmla="*/ 1037120 w 3013"/>
              <a:gd name="T29" fmla="*/ 0 h 1115"/>
              <a:gd name="T30" fmla="*/ 1037120 w 3013"/>
              <a:gd name="T31" fmla="*/ 0 h 1115"/>
              <a:gd name="T32" fmla="*/ 1083902 w 3013"/>
              <a:gd name="T33" fmla="*/ 47188 h 1115"/>
              <a:gd name="T34" fmla="*/ 1083902 w 3013"/>
              <a:gd name="T35" fmla="*/ 47188 h 1115"/>
              <a:gd name="T36" fmla="*/ 1083902 w 3013"/>
              <a:gd name="T37" fmla="*/ 47188 h 1115"/>
              <a:gd name="T38" fmla="*/ 1083902 w 3013"/>
              <a:gd name="T39" fmla="*/ 47188 h 1115"/>
              <a:gd name="T40" fmla="*/ 1083902 w 3013"/>
              <a:gd name="T41" fmla="*/ 250708 h 1115"/>
              <a:gd name="T42" fmla="*/ 899293 w 3013"/>
              <a:gd name="T43" fmla="*/ 369938 h 1115"/>
              <a:gd name="T44" fmla="*/ 541951 w 3013"/>
              <a:gd name="T45" fmla="*/ 401277 h 1115"/>
              <a:gd name="T46" fmla="*/ 97163 w 3013"/>
              <a:gd name="T47" fmla="*/ 241342 h 1115"/>
              <a:gd name="T48" fmla="*/ 97163 w 3013"/>
              <a:gd name="T49" fmla="*/ 241342 h 1115"/>
              <a:gd name="T50" fmla="*/ 231751 w 3013"/>
              <a:gd name="T51" fmla="*/ 282407 h 1115"/>
              <a:gd name="T52" fmla="*/ 541951 w 3013"/>
              <a:gd name="T53" fmla="*/ 304380 h 1115"/>
              <a:gd name="T54" fmla="*/ 849273 w 3013"/>
              <a:gd name="T55" fmla="*/ 282407 h 1115"/>
              <a:gd name="T56" fmla="*/ 987099 w 3013"/>
              <a:gd name="T57" fmla="*/ 241342 h 1115"/>
              <a:gd name="T58" fmla="*/ 987099 w 3013"/>
              <a:gd name="T59" fmla="*/ 144445 h 1115"/>
              <a:gd name="T60" fmla="*/ 911888 w 3013"/>
              <a:gd name="T61" fmla="*/ 163176 h 1115"/>
              <a:gd name="T62" fmla="*/ 579737 w 3013"/>
              <a:gd name="T63" fmla="*/ 197396 h 1115"/>
              <a:gd name="T64" fmla="*/ 504525 w 3013"/>
              <a:gd name="T65" fmla="*/ 197396 h 1115"/>
              <a:gd name="T66" fmla="*/ 172374 w 3013"/>
              <a:gd name="T67" fmla="*/ 163176 h 1115"/>
              <a:gd name="T68" fmla="*/ 97163 w 3013"/>
              <a:gd name="T69" fmla="*/ 144445 h 1115"/>
              <a:gd name="T70" fmla="*/ 97163 w 3013"/>
              <a:gd name="T71" fmla="*/ 241342 h 1115"/>
              <a:gd name="T72" fmla="*/ 987099 w 3013"/>
              <a:gd name="T73" fmla="*/ 250708 h 1115"/>
              <a:gd name="T74" fmla="*/ 987099 w 3013"/>
              <a:gd name="T75" fmla="*/ 250708 h 1115"/>
              <a:gd name="T76" fmla="*/ 97163 w 3013"/>
              <a:gd name="T77" fmla="*/ 47188 h 1115"/>
              <a:gd name="T78" fmla="*/ 97163 w 3013"/>
              <a:gd name="T79" fmla="*/ 4718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13" h="1115">
                <a:moveTo>
                  <a:pt x="1506" y="1114"/>
                </a:moveTo>
                <a:lnTo>
                  <a:pt x="1506" y="1114"/>
                </a:lnTo>
                <a:cubicBezTo>
                  <a:pt x="1132" y="1114"/>
                  <a:pt x="775" y="1079"/>
                  <a:pt x="514" y="1027"/>
                </a:cubicBezTo>
                <a:cubicBezTo>
                  <a:pt x="374" y="1001"/>
                  <a:pt x="261" y="966"/>
                  <a:pt x="183" y="923"/>
                </a:cubicBezTo>
                <a:cubicBezTo>
                  <a:pt x="61" y="871"/>
                  <a:pt x="0" y="792"/>
                  <a:pt x="0" y="696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2"/>
                  <a:pt x="61" y="0"/>
                  <a:pt x="139" y="0"/>
                </a:cubicBezTo>
                <a:cubicBezTo>
                  <a:pt x="200" y="0"/>
                  <a:pt x="252" y="44"/>
                  <a:pt x="270" y="96"/>
                </a:cubicBezTo>
                <a:cubicBezTo>
                  <a:pt x="296" y="113"/>
                  <a:pt x="374" y="165"/>
                  <a:pt x="618" y="209"/>
                </a:cubicBezTo>
                <a:cubicBezTo>
                  <a:pt x="836" y="253"/>
                  <a:pt x="1114" y="279"/>
                  <a:pt x="1410" y="279"/>
                </a:cubicBezTo>
                <a:cubicBezTo>
                  <a:pt x="1471" y="279"/>
                  <a:pt x="1541" y="279"/>
                  <a:pt x="1602" y="279"/>
                </a:cubicBezTo>
                <a:cubicBezTo>
                  <a:pt x="1898" y="279"/>
                  <a:pt x="2176" y="253"/>
                  <a:pt x="2403" y="209"/>
                </a:cubicBezTo>
                <a:cubicBezTo>
                  <a:pt x="2638" y="165"/>
                  <a:pt x="2725" y="113"/>
                  <a:pt x="2751" y="96"/>
                </a:cubicBezTo>
                <a:cubicBezTo>
                  <a:pt x="2760" y="44"/>
                  <a:pt x="2812" y="0"/>
                  <a:pt x="2882" y="0"/>
                </a:cubicBezTo>
                <a:cubicBezTo>
                  <a:pt x="2952" y="0"/>
                  <a:pt x="3012" y="61"/>
                  <a:pt x="3012" y="131"/>
                </a:cubicBezTo>
                <a:cubicBezTo>
                  <a:pt x="3012" y="696"/>
                  <a:pt x="3012" y="696"/>
                  <a:pt x="3012" y="696"/>
                </a:cubicBezTo>
                <a:cubicBezTo>
                  <a:pt x="3012" y="897"/>
                  <a:pt x="2716" y="984"/>
                  <a:pt x="2499" y="1027"/>
                </a:cubicBezTo>
                <a:cubicBezTo>
                  <a:pt x="2237" y="1079"/>
                  <a:pt x="1881" y="1114"/>
                  <a:pt x="1506" y="1114"/>
                </a:cubicBezTo>
                <a:close/>
                <a:moveTo>
                  <a:pt x="270" y="670"/>
                </a:moveTo>
                <a:lnTo>
                  <a:pt x="270" y="670"/>
                </a:lnTo>
                <a:cubicBezTo>
                  <a:pt x="296" y="688"/>
                  <a:pt x="392" y="740"/>
                  <a:pt x="644" y="784"/>
                </a:cubicBezTo>
                <a:cubicBezTo>
                  <a:pt x="888" y="818"/>
                  <a:pt x="1193" y="845"/>
                  <a:pt x="1506" y="845"/>
                </a:cubicBezTo>
                <a:cubicBezTo>
                  <a:pt x="1820" y="845"/>
                  <a:pt x="2124" y="818"/>
                  <a:pt x="2360" y="784"/>
                </a:cubicBezTo>
                <a:cubicBezTo>
                  <a:pt x="2621" y="740"/>
                  <a:pt x="2716" y="688"/>
                  <a:pt x="2743" y="670"/>
                </a:cubicBezTo>
                <a:cubicBezTo>
                  <a:pt x="2743" y="401"/>
                  <a:pt x="2743" y="401"/>
                  <a:pt x="2743" y="401"/>
                </a:cubicBezTo>
                <a:cubicBezTo>
                  <a:pt x="2673" y="427"/>
                  <a:pt x="2603" y="444"/>
                  <a:pt x="2534" y="453"/>
                </a:cubicBezTo>
                <a:cubicBezTo>
                  <a:pt x="2290" y="514"/>
                  <a:pt x="1959" y="540"/>
                  <a:pt x="1611" y="548"/>
                </a:cubicBezTo>
                <a:cubicBezTo>
                  <a:pt x="1541" y="548"/>
                  <a:pt x="1471" y="548"/>
                  <a:pt x="1402" y="548"/>
                </a:cubicBezTo>
                <a:cubicBezTo>
                  <a:pt x="1053" y="540"/>
                  <a:pt x="723" y="514"/>
                  <a:pt x="479" y="453"/>
                </a:cubicBezTo>
                <a:cubicBezTo>
                  <a:pt x="409" y="444"/>
                  <a:pt x="340" y="427"/>
                  <a:pt x="270" y="401"/>
                </a:cubicBezTo>
                <a:lnTo>
                  <a:pt x="270" y="670"/>
                </a:lnTo>
                <a:close/>
                <a:moveTo>
                  <a:pt x="2743" y="696"/>
                </a:moveTo>
                <a:lnTo>
                  <a:pt x="2743" y="696"/>
                </a:lnTo>
                <a:close/>
                <a:moveTo>
                  <a:pt x="270" y="131"/>
                </a:moveTo>
                <a:lnTo>
                  <a:pt x="270" y="1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62">
            <a:extLst>
              <a:ext uri="{FF2B5EF4-FFF2-40B4-BE49-F238E27FC236}">
                <a16:creationId xmlns:a16="http://schemas.microsoft.com/office/drawing/2014/main" id="{26A1542E-E732-724A-9B65-A14402B1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167" y="11654164"/>
            <a:ext cx="3161862" cy="1174672"/>
          </a:xfrm>
          <a:custGeom>
            <a:avLst/>
            <a:gdLst>
              <a:gd name="T0" fmla="*/ 538564 w 3003"/>
              <a:gd name="T1" fmla="*/ 401278 h 1116"/>
              <a:gd name="T2" fmla="*/ 538564 w 3003"/>
              <a:gd name="T3" fmla="*/ 401278 h 1116"/>
              <a:gd name="T4" fmla="*/ 181441 w 3003"/>
              <a:gd name="T5" fmla="*/ 369968 h 1116"/>
              <a:gd name="T6" fmla="*/ 65520 w 3003"/>
              <a:gd name="T7" fmla="*/ 332179 h 1116"/>
              <a:gd name="T8" fmla="*/ 0 w 3003"/>
              <a:gd name="T9" fmla="*/ 250844 h 1116"/>
              <a:gd name="T10" fmla="*/ 0 w 3003"/>
              <a:gd name="T11" fmla="*/ 47146 h 1116"/>
              <a:gd name="T12" fmla="*/ 46800 w 3003"/>
              <a:gd name="T13" fmla="*/ 0 h 1116"/>
              <a:gd name="T14" fmla="*/ 46800 w 3003"/>
              <a:gd name="T15" fmla="*/ 0 h 1116"/>
              <a:gd name="T16" fmla="*/ 93961 w 3003"/>
              <a:gd name="T17" fmla="*/ 34550 h 1116"/>
              <a:gd name="T18" fmla="*/ 219242 w 3003"/>
              <a:gd name="T19" fmla="*/ 75217 h 1116"/>
              <a:gd name="T20" fmla="*/ 504364 w 3003"/>
              <a:gd name="T21" fmla="*/ 100410 h 1116"/>
              <a:gd name="T22" fmla="*/ 576364 w 3003"/>
              <a:gd name="T23" fmla="*/ 100410 h 1116"/>
              <a:gd name="T24" fmla="*/ 861486 w 3003"/>
              <a:gd name="T25" fmla="*/ 75217 h 1116"/>
              <a:gd name="T26" fmla="*/ 986767 w 3003"/>
              <a:gd name="T27" fmla="*/ 34550 h 1116"/>
              <a:gd name="T28" fmla="*/ 1033928 w 3003"/>
              <a:gd name="T29" fmla="*/ 0 h 1116"/>
              <a:gd name="T30" fmla="*/ 1033928 w 3003"/>
              <a:gd name="T31" fmla="*/ 0 h 1116"/>
              <a:gd name="T32" fmla="*/ 1080728 w 3003"/>
              <a:gd name="T33" fmla="*/ 47146 h 1116"/>
              <a:gd name="T34" fmla="*/ 1080728 w 3003"/>
              <a:gd name="T35" fmla="*/ 47146 h 1116"/>
              <a:gd name="T36" fmla="*/ 1080728 w 3003"/>
              <a:gd name="T37" fmla="*/ 47146 h 1116"/>
              <a:gd name="T38" fmla="*/ 1080728 w 3003"/>
              <a:gd name="T39" fmla="*/ 47146 h 1116"/>
              <a:gd name="T40" fmla="*/ 1080728 w 3003"/>
              <a:gd name="T41" fmla="*/ 250844 h 1116"/>
              <a:gd name="T42" fmla="*/ 898927 w 3003"/>
              <a:gd name="T43" fmla="*/ 369968 h 1116"/>
              <a:gd name="T44" fmla="*/ 538564 w 3003"/>
              <a:gd name="T45" fmla="*/ 401278 h 1116"/>
              <a:gd name="T46" fmla="*/ 93961 w 3003"/>
              <a:gd name="T47" fmla="*/ 241487 h 1116"/>
              <a:gd name="T48" fmla="*/ 93961 w 3003"/>
              <a:gd name="T49" fmla="*/ 241487 h 1116"/>
              <a:gd name="T50" fmla="*/ 231842 w 3003"/>
              <a:gd name="T51" fmla="*/ 282154 h 1116"/>
              <a:gd name="T52" fmla="*/ 538564 w 3003"/>
              <a:gd name="T53" fmla="*/ 304108 h 1116"/>
              <a:gd name="T54" fmla="*/ 848886 w 3003"/>
              <a:gd name="T55" fmla="*/ 282154 h 1116"/>
              <a:gd name="T56" fmla="*/ 983527 w 3003"/>
              <a:gd name="T57" fmla="*/ 241487 h 1116"/>
              <a:gd name="T58" fmla="*/ 983527 w 3003"/>
              <a:gd name="T59" fmla="*/ 144316 h 1116"/>
              <a:gd name="T60" fmla="*/ 911527 w 3003"/>
              <a:gd name="T61" fmla="*/ 163030 h 1116"/>
              <a:gd name="T62" fmla="*/ 576364 w 3003"/>
              <a:gd name="T63" fmla="*/ 197580 h 1116"/>
              <a:gd name="T64" fmla="*/ 504364 w 3003"/>
              <a:gd name="T65" fmla="*/ 197580 h 1116"/>
              <a:gd name="T66" fmla="*/ 169201 w 3003"/>
              <a:gd name="T67" fmla="*/ 163030 h 1116"/>
              <a:gd name="T68" fmla="*/ 96841 w 3003"/>
              <a:gd name="T69" fmla="*/ 144316 h 1116"/>
              <a:gd name="T70" fmla="*/ 93961 w 3003"/>
              <a:gd name="T71" fmla="*/ 241487 h 1116"/>
              <a:gd name="T72" fmla="*/ 983527 w 3003"/>
              <a:gd name="T73" fmla="*/ 250844 h 1116"/>
              <a:gd name="T74" fmla="*/ 983527 w 3003"/>
              <a:gd name="T75" fmla="*/ 250844 h 1116"/>
              <a:gd name="T76" fmla="*/ 96841 w 3003"/>
              <a:gd name="T77" fmla="*/ 47146 h 1116"/>
              <a:gd name="T78" fmla="*/ 96841 w 3003"/>
              <a:gd name="T79" fmla="*/ 47146 h 111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03" h="1116">
                <a:moveTo>
                  <a:pt x="1496" y="1115"/>
                </a:moveTo>
                <a:lnTo>
                  <a:pt x="1496" y="1115"/>
                </a:lnTo>
                <a:cubicBezTo>
                  <a:pt x="1123" y="1115"/>
                  <a:pt x="774" y="1080"/>
                  <a:pt x="504" y="1028"/>
                </a:cubicBezTo>
                <a:cubicBezTo>
                  <a:pt x="365" y="1002"/>
                  <a:pt x="261" y="967"/>
                  <a:pt x="182" y="923"/>
                </a:cubicBezTo>
                <a:cubicBezTo>
                  <a:pt x="60" y="871"/>
                  <a:pt x="0" y="793"/>
                  <a:pt x="0" y="697"/>
                </a:cubicBezTo>
                <a:cubicBezTo>
                  <a:pt x="0" y="131"/>
                  <a:pt x="0" y="131"/>
                  <a:pt x="0" y="131"/>
                </a:cubicBezTo>
                <a:cubicBezTo>
                  <a:pt x="0" y="53"/>
                  <a:pt x="60" y="0"/>
                  <a:pt x="130" y="0"/>
                </a:cubicBezTo>
                <a:cubicBezTo>
                  <a:pt x="200" y="0"/>
                  <a:pt x="252" y="44"/>
                  <a:pt x="261" y="96"/>
                </a:cubicBezTo>
                <a:cubicBezTo>
                  <a:pt x="287" y="114"/>
                  <a:pt x="365" y="166"/>
                  <a:pt x="609" y="209"/>
                </a:cubicBezTo>
                <a:cubicBezTo>
                  <a:pt x="826" y="253"/>
                  <a:pt x="1114" y="279"/>
                  <a:pt x="1401" y="279"/>
                </a:cubicBezTo>
                <a:cubicBezTo>
                  <a:pt x="1471" y="279"/>
                  <a:pt x="1531" y="279"/>
                  <a:pt x="1601" y="279"/>
                </a:cubicBezTo>
                <a:cubicBezTo>
                  <a:pt x="1888" y="279"/>
                  <a:pt x="2175" y="253"/>
                  <a:pt x="2393" y="209"/>
                </a:cubicBezTo>
                <a:cubicBezTo>
                  <a:pt x="2636" y="166"/>
                  <a:pt x="2715" y="114"/>
                  <a:pt x="2741" y="96"/>
                </a:cubicBezTo>
                <a:cubicBezTo>
                  <a:pt x="2758" y="44"/>
                  <a:pt x="2811" y="0"/>
                  <a:pt x="2872" y="0"/>
                </a:cubicBezTo>
                <a:cubicBezTo>
                  <a:pt x="2941" y="0"/>
                  <a:pt x="3002" y="61"/>
                  <a:pt x="3002" y="131"/>
                </a:cubicBezTo>
                <a:cubicBezTo>
                  <a:pt x="3002" y="697"/>
                  <a:pt x="3002" y="697"/>
                  <a:pt x="3002" y="697"/>
                </a:cubicBezTo>
                <a:cubicBezTo>
                  <a:pt x="3002" y="897"/>
                  <a:pt x="2715" y="984"/>
                  <a:pt x="2497" y="1028"/>
                </a:cubicBezTo>
                <a:cubicBezTo>
                  <a:pt x="2227" y="1080"/>
                  <a:pt x="1870" y="1115"/>
                  <a:pt x="1496" y="1115"/>
                </a:cubicBezTo>
                <a:close/>
                <a:moveTo>
                  <a:pt x="261" y="671"/>
                </a:moveTo>
                <a:lnTo>
                  <a:pt x="261" y="671"/>
                </a:lnTo>
                <a:cubicBezTo>
                  <a:pt x="295" y="688"/>
                  <a:pt x="391" y="741"/>
                  <a:pt x="644" y="784"/>
                </a:cubicBezTo>
                <a:cubicBezTo>
                  <a:pt x="879" y="819"/>
                  <a:pt x="1184" y="845"/>
                  <a:pt x="1496" y="845"/>
                </a:cubicBezTo>
                <a:cubicBezTo>
                  <a:pt x="1809" y="845"/>
                  <a:pt x="2114" y="819"/>
                  <a:pt x="2358" y="784"/>
                </a:cubicBezTo>
                <a:cubicBezTo>
                  <a:pt x="2610" y="741"/>
                  <a:pt x="2706" y="688"/>
                  <a:pt x="2732" y="671"/>
                </a:cubicBezTo>
                <a:cubicBezTo>
                  <a:pt x="2732" y="401"/>
                  <a:pt x="2732" y="401"/>
                  <a:pt x="2732" y="401"/>
                </a:cubicBezTo>
                <a:cubicBezTo>
                  <a:pt x="2671" y="427"/>
                  <a:pt x="2593" y="445"/>
                  <a:pt x="2532" y="453"/>
                </a:cubicBezTo>
                <a:cubicBezTo>
                  <a:pt x="2288" y="514"/>
                  <a:pt x="1957" y="540"/>
                  <a:pt x="1601" y="549"/>
                </a:cubicBezTo>
                <a:cubicBezTo>
                  <a:pt x="1540" y="549"/>
                  <a:pt x="1462" y="549"/>
                  <a:pt x="1401" y="549"/>
                </a:cubicBezTo>
                <a:cubicBezTo>
                  <a:pt x="1044" y="540"/>
                  <a:pt x="713" y="514"/>
                  <a:pt x="470" y="453"/>
                </a:cubicBezTo>
                <a:cubicBezTo>
                  <a:pt x="409" y="445"/>
                  <a:pt x="330" y="418"/>
                  <a:pt x="269" y="401"/>
                </a:cubicBezTo>
                <a:lnTo>
                  <a:pt x="261" y="671"/>
                </a:lnTo>
                <a:close/>
                <a:moveTo>
                  <a:pt x="2732" y="697"/>
                </a:moveTo>
                <a:lnTo>
                  <a:pt x="2732" y="697"/>
                </a:lnTo>
                <a:close/>
                <a:moveTo>
                  <a:pt x="269" y="131"/>
                </a:moveTo>
                <a:lnTo>
                  <a:pt x="269" y="13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63">
            <a:extLst>
              <a:ext uri="{FF2B5EF4-FFF2-40B4-BE49-F238E27FC236}">
                <a16:creationId xmlns:a16="http://schemas.microsoft.com/office/drawing/2014/main" id="{E54FA7E3-5366-4846-A211-C5F84099F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167" y="11059864"/>
            <a:ext cx="3161862" cy="1174672"/>
          </a:xfrm>
          <a:custGeom>
            <a:avLst/>
            <a:gdLst>
              <a:gd name="T0" fmla="*/ 538564 w 3003"/>
              <a:gd name="T1" fmla="*/ 401278 h 1115"/>
              <a:gd name="T2" fmla="*/ 538564 w 3003"/>
              <a:gd name="T3" fmla="*/ 401278 h 1115"/>
              <a:gd name="T4" fmla="*/ 181441 w 3003"/>
              <a:gd name="T5" fmla="*/ 369939 h 1115"/>
              <a:gd name="T6" fmla="*/ 65520 w 3003"/>
              <a:gd name="T7" fmla="*/ 332477 h 1115"/>
              <a:gd name="T8" fmla="*/ 0 w 3003"/>
              <a:gd name="T9" fmla="*/ 250709 h 1115"/>
              <a:gd name="T10" fmla="*/ 0 w 3003"/>
              <a:gd name="T11" fmla="*/ 46828 h 1115"/>
              <a:gd name="T12" fmla="*/ 46800 w 3003"/>
              <a:gd name="T13" fmla="*/ 0 h 1115"/>
              <a:gd name="T14" fmla="*/ 46800 w 3003"/>
              <a:gd name="T15" fmla="*/ 0 h 1115"/>
              <a:gd name="T16" fmla="*/ 93961 w 3003"/>
              <a:gd name="T17" fmla="*/ 34220 h 1115"/>
              <a:gd name="T18" fmla="*/ 219242 w 3003"/>
              <a:gd name="T19" fmla="*/ 75285 h 1115"/>
              <a:gd name="T20" fmla="*/ 504364 w 3003"/>
              <a:gd name="T21" fmla="*/ 100139 h 1115"/>
              <a:gd name="T22" fmla="*/ 576364 w 3003"/>
              <a:gd name="T23" fmla="*/ 100139 h 1115"/>
              <a:gd name="T24" fmla="*/ 861486 w 3003"/>
              <a:gd name="T25" fmla="*/ 75285 h 1115"/>
              <a:gd name="T26" fmla="*/ 986767 w 3003"/>
              <a:gd name="T27" fmla="*/ 34220 h 1115"/>
              <a:gd name="T28" fmla="*/ 1033928 w 3003"/>
              <a:gd name="T29" fmla="*/ 0 h 1115"/>
              <a:gd name="T30" fmla="*/ 1033928 w 3003"/>
              <a:gd name="T31" fmla="*/ 0 h 1115"/>
              <a:gd name="T32" fmla="*/ 1080728 w 3003"/>
              <a:gd name="T33" fmla="*/ 46828 h 1115"/>
              <a:gd name="T34" fmla="*/ 1080728 w 3003"/>
              <a:gd name="T35" fmla="*/ 46828 h 1115"/>
              <a:gd name="T36" fmla="*/ 1080728 w 3003"/>
              <a:gd name="T37" fmla="*/ 46828 h 1115"/>
              <a:gd name="T38" fmla="*/ 1080728 w 3003"/>
              <a:gd name="T39" fmla="*/ 46828 h 1115"/>
              <a:gd name="T40" fmla="*/ 1080728 w 3003"/>
              <a:gd name="T41" fmla="*/ 250709 h 1115"/>
              <a:gd name="T42" fmla="*/ 898927 w 3003"/>
              <a:gd name="T43" fmla="*/ 369939 h 1115"/>
              <a:gd name="T44" fmla="*/ 538564 w 3003"/>
              <a:gd name="T45" fmla="*/ 401278 h 1115"/>
              <a:gd name="T46" fmla="*/ 93961 w 3003"/>
              <a:gd name="T47" fmla="*/ 241343 h 1115"/>
              <a:gd name="T48" fmla="*/ 93961 w 3003"/>
              <a:gd name="T49" fmla="*/ 241343 h 1115"/>
              <a:gd name="T50" fmla="*/ 231842 w 3003"/>
              <a:gd name="T51" fmla="*/ 282047 h 1115"/>
              <a:gd name="T52" fmla="*/ 538564 w 3003"/>
              <a:gd name="T53" fmla="*/ 304020 h 1115"/>
              <a:gd name="T54" fmla="*/ 848886 w 3003"/>
              <a:gd name="T55" fmla="*/ 282047 h 1115"/>
              <a:gd name="T56" fmla="*/ 983527 w 3003"/>
              <a:gd name="T57" fmla="*/ 241343 h 1115"/>
              <a:gd name="T58" fmla="*/ 983527 w 3003"/>
              <a:gd name="T59" fmla="*/ 144085 h 1115"/>
              <a:gd name="T60" fmla="*/ 911527 w 3003"/>
              <a:gd name="T61" fmla="*/ 162816 h 1115"/>
              <a:gd name="T62" fmla="*/ 576364 w 3003"/>
              <a:gd name="T63" fmla="*/ 197397 h 1115"/>
              <a:gd name="T64" fmla="*/ 504364 w 3003"/>
              <a:gd name="T65" fmla="*/ 197397 h 1115"/>
              <a:gd name="T66" fmla="*/ 169201 w 3003"/>
              <a:gd name="T67" fmla="*/ 162816 h 1115"/>
              <a:gd name="T68" fmla="*/ 96841 w 3003"/>
              <a:gd name="T69" fmla="*/ 144085 h 1115"/>
              <a:gd name="T70" fmla="*/ 93961 w 3003"/>
              <a:gd name="T71" fmla="*/ 241343 h 1115"/>
              <a:gd name="T72" fmla="*/ 983527 w 3003"/>
              <a:gd name="T73" fmla="*/ 250709 h 1115"/>
              <a:gd name="T74" fmla="*/ 983527 w 3003"/>
              <a:gd name="T75" fmla="*/ 250709 h 1115"/>
              <a:gd name="T76" fmla="*/ 96841 w 3003"/>
              <a:gd name="T77" fmla="*/ 46828 h 1115"/>
              <a:gd name="T78" fmla="*/ 96841 w 3003"/>
              <a:gd name="T79" fmla="*/ 4682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03" h="1115">
                <a:moveTo>
                  <a:pt x="1496" y="1114"/>
                </a:moveTo>
                <a:lnTo>
                  <a:pt x="1496" y="1114"/>
                </a:lnTo>
                <a:cubicBezTo>
                  <a:pt x="1123" y="1114"/>
                  <a:pt x="774" y="1079"/>
                  <a:pt x="504" y="1027"/>
                </a:cubicBezTo>
                <a:cubicBezTo>
                  <a:pt x="365" y="1001"/>
                  <a:pt x="261" y="966"/>
                  <a:pt x="182" y="923"/>
                </a:cubicBezTo>
                <a:cubicBezTo>
                  <a:pt x="60" y="870"/>
                  <a:pt x="0" y="792"/>
                  <a:pt x="0" y="69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2"/>
                  <a:pt x="60" y="0"/>
                  <a:pt x="130" y="0"/>
                </a:cubicBezTo>
                <a:cubicBezTo>
                  <a:pt x="200" y="0"/>
                  <a:pt x="252" y="43"/>
                  <a:pt x="261" y="95"/>
                </a:cubicBezTo>
                <a:cubicBezTo>
                  <a:pt x="287" y="113"/>
                  <a:pt x="365" y="165"/>
                  <a:pt x="609" y="209"/>
                </a:cubicBezTo>
                <a:cubicBezTo>
                  <a:pt x="826" y="252"/>
                  <a:pt x="1114" y="278"/>
                  <a:pt x="1401" y="278"/>
                </a:cubicBezTo>
                <a:cubicBezTo>
                  <a:pt x="1471" y="278"/>
                  <a:pt x="1531" y="278"/>
                  <a:pt x="1601" y="278"/>
                </a:cubicBezTo>
                <a:cubicBezTo>
                  <a:pt x="1888" y="278"/>
                  <a:pt x="2175" y="252"/>
                  <a:pt x="2393" y="209"/>
                </a:cubicBezTo>
                <a:cubicBezTo>
                  <a:pt x="2636" y="165"/>
                  <a:pt x="2715" y="113"/>
                  <a:pt x="2741" y="95"/>
                </a:cubicBezTo>
                <a:cubicBezTo>
                  <a:pt x="2758" y="43"/>
                  <a:pt x="2811" y="0"/>
                  <a:pt x="2872" y="0"/>
                </a:cubicBezTo>
                <a:cubicBezTo>
                  <a:pt x="2941" y="0"/>
                  <a:pt x="3002" y="61"/>
                  <a:pt x="3002" y="130"/>
                </a:cubicBezTo>
                <a:cubicBezTo>
                  <a:pt x="3002" y="696"/>
                  <a:pt x="3002" y="696"/>
                  <a:pt x="3002" y="696"/>
                </a:cubicBezTo>
                <a:cubicBezTo>
                  <a:pt x="3002" y="896"/>
                  <a:pt x="2715" y="983"/>
                  <a:pt x="2497" y="1027"/>
                </a:cubicBezTo>
                <a:cubicBezTo>
                  <a:pt x="2227" y="1079"/>
                  <a:pt x="1870" y="1114"/>
                  <a:pt x="1496" y="1114"/>
                </a:cubicBezTo>
                <a:close/>
                <a:moveTo>
                  <a:pt x="261" y="670"/>
                </a:moveTo>
                <a:lnTo>
                  <a:pt x="261" y="670"/>
                </a:lnTo>
                <a:cubicBezTo>
                  <a:pt x="295" y="687"/>
                  <a:pt x="391" y="740"/>
                  <a:pt x="644" y="783"/>
                </a:cubicBezTo>
                <a:cubicBezTo>
                  <a:pt x="879" y="818"/>
                  <a:pt x="1184" y="844"/>
                  <a:pt x="1496" y="844"/>
                </a:cubicBezTo>
                <a:cubicBezTo>
                  <a:pt x="1809" y="844"/>
                  <a:pt x="2114" y="818"/>
                  <a:pt x="2358" y="783"/>
                </a:cubicBezTo>
                <a:cubicBezTo>
                  <a:pt x="2610" y="740"/>
                  <a:pt x="2706" y="687"/>
                  <a:pt x="2732" y="670"/>
                </a:cubicBezTo>
                <a:cubicBezTo>
                  <a:pt x="2732" y="400"/>
                  <a:pt x="2732" y="400"/>
                  <a:pt x="2732" y="400"/>
                </a:cubicBezTo>
                <a:cubicBezTo>
                  <a:pt x="2671" y="426"/>
                  <a:pt x="2593" y="444"/>
                  <a:pt x="2532" y="452"/>
                </a:cubicBezTo>
                <a:cubicBezTo>
                  <a:pt x="2288" y="513"/>
                  <a:pt x="1957" y="539"/>
                  <a:pt x="1601" y="548"/>
                </a:cubicBezTo>
                <a:cubicBezTo>
                  <a:pt x="1531" y="548"/>
                  <a:pt x="1471" y="548"/>
                  <a:pt x="1401" y="548"/>
                </a:cubicBezTo>
                <a:cubicBezTo>
                  <a:pt x="1044" y="539"/>
                  <a:pt x="713" y="513"/>
                  <a:pt x="470" y="452"/>
                </a:cubicBezTo>
                <a:cubicBezTo>
                  <a:pt x="409" y="444"/>
                  <a:pt x="330" y="426"/>
                  <a:pt x="269" y="400"/>
                </a:cubicBezTo>
                <a:lnTo>
                  <a:pt x="261" y="670"/>
                </a:lnTo>
                <a:close/>
                <a:moveTo>
                  <a:pt x="2732" y="696"/>
                </a:moveTo>
                <a:lnTo>
                  <a:pt x="2732" y="696"/>
                </a:lnTo>
                <a:close/>
                <a:moveTo>
                  <a:pt x="269" y="130"/>
                </a:moveTo>
                <a:lnTo>
                  <a:pt x="269" y="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364">
            <a:extLst>
              <a:ext uri="{FF2B5EF4-FFF2-40B4-BE49-F238E27FC236}">
                <a16:creationId xmlns:a16="http://schemas.microsoft.com/office/drawing/2014/main" id="{C49BD805-52FC-AC44-A7EB-5C0013FF2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167" y="10159128"/>
            <a:ext cx="3161862" cy="882164"/>
          </a:xfrm>
          <a:custGeom>
            <a:avLst/>
            <a:gdLst>
              <a:gd name="T0" fmla="*/ 541804 w 3003"/>
              <a:gd name="T1" fmla="*/ 301264 h 836"/>
              <a:gd name="T2" fmla="*/ 541804 w 3003"/>
              <a:gd name="T3" fmla="*/ 301264 h 836"/>
              <a:gd name="T4" fmla="*/ 504364 w 3003"/>
              <a:gd name="T5" fmla="*/ 301264 h 836"/>
              <a:gd name="T6" fmla="*/ 169201 w 3003"/>
              <a:gd name="T7" fmla="*/ 266989 h 836"/>
              <a:gd name="T8" fmla="*/ 0 w 3003"/>
              <a:gd name="T9" fmla="*/ 150452 h 836"/>
              <a:gd name="T10" fmla="*/ 181441 w 3003"/>
              <a:gd name="T11" fmla="*/ 31389 h 836"/>
              <a:gd name="T12" fmla="*/ 541804 w 3003"/>
              <a:gd name="T13" fmla="*/ 0 h 836"/>
              <a:gd name="T14" fmla="*/ 898927 w 3003"/>
              <a:gd name="T15" fmla="*/ 31389 h 836"/>
              <a:gd name="T16" fmla="*/ 1014848 w 3003"/>
              <a:gd name="T17" fmla="*/ 68912 h 836"/>
              <a:gd name="T18" fmla="*/ 1080728 w 3003"/>
              <a:gd name="T19" fmla="*/ 150452 h 836"/>
              <a:gd name="T20" fmla="*/ 911527 w 3003"/>
              <a:gd name="T21" fmla="*/ 266989 h 836"/>
              <a:gd name="T22" fmla="*/ 576364 w 3003"/>
              <a:gd name="T23" fmla="*/ 301264 h 836"/>
              <a:gd name="T24" fmla="*/ 541804 w 3003"/>
              <a:gd name="T25" fmla="*/ 301264 h 836"/>
              <a:gd name="T26" fmla="*/ 115921 w 3003"/>
              <a:gd name="T27" fmla="*/ 150452 h 836"/>
              <a:gd name="T28" fmla="*/ 115921 w 3003"/>
              <a:gd name="T29" fmla="*/ 150452 h 836"/>
              <a:gd name="T30" fmla="*/ 219242 w 3003"/>
              <a:gd name="T31" fmla="*/ 178955 h 836"/>
              <a:gd name="T32" fmla="*/ 504364 w 3003"/>
              <a:gd name="T33" fmla="*/ 203849 h 836"/>
              <a:gd name="T34" fmla="*/ 576364 w 3003"/>
              <a:gd name="T35" fmla="*/ 203849 h 836"/>
              <a:gd name="T36" fmla="*/ 861486 w 3003"/>
              <a:gd name="T37" fmla="*/ 178955 h 836"/>
              <a:gd name="T38" fmla="*/ 964807 w 3003"/>
              <a:gd name="T39" fmla="*/ 150452 h 836"/>
              <a:gd name="T40" fmla="*/ 848886 w 3003"/>
              <a:gd name="T41" fmla="*/ 119063 h 836"/>
              <a:gd name="T42" fmla="*/ 541804 w 3003"/>
              <a:gd name="T43" fmla="*/ 97054 h 836"/>
              <a:gd name="T44" fmla="*/ 231842 w 3003"/>
              <a:gd name="T45" fmla="*/ 119063 h 836"/>
              <a:gd name="T46" fmla="*/ 115921 w 3003"/>
              <a:gd name="T47" fmla="*/ 150452 h 836"/>
              <a:gd name="T48" fmla="*/ 990007 w 3003"/>
              <a:gd name="T49" fmla="*/ 163080 h 836"/>
              <a:gd name="T50" fmla="*/ 990007 w 3003"/>
              <a:gd name="T51" fmla="*/ 163080 h 8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03" h="836">
                <a:moveTo>
                  <a:pt x="1505" y="835"/>
                </a:moveTo>
                <a:lnTo>
                  <a:pt x="1505" y="835"/>
                </a:lnTo>
                <a:cubicBezTo>
                  <a:pt x="1471" y="835"/>
                  <a:pt x="1436" y="835"/>
                  <a:pt x="1401" y="835"/>
                </a:cubicBezTo>
                <a:cubicBezTo>
                  <a:pt x="1044" y="826"/>
                  <a:pt x="713" y="801"/>
                  <a:pt x="470" y="740"/>
                </a:cubicBezTo>
                <a:cubicBezTo>
                  <a:pt x="269" y="696"/>
                  <a:pt x="0" y="618"/>
                  <a:pt x="0" y="417"/>
                </a:cubicBezTo>
                <a:cubicBezTo>
                  <a:pt x="0" y="217"/>
                  <a:pt x="287" y="130"/>
                  <a:pt x="504" y="87"/>
                </a:cubicBezTo>
                <a:cubicBezTo>
                  <a:pt x="774" y="34"/>
                  <a:pt x="1131" y="0"/>
                  <a:pt x="1505" y="0"/>
                </a:cubicBezTo>
                <a:cubicBezTo>
                  <a:pt x="1879" y="0"/>
                  <a:pt x="2227" y="34"/>
                  <a:pt x="2497" y="87"/>
                </a:cubicBezTo>
                <a:cubicBezTo>
                  <a:pt x="2636" y="113"/>
                  <a:pt x="2741" y="148"/>
                  <a:pt x="2819" y="191"/>
                </a:cubicBezTo>
                <a:cubicBezTo>
                  <a:pt x="2941" y="243"/>
                  <a:pt x="3002" y="322"/>
                  <a:pt x="3002" y="417"/>
                </a:cubicBezTo>
                <a:cubicBezTo>
                  <a:pt x="3002" y="618"/>
                  <a:pt x="2732" y="696"/>
                  <a:pt x="2532" y="740"/>
                </a:cubicBezTo>
                <a:cubicBezTo>
                  <a:pt x="2288" y="801"/>
                  <a:pt x="1957" y="826"/>
                  <a:pt x="1601" y="835"/>
                </a:cubicBezTo>
                <a:cubicBezTo>
                  <a:pt x="1566" y="835"/>
                  <a:pt x="1531" y="835"/>
                  <a:pt x="1505" y="835"/>
                </a:cubicBezTo>
                <a:close/>
                <a:moveTo>
                  <a:pt x="322" y="417"/>
                </a:moveTo>
                <a:lnTo>
                  <a:pt x="322" y="417"/>
                </a:lnTo>
                <a:cubicBezTo>
                  <a:pt x="374" y="443"/>
                  <a:pt x="461" y="470"/>
                  <a:pt x="609" y="496"/>
                </a:cubicBezTo>
                <a:cubicBezTo>
                  <a:pt x="826" y="539"/>
                  <a:pt x="1114" y="565"/>
                  <a:pt x="1401" y="565"/>
                </a:cubicBezTo>
                <a:cubicBezTo>
                  <a:pt x="1471" y="565"/>
                  <a:pt x="1531" y="565"/>
                  <a:pt x="1601" y="565"/>
                </a:cubicBezTo>
                <a:cubicBezTo>
                  <a:pt x="1888" y="565"/>
                  <a:pt x="2175" y="539"/>
                  <a:pt x="2393" y="496"/>
                </a:cubicBezTo>
                <a:cubicBezTo>
                  <a:pt x="2541" y="470"/>
                  <a:pt x="2628" y="443"/>
                  <a:pt x="2680" y="417"/>
                </a:cubicBezTo>
                <a:cubicBezTo>
                  <a:pt x="2628" y="391"/>
                  <a:pt x="2532" y="365"/>
                  <a:pt x="2358" y="330"/>
                </a:cubicBezTo>
                <a:cubicBezTo>
                  <a:pt x="2123" y="295"/>
                  <a:pt x="1818" y="269"/>
                  <a:pt x="1505" y="269"/>
                </a:cubicBezTo>
                <a:cubicBezTo>
                  <a:pt x="1184" y="269"/>
                  <a:pt x="887" y="295"/>
                  <a:pt x="644" y="330"/>
                </a:cubicBezTo>
                <a:cubicBezTo>
                  <a:pt x="478" y="365"/>
                  <a:pt x="374" y="391"/>
                  <a:pt x="322" y="417"/>
                </a:cubicBezTo>
                <a:close/>
                <a:moveTo>
                  <a:pt x="2750" y="452"/>
                </a:moveTo>
                <a:lnTo>
                  <a:pt x="2750" y="4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365">
            <a:extLst>
              <a:ext uri="{FF2B5EF4-FFF2-40B4-BE49-F238E27FC236}">
                <a16:creationId xmlns:a16="http://schemas.microsoft.com/office/drawing/2014/main" id="{0BABC390-B4A6-1040-B6B8-AF704985B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5167" y="10460923"/>
            <a:ext cx="3161862" cy="1174669"/>
          </a:xfrm>
          <a:custGeom>
            <a:avLst/>
            <a:gdLst>
              <a:gd name="T0" fmla="*/ 538564 w 3003"/>
              <a:gd name="T1" fmla="*/ 401277 h 1115"/>
              <a:gd name="T2" fmla="*/ 538564 w 3003"/>
              <a:gd name="T3" fmla="*/ 401277 h 1115"/>
              <a:gd name="T4" fmla="*/ 181441 w 3003"/>
              <a:gd name="T5" fmla="*/ 369938 h 1115"/>
              <a:gd name="T6" fmla="*/ 65520 w 3003"/>
              <a:gd name="T7" fmla="*/ 332476 h 1115"/>
              <a:gd name="T8" fmla="*/ 0 w 3003"/>
              <a:gd name="T9" fmla="*/ 250708 h 1115"/>
              <a:gd name="T10" fmla="*/ 0 w 3003"/>
              <a:gd name="T11" fmla="*/ 46828 h 1115"/>
              <a:gd name="T12" fmla="*/ 46800 w 3003"/>
              <a:gd name="T13" fmla="*/ 0 h 1115"/>
              <a:gd name="T14" fmla="*/ 46800 w 3003"/>
              <a:gd name="T15" fmla="*/ 0 h 1115"/>
              <a:gd name="T16" fmla="*/ 93961 w 3003"/>
              <a:gd name="T17" fmla="*/ 34580 h 1115"/>
              <a:gd name="T18" fmla="*/ 219242 w 3003"/>
              <a:gd name="T19" fmla="*/ 75284 h 1115"/>
              <a:gd name="T20" fmla="*/ 504364 w 3003"/>
              <a:gd name="T21" fmla="*/ 100139 h 1115"/>
              <a:gd name="T22" fmla="*/ 576364 w 3003"/>
              <a:gd name="T23" fmla="*/ 100139 h 1115"/>
              <a:gd name="T24" fmla="*/ 861486 w 3003"/>
              <a:gd name="T25" fmla="*/ 75284 h 1115"/>
              <a:gd name="T26" fmla="*/ 986767 w 3003"/>
              <a:gd name="T27" fmla="*/ 34580 h 1115"/>
              <a:gd name="T28" fmla="*/ 1033928 w 3003"/>
              <a:gd name="T29" fmla="*/ 0 h 1115"/>
              <a:gd name="T30" fmla="*/ 1033928 w 3003"/>
              <a:gd name="T31" fmla="*/ 0 h 1115"/>
              <a:gd name="T32" fmla="*/ 1080728 w 3003"/>
              <a:gd name="T33" fmla="*/ 46828 h 1115"/>
              <a:gd name="T34" fmla="*/ 1080728 w 3003"/>
              <a:gd name="T35" fmla="*/ 46828 h 1115"/>
              <a:gd name="T36" fmla="*/ 1080728 w 3003"/>
              <a:gd name="T37" fmla="*/ 46828 h 1115"/>
              <a:gd name="T38" fmla="*/ 1080728 w 3003"/>
              <a:gd name="T39" fmla="*/ 46828 h 1115"/>
              <a:gd name="T40" fmla="*/ 1080728 w 3003"/>
              <a:gd name="T41" fmla="*/ 250708 h 1115"/>
              <a:gd name="T42" fmla="*/ 898927 w 3003"/>
              <a:gd name="T43" fmla="*/ 369938 h 1115"/>
              <a:gd name="T44" fmla="*/ 538564 w 3003"/>
              <a:gd name="T45" fmla="*/ 401277 h 1115"/>
              <a:gd name="T46" fmla="*/ 93961 w 3003"/>
              <a:gd name="T47" fmla="*/ 241342 h 1115"/>
              <a:gd name="T48" fmla="*/ 93961 w 3003"/>
              <a:gd name="T49" fmla="*/ 241342 h 1115"/>
              <a:gd name="T50" fmla="*/ 231842 w 3003"/>
              <a:gd name="T51" fmla="*/ 282046 h 1115"/>
              <a:gd name="T52" fmla="*/ 538564 w 3003"/>
              <a:gd name="T53" fmla="*/ 304019 h 1115"/>
              <a:gd name="T54" fmla="*/ 848886 w 3003"/>
              <a:gd name="T55" fmla="*/ 282046 h 1115"/>
              <a:gd name="T56" fmla="*/ 983527 w 3003"/>
              <a:gd name="T57" fmla="*/ 241342 h 1115"/>
              <a:gd name="T58" fmla="*/ 983527 w 3003"/>
              <a:gd name="T59" fmla="*/ 144085 h 1115"/>
              <a:gd name="T60" fmla="*/ 911527 w 3003"/>
              <a:gd name="T61" fmla="*/ 163176 h 1115"/>
              <a:gd name="T62" fmla="*/ 576364 w 3003"/>
              <a:gd name="T63" fmla="*/ 197396 h 1115"/>
              <a:gd name="T64" fmla="*/ 504364 w 3003"/>
              <a:gd name="T65" fmla="*/ 197396 h 1115"/>
              <a:gd name="T66" fmla="*/ 169201 w 3003"/>
              <a:gd name="T67" fmla="*/ 163176 h 1115"/>
              <a:gd name="T68" fmla="*/ 96841 w 3003"/>
              <a:gd name="T69" fmla="*/ 144085 h 1115"/>
              <a:gd name="T70" fmla="*/ 93961 w 3003"/>
              <a:gd name="T71" fmla="*/ 241342 h 1115"/>
              <a:gd name="T72" fmla="*/ 983527 w 3003"/>
              <a:gd name="T73" fmla="*/ 250708 h 1115"/>
              <a:gd name="T74" fmla="*/ 983527 w 3003"/>
              <a:gd name="T75" fmla="*/ 250708 h 1115"/>
              <a:gd name="T76" fmla="*/ 96841 w 3003"/>
              <a:gd name="T77" fmla="*/ 46828 h 1115"/>
              <a:gd name="T78" fmla="*/ 96841 w 3003"/>
              <a:gd name="T79" fmla="*/ 46828 h 11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003" h="1115">
                <a:moveTo>
                  <a:pt x="1496" y="1114"/>
                </a:moveTo>
                <a:lnTo>
                  <a:pt x="1496" y="1114"/>
                </a:lnTo>
                <a:cubicBezTo>
                  <a:pt x="1123" y="1114"/>
                  <a:pt x="774" y="1079"/>
                  <a:pt x="504" y="1027"/>
                </a:cubicBezTo>
                <a:cubicBezTo>
                  <a:pt x="365" y="1001"/>
                  <a:pt x="261" y="966"/>
                  <a:pt x="182" y="923"/>
                </a:cubicBezTo>
                <a:cubicBezTo>
                  <a:pt x="60" y="870"/>
                  <a:pt x="0" y="792"/>
                  <a:pt x="0" y="696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52"/>
                  <a:pt x="60" y="0"/>
                  <a:pt x="130" y="0"/>
                </a:cubicBezTo>
                <a:cubicBezTo>
                  <a:pt x="200" y="0"/>
                  <a:pt x="252" y="43"/>
                  <a:pt x="261" y="96"/>
                </a:cubicBezTo>
                <a:cubicBezTo>
                  <a:pt x="287" y="113"/>
                  <a:pt x="365" y="165"/>
                  <a:pt x="609" y="209"/>
                </a:cubicBezTo>
                <a:cubicBezTo>
                  <a:pt x="826" y="252"/>
                  <a:pt x="1114" y="278"/>
                  <a:pt x="1401" y="278"/>
                </a:cubicBezTo>
                <a:cubicBezTo>
                  <a:pt x="1471" y="278"/>
                  <a:pt x="1531" y="278"/>
                  <a:pt x="1601" y="278"/>
                </a:cubicBezTo>
                <a:cubicBezTo>
                  <a:pt x="1888" y="278"/>
                  <a:pt x="2175" y="252"/>
                  <a:pt x="2393" y="209"/>
                </a:cubicBezTo>
                <a:cubicBezTo>
                  <a:pt x="2636" y="165"/>
                  <a:pt x="2715" y="113"/>
                  <a:pt x="2741" y="96"/>
                </a:cubicBezTo>
                <a:cubicBezTo>
                  <a:pt x="2758" y="43"/>
                  <a:pt x="2811" y="0"/>
                  <a:pt x="2872" y="0"/>
                </a:cubicBezTo>
                <a:cubicBezTo>
                  <a:pt x="2941" y="0"/>
                  <a:pt x="3002" y="61"/>
                  <a:pt x="3002" y="130"/>
                </a:cubicBezTo>
                <a:cubicBezTo>
                  <a:pt x="3002" y="696"/>
                  <a:pt x="3002" y="696"/>
                  <a:pt x="3002" y="696"/>
                </a:cubicBezTo>
                <a:cubicBezTo>
                  <a:pt x="3002" y="897"/>
                  <a:pt x="2715" y="984"/>
                  <a:pt x="2497" y="1027"/>
                </a:cubicBezTo>
                <a:cubicBezTo>
                  <a:pt x="2227" y="1079"/>
                  <a:pt x="1870" y="1114"/>
                  <a:pt x="1496" y="1114"/>
                </a:cubicBezTo>
                <a:close/>
                <a:moveTo>
                  <a:pt x="261" y="670"/>
                </a:moveTo>
                <a:lnTo>
                  <a:pt x="261" y="670"/>
                </a:lnTo>
                <a:cubicBezTo>
                  <a:pt x="295" y="688"/>
                  <a:pt x="391" y="740"/>
                  <a:pt x="644" y="783"/>
                </a:cubicBezTo>
                <a:cubicBezTo>
                  <a:pt x="879" y="818"/>
                  <a:pt x="1184" y="844"/>
                  <a:pt x="1496" y="844"/>
                </a:cubicBezTo>
                <a:cubicBezTo>
                  <a:pt x="1809" y="844"/>
                  <a:pt x="2114" y="818"/>
                  <a:pt x="2358" y="783"/>
                </a:cubicBezTo>
                <a:cubicBezTo>
                  <a:pt x="2610" y="740"/>
                  <a:pt x="2706" y="688"/>
                  <a:pt x="2732" y="670"/>
                </a:cubicBezTo>
                <a:cubicBezTo>
                  <a:pt x="2732" y="400"/>
                  <a:pt x="2732" y="400"/>
                  <a:pt x="2732" y="400"/>
                </a:cubicBezTo>
                <a:cubicBezTo>
                  <a:pt x="2671" y="426"/>
                  <a:pt x="2593" y="444"/>
                  <a:pt x="2532" y="453"/>
                </a:cubicBezTo>
                <a:cubicBezTo>
                  <a:pt x="2288" y="514"/>
                  <a:pt x="1957" y="539"/>
                  <a:pt x="1601" y="548"/>
                </a:cubicBezTo>
                <a:cubicBezTo>
                  <a:pt x="1540" y="548"/>
                  <a:pt x="1462" y="548"/>
                  <a:pt x="1401" y="548"/>
                </a:cubicBezTo>
                <a:cubicBezTo>
                  <a:pt x="1044" y="539"/>
                  <a:pt x="713" y="514"/>
                  <a:pt x="470" y="453"/>
                </a:cubicBezTo>
                <a:cubicBezTo>
                  <a:pt x="409" y="444"/>
                  <a:pt x="330" y="426"/>
                  <a:pt x="269" y="400"/>
                </a:cubicBezTo>
                <a:lnTo>
                  <a:pt x="261" y="670"/>
                </a:lnTo>
                <a:close/>
                <a:moveTo>
                  <a:pt x="2732" y="696"/>
                </a:moveTo>
                <a:lnTo>
                  <a:pt x="2732" y="696"/>
                </a:lnTo>
                <a:close/>
                <a:moveTo>
                  <a:pt x="269" y="130"/>
                </a:moveTo>
                <a:lnTo>
                  <a:pt x="269" y="1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366">
            <a:extLst>
              <a:ext uri="{FF2B5EF4-FFF2-40B4-BE49-F238E27FC236}">
                <a16:creationId xmlns:a16="http://schemas.microsoft.com/office/drawing/2014/main" id="{9AB596BE-B0F1-454A-994C-0856F0A9E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1415" y="7192274"/>
            <a:ext cx="3171145" cy="5636562"/>
          </a:xfrm>
          <a:custGeom>
            <a:avLst/>
            <a:gdLst>
              <a:gd name="T0" fmla="*/ 184609 w 3013"/>
              <a:gd name="T1" fmla="*/ 27717 h 5354"/>
              <a:gd name="T2" fmla="*/ 0 w 3013"/>
              <a:gd name="T3" fmla="*/ 554338 h 5354"/>
              <a:gd name="T4" fmla="*/ 0 w 3013"/>
              <a:gd name="T5" fmla="*/ 974051 h 5354"/>
              <a:gd name="T6" fmla="*/ 0 w 3013"/>
              <a:gd name="T7" fmla="*/ 1572665 h 5354"/>
              <a:gd name="T8" fmla="*/ 541951 w 3013"/>
              <a:gd name="T9" fmla="*/ 1926865 h 5354"/>
              <a:gd name="T10" fmla="*/ 1083902 w 3013"/>
              <a:gd name="T11" fmla="*/ 1572665 h 5354"/>
              <a:gd name="T12" fmla="*/ 1083902 w 3013"/>
              <a:gd name="T13" fmla="*/ 1368927 h 5354"/>
              <a:gd name="T14" fmla="*/ 1083902 w 3013"/>
              <a:gd name="T15" fmla="*/ 1165190 h 5354"/>
              <a:gd name="T16" fmla="*/ 1083902 w 3013"/>
              <a:gd name="T17" fmla="*/ 964692 h 5354"/>
              <a:gd name="T18" fmla="*/ 1083902 w 3013"/>
              <a:gd name="T19" fmla="*/ 760955 h 5354"/>
              <a:gd name="T20" fmla="*/ 1083902 w 3013"/>
              <a:gd name="T21" fmla="*/ 557218 h 5354"/>
              <a:gd name="T22" fmla="*/ 1083902 w 3013"/>
              <a:gd name="T23" fmla="*/ 353841 h 5354"/>
              <a:gd name="T24" fmla="*/ 1083902 w 3013"/>
              <a:gd name="T25" fmla="*/ 150103 h 5354"/>
              <a:gd name="T26" fmla="*/ 964788 w 3013"/>
              <a:gd name="T27" fmla="*/ 1215584 h 5354"/>
              <a:gd name="T28" fmla="*/ 115875 w 3013"/>
              <a:gd name="T29" fmla="*/ 1215584 h 5354"/>
              <a:gd name="T30" fmla="*/ 172014 w 3013"/>
              <a:gd name="T31" fmla="*/ 1484834 h 5354"/>
              <a:gd name="T32" fmla="*/ 986740 w 3013"/>
              <a:gd name="T33" fmla="*/ 1563306 h 5354"/>
              <a:gd name="T34" fmla="*/ 162657 w 3013"/>
              <a:gd name="T35" fmla="*/ 1588503 h 5354"/>
              <a:gd name="T36" fmla="*/ 848913 w 3013"/>
              <a:gd name="T37" fmla="*/ 1400244 h 5354"/>
              <a:gd name="T38" fmla="*/ 159778 w 3013"/>
              <a:gd name="T39" fmla="*/ 1384766 h 5354"/>
              <a:gd name="T40" fmla="*/ 898933 w 3013"/>
              <a:gd name="T41" fmla="*/ 1287576 h 5354"/>
              <a:gd name="T42" fmla="*/ 911529 w 3013"/>
              <a:gd name="T43" fmla="*/ 469748 h 5354"/>
              <a:gd name="T44" fmla="*/ 231751 w 3013"/>
              <a:gd name="T45" fmla="*/ 585655 h 5354"/>
              <a:gd name="T46" fmla="*/ 97163 w 3013"/>
              <a:gd name="T47" fmla="*/ 447790 h 5354"/>
              <a:gd name="T48" fmla="*/ 986740 w 3013"/>
              <a:gd name="T49" fmla="*/ 952094 h 5354"/>
              <a:gd name="T50" fmla="*/ 97163 w 3013"/>
              <a:gd name="T51" fmla="*/ 855265 h 5354"/>
              <a:gd name="T52" fmla="*/ 986740 w 3013"/>
              <a:gd name="T53" fmla="*/ 858144 h 5354"/>
              <a:gd name="T54" fmla="*/ 541951 w 3013"/>
              <a:gd name="T55" fmla="*/ 811349 h 5354"/>
              <a:gd name="T56" fmla="*/ 504525 w 3013"/>
              <a:gd name="T57" fmla="*/ 704801 h 5354"/>
              <a:gd name="T58" fmla="*/ 97163 w 3013"/>
              <a:gd name="T59" fmla="*/ 1061882 h 5354"/>
              <a:gd name="T60" fmla="*/ 579377 w 3013"/>
              <a:gd name="T61" fmla="*/ 1115156 h 5354"/>
              <a:gd name="T62" fmla="*/ 986740 w 3013"/>
              <a:gd name="T63" fmla="*/ 1159071 h 5354"/>
              <a:gd name="T64" fmla="*/ 197204 w 3013"/>
              <a:gd name="T65" fmla="*/ 1193627 h 5354"/>
              <a:gd name="T66" fmla="*/ 986740 w 3013"/>
              <a:gd name="T67" fmla="*/ 244053 h 5354"/>
              <a:gd name="T68" fmla="*/ 162657 w 3013"/>
              <a:gd name="T69" fmla="*/ 366079 h 5354"/>
              <a:gd name="T70" fmla="*/ 97163 w 3013"/>
              <a:gd name="T71" fmla="*/ 244053 h 5354"/>
              <a:gd name="T72" fmla="*/ 125232 w 3013"/>
              <a:gd name="T73" fmla="*/ 253412 h 5354"/>
              <a:gd name="T74" fmla="*/ 147183 w 3013"/>
              <a:gd name="T75" fmla="*/ 259531 h 5354"/>
              <a:gd name="T76" fmla="*/ 172014 w 3013"/>
              <a:gd name="T77" fmla="*/ 266010 h 5354"/>
              <a:gd name="T78" fmla="*/ 541951 w 3013"/>
              <a:gd name="T79" fmla="*/ 297327 h 5354"/>
              <a:gd name="T80" fmla="*/ 930601 w 3013"/>
              <a:gd name="T81" fmla="*/ 262771 h 5354"/>
              <a:gd name="T82" fmla="*/ 952193 w 3013"/>
              <a:gd name="T83" fmla="*/ 256651 h 5354"/>
              <a:gd name="T84" fmla="*/ 977383 w 3013"/>
              <a:gd name="T85" fmla="*/ 246932 h 5354"/>
              <a:gd name="T86" fmla="*/ 541951 w 3013"/>
              <a:gd name="T87" fmla="*/ 93590 h 5354"/>
              <a:gd name="T88" fmla="*/ 961909 w 3013"/>
              <a:gd name="T89" fmla="*/ 150103 h 5354"/>
              <a:gd name="T90" fmla="*/ 952193 w 3013"/>
              <a:gd name="T91" fmla="*/ 152983 h 5354"/>
              <a:gd name="T92" fmla="*/ 939958 w 3013"/>
              <a:gd name="T93" fmla="*/ 159462 h 5354"/>
              <a:gd name="T94" fmla="*/ 924124 w 3013"/>
              <a:gd name="T95" fmla="*/ 162702 h 5354"/>
              <a:gd name="T96" fmla="*/ 905411 w 3013"/>
              <a:gd name="T97" fmla="*/ 168821 h 5354"/>
              <a:gd name="T98" fmla="*/ 883459 w 3013"/>
              <a:gd name="T99" fmla="*/ 172061 h 5354"/>
              <a:gd name="T100" fmla="*/ 576498 w 3013"/>
              <a:gd name="T101" fmla="*/ 200138 h 5354"/>
              <a:gd name="T102" fmla="*/ 209799 w 3013"/>
              <a:gd name="T103" fmla="*/ 174940 h 5354"/>
              <a:gd name="T104" fmla="*/ 187848 w 3013"/>
              <a:gd name="T105" fmla="*/ 168821 h 5354"/>
              <a:gd name="T106" fmla="*/ 169135 w 3013"/>
              <a:gd name="T107" fmla="*/ 165582 h 5354"/>
              <a:gd name="T108" fmla="*/ 150062 w 3013"/>
              <a:gd name="T109" fmla="*/ 159462 h 5354"/>
              <a:gd name="T110" fmla="*/ 137827 w 3013"/>
              <a:gd name="T111" fmla="*/ 156223 h 5354"/>
              <a:gd name="T112" fmla="*/ 125232 w 3013"/>
              <a:gd name="T113" fmla="*/ 150103 h 5354"/>
              <a:gd name="T114" fmla="*/ 119114 w 3013"/>
              <a:gd name="T115" fmla="*/ 146864 h 5354"/>
              <a:gd name="T116" fmla="*/ 541951 w 3013"/>
              <a:gd name="T117" fmla="*/ 1829676 h 5354"/>
              <a:gd name="T118" fmla="*/ 504525 w 3013"/>
              <a:gd name="T119" fmla="*/ 1723128 h 535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13" h="5354">
                <a:moveTo>
                  <a:pt x="2829" y="182"/>
                </a:moveTo>
                <a:lnTo>
                  <a:pt x="2829" y="182"/>
                </a:lnTo>
                <a:cubicBezTo>
                  <a:pt x="2751" y="147"/>
                  <a:pt x="2638" y="112"/>
                  <a:pt x="2507" y="77"/>
                </a:cubicBezTo>
                <a:cubicBezTo>
                  <a:pt x="2237" y="26"/>
                  <a:pt x="1880" y="0"/>
                  <a:pt x="1506" y="0"/>
                </a:cubicBezTo>
                <a:cubicBezTo>
                  <a:pt x="1132" y="0"/>
                  <a:pt x="783" y="26"/>
                  <a:pt x="513" y="77"/>
                </a:cubicBezTo>
                <a:cubicBezTo>
                  <a:pt x="296" y="129"/>
                  <a:pt x="8" y="208"/>
                  <a:pt x="0" y="408"/>
                </a:cubicBezTo>
                <a:cubicBezTo>
                  <a:pt x="0" y="974"/>
                  <a:pt x="0" y="974"/>
                  <a:pt x="0" y="974"/>
                </a:cubicBezTo>
                <a:cubicBezTo>
                  <a:pt x="0" y="991"/>
                  <a:pt x="0" y="1000"/>
                  <a:pt x="0" y="1009"/>
                </a:cubicBezTo>
                <a:cubicBezTo>
                  <a:pt x="0" y="1540"/>
                  <a:pt x="0" y="1540"/>
                  <a:pt x="0" y="1540"/>
                </a:cubicBezTo>
                <a:cubicBezTo>
                  <a:pt x="0" y="1557"/>
                  <a:pt x="0" y="1566"/>
                  <a:pt x="0" y="1575"/>
                </a:cubicBezTo>
                <a:cubicBezTo>
                  <a:pt x="0" y="2106"/>
                  <a:pt x="0" y="2106"/>
                  <a:pt x="0" y="2106"/>
                </a:cubicBezTo>
                <a:cubicBezTo>
                  <a:pt x="0" y="2123"/>
                  <a:pt x="0" y="2132"/>
                  <a:pt x="0" y="2140"/>
                </a:cubicBezTo>
                <a:cubicBezTo>
                  <a:pt x="0" y="2680"/>
                  <a:pt x="0" y="2680"/>
                  <a:pt x="0" y="2680"/>
                </a:cubicBezTo>
                <a:cubicBezTo>
                  <a:pt x="0" y="2689"/>
                  <a:pt x="0" y="2698"/>
                  <a:pt x="0" y="2706"/>
                </a:cubicBezTo>
                <a:cubicBezTo>
                  <a:pt x="0" y="3246"/>
                  <a:pt x="0" y="3246"/>
                  <a:pt x="0" y="3246"/>
                </a:cubicBezTo>
                <a:cubicBezTo>
                  <a:pt x="0" y="3255"/>
                  <a:pt x="0" y="3263"/>
                  <a:pt x="0" y="3263"/>
                </a:cubicBezTo>
                <a:cubicBezTo>
                  <a:pt x="0" y="3803"/>
                  <a:pt x="0" y="3803"/>
                  <a:pt x="0" y="3803"/>
                </a:cubicBezTo>
                <a:cubicBezTo>
                  <a:pt x="0" y="3812"/>
                  <a:pt x="0" y="3821"/>
                  <a:pt x="0" y="3829"/>
                </a:cubicBezTo>
                <a:cubicBezTo>
                  <a:pt x="0" y="4369"/>
                  <a:pt x="0" y="4369"/>
                  <a:pt x="0" y="4369"/>
                </a:cubicBezTo>
                <a:cubicBezTo>
                  <a:pt x="0" y="4378"/>
                  <a:pt x="0" y="4387"/>
                  <a:pt x="0" y="4395"/>
                </a:cubicBezTo>
                <a:cubicBezTo>
                  <a:pt x="0" y="4935"/>
                  <a:pt x="0" y="4935"/>
                  <a:pt x="0" y="4935"/>
                </a:cubicBezTo>
                <a:cubicBezTo>
                  <a:pt x="0" y="5031"/>
                  <a:pt x="61" y="5109"/>
                  <a:pt x="183" y="5161"/>
                </a:cubicBezTo>
                <a:cubicBezTo>
                  <a:pt x="261" y="5205"/>
                  <a:pt x="374" y="5240"/>
                  <a:pt x="505" y="5266"/>
                </a:cubicBezTo>
                <a:cubicBezTo>
                  <a:pt x="775" y="5318"/>
                  <a:pt x="1132" y="5353"/>
                  <a:pt x="1506" y="5353"/>
                </a:cubicBezTo>
                <a:cubicBezTo>
                  <a:pt x="1880" y="5353"/>
                  <a:pt x="2228" y="5318"/>
                  <a:pt x="2498" y="5266"/>
                </a:cubicBezTo>
                <a:cubicBezTo>
                  <a:pt x="2716" y="5222"/>
                  <a:pt x="3012" y="5135"/>
                  <a:pt x="3012" y="4935"/>
                </a:cubicBezTo>
                <a:cubicBezTo>
                  <a:pt x="3012" y="4369"/>
                  <a:pt x="3012" y="4369"/>
                  <a:pt x="3012" y="4369"/>
                </a:cubicBezTo>
                <a:cubicBezTo>
                  <a:pt x="3012" y="4360"/>
                  <a:pt x="3012" y="4352"/>
                  <a:pt x="3012" y="4343"/>
                </a:cubicBezTo>
                <a:cubicBezTo>
                  <a:pt x="3012" y="3803"/>
                  <a:pt x="3012" y="3803"/>
                  <a:pt x="3012" y="3803"/>
                </a:cubicBezTo>
                <a:cubicBezTo>
                  <a:pt x="3012" y="3795"/>
                  <a:pt x="3012" y="3786"/>
                  <a:pt x="3012" y="3777"/>
                </a:cubicBezTo>
                <a:cubicBezTo>
                  <a:pt x="3012" y="3237"/>
                  <a:pt x="3012" y="3237"/>
                  <a:pt x="3012" y="3237"/>
                </a:cubicBezTo>
                <a:cubicBezTo>
                  <a:pt x="3012" y="3229"/>
                  <a:pt x="3012" y="3220"/>
                  <a:pt x="3012" y="3220"/>
                </a:cubicBezTo>
                <a:cubicBezTo>
                  <a:pt x="3012" y="2680"/>
                  <a:pt x="3012" y="2680"/>
                  <a:pt x="3012" y="2680"/>
                </a:cubicBezTo>
                <a:cubicBezTo>
                  <a:pt x="3012" y="2671"/>
                  <a:pt x="3012" y="2663"/>
                  <a:pt x="3012" y="2654"/>
                </a:cubicBezTo>
                <a:cubicBezTo>
                  <a:pt x="3012" y="2114"/>
                  <a:pt x="3012" y="2114"/>
                  <a:pt x="3012" y="2114"/>
                </a:cubicBezTo>
                <a:cubicBezTo>
                  <a:pt x="3012" y="2106"/>
                  <a:pt x="3012" y="2097"/>
                  <a:pt x="3012" y="2088"/>
                </a:cubicBezTo>
                <a:cubicBezTo>
                  <a:pt x="3012" y="1548"/>
                  <a:pt x="3012" y="1548"/>
                  <a:pt x="3012" y="1548"/>
                </a:cubicBezTo>
                <a:cubicBezTo>
                  <a:pt x="3012" y="1540"/>
                  <a:pt x="3012" y="1540"/>
                  <a:pt x="3012" y="1540"/>
                </a:cubicBezTo>
                <a:cubicBezTo>
                  <a:pt x="3012" y="1531"/>
                  <a:pt x="3012" y="1531"/>
                  <a:pt x="3012" y="1522"/>
                </a:cubicBezTo>
                <a:cubicBezTo>
                  <a:pt x="3012" y="983"/>
                  <a:pt x="3012" y="983"/>
                  <a:pt x="3012" y="983"/>
                </a:cubicBezTo>
                <a:cubicBezTo>
                  <a:pt x="3012" y="974"/>
                  <a:pt x="3012" y="974"/>
                  <a:pt x="3012" y="974"/>
                </a:cubicBezTo>
                <a:cubicBezTo>
                  <a:pt x="3012" y="965"/>
                  <a:pt x="3012" y="965"/>
                  <a:pt x="3012" y="956"/>
                </a:cubicBezTo>
                <a:cubicBezTo>
                  <a:pt x="3012" y="417"/>
                  <a:pt x="3012" y="417"/>
                  <a:pt x="3012" y="417"/>
                </a:cubicBezTo>
                <a:lnTo>
                  <a:pt x="3012" y="408"/>
                </a:lnTo>
                <a:cubicBezTo>
                  <a:pt x="3012" y="321"/>
                  <a:pt x="2951" y="243"/>
                  <a:pt x="2829" y="182"/>
                </a:cubicBezTo>
                <a:close/>
                <a:moveTo>
                  <a:pt x="2690" y="3377"/>
                </a:moveTo>
                <a:lnTo>
                  <a:pt x="2690" y="3377"/>
                </a:lnTo>
                <a:lnTo>
                  <a:pt x="2681" y="3377"/>
                </a:lnTo>
                <a:lnTo>
                  <a:pt x="2690" y="3377"/>
                </a:lnTo>
                <a:close/>
                <a:moveTo>
                  <a:pt x="331" y="3377"/>
                </a:moveTo>
                <a:lnTo>
                  <a:pt x="331" y="3377"/>
                </a:lnTo>
                <a:cubicBezTo>
                  <a:pt x="331" y="3377"/>
                  <a:pt x="331" y="3377"/>
                  <a:pt x="322" y="3377"/>
                </a:cubicBezTo>
                <a:cubicBezTo>
                  <a:pt x="331" y="3377"/>
                  <a:pt x="331" y="3377"/>
                  <a:pt x="331" y="3377"/>
                </a:cubicBezTo>
                <a:close/>
                <a:moveTo>
                  <a:pt x="270" y="4343"/>
                </a:moveTo>
                <a:lnTo>
                  <a:pt x="270" y="4343"/>
                </a:lnTo>
                <a:cubicBezTo>
                  <a:pt x="270" y="4073"/>
                  <a:pt x="270" y="4073"/>
                  <a:pt x="270" y="4073"/>
                </a:cubicBezTo>
                <a:cubicBezTo>
                  <a:pt x="339" y="4099"/>
                  <a:pt x="409" y="4117"/>
                  <a:pt x="478" y="4125"/>
                </a:cubicBezTo>
                <a:cubicBezTo>
                  <a:pt x="722" y="4186"/>
                  <a:pt x="1053" y="4212"/>
                  <a:pt x="1402" y="4221"/>
                </a:cubicBezTo>
                <a:cubicBezTo>
                  <a:pt x="1471" y="4221"/>
                  <a:pt x="1541" y="4221"/>
                  <a:pt x="1610" y="4221"/>
                </a:cubicBezTo>
                <a:cubicBezTo>
                  <a:pt x="1959" y="4212"/>
                  <a:pt x="2289" y="4186"/>
                  <a:pt x="2533" y="4125"/>
                </a:cubicBezTo>
                <a:cubicBezTo>
                  <a:pt x="2603" y="4117"/>
                  <a:pt x="2673" y="4099"/>
                  <a:pt x="2742" y="4073"/>
                </a:cubicBezTo>
                <a:cubicBezTo>
                  <a:pt x="2742" y="4343"/>
                  <a:pt x="2742" y="4343"/>
                  <a:pt x="2742" y="4343"/>
                </a:cubicBezTo>
                <a:cubicBezTo>
                  <a:pt x="2707" y="4360"/>
                  <a:pt x="2620" y="4413"/>
                  <a:pt x="2359" y="4456"/>
                </a:cubicBezTo>
                <a:cubicBezTo>
                  <a:pt x="2124" y="4491"/>
                  <a:pt x="1819" y="4517"/>
                  <a:pt x="1506" y="4517"/>
                </a:cubicBezTo>
                <a:cubicBezTo>
                  <a:pt x="1193" y="4517"/>
                  <a:pt x="888" y="4491"/>
                  <a:pt x="644" y="4456"/>
                </a:cubicBezTo>
                <a:cubicBezTo>
                  <a:pt x="566" y="4439"/>
                  <a:pt x="505" y="4421"/>
                  <a:pt x="452" y="4413"/>
                </a:cubicBezTo>
                <a:cubicBezTo>
                  <a:pt x="444" y="4413"/>
                  <a:pt x="444" y="4413"/>
                  <a:pt x="444" y="4413"/>
                </a:cubicBezTo>
                <a:cubicBezTo>
                  <a:pt x="331" y="4378"/>
                  <a:pt x="287" y="4352"/>
                  <a:pt x="270" y="4343"/>
                </a:cubicBezTo>
                <a:close/>
                <a:moveTo>
                  <a:pt x="2742" y="3777"/>
                </a:moveTo>
                <a:lnTo>
                  <a:pt x="2742" y="3777"/>
                </a:lnTo>
                <a:cubicBezTo>
                  <a:pt x="2707" y="3795"/>
                  <a:pt x="2620" y="3847"/>
                  <a:pt x="2359" y="3890"/>
                </a:cubicBezTo>
                <a:cubicBezTo>
                  <a:pt x="2124" y="3925"/>
                  <a:pt x="1819" y="3951"/>
                  <a:pt x="1506" y="3951"/>
                </a:cubicBezTo>
                <a:cubicBezTo>
                  <a:pt x="1193" y="3951"/>
                  <a:pt x="888" y="3925"/>
                  <a:pt x="644" y="3890"/>
                </a:cubicBezTo>
                <a:cubicBezTo>
                  <a:pt x="566" y="3873"/>
                  <a:pt x="505" y="3855"/>
                  <a:pt x="452" y="3847"/>
                </a:cubicBezTo>
                <a:cubicBezTo>
                  <a:pt x="444" y="3847"/>
                  <a:pt x="444" y="3847"/>
                  <a:pt x="444" y="3847"/>
                </a:cubicBezTo>
                <a:cubicBezTo>
                  <a:pt x="331" y="3812"/>
                  <a:pt x="287" y="3786"/>
                  <a:pt x="270" y="3777"/>
                </a:cubicBezTo>
                <a:cubicBezTo>
                  <a:pt x="270" y="3516"/>
                  <a:pt x="270" y="3516"/>
                  <a:pt x="270" y="3516"/>
                </a:cubicBezTo>
                <a:cubicBezTo>
                  <a:pt x="339" y="3533"/>
                  <a:pt x="417" y="3560"/>
                  <a:pt x="513" y="3577"/>
                </a:cubicBezTo>
                <a:cubicBezTo>
                  <a:pt x="775" y="3638"/>
                  <a:pt x="1132" y="3664"/>
                  <a:pt x="1506" y="3664"/>
                </a:cubicBezTo>
                <a:cubicBezTo>
                  <a:pt x="1880" y="3664"/>
                  <a:pt x="2237" y="3638"/>
                  <a:pt x="2498" y="3577"/>
                </a:cubicBezTo>
                <a:cubicBezTo>
                  <a:pt x="2577" y="3560"/>
                  <a:pt x="2664" y="3542"/>
                  <a:pt x="2742" y="3516"/>
                </a:cubicBezTo>
                <a:lnTo>
                  <a:pt x="2742" y="3777"/>
                </a:lnTo>
                <a:close/>
                <a:moveTo>
                  <a:pt x="1610" y="1392"/>
                </a:moveTo>
                <a:lnTo>
                  <a:pt x="1610" y="1392"/>
                </a:lnTo>
                <a:cubicBezTo>
                  <a:pt x="1959" y="1392"/>
                  <a:pt x="2289" y="1357"/>
                  <a:pt x="2533" y="1305"/>
                </a:cubicBezTo>
                <a:cubicBezTo>
                  <a:pt x="2603" y="1287"/>
                  <a:pt x="2673" y="1270"/>
                  <a:pt x="2742" y="1244"/>
                </a:cubicBezTo>
                <a:cubicBezTo>
                  <a:pt x="2742" y="1514"/>
                  <a:pt x="2742" y="1514"/>
                  <a:pt x="2742" y="1514"/>
                </a:cubicBezTo>
                <a:cubicBezTo>
                  <a:pt x="2716" y="1531"/>
                  <a:pt x="2620" y="1583"/>
                  <a:pt x="2359" y="1627"/>
                </a:cubicBezTo>
                <a:cubicBezTo>
                  <a:pt x="2124" y="1670"/>
                  <a:pt x="1819" y="1688"/>
                  <a:pt x="1506" y="1688"/>
                </a:cubicBezTo>
                <a:cubicBezTo>
                  <a:pt x="1193" y="1688"/>
                  <a:pt x="888" y="1670"/>
                  <a:pt x="644" y="1627"/>
                </a:cubicBezTo>
                <a:cubicBezTo>
                  <a:pt x="566" y="1618"/>
                  <a:pt x="505" y="1601"/>
                  <a:pt x="452" y="1583"/>
                </a:cubicBezTo>
                <a:lnTo>
                  <a:pt x="444" y="1583"/>
                </a:lnTo>
                <a:cubicBezTo>
                  <a:pt x="331" y="1557"/>
                  <a:pt x="287" y="1522"/>
                  <a:pt x="270" y="1514"/>
                </a:cubicBezTo>
                <a:cubicBezTo>
                  <a:pt x="270" y="1244"/>
                  <a:pt x="270" y="1244"/>
                  <a:pt x="270" y="1244"/>
                </a:cubicBezTo>
                <a:cubicBezTo>
                  <a:pt x="339" y="1270"/>
                  <a:pt x="409" y="1287"/>
                  <a:pt x="478" y="1305"/>
                </a:cubicBezTo>
                <a:cubicBezTo>
                  <a:pt x="722" y="1357"/>
                  <a:pt x="1053" y="1392"/>
                  <a:pt x="1402" y="1392"/>
                </a:cubicBezTo>
                <a:cubicBezTo>
                  <a:pt x="1471" y="1392"/>
                  <a:pt x="1541" y="1392"/>
                  <a:pt x="1610" y="1392"/>
                </a:cubicBezTo>
                <a:close/>
                <a:moveTo>
                  <a:pt x="2742" y="2645"/>
                </a:moveTo>
                <a:lnTo>
                  <a:pt x="2742" y="2645"/>
                </a:lnTo>
                <a:cubicBezTo>
                  <a:pt x="2716" y="2671"/>
                  <a:pt x="2620" y="2715"/>
                  <a:pt x="2359" y="2759"/>
                </a:cubicBezTo>
                <a:cubicBezTo>
                  <a:pt x="2124" y="2802"/>
                  <a:pt x="1819" y="2828"/>
                  <a:pt x="1506" y="2828"/>
                </a:cubicBezTo>
                <a:cubicBezTo>
                  <a:pt x="1193" y="2828"/>
                  <a:pt x="888" y="2802"/>
                  <a:pt x="644" y="2759"/>
                </a:cubicBezTo>
                <a:cubicBezTo>
                  <a:pt x="392" y="2715"/>
                  <a:pt x="296" y="2671"/>
                  <a:pt x="270" y="2645"/>
                </a:cubicBezTo>
                <a:cubicBezTo>
                  <a:pt x="270" y="2376"/>
                  <a:pt x="270" y="2376"/>
                  <a:pt x="270" y="2376"/>
                </a:cubicBezTo>
                <a:cubicBezTo>
                  <a:pt x="339" y="2402"/>
                  <a:pt x="409" y="2419"/>
                  <a:pt x="478" y="2437"/>
                </a:cubicBezTo>
                <a:cubicBezTo>
                  <a:pt x="722" y="2489"/>
                  <a:pt x="1053" y="2523"/>
                  <a:pt x="1402" y="2532"/>
                </a:cubicBezTo>
                <a:cubicBezTo>
                  <a:pt x="1471" y="2532"/>
                  <a:pt x="1541" y="2532"/>
                  <a:pt x="1610" y="2532"/>
                </a:cubicBezTo>
                <a:cubicBezTo>
                  <a:pt x="1959" y="2523"/>
                  <a:pt x="2289" y="2489"/>
                  <a:pt x="2533" y="2437"/>
                </a:cubicBezTo>
                <a:cubicBezTo>
                  <a:pt x="2603" y="2419"/>
                  <a:pt x="2673" y="2402"/>
                  <a:pt x="2742" y="2384"/>
                </a:cubicBezTo>
                <a:lnTo>
                  <a:pt x="2742" y="2645"/>
                </a:lnTo>
                <a:close/>
                <a:moveTo>
                  <a:pt x="2742" y="2079"/>
                </a:moveTo>
                <a:lnTo>
                  <a:pt x="2742" y="2079"/>
                </a:lnTo>
                <a:cubicBezTo>
                  <a:pt x="2716" y="2097"/>
                  <a:pt x="2620" y="2149"/>
                  <a:pt x="2359" y="2193"/>
                </a:cubicBezTo>
                <a:cubicBezTo>
                  <a:pt x="2124" y="2236"/>
                  <a:pt x="1819" y="2254"/>
                  <a:pt x="1506" y="2254"/>
                </a:cubicBezTo>
                <a:cubicBezTo>
                  <a:pt x="1193" y="2254"/>
                  <a:pt x="888" y="2236"/>
                  <a:pt x="644" y="2193"/>
                </a:cubicBezTo>
                <a:cubicBezTo>
                  <a:pt x="392" y="2149"/>
                  <a:pt x="296" y="2097"/>
                  <a:pt x="270" y="2079"/>
                </a:cubicBezTo>
                <a:cubicBezTo>
                  <a:pt x="270" y="1810"/>
                  <a:pt x="270" y="1810"/>
                  <a:pt x="270" y="1810"/>
                </a:cubicBezTo>
                <a:cubicBezTo>
                  <a:pt x="339" y="1836"/>
                  <a:pt x="409" y="1853"/>
                  <a:pt x="478" y="1870"/>
                </a:cubicBezTo>
                <a:cubicBezTo>
                  <a:pt x="722" y="1923"/>
                  <a:pt x="1053" y="1958"/>
                  <a:pt x="1402" y="1958"/>
                </a:cubicBezTo>
                <a:cubicBezTo>
                  <a:pt x="1471" y="1958"/>
                  <a:pt x="1541" y="1958"/>
                  <a:pt x="1610" y="1958"/>
                </a:cubicBezTo>
                <a:cubicBezTo>
                  <a:pt x="1959" y="1958"/>
                  <a:pt x="2289" y="1923"/>
                  <a:pt x="2533" y="1870"/>
                </a:cubicBezTo>
                <a:cubicBezTo>
                  <a:pt x="2603" y="1853"/>
                  <a:pt x="2673" y="1836"/>
                  <a:pt x="2742" y="1810"/>
                </a:cubicBezTo>
                <a:lnTo>
                  <a:pt x="2742" y="2079"/>
                </a:lnTo>
                <a:close/>
                <a:moveTo>
                  <a:pt x="270" y="2950"/>
                </a:moveTo>
                <a:lnTo>
                  <a:pt x="270" y="2950"/>
                </a:lnTo>
                <a:cubicBezTo>
                  <a:pt x="339" y="2976"/>
                  <a:pt x="409" y="2994"/>
                  <a:pt x="478" y="3002"/>
                </a:cubicBezTo>
                <a:cubicBezTo>
                  <a:pt x="513" y="3011"/>
                  <a:pt x="557" y="3020"/>
                  <a:pt x="600" y="3029"/>
                </a:cubicBezTo>
                <a:cubicBezTo>
                  <a:pt x="827" y="3072"/>
                  <a:pt x="1105" y="3098"/>
                  <a:pt x="1402" y="3098"/>
                </a:cubicBezTo>
                <a:cubicBezTo>
                  <a:pt x="1471" y="3098"/>
                  <a:pt x="1541" y="3098"/>
                  <a:pt x="1610" y="3098"/>
                </a:cubicBezTo>
                <a:cubicBezTo>
                  <a:pt x="1906" y="3098"/>
                  <a:pt x="2185" y="3072"/>
                  <a:pt x="2411" y="3029"/>
                </a:cubicBezTo>
                <a:cubicBezTo>
                  <a:pt x="2455" y="3020"/>
                  <a:pt x="2498" y="3011"/>
                  <a:pt x="2533" y="3002"/>
                </a:cubicBezTo>
                <a:cubicBezTo>
                  <a:pt x="2603" y="2994"/>
                  <a:pt x="2673" y="2976"/>
                  <a:pt x="2742" y="2950"/>
                </a:cubicBezTo>
                <a:cubicBezTo>
                  <a:pt x="2742" y="3115"/>
                  <a:pt x="2742" y="3115"/>
                  <a:pt x="2742" y="3115"/>
                </a:cubicBezTo>
                <a:cubicBezTo>
                  <a:pt x="2742" y="3220"/>
                  <a:pt x="2742" y="3220"/>
                  <a:pt x="2742" y="3220"/>
                </a:cubicBezTo>
                <a:cubicBezTo>
                  <a:pt x="2716" y="3237"/>
                  <a:pt x="2646" y="3272"/>
                  <a:pt x="2464" y="3316"/>
                </a:cubicBezTo>
                <a:cubicBezTo>
                  <a:pt x="2429" y="3316"/>
                  <a:pt x="2403" y="3324"/>
                  <a:pt x="2359" y="3333"/>
                </a:cubicBezTo>
                <a:cubicBezTo>
                  <a:pt x="2124" y="3377"/>
                  <a:pt x="1819" y="3394"/>
                  <a:pt x="1506" y="3394"/>
                </a:cubicBezTo>
                <a:cubicBezTo>
                  <a:pt x="1193" y="3394"/>
                  <a:pt x="888" y="3377"/>
                  <a:pt x="644" y="3333"/>
                </a:cubicBezTo>
                <a:cubicBezTo>
                  <a:pt x="609" y="3324"/>
                  <a:pt x="583" y="3316"/>
                  <a:pt x="548" y="3316"/>
                </a:cubicBezTo>
                <a:cubicBezTo>
                  <a:pt x="365" y="3272"/>
                  <a:pt x="296" y="3237"/>
                  <a:pt x="270" y="3220"/>
                </a:cubicBezTo>
                <a:cubicBezTo>
                  <a:pt x="270" y="3115"/>
                  <a:pt x="270" y="3115"/>
                  <a:pt x="270" y="3115"/>
                </a:cubicBezTo>
                <a:lnTo>
                  <a:pt x="270" y="2950"/>
                </a:lnTo>
                <a:close/>
                <a:moveTo>
                  <a:pt x="2742" y="678"/>
                </a:moveTo>
                <a:lnTo>
                  <a:pt x="2742" y="678"/>
                </a:lnTo>
                <a:cubicBezTo>
                  <a:pt x="2742" y="948"/>
                  <a:pt x="2742" y="948"/>
                  <a:pt x="2742" y="948"/>
                </a:cubicBezTo>
                <a:cubicBezTo>
                  <a:pt x="2716" y="965"/>
                  <a:pt x="2620" y="1017"/>
                  <a:pt x="2359" y="1061"/>
                </a:cubicBezTo>
                <a:cubicBezTo>
                  <a:pt x="2124" y="1104"/>
                  <a:pt x="1819" y="1122"/>
                  <a:pt x="1506" y="1122"/>
                </a:cubicBezTo>
                <a:cubicBezTo>
                  <a:pt x="1193" y="1122"/>
                  <a:pt x="888" y="1104"/>
                  <a:pt x="644" y="1061"/>
                </a:cubicBezTo>
                <a:cubicBezTo>
                  <a:pt x="566" y="1052"/>
                  <a:pt x="505" y="1035"/>
                  <a:pt x="452" y="1017"/>
                </a:cubicBezTo>
                <a:lnTo>
                  <a:pt x="444" y="1017"/>
                </a:lnTo>
                <a:cubicBezTo>
                  <a:pt x="331" y="991"/>
                  <a:pt x="287" y="956"/>
                  <a:pt x="270" y="948"/>
                </a:cubicBezTo>
                <a:cubicBezTo>
                  <a:pt x="270" y="678"/>
                  <a:pt x="270" y="678"/>
                  <a:pt x="270" y="678"/>
                </a:cubicBezTo>
                <a:cubicBezTo>
                  <a:pt x="278" y="678"/>
                  <a:pt x="287" y="686"/>
                  <a:pt x="296" y="686"/>
                </a:cubicBezTo>
                <a:cubicBezTo>
                  <a:pt x="304" y="686"/>
                  <a:pt x="313" y="695"/>
                  <a:pt x="322" y="695"/>
                </a:cubicBezTo>
                <a:cubicBezTo>
                  <a:pt x="322" y="695"/>
                  <a:pt x="322" y="695"/>
                  <a:pt x="331" y="695"/>
                </a:cubicBezTo>
                <a:cubicBezTo>
                  <a:pt x="331" y="695"/>
                  <a:pt x="339" y="704"/>
                  <a:pt x="348" y="704"/>
                </a:cubicBezTo>
                <a:cubicBezTo>
                  <a:pt x="348" y="704"/>
                  <a:pt x="348" y="704"/>
                  <a:pt x="357" y="704"/>
                </a:cubicBezTo>
                <a:cubicBezTo>
                  <a:pt x="357" y="704"/>
                  <a:pt x="365" y="713"/>
                  <a:pt x="374" y="713"/>
                </a:cubicBezTo>
                <a:cubicBezTo>
                  <a:pt x="383" y="713"/>
                  <a:pt x="392" y="713"/>
                  <a:pt x="400" y="721"/>
                </a:cubicBezTo>
                <a:cubicBezTo>
                  <a:pt x="400" y="721"/>
                  <a:pt x="400" y="721"/>
                  <a:pt x="409" y="721"/>
                </a:cubicBezTo>
                <a:cubicBezTo>
                  <a:pt x="409" y="721"/>
                  <a:pt x="417" y="721"/>
                  <a:pt x="426" y="721"/>
                </a:cubicBezTo>
                <a:cubicBezTo>
                  <a:pt x="426" y="721"/>
                  <a:pt x="426" y="721"/>
                  <a:pt x="435" y="721"/>
                </a:cubicBezTo>
                <a:cubicBezTo>
                  <a:pt x="435" y="730"/>
                  <a:pt x="444" y="730"/>
                  <a:pt x="452" y="730"/>
                </a:cubicBezTo>
                <a:cubicBezTo>
                  <a:pt x="461" y="730"/>
                  <a:pt x="470" y="739"/>
                  <a:pt x="478" y="739"/>
                </a:cubicBezTo>
                <a:cubicBezTo>
                  <a:pt x="722" y="791"/>
                  <a:pt x="1053" y="826"/>
                  <a:pt x="1402" y="826"/>
                </a:cubicBezTo>
                <a:cubicBezTo>
                  <a:pt x="1419" y="826"/>
                  <a:pt x="1436" y="826"/>
                  <a:pt x="1454" y="826"/>
                </a:cubicBezTo>
                <a:cubicBezTo>
                  <a:pt x="1462" y="826"/>
                  <a:pt x="1471" y="826"/>
                  <a:pt x="1488" y="826"/>
                </a:cubicBezTo>
                <a:cubicBezTo>
                  <a:pt x="1488" y="826"/>
                  <a:pt x="1497" y="826"/>
                  <a:pt x="1506" y="826"/>
                </a:cubicBezTo>
                <a:cubicBezTo>
                  <a:pt x="1541" y="826"/>
                  <a:pt x="1576" y="826"/>
                  <a:pt x="1610" y="826"/>
                </a:cubicBezTo>
                <a:cubicBezTo>
                  <a:pt x="1959" y="826"/>
                  <a:pt x="2289" y="791"/>
                  <a:pt x="2533" y="739"/>
                </a:cubicBezTo>
                <a:cubicBezTo>
                  <a:pt x="2542" y="739"/>
                  <a:pt x="2551" y="730"/>
                  <a:pt x="2559" y="730"/>
                </a:cubicBezTo>
                <a:lnTo>
                  <a:pt x="2568" y="730"/>
                </a:lnTo>
                <a:cubicBezTo>
                  <a:pt x="2568" y="730"/>
                  <a:pt x="2577" y="730"/>
                  <a:pt x="2586" y="730"/>
                </a:cubicBezTo>
                <a:cubicBezTo>
                  <a:pt x="2586" y="721"/>
                  <a:pt x="2586" y="721"/>
                  <a:pt x="2594" y="721"/>
                </a:cubicBezTo>
                <a:cubicBezTo>
                  <a:pt x="2594" y="721"/>
                  <a:pt x="2603" y="721"/>
                  <a:pt x="2612" y="721"/>
                </a:cubicBezTo>
                <a:cubicBezTo>
                  <a:pt x="2620" y="713"/>
                  <a:pt x="2629" y="713"/>
                  <a:pt x="2638" y="713"/>
                </a:cubicBezTo>
                <a:cubicBezTo>
                  <a:pt x="2638" y="713"/>
                  <a:pt x="2638" y="713"/>
                  <a:pt x="2646" y="713"/>
                </a:cubicBezTo>
                <a:cubicBezTo>
                  <a:pt x="2646" y="713"/>
                  <a:pt x="2655" y="704"/>
                  <a:pt x="2664" y="704"/>
                </a:cubicBezTo>
                <a:cubicBezTo>
                  <a:pt x="2664" y="704"/>
                  <a:pt x="2664" y="704"/>
                  <a:pt x="2673" y="704"/>
                </a:cubicBezTo>
                <a:cubicBezTo>
                  <a:pt x="2673" y="704"/>
                  <a:pt x="2681" y="704"/>
                  <a:pt x="2681" y="695"/>
                </a:cubicBezTo>
                <a:cubicBezTo>
                  <a:pt x="2690" y="695"/>
                  <a:pt x="2690" y="695"/>
                  <a:pt x="2690" y="695"/>
                </a:cubicBezTo>
                <a:cubicBezTo>
                  <a:pt x="2699" y="695"/>
                  <a:pt x="2707" y="695"/>
                  <a:pt x="2716" y="686"/>
                </a:cubicBezTo>
                <a:cubicBezTo>
                  <a:pt x="2725" y="686"/>
                  <a:pt x="2734" y="686"/>
                  <a:pt x="2742" y="678"/>
                </a:cubicBezTo>
                <a:close/>
                <a:moveTo>
                  <a:pt x="653" y="330"/>
                </a:moveTo>
                <a:lnTo>
                  <a:pt x="653" y="330"/>
                </a:lnTo>
                <a:cubicBezTo>
                  <a:pt x="888" y="286"/>
                  <a:pt x="1193" y="260"/>
                  <a:pt x="1506" y="260"/>
                </a:cubicBezTo>
                <a:cubicBezTo>
                  <a:pt x="1819" y="260"/>
                  <a:pt x="2124" y="286"/>
                  <a:pt x="2368" y="330"/>
                </a:cubicBezTo>
                <a:cubicBezTo>
                  <a:pt x="2533" y="356"/>
                  <a:pt x="2629" y="391"/>
                  <a:pt x="2690" y="408"/>
                </a:cubicBezTo>
                <a:cubicBezTo>
                  <a:pt x="2690" y="417"/>
                  <a:pt x="2690" y="417"/>
                  <a:pt x="2681" y="417"/>
                </a:cubicBezTo>
                <a:cubicBezTo>
                  <a:pt x="2681" y="417"/>
                  <a:pt x="2681" y="417"/>
                  <a:pt x="2673" y="417"/>
                </a:cubicBezTo>
                <a:cubicBezTo>
                  <a:pt x="2673" y="417"/>
                  <a:pt x="2664" y="417"/>
                  <a:pt x="2664" y="425"/>
                </a:cubicBezTo>
                <a:cubicBezTo>
                  <a:pt x="2664" y="425"/>
                  <a:pt x="2664" y="425"/>
                  <a:pt x="2655" y="425"/>
                </a:cubicBezTo>
                <a:cubicBezTo>
                  <a:pt x="2646" y="425"/>
                  <a:pt x="2646" y="425"/>
                  <a:pt x="2646" y="425"/>
                </a:cubicBezTo>
                <a:cubicBezTo>
                  <a:pt x="2638" y="434"/>
                  <a:pt x="2638" y="434"/>
                  <a:pt x="2638" y="434"/>
                </a:cubicBezTo>
                <a:lnTo>
                  <a:pt x="2629" y="434"/>
                </a:lnTo>
                <a:cubicBezTo>
                  <a:pt x="2620" y="434"/>
                  <a:pt x="2620" y="434"/>
                  <a:pt x="2620" y="434"/>
                </a:cubicBezTo>
                <a:cubicBezTo>
                  <a:pt x="2612" y="443"/>
                  <a:pt x="2612" y="443"/>
                  <a:pt x="2612" y="443"/>
                </a:cubicBezTo>
                <a:lnTo>
                  <a:pt x="2603" y="443"/>
                </a:lnTo>
                <a:lnTo>
                  <a:pt x="2594" y="443"/>
                </a:lnTo>
                <a:cubicBezTo>
                  <a:pt x="2594" y="443"/>
                  <a:pt x="2586" y="452"/>
                  <a:pt x="2577" y="452"/>
                </a:cubicBezTo>
                <a:cubicBezTo>
                  <a:pt x="2568" y="452"/>
                  <a:pt x="2568" y="452"/>
                  <a:pt x="2568" y="452"/>
                </a:cubicBezTo>
                <a:cubicBezTo>
                  <a:pt x="2559" y="452"/>
                  <a:pt x="2559" y="452"/>
                  <a:pt x="2559" y="452"/>
                </a:cubicBezTo>
                <a:cubicBezTo>
                  <a:pt x="2551" y="460"/>
                  <a:pt x="2551" y="460"/>
                  <a:pt x="2542" y="460"/>
                </a:cubicBezTo>
                <a:cubicBezTo>
                  <a:pt x="2533" y="460"/>
                  <a:pt x="2533" y="460"/>
                  <a:pt x="2525" y="460"/>
                </a:cubicBezTo>
                <a:cubicBezTo>
                  <a:pt x="2525" y="460"/>
                  <a:pt x="2525" y="460"/>
                  <a:pt x="2516" y="469"/>
                </a:cubicBezTo>
                <a:cubicBezTo>
                  <a:pt x="2516" y="469"/>
                  <a:pt x="2507" y="469"/>
                  <a:pt x="2498" y="469"/>
                </a:cubicBezTo>
                <a:cubicBezTo>
                  <a:pt x="2490" y="469"/>
                  <a:pt x="2481" y="469"/>
                  <a:pt x="2481" y="478"/>
                </a:cubicBezTo>
                <a:cubicBezTo>
                  <a:pt x="2472" y="478"/>
                  <a:pt x="2472" y="478"/>
                  <a:pt x="2472" y="478"/>
                </a:cubicBezTo>
                <a:cubicBezTo>
                  <a:pt x="2464" y="478"/>
                  <a:pt x="2464" y="478"/>
                  <a:pt x="2455" y="478"/>
                </a:cubicBezTo>
                <a:lnTo>
                  <a:pt x="2446" y="478"/>
                </a:lnTo>
                <a:cubicBezTo>
                  <a:pt x="2446" y="486"/>
                  <a:pt x="2437" y="486"/>
                  <a:pt x="2429" y="486"/>
                </a:cubicBezTo>
                <a:cubicBezTo>
                  <a:pt x="2429" y="486"/>
                  <a:pt x="2429" y="486"/>
                  <a:pt x="2420" y="486"/>
                </a:cubicBezTo>
                <a:cubicBezTo>
                  <a:pt x="2411" y="486"/>
                  <a:pt x="2403" y="486"/>
                  <a:pt x="2403" y="495"/>
                </a:cubicBezTo>
                <a:cubicBezTo>
                  <a:pt x="2176" y="530"/>
                  <a:pt x="1898" y="556"/>
                  <a:pt x="1602" y="556"/>
                </a:cubicBezTo>
                <a:cubicBezTo>
                  <a:pt x="1541" y="565"/>
                  <a:pt x="1471" y="565"/>
                  <a:pt x="1410" y="556"/>
                </a:cubicBezTo>
                <a:cubicBezTo>
                  <a:pt x="1132" y="556"/>
                  <a:pt x="870" y="530"/>
                  <a:pt x="661" y="495"/>
                </a:cubicBezTo>
                <a:cubicBezTo>
                  <a:pt x="644" y="495"/>
                  <a:pt x="626" y="495"/>
                  <a:pt x="618" y="486"/>
                </a:cubicBezTo>
                <a:cubicBezTo>
                  <a:pt x="609" y="486"/>
                  <a:pt x="600" y="486"/>
                  <a:pt x="592" y="486"/>
                </a:cubicBezTo>
                <a:lnTo>
                  <a:pt x="583" y="486"/>
                </a:lnTo>
                <a:cubicBezTo>
                  <a:pt x="574" y="486"/>
                  <a:pt x="574" y="486"/>
                  <a:pt x="566" y="478"/>
                </a:cubicBezTo>
                <a:cubicBezTo>
                  <a:pt x="566" y="478"/>
                  <a:pt x="566" y="478"/>
                  <a:pt x="557" y="478"/>
                </a:cubicBezTo>
                <a:cubicBezTo>
                  <a:pt x="557" y="478"/>
                  <a:pt x="548" y="478"/>
                  <a:pt x="539" y="478"/>
                </a:cubicBezTo>
                <a:cubicBezTo>
                  <a:pt x="531" y="469"/>
                  <a:pt x="522" y="469"/>
                  <a:pt x="522" y="469"/>
                </a:cubicBezTo>
                <a:cubicBezTo>
                  <a:pt x="513" y="469"/>
                  <a:pt x="513" y="469"/>
                  <a:pt x="513" y="469"/>
                </a:cubicBezTo>
                <a:cubicBezTo>
                  <a:pt x="505" y="469"/>
                  <a:pt x="505" y="469"/>
                  <a:pt x="496" y="469"/>
                </a:cubicBezTo>
                <a:cubicBezTo>
                  <a:pt x="496" y="460"/>
                  <a:pt x="487" y="460"/>
                  <a:pt x="487" y="460"/>
                </a:cubicBezTo>
                <a:lnTo>
                  <a:pt x="478" y="460"/>
                </a:lnTo>
                <a:cubicBezTo>
                  <a:pt x="470" y="460"/>
                  <a:pt x="470" y="460"/>
                  <a:pt x="470" y="460"/>
                </a:cubicBezTo>
                <a:cubicBezTo>
                  <a:pt x="461" y="460"/>
                  <a:pt x="461" y="460"/>
                  <a:pt x="461" y="452"/>
                </a:cubicBezTo>
                <a:cubicBezTo>
                  <a:pt x="452" y="452"/>
                  <a:pt x="452" y="452"/>
                  <a:pt x="452" y="452"/>
                </a:cubicBezTo>
                <a:cubicBezTo>
                  <a:pt x="444" y="452"/>
                  <a:pt x="444" y="452"/>
                  <a:pt x="435" y="452"/>
                </a:cubicBezTo>
                <a:cubicBezTo>
                  <a:pt x="426" y="452"/>
                  <a:pt x="426" y="443"/>
                  <a:pt x="417" y="443"/>
                </a:cubicBezTo>
                <a:cubicBezTo>
                  <a:pt x="409" y="443"/>
                  <a:pt x="409" y="443"/>
                  <a:pt x="400" y="443"/>
                </a:cubicBezTo>
                <a:cubicBezTo>
                  <a:pt x="400" y="443"/>
                  <a:pt x="400" y="443"/>
                  <a:pt x="400" y="434"/>
                </a:cubicBezTo>
                <a:cubicBezTo>
                  <a:pt x="392" y="434"/>
                  <a:pt x="392" y="434"/>
                  <a:pt x="392" y="434"/>
                </a:cubicBezTo>
                <a:lnTo>
                  <a:pt x="383" y="434"/>
                </a:lnTo>
                <a:cubicBezTo>
                  <a:pt x="383" y="434"/>
                  <a:pt x="383" y="434"/>
                  <a:pt x="374" y="434"/>
                </a:cubicBezTo>
                <a:lnTo>
                  <a:pt x="374" y="425"/>
                </a:lnTo>
                <a:cubicBezTo>
                  <a:pt x="365" y="425"/>
                  <a:pt x="365" y="425"/>
                  <a:pt x="357" y="425"/>
                </a:cubicBezTo>
                <a:cubicBezTo>
                  <a:pt x="357" y="425"/>
                  <a:pt x="357" y="425"/>
                  <a:pt x="348" y="417"/>
                </a:cubicBezTo>
                <a:cubicBezTo>
                  <a:pt x="339" y="417"/>
                  <a:pt x="339" y="417"/>
                  <a:pt x="339" y="417"/>
                </a:cubicBezTo>
                <a:cubicBezTo>
                  <a:pt x="331" y="417"/>
                  <a:pt x="331" y="417"/>
                  <a:pt x="331" y="417"/>
                </a:cubicBezTo>
                <a:lnTo>
                  <a:pt x="331" y="408"/>
                </a:lnTo>
                <a:cubicBezTo>
                  <a:pt x="383" y="391"/>
                  <a:pt x="478" y="356"/>
                  <a:pt x="653" y="330"/>
                </a:cubicBezTo>
                <a:close/>
                <a:moveTo>
                  <a:pt x="2742" y="4909"/>
                </a:moveTo>
                <a:lnTo>
                  <a:pt x="2742" y="4909"/>
                </a:lnTo>
                <a:cubicBezTo>
                  <a:pt x="2707" y="4926"/>
                  <a:pt x="2620" y="4979"/>
                  <a:pt x="2359" y="5022"/>
                </a:cubicBezTo>
                <a:cubicBezTo>
                  <a:pt x="2124" y="5057"/>
                  <a:pt x="1819" y="5083"/>
                  <a:pt x="1506" y="5083"/>
                </a:cubicBezTo>
                <a:cubicBezTo>
                  <a:pt x="1193" y="5083"/>
                  <a:pt x="888" y="5057"/>
                  <a:pt x="644" y="5022"/>
                </a:cubicBezTo>
                <a:cubicBezTo>
                  <a:pt x="392" y="4979"/>
                  <a:pt x="296" y="4926"/>
                  <a:pt x="270" y="4909"/>
                </a:cubicBezTo>
                <a:cubicBezTo>
                  <a:pt x="270" y="4639"/>
                  <a:pt x="270" y="4639"/>
                  <a:pt x="270" y="4639"/>
                </a:cubicBezTo>
                <a:cubicBezTo>
                  <a:pt x="339" y="4656"/>
                  <a:pt x="409" y="4683"/>
                  <a:pt x="478" y="4691"/>
                </a:cubicBezTo>
                <a:cubicBezTo>
                  <a:pt x="722" y="4752"/>
                  <a:pt x="1053" y="4778"/>
                  <a:pt x="1402" y="4787"/>
                </a:cubicBezTo>
                <a:cubicBezTo>
                  <a:pt x="1471" y="4787"/>
                  <a:pt x="1541" y="4787"/>
                  <a:pt x="1610" y="4787"/>
                </a:cubicBezTo>
                <a:cubicBezTo>
                  <a:pt x="1959" y="4778"/>
                  <a:pt x="2289" y="4752"/>
                  <a:pt x="2533" y="4691"/>
                </a:cubicBezTo>
                <a:cubicBezTo>
                  <a:pt x="2603" y="4683"/>
                  <a:pt x="2673" y="4665"/>
                  <a:pt x="2742" y="4639"/>
                </a:cubicBezTo>
                <a:lnTo>
                  <a:pt x="2742" y="490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367">
            <a:extLst>
              <a:ext uri="{FF2B5EF4-FFF2-40B4-BE49-F238E27FC236}">
                <a16:creationId xmlns:a16="http://schemas.microsoft.com/office/drawing/2014/main" id="{A9094C86-B98A-D243-AFC2-0E41BF731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0351" y="10600212"/>
            <a:ext cx="9286" cy="4642"/>
          </a:xfrm>
          <a:custGeom>
            <a:avLst/>
            <a:gdLst>
              <a:gd name="T0" fmla="*/ 0 w 10"/>
              <a:gd name="T1" fmla="*/ 0 h 1"/>
              <a:gd name="T2" fmla="*/ 0 w 10"/>
              <a:gd name="T3" fmla="*/ 0 h 1"/>
              <a:gd name="T4" fmla="*/ 0 w 10"/>
              <a:gd name="T5" fmla="*/ 0 h 1"/>
              <a:gd name="T6" fmla="*/ 2858 w 10"/>
              <a:gd name="T7" fmla="*/ 0 h 1"/>
              <a:gd name="T8" fmla="*/ 0 w 10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" h="1">
                <a:moveTo>
                  <a:pt x="0" y="0"/>
                </a:move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9" y="0"/>
                  <a:pt x="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368">
            <a:extLst>
              <a:ext uri="{FF2B5EF4-FFF2-40B4-BE49-F238E27FC236}">
                <a16:creationId xmlns:a16="http://schemas.microsoft.com/office/drawing/2014/main" id="{20E5B8E0-EC96-274A-8EDC-13616AA7A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4340" y="10600212"/>
            <a:ext cx="9286" cy="4642"/>
          </a:xfrm>
          <a:custGeom>
            <a:avLst/>
            <a:gdLst>
              <a:gd name="T0" fmla="*/ 2858 w 10"/>
              <a:gd name="T1" fmla="*/ 0 h 1"/>
              <a:gd name="T2" fmla="*/ 2858 w 10"/>
              <a:gd name="T3" fmla="*/ 0 h 1"/>
              <a:gd name="T4" fmla="*/ 0 w 10"/>
              <a:gd name="T5" fmla="*/ 0 h 1"/>
              <a:gd name="T6" fmla="*/ 2858 w 10"/>
              <a:gd name="T7" fmla="*/ 0 h 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" h="1">
                <a:moveTo>
                  <a:pt x="9" y="0"/>
                </a:moveTo>
                <a:lnTo>
                  <a:pt x="9" y="0"/>
                </a:lnTo>
                <a:lnTo>
                  <a:pt x="0" y="0"/>
                </a:lnTo>
                <a:lnTo>
                  <a:pt x="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69">
            <a:extLst>
              <a:ext uri="{FF2B5EF4-FFF2-40B4-BE49-F238E27FC236}">
                <a16:creationId xmlns:a16="http://schemas.microsoft.com/office/drawing/2014/main" id="{35290363-A4B0-0C45-AC1B-0A82BF1C5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201" y="1899291"/>
            <a:ext cx="10451321" cy="7591250"/>
          </a:xfrm>
          <a:custGeom>
            <a:avLst/>
            <a:gdLst>
              <a:gd name="T0" fmla="*/ 3538538 w 9925"/>
              <a:gd name="T1" fmla="*/ 6481 h 7209"/>
              <a:gd name="T2" fmla="*/ 3538538 w 9925"/>
              <a:gd name="T3" fmla="*/ 6481 h 7209"/>
              <a:gd name="T4" fmla="*/ 3178132 w 9925"/>
              <a:gd name="T5" fmla="*/ 137897 h 7209"/>
              <a:gd name="T6" fmla="*/ 3178132 w 9925"/>
              <a:gd name="T7" fmla="*/ 175702 h 7209"/>
              <a:gd name="T8" fmla="*/ 3275344 w 9925"/>
              <a:gd name="T9" fmla="*/ 207026 h 7209"/>
              <a:gd name="T10" fmla="*/ 1717423 w 9925"/>
              <a:gd name="T11" fmla="*/ 1686449 h 7209"/>
              <a:gd name="T12" fmla="*/ 1623450 w 9925"/>
              <a:gd name="T13" fmla="*/ 1692930 h 7209"/>
              <a:gd name="T14" fmla="*/ 1341174 w 9925"/>
              <a:gd name="T15" fmla="*/ 1429377 h 7209"/>
              <a:gd name="T16" fmla="*/ 1331813 w 9925"/>
              <a:gd name="T17" fmla="*/ 1423257 h 7209"/>
              <a:gd name="T18" fmla="*/ 1115425 w 9925"/>
              <a:gd name="T19" fmla="*/ 1448460 h 7209"/>
              <a:gd name="T20" fmla="*/ 18722 w 9925"/>
              <a:gd name="T21" fmla="*/ 2516712 h 7209"/>
              <a:gd name="T22" fmla="*/ 18722 w 9925"/>
              <a:gd name="T23" fmla="*/ 2582600 h 7209"/>
              <a:gd name="T24" fmla="*/ 52927 w 9925"/>
              <a:gd name="T25" fmla="*/ 2595202 h 7209"/>
              <a:gd name="T26" fmla="*/ 84251 w 9925"/>
              <a:gd name="T27" fmla="*/ 2582600 h 7209"/>
              <a:gd name="T28" fmla="*/ 1178073 w 9925"/>
              <a:gd name="T29" fmla="*/ 1513988 h 7209"/>
              <a:gd name="T30" fmla="*/ 1281766 w 9925"/>
              <a:gd name="T31" fmla="*/ 1501746 h 7209"/>
              <a:gd name="T32" fmla="*/ 1566923 w 9925"/>
              <a:gd name="T33" fmla="*/ 1764939 h 7209"/>
              <a:gd name="T34" fmla="*/ 1573044 w 9925"/>
              <a:gd name="T35" fmla="*/ 1771060 h 7209"/>
              <a:gd name="T36" fmla="*/ 1776830 w 9925"/>
              <a:gd name="T37" fmla="*/ 1758818 h 7209"/>
              <a:gd name="T38" fmla="*/ 1780071 w 9925"/>
              <a:gd name="T39" fmla="*/ 1755578 h 7209"/>
              <a:gd name="T40" fmla="*/ 3337992 w 9925"/>
              <a:gd name="T41" fmla="*/ 276154 h 7209"/>
              <a:gd name="T42" fmla="*/ 3359955 w 9925"/>
              <a:gd name="T43" fmla="*/ 376247 h 7209"/>
              <a:gd name="T44" fmla="*/ 3397760 w 9925"/>
              <a:gd name="T45" fmla="*/ 382727 h 7209"/>
              <a:gd name="T46" fmla="*/ 3563742 w 9925"/>
              <a:gd name="T47" fmla="*/ 34564 h 7209"/>
              <a:gd name="T48" fmla="*/ 3538538 w 9925"/>
              <a:gd name="T49" fmla="*/ 6481 h 72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925" h="7209">
                <a:moveTo>
                  <a:pt x="9828" y="18"/>
                </a:moveTo>
                <a:lnTo>
                  <a:pt x="9828" y="18"/>
                </a:lnTo>
                <a:cubicBezTo>
                  <a:pt x="8827" y="383"/>
                  <a:pt x="8827" y="383"/>
                  <a:pt x="8827" y="383"/>
                </a:cubicBezTo>
                <a:cubicBezTo>
                  <a:pt x="8775" y="401"/>
                  <a:pt x="8775" y="471"/>
                  <a:pt x="8827" y="488"/>
                </a:cubicBezTo>
                <a:cubicBezTo>
                  <a:pt x="9097" y="575"/>
                  <a:pt x="9097" y="575"/>
                  <a:pt x="9097" y="575"/>
                </a:cubicBezTo>
                <a:cubicBezTo>
                  <a:pt x="4770" y="4684"/>
                  <a:pt x="4770" y="4684"/>
                  <a:pt x="4770" y="4684"/>
                </a:cubicBezTo>
                <a:cubicBezTo>
                  <a:pt x="4700" y="4745"/>
                  <a:pt x="4596" y="4754"/>
                  <a:pt x="4509" y="4702"/>
                </a:cubicBezTo>
                <a:cubicBezTo>
                  <a:pt x="3725" y="3970"/>
                  <a:pt x="3725" y="3970"/>
                  <a:pt x="3725" y="3970"/>
                </a:cubicBezTo>
                <a:cubicBezTo>
                  <a:pt x="3716" y="3962"/>
                  <a:pt x="3708" y="3962"/>
                  <a:pt x="3699" y="3953"/>
                </a:cubicBezTo>
                <a:cubicBezTo>
                  <a:pt x="3507" y="3840"/>
                  <a:pt x="3264" y="3866"/>
                  <a:pt x="3098" y="4023"/>
                </a:cubicBezTo>
                <a:cubicBezTo>
                  <a:pt x="52" y="6990"/>
                  <a:pt x="52" y="6990"/>
                  <a:pt x="52" y="6990"/>
                </a:cubicBezTo>
                <a:cubicBezTo>
                  <a:pt x="8" y="7043"/>
                  <a:pt x="0" y="7121"/>
                  <a:pt x="52" y="7173"/>
                </a:cubicBezTo>
                <a:cubicBezTo>
                  <a:pt x="78" y="7199"/>
                  <a:pt x="113" y="7208"/>
                  <a:pt x="147" y="7208"/>
                </a:cubicBezTo>
                <a:cubicBezTo>
                  <a:pt x="173" y="7208"/>
                  <a:pt x="208" y="7199"/>
                  <a:pt x="234" y="7173"/>
                </a:cubicBezTo>
                <a:cubicBezTo>
                  <a:pt x="3272" y="4205"/>
                  <a:pt x="3272" y="4205"/>
                  <a:pt x="3272" y="4205"/>
                </a:cubicBezTo>
                <a:cubicBezTo>
                  <a:pt x="3351" y="4127"/>
                  <a:pt x="3464" y="4118"/>
                  <a:pt x="3560" y="4171"/>
                </a:cubicBezTo>
                <a:cubicBezTo>
                  <a:pt x="4352" y="4902"/>
                  <a:pt x="4352" y="4902"/>
                  <a:pt x="4352" y="4902"/>
                </a:cubicBezTo>
                <a:cubicBezTo>
                  <a:pt x="4352" y="4911"/>
                  <a:pt x="4361" y="4911"/>
                  <a:pt x="4369" y="4919"/>
                </a:cubicBezTo>
                <a:cubicBezTo>
                  <a:pt x="4543" y="5024"/>
                  <a:pt x="4770" y="5015"/>
                  <a:pt x="4935" y="4885"/>
                </a:cubicBezTo>
                <a:cubicBezTo>
                  <a:pt x="4935" y="4885"/>
                  <a:pt x="4935" y="4885"/>
                  <a:pt x="4944" y="4876"/>
                </a:cubicBezTo>
                <a:cubicBezTo>
                  <a:pt x="9271" y="767"/>
                  <a:pt x="9271" y="767"/>
                  <a:pt x="9271" y="767"/>
                </a:cubicBezTo>
                <a:cubicBezTo>
                  <a:pt x="9332" y="1045"/>
                  <a:pt x="9332" y="1045"/>
                  <a:pt x="9332" y="1045"/>
                </a:cubicBezTo>
                <a:cubicBezTo>
                  <a:pt x="9341" y="1097"/>
                  <a:pt x="9411" y="1106"/>
                  <a:pt x="9437" y="1063"/>
                </a:cubicBezTo>
                <a:cubicBezTo>
                  <a:pt x="9898" y="96"/>
                  <a:pt x="9898" y="96"/>
                  <a:pt x="9898" y="96"/>
                </a:cubicBezTo>
                <a:cubicBezTo>
                  <a:pt x="9924" y="53"/>
                  <a:pt x="9881" y="0"/>
                  <a:pt x="9828" y="1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70">
            <a:extLst>
              <a:ext uri="{FF2B5EF4-FFF2-40B4-BE49-F238E27FC236}">
                <a16:creationId xmlns:a16="http://schemas.microsoft.com/office/drawing/2014/main" id="{E7187C39-8118-754C-9FD7-5298BC8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7917" y="8622892"/>
            <a:ext cx="1391722" cy="1391720"/>
          </a:xfrm>
          <a:custGeom>
            <a:avLst/>
            <a:gdLst>
              <a:gd name="T0" fmla="*/ 460015 w 1280"/>
              <a:gd name="T1" fmla="*/ 231445 h 1281"/>
              <a:gd name="T2" fmla="*/ 460015 w 1280"/>
              <a:gd name="T3" fmla="*/ 231445 h 1281"/>
              <a:gd name="T4" fmla="*/ 231626 w 1280"/>
              <a:gd name="T5" fmla="*/ 460016 h 1281"/>
              <a:gd name="T6" fmla="*/ 0 w 1280"/>
              <a:gd name="T7" fmla="*/ 231445 h 1281"/>
              <a:gd name="T8" fmla="*/ 231626 w 1280"/>
              <a:gd name="T9" fmla="*/ 0 h 1281"/>
              <a:gd name="T10" fmla="*/ 460015 w 1280"/>
              <a:gd name="T11" fmla="*/ 231445 h 1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0" h="1281">
                <a:moveTo>
                  <a:pt x="1279" y="644"/>
                </a:moveTo>
                <a:lnTo>
                  <a:pt x="1279" y="644"/>
                </a:lnTo>
                <a:cubicBezTo>
                  <a:pt x="1279" y="993"/>
                  <a:pt x="992" y="1280"/>
                  <a:pt x="644" y="1280"/>
                </a:cubicBezTo>
                <a:cubicBezTo>
                  <a:pt x="288" y="1280"/>
                  <a:pt x="0" y="993"/>
                  <a:pt x="0" y="644"/>
                </a:cubicBezTo>
                <a:cubicBezTo>
                  <a:pt x="0" y="287"/>
                  <a:pt x="288" y="0"/>
                  <a:pt x="644" y="0"/>
                </a:cubicBezTo>
                <a:cubicBezTo>
                  <a:pt x="992" y="0"/>
                  <a:pt x="1279" y="287"/>
                  <a:pt x="1279" y="6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71">
            <a:extLst>
              <a:ext uri="{FF2B5EF4-FFF2-40B4-BE49-F238E27FC236}">
                <a16:creationId xmlns:a16="http://schemas.microsoft.com/office/drawing/2014/main" id="{8E7B92ED-C493-CE41-B1C6-562576D6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0856" y="5391387"/>
            <a:ext cx="1391722" cy="1391720"/>
          </a:xfrm>
          <a:custGeom>
            <a:avLst/>
            <a:gdLst>
              <a:gd name="T0" fmla="*/ 460016 w 1281"/>
              <a:gd name="T1" fmla="*/ 228211 h 1281"/>
              <a:gd name="T2" fmla="*/ 460016 w 1281"/>
              <a:gd name="T3" fmla="*/ 228211 h 1281"/>
              <a:gd name="T4" fmla="*/ 228570 w 1281"/>
              <a:gd name="T5" fmla="*/ 460016 h 1281"/>
              <a:gd name="T6" fmla="*/ 0 w 1281"/>
              <a:gd name="T7" fmla="*/ 228211 h 1281"/>
              <a:gd name="T8" fmla="*/ 228570 w 1281"/>
              <a:gd name="T9" fmla="*/ 0 h 1281"/>
              <a:gd name="T10" fmla="*/ 460016 w 1281"/>
              <a:gd name="T11" fmla="*/ 228211 h 1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1" h="1281">
                <a:moveTo>
                  <a:pt x="1280" y="635"/>
                </a:moveTo>
                <a:lnTo>
                  <a:pt x="1280" y="635"/>
                </a:lnTo>
                <a:cubicBezTo>
                  <a:pt x="1280" y="992"/>
                  <a:pt x="993" y="1280"/>
                  <a:pt x="636" y="1280"/>
                </a:cubicBezTo>
                <a:cubicBezTo>
                  <a:pt x="287" y="1280"/>
                  <a:pt x="0" y="992"/>
                  <a:pt x="0" y="635"/>
                </a:cubicBezTo>
                <a:cubicBezTo>
                  <a:pt x="0" y="287"/>
                  <a:pt x="287" y="0"/>
                  <a:pt x="636" y="0"/>
                </a:cubicBezTo>
                <a:cubicBezTo>
                  <a:pt x="993" y="0"/>
                  <a:pt x="1280" y="287"/>
                  <a:pt x="1280" y="6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72">
            <a:extLst>
              <a:ext uri="{FF2B5EF4-FFF2-40B4-BE49-F238E27FC236}">
                <a16:creationId xmlns:a16="http://schemas.microsoft.com/office/drawing/2014/main" id="{35F97F8F-26FF-0344-A98C-DFD7536A6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090" y="3961353"/>
            <a:ext cx="1391722" cy="1391720"/>
          </a:xfrm>
          <a:custGeom>
            <a:avLst/>
            <a:gdLst>
              <a:gd name="T0" fmla="*/ 460016 w 1281"/>
              <a:gd name="T1" fmla="*/ 231445 h 1281"/>
              <a:gd name="T2" fmla="*/ 460016 w 1281"/>
              <a:gd name="T3" fmla="*/ 231445 h 1281"/>
              <a:gd name="T4" fmla="*/ 231805 w 1281"/>
              <a:gd name="T5" fmla="*/ 460016 h 1281"/>
              <a:gd name="T6" fmla="*/ 0 w 1281"/>
              <a:gd name="T7" fmla="*/ 231445 h 1281"/>
              <a:gd name="T8" fmla="*/ 231805 w 1281"/>
              <a:gd name="T9" fmla="*/ 0 h 1281"/>
              <a:gd name="T10" fmla="*/ 460016 w 1281"/>
              <a:gd name="T11" fmla="*/ 231445 h 12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281" h="1281">
                <a:moveTo>
                  <a:pt x="1280" y="644"/>
                </a:moveTo>
                <a:lnTo>
                  <a:pt x="1280" y="644"/>
                </a:lnTo>
                <a:cubicBezTo>
                  <a:pt x="1280" y="992"/>
                  <a:pt x="993" y="1280"/>
                  <a:pt x="645" y="1280"/>
                </a:cubicBezTo>
                <a:cubicBezTo>
                  <a:pt x="288" y="1280"/>
                  <a:pt x="0" y="992"/>
                  <a:pt x="0" y="644"/>
                </a:cubicBezTo>
                <a:cubicBezTo>
                  <a:pt x="0" y="287"/>
                  <a:pt x="288" y="0"/>
                  <a:pt x="645" y="0"/>
                </a:cubicBezTo>
                <a:cubicBezTo>
                  <a:pt x="993" y="0"/>
                  <a:pt x="1280" y="287"/>
                  <a:pt x="1280" y="6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73">
            <a:extLst>
              <a:ext uri="{FF2B5EF4-FFF2-40B4-BE49-F238E27FC236}">
                <a16:creationId xmlns:a16="http://schemas.microsoft.com/office/drawing/2014/main" id="{54113FF2-597C-824B-BA0B-78210572F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3766" y="8877669"/>
            <a:ext cx="780019" cy="891450"/>
          </a:xfrm>
          <a:custGeom>
            <a:avLst/>
            <a:gdLst>
              <a:gd name="T0" fmla="*/ 134792 w 740"/>
              <a:gd name="T1" fmla="*/ 304439 h 845"/>
              <a:gd name="T2" fmla="*/ 134792 w 740"/>
              <a:gd name="T3" fmla="*/ 304439 h 845"/>
              <a:gd name="T4" fmla="*/ 131548 w 740"/>
              <a:gd name="T5" fmla="*/ 304439 h 845"/>
              <a:gd name="T6" fmla="*/ 56584 w 740"/>
              <a:gd name="T7" fmla="*/ 247808 h 845"/>
              <a:gd name="T8" fmla="*/ 3244 w 740"/>
              <a:gd name="T9" fmla="*/ 66010 h 845"/>
              <a:gd name="T10" fmla="*/ 6487 w 740"/>
              <a:gd name="T11" fmla="*/ 46892 h 845"/>
              <a:gd name="T12" fmla="*/ 25228 w 740"/>
              <a:gd name="T13" fmla="*/ 37514 h 845"/>
              <a:gd name="T14" fmla="*/ 119294 w 740"/>
              <a:gd name="T15" fmla="*/ 6132 h 845"/>
              <a:gd name="T16" fmla="*/ 147406 w 740"/>
              <a:gd name="T17" fmla="*/ 6132 h 845"/>
              <a:gd name="T18" fmla="*/ 241472 w 740"/>
              <a:gd name="T19" fmla="*/ 37514 h 845"/>
              <a:gd name="T20" fmla="*/ 260213 w 740"/>
              <a:gd name="T21" fmla="*/ 46892 h 845"/>
              <a:gd name="T22" fmla="*/ 266340 w 740"/>
              <a:gd name="T23" fmla="*/ 66010 h 845"/>
              <a:gd name="T24" fmla="*/ 210116 w 740"/>
              <a:gd name="T25" fmla="*/ 247808 h 845"/>
              <a:gd name="T26" fmla="*/ 137675 w 740"/>
              <a:gd name="T27" fmla="*/ 304439 h 845"/>
              <a:gd name="T28" fmla="*/ 134792 w 740"/>
              <a:gd name="T29" fmla="*/ 304439 h 845"/>
              <a:gd name="T30" fmla="*/ 131548 w 740"/>
              <a:gd name="T31" fmla="*/ 288929 h 845"/>
              <a:gd name="T32" fmla="*/ 131548 w 740"/>
              <a:gd name="T33" fmla="*/ 288929 h 845"/>
              <a:gd name="T34" fmla="*/ 134792 w 740"/>
              <a:gd name="T35" fmla="*/ 15511 h 845"/>
              <a:gd name="T36" fmla="*/ 134792 w 740"/>
              <a:gd name="T37" fmla="*/ 15511 h 845"/>
              <a:gd name="T38" fmla="*/ 128304 w 740"/>
              <a:gd name="T39" fmla="*/ 18757 h 845"/>
              <a:gd name="T40" fmla="*/ 25228 w 740"/>
              <a:gd name="T41" fmla="*/ 53385 h 845"/>
              <a:gd name="T42" fmla="*/ 19101 w 740"/>
              <a:gd name="T43" fmla="*/ 56271 h 845"/>
              <a:gd name="T44" fmla="*/ 19101 w 740"/>
              <a:gd name="T45" fmla="*/ 62764 h 845"/>
              <a:gd name="T46" fmla="*/ 69198 w 740"/>
              <a:gd name="T47" fmla="*/ 238429 h 845"/>
              <a:gd name="T48" fmla="*/ 134792 w 740"/>
              <a:gd name="T49" fmla="*/ 288929 h 845"/>
              <a:gd name="T50" fmla="*/ 197502 w 740"/>
              <a:gd name="T51" fmla="*/ 238429 h 845"/>
              <a:gd name="T52" fmla="*/ 250842 w 740"/>
              <a:gd name="T53" fmla="*/ 62764 h 845"/>
              <a:gd name="T54" fmla="*/ 247599 w 740"/>
              <a:gd name="T55" fmla="*/ 56271 h 845"/>
              <a:gd name="T56" fmla="*/ 241472 w 740"/>
              <a:gd name="T57" fmla="*/ 53385 h 845"/>
              <a:gd name="T58" fmla="*/ 137675 w 740"/>
              <a:gd name="T59" fmla="*/ 18757 h 845"/>
              <a:gd name="T60" fmla="*/ 134792 w 740"/>
              <a:gd name="T61" fmla="*/ 15511 h 84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740" h="845">
                <a:moveTo>
                  <a:pt x="374" y="844"/>
                </a:moveTo>
                <a:lnTo>
                  <a:pt x="374" y="844"/>
                </a:lnTo>
                <a:cubicBezTo>
                  <a:pt x="365" y="844"/>
                  <a:pt x="365" y="844"/>
                  <a:pt x="365" y="844"/>
                </a:cubicBezTo>
                <a:cubicBezTo>
                  <a:pt x="356" y="844"/>
                  <a:pt x="218" y="775"/>
                  <a:pt x="157" y="687"/>
                </a:cubicBezTo>
                <a:cubicBezTo>
                  <a:pt x="53" y="531"/>
                  <a:pt x="18" y="278"/>
                  <a:pt x="9" y="183"/>
                </a:cubicBezTo>
                <a:cubicBezTo>
                  <a:pt x="0" y="165"/>
                  <a:pt x="9" y="148"/>
                  <a:pt x="18" y="130"/>
                </a:cubicBezTo>
                <a:cubicBezTo>
                  <a:pt x="35" y="113"/>
                  <a:pt x="53" y="104"/>
                  <a:pt x="70" y="104"/>
                </a:cubicBezTo>
                <a:cubicBezTo>
                  <a:pt x="201" y="95"/>
                  <a:pt x="287" y="43"/>
                  <a:pt x="331" y="17"/>
                </a:cubicBezTo>
                <a:cubicBezTo>
                  <a:pt x="356" y="0"/>
                  <a:pt x="391" y="0"/>
                  <a:pt x="409" y="17"/>
                </a:cubicBezTo>
                <a:cubicBezTo>
                  <a:pt x="452" y="43"/>
                  <a:pt x="539" y="95"/>
                  <a:pt x="670" y="104"/>
                </a:cubicBezTo>
                <a:cubicBezTo>
                  <a:pt x="696" y="104"/>
                  <a:pt x="713" y="113"/>
                  <a:pt x="722" y="130"/>
                </a:cubicBezTo>
                <a:cubicBezTo>
                  <a:pt x="731" y="139"/>
                  <a:pt x="739" y="165"/>
                  <a:pt x="739" y="183"/>
                </a:cubicBezTo>
                <a:cubicBezTo>
                  <a:pt x="731" y="278"/>
                  <a:pt x="696" y="531"/>
                  <a:pt x="583" y="687"/>
                </a:cubicBezTo>
                <a:cubicBezTo>
                  <a:pt x="522" y="775"/>
                  <a:pt x="382" y="844"/>
                  <a:pt x="382" y="844"/>
                </a:cubicBezTo>
                <a:cubicBezTo>
                  <a:pt x="374" y="844"/>
                  <a:pt x="374" y="844"/>
                  <a:pt x="374" y="844"/>
                </a:cubicBezTo>
                <a:close/>
                <a:moveTo>
                  <a:pt x="365" y="801"/>
                </a:moveTo>
                <a:lnTo>
                  <a:pt x="365" y="801"/>
                </a:lnTo>
                <a:close/>
                <a:moveTo>
                  <a:pt x="374" y="43"/>
                </a:moveTo>
                <a:lnTo>
                  <a:pt x="374" y="43"/>
                </a:lnTo>
                <a:cubicBezTo>
                  <a:pt x="365" y="43"/>
                  <a:pt x="365" y="52"/>
                  <a:pt x="356" y="52"/>
                </a:cubicBezTo>
                <a:cubicBezTo>
                  <a:pt x="314" y="87"/>
                  <a:pt x="218" y="139"/>
                  <a:pt x="70" y="148"/>
                </a:cubicBezTo>
                <a:cubicBezTo>
                  <a:pt x="61" y="156"/>
                  <a:pt x="61" y="156"/>
                  <a:pt x="53" y="156"/>
                </a:cubicBezTo>
                <a:cubicBezTo>
                  <a:pt x="53" y="165"/>
                  <a:pt x="53" y="174"/>
                  <a:pt x="53" y="174"/>
                </a:cubicBezTo>
                <a:cubicBezTo>
                  <a:pt x="61" y="269"/>
                  <a:pt x="96" y="513"/>
                  <a:pt x="192" y="661"/>
                </a:cubicBezTo>
                <a:cubicBezTo>
                  <a:pt x="244" y="731"/>
                  <a:pt x="340" y="783"/>
                  <a:pt x="374" y="801"/>
                </a:cubicBezTo>
                <a:cubicBezTo>
                  <a:pt x="400" y="783"/>
                  <a:pt x="504" y="731"/>
                  <a:pt x="548" y="661"/>
                </a:cubicBezTo>
                <a:cubicBezTo>
                  <a:pt x="652" y="513"/>
                  <a:pt x="678" y="269"/>
                  <a:pt x="696" y="174"/>
                </a:cubicBezTo>
                <a:cubicBezTo>
                  <a:pt x="696" y="165"/>
                  <a:pt x="687" y="165"/>
                  <a:pt x="687" y="156"/>
                </a:cubicBezTo>
                <a:cubicBezTo>
                  <a:pt x="678" y="156"/>
                  <a:pt x="678" y="148"/>
                  <a:pt x="670" y="148"/>
                </a:cubicBezTo>
                <a:cubicBezTo>
                  <a:pt x="522" y="139"/>
                  <a:pt x="426" y="87"/>
                  <a:pt x="382" y="52"/>
                </a:cubicBezTo>
                <a:lnTo>
                  <a:pt x="374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74">
            <a:extLst>
              <a:ext uri="{FF2B5EF4-FFF2-40B4-BE49-F238E27FC236}">
                <a16:creationId xmlns:a16="http://schemas.microsoft.com/office/drawing/2014/main" id="{A8C2125B-85BD-AC4D-821A-BF585973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487" y="9295536"/>
            <a:ext cx="283222" cy="213577"/>
          </a:xfrm>
          <a:custGeom>
            <a:avLst/>
            <a:gdLst>
              <a:gd name="T0" fmla="*/ 84285 w 270"/>
              <a:gd name="T1" fmla="*/ 72662 h 201"/>
              <a:gd name="T2" fmla="*/ 84285 w 270"/>
              <a:gd name="T3" fmla="*/ 72662 h 201"/>
              <a:gd name="T4" fmla="*/ 12553 w 270"/>
              <a:gd name="T5" fmla="*/ 72662 h 201"/>
              <a:gd name="T6" fmla="*/ 0 w 270"/>
              <a:gd name="T7" fmla="*/ 60309 h 201"/>
              <a:gd name="T8" fmla="*/ 0 w 270"/>
              <a:gd name="T9" fmla="*/ 12716 h 201"/>
              <a:gd name="T10" fmla="*/ 12553 w 270"/>
              <a:gd name="T11" fmla="*/ 0 h 201"/>
              <a:gd name="T12" fmla="*/ 84285 w 270"/>
              <a:gd name="T13" fmla="*/ 0 h 201"/>
              <a:gd name="T14" fmla="*/ 96479 w 270"/>
              <a:gd name="T15" fmla="*/ 12716 h 201"/>
              <a:gd name="T16" fmla="*/ 96479 w 270"/>
              <a:gd name="T17" fmla="*/ 60309 h 201"/>
              <a:gd name="T18" fmla="*/ 84285 w 270"/>
              <a:gd name="T19" fmla="*/ 72662 h 201"/>
              <a:gd name="T20" fmla="*/ 15781 w 270"/>
              <a:gd name="T21" fmla="*/ 57039 h 201"/>
              <a:gd name="T22" fmla="*/ 15781 w 270"/>
              <a:gd name="T23" fmla="*/ 57039 h 201"/>
              <a:gd name="T24" fmla="*/ 81057 w 270"/>
              <a:gd name="T25" fmla="*/ 57039 h 201"/>
              <a:gd name="T26" fmla="*/ 81057 w 270"/>
              <a:gd name="T27" fmla="*/ 15986 h 201"/>
              <a:gd name="T28" fmla="*/ 15781 w 270"/>
              <a:gd name="T29" fmla="*/ 15986 h 201"/>
              <a:gd name="T30" fmla="*/ 15781 w 270"/>
              <a:gd name="T31" fmla="*/ 57039 h 20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70" h="201">
                <a:moveTo>
                  <a:pt x="235" y="200"/>
                </a:moveTo>
                <a:lnTo>
                  <a:pt x="235" y="200"/>
                </a:lnTo>
                <a:cubicBezTo>
                  <a:pt x="35" y="200"/>
                  <a:pt x="35" y="200"/>
                  <a:pt x="35" y="200"/>
                </a:cubicBezTo>
                <a:cubicBezTo>
                  <a:pt x="18" y="200"/>
                  <a:pt x="0" y="183"/>
                  <a:pt x="0" y="166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235" y="0"/>
                  <a:pt x="235" y="0"/>
                  <a:pt x="235" y="0"/>
                </a:cubicBezTo>
                <a:cubicBezTo>
                  <a:pt x="260" y="0"/>
                  <a:pt x="269" y="18"/>
                  <a:pt x="269" y="35"/>
                </a:cubicBezTo>
                <a:cubicBezTo>
                  <a:pt x="269" y="166"/>
                  <a:pt x="269" y="166"/>
                  <a:pt x="269" y="166"/>
                </a:cubicBezTo>
                <a:cubicBezTo>
                  <a:pt x="269" y="183"/>
                  <a:pt x="260" y="200"/>
                  <a:pt x="235" y="200"/>
                </a:cubicBezTo>
                <a:close/>
                <a:moveTo>
                  <a:pt x="44" y="157"/>
                </a:moveTo>
                <a:lnTo>
                  <a:pt x="44" y="157"/>
                </a:lnTo>
                <a:cubicBezTo>
                  <a:pt x="226" y="157"/>
                  <a:pt x="226" y="157"/>
                  <a:pt x="226" y="157"/>
                </a:cubicBezTo>
                <a:cubicBezTo>
                  <a:pt x="226" y="44"/>
                  <a:pt x="226" y="44"/>
                  <a:pt x="226" y="44"/>
                </a:cubicBezTo>
                <a:cubicBezTo>
                  <a:pt x="44" y="44"/>
                  <a:pt x="44" y="44"/>
                  <a:pt x="44" y="44"/>
                </a:cubicBezTo>
                <a:lnTo>
                  <a:pt x="44" y="15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75">
            <a:extLst>
              <a:ext uri="{FF2B5EF4-FFF2-40B4-BE49-F238E27FC236}">
                <a16:creationId xmlns:a16="http://schemas.microsoft.com/office/drawing/2014/main" id="{4A0BC9B8-DE4B-8D46-B6AA-966E4E0B0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3058" y="9133034"/>
            <a:ext cx="246079" cy="213577"/>
          </a:xfrm>
          <a:custGeom>
            <a:avLst/>
            <a:gdLst>
              <a:gd name="T0" fmla="*/ 74471 w 235"/>
              <a:gd name="T1" fmla="*/ 72662 h 201"/>
              <a:gd name="T2" fmla="*/ 74471 w 235"/>
              <a:gd name="T3" fmla="*/ 72662 h 201"/>
              <a:gd name="T4" fmla="*/ 68026 w 235"/>
              <a:gd name="T5" fmla="*/ 66122 h 201"/>
              <a:gd name="T6" fmla="*/ 68026 w 235"/>
              <a:gd name="T7" fmla="*/ 43960 h 201"/>
              <a:gd name="T8" fmla="*/ 43322 w 235"/>
              <a:gd name="T9" fmla="*/ 18892 h 201"/>
              <a:gd name="T10" fmla="*/ 15395 w 235"/>
              <a:gd name="T11" fmla="*/ 43960 h 201"/>
              <a:gd name="T12" fmla="*/ 15395 w 235"/>
              <a:gd name="T13" fmla="*/ 66122 h 201"/>
              <a:gd name="T14" fmla="*/ 9309 w 235"/>
              <a:gd name="T15" fmla="*/ 72662 h 201"/>
              <a:gd name="T16" fmla="*/ 9309 w 235"/>
              <a:gd name="T17" fmla="*/ 72662 h 201"/>
              <a:gd name="T18" fmla="*/ 0 w 235"/>
              <a:gd name="T19" fmla="*/ 66122 h 201"/>
              <a:gd name="T20" fmla="*/ 0 w 235"/>
              <a:gd name="T21" fmla="*/ 43960 h 201"/>
              <a:gd name="T22" fmla="*/ 43322 w 235"/>
              <a:gd name="T23" fmla="*/ 0 h 201"/>
              <a:gd name="T24" fmla="*/ 83780 w 235"/>
              <a:gd name="T25" fmla="*/ 43960 h 201"/>
              <a:gd name="T26" fmla="*/ 83780 w 235"/>
              <a:gd name="T27" fmla="*/ 66122 h 201"/>
              <a:gd name="T28" fmla="*/ 74471 w 235"/>
              <a:gd name="T29" fmla="*/ 72662 h 20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35" h="201">
                <a:moveTo>
                  <a:pt x="208" y="200"/>
                </a:moveTo>
                <a:lnTo>
                  <a:pt x="208" y="200"/>
                </a:lnTo>
                <a:cubicBezTo>
                  <a:pt x="199" y="200"/>
                  <a:pt x="190" y="191"/>
                  <a:pt x="190" y="182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78"/>
                  <a:pt x="156" y="52"/>
                  <a:pt x="121" y="52"/>
                </a:cubicBezTo>
                <a:cubicBezTo>
                  <a:pt x="78" y="52"/>
                  <a:pt x="43" y="78"/>
                  <a:pt x="43" y="121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91"/>
                  <a:pt x="34" y="200"/>
                  <a:pt x="26" y="200"/>
                </a:cubicBezTo>
                <a:cubicBezTo>
                  <a:pt x="9" y="200"/>
                  <a:pt x="0" y="191"/>
                  <a:pt x="0" y="182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52" y="0"/>
                  <a:pt x="121" y="0"/>
                </a:cubicBezTo>
                <a:cubicBezTo>
                  <a:pt x="182" y="0"/>
                  <a:pt x="234" y="52"/>
                  <a:pt x="234" y="121"/>
                </a:cubicBezTo>
                <a:cubicBezTo>
                  <a:pt x="234" y="182"/>
                  <a:pt x="234" y="182"/>
                  <a:pt x="234" y="182"/>
                </a:cubicBezTo>
                <a:cubicBezTo>
                  <a:pt x="234" y="191"/>
                  <a:pt x="225" y="200"/>
                  <a:pt x="208" y="2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376">
            <a:extLst>
              <a:ext uri="{FF2B5EF4-FFF2-40B4-BE49-F238E27FC236}">
                <a16:creationId xmlns:a16="http://schemas.microsoft.com/office/drawing/2014/main" id="{53F3ECA9-A2DC-884D-8EF7-9501BE01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6706" y="6412255"/>
            <a:ext cx="780019" cy="46430"/>
          </a:xfrm>
          <a:custGeom>
            <a:avLst/>
            <a:gdLst>
              <a:gd name="T0" fmla="*/ 256982 w 741"/>
              <a:gd name="T1" fmla="*/ 15514 h 44"/>
              <a:gd name="T2" fmla="*/ 256982 w 741"/>
              <a:gd name="T3" fmla="*/ 15514 h 44"/>
              <a:gd name="T4" fmla="*/ 9358 w 741"/>
              <a:gd name="T5" fmla="*/ 15514 h 44"/>
              <a:gd name="T6" fmla="*/ 0 w 741"/>
              <a:gd name="T7" fmla="*/ 9381 h 44"/>
              <a:gd name="T8" fmla="*/ 9358 w 741"/>
              <a:gd name="T9" fmla="*/ 0 h 44"/>
              <a:gd name="T10" fmla="*/ 256982 w 741"/>
              <a:gd name="T11" fmla="*/ 0 h 44"/>
              <a:gd name="T12" fmla="*/ 266340 w 741"/>
              <a:gd name="T13" fmla="*/ 9381 h 44"/>
              <a:gd name="T14" fmla="*/ 256982 w 741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41" h="44">
                <a:moveTo>
                  <a:pt x="714" y="43"/>
                </a:moveTo>
                <a:lnTo>
                  <a:pt x="714" y="43"/>
                </a:lnTo>
                <a:cubicBezTo>
                  <a:pt x="26" y="43"/>
                  <a:pt x="26" y="43"/>
                  <a:pt x="26" y="43"/>
                </a:cubicBezTo>
                <a:cubicBezTo>
                  <a:pt x="9" y="43"/>
                  <a:pt x="0" y="35"/>
                  <a:pt x="0" y="26"/>
                </a:cubicBezTo>
                <a:cubicBezTo>
                  <a:pt x="0" y="9"/>
                  <a:pt x="9" y="0"/>
                  <a:pt x="26" y="0"/>
                </a:cubicBezTo>
                <a:cubicBezTo>
                  <a:pt x="714" y="0"/>
                  <a:pt x="714" y="0"/>
                  <a:pt x="714" y="0"/>
                </a:cubicBezTo>
                <a:cubicBezTo>
                  <a:pt x="723" y="0"/>
                  <a:pt x="740" y="9"/>
                  <a:pt x="740" y="26"/>
                </a:cubicBezTo>
                <a:cubicBezTo>
                  <a:pt x="740" y="35"/>
                  <a:pt x="723" y="43"/>
                  <a:pt x="714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377">
            <a:extLst>
              <a:ext uri="{FF2B5EF4-FFF2-40B4-BE49-F238E27FC236}">
                <a16:creationId xmlns:a16="http://schemas.microsoft.com/office/drawing/2014/main" id="{80CEACDD-B328-ED46-BEC1-FF6515F5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0279" y="6319396"/>
            <a:ext cx="608230" cy="46430"/>
          </a:xfrm>
          <a:custGeom>
            <a:avLst/>
            <a:gdLst>
              <a:gd name="T0" fmla="*/ 198215 w 576"/>
              <a:gd name="T1" fmla="*/ 15514 h 44"/>
              <a:gd name="T2" fmla="*/ 198215 w 576"/>
              <a:gd name="T3" fmla="*/ 15514 h 44"/>
              <a:gd name="T4" fmla="*/ 9748 w 576"/>
              <a:gd name="T5" fmla="*/ 15514 h 44"/>
              <a:gd name="T6" fmla="*/ 0 w 576"/>
              <a:gd name="T7" fmla="*/ 9381 h 44"/>
              <a:gd name="T8" fmla="*/ 9748 w 576"/>
              <a:gd name="T9" fmla="*/ 0 h 44"/>
              <a:gd name="T10" fmla="*/ 198215 w 576"/>
              <a:gd name="T11" fmla="*/ 0 h 44"/>
              <a:gd name="T12" fmla="*/ 207602 w 576"/>
              <a:gd name="T13" fmla="*/ 9381 h 44"/>
              <a:gd name="T14" fmla="*/ 198215 w 576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" h="44">
                <a:moveTo>
                  <a:pt x="549" y="43"/>
                </a:moveTo>
                <a:lnTo>
                  <a:pt x="549" y="43"/>
                </a:lnTo>
                <a:cubicBezTo>
                  <a:pt x="27" y="43"/>
                  <a:pt x="27" y="43"/>
                  <a:pt x="27" y="43"/>
                </a:cubicBezTo>
                <a:cubicBezTo>
                  <a:pt x="18" y="43"/>
                  <a:pt x="0" y="35"/>
                  <a:pt x="0" y="26"/>
                </a:cubicBezTo>
                <a:cubicBezTo>
                  <a:pt x="0" y="8"/>
                  <a:pt x="18" y="0"/>
                  <a:pt x="27" y="0"/>
                </a:cubicBezTo>
                <a:cubicBezTo>
                  <a:pt x="549" y="0"/>
                  <a:pt x="549" y="0"/>
                  <a:pt x="549" y="0"/>
                </a:cubicBezTo>
                <a:cubicBezTo>
                  <a:pt x="558" y="0"/>
                  <a:pt x="575" y="8"/>
                  <a:pt x="575" y="26"/>
                </a:cubicBezTo>
                <a:cubicBezTo>
                  <a:pt x="575" y="35"/>
                  <a:pt x="558" y="43"/>
                  <a:pt x="549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378">
            <a:extLst>
              <a:ext uri="{FF2B5EF4-FFF2-40B4-BE49-F238E27FC236}">
                <a16:creationId xmlns:a16="http://schemas.microsoft.com/office/drawing/2014/main" id="{0DE6D5F9-ED96-744C-8F12-0C21FF0C9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9565" y="5859740"/>
            <a:ext cx="598944" cy="55716"/>
          </a:xfrm>
          <a:custGeom>
            <a:avLst/>
            <a:gdLst>
              <a:gd name="T0" fmla="*/ 195036 w 567"/>
              <a:gd name="T1" fmla="*/ 18697 h 54"/>
              <a:gd name="T2" fmla="*/ 195036 w 567"/>
              <a:gd name="T3" fmla="*/ 18697 h 54"/>
              <a:gd name="T4" fmla="*/ 6501 w 567"/>
              <a:gd name="T5" fmla="*/ 18697 h 54"/>
              <a:gd name="T6" fmla="*/ 0 w 567"/>
              <a:gd name="T7" fmla="*/ 9525 h 54"/>
              <a:gd name="T8" fmla="*/ 6501 w 567"/>
              <a:gd name="T9" fmla="*/ 0 h 54"/>
              <a:gd name="T10" fmla="*/ 195036 w 567"/>
              <a:gd name="T11" fmla="*/ 0 h 54"/>
              <a:gd name="T12" fmla="*/ 204427 w 567"/>
              <a:gd name="T13" fmla="*/ 9525 h 54"/>
              <a:gd name="T14" fmla="*/ 195036 w 567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67" h="54">
                <a:moveTo>
                  <a:pt x="540" y="53"/>
                </a:moveTo>
                <a:lnTo>
                  <a:pt x="540" y="53"/>
                </a:lnTo>
                <a:cubicBezTo>
                  <a:pt x="18" y="53"/>
                  <a:pt x="18" y="53"/>
                  <a:pt x="18" y="53"/>
                </a:cubicBezTo>
                <a:cubicBezTo>
                  <a:pt x="9" y="53"/>
                  <a:pt x="0" y="35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540" y="0"/>
                  <a:pt x="540" y="0"/>
                  <a:pt x="540" y="0"/>
                </a:cubicBezTo>
                <a:cubicBezTo>
                  <a:pt x="549" y="0"/>
                  <a:pt x="566" y="9"/>
                  <a:pt x="566" y="27"/>
                </a:cubicBezTo>
                <a:cubicBezTo>
                  <a:pt x="566" y="35"/>
                  <a:pt x="549" y="53"/>
                  <a:pt x="54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379">
            <a:extLst>
              <a:ext uri="{FF2B5EF4-FFF2-40B4-BE49-F238E27FC236}">
                <a16:creationId xmlns:a16="http://schemas.microsoft.com/office/drawing/2014/main" id="{1C7C844D-895A-BB47-8B2E-8DE5AA43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3139" y="5952600"/>
            <a:ext cx="55716" cy="329652"/>
          </a:xfrm>
          <a:custGeom>
            <a:avLst/>
            <a:gdLst>
              <a:gd name="T0" fmla="*/ 9345 w 53"/>
              <a:gd name="T1" fmla="*/ 112354 h 314"/>
              <a:gd name="T2" fmla="*/ 9345 w 53"/>
              <a:gd name="T3" fmla="*/ 112354 h 314"/>
              <a:gd name="T4" fmla="*/ 9345 w 53"/>
              <a:gd name="T5" fmla="*/ 112354 h 314"/>
              <a:gd name="T6" fmla="*/ 0 w 53"/>
              <a:gd name="T7" fmla="*/ 103021 h 314"/>
              <a:gd name="T8" fmla="*/ 0 w 53"/>
              <a:gd name="T9" fmla="*/ 9333 h 314"/>
              <a:gd name="T10" fmla="*/ 9345 w 53"/>
              <a:gd name="T11" fmla="*/ 0 h 314"/>
              <a:gd name="T12" fmla="*/ 9345 w 53"/>
              <a:gd name="T13" fmla="*/ 0 h 314"/>
              <a:gd name="T14" fmla="*/ 18691 w 53"/>
              <a:gd name="T15" fmla="*/ 9333 h 314"/>
              <a:gd name="T16" fmla="*/ 18691 w 53"/>
              <a:gd name="T17" fmla="*/ 103021 h 314"/>
              <a:gd name="T18" fmla="*/ 9345 w 53"/>
              <a:gd name="T19" fmla="*/ 112354 h 3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14">
                <a:moveTo>
                  <a:pt x="26" y="313"/>
                </a:moveTo>
                <a:lnTo>
                  <a:pt x="26" y="313"/>
                </a:lnTo>
                <a:cubicBezTo>
                  <a:pt x="17" y="313"/>
                  <a:pt x="0" y="295"/>
                  <a:pt x="0" y="2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2" y="295"/>
                  <a:pt x="43" y="313"/>
                  <a:pt x="26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380">
            <a:extLst>
              <a:ext uri="{FF2B5EF4-FFF2-40B4-BE49-F238E27FC236}">
                <a16:creationId xmlns:a16="http://schemas.microsoft.com/office/drawing/2014/main" id="{52A42088-290D-E14B-A12D-BCF907A6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8858" y="5952600"/>
            <a:ext cx="55716" cy="329652"/>
          </a:xfrm>
          <a:custGeom>
            <a:avLst/>
            <a:gdLst>
              <a:gd name="T0" fmla="*/ 9345 w 53"/>
              <a:gd name="T1" fmla="*/ 112354 h 314"/>
              <a:gd name="T2" fmla="*/ 9345 w 53"/>
              <a:gd name="T3" fmla="*/ 112354 h 314"/>
              <a:gd name="T4" fmla="*/ 9345 w 53"/>
              <a:gd name="T5" fmla="*/ 112354 h 314"/>
              <a:gd name="T6" fmla="*/ 0 w 53"/>
              <a:gd name="T7" fmla="*/ 103021 h 314"/>
              <a:gd name="T8" fmla="*/ 0 w 53"/>
              <a:gd name="T9" fmla="*/ 9333 h 314"/>
              <a:gd name="T10" fmla="*/ 9345 w 53"/>
              <a:gd name="T11" fmla="*/ 0 h 314"/>
              <a:gd name="T12" fmla="*/ 9345 w 53"/>
              <a:gd name="T13" fmla="*/ 0 h 314"/>
              <a:gd name="T14" fmla="*/ 18691 w 53"/>
              <a:gd name="T15" fmla="*/ 9333 h 314"/>
              <a:gd name="T16" fmla="*/ 18691 w 53"/>
              <a:gd name="T17" fmla="*/ 103021 h 314"/>
              <a:gd name="T18" fmla="*/ 9345 w 53"/>
              <a:gd name="T19" fmla="*/ 112354 h 3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14">
                <a:moveTo>
                  <a:pt x="26" y="313"/>
                </a:moveTo>
                <a:lnTo>
                  <a:pt x="26" y="313"/>
                </a:lnTo>
                <a:cubicBezTo>
                  <a:pt x="8" y="313"/>
                  <a:pt x="0" y="295"/>
                  <a:pt x="0" y="2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2" y="295"/>
                  <a:pt x="35" y="313"/>
                  <a:pt x="26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381">
            <a:extLst>
              <a:ext uri="{FF2B5EF4-FFF2-40B4-BE49-F238E27FC236}">
                <a16:creationId xmlns:a16="http://schemas.microsoft.com/office/drawing/2014/main" id="{B2D91957-9428-DE47-8C99-093382262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9935" y="5952600"/>
            <a:ext cx="55716" cy="329652"/>
          </a:xfrm>
          <a:custGeom>
            <a:avLst/>
            <a:gdLst>
              <a:gd name="T0" fmla="*/ 9345 w 53"/>
              <a:gd name="T1" fmla="*/ 112354 h 314"/>
              <a:gd name="T2" fmla="*/ 9345 w 53"/>
              <a:gd name="T3" fmla="*/ 112354 h 314"/>
              <a:gd name="T4" fmla="*/ 9345 w 53"/>
              <a:gd name="T5" fmla="*/ 112354 h 314"/>
              <a:gd name="T6" fmla="*/ 0 w 53"/>
              <a:gd name="T7" fmla="*/ 103021 h 314"/>
              <a:gd name="T8" fmla="*/ 0 w 53"/>
              <a:gd name="T9" fmla="*/ 9333 h 314"/>
              <a:gd name="T10" fmla="*/ 9345 w 53"/>
              <a:gd name="T11" fmla="*/ 0 h 314"/>
              <a:gd name="T12" fmla="*/ 9345 w 53"/>
              <a:gd name="T13" fmla="*/ 0 h 314"/>
              <a:gd name="T14" fmla="*/ 18691 w 53"/>
              <a:gd name="T15" fmla="*/ 9333 h 314"/>
              <a:gd name="T16" fmla="*/ 18691 w 53"/>
              <a:gd name="T17" fmla="*/ 103021 h 314"/>
              <a:gd name="T18" fmla="*/ 9345 w 53"/>
              <a:gd name="T19" fmla="*/ 112354 h 3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3" h="314">
                <a:moveTo>
                  <a:pt x="26" y="313"/>
                </a:moveTo>
                <a:lnTo>
                  <a:pt x="26" y="313"/>
                </a:lnTo>
                <a:cubicBezTo>
                  <a:pt x="9" y="313"/>
                  <a:pt x="0" y="295"/>
                  <a:pt x="0" y="28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43" y="0"/>
                  <a:pt x="52" y="8"/>
                  <a:pt x="52" y="26"/>
                </a:cubicBezTo>
                <a:cubicBezTo>
                  <a:pt x="52" y="287"/>
                  <a:pt x="52" y="287"/>
                  <a:pt x="52" y="287"/>
                </a:cubicBezTo>
                <a:cubicBezTo>
                  <a:pt x="52" y="295"/>
                  <a:pt x="35" y="313"/>
                  <a:pt x="26" y="31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382">
            <a:extLst>
              <a:ext uri="{FF2B5EF4-FFF2-40B4-BE49-F238E27FC236}">
                <a16:creationId xmlns:a16="http://schemas.microsoft.com/office/drawing/2014/main" id="{C6B87B0C-E6C6-9E4E-A0C1-D58E7EEF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420" y="5706524"/>
            <a:ext cx="789304" cy="167147"/>
          </a:xfrm>
          <a:custGeom>
            <a:avLst/>
            <a:gdLst>
              <a:gd name="T0" fmla="*/ 9356 w 750"/>
              <a:gd name="T1" fmla="*/ 56788 h 158"/>
              <a:gd name="T2" fmla="*/ 9356 w 750"/>
              <a:gd name="T3" fmla="*/ 56788 h 158"/>
              <a:gd name="T4" fmla="*/ 3239 w 750"/>
              <a:gd name="T5" fmla="*/ 50639 h 158"/>
              <a:gd name="T6" fmla="*/ 9356 w 750"/>
              <a:gd name="T7" fmla="*/ 37979 h 158"/>
              <a:gd name="T8" fmla="*/ 134938 w 750"/>
              <a:gd name="T9" fmla="*/ 0 h 158"/>
              <a:gd name="T10" fmla="*/ 138176 w 750"/>
              <a:gd name="T11" fmla="*/ 0 h 158"/>
              <a:gd name="T12" fmla="*/ 263398 w 750"/>
              <a:gd name="T13" fmla="*/ 37979 h 158"/>
              <a:gd name="T14" fmla="*/ 269515 w 750"/>
              <a:gd name="T15" fmla="*/ 47384 h 158"/>
              <a:gd name="T16" fmla="*/ 256921 w 750"/>
              <a:gd name="T17" fmla="*/ 53533 h 158"/>
              <a:gd name="T18" fmla="*/ 134938 w 750"/>
              <a:gd name="T19" fmla="*/ 19171 h 158"/>
              <a:gd name="T20" fmla="*/ 12594 w 750"/>
              <a:gd name="T21" fmla="*/ 53533 h 158"/>
              <a:gd name="T22" fmla="*/ 9356 w 750"/>
              <a:gd name="T23" fmla="*/ 56788 h 15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50" h="158">
                <a:moveTo>
                  <a:pt x="26" y="157"/>
                </a:moveTo>
                <a:lnTo>
                  <a:pt x="26" y="157"/>
                </a:lnTo>
                <a:cubicBezTo>
                  <a:pt x="18" y="157"/>
                  <a:pt x="9" y="148"/>
                  <a:pt x="9" y="140"/>
                </a:cubicBezTo>
                <a:cubicBezTo>
                  <a:pt x="0" y="122"/>
                  <a:pt x="9" y="114"/>
                  <a:pt x="26" y="105"/>
                </a:cubicBezTo>
                <a:cubicBezTo>
                  <a:pt x="375" y="0"/>
                  <a:pt x="375" y="0"/>
                  <a:pt x="375" y="0"/>
                </a:cubicBezTo>
                <a:lnTo>
                  <a:pt x="384" y="0"/>
                </a:lnTo>
                <a:cubicBezTo>
                  <a:pt x="732" y="105"/>
                  <a:pt x="732" y="105"/>
                  <a:pt x="732" y="105"/>
                </a:cubicBezTo>
                <a:cubicBezTo>
                  <a:pt x="740" y="105"/>
                  <a:pt x="749" y="122"/>
                  <a:pt x="749" y="131"/>
                </a:cubicBezTo>
                <a:cubicBezTo>
                  <a:pt x="740" y="148"/>
                  <a:pt x="732" y="157"/>
                  <a:pt x="714" y="148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35" y="148"/>
                  <a:pt x="35" y="148"/>
                  <a:pt x="35" y="148"/>
                </a:cubicBezTo>
                <a:cubicBezTo>
                  <a:pt x="35" y="148"/>
                  <a:pt x="35" y="157"/>
                  <a:pt x="26" y="15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83">
            <a:extLst>
              <a:ext uri="{FF2B5EF4-FFF2-40B4-BE49-F238E27FC236}">
                <a16:creationId xmlns:a16="http://schemas.microsoft.com/office/drawing/2014/main" id="{24FAC42A-6867-844F-9B07-A31278A5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3939" y="4360063"/>
            <a:ext cx="780019" cy="533940"/>
          </a:xfrm>
          <a:custGeom>
            <a:avLst/>
            <a:gdLst>
              <a:gd name="T0" fmla="*/ 254103 w 741"/>
              <a:gd name="T1" fmla="*/ 182201 h 506"/>
              <a:gd name="T2" fmla="*/ 254103 w 741"/>
              <a:gd name="T3" fmla="*/ 182201 h 506"/>
              <a:gd name="T4" fmla="*/ 12597 w 741"/>
              <a:gd name="T5" fmla="*/ 182201 h 506"/>
              <a:gd name="T6" fmla="*/ 0 w 741"/>
              <a:gd name="T7" fmla="*/ 169573 h 506"/>
              <a:gd name="T8" fmla="*/ 0 w 741"/>
              <a:gd name="T9" fmla="*/ 12267 h 506"/>
              <a:gd name="T10" fmla="*/ 12597 w 741"/>
              <a:gd name="T11" fmla="*/ 0 h 506"/>
              <a:gd name="T12" fmla="*/ 254103 w 741"/>
              <a:gd name="T13" fmla="*/ 0 h 506"/>
              <a:gd name="T14" fmla="*/ 266340 w 741"/>
              <a:gd name="T15" fmla="*/ 12267 h 506"/>
              <a:gd name="T16" fmla="*/ 266340 w 741"/>
              <a:gd name="T17" fmla="*/ 169573 h 506"/>
              <a:gd name="T18" fmla="*/ 254103 w 741"/>
              <a:gd name="T19" fmla="*/ 182201 h 506"/>
              <a:gd name="T20" fmla="*/ 15836 w 741"/>
              <a:gd name="T21" fmla="*/ 163079 h 506"/>
              <a:gd name="T22" fmla="*/ 15836 w 741"/>
              <a:gd name="T23" fmla="*/ 163079 h 506"/>
              <a:gd name="T24" fmla="*/ 250864 w 741"/>
              <a:gd name="T25" fmla="*/ 163079 h 506"/>
              <a:gd name="T26" fmla="*/ 250864 w 741"/>
              <a:gd name="T27" fmla="*/ 15514 h 506"/>
              <a:gd name="T28" fmla="*/ 15836 w 741"/>
              <a:gd name="T29" fmla="*/ 15514 h 506"/>
              <a:gd name="T30" fmla="*/ 15836 w 741"/>
              <a:gd name="T31" fmla="*/ 163079 h 50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41" h="506">
                <a:moveTo>
                  <a:pt x="706" y="505"/>
                </a:moveTo>
                <a:lnTo>
                  <a:pt x="706" y="505"/>
                </a:lnTo>
                <a:cubicBezTo>
                  <a:pt x="35" y="505"/>
                  <a:pt x="35" y="505"/>
                  <a:pt x="35" y="505"/>
                </a:cubicBezTo>
                <a:cubicBezTo>
                  <a:pt x="18" y="505"/>
                  <a:pt x="0" y="487"/>
                  <a:pt x="0" y="47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8" y="0"/>
                  <a:pt x="35" y="0"/>
                </a:cubicBezTo>
                <a:cubicBezTo>
                  <a:pt x="706" y="0"/>
                  <a:pt x="706" y="0"/>
                  <a:pt x="706" y="0"/>
                </a:cubicBezTo>
                <a:cubicBezTo>
                  <a:pt x="723" y="0"/>
                  <a:pt x="740" y="17"/>
                  <a:pt x="740" y="34"/>
                </a:cubicBezTo>
                <a:cubicBezTo>
                  <a:pt x="740" y="470"/>
                  <a:pt x="740" y="470"/>
                  <a:pt x="740" y="470"/>
                </a:cubicBezTo>
                <a:cubicBezTo>
                  <a:pt x="740" y="487"/>
                  <a:pt x="723" y="505"/>
                  <a:pt x="706" y="505"/>
                </a:cubicBezTo>
                <a:close/>
                <a:moveTo>
                  <a:pt x="44" y="452"/>
                </a:moveTo>
                <a:lnTo>
                  <a:pt x="44" y="452"/>
                </a:lnTo>
                <a:cubicBezTo>
                  <a:pt x="697" y="452"/>
                  <a:pt x="697" y="452"/>
                  <a:pt x="697" y="452"/>
                </a:cubicBezTo>
                <a:cubicBezTo>
                  <a:pt x="697" y="43"/>
                  <a:pt x="697" y="43"/>
                  <a:pt x="697" y="43"/>
                </a:cubicBezTo>
                <a:cubicBezTo>
                  <a:pt x="44" y="43"/>
                  <a:pt x="44" y="43"/>
                  <a:pt x="44" y="43"/>
                </a:cubicBezTo>
                <a:lnTo>
                  <a:pt x="44" y="4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384">
            <a:extLst>
              <a:ext uri="{FF2B5EF4-FFF2-40B4-BE49-F238E27FC236}">
                <a16:creationId xmlns:a16="http://schemas.microsoft.com/office/drawing/2014/main" id="{3470E74A-65EB-944A-9DFC-DC4657711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3222" y="4926506"/>
            <a:ext cx="1026097" cy="37144"/>
          </a:xfrm>
          <a:custGeom>
            <a:avLst/>
            <a:gdLst>
              <a:gd name="T0" fmla="*/ 344368 w 976"/>
              <a:gd name="T1" fmla="*/ 12347 h 36"/>
              <a:gd name="T2" fmla="*/ 344368 w 976"/>
              <a:gd name="T3" fmla="*/ 12347 h 36"/>
              <a:gd name="T4" fmla="*/ 6470 w 976"/>
              <a:gd name="T5" fmla="*/ 12347 h 36"/>
              <a:gd name="T6" fmla="*/ 0 w 976"/>
              <a:gd name="T7" fmla="*/ 6350 h 36"/>
              <a:gd name="T8" fmla="*/ 6470 w 976"/>
              <a:gd name="T9" fmla="*/ 0 h 36"/>
              <a:gd name="T10" fmla="*/ 344368 w 976"/>
              <a:gd name="T11" fmla="*/ 0 h 36"/>
              <a:gd name="T12" fmla="*/ 350479 w 976"/>
              <a:gd name="T13" fmla="*/ 6350 h 36"/>
              <a:gd name="T14" fmla="*/ 344368 w 976"/>
              <a:gd name="T15" fmla="*/ 12347 h 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76" h="36">
                <a:moveTo>
                  <a:pt x="958" y="35"/>
                </a:moveTo>
                <a:lnTo>
                  <a:pt x="95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958" y="0"/>
                  <a:pt x="958" y="0"/>
                  <a:pt x="958" y="0"/>
                </a:cubicBezTo>
                <a:cubicBezTo>
                  <a:pt x="967" y="0"/>
                  <a:pt x="975" y="9"/>
                  <a:pt x="975" y="18"/>
                </a:cubicBezTo>
                <a:cubicBezTo>
                  <a:pt x="975" y="27"/>
                  <a:pt x="967" y="35"/>
                  <a:pt x="95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385">
            <a:extLst>
              <a:ext uri="{FF2B5EF4-FFF2-40B4-BE49-F238E27FC236}">
                <a16:creationId xmlns:a16="http://schemas.microsoft.com/office/drawing/2014/main" id="{1535D40B-B77A-9741-862A-D6B2DD8C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51810" y="4680427"/>
            <a:ext cx="102145" cy="102145"/>
          </a:xfrm>
          <a:custGeom>
            <a:avLst/>
            <a:gdLst>
              <a:gd name="T0" fmla="*/ 12733 w 96"/>
              <a:gd name="T1" fmla="*/ 34565 h 97"/>
              <a:gd name="T2" fmla="*/ 12733 w 96"/>
              <a:gd name="T3" fmla="*/ 34565 h 97"/>
              <a:gd name="T4" fmla="*/ 12733 w 96"/>
              <a:gd name="T5" fmla="*/ 34565 h 97"/>
              <a:gd name="T6" fmla="*/ 9459 w 96"/>
              <a:gd name="T7" fmla="*/ 34565 h 97"/>
              <a:gd name="T8" fmla="*/ 0 w 96"/>
              <a:gd name="T9" fmla="*/ 3240 h 97"/>
              <a:gd name="T10" fmla="*/ 2910 w 96"/>
              <a:gd name="T11" fmla="*/ 0 h 97"/>
              <a:gd name="T12" fmla="*/ 2910 w 96"/>
              <a:gd name="T13" fmla="*/ 0 h 97"/>
              <a:gd name="T14" fmla="*/ 31651 w 96"/>
              <a:gd name="T15" fmla="*/ 15842 h 97"/>
              <a:gd name="T16" fmla="*/ 34561 w 96"/>
              <a:gd name="T17" fmla="*/ 19083 h 97"/>
              <a:gd name="T18" fmla="*/ 31651 w 96"/>
              <a:gd name="T19" fmla="*/ 21963 h 97"/>
              <a:gd name="T20" fmla="*/ 18918 w 96"/>
              <a:gd name="T21" fmla="*/ 21963 h 97"/>
              <a:gd name="T22" fmla="*/ 15643 w 96"/>
              <a:gd name="T23" fmla="*/ 34565 h 97"/>
              <a:gd name="T24" fmla="*/ 12733 w 96"/>
              <a:gd name="T25" fmla="*/ 34565 h 97"/>
              <a:gd name="T26" fmla="*/ 6185 w 96"/>
              <a:gd name="T27" fmla="*/ 9721 h 97"/>
              <a:gd name="T28" fmla="*/ 6185 w 96"/>
              <a:gd name="T29" fmla="*/ 9721 h 97"/>
              <a:gd name="T30" fmla="*/ 12733 w 96"/>
              <a:gd name="T31" fmla="*/ 25204 h 97"/>
              <a:gd name="T32" fmla="*/ 15643 w 96"/>
              <a:gd name="T33" fmla="*/ 19083 h 97"/>
              <a:gd name="T34" fmla="*/ 18918 w 96"/>
              <a:gd name="T35" fmla="*/ 19083 h 97"/>
              <a:gd name="T36" fmla="*/ 25102 w 96"/>
              <a:gd name="T37" fmla="*/ 15842 h 97"/>
              <a:gd name="T38" fmla="*/ 6185 w 96"/>
              <a:gd name="T39" fmla="*/ 9721 h 9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96" h="97">
                <a:moveTo>
                  <a:pt x="35" y="96"/>
                </a:moveTo>
                <a:lnTo>
                  <a:pt x="35" y="96"/>
                </a:lnTo>
                <a:cubicBezTo>
                  <a:pt x="35" y="96"/>
                  <a:pt x="35" y="96"/>
                  <a:pt x="26" y="96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9"/>
                  <a:pt x="8" y="0"/>
                </a:cubicBezTo>
                <a:cubicBezTo>
                  <a:pt x="87" y="44"/>
                  <a:pt x="87" y="44"/>
                  <a:pt x="87" y="44"/>
                </a:cubicBezTo>
                <a:lnTo>
                  <a:pt x="95" y="53"/>
                </a:lnTo>
                <a:cubicBezTo>
                  <a:pt x="95" y="53"/>
                  <a:pt x="87" y="53"/>
                  <a:pt x="87" y="61"/>
                </a:cubicBezTo>
                <a:cubicBezTo>
                  <a:pt x="52" y="61"/>
                  <a:pt x="52" y="61"/>
                  <a:pt x="52" y="61"/>
                </a:cubicBezTo>
                <a:cubicBezTo>
                  <a:pt x="43" y="96"/>
                  <a:pt x="43" y="96"/>
                  <a:pt x="43" y="96"/>
                </a:cubicBezTo>
                <a:lnTo>
                  <a:pt x="35" y="96"/>
                </a:lnTo>
                <a:close/>
                <a:moveTo>
                  <a:pt x="17" y="27"/>
                </a:moveTo>
                <a:lnTo>
                  <a:pt x="17" y="27"/>
                </a:lnTo>
                <a:cubicBezTo>
                  <a:pt x="35" y="70"/>
                  <a:pt x="35" y="70"/>
                  <a:pt x="35" y="70"/>
                </a:cubicBezTo>
                <a:cubicBezTo>
                  <a:pt x="43" y="53"/>
                  <a:pt x="43" y="53"/>
                  <a:pt x="43" y="53"/>
                </a:cubicBezTo>
                <a:cubicBezTo>
                  <a:pt x="43" y="53"/>
                  <a:pt x="43" y="53"/>
                  <a:pt x="52" y="53"/>
                </a:cubicBezTo>
                <a:cubicBezTo>
                  <a:pt x="69" y="44"/>
                  <a:pt x="69" y="44"/>
                  <a:pt x="69" y="44"/>
                </a:cubicBezTo>
                <a:lnTo>
                  <a:pt x="17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386">
            <a:extLst>
              <a:ext uri="{FF2B5EF4-FFF2-40B4-BE49-F238E27FC236}">
                <a16:creationId xmlns:a16="http://schemas.microsoft.com/office/drawing/2014/main" id="{F92F14B3-D689-4542-832D-8CD0F742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8239" y="4736142"/>
            <a:ext cx="46430" cy="46430"/>
          </a:xfrm>
          <a:custGeom>
            <a:avLst/>
            <a:gdLst>
              <a:gd name="T0" fmla="*/ 12347 w 45"/>
              <a:gd name="T1" fmla="*/ 15514 h 44"/>
              <a:gd name="T2" fmla="*/ 12347 w 45"/>
              <a:gd name="T3" fmla="*/ 15514 h 44"/>
              <a:gd name="T4" fmla="*/ 9172 w 45"/>
              <a:gd name="T5" fmla="*/ 15514 h 44"/>
              <a:gd name="T6" fmla="*/ 0 w 45"/>
              <a:gd name="T7" fmla="*/ 2886 h 44"/>
              <a:gd name="T8" fmla="*/ 0 w 45"/>
              <a:gd name="T9" fmla="*/ 0 h 44"/>
              <a:gd name="T10" fmla="*/ 3175 w 45"/>
              <a:gd name="T11" fmla="*/ 0 h 44"/>
              <a:gd name="T12" fmla="*/ 15522 w 45"/>
              <a:gd name="T13" fmla="*/ 12267 h 44"/>
              <a:gd name="T14" fmla="*/ 12347 w 45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5" h="44">
                <a:moveTo>
                  <a:pt x="35" y="43"/>
                </a:moveTo>
                <a:lnTo>
                  <a:pt x="35" y="43"/>
                </a:lnTo>
                <a:cubicBezTo>
                  <a:pt x="35" y="43"/>
                  <a:pt x="35" y="43"/>
                  <a:pt x="26" y="43"/>
                </a:cubicBezTo>
                <a:cubicBezTo>
                  <a:pt x="0" y="8"/>
                  <a:pt x="0" y="8"/>
                  <a:pt x="0" y="8"/>
                </a:cubicBezTo>
                <a:lnTo>
                  <a:pt x="0" y="0"/>
                </a:lnTo>
                <a:cubicBezTo>
                  <a:pt x="9" y="0"/>
                  <a:pt x="9" y="0"/>
                  <a:pt x="9" y="0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4" y="43"/>
                  <a:pt x="35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387">
            <a:extLst>
              <a:ext uri="{FF2B5EF4-FFF2-40B4-BE49-F238E27FC236}">
                <a16:creationId xmlns:a16="http://schemas.microsoft.com/office/drawing/2014/main" id="{C3EF4FD2-8D03-9643-ADF2-AEEACDCD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2160" y="4429707"/>
            <a:ext cx="329649" cy="376082"/>
          </a:xfrm>
          <a:custGeom>
            <a:avLst/>
            <a:gdLst>
              <a:gd name="T0" fmla="*/ 56177 w 315"/>
              <a:gd name="T1" fmla="*/ 128229 h 358"/>
              <a:gd name="T2" fmla="*/ 56177 w 315"/>
              <a:gd name="T3" fmla="*/ 128229 h 358"/>
              <a:gd name="T4" fmla="*/ 56177 w 315"/>
              <a:gd name="T5" fmla="*/ 128229 h 358"/>
              <a:gd name="T6" fmla="*/ 25047 w 315"/>
              <a:gd name="T7" fmla="*/ 103445 h 358"/>
              <a:gd name="T8" fmla="*/ 0 w 315"/>
              <a:gd name="T9" fmla="*/ 28376 h 358"/>
              <a:gd name="T10" fmla="*/ 3220 w 315"/>
              <a:gd name="T11" fmla="*/ 19037 h 358"/>
              <a:gd name="T12" fmla="*/ 12524 w 315"/>
              <a:gd name="T13" fmla="*/ 15804 h 358"/>
              <a:gd name="T14" fmla="*/ 50094 w 315"/>
              <a:gd name="T15" fmla="*/ 3233 h 358"/>
              <a:gd name="T16" fmla="*/ 65480 w 315"/>
              <a:gd name="T17" fmla="*/ 3233 h 358"/>
              <a:gd name="T18" fmla="*/ 103051 w 315"/>
              <a:gd name="T19" fmla="*/ 15804 h 358"/>
              <a:gd name="T20" fmla="*/ 109134 w 315"/>
              <a:gd name="T21" fmla="*/ 19037 h 358"/>
              <a:gd name="T22" fmla="*/ 112354 w 315"/>
              <a:gd name="T23" fmla="*/ 28376 h 358"/>
              <a:gd name="T24" fmla="*/ 90527 w 315"/>
              <a:gd name="T25" fmla="*/ 103445 h 358"/>
              <a:gd name="T26" fmla="*/ 59397 w 315"/>
              <a:gd name="T27" fmla="*/ 128229 h 358"/>
              <a:gd name="T28" fmla="*/ 56177 w 315"/>
              <a:gd name="T29" fmla="*/ 128229 h 358"/>
              <a:gd name="T30" fmla="*/ 56177 w 315"/>
              <a:gd name="T31" fmla="*/ 9339 h 358"/>
              <a:gd name="T32" fmla="*/ 56177 w 315"/>
              <a:gd name="T33" fmla="*/ 9339 h 358"/>
              <a:gd name="T34" fmla="*/ 56177 w 315"/>
              <a:gd name="T35" fmla="*/ 12571 h 358"/>
              <a:gd name="T36" fmla="*/ 12524 w 315"/>
              <a:gd name="T37" fmla="*/ 25143 h 358"/>
              <a:gd name="T38" fmla="*/ 12524 w 315"/>
              <a:gd name="T39" fmla="*/ 28376 h 358"/>
              <a:gd name="T40" fmla="*/ 12524 w 315"/>
              <a:gd name="T41" fmla="*/ 28376 h 358"/>
              <a:gd name="T42" fmla="*/ 34350 w 315"/>
              <a:gd name="T43" fmla="*/ 96980 h 358"/>
              <a:gd name="T44" fmla="*/ 56177 w 315"/>
              <a:gd name="T45" fmla="*/ 118890 h 358"/>
              <a:gd name="T46" fmla="*/ 81224 w 315"/>
              <a:gd name="T47" fmla="*/ 100212 h 358"/>
              <a:gd name="T48" fmla="*/ 103051 w 315"/>
              <a:gd name="T49" fmla="*/ 28376 h 358"/>
              <a:gd name="T50" fmla="*/ 103051 w 315"/>
              <a:gd name="T51" fmla="*/ 25143 h 358"/>
              <a:gd name="T52" fmla="*/ 103051 w 315"/>
              <a:gd name="T53" fmla="*/ 25143 h 358"/>
              <a:gd name="T54" fmla="*/ 59397 w 315"/>
              <a:gd name="T55" fmla="*/ 12571 h 358"/>
              <a:gd name="T56" fmla="*/ 56177 w 315"/>
              <a:gd name="T57" fmla="*/ 9339 h 358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5" h="358">
                <a:moveTo>
                  <a:pt x="157" y="357"/>
                </a:moveTo>
                <a:lnTo>
                  <a:pt x="157" y="357"/>
                </a:lnTo>
                <a:cubicBezTo>
                  <a:pt x="148" y="357"/>
                  <a:pt x="96" y="331"/>
                  <a:pt x="70" y="288"/>
                </a:cubicBezTo>
                <a:cubicBezTo>
                  <a:pt x="26" y="227"/>
                  <a:pt x="9" y="122"/>
                  <a:pt x="0" y="79"/>
                </a:cubicBezTo>
                <a:cubicBezTo>
                  <a:pt x="0" y="70"/>
                  <a:pt x="9" y="61"/>
                  <a:pt x="9" y="53"/>
                </a:cubicBezTo>
                <a:cubicBezTo>
                  <a:pt x="18" y="53"/>
                  <a:pt x="26" y="44"/>
                  <a:pt x="35" y="44"/>
                </a:cubicBezTo>
                <a:cubicBezTo>
                  <a:pt x="87" y="44"/>
                  <a:pt x="122" y="18"/>
                  <a:pt x="140" y="9"/>
                </a:cubicBezTo>
                <a:cubicBezTo>
                  <a:pt x="157" y="0"/>
                  <a:pt x="166" y="0"/>
                  <a:pt x="183" y="9"/>
                </a:cubicBezTo>
                <a:cubicBezTo>
                  <a:pt x="200" y="18"/>
                  <a:pt x="235" y="44"/>
                  <a:pt x="288" y="44"/>
                </a:cubicBezTo>
                <a:cubicBezTo>
                  <a:pt x="296" y="44"/>
                  <a:pt x="305" y="53"/>
                  <a:pt x="305" y="53"/>
                </a:cubicBezTo>
                <a:cubicBezTo>
                  <a:pt x="314" y="61"/>
                  <a:pt x="314" y="70"/>
                  <a:pt x="314" y="79"/>
                </a:cubicBezTo>
                <a:cubicBezTo>
                  <a:pt x="314" y="122"/>
                  <a:pt x="296" y="227"/>
                  <a:pt x="253" y="288"/>
                </a:cubicBezTo>
                <a:cubicBezTo>
                  <a:pt x="227" y="331"/>
                  <a:pt x="166" y="357"/>
                  <a:pt x="166" y="357"/>
                </a:cubicBezTo>
                <a:cubicBezTo>
                  <a:pt x="166" y="357"/>
                  <a:pt x="166" y="357"/>
                  <a:pt x="157" y="357"/>
                </a:cubicBezTo>
                <a:close/>
                <a:moveTo>
                  <a:pt x="157" y="26"/>
                </a:moveTo>
                <a:lnTo>
                  <a:pt x="157" y="26"/>
                </a:lnTo>
                <a:cubicBezTo>
                  <a:pt x="157" y="26"/>
                  <a:pt x="157" y="26"/>
                  <a:pt x="157" y="35"/>
                </a:cubicBezTo>
                <a:cubicBezTo>
                  <a:pt x="140" y="44"/>
                  <a:pt x="96" y="70"/>
                  <a:pt x="35" y="70"/>
                </a:cubicBezTo>
                <a:cubicBezTo>
                  <a:pt x="35" y="70"/>
                  <a:pt x="35" y="70"/>
                  <a:pt x="35" y="79"/>
                </a:cubicBezTo>
                <a:cubicBezTo>
                  <a:pt x="35" y="114"/>
                  <a:pt x="52" y="218"/>
                  <a:pt x="96" y="270"/>
                </a:cubicBezTo>
                <a:cubicBezTo>
                  <a:pt x="113" y="296"/>
                  <a:pt x="148" y="322"/>
                  <a:pt x="157" y="331"/>
                </a:cubicBezTo>
                <a:cubicBezTo>
                  <a:pt x="175" y="322"/>
                  <a:pt x="209" y="296"/>
                  <a:pt x="227" y="279"/>
                </a:cubicBezTo>
                <a:cubicBezTo>
                  <a:pt x="270" y="218"/>
                  <a:pt x="288" y="114"/>
                  <a:pt x="288" y="79"/>
                </a:cubicBezTo>
                <a:cubicBezTo>
                  <a:pt x="288" y="79"/>
                  <a:pt x="288" y="79"/>
                  <a:pt x="288" y="70"/>
                </a:cubicBezTo>
                <a:cubicBezTo>
                  <a:pt x="218" y="70"/>
                  <a:pt x="183" y="44"/>
                  <a:pt x="166" y="35"/>
                </a:cubicBezTo>
                <a:cubicBezTo>
                  <a:pt x="166" y="26"/>
                  <a:pt x="166" y="26"/>
                  <a:pt x="157" y="2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388">
            <a:extLst>
              <a:ext uri="{FF2B5EF4-FFF2-40B4-BE49-F238E27FC236}">
                <a16:creationId xmlns:a16="http://schemas.microsoft.com/office/drawing/2014/main" id="{C5B29C70-97EB-B64D-BE38-D4B9BCA31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4306" y="4606139"/>
            <a:ext cx="139289" cy="102145"/>
          </a:xfrm>
          <a:custGeom>
            <a:avLst/>
            <a:gdLst>
              <a:gd name="T0" fmla="*/ 34636 w 132"/>
              <a:gd name="T1" fmla="*/ 34565 h 97"/>
              <a:gd name="T2" fmla="*/ 34636 w 132"/>
              <a:gd name="T3" fmla="*/ 34565 h 97"/>
              <a:gd name="T4" fmla="*/ 9381 w 132"/>
              <a:gd name="T5" fmla="*/ 34565 h 97"/>
              <a:gd name="T6" fmla="*/ 0 w 132"/>
              <a:gd name="T7" fmla="*/ 24844 h 97"/>
              <a:gd name="T8" fmla="*/ 0 w 132"/>
              <a:gd name="T9" fmla="*/ 9361 h 97"/>
              <a:gd name="T10" fmla="*/ 9381 w 132"/>
              <a:gd name="T11" fmla="*/ 0 h 97"/>
              <a:gd name="T12" fmla="*/ 34636 w 132"/>
              <a:gd name="T13" fmla="*/ 0 h 97"/>
              <a:gd name="T14" fmla="*/ 47264 w 132"/>
              <a:gd name="T15" fmla="*/ 9361 h 97"/>
              <a:gd name="T16" fmla="*/ 47264 w 132"/>
              <a:gd name="T17" fmla="*/ 24844 h 97"/>
              <a:gd name="T18" fmla="*/ 34636 w 132"/>
              <a:gd name="T19" fmla="*/ 34565 h 97"/>
              <a:gd name="T20" fmla="*/ 12628 w 132"/>
              <a:gd name="T21" fmla="*/ 21963 h 97"/>
              <a:gd name="T22" fmla="*/ 12628 w 132"/>
              <a:gd name="T23" fmla="*/ 21963 h 97"/>
              <a:gd name="T24" fmla="*/ 34636 w 132"/>
              <a:gd name="T25" fmla="*/ 21963 h 97"/>
              <a:gd name="T26" fmla="*/ 34636 w 132"/>
              <a:gd name="T27" fmla="*/ 9361 h 97"/>
              <a:gd name="T28" fmla="*/ 12628 w 132"/>
              <a:gd name="T29" fmla="*/ 9361 h 97"/>
              <a:gd name="T30" fmla="*/ 12628 w 132"/>
              <a:gd name="T31" fmla="*/ 21963 h 9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32" h="97">
                <a:moveTo>
                  <a:pt x="96" y="96"/>
                </a:moveTo>
                <a:lnTo>
                  <a:pt x="96" y="96"/>
                </a:lnTo>
                <a:cubicBezTo>
                  <a:pt x="26" y="96"/>
                  <a:pt x="26" y="96"/>
                  <a:pt x="26" y="96"/>
                </a:cubicBezTo>
                <a:cubicBezTo>
                  <a:pt x="17" y="96"/>
                  <a:pt x="0" y="78"/>
                  <a:pt x="0" y="6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13" y="0"/>
                  <a:pt x="131" y="8"/>
                  <a:pt x="131" y="26"/>
                </a:cubicBezTo>
                <a:cubicBezTo>
                  <a:pt x="131" y="69"/>
                  <a:pt x="131" y="69"/>
                  <a:pt x="131" y="69"/>
                </a:cubicBezTo>
                <a:cubicBezTo>
                  <a:pt x="131" y="78"/>
                  <a:pt x="113" y="96"/>
                  <a:pt x="96" y="96"/>
                </a:cubicBezTo>
                <a:close/>
                <a:moveTo>
                  <a:pt x="35" y="61"/>
                </a:moveTo>
                <a:lnTo>
                  <a:pt x="35" y="61"/>
                </a:lnTo>
                <a:cubicBezTo>
                  <a:pt x="96" y="61"/>
                  <a:pt x="96" y="61"/>
                  <a:pt x="96" y="61"/>
                </a:cubicBezTo>
                <a:cubicBezTo>
                  <a:pt x="96" y="26"/>
                  <a:pt x="96" y="26"/>
                  <a:pt x="96" y="26"/>
                </a:cubicBezTo>
                <a:cubicBezTo>
                  <a:pt x="35" y="26"/>
                  <a:pt x="35" y="26"/>
                  <a:pt x="35" y="26"/>
                </a:cubicBezTo>
                <a:lnTo>
                  <a:pt x="35" y="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389">
            <a:extLst>
              <a:ext uri="{FF2B5EF4-FFF2-40B4-BE49-F238E27FC236}">
                <a16:creationId xmlns:a16="http://schemas.microsoft.com/office/drawing/2014/main" id="{C2C6E901-8608-0E4D-9FB0-96BAEF8F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3592" y="4541138"/>
            <a:ext cx="120717" cy="92859"/>
          </a:xfrm>
          <a:custGeom>
            <a:avLst/>
            <a:gdLst>
              <a:gd name="T0" fmla="*/ 34396 w 114"/>
              <a:gd name="T1" fmla="*/ 31389 h 88"/>
              <a:gd name="T2" fmla="*/ 34396 w 114"/>
              <a:gd name="T3" fmla="*/ 31389 h 88"/>
              <a:gd name="T4" fmla="*/ 28241 w 114"/>
              <a:gd name="T5" fmla="*/ 28142 h 88"/>
              <a:gd name="T6" fmla="*/ 28241 w 114"/>
              <a:gd name="T7" fmla="*/ 18761 h 88"/>
              <a:gd name="T8" fmla="*/ 18827 w 114"/>
              <a:gd name="T9" fmla="*/ 9381 h 88"/>
              <a:gd name="T10" fmla="*/ 12672 w 114"/>
              <a:gd name="T11" fmla="*/ 18761 h 88"/>
              <a:gd name="T12" fmla="*/ 12672 w 114"/>
              <a:gd name="T13" fmla="*/ 28142 h 88"/>
              <a:gd name="T14" fmla="*/ 6155 w 114"/>
              <a:gd name="T15" fmla="*/ 31389 h 88"/>
              <a:gd name="T16" fmla="*/ 6155 w 114"/>
              <a:gd name="T17" fmla="*/ 31389 h 88"/>
              <a:gd name="T18" fmla="*/ 0 w 114"/>
              <a:gd name="T19" fmla="*/ 28142 h 88"/>
              <a:gd name="T20" fmla="*/ 0 w 114"/>
              <a:gd name="T21" fmla="*/ 18761 h 88"/>
              <a:gd name="T22" fmla="*/ 18827 w 114"/>
              <a:gd name="T23" fmla="*/ 0 h 88"/>
              <a:gd name="T24" fmla="*/ 40913 w 114"/>
              <a:gd name="T25" fmla="*/ 18761 h 88"/>
              <a:gd name="T26" fmla="*/ 40913 w 114"/>
              <a:gd name="T27" fmla="*/ 28142 h 88"/>
              <a:gd name="T28" fmla="*/ 34396 w 114"/>
              <a:gd name="T29" fmla="*/ 31389 h 8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14" h="88">
                <a:moveTo>
                  <a:pt x="95" y="87"/>
                </a:moveTo>
                <a:lnTo>
                  <a:pt x="95" y="87"/>
                </a:lnTo>
                <a:cubicBezTo>
                  <a:pt x="87" y="87"/>
                  <a:pt x="78" y="87"/>
                  <a:pt x="78" y="78"/>
                </a:cubicBezTo>
                <a:cubicBezTo>
                  <a:pt x="78" y="52"/>
                  <a:pt x="78" y="52"/>
                  <a:pt x="78" y="52"/>
                </a:cubicBezTo>
                <a:cubicBezTo>
                  <a:pt x="78" y="35"/>
                  <a:pt x="70" y="26"/>
                  <a:pt x="52" y="26"/>
                </a:cubicBezTo>
                <a:cubicBezTo>
                  <a:pt x="43" y="26"/>
                  <a:pt x="35" y="35"/>
                  <a:pt x="35" y="52"/>
                </a:cubicBezTo>
                <a:cubicBezTo>
                  <a:pt x="35" y="78"/>
                  <a:pt x="35" y="78"/>
                  <a:pt x="35" y="78"/>
                </a:cubicBezTo>
                <a:cubicBezTo>
                  <a:pt x="35" y="87"/>
                  <a:pt x="26" y="87"/>
                  <a:pt x="17" y="87"/>
                </a:cubicBezTo>
                <a:cubicBezTo>
                  <a:pt x="8" y="87"/>
                  <a:pt x="0" y="87"/>
                  <a:pt x="0" y="78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17"/>
                  <a:pt x="26" y="0"/>
                  <a:pt x="52" y="0"/>
                </a:cubicBezTo>
                <a:cubicBezTo>
                  <a:pt x="87" y="0"/>
                  <a:pt x="113" y="17"/>
                  <a:pt x="113" y="52"/>
                </a:cubicBezTo>
                <a:cubicBezTo>
                  <a:pt x="113" y="78"/>
                  <a:pt x="113" y="78"/>
                  <a:pt x="113" y="78"/>
                </a:cubicBezTo>
                <a:cubicBezTo>
                  <a:pt x="113" y="87"/>
                  <a:pt x="104" y="87"/>
                  <a:pt x="95" y="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CuadroTexto 395">
            <a:extLst>
              <a:ext uri="{FF2B5EF4-FFF2-40B4-BE49-F238E27FC236}">
                <a16:creationId xmlns:a16="http://schemas.microsoft.com/office/drawing/2014/main" id="{96800150-4780-7148-898C-A9AE9FD5492E}"/>
              </a:ext>
            </a:extLst>
          </p:cNvPr>
          <p:cNvSpPr txBox="1"/>
          <p:nvPr/>
        </p:nvSpPr>
        <p:spPr>
          <a:xfrm flipH="1">
            <a:off x="10831077" y="83741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05" name="Rectangle 32">
            <a:extLst>
              <a:ext uri="{FF2B5EF4-FFF2-40B4-BE49-F238E27FC236}">
                <a16:creationId xmlns:a16="http://schemas.microsoft.com/office/drawing/2014/main" id="{4D82105E-6175-6441-B8FA-2894A0963D7A}"/>
              </a:ext>
            </a:extLst>
          </p:cNvPr>
          <p:cNvSpPr/>
          <p:nvPr/>
        </p:nvSpPr>
        <p:spPr>
          <a:xfrm flipH="1">
            <a:off x="10310038" y="1565303"/>
            <a:ext cx="3407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07" name="CuadroTexto 395">
            <a:extLst>
              <a:ext uri="{FF2B5EF4-FFF2-40B4-BE49-F238E27FC236}">
                <a16:creationId xmlns:a16="http://schemas.microsoft.com/office/drawing/2014/main" id="{26E688D4-587A-BF4D-8DA3-7EC7375B2EA0}"/>
              </a:ext>
            </a:extLst>
          </p:cNvPr>
          <p:cNvSpPr txBox="1"/>
          <p:nvPr/>
        </p:nvSpPr>
        <p:spPr>
          <a:xfrm flipH="1">
            <a:off x="14306339" y="87242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08" name="Rectangle 32">
            <a:extLst>
              <a:ext uri="{FF2B5EF4-FFF2-40B4-BE49-F238E27FC236}">
                <a16:creationId xmlns:a16="http://schemas.microsoft.com/office/drawing/2014/main" id="{A46EF82A-D08A-DB4E-A175-820DDE1F418A}"/>
              </a:ext>
            </a:extLst>
          </p:cNvPr>
          <p:cNvSpPr/>
          <p:nvPr/>
        </p:nvSpPr>
        <p:spPr>
          <a:xfrm flipH="1">
            <a:off x="13785300" y="1600315"/>
            <a:ext cx="3407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10" name="CuadroTexto 395">
            <a:extLst>
              <a:ext uri="{FF2B5EF4-FFF2-40B4-BE49-F238E27FC236}">
                <a16:creationId xmlns:a16="http://schemas.microsoft.com/office/drawing/2014/main" id="{B7187246-514F-2B4A-B805-29FD03FE7CB5}"/>
              </a:ext>
            </a:extLst>
          </p:cNvPr>
          <p:cNvSpPr txBox="1"/>
          <p:nvPr/>
        </p:nvSpPr>
        <p:spPr>
          <a:xfrm flipH="1">
            <a:off x="18124499" y="84743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11" name="Rectangle 32">
            <a:extLst>
              <a:ext uri="{FF2B5EF4-FFF2-40B4-BE49-F238E27FC236}">
                <a16:creationId xmlns:a16="http://schemas.microsoft.com/office/drawing/2014/main" id="{A74E1622-54C7-AD46-AC00-C4CB339039D9}"/>
              </a:ext>
            </a:extLst>
          </p:cNvPr>
          <p:cNvSpPr/>
          <p:nvPr/>
        </p:nvSpPr>
        <p:spPr>
          <a:xfrm flipH="1">
            <a:off x="17603460" y="1575326"/>
            <a:ext cx="34074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EC53C0F-56D8-2D49-9AF2-D55B6FA07B0D}"/>
              </a:ext>
            </a:extLst>
          </p:cNvPr>
          <p:cNvGrpSpPr/>
          <p:nvPr/>
        </p:nvGrpSpPr>
        <p:grpSpPr>
          <a:xfrm>
            <a:off x="1997487" y="4470333"/>
            <a:ext cx="6010344" cy="4775334"/>
            <a:chOff x="1471111" y="4594711"/>
            <a:chExt cx="6010344" cy="4775334"/>
          </a:xfrm>
        </p:grpSpPr>
        <p:sp>
          <p:nvSpPr>
            <p:cNvPr id="54" name="CuadroTexto 568">
              <a:extLst>
                <a:ext uri="{FF2B5EF4-FFF2-40B4-BE49-F238E27FC236}">
                  <a16:creationId xmlns:a16="http://schemas.microsoft.com/office/drawing/2014/main" id="{A458A216-3018-8B45-8A7C-354AC1BF3675}"/>
                </a:ext>
              </a:extLst>
            </p:cNvPr>
            <p:cNvSpPr txBox="1"/>
            <p:nvPr/>
          </p:nvSpPr>
          <p:spPr>
            <a:xfrm>
              <a:off x="1471111" y="459471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55" name="CuadroTexto 569">
              <a:extLst>
                <a:ext uri="{FF2B5EF4-FFF2-40B4-BE49-F238E27FC236}">
                  <a16:creationId xmlns:a16="http://schemas.microsoft.com/office/drawing/2014/main" id="{F4D16743-3841-C34D-8DAF-F66250ABA125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Freeform 348">
            <a:extLst>
              <a:ext uri="{FF2B5EF4-FFF2-40B4-BE49-F238E27FC236}">
                <a16:creationId xmlns:a16="http://schemas.microsoft.com/office/drawing/2014/main" id="{4D84058B-A9A5-3540-A4B3-3AF7A2355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28" y="4363792"/>
            <a:ext cx="5159842" cy="7569129"/>
          </a:xfrm>
          <a:custGeom>
            <a:avLst/>
            <a:gdLst>
              <a:gd name="T0" fmla="*/ 0 w 4467"/>
              <a:gd name="T1" fmla="*/ 0 h 6552"/>
              <a:gd name="T2" fmla="*/ 0 w 4467"/>
              <a:gd name="T3" fmla="*/ 1840558 h 6552"/>
              <a:gd name="T4" fmla="*/ 1607777 w 4467"/>
              <a:gd name="T5" fmla="*/ 2358665 h 6552"/>
              <a:gd name="T6" fmla="*/ 1607777 w 4467"/>
              <a:gd name="T7" fmla="*/ 1755947 h 6552"/>
              <a:gd name="T8" fmla="*/ 1068851 w 4467"/>
              <a:gd name="T9" fmla="*/ 1565122 h 6552"/>
              <a:gd name="T10" fmla="*/ 1068851 w 4467"/>
              <a:gd name="T11" fmla="*/ 984007 h 6552"/>
              <a:gd name="T12" fmla="*/ 529926 w 4467"/>
              <a:gd name="T13" fmla="*/ 781301 h 6552"/>
              <a:gd name="T14" fmla="*/ 529926 w 4467"/>
              <a:gd name="T15" fmla="*/ 193705 h 6552"/>
              <a:gd name="T16" fmla="*/ 0 w 4467"/>
              <a:gd name="T17" fmla="*/ 0 h 655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67" h="6552">
                <a:moveTo>
                  <a:pt x="0" y="0"/>
                </a:moveTo>
                <a:lnTo>
                  <a:pt x="0" y="5112"/>
                </a:lnTo>
                <a:lnTo>
                  <a:pt x="4466" y="6551"/>
                </a:lnTo>
                <a:lnTo>
                  <a:pt x="4466" y="4877"/>
                </a:lnTo>
                <a:lnTo>
                  <a:pt x="2969" y="4347"/>
                </a:lnTo>
                <a:lnTo>
                  <a:pt x="2969" y="2733"/>
                </a:lnTo>
                <a:lnTo>
                  <a:pt x="1472" y="2170"/>
                </a:lnTo>
                <a:lnTo>
                  <a:pt x="1472" y="538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49">
            <a:extLst>
              <a:ext uri="{FF2B5EF4-FFF2-40B4-BE49-F238E27FC236}">
                <a16:creationId xmlns:a16="http://schemas.microsoft.com/office/drawing/2014/main" id="{FAC058D0-1A23-C847-9C4C-1BDB1487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528" y="3141322"/>
            <a:ext cx="5073252" cy="1848985"/>
          </a:xfrm>
          <a:custGeom>
            <a:avLst/>
            <a:gdLst>
              <a:gd name="T0" fmla="*/ 0 w 4391"/>
              <a:gd name="T1" fmla="*/ 382012 h 1599"/>
              <a:gd name="T2" fmla="*/ 1050739 w 4391"/>
              <a:gd name="T3" fmla="*/ 0 h 1599"/>
              <a:gd name="T4" fmla="*/ 1580790 w 4391"/>
              <a:gd name="T5" fmla="*/ 191006 h 1599"/>
              <a:gd name="T6" fmla="*/ 530051 w 4391"/>
              <a:gd name="T7" fmla="*/ 575902 h 1599"/>
              <a:gd name="T8" fmla="*/ 0 w 4391"/>
              <a:gd name="T9" fmla="*/ 382012 h 15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1" h="1599">
                <a:moveTo>
                  <a:pt x="0" y="1060"/>
                </a:moveTo>
                <a:lnTo>
                  <a:pt x="2918" y="0"/>
                </a:lnTo>
                <a:lnTo>
                  <a:pt x="4390" y="530"/>
                </a:lnTo>
                <a:lnTo>
                  <a:pt x="1472" y="1598"/>
                </a:lnTo>
                <a:lnTo>
                  <a:pt x="0" y="106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0">
            <a:extLst>
              <a:ext uri="{FF2B5EF4-FFF2-40B4-BE49-F238E27FC236}">
                <a16:creationId xmlns:a16="http://schemas.microsoft.com/office/drawing/2014/main" id="{617CC205-E36B-0F41-BF0D-4E8756602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079" y="5652478"/>
            <a:ext cx="5073252" cy="1864267"/>
          </a:xfrm>
          <a:custGeom>
            <a:avLst/>
            <a:gdLst>
              <a:gd name="T0" fmla="*/ 0 w 4392"/>
              <a:gd name="T1" fmla="*/ 381118 h 1616"/>
              <a:gd name="T2" fmla="*/ 1047980 w 4392"/>
              <a:gd name="T3" fmla="*/ 0 h 1616"/>
              <a:gd name="T4" fmla="*/ 1580790 w 4392"/>
              <a:gd name="T5" fmla="*/ 190559 h 1616"/>
              <a:gd name="T6" fmla="*/ 533170 w 4392"/>
              <a:gd name="T7" fmla="*/ 580665 h 1616"/>
              <a:gd name="T8" fmla="*/ 0 w 4392"/>
              <a:gd name="T9" fmla="*/ 381118 h 16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92" h="1616">
                <a:moveTo>
                  <a:pt x="0" y="1060"/>
                </a:moveTo>
                <a:lnTo>
                  <a:pt x="2911" y="0"/>
                </a:lnTo>
                <a:lnTo>
                  <a:pt x="4391" y="530"/>
                </a:lnTo>
                <a:lnTo>
                  <a:pt x="1481" y="1615"/>
                </a:lnTo>
                <a:lnTo>
                  <a:pt x="0" y="1060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1">
            <a:extLst>
              <a:ext uri="{FF2B5EF4-FFF2-40B4-BE49-F238E27FC236}">
                <a16:creationId xmlns:a16="http://schemas.microsoft.com/office/drawing/2014/main" id="{5982344B-0DCC-094D-8422-5B77D077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537" y="8112701"/>
            <a:ext cx="5103814" cy="1884642"/>
          </a:xfrm>
          <a:custGeom>
            <a:avLst/>
            <a:gdLst>
              <a:gd name="T0" fmla="*/ 0 w 4417"/>
              <a:gd name="T1" fmla="*/ 396379 h 1633"/>
              <a:gd name="T2" fmla="*/ 1051207 w 4417"/>
              <a:gd name="T3" fmla="*/ 0 h 1633"/>
              <a:gd name="T4" fmla="*/ 1590315 w 4417"/>
              <a:gd name="T5" fmla="*/ 199628 h 1633"/>
              <a:gd name="T6" fmla="*/ 539108 w 4417"/>
              <a:gd name="T7" fmla="*/ 587015 h 1633"/>
              <a:gd name="T8" fmla="*/ 0 w 4417"/>
              <a:gd name="T9" fmla="*/ 396379 h 16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17" h="1633">
                <a:moveTo>
                  <a:pt x="0" y="1102"/>
                </a:moveTo>
                <a:lnTo>
                  <a:pt x="2919" y="0"/>
                </a:lnTo>
                <a:lnTo>
                  <a:pt x="4416" y="555"/>
                </a:lnTo>
                <a:lnTo>
                  <a:pt x="1497" y="1632"/>
                </a:lnTo>
                <a:lnTo>
                  <a:pt x="0" y="1102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2">
            <a:extLst>
              <a:ext uri="{FF2B5EF4-FFF2-40B4-BE49-F238E27FC236}">
                <a16:creationId xmlns:a16="http://schemas.microsoft.com/office/drawing/2014/main" id="{4ADB424B-5603-B04C-9E30-83E905D3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370" y="8754498"/>
            <a:ext cx="3371981" cy="3178423"/>
          </a:xfrm>
          <a:custGeom>
            <a:avLst/>
            <a:gdLst>
              <a:gd name="T0" fmla="*/ 0 w 2920"/>
              <a:gd name="T1" fmla="*/ 990240 h 2752"/>
              <a:gd name="T2" fmla="*/ 0 w 2920"/>
              <a:gd name="T3" fmla="*/ 384793 h 2752"/>
              <a:gd name="T4" fmla="*/ 1050565 w 2920"/>
              <a:gd name="T5" fmla="*/ 0 h 2752"/>
              <a:gd name="T6" fmla="*/ 1050565 w 2920"/>
              <a:gd name="T7" fmla="*/ 593568 h 2752"/>
              <a:gd name="T8" fmla="*/ 0 w 2920"/>
              <a:gd name="T9" fmla="*/ 990240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0" h="2752">
                <a:moveTo>
                  <a:pt x="0" y="2751"/>
                </a:moveTo>
                <a:lnTo>
                  <a:pt x="0" y="1069"/>
                </a:lnTo>
                <a:lnTo>
                  <a:pt x="2919" y="0"/>
                </a:lnTo>
                <a:lnTo>
                  <a:pt x="2919" y="1649"/>
                </a:lnTo>
                <a:lnTo>
                  <a:pt x="0" y="2751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3">
            <a:extLst>
              <a:ext uri="{FF2B5EF4-FFF2-40B4-BE49-F238E27FC236}">
                <a16:creationId xmlns:a16="http://schemas.microsoft.com/office/drawing/2014/main" id="{F155534A-5887-CB43-AF19-84AC1B10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537" y="6268808"/>
            <a:ext cx="3371981" cy="3117299"/>
          </a:xfrm>
          <a:custGeom>
            <a:avLst/>
            <a:gdLst>
              <a:gd name="T0" fmla="*/ 0 w 2920"/>
              <a:gd name="T1" fmla="*/ 971190 h 2700"/>
              <a:gd name="T2" fmla="*/ 0 w 2920"/>
              <a:gd name="T3" fmla="*/ 387541 h 2700"/>
              <a:gd name="T4" fmla="*/ 1047326 w 2920"/>
              <a:gd name="T5" fmla="*/ 0 h 2700"/>
              <a:gd name="T6" fmla="*/ 1050565 w 2920"/>
              <a:gd name="T7" fmla="*/ 574654 h 2700"/>
              <a:gd name="T8" fmla="*/ 0 w 2920"/>
              <a:gd name="T9" fmla="*/ 971190 h 27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0" h="2700">
                <a:moveTo>
                  <a:pt x="0" y="2699"/>
                </a:moveTo>
                <a:lnTo>
                  <a:pt x="0" y="1077"/>
                </a:lnTo>
                <a:lnTo>
                  <a:pt x="2910" y="0"/>
                </a:lnTo>
                <a:lnTo>
                  <a:pt x="2919" y="1597"/>
                </a:lnTo>
                <a:lnTo>
                  <a:pt x="0" y="2699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4">
            <a:extLst>
              <a:ext uri="{FF2B5EF4-FFF2-40B4-BE49-F238E27FC236}">
                <a16:creationId xmlns:a16="http://schemas.microsoft.com/office/drawing/2014/main" id="{2F6E0BDC-BB90-1B49-9AF1-9626406C7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799" y="3742370"/>
            <a:ext cx="3382168" cy="3137674"/>
          </a:xfrm>
          <a:custGeom>
            <a:avLst/>
            <a:gdLst>
              <a:gd name="T0" fmla="*/ 2880 w 2928"/>
              <a:gd name="T1" fmla="*/ 977540 h 2717"/>
              <a:gd name="T2" fmla="*/ 0 w 2928"/>
              <a:gd name="T3" fmla="*/ 384394 h 2717"/>
              <a:gd name="T4" fmla="*/ 1053740 w 2928"/>
              <a:gd name="T5" fmla="*/ 0 h 2717"/>
              <a:gd name="T6" fmla="*/ 1047620 w 2928"/>
              <a:gd name="T7" fmla="*/ 596026 h 2717"/>
              <a:gd name="T8" fmla="*/ 2880 w 2928"/>
              <a:gd name="T9" fmla="*/ 977540 h 27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28" h="2717">
                <a:moveTo>
                  <a:pt x="8" y="2716"/>
                </a:moveTo>
                <a:lnTo>
                  <a:pt x="0" y="1068"/>
                </a:lnTo>
                <a:lnTo>
                  <a:pt x="2927" y="0"/>
                </a:lnTo>
                <a:lnTo>
                  <a:pt x="2910" y="1656"/>
                </a:lnTo>
                <a:lnTo>
                  <a:pt x="8" y="2716"/>
                </a:lnTo>
              </a:path>
            </a:pathLst>
          </a:custGeom>
          <a:solidFill>
            <a:schemeClr val="bg1">
              <a:lumMod val="85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5">
            <a:extLst>
              <a:ext uri="{FF2B5EF4-FFF2-40B4-BE49-F238E27FC236}">
                <a16:creationId xmlns:a16="http://schemas.microsoft.com/office/drawing/2014/main" id="{E4406E33-4816-544F-9CEE-933357435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908" y="9131426"/>
            <a:ext cx="1349813" cy="2409284"/>
          </a:xfrm>
          <a:custGeom>
            <a:avLst/>
            <a:gdLst>
              <a:gd name="T0" fmla="*/ 420328 w 1170"/>
              <a:gd name="T1" fmla="*/ 0 h 2086"/>
              <a:gd name="T2" fmla="*/ 0 w 1170"/>
              <a:gd name="T3" fmla="*/ 151185 h 2086"/>
              <a:gd name="T4" fmla="*/ 0 w 1170"/>
              <a:gd name="T5" fmla="*/ 750527 h 2086"/>
              <a:gd name="T6" fmla="*/ 420328 w 1170"/>
              <a:gd name="T7" fmla="*/ 593222 h 2086"/>
              <a:gd name="T8" fmla="*/ 420328 w 1170"/>
              <a:gd name="T9" fmla="*/ 0 h 20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0" h="2086">
                <a:moveTo>
                  <a:pt x="1169" y="0"/>
                </a:moveTo>
                <a:lnTo>
                  <a:pt x="0" y="420"/>
                </a:lnTo>
                <a:lnTo>
                  <a:pt x="0" y="2085"/>
                </a:lnTo>
                <a:lnTo>
                  <a:pt x="1169" y="1648"/>
                </a:lnTo>
                <a:lnTo>
                  <a:pt x="1169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56">
            <a:extLst>
              <a:ext uri="{FF2B5EF4-FFF2-40B4-BE49-F238E27FC236}">
                <a16:creationId xmlns:a16="http://schemas.microsoft.com/office/drawing/2014/main" id="{4F1F2B45-43F8-1247-9754-9FFB827B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15" y="6589705"/>
            <a:ext cx="1344717" cy="2332881"/>
          </a:xfrm>
          <a:custGeom>
            <a:avLst/>
            <a:gdLst>
              <a:gd name="T0" fmla="*/ 418739 w 1162"/>
              <a:gd name="T1" fmla="*/ 0 h 2018"/>
              <a:gd name="T2" fmla="*/ 0 w 1162"/>
              <a:gd name="T3" fmla="*/ 145559 h 2018"/>
              <a:gd name="T4" fmla="*/ 0 w 1162"/>
              <a:gd name="T5" fmla="*/ 726715 h 2018"/>
              <a:gd name="T6" fmla="*/ 418739 w 1162"/>
              <a:gd name="T7" fmla="*/ 575391 h 2018"/>
              <a:gd name="T8" fmla="*/ 418739 w 1162"/>
              <a:gd name="T9" fmla="*/ 0 h 20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2" h="2018">
                <a:moveTo>
                  <a:pt x="1161" y="0"/>
                </a:moveTo>
                <a:lnTo>
                  <a:pt x="0" y="404"/>
                </a:lnTo>
                <a:lnTo>
                  <a:pt x="0" y="2017"/>
                </a:lnTo>
                <a:lnTo>
                  <a:pt x="1161" y="1597"/>
                </a:lnTo>
                <a:lnTo>
                  <a:pt x="1161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57">
            <a:extLst>
              <a:ext uri="{FF2B5EF4-FFF2-40B4-BE49-F238E27FC236}">
                <a16:creationId xmlns:a16="http://schemas.microsoft.com/office/drawing/2014/main" id="{A33E7C83-37DD-0E4F-930A-16CF96FC4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298" y="4022518"/>
            <a:ext cx="1344717" cy="2394004"/>
          </a:xfrm>
          <a:custGeom>
            <a:avLst/>
            <a:gdLst>
              <a:gd name="T0" fmla="*/ 418739 w 1162"/>
              <a:gd name="T1" fmla="*/ 0 h 2071"/>
              <a:gd name="T2" fmla="*/ 0 w 1162"/>
              <a:gd name="T3" fmla="*/ 151675 h 2071"/>
              <a:gd name="T4" fmla="*/ 0 w 1162"/>
              <a:gd name="T5" fmla="*/ 745765 h 2071"/>
              <a:gd name="T6" fmla="*/ 418739 w 1162"/>
              <a:gd name="T7" fmla="*/ 587965 h 2071"/>
              <a:gd name="T8" fmla="*/ 418739 w 1162"/>
              <a:gd name="T9" fmla="*/ 0 h 20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62" h="2071">
                <a:moveTo>
                  <a:pt x="1161" y="0"/>
                </a:moveTo>
                <a:lnTo>
                  <a:pt x="0" y="421"/>
                </a:lnTo>
                <a:lnTo>
                  <a:pt x="0" y="2070"/>
                </a:lnTo>
                <a:lnTo>
                  <a:pt x="1161" y="1632"/>
                </a:lnTo>
                <a:lnTo>
                  <a:pt x="1161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58">
            <a:extLst>
              <a:ext uri="{FF2B5EF4-FFF2-40B4-BE49-F238E27FC236}">
                <a16:creationId xmlns:a16="http://schemas.microsoft.com/office/drawing/2014/main" id="{246ABB8E-DA04-6643-865F-0F5FA7DFC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15" y="8433598"/>
            <a:ext cx="2877897" cy="1186817"/>
          </a:xfrm>
          <a:custGeom>
            <a:avLst/>
            <a:gdLst>
              <a:gd name="T0" fmla="*/ 475654 w 2491"/>
              <a:gd name="T1" fmla="*/ 369528 h 1027"/>
              <a:gd name="T2" fmla="*/ 0 w 2491"/>
              <a:gd name="T3" fmla="*/ 151269 h 1027"/>
              <a:gd name="T4" fmla="*/ 418042 w 2491"/>
              <a:gd name="T5" fmla="*/ 0 h 1027"/>
              <a:gd name="T6" fmla="*/ 896577 w 2491"/>
              <a:gd name="T7" fmla="*/ 218259 h 1027"/>
              <a:gd name="T8" fmla="*/ 475654 w 2491"/>
              <a:gd name="T9" fmla="*/ 369528 h 102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91" h="1027">
                <a:moveTo>
                  <a:pt x="1321" y="1026"/>
                </a:moveTo>
                <a:lnTo>
                  <a:pt x="0" y="420"/>
                </a:lnTo>
                <a:lnTo>
                  <a:pt x="1161" y="0"/>
                </a:lnTo>
                <a:lnTo>
                  <a:pt x="2490" y="606"/>
                </a:lnTo>
                <a:lnTo>
                  <a:pt x="1321" y="1026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59">
            <a:extLst>
              <a:ext uri="{FF2B5EF4-FFF2-40B4-BE49-F238E27FC236}">
                <a16:creationId xmlns:a16="http://schemas.microsoft.com/office/drawing/2014/main" id="{7DFBCD83-F99D-EB4D-9C37-1E70FF8A1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298" y="5907159"/>
            <a:ext cx="3005240" cy="1146068"/>
          </a:xfrm>
          <a:custGeom>
            <a:avLst/>
            <a:gdLst>
              <a:gd name="T0" fmla="*/ 0 w 2600"/>
              <a:gd name="T1" fmla="*/ 157393 h 994"/>
              <a:gd name="T2" fmla="*/ 518026 w 2600"/>
              <a:gd name="T3" fmla="*/ 356829 h 994"/>
              <a:gd name="T4" fmla="*/ 936265 w 2600"/>
              <a:gd name="T5" fmla="*/ 211654 h 994"/>
              <a:gd name="T6" fmla="*/ 418239 w 2600"/>
              <a:gd name="T7" fmla="*/ 0 h 994"/>
              <a:gd name="T8" fmla="*/ 0 w 2600"/>
              <a:gd name="T9" fmla="*/ 157393 h 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00" h="994">
                <a:moveTo>
                  <a:pt x="0" y="438"/>
                </a:moveTo>
                <a:lnTo>
                  <a:pt x="1438" y="993"/>
                </a:lnTo>
                <a:lnTo>
                  <a:pt x="2599" y="589"/>
                </a:lnTo>
                <a:lnTo>
                  <a:pt x="1161" y="0"/>
                </a:lnTo>
                <a:lnTo>
                  <a:pt x="0" y="43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0">
            <a:extLst>
              <a:ext uri="{FF2B5EF4-FFF2-40B4-BE49-F238E27FC236}">
                <a16:creationId xmlns:a16="http://schemas.microsoft.com/office/drawing/2014/main" id="{9AC68482-245C-5D41-8807-EFDF8B121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337" y="3380721"/>
            <a:ext cx="2974678" cy="1130785"/>
          </a:xfrm>
          <a:custGeom>
            <a:avLst/>
            <a:gdLst>
              <a:gd name="T0" fmla="*/ 0 w 2575"/>
              <a:gd name="T1" fmla="*/ 154750 h 977"/>
              <a:gd name="T2" fmla="*/ 508735 w 2575"/>
              <a:gd name="T3" fmla="*/ 352064 h 977"/>
              <a:gd name="T4" fmla="*/ 926740 w 2575"/>
              <a:gd name="T5" fmla="*/ 200200 h 977"/>
              <a:gd name="T6" fmla="*/ 417645 w 2575"/>
              <a:gd name="T7" fmla="*/ 0 h 977"/>
              <a:gd name="T8" fmla="*/ 0 w 2575"/>
              <a:gd name="T9" fmla="*/ 154750 h 9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5" h="977">
                <a:moveTo>
                  <a:pt x="0" y="429"/>
                </a:moveTo>
                <a:lnTo>
                  <a:pt x="1413" y="976"/>
                </a:lnTo>
                <a:lnTo>
                  <a:pt x="2574" y="555"/>
                </a:lnTo>
                <a:lnTo>
                  <a:pt x="1160" y="0"/>
                </a:lnTo>
                <a:lnTo>
                  <a:pt x="0" y="429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61">
            <a:extLst>
              <a:ext uri="{FF2B5EF4-FFF2-40B4-BE49-F238E27FC236}">
                <a16:creationId xmlns:a16="http://schemas.microsoft.com/office/drawing/2014/main" id="{E798BB52-8EA8-214D-B87E-579857507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211" y="10170526"/>
            <a:ext cx="555207" cy="407490"/>
          </a:xfrm>
          <a:custGeom>
            <a:avLst/>
            <a:gdLst>
              <a:gd name="T0" fmla="*/ 157537 w 480"/>
              <a:gd name="T1" fmla="*/ 126641 h 354"/>
              <a:gd name="T2" fmla="*/ 157537 w 480"/>
              <a:gd name="T3" fmla="*/ 126641 h 354"/>
              <a:gd name="T4" fmla="*/ 15141 w 480"/>
              <a:gd name="T5" fmla="*/ 126641 h 354"/>
              <a:gd name="T6" fmla="*/ 0 w 480"/>
              <a:gd name="T7" fmla="*/ 114444 h 354"/>
              <a:gd name="T8" fmla="*/ 0 w 480"/>
              <a:gd name="T9" fmla="*/ 11839 h 354"/>
              <a:gd name="T10" fmla="*/ 15141 w 480"/>
              <a:gd name="T11" fmla="*/ 0 h 354"/>
              <a:gd name="T12" fmla="*/ 157537 w 480"/>
              <a:gd name="T13" fmla="*/ 0 h 354"/>
              <a:gd name="T14" fmla="*/ 172678 w 480"/>
              <a:gd name="T15" fmla="*/ 11839 h 354"/>
              <a:gd name="T16" fmla="*/ 172678 w 480"/>
              <a:gd name="T17" fmla="*/ 114444 h 354"/>
              <a:gd name="T18" fmla="*/ 157537 w 480"/>
              <a:gd name="T19" fmla="*/ 126641 h 354"/>
              <a:gd name="T20" fmla="*/ 15141 w 480"/>
              <a:gd name="T21" fmla="*/ 8969 h 354"/>
              <a:gd name="T22" fmla="*/ 15141 w 480"/>
              <a:gd name="T23" fmla="*/ 8969 h 354"/>
              <a:gd name="T24" fmla="*/ 11896 w 480"/>
              <a:gd name="T25" fmla="*/ 11839 h 354"/>
              <a:gd name="T26" fmla="*/ 11896 w 480"/>
              <a:gd name="T27" fmla="*/ 114444 h 354"/>
              <a:gd name="T28" fmla="*/ 15141 w 480"/>
              <a:gd name="T29" fmla="*/ 117314 h 354"/>
              <a:gd name="T30" fmla="*/ 157537 w 480"/>
              <a:gd name="T31" fmla="*/ 117314 h 354"/>
              <a:gd name="T32" fmla="*/ 160421 w 480"/>
              <a:gd name="T33" fmla="*/ 114444 h 354"/>
              <a:gd name="T34" fmla="*/ 160421 w 480"/>
              <a:gd name="T35" fmla="*/ 11839 h 354"/>
              <a:gd name="T36" fmla="*/ 157537 w 480"/>
              <a:gd name="T37" fmla="*/ 8969 h 354"/>
              <a:gd name="T38" fmla="*/ 15141 w 480"/>
              <a:gd name="T39" fmla="*/ 8969 h 35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0" h="354">
                <a:moveTo>
                  <a:pt x="437" y="353"/>
                </a:moveTo>
                <a:lnTo>
                  <a:pt x="437" y="353"/>
                </a:lnTo>
                <a:cubicBezTo>
                  <a:pt x="42" y="353"/>
                  <a:pt x="42" y="353"/>
                  <a:pt x="42" y="353"/>
                </a:cubicBezTo>
                <a:cubicBezTo>
                  <a:pt x="25" y="353"/>
                  <a:pt x="0" y="336"/>
                  <a:pt x="0" y="319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25" y="0"/>
                  <a:pt x="42" y="0"/>
                </a:cubicBezTo>
                <a:cubicBezTo>
                  <a:pt x="437" y="0"/>
                  <a:pt x="437" y="0"/>
                  <a:pt x="437" y="0"/>
                </a:cubicBezTo>
                <a:cubicBezTo>
                  <a:pt x="454" y="0"/>
                  <a:pt x="479" y="16"/>
                  <a:pt x="479" y="33"/>
                </a:cubicBezTo>
                <a:cubicBezTo>
                  <a:pt x="479" y="319"/>
                  <a:pt x="479" y="319"/>
                  <a:pt x="479" y="319"/>
                </a:cubicBezTo>
                <a:cubicBezTo>
                  <a:pt x="479" y="336"/>
                  <a:pt x="454" y="353"/>
                  <a:pt x="437" y="353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3" y="25"/>
                  <a:pt x="33" y="33"/>
                  <a:pt x="33" y="33"/>
                </a:cubicBezTo>
                <a:cubicBezTo>
                  <a:pt x="33" y="319"/>
                  <a:pt x="33" y="319"/>
                  <a:pt x="33" y="319"/>
                </a:cubicBezTo>
                <a:cubicBezTo>
                  <a:pt x="33" y="319"/>
                  <a:pt x="33" y="327"/>
                  <a:pt x="42" y="327"/>
                </a:cubicBezTo>
                <a:cubicBezTo>
                  <a:pt x="437" y="327"/>
                  <a:pt x="437" y="327"/>
                  <a:pt x="437" y="327"/>
                </a:cubicBezTo>
                <a:cubicBezTo>
                  <a:pt x="445" y="327"/>
                  <a:pt x="445" y="319"/>
                  <a:pt x="445" y="319"/>
                </a:cubicBezTo>
                <a:cubicBezTo>
                  <a:pt x="445" y="33"/>
                  <a:pt x="445" y="33"/>
                  <a:pt x="445" y="33"/>
                </a:cubicBezTo>
                <a:cubicBezTo>
                  <a:pt x="445" y="33"/>
                  <a:pt x="445" y="25"/>
                  <a:pt x="437" y="25"/>
                </a:cubicBezTo>
                <a:lnTo>
                  <a:pt x="4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62">
            <a:extLst>
              <a:ext uri="{FF2B5EF4-FFF2-40B4-BE49-F238E27FC236}">
                <a16:creationId xmlns:a16="http://schemas.microsoft.com/office/drawing/2014/main" id="{1489E405-984D-BB44-9DA4-63A090D7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4183" y="10104308"/>
            <a:ext cx="672359" cy="545020"/>
          </a:xfrm>
          <a:custGeom>
            <a:avLst/>
            <a:gdLst>
              <a:gd name="T0" fmla="*/ 193708 w 582"/>
              <a:gd name="T1" fmla="*/ 169503 h 472"/>
              <a:gd name="T2" fmla="*/ 193708 w 582"/>
              <a:gd name="T3" fmla="*/ 169503 h 472"/>
              <a:gd name="T4" fmla="*/ 15122 w 582"/>
              <a:gd name="T5" fmla="*/ 169503 h 472"/>
              <a:gd name="T6" fmla="*/ 0 w 582"/>
              <a:gd name="T7" fmla="*/ 154388 h 472"/>
              <a:gd name="T8" fmla="*/ 0 w 582"/>
              <a:gd name="T9" fmla="*/ 15115 h 472"/>
              <a:gd name="T10" fmla="*/ 15122 w 582"/>
              <a:gd name="T11" fmla="*/ 0 h 472"/>
              <a:gd name="T12" fmla="*/ 193708 w 582"/>
              <a:gd name="T13" fmla="*/ 0 h 472"/>
              <a:gd name="T14" fmla="*/ 209190 w 582"/>
              <a:gd name="T15" fmla="*/ 15115 h 472"/>
              <a:gd name="T16" fmla="*/ 209190 w 582"/>
              <a:gd name="T17" fmla="*/ 154388 h 472"/>
              <a:gd name="T18" fmla="*/ 193708 w 582"/>
              <a:gd name="T19" fmla="*/ 169503 h 472"/>
              <a:gd name="T20" fmla="*/ 15122 w 582"/>
              <a:gd name="T21" fmla="*/ 8997 h 472"/>
              <a:gd name="T22" fmla="*/ 15122 w 582"/>
              <a:gd name="T23" fmla="*/ 8997 h 472"/>
              <a:gd name="T24" fmla="*/ 9001 w 582"/>
              <a:gd name="T25" fmla="*/ 15115 h 472"/>
              <a:gd name="T26" fmla="*/ 9001 w 582"/>
              <a:gd name="T27" fmla="*/ 154388 h 472"/>
              <a:gd name="T28" fmla="*/ 15122 w 582"/>
              <a:gd name="T29" fmla="*/ 160146 h 472"/>
              <a:gd name="T30" fmla="*/ 193708 w 582"/>
              <a:gd name="T31" fmla="*/ 160146 h 472"/>
              <a:gd name="T32" fmla="*/ 199829 w 582"/>
              <a:gd name="T33" fmla="*/ 154388 h 472"/>
              <a:gd name="T34" fmla="*/ 199829 w 582"/>
              <a:gd name="T35" fmla="*/ 15115 h 472"/>
              <a:gd name="T36" fmla="*/ 193708 w 582"/>
              <a:gd name="T37" fmla="*/ 8997 h 472"/>
              <a:gd name="T38" fmla="*/ 15122 w 582"/>
              <a:gd name="T39" fmla="*/ 8997 h 472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582" h="472">
                <a:moveTo>
                  <a:pt x="538" y="471"/>
                </a:moveTo>
                <a:lnTo>
                  <a:pt x="538" y="471"/>
                </a:lnTo>
                <a:cubicBezTo>
                  <a:pt x="42" y="471"/>
                  <a:pt x="42" y="471"/>
                  <a:pt x="42" y="471"/>
                </a:cubicBezTo>
                <a:cubicBezTo>
                  <a:pt x="17" y="471"/>
                  <a:pt x="0" y="454"/>
                  <a:pt x="0" y="429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6"/>
                  <a:pt x="17" y="0"/>
                  <a:pt x="42" y="0"/>
                </a:cubicBezTo>
                <a:cubicBezTo>
                  <a:pt x="538" y="0"/>
                  <a:pt x="538" y="0"/>
                  <a:pt x="538" y="0"/>
                </a:cubicBezTo>
                <a:cubicBezTo>
                  <a:pt x="564" y="0"/>
                  <a:pt x="581" y="16"/>
                  <a:pt x="581" y="42"/>
                </a:cubicBezTo>
                <a:cubicBezTo>
                  <a:pt x="581" y="429"/>
                  <a:pt x="581" y="429"/>
                  <a:pt x="581" y="429"/>
                </a:cubicBezTo>
                <a:cubicBezTo>
                  <a:pt x="581" y="454"/>
                  <a:pt x="564" y="471"/>
                  <a:pt x="538" y="471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4" y="25"/>
                  <a:pt x="25" y="33"/>
                  <a:pt x="25" y="42"/>
                </a:cubicBezTo>
                <a:cubicBezTo>
                  <a:pt x="25" y="429"/>
                  <a:pt x="25" y="429"/>
                  <a:pt x="25" y="429"/>
                </a:cubicBezTo>
                <a:cubicBezTo>
                  <a:pt x="25" y="437"/>
                  <a:pt x="34" y="445"/>
                  <a:pt x="42" y="445"/>
                </a:cubicBezTo>
                <a:cubicBezTo>
                  <a:pt x="538" y="445"/>
                  <a:pt x="538" y="445"/>
                  <a:pt x="538" y="445"/>
                </a:cubicBezTo>
                <a:cubicBezTo>
                  <a:pt x="547" y="445"/>
                  <a:pt x="555" y="437"/>
                  <a:pt x="555" y="429"/>
                </a:cubicBezTo>
                <a:cubicBezTo>
                  <a:pt x="555" y="42"/>
                  <a:pt x="555" y="42"/>
                  <a:pt x="555" y="42"/>
                </a:cubicBezTo>
                <a:cubicBezTo>
                  <a:pt x="555" y="33"/>
                  <a:pt x="547" y="25"/>
                  <a:pt x="538" y="25"/>
                </a:cubicBezTo>
                <a:lnTo>
                  <a:pt x="42" y="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63">
            <a:extLst>
              <a:ext uri="{FF2B5EF4-FFF2-40B4-BE49-F238E27FC236}">
                <a16:creationId xmlns:a16="http://schemas.microsoft.com/office/drawing/2014/main" id="{A46E2A69-8CFC-5149-902E-E82C2F8EF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115" y="10328427"/>
            <a:ext cx="96777" cy="96781"/>
          </a:xfrm>
          <a:custGeom>
            <a:avLst/>
            <a:gdLst>
              <a:gd name="T0" fmla="*/ 14904 w 85"/>
              <a:gd name="T1" fmla="*/ 29808 h 85"/>
              <a:gd name="T2" fmla="*/ 14904 w 85"/>
              <a:gd name="T3" fmla="*/ 29808 h 85"/>
              <a:gd name="T4" fmla="*/ 0 w 85"/>
              <a:gd name="T5" fmla="*/ 14904 h 85"/>
              <a:gd name="T6" fmla="*/ 14904 w 85"/>
              <a:gd name="T7" fmla="*/ 0 h 85"/>
              <a:gd name="T8" fmla="*/ 29807 w 85"/>
              <a:gd name="T9" fmla="*/ 14904 h 85"/>
              <a:gd name="T10" fmla="*/ 14904 w 85"/>
              <a:gd name="T11" fmla="*/ 29808 h 85"/>
              <a:gd name="T12" fmla="*/ 14904 w 85"/>
              <a:gd name="T13" fmla="*/ 8871 h 85"/>
              <a:gd name="T14" fmla="*/ 14904 w 85"/>
              <a:gd name="T15" fmla="*/ 8871 h 85"/>
              <a:gd name="T16" fmla="*/ 12065 w 85"/>
              <a:gd name="T17" fmla="*/ 14904 h 85"/>
              <a:gd name="T18" fmla="*/ 14904 w 85"/>
              <a:gd name="T19" fmla="*/ 20937 h 85"/>
              <a:gd name="T20" fmla="*/ 20936 w 85"/>
              <a:gd name="T21" fmla="*/ 14904 h 85"/>
              <a:gd name="T22" fmla="*/ 14904 w 85"/>
              <a:gd name="T23" fmla="*/ 8871 h 8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5" h="85">
                <a:moveTo>
                  <a:pt x="42" y="84"/>
                </a:moveTo>
                <a:lnTo>
                  <a:pt x="42" y="84"/>
                </a:lnTo>
                <a:cubicBezTo>
                  <a:pt x="26" y="84"/>
                  <a:pt x="0" y="67"/>
                  <a:pt x="0" y="42"/>
                </a:cubicBezTo>
                <a:cubicBezTo>
                  <a:pt x="0" y="17"/>
                  <a:pt x="26" y="0"/>
                  <a:pt x="42" y="0"/>
                </a:cubicBezTo>
                <a:cubicBezTo>
                  <a:pt x="68" y="0"/>
                  <a:pt x="84" y="17"/>
                  <a:pt x="84" y="42"/>
                </a:cubicBezTo>
                <a:cubicBezTo>
                  <a:pt x="84" y="67"/>
                  <a:pt x="68" y="84"/>
                  <a:pt x="42" y="84"/>
                </a:cubicBezTo>
                <a:close/>
                <a:moveTo>
                  <a:pt x="42" y="25"/>
                </a:moveTo>
                <a:lnTo>
                  <a:pt x="42" y="25"/>
                </a:lnTo>
                <a:cubicBezTo>
                  <a:pt x="34" y="25"/>
                  <a:pt x="34" y="34"/>
                  <a:pt x="34" y="42"/>
                </a:cubicBezTo>
                <a:cubicBezTo>
                  <a:pt x="34" y="50"/>
                  <a:pt x="34" y="59"/>
                  <a:pt x="42" y="59"/>
                </a:cubicBezTo>
                <a:cubicBezTo>
                  <a:pt x="51" y="59"/>
                  <a:pt x="59" y="50"/>
                  <a:pt x="59" y="42"/>
                </a:cubicBezTo>
                <a:cubicBezTo>
                  <a:pt x="59" y="34"/>
                  <a:pt x="51" y="25"/>
                  <a:pt x="42" y="2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64">
            <a:extLst>
              <a:ext uri="{FF2B5EF4-FFF2-40B4-BE49-F238E27FC236}">
                <a16:creationId xmlns:a16="http://schemas.microsoft.com/office/drawing/2014/main" id="{6BF4A555-2D74-C04B-8A8F-D2E963A4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1522" y="10231650"/>
            <a:ext cx="280151" cy="290335"/>
          </a:xfrm>
          <a:custGeom>
            <a:avLst/>
            <a:gdLst>
              <a:gd name="T0" fmla="*/ 41867 w 244"/>
              <a:gd name="T1" fmla="*/ 90129 h 253"/>
              <a:gd name="T2" fmla="*/ 41867 w 244"/>
              <a:gd name="T3" fmla="*/ 90129 h 253"/>
              <a:gd name="T4" fmla="*/ 0 w 244"/>
              <a:gd name="T5" fmla="*/ 45065 h 253"/>
              <a:gd name="T6" fmla="*/ 41867 w 244"/>
              <a:gd name="T7" fmla="*/ 0 h 253"/>
              <a:gd name="T8" fmla="*/ 86955 w 244"/>
              <a:gd name="T9" fmla="*/ 45065 h 253"/>
              <a:gd name="T10" fmla="*/ 41867 w 244"/>
              <a:gd name="T11" fmla="*/ 90129 h 253"/>
              <a:gd name="T12" fmla="*/ 41867 w 244"/>
              <a:gd name="T13" fmla="*/ 11803 h 253"/>
              <a:gd name="T14" fmla="*/ 41867 w 244"/>
              <a:gd name="T15" fmla="*/ 11803 h 253"/>
              <a:gd name="T16" fmla="*/ 8946 w 244"/>
              <a:gd name="T17" fmla="*/ 45065 h 253"/>
              <a:gd name="T18" fmla="*/ 41867 w 244"/>
              <a:gd name="T19" fmla="*/ 81188 h 253"/>
              <a:gd name="T20" fmla="*/ 78009 w 244"/>
              <a:gd name="T21" fmla="*/ 45065 h 253"/>
              <a:gd name="T22" fmla="*/ 41867 w 244"/>
              <a:gd name="T23" fmla="*/ 11803 h 2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44" h="253">
                <a:moveTo>
                  <a:pt x="117" y="252"/>
                </a:moveTo>
                <a:lnTo>
                  <a:pt x="117" y="252"/>
                </a:lnTo>
                <a:cubicBezTo>
                  <a:pt x="50" y="252"/>
                  <a:pt x="0" y="193"/>
                  <a:pt x="0" y="126"/>
                </a:cubicBezTo>
                <a:cubicBezTo>
                  <a:pt x="0" y="59"/>
                  <a:pt x="50" y="0"/>
                  <a:pt x="117" y="0"/>
                </a:cubicBezTo>
                <a:cubicBezTo>
                  <a:pt x="184" y="0"/>
                  <a:pt x="243" y="59"/>
                  <a:pt x="243" y="126"/>
                </a:cubicBezTo>
                <a:cubicBezTo>
                  <a:pt x="243" y="193"/>
                  <a:pt x="184" y="252"/>
                  <a:pt x="117" y="252"/>
                </a:cubicBezTo>
                <a:close/>
                <a:moveTo>
                  <a:pt x="117" y="33"/>
                </a:moveTo>
                <a:lnTo>
                  <a:pt x="117" y="33"/>
                </a:lnTo>
                <a:cubicBezTo>
                  <a:pt x="67" y="33"/>
                  <a:pt x="25" y="75"/>
                  <a:pt x="25" y="126"/>
                </a:cubicBezTo>
                <a:cubicBezTo>
                  <a:pt x="25" y="176"/>
                  <a:pt x="67" y="227"/>
                  <a:pt x="117" y="227"/>
                </a:cubicBezTo>
                <a:cubicBezTo>
                  <a:pt x="176" y="227"/>
                  <a:pt x="218" y="176"/>
                  <a:pt x="218" y="126"/>
                </a:cubicBezTo>
                <a:cubicBezTo>
                  <a:pt x="218" y="75"/>
                  <a:pt x="176" y="33"/>
                  <a:pt x="11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65">
            <a:extLst>
              <a:ext uri="{FF2B5EF4-FFF2-40B4-BE49-F238E27FC236}">
                <a16:creationId xmlns:a16="http://schemas.microsoft.com/office/drawing/2014/main" id="{276EE9E4-EDDE-7A48-8E64-5212DF068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9" y="10277491"/>
            <a:ext cx="30562" cy="40749"/>
          </a:xfrm>
          <a:custGeom>
            <a:avLst/>
            <a:gdLst>
              <a:gd name="T0" fmla="*/ 2931 w 26"/>
              <a:gd name="T1" fmla="*/ 12326 h 34"/>
              <a:gd name="T2" fmla="*/ 2931 w 26"/>
              <a:gd name="T3" fmla="*/ 12326 h 34"/>
              <a:gd name="T4" fmla="*/ 0 w 26"/>
              <a:gd name="T5" fmla="*/ 9338 h 34"/>
              <a:gd name="T6" fmla="*/ 0 w 26"/>
              <a:gd name="T7" fmla="*/ 2988 h 34"/>
              <a:gd name="T8" fmla="*/ 2931 w 26"/>
              <a:gd name="T9" fmla="*/ 0 h 34"/>
              <a:gd name="T10" fmla="*/ 9159 w 26"/>
              <a:gd name="T11" fmla="*/ 2988 h 34"/>
              <a:gd name="T12" fmla="*/ 9159 w 26"/>
              <a:gd name="T13" fmla="*/ 9338 h 34"/>
              <a:gd name="T14" fmla="*/ 2931 w 26"/>
              <a:gd name="T15" fmla="*/ 12326 h 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34">
                <a:moveTo>
                  <a:pt x="8" y="33"/>
                </a:moveTo>
                <a:lnTo>
                  <a:pt x="8" y="33"/>
                </a:lnTo>
                <a:cubicBezTo>
                  <a:pt x="0" y="33"/>
                  <a:pt x="0" y="33"/>
                  <a:pt x="0" y="25"/>
                </a:cubicBezTo>
                <a:cubicBezTo>
                  <a:pt x="0" y="8"/>
                  <a:pt x="0" y="8"/>
                  <a:pt x="0" y="8"/>
                </a:cubicBezTo>
                <a:cubicBezTo>
                  <a:pt x="0" y="0"/>
                  <a:pt x="0" y="0"/>
                  <a:pt x="8" y="0"/>
                </a:cubicBezTo>
                <a:cubicBezTo>
                  <a:pt x="17" y="0"/>
                  <a:pt x="25" y="0"/>
                  <a:pt x="25" y="8"/>
                </a:cubicBezTo>
                <a:cubicBezTo>
                  <a:pt x="25" y="25"/>
                  <a:pt x="25" y="25"/>
                  <a:pt x="25" y="25"/>
                </a:cubicBezTo>
                <a:cubicBezTo>
                  <a:pt x="25" y="33"/>
                  <a:pt x="17" y="33"/>
                  <a:pt x="8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66">
            <a:extLst>
              <a:ext uri="{FF2B5EF4-FFF2-40B4-BE49-F238E27FC236}">
                <a16:creationId xmlns:a16="http://schemas.microsoft.com/office/drawing/2014/main" id="{1DE526AA-5D23-4E43-8DB8-023FC5866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705" y="10297865"/>
            <a:ext cx="40749" cy="50936"/>
          </a:xfrm>
          <a:custGeom>
            <a:avLst/>
            <a:gdLst>
              <a:gd name="T0" fmla="*/ 6350 w 34"/>
              <a:gd name="T1" fmla="*/ 15506 h 43"/>
              <a:gd name="T2" fmla="*/ 6350 w 34"/>
              <a:gd name="T3" fmla="*/ 15506 h 43"/>
              <a:gd name="T4" fmla="*/ 0 w 34"/>
              <a:gd name="T5" fmla="*/ 12183 h 43"/>
              <a:gd name="T6" fmla="*/ 0 w 34"/>
              <a:gd name="T7" fmla="*/ 5907 h 43"/>
              <a:gd name="T8" fmla="*/ 6350 w 34"/>
              <a:gd name="T9" fmla="*/ 2953 h 43"/>
              <a:gd name="T10" fmla="*/ 12326 w 34"/>
              <a:gd name="T11" fmla="*/ 2953 h 43"/>
              <a:gd name="T12" fmla="*/ 12326 w 34"/>
              <a:gd name="T13" fmla="*/ 9230 h 43"/>
              <a:gd name="T14" fmla="*/ 9338 w 34"/>
              <a:gd name="T15" fmla="*/ 12183 h 43"/>
              <a:gd name="T16" fmla="*/ 6350 w 34"/>
              <a:gd name="T17" fmla="*/ 1550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" h="43">
                <a:moveTo>
                  <a:pt x="17" y="42"/>
                </a:moveTo>
                <a:lnTo>
                  <a:pt x="17" y="42"/>
                </a:lnTo>
                <a:cubicBezTo>
                  <a:pt x="8" y="42"/>
                  <a:pt x="8" y="33"/>
                  <a:pt x="0" y="33"/>
                </a:cubicBezTo>
                <a:cubicBezTo>
                  <a:pt x="0" y="25"/>
                  <a:pt x="0" y="16"/>
                  <a:pt x="0" y="16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0"/>
                  <a:pt x="25" y="0"/>
                  <a:pt x="33" y="8"/>
                </a:cubicBezTo>
                <a:cubicBezTo>
                  <a:pt x="33" y="8"/>
                  <a:pt x="33" y="16"/>
                  <a:pt x="33" y="25"/>
                </a:cubicBezTo>
                <a:cubicBezTo>
                  <a:pt x="25" y="33"/>
                  <a:pt x="25" y="33"/>
                  <a:pt x="25" y="33"/>
                </a:cubicBezTo>
                <a:cubicBezTo>
                  <a:pt x="17" y="33"/>
                  <a:pt x="17" y="42"/>
                  <a:pt x="17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67">
            <a:extLst>
              <a:ext uri="{FF2B5EF4-FFF2-40B4-BE49-F238E27FC236}">
                <a16:creationId xmlns:a16="http://schemas.microsoft.com/office/drawing/2014/main" id="{C435E199-41CD-944A-B7C0-0D8AD0E3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5080" y="10353897"/>
            <a:ext cx="50936" cy="40749"/>
          </a:xfrm>
          <a:custGeom>
            <a:avLst/>
            <a:gdLst>
              <a:gd name="T0" fmla="*/ 9230 w 43"/>
              <a:gd name="T1" fmla="*/ 12337 h 35"/>
              <a:gd name="T2" fmla="*/ 9230 w 43"/>
              <a:gd name="T3" fmla="*/ 12337 h 35"/>
              <a:gd name="T4" fmla="*/ 5907 w 43"/>
              <a:gd name="T5" fmla="*/ 12337 h 35"/>
              <a:gd name="T6" fmla="*/ 0 w 43"/>
              <a:gd name="T7" fmla="*/ 6169 h 35"/>
              <a:gd name="T8" fmla="*/ 5907 w 43"/>
              <a:gd name="T9" fmla="*/ 0 h 35"/>
              <a:gd name="T10" fmla="*/ 9230 w 43"/>
              <a:gd name="T11" fmla="*/ 0 h 35"/>
              <a:gd name="T12" fmla="*/ 15506 w 43"/>
              <a:gd name="T13" fmla="*/ 6169 h 35"/>
              <a:gd name="T14" fmla="*/ 9230 w 43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35">
                <a:moveTo>
                  <a:pt x="25" y="34"/>
                </a:moveTo>
                <a:lnTo>
                  <a:pt x="25" y="34"/>
                </a:lnTo>
                <a:cubicBezTo>
                  <a:pt x="16" y="34"/>
                  <a:pt x="16" y="34"/>
                  <a:pt x="16" y="34"/>
                </a:cubicBezTo>
                <a:cubicBezTo>
                  <a:pt x="8" y="34"/>
                  <a:pt x="0" y="25"/>
                  <a:pt x="0" y="17"/>
                </a:cubicBezTo>
                <a:cubicBezTo>
                  <a:pt x="0" y="9"/>
                  <a:pt x="8" y="0"/>
                  <a:pt x="16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3" y="0"/>
                  <a:pt x="42" y="9"/>
                  <a:pt x="42" y="17"/>
                </a:cubicBezTo>
                <a:cubicBezTo>
                  <a:pt x="42" y="25"/>
                  <a:pt x="33" y="34"/>
                  <a:pt x="25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68">
            <a:extLst>
              <a:ext uri="{FF2B5EF4-FFF2-40B4-BE49-F238E27FC236}">
                <a16:creationId xmlns:a16="http://schemas.microsoft.com/office/drawing/2014/main" id="{FE0EBBD3-82E2-8D4E-82BD-90D440D2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705" y="10415020"/>
            <a:ext cx="50936" cy="40749"/>
          </a:xfrm>
          <a:custGeom>
            <a:avLst/>
            <a:gdLst>
              <a:gd name="T0" fmla="*/ 9230 w 43"/>
              <a:gd name="T1" fmla="*/ 12326 h 34"/>
              <a:gd name="T2" fmla="*/ 9230 w 43"/>
              <a:gd name="T3" fmla="*/ 12326 h 34"/>
              <a:gd name="T4" fmla="*/ 6276 w 43"/>
              <a:gd name="T5" fmla="*/ 12326 h 34"/>
              <a:gd name="T6" fmla="*/ 2953 w 43"/>
              <a:gd name="T7" fmla="*/ 5976 h 34"/>
              <a:gd name="T8" fmla="*/ 2953 w 43"/>
              <a:gd name="T9" fmla="*/ 0 h 34"/>
              <a:gd name="T10" fmla="*/ 9230 w 43"/>
              <a:gd name="T11" fmla="*/ 0 h 34"/>
              <a:gd name="T12" fmla="*/ 12183 w 43"/>
              <a:gd name="T13" fmla="*/ 2988 h 34"/>
              <a:gd name="T14" fmla="*/ 12183 w 43"/>
              <a:gd name="T15" fmla="*/ 12326 h 34"/>
              <a:gd name="T16" fmla="*/ 9230 w 43"/>
              <a:gd name="T17" fmla="*/ 12326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" h="34">
                <a:moveTo>
                  <a:pt x="25" y="33"/>
                </a:moveTo>
                <a:lnTo>
                  <a:pt x="25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16"/>
                  <a:pt x="8" y="16"/>
                  <a:pt x="8" y="16"/>
                </a:cubicBezTo>
                <a:cubicBezTo>
                  <a:pt x="0" y="16"/>
                  <a:pt x="0" y="8"/>
                  <a:pt x="8" y="0"/>
                </a:cubicBezTo>
                <a:cubicBezTo>
                  <a:pt x="8" y="0"/>
                  <a:pt x="17" y="0"/>
                  <a:pt x="25" y="0"/>
                </a:cubicBezTo>
                <a:cubicBezTo>
                  <a:pt x="33" y="8"/>
                  <a:pt x="33" y="8"/>
                  <a:pt x="33" y="8"/>
                </a:cubicBezTo>
                <a:cubicBezTo>
                  <a:pt x="42" y="16"/>
                  <a:pt x="42" y="25"/>
                  <a:pt x="33" y="33"/>
                </a:cubicBezTo>
                <a:lnTo>
                  <a:pt x="25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69">
            <a:extLst>
              <a:ext uri="{FF2B5EF4-FFF2-40B4-BE49-F238E27FC236}">
                <a16:creationId xmlns:a16="http://schemas.microsoft.com/office/drawing/2014/main" id="{78B9C830-AB5D-B24F-BD1B-F9CF4DBD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769" y="10435395"/>
            <a:ext cx="30562" cy="50936"/>
          </a:xfrm>
          <a:custGeom>
            <a:avLst/>
            <a:gdLst>
              <a:gd name="T0" fmla="*/ 6228 w 26"/>
              <a:gd name="T1" fmla="*/ 15514 h 44"/>
              <a:gd name="T2" fmla="*/ 6228 w 26"/>
              <a:gd name="T3" fmla="*/ 15514 h 44"/>
              <a:gd name="T4" fmla="*/ 0 w 26"/>
              <a:gd name="T5" fmla="*/ 9381 h 44"/>
              <a:gd name="T6" fmla="*/ 0 w 26"/>
              <a:gd name="T7" fmla="*/ 6134 h 44"/>
              <a:gd name="T8" fmla="*/ 6228 w 26"/>
              <a:gd name="T9" fmla="*/ 0 h 44"/>
              <a:gd name="T10" fmla="*/ 9159 w 26"/>
              <a:gd name="T11" fmla="*/ 6134 h 44"/>
              <a:gd name="T12" fmla="*/ 9159 w 26"/>
              <a:gd name="T13" fmla="*/ 9381 h 44"/>
              <a:gd name="T14" fmla="*/ 6228 w 26"/>
              <a:gd name="T15" fmla="*/ 15514 h 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6" h="44">
                <a:moveTo>
                  <a:pt x="17" y="43"/>
                </a:moveTo>
                <a:lnTo>
                  <a:pt x="17" y="43"/>
                </a:lnTo>
                <a:cubicBezTo>
                  <a:pt x="8" y="43"/>
                  <a:pt x="0" y="34"/>
                  <a:pt x="0" y="2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17" y="0"/>
                  <a:pt x="25" y="9"/>
                  <a:pt x="25" y="17"/>
                </a:cubicBezTo>
                <a:cubicBezTo>
                  <a:pt x="25" y="26"/>
                  <a:pt x="25" y="26"/>
                  <a:pt x="25" y="26"/>
                </a:cubicBezTo>
                <a:cubicBezTo>
                  <a:pt x="25" y="34"/>
                  <a:pt x="17" y="43"/>
                  <a:pt x="17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70">
            <a:extLst>
              <a:ext uri="{FF2B5EF4-FFF2-40B4-BE49-F238E27FC236}">
                <a16:creationId xmlns:a16="http://schemas.microsoft.com/office/drawing/2014/main" id="{1003194B-3E84-5F4B-A145-9D8C2861F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553" y="10415020"/>
            <a:ext cx="50936" cy="40749"/>
          </a:xfrm>
          <a:custGeom>
            <a:avLst/>
            <a:gdLst>
              <a:gd name="T0" fmla="*/ 6276 w 43"/>
              <a:gd name="T1" fmla="*/ 12326 h 34"/>
              <a:gd name="T2" fmla="*/ 6276 w 43"/>
              <a:gd name="T3" fmla="*/ 12326 h 34"/>
              <a:gd name="T4" fmla="*/ 2953 w 43"/>
              <a:gd name="T5" fmla="*/ 12326 h 34"/>
              <a:gd name="T6" fmla="*/ 2953 w 43"/>
              <a:gd name="T7" fmla="*/ 5976 h 34"/>
              <a:gd name="T8" fmla="*/ 6276 w 43"/>
              <a:gd name="T9" fmla="*/ 0 h 34"/>
              <a:gd name="T10" fmla="*/ 12552 w 43"/>
              <a:gd name="T11" fmla="*/ 0 h 34"/>
              <a:gd name="T12" fmla="*/ 12552 w 43"/>
              <a:gd name="T13" fmla="*/ 9338 h 34"/>
              <a:gd name="T14" fmla="*/ 9230 w 43"/>
              <a:gd name="T15" fmla="*/ 12326 h 34"/>
              <a:gd name="T16" fmla="*/ 6276 w 43"/>
              <a:gd name="T17" fmla="*/ 12326 h 3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" h="34">
                <a:moveTo>
                  <a:pt x="17" y="33"/>
                </a:moveTo>
                <a:lnTo>
                  <a:pt x="17" y="33"/>
                </a:lnTo>
                <a:lnTo>
                  <a:pt x="8" y="33"/>
                </a:lnTo>
                <a:cubicBezTo>
                  <a:pt x="0" y="25"/>
                  <a:pt x="0" y="16"/>
                  <a:pt x="8" y="16"/>
                </a:cubicBezTo>
                <a:cubicBezTo>
                  <a:pt x="17" y="0"/>
                  <a:pt x="17" y="0"/>
                  <a:pt x="17" y="0"/>
                </a:cubicBezTo>
                <a:cubicBezTo>
                  <a:pt x="25" y="0"/>
                  <a:pt x="34" y="0"/>
                  <a:pt x="34" y="0"/>
                </a:cubicBezTo>
                <a:cubicBezTo>
                  <a:pt x="42" y="8"/>
                  <a:pt x="42" y="16"/>
                  <a:pt x="34" y="25"/>
                </a:cubicBezTo>
                <a:cubicBezTo>
                  <a:pt x="25" y="33"/>
                  <a:pt x="25" y="33"/>
                  <a:pt x="25" y="33"/>
                </a:cubicBezTo>
                <a:cubicBezTo>
                  <a:pt x="25" y="33"/>
                  <a:pt x="25" y="33"/>
                  <a:pt x="17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71">
            <a:extLst>
              <a:ext uri="{FF2B5EF4-FFF2-40B4-BE49-F238E27FC236}">
                <a16:creationId xmlns:a16="http://schemas.microsoft.com/office/drawing/2014/main" id="{4A598BD5-B6A4-3844-BB51-59B67B887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179" y="10364084"/>
            <a:ext cx="50936" cy="30562"/>
          </a:xfrm>
          <a:custGeom>
            <a:avLst/>
            <a:gdLst>
              <a:gd name="T0" fmla="*/ 9230 w 43"/>
              <a:gd name="T1" fmla="*/ 9159 h 26"/>
              <a:gd name="T2" fmla="*/ 9230 w 43"/>
              <a:gd name="T3" fmla="*/ 9159 h 26"/>
              <a:gd name="T4" fmla="*/ 3323 w 43"/>
              <a:gd name="T5" fmla="*/ 9159 h 26"/>
              <a:gd name="T6" fmla="*/ 0 w 43"/>
              <a:gd name="T7" fmla="*/ 2931 h 26"/>
              <a:gd name="T8" fmla="*/ 3323 w 43"/>
              <a:gd name="T9" fmla="*/ 0 h 26"/>
              <a:gd name="T10" fmla="*/ 9230 w 43"/>
              <a:gd name="T11" fmla="*/ 0 h 26"/>
              <a:gd name="T12" fmla="*/ 15506 w 43"/>
              <a:gd name="T13" fmla="*/ 2931 h 26"/>
              <a:gd name="T14" fmla="*/ 9230 w 43"/>
              <a:gd name="T15" fmla="*/ 9159 h 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3" h="26">
                <a:moveTo>
                  <a:pt x="25" y="25"/>
                </a:moveTo>
                <a:lnTo>
                  <a:pt x="25" y="25"/>
                </a:ln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0" y="16"/>
                  <a:pt x="0" y="8"/>
                </a:cubicBezTo>
                <a:cubicBezTo>
                  <a:pt x="0" y="0"/>
                  <a:pt x="9" y="0"/>
                  <a:pt x="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34" y="0"/>
                  <a:pt x="42" y="0"/>
                  <a:pt x="42" y="8"/>
                </a:cubicBezTo>
                <a:cubicBezTo>
                  <a:pt x="42" y="16"/>
                  <a:pt x="34" y="25"/>
                  <a:pt x="25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72">
            <a:extLst>
              <a:ext uri="{FF2B5EF4-FFF2-40B4-BE49-F238E27FC236}">
                <a16:creationId xmlns:a16="http://schemas.microsoft.com/office/drawing/2014/main" id="{3C27444C-987E-D847-8CBB-BC3AC3E48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553" y="10297865"/>
            <a:ext cx="50936" cy="50936"/>
          </a:xfrm>
          <a:custGeom>
            <a:avLst/>
            <a:gdLst>
              <a:gd name="T0" fmla="*/ 9230 w 43"/>
              <a:gd name="T1" fmla="*/ 15506 h 43"/>
              <a:gd name="T2" fmla="*/ 9230 w 43"/>
              <a:gd name="T3" fmla="*/ 15506 h 43"/>
              <a:gd name="T4" fmla="*/ 6276 w 43"/>
              <a:gd name="T5" fmla="*/ 12183 h 43"/>
              <a:gd name="T6" fmla="*/ 2953 w 43"/>
              <a:gd name="T7" fmla="*/ 9230 h 43"/>
              <a:gd name="T8" fmla="*/ 2953 w 43"/>
              <a:gd name="T9" fmla="*/ 2953 h 43"/>
              <a:gd name="T10" fmla="*/ 9230 w 43"/>
              <a:gd name="T11" fmla="*/ 2953 h 43"/>
              <a:gd name="T12" fmla="*/ 12552 w 43"/>
              <a:gd name="T13" fmla="*/ 5907 h 43"/>
              <a:gd name="T14" fmla="*/ 12552 w 43"/>
              <a:gd name="T15" fmla="*/ 12183 h 43"/>
              <a:gd name="T16" fmla="*/ 9230 w 43"/>
              <a:gd name="T17" fmla="*/ 1550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3" h="43">
                <a:moveTo>
                  <a:pt x="25" y="42"/>
                </a:moveTo>
                <a:lnTo>
                  <a:pt x="25" y="42"/>
                </a:lnTo>
                <a:cubicBezTo>
                  <a:pt x="25" y="42"/>
                  <a:pt x="17" y="42"/>
                  <a:pt x="17" y="33"/>
                </a:cubicBezTo>
                <a:cubicBezTo>
                  <a:pt x="8" y="25"/>
                  <a:pt x="8" y="25"/>
                  <a:pt x="8" y="25"/>
                </a:cubicBezTo>
                <a:cubicBezTo>
                  <a:pt x="0" y="16"/>
                  <a:pt x="0" y="8"/>
                  <a:pt x="8" y="8"/>
                </a:cubicBezTo>
                <a:cubicBezTo>
                  <a:pt x="8" y="0"/>
                  <a:pt x="17" y="0"/>
                  <a:pt x="25" y="8"/>
                </a:cubicBezTo>
                <a:cubicBezTo>
                  <a:pt x="34" y="16"/>
                  <a:pt x="34" y="16"/>
                  <a:pt x="34" y="16"/>
                </a:cubicBezTo>
                <a:cubicBezTo>
                  <a:pt x="42" y="25"/>
                  <a:pt x="42" y="33"/>
                  <a:pt x="34" y="33"/>
                </a:cubicBezTo>
                <a:cubicBezTo>
                  <a:pt x="34" y="42"/>
                  <a:pt x="34" y="42"/>
                  <a:pt x="25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73">
            <a:extLst>
              <a:ext uri="{FF2B5EF4-FFF2-40B4-BE49-F238E27FC236}">
                <a16:creationId xmlns:a16="http://schemas.microsoft.com/office/drawing/2014/main" id="{BCBB9002-901F-304C-B71D-4C99F28A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047" y="10353897"/>
            <a:ext cx="137526" cy="40749"/>
          </a:xfrm>
          <a:custGeom>
            <a:avLst/>
            <a:gdLst>
              <a:gd name="T0" fmla="*/ 39620 w 119"/>
              <a:gd name="T1" fmla="*/ 12337 h 35"/>
              <a:gd name="T2" fmla="*/ 39620 w 119"/>
              <a:gd name="T3" fmla="*/ 12337 h 35"/>
              <a:gd name="T4" fmla="*/ 6123 w 119"/>
              <a:gd name="T5" fmla="*/ 12337 h 35"/>
              <a:gd name="T6" fmla="*/ 0 w 119"/>
              <a:gd name="T7" fmla="*/ 6169 h 35"/>
              <a:gd name="T8" fmla="*/ 6123 w 119"/>
              <a:gd name="T9" fmla="*/ 0 h 35"/>
              <a:gd name="T10" fmla="*/ 39620 w 119"/>
              <a:gd name="T11" fmla="*/ 0 h 35"/>
              <a:gd name="T12" fmla="*/ 42502 w 119"/>
              <a:gd name="T13" fmla="*/ 6169 h 35"/>
              <a:gd name="T14" fmla="*/ 39620 w 119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19" h="35">
                <a:moveTo>
                  <a:pt x="110" y="34"/>
                </a:moveTo>
                <a:lnTo>
                  <a:pt x="110" y="34"/>
                </a:lnTo>
                <a:cubicBezTo>
                  <a:pt x="17" y="34"/>
                  <a:pt x="17" y="34"/>
                  <a:pt x="17" y="34"/>
                </a:cubicBezTo>
                <a:cubicBezTo>
                  <a:pt x="9" y="34"/>
                  <a:pt x="0" y="25"/>
                  <a:pt x="0" y="17"/>
                </a:cubicBezTo>
                <a:cubicBezTo>
                  <a:pt x="0" y="9"/>
                  <a:pt x="9" y="0"/>
                  <a:pt x="17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8" y="0"/>
                  <a:pt x="118" y="9"/>
                  <a:pt x="118" y="17"/>
                </a:cubicBezTo>
                <a:cubicBezTo>
                  <a:pt x="118" y="25"/>
                  <a:pt x="118" y="34"/>
                  <a:pt x="110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74">
            <a:extLst>
              <a:ext uri="{FF2B5EF4-FFF2-40B4-BE49-F238E27FC236}">
                <a16:creationId xmlns:a16="http://schemas.microsoft.com/office/drawing/2014/main" id="{05798BBB-7D1E-C34B-8B73-EF6D7AF32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211" y="10618765"/>
            <a:ext cx="234307" cy="96777"/>
          </a:xfrm>
          <a:custGeom>
            <a:avLst/>
            <a:gdLst>
              <a:gd name="T0" fmla="*/ 42088 w 203"/>
              <a:gd name="T1" fmla="*/ 29807 h 85"/>
              <a:gd name="T2" fmla="*/ 42088 w 203"/>
              <a:gd name="T3" fmla="*/ 29807 h 85"/>
              <a:gd name="T4" fmla="*/ 30217 w 203"/>
              <a:gd name="T5" fmla="*/ 29807 h 85"/>
              <a:gd name="T6" fmla="*/ 21224 w 203"/>
              <a:gd name="T7" fmla="*/ 24130 h 85"/>
              <a:gd name="T8" fmla="*/ 2878 w 203"/>
              <a:gd name="T9" fmla="*/ 9226 h 85"/>
              <a:gd name="T10" fmla="*/ 2878 w 203"/>
              <a:gd name="T11" fmla="*/ 3194 h 85"/>
              <a:gd name="T12" fmla="*/ 5756 w 203"/>
              <a:gd name="T13" fmla="*/ 0 h 85"/>
              <a:gd name="T14" fmla="*/ 66550 w 203"/>
              <a:gd name="T15" fmla="*/ 0 h 85"/>
              <a:gd name="T16" fmla="*/ 69428 w 203"/>
              <a:gd name="T17" fmla="*/ 3194 h 85"/>
              <a:gd name="T18" fmla="*/ 69428 w 203"/>
              <a:gd name="T19" fmla="*/ 9226 h 85"/>
              <a:gd name="T20" fmla="*/ 51441 w 203"/>
              <a:gd name="T21" fmla="*/ 24130 h 85"/>
              <a:gd name="T22" fmla="*/ 42088 w 203"/>
              <a:gd name="T23" fmla="*/ 29807 h 85"/>
              <a:gd name="T24" fmla="*/ 17986 w 203"/>
              <a:gd name="T25" fmla="*/ 9226 h 85"/>
              <a:gd name="T26" fmla="*/ 17986 w 203"/>
              <a:gd name="T27" fmla="*/ 9226 h 85"/>
              <a:gd name="T28" fmla="*/ 26980 w 203"/>
              <a:gd name="T29" fmla="*/ 18097 h 85"/>
              <a:gd name="T30" fmla="*/ 30217 w 203"/>
              <a:gd name="T31" fmla="*/ 18097 h 85"/>
              <a:gd name="T32" fmla="*/ 42088 w 203"/>
              <a:gd name="T33" fmla="*/ 18097 h 85"/>
              <a:gd name="T34" fmla="*/ 45326 w 203"/>
              <a:gd name="T35" fmla="*/ 18097 h 85"/>
              <a:gd name="T36" fmla="*/ 54319 w 203"/>
              <a:gd name="T37" fmla="*/ 9226 h 85"/>
              <a:gd name="T38" fmla="*/ 17986 w 203"/>
              <a:gd name="T39" fmla="*/ 9226 h 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3" h="85">
                <a:moveTo>
                  <a:pt x="117" y="84"/>
                </a:moveTo>
                <a:lnTo>
                  <a:pt x="117" y="84"/>
                </a:lnTo>
                <a:cubicBezTo>
                  <a:pt x="84" y="84"/>
                  <a:pt x="84" y="84"/>
                  <a:pt x="84" y="84"/>
                </a:cubicBezTo>
                <a:cubicBezTo>
                  <a:pt x="75" y="84"/>
                  <a:pt x="67" y="76"/>
                  <a:pt x="59" y="68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7"/>
                  <a:pt x="0" y="9"/>
                  <a:pt x="8" y="9"/>
                </a:cubicBezTo>
                <a:cubicBezTo>
                  <a:pt x="8" y="0"/>
                  <a:pt x="8" y="0"/>
                  <a:pt x="16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3" y="0"/>
                  <a:pt x="193" y="0"/>
                  <a:pt x="193" y="9"/>
                </a:cubicBezTo>
                <a:cubicBezTo>
                  <a:pt x="202" y="9"/>
                  <a:pt x="202" y="17"/>
                  <a:pt x="193" y="26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34" y="76"/>
                  <a:pt x="126" y="84"/>
                  <a:pt x="117" y="84"/>
                </a:cubicBezTo>
                <a:close/>
                <a:moveTo>
                  <a:pt x="50" y="26"/>
                </a:moveTo>
                <a:lnTo>
                  <a:pt x="50" y="26"/>
                </a:lnTo>
                <a:cubicBezTo>
                  <a:pt x="75" y="51"/>
                  <a:pt x="75" y="51"/>
                  <a:pt x="75" y="51"/>
                </a:cubicBezTo>
                <a:lnTo>
                  <a:pt x="84" y="51"/>
                </a:lnTo>
                <a:cubicBezTo>
                  <a:pt x="117" y="51"/>
                  <a:pt x="117" y="51"/>
                  <a:pt x="117" y="51"/>
                </a:cubicBezTo>
                <a:lnTo>
                  <a:pt x="126" y="51"/>
                </a:lnTo>
                <a:cubicBezTo>
                  <a:pt x="151" y="26"/>
                  <a:pt x="151" y="26"/>
                  <a:pt x="151" y="26"/>
                </a:cubicBezTo>
                <a:lnTo>
                  <a:pt x="50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75">
            <a:extLst>
              <a:ext uri="{FF2B5EF4-FFF2-40B4-BE49-F238E27FC236}">
                <a16:creationId xmlns:a16="http://schemas.microsoft.com/office/drawing/2014/main" id="{96D987F5-012A-A740-8DCA-78F090E7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1111" y="10618765"/>
            <a:ext cx="234307" cy="96777"/>
          </a:xfrm>
          <a:custGeom>
            <a:avLst/>
            <a:gdLst>
              <a:gd name="T0" fmla="*/ 42448 w 203"/>
              <a:gd name="T1" fmla="*/ 29807 h 85"/>
              <a:gd name="T2" fmla="*/ 42448 w 203"/>
              <a:gd name="T3" fmla="*/ 29807 h 85"/>
              <a:gd name="T4" fmla="*/ 30217 w 203"/>
              <a:gd name="T5" fmla="*/ 29807 h 85"/>
              <a:gd name="T6" fmla="*/ 21224 w 203"/>
              <a:gd name="T7" fmla="*/ 24130 h 85"/>
              <a:gd name="T8" fmla="*/ 2878 w 203"/>
              <a:gd name="T9" fmla="*/ 9226 h 85"/>
              <a:gd name="T10" fmla="*/ 2878 w 203"/>
              <a:gd name="T11" fmla="*/ 3194 h 85"/>
              <a:gd name="T12" fmla="*/ 6115 w 203"/>
              <a:gd name="T13" fmla="*/ 0 h 85"/>
              <a:gd name="T14" fmla="*/ 66550 w 203"/>
              <a:gd name="T15" fmla="*/ 0 h 85"/>
              <a:gd name="T16" fmla="*/ 69787 w 203"/>
              <a:gd name="T17" fmla="*/ 3194 h 85"/>
              <a:gd name="T18" fmla="*/ 69787 w 203"/>
              <a:gd name="T19" fmla="*/ 9226 h 85"/>
              <a:gd name="T20" fmla="*/ 51441 w 203"/>
              <a:gd name="T21" fmla="*/ 24130 h 85"/>
              <a:gd name="T22" fmla="*/ 42448 w 203"/>
              <a:gd name="T23" fmla="*/ 29807 h 85"/>
              <a:gd name="T24" fmla="*/ 18346 w 203"/>
              <a:gd name="T25" fmla="*/ 9226 h 85"/>
              <a:gd name="T26" fmla="*/ 18346 w 203"/>
              <a:gd name="T27" fmla="*/ 9226 h 85"/>
              <a:gd name="T28" fmla="*/ 27339 w 203"/>
              <a:gd name="T29" fmla="*/ 18097 h 85"/>
              <a:gd name="T30" fmla="*/ 30217 w 203"/>
              <a:gd name="T31" fmla="*/ 18097 h 85"/>
              <a:gd name="T32" fmla="*/ 42448 w 203"/>
              <a:gd name="T33" fmla="*/ 18097 h 85"/>
              <a:gd name="T34" fmla="*/ 45326 w 203"/>
              <a:gd name="T35" fmla="*/ 18097 h 85"/>
              <a:gd name="T36" fmla="*/ 54679 w 203"/>
              <a:gd name="T37" fmla="*/ 9226 h 85"/>
              <a:gd name="T38" fmla="*/ 18346 w 203"/>
              <a:gd name="T39" fmla="*/ 9226 h 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3" h="85">
                <a:moveTo>
                  <a:pt x="118" y="84"/>
                </a:moveTo>
                <a:lnTo>
                  <a:pt x="118" y="84"/>
                </a:lnTo>
                <a:cubicBezTo>
                  <a:pt x="84" y="84"/>
                  <a:pt x="84" y="84"/>
                  <a:pt x="84" y="84"/>
                </a:cubicBezTo>
                <a:cubicBezTo>
                  <a:pt x="76" y="84"/>
                  <a:pt x="67" y="76"/>
                  <a:pt x="59" y="68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17"/>
                  <a:pt x="0" y="9"/>
                  <a:pt x="8" y="9"/>
                </a:cubicBezTo>
                <a:cubicBezTo>
                  <a:pt x="8" y="0"/>
                  <a:pt x="17" y="0"/>
                  <a:pt x="17" y="0"/>
                </a:cubicBezTo>
                <a:cubicBezTo>
                  <a:pt x="185" y="0"/>
                  <a:pt x="185" y="0"/>
                  <a:pt x="185" y="0"/>
                </a:cubicBezTo>
                <a:cubicBezTo>
                  <a:pt x="194" y="0"/>
                  <a:pt x="194" y="0"/>
                  <a:pt x="194" y="9"/>
                </a:cubicBezTo>
                <a:cubicBezTo>
                  <a:pt x="202" y="9"/>
                  <a:pt x="202" y="17"/>
                  <a:pt x="194" y="26"/>
                </a:cubicBezTo>
                <a:cubicBezTo>
                  <a:pt x="143" y="68"/>
                  <a:pt x="143" y="68"/>
                  <a:pt x="143" y="68"/>
                </a:cubicBezTo>
                <a:cubicBezTo>
                  <a:pt x="135" y="76"/>
                  <a:pt x="126" y="84"/>
                  <a:pt x="118" y="84"/>
                </a:cubicBezTo>
                <a:close/>
                <a:moveTo>
                  <a:pt x="51" y="26"/>
                </a:moveTo>
                <a:lnTo>
                  <a:pt x="51" y="26"/>
                </a:lnTo>
                <a:cubicBezTo>
                  <a:pt x="76" y="51"/>
                  <a:pt x="76" y="51"/>
                  <a:pt x="76" y="51"/>
                </a:cubicBezTo>
                <a:lnTo>
                  <a:pt x="84" y="51"/>
                </a:lnTo>
                <a:cubicBezTo>
                  <a:pt x="118" y="51"/>
                  <a:pt x="118" y="51"/>
                  <a:pt x="118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52" y="26"/>
                  <a:pt x="152" y="26"/>
                  <a:pt x="152" y="26"/>
                </a:cubicBezTo>
                <a:lnTo>
                  <a:pt x="51" y="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76">
            <a:extLst>
              <a:ext uri="{FF2B5EF4-FFF2-40B4-BE49-F238E27FC236}">
                <a16:creationId xmlns:a16="http://schemas.microsoft.com/office/drawing/2014/main" id="{DABD1A85-6ED9-C94D-BCB0-A21885FA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59" y="7435247"/>
            <a:ext cx="40749" cy="621422"/>
          </a:xfrm>
          <a:custGeom>
            <a:avLst/>
            <a:gdLst>
              <a:gd name="T0" fmla="*/ 6169 w 35"/>
              <a:gd name="T1" fmla="*/ 193315 h 538"/>
              <a:gd name="T2" fmla="*/ 6169 w 35"/>
              <a:gd name="T3" fmla="*/ 193315 h 538"/>
              <a:gd name="T4" fmla="*/ 0 w 35"/>
              <a:gd name="T5" fmla="*/ 187195 h 538"/>
              <a:gd name="T6" fmla="*/ 0 w 35"/>
              <a:gd name="T7" fmla="*/ 6120 h 538"/>
              <a:gd name="T8" fmla="*/ 6169 w 35"/>
              <a:gd name="T9" fmla="*/ 0 h 538"/>
              <a:gd name="T10" fmla="*/ 12337 w 35"/>
              <a:gd name="T11" fmla="*/ 6120 h 538"/>
              <a:gd name="T12" fmla="*/ 12337 w 35"/>
              <a:gd name="T13" fmla="*/ 187195 h 538"/>
              <a:gd name="T14" fmla="*/ 6169 w 35"/>
              <a:gd name="T15" fmla="*/ 193315 h 53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5" h="538">
                <a:moveTo>
                  <a:pt x="17" y="537"/>
                </a:moveTo>
                <a:lnTo>
                  <a:pt x="17" y="537"/>
                </a:lnTo>
                <a:cubicBezTo>
                  <a:pt x="8" y="537"/>
                  <a:pt x="0" y="529"/>
                  <a:pt x="0" y="5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5" y="0"/>
                  <a:pt x="34" y="8"/>
                  <a:pt x="34" y="17"/>
                </a:cubicBezTo>
                <a:cubicBezTo>
                  <a:pt x="34" y="520"/>
                  <a:pt x="34" y="520"/>
                  <a:pt x="34" y="520"/>
                </a:cubicBezTo>
                <a:cubicBezTo>
                  <a:pt x="34" y="529"/>
                  <a:pt x="25" y="537"/>
                  <a:pt x="17" y="5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77">
            <a:extLst>
              <a:ext uri="{FF2B5EF4-FFF2-40B4-BE49-F238E27FC236}">
                <a16:creationId xmlns:a16="http://schemas.microsoft.com/office/drawing/2014/main" id="{6F1183E3-C673-3C40-9AB2-1C11BD323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59" y="8015921"/>
            <a:ext cx="621422" cy="40749"/>
          </a:xfrm>
          <a:custGeom>
            <a:avLst/>
            <a:gdLst>
              <a:gd name="T0" fmla="*/ 184333 w 539"/>
              <a:gd name="T1" fmla="*/ 12337 h 35"/>
              <a:gd name="T2" fmla="*/ 184333 w 539"/>
              <a:gd name="T3" fmla="*/ 12337 h 35"/>
              <a:gd name="T4" fmla="*/ 6108 w 539"/>
              <a:gd name="T5" fmla="*/ 12337 h 35"/>
              <a:gd name="T6" fmla="*/ 0 w 539"/>
              <a:gd name="T7" fmla="*/ 6169 h 35"/>
              <a:gd name="T8" fmla="*/ 6108 w 539"/>
              <a:gd name="T9" fmla="*/ 0 h 35"/>
              <a:gd name="T10" fmla="*/ 184333 w 539"/>
              <a:gd name="T11" fmla="*/ 0 h 35"/>
              <a:gd name="T12" fmla="*/ 193316 w 539"/>
              <a:gd name="T13" fmla="*/ 6169 h 35"/>
              <a:gd name="T14" fmla="*/ 184333 w 539"/>
              <a:gd name="T15" fmla="*/ 12337 h 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39" h="35">
                <a:moveTo>
                  <a:pt x="513" y="34"/>
                </a:moveTo>
                <a:lnTo>
                  <a:pt x="513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30" y="0"/>
                  <a:pt x="538" y="9"/>
                  <a:pt x="538" y="17"/>
                </a:cubicBezTo>
                <a:cubicBezTo>
                  <a:pt x="538" y="26"/>
                  <a:pt x="530" y="34"/>
                  <a:pt x="513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78">
            <a:extLst>
              <a:ext uri="{FF2B5EF4-FFF2-40B4-BE49-F238E27FC236}">
                <a16:creationId xmlns:a16="http://schemas.microsoft.com/office/drawing/2014/main" id="{0609D72A-B04F-2D48-A95B-F615FC74D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465" y="7547307"/>
            <a:ext cx="545016" cy="438052"/>
          </a:xfrm>
          <a:custGeom>
            <a:avLst/>
            <a:gdLst>
              <a:gd name="T0" fmla="*/ 91049 w 472"/>
              <a:gd name="T1" fmla="*/ 136165 h 379"/>
              <a:gd name="T2" fmla="*/ 91049 w 472"/>
              <a:gd name="T3" fmla="*/ 136165 h 379"/>
              <a:gd name="T4" fmla="*/ 84931 w 472"/>
              <a:gd name="T5" fmla="*/ 133283 h 379"/>
              <a:gd name="T6" fmla="*/ 54701 w 472"/>
              <a:gd name="T7" fmla="*/ 90777 h 379"/>
              <a:gd name="T8" fmla="*/ 12236 w 472"/>
              <a:gd name="T9" fmla="*/ 133283 h 379"/>
              <a:gd name="T10" fmla="*/ 3239 w 472"/>
              <a:gd name="T11" fmla="*/ 133283 h 379"/>
              <a:gd name="T12" fmla="*/ 3239 w 472"/>
              <a:gd name="T13" fmla="*/ 123917 h 379"/>
              <a:gd name="T14" fmla="*/ 48583 w 472"/>
              <a:gd name="T15" fmla="*/ 75647 h 379"/>
              <a:gd name="T16" fmla="*/ 54701 w 472"/>
              <a:gd name="T17" fmla="*/ 72405 h 379"/>
              <a:gd name="T18" fmla="*/ 60819 w 472"/>
              <a:gd name="T19" fmla="*/ 75647 h 379"/>
              <a:gd name="T20" fmla="*/ 91049 w 472"/>
              <a:gd name="T21" fmla="*/ 114912 h 379"/>
              <a:gd name="T22" fmla="*/ 157626 w 472"/>
              <a:gd name="T23" fmla="*/ 2882 h 379"/>
              <a:gd name="T24" fmla="*/ 166623 w 472"/>
              <a:gd name="T25" fmla="*/ 0 h 379"/>
              <a:gd name="T26" fmla="*/ 169502 w 472"/>
              <a:gd name="T27" fmla="*/ 11887 h 379"/>
              <a:gd name="T28" fmla="*/ 97167 w 472"/>
              <a:gd name="T29" fmla="*/ 133283 h 379"/>
              <a:gd name="T30" fmla="*/ 91049 w 472"/>
              <a:gd name="T31" fmla="*/ 136165 h 37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2" h="379">
                <a:moveTo>
                  <a:pt x="253" y="378"/>
                </a:moveTo>
                <a:lnTo>
                  <a:pt x="253" y="378"/>
                </a:lnTo>
                <a:cubicBezTo>
                  <a:pt x="244" y="378"/>
                  <a:pt x="244" y="370"/>
                  <a:pt x="236" y="370"/>
                </a:cubicBezTo>
                <a:cubicBezTo>
                  <a:pt x="152" y="252"/>
                  <a:pt x="152" y="252"/>
                  <a:pt x="152" y="252"/>
                </a:cubicBezTo>
                <a:cubicBezTo>
                  <a:pt x="34" y="370"/>
                  <a:pt x="34" y="370"/>
                  <a:pt x="34" y="370"/>
                </a:cubicBezTo>
                <a:cubicBezTo>
                  <a:pt x="34" y="378"/>
                  <a:pt x="17" y="378"/>
                  <a:pt x="9" y="370"/>
                </a:cubicBezTo>
                <a:cubicBezTo>
                  <a:pt x="0" y="361"/>
                  <a:pt x="0" y="353"/>
                  <a:pt x="9" y="344"/>
                </a:cubicBezTo>
                <a:cubicBezTo>
                  <a:pt x="135" y="210"/>
                  <a:pt x="135" y="210"/>
                  <a:pt x="135" y="210"/>
                </a:cubicBezTo>
                <a:cubicBezTo>
                  <a:pt x="143" y="201"/>
                  <a:pt x="143" y="201"/>
                  <a:pt x="152" y="201"/>
                </a:cubicBezTo>
                <a:cubicBezTo>
                  <a:pt x="160" y="201"/>
                  <a:pt x="160" y="210"/>
                  <a:pt x="169" y="210"/>
                </a:cubicBezTo>
                <a:cubicBezTo>
                  <a:pt x="253" y="319"/>
                  <a:pt x="253" y="319"/>
                  <a:pt x="253" y="319"/>
                </a:cubicBezTo>
                <a:cubicBezTo>
                  <a:pt x="438" y="8"/>
                  <a:pt x="438" y="8"/>
                  <a:pt x="438" y="8"/>
                </a:cubicBezTo>
                <a:cubicBezTo>
                  <a:pt x="438" y="0"/>
                  <a:pt x="454" y="0"/>
                  <a:pt x="463" y="0"/>
                </a:cubicBezTo>
                <a:cubicBezTo>
                  <a:pt x="471" y="8"/>
                  <a:pt x="471" y="16"/>
                  <a:pt x="471" y="33"/>
                </a:cubicBezTo>
                <a:cubicBezTo>
                  <a:pt x="270" y="370"/>
                  <a:pt x="270" y="370"/>
                  <a:pt x="270" y="370"/>
                </a:cubicBezTo>
                <a:cubicBezTo>
                  <a:pt x="270" y="370"/>
                  <a:pt x="261" y="378"/>
                  <a:pt x="253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79">
            <a:extLst>
              <a:ext uri="{FF2B5EF4-FFF2-40B4-BE49-F238E27FC236}">
                <a16:creationId xmlns:a16="http://schemas.microsoft.com/office/drawing/2014/main" id="{8C2132CD-7AE9-854E-9F51-58745C81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641" y="7547307"/>
            <a:ext cx="81498" cy="127342"/>
          </a:xfrm>
          <a:custGeom>
            <a:avLst/>
            <a:gdLst>
              <a:gd name="T0" fmla="*/ 15461 w 69"/>
              <a:gd name="T1" fmla="*/ 39327 h 110"/>
              <a:gd name="T2" fmla="*/ 15461 w 69"/>
              <a:gd name="T3" fmla="*/ 39327 h 110"/>
              <a:gd name="T4" fmla="*/ 9203 w 69"/>
              <a:gd name="T5" fmla="*/ 33194 h 110"/>
              <a:gd name="T6" fmla="*/ 0 w 69"/>
              <a:gd name="T7" fmla="*/ 9020 h 110"/>
              <a:gd name="T8" fmla="*/ 6258 w 69"/>
              <a:gd name="T9" fmla="*/ 0 h 110"/>
              <a:gd name="T10" fmla="*/ 15461 w 69"/>
              <a:gd name="T11" fmla="*/ 5773 h 110"/>
              <a:gd name="T12" fmla="*/ 21719 w 69"/>
              <a:gd name="T13" fmla="*/ 30307 h 110"/>
              <a:gd name="T14" fmla="*/ 18774 w 69"/>
              <a:gd name="T15" fmla="*/ 39327 h 110"/>
              <a:gd name="T16" fmla="*/ 15461 w 69"/>
              <a:gd name="T17" fmla="*/ 39327 h 1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69" h="110">
                <a:moveTo>
                  <a:pt x="42" y="109"/>
                </a:moveTo>
                <a:lnTo>
                  <a:pt x="42" y="109"/>
                </a:lnTo>
                <a:cubicBezTo>
                  <a:pt x="34" y="109"/>
                  <a:pt x="25" y="100"/>
                  <a:pt x="25" y="9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6"/>
                  <a:pt x="9" y="8"/>
                  <a:pt x="17" y="0"/>
                </a:cubicBezTo>
                <a:cubicBezTo>
                  <a:pt x="25" y="0"/>
                  <a:pt x="42" y="8"/>
                  <a:pt x="42" y="16"/>
                </a:cubicBezTo>
                <a:cubicBezTo>
                  <a:pt x="59" y="84"/>
                  <a:pt x="59" y="84"/>
                  <a:pt x="59" y="84"/>
                </a:cubicBezTo>
                <a:cubicBezTo>
                  <a:pt x="68" y="92"/>
                  <a:pt x="59" y="109"/>
                  <a:pt x="51" y="109"/>
                </a:cubicBezTo>
                <a:lnTo>
                  <a:pt x="42" y="1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80">
            <a:extLst>
              <a:ext uri="{FF2B5EF4-FFF2-40B4-BE49-F238E27FC236}">
                <a16:creationId xmlns:a16="http://schemas.microsoft.com/office/drawing/2014/main" id="{C8C4AA7E-CE55-DF48-B93F-79844717F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235" y="7547307"/>
            <a:ext cx="127342" cy="66219"/>
          </a:xfrm>
          <a:custGeom>
            <a:avLst/>
            <a:gdLst>
              <a:gd name="T0" fmla="*/ 6134 w 110"/>
              <a:gd name="T1" fmla="*/ 20288 h 59"/>
              <a:gd name="T2" fmla="*/ 6134 w 110"/>
              <a:gd name="T3" fmla="*/ 20288 h 59"/>
              <a:gd name="T4" fmla="*/ 0 w 110"/>
              <a:gd name="T5" fmla="*/ 17490 h 59"/>
              <a:gd name="T6" fmla="*/ 6134 w 110"/>
              <a:gd name="T7" fmla="*/ 8745 h 59"/>
              <a:gd name="T8" fmla="*/ 30307 w 110"/>
              <a:gd name="T9" fmla="*/ 0 h 59"/>
              <a:gd name="T10" fmla="*/ 39327 w 110"/>
              <a:gd name="T11" fmla="*/ 5597 h 59"/>
              <a:gd name="T12" fmla="*/ 33194 w 110"/>
              <a:gd name="T13" fmla="*/ 14691 h 59"/>
              <a:gd name="T14" fmla="*/ 9020 w 110"/>
              <a:gd name="T15" fmla="*/ 20288 h 59"/>
              <a:gd name="T16" fmla="*/ 6134 w 110"/>
              <a:gd name="T17" fmla="*/ 20288 h 5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0" h="59">
                <a:moveTo>
                  <a:pt x="17" y="58"/>
                </a:moveTo>
                <a:lnTo>
                  <a:pt x="17" y="58"/>
                </a:lnTo>
                <a:cubicBezTo>
                  <a:pt x="9" y="58"/>
                  <a:pt x="0" y="58"/>
                  <a:pt x="0" y="50"/>
                </a:cubicBezTo>
                <a:cubicBezTo>
                  <a:pt x="0" y="33"/>
                  <a:pt x="0" y="25"/>
                  <a:pt x="17" y="25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9" y="8"/>
                  <a:pt x="109" y="16"/>
                </a:cubicBezTo>
                <a:cubicBezTo>
                  <a:pt x="109" y="25"/>
                  <a:pt x="109" y="33"/>
                  <a:pt x="92" y="42"/>
                </a:cubicBezTo>
                <a:cubicBezTo>
                  <a:pt x="25" y="58"/>
                  <a:pt x="25" y="58"/>
                  <a:pt x="25" y="58"/>
                </a:cubicBezTo>
                <a:cubicBezTo>
                  <a:pt x="25" y="58"/>
                  <a:pt x="25" y="58"/>
                  <a:pt x="17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81">
            <a:extLst>
              <a:ext uri="{FF2B5EF4-FFF2-40B4-BE49-F238E27FC236}">
                <a16:creationId xmlns:a16="http://schemas.microsoft.com/office/drawing/2014/main" id="{8E682AAB-FA48-5C45-8765-3CCB8DED7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916" y="4898621"/>
            <a:ext cx="748765" cy="504271"/>
          </a:xfrm>
          <a:custGeom>
            <a:avLst/>
            <a:gdLst>
              <a:gd name="T0" fmla="*/ 221119 w 648"/>
              <a:gd name="T1" fmla="*/ 156804 h 438"/>
              <a:gd name="T2" fmla="*/ 221119 w 648"/>
              <a:gd name="T3" fmla="*/ 156804 h 438"/>
              <a:gd name="T4" fmla="*/ 11884 w 648"/>
              <a:gd name="T5" fmla="*/ 156804 h 438"/>
              <a:gd name="T6" fmla="*/ 0 w 648"/>
              <a:gd name="T7" fmla="*/ 144604 h 438"/>
              <a:gd name="T8" fmla="*/ 0 w 648"/>
              <a:gd name="T9" fmla="*/ 11841 h 438"/>
              <a:gd name="T10" fmla="*/ 11884 w 648"/>
              <a:gd name="T11" fmla="*/ 0 h 438"/>
              <a:gd name="T12" fmla="*/ 221119 w 648"/>
              <a:gd name="T13" fmla="*/ 0 h 438"/>
              <a:gd name="T14" fmla="*/ 233003 w 648"/>
              <a:gd name="T15" fmla="*/ 11841 h 438"/>
              <a:gd name="T16" fmla="*/ 233003 w 648"/>
              <a:gd name="T17" fmla="*/ 144604 h 438"/>
              <a:gd name="T18" fmla="*/ 221119 w 648"/>
              <a:gd name="T19" fmla="*/ 156804 h 438"/>
              <a:gd name="T20" fmla="*/ 15125 w 648"/>
              <a:gd name="T21" fmla="*/ 141734 h 438"/>
              <a:gd name="T22" fmla="*/ 15125 w 648"/>
              <a:gd name="T23" fmla="*/ 141734 h 438"/>
              <a:gd name="T24" fmla="*/ 217877 w 648"/>
              <a:gd name="T25" fmla="*/ 141734 h 438"/>
              <a:gd name="T26" fmla="*/ 217877 w 648"/>
              <a:gd name="T27" fmla="*/ 15070 h 438"/>
              <a:gd name="T28" fmla="*/ 15125 w 648"/>
              <a:gd name="T29" fmla="*/ 15070 h 438"/>
              <a:gd name="T30" fmla="*/ 15125 w 648"/>
              <a:gd name="T31" fmla="*/ 141734 h 43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48" h="438">
                <a:moveTo>
                  <a:pt x="614" y="437"/>
                </a:moveTo>
                <a:lnTo>
                  <a:pt x="614" y="437"/>
                </a:lnTo>
                <a:cubicBezTo>
                  <a:pt x="33" y="437"/>
                  <a:pt x="33" y="437"/>
                  <a:pt x="33" y="437"/>
                </a:cubicBezTo>
                <a:cubicBezTo>
                  <a:pt x="16" y="437"/>
                  <a:pt x="0" y="429"/>
                  <a:pt x="0" y="403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6" y="0"/>
                  <a:pt x="33" y="0"/>
                </a:cubicBezTo>
                <a:cubicBezTo>
                  <a:pt x="614" y="0"/>
                  <a:pt x="614" y="0"/>
                  <a:pt x="614" y="0"/>
                </a:cubicBezTo>
                <a:cubicBezTo>
                  <a:pt x="630" y="0"/>
                  <a:pt x="647" y="16"/>
                  <a:pt x="647" y="33"/>
                </a:cubicBezTo>
                <a:cubicBezTo>
                  <a:pt x="647" y="403"/>
                  <a:pt x="647" y="403"/>
                  <a:pt x="647" y="403"/>
                </a:cubicBezTo>
                <a:cubicBezTo>
                  <a:pt x="647" y="429"/>
                  <a:pt x="630" y="437"/>
                  <a:pt x="614" y="437"/>
                </a:cubicBezTo>
                <a:close/>
                <a:moveTo>
                  <a:pt x="42" y="395"/>
                </a:moveTo>
                <a:lnTo>
                  <a:pt x="42" y="395"/>
                </a:lnTo>
                <a:cubicBezTo>
                  <a:pt x="605" y="395"/>
                  <a:pt x="605" y="395"/>
                  <a:pt x="605" y="395"/>
                </a:cubicBezTo>
                <a:cubicBezTo>
                  <a:pt x="605" y="42"/>
                  <a:pt x="605" y="42"/>
                  <a:pt x="605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39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82">
            <a:extLst>
              <a:ext uri="{FF2B5EF4-FFF2-40B4-BE49-F238E27FC236}">
                <a16:creationId xmlns:a16="http://schemas.microsoft.com/office/drawing/2014/main" id="{16D3543D-AFFB-8C42-8635-C479F317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916" y="5285737"/>
            <a:ext cx="738577" cy="50936"/>
          </a:xfrm>
          <a:custGeom>
            <a:avLst/>
            <a:gdLst>
              <a:gd name="T0" fmla="*/ 223714 w 640"/>
              <a:gd name="T1" fmla="*/ 15506 h 43"/>
              <a:gd name="T2" fmla="*/ 223714 w 640"/>
              <a:gd name="T3" fmla="*/ 15506 h 43"/>
              <a:gd name="T4" fmla="*/ 8992 w 640"/>
              <a:gd name="T5" fmla="*/ 15506 h 43"/>
              <a:gd name="T6" fmla="*/ 0 w 640"/>
              <a:gd name="T7" fmla="*/ 6276 h 43"/>
              <a:gd name="T8" fmla="*/ 8992 w 640"/>
              <a:gd name="T9" fmla="*/ 0 h 43"/>
              <a:gd name="T10" fmla="*/ 223714 w 640"/>
              <a:gd name="T11" fmla="*/ 0 h 43"/>
              <a:gd name="T12" fmla="*/ 229828 w 640"/>
              <a:gd name="T13" fmla="*/ 6276 h 43"/>
              <a:gd name="T14" fmla="*/ 223714 w 640"/>
              <a:gd name="T15" fmla="*/ 15506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640" h="43">
                <a:moveTo>
                  <a:pt x="622" y="42"/>
                </a:moveTo>
                <a:lnTo>
                  <a:pt x="622" y="42"/>
                </a:lnTo>
                <a:cubicBezTo>
                  <a:pt x="25" y="42"/>
                  <a:pt x="25" y="42"/>
                  <a:pt x="25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8"/>
                  <a:pt x="8" y="0"/>
                  <a:pt x="25" y="0"/>
                </a:cubicBezTo>
                <a:cubicBezTo>
                  <a:pt x="622" y="0"/>
                  <a:pt x="622" y="0"/>
                  <a:pt x="622" y="0"/>
                </a:cubicBezTo>
                <a:cubicBezTo>
                  <a:pt x="630" y="0"/>
                  <a:pt x="639" y="8"/>
                  <a:pt x="639" y="17"/>
                </a:cubicBezTo>
                <a:cubicBezTo>
                  <a:pt x="639" y="34"/>
                  <a:pt x="630" y="42"/>
                  <a:pt x="622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83">
            <a:extLst>
              <a:ext uri="{FF2B5EF4-FFF2-40B4-BE49-F238E27FC236}">
                <a16:creationId xmlns:a16="http://schemas.microsoft.com/office/drawing/2014/main" id="{7863D897-AAB8-DA4E-A207-09A97509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286" y="5489482"/>
            <a:ext cx="382024" cy="30562"/>
          </a:xfrm>
          <a:custGeom>
            <a:avLst/>
            <a:gdLst>
              <a:gd name="T0" fmla="*/ 112911 w 329"/>
              <a:gd name="T1" fmla="*/ 9172 h 27"/>
              <a:gd name="T2" fmla="*/ 112911 w 329"/>
              <a:gd name="T3" fmla="*/ 9172 h 27"/>
              <a:gd name="T4" fmla="*/ 3257 w 329"/>
              <a:gd name="T5" fmla="*/ 9172 h 27"/>
              <a:gd name="T6" fmla="*/ 0 w 329"/>
              <a:gd name="T7" fmla="*/ 5997 h 27"/>
              <a:gd name="T8" fmla="*/ 3257 w 329"/>
              <a:gd name="T9" fmla="*/ 0 h 27"/>
              <a:gd name="T10" fmla="*/ 112911 w 329"/>
              <a:gd name="T11" fmla="*/ 0 h 27"/>
              <a:gd name="T12" fmla="*/ 118701 w 329"/>
              <a:gd name="T13" fmla="*/ 5997 h 27"/>
              <a:gd name="T14" fmla="*/ 112911 w 329"/>
              <a:gd name="T15" fmla="*/ 9172 h 2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29" h="27">
                <a:moveTo>
                  <a:pt x="312" y="26"/>
                </a:moveTo>
                <a:lnTo>
                  <a:pt x="312" y="26"/>
                </a:lnTo>
                <a:cubicBezTo>
                  <a:pt x="9" y="26"/>
                  <a:pt x="9" y="26"/>
                  <a:pt x="9" y="26"/>
                </a:cubicBezTo>
                <a:cubicBezTo>
                  <a:pt x="0" y="26"/>
                  <a:pt x="0" y="26"/>
                  <a:pt x="0" y="17"/>
                </a:cubicBezTo>
                <a:cubicBezTo>
                  <a:pt x="0" y="9"/>
                  <a:pt x="0" y="0"/>
                  <a:pt x="9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20" y="0"/>
                  <a:pt x="328" y="9"/>
                  <a:pt x="328" y="17"/>
                </a:cubicBezTo>
                <a:cubicBezTo>
                  <a:pt x="328" y="26"/>
                  <a:pt x="320" y="26"/>
                  <a:pt x="312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84">
            <a:extLst>
              <a:ext uri="{FF2B5EF4-FFF2-40B4-BE49-F238E27FC236}">
                <a16:creationId xmlns:a16="http://schemas.microsoft.com/office/drawing/2014/main" id="{9E559B91-3D7B-424D-ABDE-492E430F6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130" y="5362143"/>
            <a:ext cx="275056" cy="157901"/>
          </a:xfrm>
          <a:custGeom>
            <a:avLst/>
            <a:gdLst>
              <a:gd name="T0" fmla="*/ 79214 w 237"/>
              <a:gd name="T1" fmla="*/ 48850 h 136"/>
              <a:gd name="T2" fmla="*/ 79214 w 237"/>
              <a:gd name="T3" fmla="*/ 48850 h 136"/>
              <a:gd name="T4" fmla="*/ 6149 w 237"/>
              <a:gd name="T5" fmla="*/ 48850 h 136"/>
              <a:gd name="T6" fmla="*/ 3255 w 237"/>
              <a:gd name="T7" fmla="*/ 48850 h 136"/>
              <a:gd name="T8" fmla="*/ 3255 w 237"/>
              <a:gd name="T9" fmla="*/ 42699 h 136"/>
              <a:gd name="T10" fmla="*/ 15553 w 237"/>
              <a:gd name="T11" fmla="*/ 3257 h 136"/>
              <a:gd name="T12" fmla="*/ 21341 w 237"/>
              <a:gd name="T13" fmla="*/ 0 h 136"/>
              <a:gd name="T14" fmla="*/ 67278 w 237"/>
              <a:gd name="T15" fmla="*/ 0 h 136"/>
              <a:gd name="T16" fmla="*/ 70172 w 237"/>
              <a:gd name="T17" fmla="*/ 3257 h 136"/>
              <a:gd name="T18" fmla="*/ 85363 w 237"/>
              <a:gd name="T19" fmla="*/ 42699 h 136"/>
              <a:gd name="T20" fmla="*/ 85363 w 237"/>
              <a:gd name="T21" fmla="*/ 48850 h 136"/>
              <a:gd name="T22" fmla="*/ 79214 w 237"/>
              <a:gd name="T23" fmla="*/ 48850 h 136"/>
              <a:gd name="T24" fmla="*/ 15553 w 237"/>
              <a:gd name="T25" fmla="*/ 39442 h 136"/>
              <a:gd name="T26" fmla="*/ 15553 w 237"/>
              <a:gd name="T27" fmla="*/ 39442 h 136"/>
              <a:gd name="T28" fmla="*/ 73065 w 237"/>
              <a:gd name="T29" fmla="*/ 39442 h 136"/>
              <a:gd name="T30" fmla="*/ 64022 w 237"/>
              <a:gd name="T31" fmla="*/ 12303 h 136"/>
              <a:gd name="T32" fmla="*/ 24596 w 237"/>
              <a:gd name="T33" fmla="*/ 12303 h 136"/>
              <a:gd name="T34" fmla="*/ 15553 w 237"/>
              <a:gd name="T35" fmla="*/ 39442 h 1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37" h="136">
                <a:moveTo>
                  <a:pt x="219" y="135"/>
                </a:moveTo>
                <a:lnTo>
                  <a:pt x="219" y="135"/>
                </a:lnTo>
                <a:cubicBezTo>
                  <a:pt x="17" y="135"/>
                  <a:pt x="17" y="135"/>
                  <a:pt x="17" y="135"/>
                </a:cubicBezTo>
                <a:lnTo>
                  <a:pt x="9" y="135"/>
                </a:lnTo>
                <a:cubicBezTo>
                  <a:pt x="9" y="126"/>
                  <a:pt x="0" y="126"/>
                  <a:pt x="9" y="118"/>
                </a:cubicBezTo>
                <a:cubicBezTo>
                  <a:pt x="43" y="9"/>
                  <a:pt x="43" y="9"/>
                  <a:pt x="43" y="9"/>
                </a:cubicBezTo>
                <a:cubicBezTo>
                  <a:pt x="51" y="9"/>
                  <a:pt x="51" y="0"/>
                  <a:pt x="59" y="0"/>
                </a:cubicBezTo>
                <a:cubicBezTo>
                  <a:pt x="186" y="0"/>
                  <a:pt x="186" y="0"/>
                  <a:pt x="186" y="0"/>
                </a:cubicBezTo>
                <a:lnTo>
                  <a:pt x="194" y="9"/>
                </a:lnTo>
                <a:cubicBezTo>
                  <a:pt x="236" y="118"/>
                  <a:pt x="236" y="118"/>
                  <a:pt x="236" y="118"/>
                </a:cubicBezTo>
                <a:cubicBezTo>
                  <a:pt x="236" y="126"/>
                  <a:pt x="236" y="126"/>
                  <a:pt x="236" y="135"/>
                </a:cubicBezTo>
                <a:cubicBezTo>
                  <a:pt x="236" y="135"/>
                  <a:pt x="228" y="135"/>
                  <a:pt x="219" y="135"/>
                </a:cubicBezTo>
                <a:close/>
                <a:moveTo>
                  <a:pt x="43" y="109"/>
                </a:moveTo>
                <a:lnTo>
                  <a:pt x="43" y="109"/>
                </a:lnTo>
                <a:cubicBezTo>
                  <a:pt x="202" y="109"/>
                  <a:pt x="202" y="109"/>
                  <a:pt x="202" y="109"/>
                </a:cubicBezTo>
                <a:cubicBezTo>
                  <a:pt x="177" y="34"/>
                  <a:pt x="177" y="34"/>
                  <a:pt x="177" y="34"/>
                </a:cubicBezTo>
                <a:cubicBezTo>
                  <a:pt x="68" y="34"/>
                  <a:pt x="68" y="34"/>
                  <a:pt x="68" y="34"/>
                </a:cubicBezTo>
                <a:lnTo>
                  <a:pt x="43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85">
            <a:extLst>
              <a:ext uri="{FF2B5EF4-FFF2-40B4-BE49-F238E27FC236}">
                <a16:creationId xmlns:a16="http://schemas.microsoft.com/office/drawing/2014/main" id="{0EA866B1-2117-684E-992C-20A187C7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9505" y="5148211"/>
            <a:ext cx="71311" cy="106965"/>
          </a:xfrm>
          <a:custGeom>
            <a:avLst/>
            <a:gdLst>
              <a:gd name="T0" fmla="*/ 18891 w 60"/>
              <a:gd name="T1" fmla="*/ 32982 h 94"/>
              <a:gd name="T2" fmla="*/ 18891 w 60"/>
              <a:gd name="T3" fmla="*/ 32982 h 94"/>
              <a:gd name="T4" fmla="*/ 3334 w 60"/>
              <a:gd name="T5" fmla="*/ 32982 h 94"/>
              <a:gd name="T6" fmla="*/ 0 w 60"/>
              <a:gd name="T7" fmla="*/ 29791 h 94"/>
              <a:gd name="T8" fmla="*/ 0 w 60"/>
              <a:gd name="T9" fmla="*/ 3192 h 94"/>
              <a:gd name="T10" fmla="*/ 3334 w 60"/>
              <a:gd name="T11" fmla="*/ 0 h 94"/>
              <a:gd name="T12" fmla="*/ 18891 w 60"/>
              <a:gd name="T13" fmla="*/ 0 h 94"/>
              <a:gd name="T14" fmla="*/ 21855 w 60"/>
              <a:gd name="T15" fmla="*/ 3192 h 94"/>
              <a:gd name="T16" fmla="*/ 21855 w 60"/>
              <a:gd name="T17" fmla="*/ 29791 h 94"/>
              <a:gd name="T18" fmla="*/ 18891 w 60"/>
              <a:gd name="T19" fmla="*/ 32982 h 94"/>
              <a:gd name="T20" fmla="*/ 6297 w 60"/>
              <a:gd name="T21" fmla="*/ 26953 h 94"/>
              <a:gd name="T22" fmla="*/ 6297 w 60"/>
              <a:gd name="T23" fmla="*/ 26953 h 94"/>
              <a:gd name="T24" fmla="*/ 15558 w 60"/>
              <a:gd name="T25" fmla="*/ 26953 h 94"/>
              <a:gd name="T26" fmla="*/ 15558 w 60"/>
              <a:gd name="T27" fmla="*/ 6029 h 94"/>
              <a:gd name="T28" fmla="*/ 6297 w 60"/>
              <a:gd name="T29" fmla="*/ 6029 h 94"/>
              <a:gd name="T30" fmla="*/ 6297 w 60"/>
              <a:gd name="T31" fmla="*/ 26953 h 9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" h="94">
                <a:moveTo>
                  <a:pt x="51" y="93"/>
                </a:moveTo>
                <a:lnTo>
                  <a:pt x="51" y="93"/>
                </a:lnTo>
                <a:cubicBezTo>
                  <a:pt x="9" y="93"/>
                  <a:pt x="9" y="93"/>
                  <a:pt x="9" y="93"/>
                </a:cubicBezTo>
                <a:cubicBezTo>
                  <a:pt x="9" y="93"/>
                  <a:pt x="0" y="93"/>
                  <a:pt x="0" y="84"/>
                </a:cubicBezTo>
                <a:cubicBezTo>
                  <a:pt x="0" y="9"/>
                  <a:pt x="0" y="9"/>
                  <a:pt x="0" y="9"/>
                </a:cubicBezTo>
                <a:lnTo>
                  <a:pt x="9" y="0"/>
                </a:lnTo>
                <a:cubicBezTo>
                  <a:pt x="51" y="0"/>
                  <a:pt x="51" y="0"/>
                  <a:pt x="51" y="0"/>
                </a:cubicBezTo>
                <a:lnTo>
                  <a:pt x="59" y="9"/>
                </a:lnTo>
                <a:cubicBezTo>
                  <a:pt x="59" y="84"/>
                  <a:pt x="59" y="84"/>
                  <a:pt x="59" y="84"/>
                </a:cubicBezTo>
                <a:cubicBezTo>
                  <a:pt x="59" y="93"/>
                  <a:pt x="51" y="93"/>
                  <a:pt x="51" y="93"/>
                </a:cubicBezTo>
                <a:close/>
                <a:moveTo>
                  <a:pt x="17" y="76"/>
                </a:moveTo>
                <a:lnTo>
                  <a:pt x="17" y="76"/>
                </a:lnTo>
                <a:cubicBezTo>
                  <a:pt x="42" y="76"/>
                  <a:pt x="42" y="76"/>
                  <a:pt x="42" y="76"/>
                </a:cubicBezTo>
                <a:cubicBezTo>
                  <a:pt x="42" y="17"/>
                  <a:pt x="42" y="17"/>
                  <a:pt x="4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86">
            <a:extLst>
              <a:ext uri="{FF2B5EF4-FFF2-40B4-BE49-F238E27FC236}">
                <a16:creationId xmlns:a16="http://schemas.microsoft.com/office/drawing/2014/main" id="{00041AC5-56C7-AF42-A593-8BD6AF6D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95" y="5061617"/>
            <a:ext cx="71311" cy="198653"/>
          </a:xfrm>
          <a:custGeom>
            <a:avLst/>
            <a:gdLst>
              <a:gd name="T0" fmla="*/ 18891 w 60"/>
              <a:gd name="T1" fmla="*/ 61549 h 170"/>
              <a:gd name="T2" fmla="*/ 18891 w 60"/>
              <a:gd name="T3" fmla="*/ 61549 h 170"/>
              <a:gd name="T4" fmla="*/ 2963 w 60"/>
              <a:gd name="T5" fmla="*/ 61549 h 170"/>
              <a:gd name="T6" fmla="*/ 0 w 60"/>
              <a:gd name="T7" fmla="*/ 58271 h 170"/>
              <a:gd name="T8" fmla="*/ 0 w 60"/>
              <a:gd name="T9" fmla="*/ 3278 h 170"/>
              <a:gd name="T10" fmla="*/ 2963 w 60"/>
              <a:gd name="T11" fmla="*/ 0 h 170"/>
              <a:gd name="T12" fmla="*/ 18891 w 60"/>
              <a:gd name="T13" fmla="*/ 0 h 170"/>
              <a:gd name="T14" fmla="*/ 21855 w 60"/>
              <a:gd name="T15" fmla="*/ 3278 h 170"/>
              <a:gd name="T16" fmla="*/ 21855 w 60"/>
              <a:gd name="T17" fmla="*/ 58271 h 170"/>
              <a:gd name="T18" fmla="*/ 18891 w 60"/>
              <a:gd name="T19" fmla="*/ 61549 h 170"/>
              <a:gd name="T20" fmla="*/ 6297 w 60"/>
              <a:gd name="T21" fmla="*/ 55358 h 170"/>
              <a:gd name="T22" fmla="*/ 6297 w 60"/>
              <a:gd name="T23" fmla="*/ 55358 h 170"/>
              <a:gd name="T24" fmla="*/ 15558 w 60"/>
              <a:gd name="T25" fmla="*/ 55358 h 170"/>
              <a:gd name="T26" fmla="*/ 15558 w 60"/>
              <a:gd name="T27" fmla="*/ 6191 h 170"/>
              <a:gd name="T28" fmla="*/ 6297 w 60"/>
              <a:gd name="T29" fmla="*/ 6191 h 170"/>
              <a:gd name="T30" fmla="*/ 6297 w 60"/>
              <a:gd name="T31" fmla="*/ 55358 h 17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" h="170">
                <a:moveTo>
                  <a:pt x="51" y="169"/>
                </a:moveTo>
                <a:lnTo>
                  <a:pt x="51" y="169"/>
                </a:lnTo>
                <a:cubicBezTo>
                  <a:pt x="8" y="169"/>
                  <a:pt x="8" y="169"/>
                  <a:pt x="8" y="169"/>
                </a:cubicBezTo>
                <a:cubicBezTo>
                  <a:pt x="8" y="169"/>
                  <a:pt x="0" y="169"/>
                  <a:pt x="0" y="160"/>
                </a:cubicBezTo>
                <a:cubicBezTo>
                  <a:pt x="0" y="9"/>
                  <a:pt x="0" y="9"/>
                  <a:pt x="0" y="9"/>
                </a:cubicBezTo>
                <a:lnTo>
                  <a:pt x="8" y="0"/>
                </a:lnTo>
                <a:cubicBezTo>
                  <a:pt x="51" y="0"/>
                  <a:pt x="51" y="0"/>
                  <a:pt x="51" y="0"/>
                </a:cubicBezTo>
                <a:lnTo>
                  <a:pt x="59" y="9"/>
                </a:lnTo>
                <a:cubicBezTo>
                  <a:pt x="59" y="160"/>
                  <a:pt x="59" y="160"/>
                  <a:pt x="59" y="160"/>
                </a:cubicBezTo>
                <a:cubicBezTo>
                  <a:pt x="59" y="169"/>
                  <a:pt x="51" y="169"/>
                  <a:pt x="51" y="169"/>
                </a:cubicBezTo>
                <a:close/>
                <a:moveTo>
                  <a:pt x="17" y="152"/>
                </a:moveTo>
                <a:lnTo>
                  <a:pt x="17" y="152"/>
                </a:lnTo>
                <a:cubicBezTo>
                  <a:pt x="42" y="152"/>
                  <a:pt x="42" y="152"/>
                  <a:pt x="42" y="152"/>
                </a:cubicBezTo>
                <a:cubicBezTo>
                  <a:pt x="42" y="17"/>
                  <a:pt x="42" y="17"/>
                  <a:pt x="42" y="17"/>
                </a:cubicBezTo>
                <a:cubicBezTo>
                  <a:pt x="17" y="17"/>
                  <a:pt x="17" y="17"/>
                  <a:pt x="17" y="17"/>
                </a:cubicBezTo>
                <a:lnTo>
                  <a:pt x="17" y="1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87">
            <a:extLst>
              <a:ext uri="{FF2B5EF4-FFF2-40B4-BE49-F238E27FC236}">
                <a16:creationId xmlns:a16="http://schemas.microsoft.com/office/drawing/2014/main" id="{BFCB0294-0A3C-A443-BE42-4DC8A1C9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780" y="4975027"/>
            <a:ext cx="71311" cy="285243"/>
          </a:xfrm>
          <a:custGeom>
            <a:avLst/>
            <a:gdLst>
              <a:gd name="T0" fmla="*/ 18521 w 60"/>
              <a:gd name="T1" fmla="*/ 88537 h 245"/>
              <a:gd name="T2" fmla="*/ 18521 w 60"/>
              <a:gd name="T3" fmla="*/ 88537 h 245"/>
              <a:gd name="T4" fmla="*/ 2963 w 60"/>
              <a:gd name="T5" fmla="*/ 88537 h 245"/>
              <a:gd name="T6" fmla="*/ 0 w 60"/>
              <a:gd name="T7" fmla="*/ 85271 h 245"/>
              <a:gd name="T8" fmla="*/ 0 w 60"/>
              <a:gd name="T9" fmla="*/ 2903 h 245"/>
              <a:gd name="T10" fmla="*/ 2963 w 60"/>
              <a:gd name="T11" fmla="*/ 0 h 245"/>
              <a:gd name="T12" fmla="*/ 18521 w 60"/>
              <a:gd name="T13" fmla="*/ 0 h 245"/>
              <a:gd name="T14" fmla="*/ 21855 w 60"/>
              <a:gd name="T15" fmla="*/ 2903 h 245"/>
              <a:gd name="T16" fmla="*/ 21855 w 60"/>
              <a:gd name="T17" fmla="*/ 85271 h 245"/>
              <a:gd name="T18" fmla="*/ 18521 w 60"/>
              <a:gd name="T19" fmla="*/ 88537 h 245"/>
              <a:gd name="T20" fmla="*/ 6297 w 60"/>
              <a:gd name="T21" fmla="*/ 82369 h 245"/>
              <a:gd name="T22" fmla="*/ 6297 w 60"/>
              <a:gd name="T23" fmla="*/ 82369 h 245"/>
              <a:gd name="T24" fmla="*/ 15558 w 60"/>
              <a:gd name="T25" fmla="*/ 82369 h 245"/>
              <a:gd name="T26" fmla="*/ 15558 w 60"/>
              <a:gd name="T27" fmla="*/ 5806 h 245"/>
              <a:gd name="T28" fmla="*/ 6297 w 60"/>
              <a:gd name="T29" fmla="*/ 5806 h 245"/>
              <a:gd name="T30" fmla="*/ 6297 w 60"/>
              <a:gd name="T31" fmla="*/ 82369 h 2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60" h="245">
                <a:moveTo>
                  <a:pt x="50" y="244"/>
                </a:moveTo>
                <a:lnTo>
                  <a:pt x="50" y="244"/>
                </a:lnTo>
                <a:cubicBezTo>
                  <a:pt x="8" y="244"/>
                  <a:pt x="8" y="244"/>
                  <a:pt x="8" y="244"/>
                </a:cubicBezTo>
                <a:cubicBezTo>
                  <a:pt x="8" y="244"/>
                  <a:pt x="0" y="244"/>
                  <a:pt x="0" y="235"/>
                </a:cubicBezTo>
                <a:cubicBezTo>
                  <a:pt x="0" y="8"/>
                  <a:pt x="0" y="8"/>
                  <a:pt x="0" y="8"/>
                </a:cubicBezTo>
                <a:lnTo>
                  <a:pt x="8" y="0"/>
                </a:lnTo>
                <a:cubicBezTo>
                  <a:pt x="50" y="0"/>
                  <a:pt x="50" y="0"/>
                  <a:pt x="50" y="0"/>
                </a:cubicBezTo>
                <a:lnTo>
                  <a:pt x="59" y="8"/>
                </a:lnTo>
                <a:cubicBezTo>
                  <a:pt x="59" y="235"/>
                  <a:pt x="59" y="235"/>
                  <a:pt x="59" y="235"/>
                </a:cubicBezTo>
                <a:cubicBezTo>
                  <a:pt x="59" y="244"/>
                  <a:pt x="50" y="244"/>
                  <a:pt x="50" y="244"/>
                </a:cubicBezTo>
                <a:close/>
                <a:moveTo>
                  <a:pt x="17" y="227"/>
                </a:moveTo>
                <a:lnTo>
                  <a:pt x="17" y="227"/>
                </a:lnTo>
                <a:cubicBezTo>
                  <a:pt x="42" y="227"/>
                  <a:pt x="42" y="227"/>
                  <a:pt x="42" y="227"/>
                </a:cubicBezTo>
                <a:cubicBezTo>
                  <a:pt x="42" y="16"/>
                  <a:pt x="42" y="16"/>
                  <a:pt x="42" y="16"/>
                </a:cubicBezTo>
                <a:cubicBezTo>
                  <a:pt x="17" y="16"/>
                  <a:pt x="17" y="16"/>
                  <a:pt x="17" y="16"/>
                </a:cubicBezTo>
                <a:lnTo>
                  <a:pt x="17" y="2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Line 388">
            <a:extLst>
              <a:ext uri="{FF2B5EF4-FFF2-40B4-BE49-F238E27FC236}">
                <a16:creationId xmlns:a16="http://schemas.microsoft.com/office/drawing/2014/main" id="{414F5E22-A3EA-364B-91DA-0C977F53D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0553" y="3925740"/>
            <a:ext cx="7334822" cy="5092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3" name="Line 390">
            <a:extLst>
              <a:ext uri="{FF2B5EF4-FFF2-40B4-BE49-F238E27FC236}">
                <a16:creationId xmlns:a16="http://schemas.microsoft.com/office/drawing/2014/main" id="{5710A666-E63E-4B42-86F2-FBFF25ED01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824" y="6472553"/>
            <a:ext cx="5633551" cy="5092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5" name="Line 392">
            <a:extLst>
              <a:ext uri="{FF2B5EF4-FFF2-40B4-BE49-F238E27FC236}">
                <a16:creationId xmlns:a16="http://schemas.microsoft.com/office/drawing/2014/main" id="{015783A7-FA39-4A44-972B-03EADC762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318" y="9014271"/>
            <a:ext cx="4034152" cy="5095"/>
          </a:xfrm>
          <a:prstGeom prst="line">
            <a:avLst/>
          </a:prstGeom>
          <a:noFill/>
          <a:ln w="63500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0" name="CuadroTexto 469">
            <a:extLst>
              <a:ext uri="{FF2B5EF4-FFF2-40B4-BE49-F238E27FC236}">
                <a16:creationId xmlns:a16="http://schemas.microsoft.com/office/drawing/2014/main" id="{8834D281-8ED2-7845-9962-3427CD5FF6F4}"/>
              </a:ext>
            </a:extLst>
          </p:cNvPr>
          <p:cNvSpPr txBox="1"/>
          <p:nvPr/>
        </p:nvSpPr>
        <p:spPr>
          <a:xfrm>
            <a:off x="12033077" y="321088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3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471" name="CuadroTexto 470">
            <a:extLst>
              <a:ext uri="{FF2B5EF4-FFF2-40B4-BE49-F238E27FC236}">
                <a16:creationId xmlns:a16="http://schemas.microsoft.com/office/drawing/2014/main" id="{506C2DA8-DFC0-064F-9B20-A4FABFC3709A}"/>
              </a:ext>
            </a:extLst>
          </p:cNvPr>
          <p:cNvSpPr txBox="1"/>
          <p:nvPr/>
        </p:nvSpPr>
        <p:spPr>
          <a:xfrm>
            <a:off x="12024113" y="5747614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4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12" name="CuadroTexto 511">
            <a:extLst>
              <a:ext uri="{FF2B5EF4-FFF2-40B4-BE49-F238E27FC236}">
                <a16:creationId xmlns:a16="http://schemas.microsoft.com/office/drawing/2014/main" id="{EBA00F9F-1137-994A-89CF-1F29C2821207}"/>
              </a:ext>
            </a:extLst>
          </p:cNvPr>
          <p:cNvSpPr txBox="1"/>
          <p:nvPr/>
        </p:nvSpPr>
        <p:spPr>
          <a:xfrm>
            <a:off x="12033078" y="8248767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accent1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14" name="CuadroTexto 395">
            <a:extLst>
              <a:ext uri="{FF2B5EF4-FFF2-40B4-BE49-F238E27FC236}">
                <a16:creationId xmlns:a16="http://schemas.microsoft.com/office/drawing/2014/main" id="{1D6D49A3-9529-6A48-BF2C-364D78E0A4D2}"/>
              </a:ext>
            </a:extLst>
          </p:cNvPr>
          <p:cNvSpPr txBox="1"/>
          <p:nvPr/>
        </p:nvSpPr>
        <p:spPr>
          <a:xfrm flipH="1">
            <a:off x="13067420" y="3017385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515" name="Rectangle 45">
            <a:extLst>
              <a:ext uri="{FF2B5EF4-FFF2-40B4-BE49-F238E27FC236}">
                <a16:creationId xmlns:a16="http://schemas.microsoft.com/office/drawing/2014/main" id="{89AB130B-B14C-E34C-943A-C5B0589E7104}"/>
              </a:ext>
            </a:extLst>
          </p:cNvPr>
          <p:cNvSpPr/>
          <p:nvPr/>
        </p:nvSpPr>
        <p:spPr>
          <a:xfrm flipH="1">
            <a:off x="13070163" y="3662711"/>
            <a:ext cx="4072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0" name="CuadroTexto 395">
            <a:extLst>
              <a:ext uri="{FF2B5EF4-FFF2-40B4-BE49-F238E27FC236}">
                <a16:creationId xmlns:a16="http://schemas.microsoft.com/office/drawing/2014/main" id="{416F3280-84B3-4049-A6B4-78BA8C1AAA33}"/>
              </a:ext>
            </a:extLst>
          </p:cNvPr>
          <p:cNvSpPr txBox="1"/>
          <p:nvPr/>
        </p:nvSpPr>
        <p:spPr>
          <a:xfrm flipH="1">
            <a:off x="13075991" y="55902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521" name="Rectangle 45">
            <a:extLst>
              <a:ext uri="{FF2B5EF4-FFF2-40B4-BE49-F238E27FC236}">
                <a16:creationId xmlns:a16="http://schemas.microsoft.com/office/drawing/2014/main" id="{BE06CE06-7129-0C4E-A303-8F5100C224CA}"/>
              </a:ext>
            </a:extLst>
          </p:cNvPr>
          <p:cNvSpPr/>
          <p:nvPr/>
        </p:nvSpPr>
        <p:spPr>
          <a:xfrm flipH="1">
            <a:off x="13078734" y="6235582"/>
            <a:ext cx="4072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526" name="CuadroTexto 395">
            <a:extLst>
              <a:ext uri="{FF2B5EF4-FFF2-40B4-BE49-F238E27FC236}">
                <a16:creationId xmlns:a16="http://schemas.microsoft.com/office/drawing/2014/main" id="{D78BFBD7-DB2D-AA47-BE11-00B1D3D0CCB8}"/>
              </a:ext>
            </a:extLst>
          </p:cNvPr>
          <p:cNvSpPr txBox="1"/>
          <p:nvPr/>
        </p:nvSpPr>
        <p:spPr>
          <a:xfrm flipH="1">
            <a:off x="13067025" y="8055550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27" name="Rectangle 45">
            <a:extLst>
              <a:ext uri="{FF2B5EF4-FFF2-40B4-BE49-F238E27FC236}">
                <a16:creationId xmlns:a16="http://schemas.microsoft.com/office/drawing/2014/main" id="{E8F02765-DE89-954D-A317-22733BE25716}"/>
              </a:ext>
            </a:extLst>
          </p:cNvPr>
          <p:cNvSpPr/>
          <p:nvPr/>
        </p:nvSpPr>
        <p:spPr>
          <a:xfrm flipH="1">
            <a:off x="13069768" y="8700876"/>
            <a:ext cx="407244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9E69F4-EB4F-9940-808B-EB34A2EA5A54}"/>
              </a:ext>
            </a:extLst>
          </p:cNvPr>
          <p:cNvGrpSpPr/>
          <p:nvPr/>
        </p:nvGrpSpPr>
        <p:grpSpPr>
          <a:xfrm>
            <a:off x="17571083" y="4470333"/>
            <a:ext cx="6010344" cy="4775334"/>
            <a:chOff x="1471111" y="4594711"/>
            <a:chExt cx="6010344" cy="4775334"/>
          </a:xfrm>
        </p:grpSpPr>
        <p:sp>
          <p:nvSpPr>
            <p:cNvPr id="63" name="CuadroTexto 568">
              <a:extLst>
                <a:ext uri="{FF2B5EF4-FFF2-40B4-BE49-F238E27FC236}">
                  <a16:creationId xmlns:a16="http://schemas.microsoft.com/office/drawing/2014/main" id="{CC0BD9D6-DFD6-BE43-97F1-5B7BFDC3C4E2}"/>
                </a:ext>
              </a:extLst>
            </p:cNvPr>
            <p:cNvSpPr txBox="1"/>
            <p:nvPr/>
          </p:nvSpPr>
          <p:spPr>
            <a:xfrm>
              <a:off x="1471111" y="459471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64" name="CuadroTexto 569">
              <a:extLst>
                <a:ext uri="{FF2B5EF4-FFF2-40B4-BE49-F238E27FC236}">
                  <a16:creationId xmlns:a16="http://schemas.microsoft.com/office/drawing/2014/main" id="{B684A908-AE48-0047-9ABE-621B3E0D5941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Freeform 348">
            <a:extLst>
              <a:ext uri="{FF2B5EF4-FFF2-40B4-BE49-F238E27FC236}">
                <a16:creationId xmlns:a16="http://schemas.microsoft.com/office/drawing/2014/main" id="{1CE337AF-1DC1-2D41-BF18-DB9270A7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1152" y="1326987"/>
            <a:ext cx="1371205" cy="1575427"/>
          </a:xfrm>
          <a:custGeom>
            <a:avLst/>
            <a:gdLst>
              <a:gd name="T0" fmla="*/ 225458 w 1243"/>
              <a:gd name="T1" fmla="*/ 513990 h 1429"/>
              <a:gd name="T2" fmla="*/ 225458 w 1243"/>
              <a:gd name="T3" fmla="*/ 513990 h 1429"/>
              <a:gd name="T4" fmla="*/ 447315 w 1243"/>
              <a:gd name="T5" fmla="*/ 288669 h 1429"/>
              <a:gd name="T6" fmla="*/ 447315 w 1243"/>
              <a:gd name="T7" fmla="*/ 225321 h 1429"/>
              <a:gd name="T8" fmla="*/ 225458 w 1243"/>
              <a:gd name="T9" fmla="*/ 0 h 1429"/>
              <a:gd name="T10" fmla="*/ 0 w 1243"/>
              <a:gd name="T11" fmla="*/ 225321 h 1429"/>
              <a:gd name="T12" fmla="*/ 0 w 1243"/>
              <a:gd name="T13" fmla="*/ 288669 h 1429"/>
              <a:gd name="T14" fmla="*/ 225458 w 1243"/>
              <a:gd name="T15" fmla="*/ 513990 h 1429"/>
              <a:gd name="T16" fmla="*/ 63388 w 1243"/>
              <a:gd name="T17" fmla="*/ 225321 h 1429"/>
              <a:gd name="T18" fmla="*/ 63388 w 1243"/>
              <a:gd name="T19" fmla="*/ 225321 h 1429"/>
              <a:gd name="T20" fmla="*/ 225458 w 1243"/>
              <a:gd name="T21" fmla="*/ 63349 h 1429"/>
              <a:gd name="T22" fmla="*/ 383927 w 1243"/>
              <a:gd name="T23" fmla="*/ 225321 h 1429"/>
              <a:gd name="T24" fmla="*/ 383927 w 1243"/>
              <a:gd name="T25" fmla="*/ 288669 h 1429"/>
              <a:gd name="T26" fmla="*/ 225458 w 1243"/>
              <a:gd name="T27" fmla="*/ 450641 h 1429"/>
              <a:gd name="T28" fmla="*/ 63388 w 1243"/>
              <a:gd name="T29" fmla="*/ 288669 h 1429"/>
              <a:gd name="T30" fmla="*/ 63388 w 1243"/>
              <a:gd name="T31" fmla="*/ 225321 h 142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43" h="1429">
                <a:moveTo>
                  <a:pt x="626" y="1428"/>
                </a:moveTo>
                <a:lnTo>
                  <a:pt x="626" y="1428"/>
                </a:lnTo>
                <a:cubicBezTo>
                  <a:pt x="968" y="1428"/>
                  <a:pt x="1242" y="1144"/>
                  <a:pt x="1242" y="802"/>
                </a:cubicBezTo>
                <a:cubicBezTo>
                  <a:pt x="1242" y="626"/>
                  <a:pt x="1242" y="626"/>
                  <a:pt x="1242" y="626"/>
                </a:cubicBezTo>
                <a:cubicBezTo>
                  <a:pt x="1242" y="284"/>
                  <a:pt x="968" y="0"/>
                  <a:pt x="626" y="0"/>
                </a:cubicBezTo>
                <a:cubicBezTo>
                  <a:pt x="283" y="0"/>
                  <a:pt x="0" y="284"/>
                  <a:pt x="0" y="626"/>
                </a:cubicBezTo>
                <a:cubicBezTo>
                  <a:pt x="0" y="802"/>
                  <a:pt x="0" y="802"/>
                  <a:pt x="0" y="802"/>
                </a:cubicBezTo>
                <a:cubicBezTo>
                  <a:pt x="0" y="1144"/>
                  <a:pt x="283" y="1428"/>
                  <a:pt x="626" y="1428"/>
                </a:cubicBezTo>
                <a:close/>
                <a:moveTo>
                  <a:pt x="176" y="626"/>
                </a:moveTo>
                <a:lnTo>
                  <a:pt x="176" y="626"/>
                </a:lnTo>
                <a:cubicBezTo>
                  <a:pt x="176" y="381"/>
                  <a:pt x="381" y="176"/>
                  <a:pt x="626" y="176"/>
                </a:cubicBezTo>
                <a:cubicBezTo>
                  <a:pt x="870" y="176"/>
                  <a:pt x="1066" y="381"/>
                  <a:pt x="1066" y="626"/>
                </a:cubicBezTo>
                <a:cubicBezTo>
                  <a:pt x="1066" y="802"/>
                  <a:pt x="1066" y="802"/>
                  <a:pt x="1066" y="802"/>
                </a:cubicBezTo>
                <a:cubicBezTo>
                  <a:pt x="1066" y="1046"/>
                  <a:pt x="870" y="1252"/>
                  <a:pt x="626" y="1252"/>
                </a:cubicBezTo>
                <a:cubicBezTo>
                  <a:pt x="381" y="1252"/>
                  <a:pt x="176" y="1046"/>
                  <a:pt x="176" y="802"/>
                </a:cubicBezTo>
                <a:lnTo>
                  <a:pt x="176" y="62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349">
            <a:extLst>
              <a:ext uri="{FF2B5EF4-FFF2-40B4-BE49-F238E27FC236}">
                <a16:creationId xmlns:a16="http://schemas.microsoft.com/office/drawing/2014/main" id="{87D61F7E-D577-5D42-B2C6-FFB538A4C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451" y="3028837"/>
            <a:ext cx="2664611" cy="1293406"/>
          </a:xfrm>
          <a:custGeom>
            <a:avLst/>
            <a:gdLst>
              <a:gd name="T0" fmla="*/ 820280 w 2417"/>
              <a:gd name="T1" fmla="*/ 112487 h 1175"/>
              <a:gd name="T2" fmla="*/ 820280 w 2417"/>
              <a:gd name="T3" fmla="*/ 112487 h 1175"/>
              <a:gd name="T4" fmla="*/ 612600 w 2417"/>
              <a:gd name="T5" fmla="*/ 10422 h 1175"/>
              <a:gd name="T6" fmla="*/ 570129 w 2417"/>
              <a:gd name="T7" fmla="*/ 0 h 1175"/>
              <a:gd name="T8" fmla="*/ 302701 w 2417"/>
              <a:gd name="T9" fmla="*/ 0 h 1175"/>
              <a:gd name="T10" fmla="*/ 260589 w 2417"/>
              <a:gd name="T11" fmla="*/ 10422 h 1175"/>
              <a:gd name="T12" fmla="*/ 52910 w 2417"/>
              <a:gd name="T13" fmla="*/ 112487 h 1175"/>
              <a:gd name="T14" fmla="*/ 0 w 2417"/>
              <a:gd name="T15" fmla="*/ 196942 h 1175"/>
              <a:gd name="T16" fmla="*/ 0 w 2417"/>
              <a:gd name="T17" fmla="*/ 326679 h 1175"/>
              <a:gd name="T18" fmla="*/ 95021 w 2417"/>
              <a:gd name="T19" fmla="*/ 421916 h 1175"/>
              <a:gd name="T20" fmla="*/ 774569 w 2417"/>
              <a:gd name="T21" fmla="*/ 421916 h 1175"/>
              <a:gd name="T22" fmla="*/ 869590 w 2417"/>
              <a:gd name="T23" fmla="*/ 326679 h 1175"/>
              <a:gd name="T24" fmla="*/ 869590 w 2417"/>
              <a:gd name="T25" fmla="*/ 196942 h 1175"/>
              <a:gd name="T26" fmla="*/ 820280 w 2417"/>
              <a:gd name="T27" fmla="*/ 112487 h 1175"/>
              <a:gd name="T28" fmla="*/ 805883 w 2417"/>
              <a:gd name="T29" fmla="*/ 326679 h 1175"/>
              <a:gd name="T30" fmla="*/ 805883 w 2417"/>
              <a:gd name="T31" fmla="*/ 326679 h 1175"/>
              <a:gd name="T32" fmla="*/ 774569 w 2417"/>
              <a:gd name="T33" fmla="*/ 358664 h 1175"/>
              <a:gd name="T34" fmla="*/ 95021 w 2417"/>
              <a:gd name="T35" fmla="*/ 358664 h 1175"/>
              <a:gd name="T36" fmla="*/ 63348 w 2417"/>
              <a:gd name="T37" fmla="*/ 326679 h 1175"/>
              <a:gd name="T38" fmla="*/ 63348 w 2417"/>
              <a:gd name="T39" fmla="*/ 196942 h 1175"/>
              <a:gd name="T40" fmla="*/ 80984 w 2417"/>
              <a:gd name="T41" fmla="*/ 168551 h 1175"/>
              <a:gd name="T42" fmla="*/ 288664 w 2417"/>
              <a:gd name="T43" fmla="*/ 66845 h 1175"/>
              <a:gd name="T44" fmla="*/ 302701 w 2417"/>
              <a:gd name="T45" fmla="*/ 63251 h 1175"/>
              <a:gd name="T46" fmla="*/ 570129 w 2417"/>
              <a:gd name="T47" fmla="*/ 63251 h 1175"/>
              <a:gd name="T48" fmla="*/ 584526 w 2417"/>
              <a:gd name="T49" fmla="*/ 66845 h 1175"/>
              <a:gd name="T50" fmla="*/ 788606 w 2417"/>
              <a:gd name="T51" fmla="*/ 168551 h 1175"/>
              <a:gd name="T52" fmla="*/ 805883 w 2417"/>
              <a:gd name="T53" fmla="*/ 196942 h 1175"/>
              <a:gd name="T54" fmla="*/ 805883 w 2417"/>
              <a:gd name="T55" fmla="*/ 326679 h 1175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17" h="1175">
                <a:moveTo>
                  <a:pt x="2279" y="313"/>
                </a:moveTo>
                <a:lnTo>
                  <a:pt x="2279" y="313"/>
                </a:lnTo>
                <a:cubicBezTo>
                  <a:pt x="1702" y="29"/>
                  <a:pt x="1702" y="29"/>
                  <a:pt x="1702" y="29"/>
                </a:cubicBezTo>
                <a:cubicBezTo>
                  <a:pt x="1663" y="10"/>
                  <a:pt x="1624" y="0"/>
                  <a:pt x="1584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02" y="0"/>
                  <a:pt x="753" y="10"/>
                  <a:pt x="724" y="29"/>
                </a:cubicBezTo>
                <a:cubicBezTo>
                  <a:pt x="147" y="313"/>
                  <a:pt x="147" y="313"/>
                  <a:pt x="147" y="313"/>
                </a:cubicBezTo>
                <a:cubicBezTo>
                  <a:pt x="59" y="362"/>
                  <a:pt x="0" y="450"/>
                  <a:pt x="0" y="548"/>
                </a:cubicBezTo>
                <a:cubicBezTo>
                  <a:pt x="0" y="909"/>
                  <a:pt x="0" y="909"/>
                  <a:pt x="0" y="909"/>
                </a:cubicBezTo>
                <a:cubicBezTo>
                  <a:pt x="0" y="1056"/>
                  <a:pt x="117" y="1174"/>
                  <a:pt x="264" y="1174"/>
                </a:cubicBezTo>
                <a:cubicBezTo>
                  <a:pt x="2152" y="1174"/>
                  <a:pt x="2152" y="1174"/>
                  <a:pt x="2152" y="1174"/>
                </a:cubicBezTo>
                <a:cubicBezTo>
                  <a:pt x="2298" y="1174"/>
                  <a:pt x="2416" y="1056"/>
                  <a:pt x="2416" y="909"/>
                </a:cubicBezTo>
                <a:cubicBezTo>
                  <a:pt x="2416" y="548"/>
                  <a:pt x="2416" y="548"/>
                  <a:pt x="2416" y="548"/>
                </a:cubicBezTo>
                <a:cubicBezTo>
                  <a:pt x="2416" y="450"/>
                  <a:pt x="2367" y="362"/>
                  <a:pt x="2279" y="313"/>
                </a:cubicBezTo>
                <a:close/>
                <a:moveTo>
                  <a:pt x="2239" y="909"/>
                </a:moveTo>
                <a:lnTo>
                  <a:pt x="2239" y="909"/>
                </a:lnTo>
                <a:cubicBezTo>
                  <a:pt x="2239" y="959"/>
                  <a:pt x="2200" y="998"/>
                  <a:pt x="2152" y="998"/>
                </a:cubicBezTo>
                <a:cubicBezTo>
                  <a:pt x="264" y="998"/>
                  <a:pt x="264" y="998"/>
                  <a:pt x="264" y="998"/>
                </a:cubicBezTo>
                <a:cubicBezTo>
                  <a:pt x="215" y="998"/>
                  <a:pt x="176" y="959"/>
                  <a:pt x="176" y="909"/>
                </a:cubicBezTo>
                <a:cubicBezTo>
                  <a:pt x="176" y="548"/>
                  <a:pt x="176" y="548"/>
                  <a:pt x="176" y="548"/>
                </a:cubicBezTo>
                <a:cubicBezTo>
                  <a:pt x="176" y="518"/>
                  <a:pt x="195" y="489"/>
                  <a:pt x="225" y="469"/>
                </a:cubicBezTo>
                <a:cubicBezTo>
                  <a:pt x="802" y="186"/>
                  <a:pt x="802" y="186"/>
                  <a:pt x="802" y="186"/>
                </a:cubicBezTo>
                <a:cubicBezTo>
                  <a:pt x="812" y="176"/>
                  <a:pt x="821" y="176"/>
                  <a:pt x="841" y="176"/>
                </a:cubicBezTo>
                <a:cubicBezTo>
                  <a:pt x="1584" y="176"/>
                  <a:pt x="1584" y="176"/>
                  <a:pt x="1584" y="176"/>
                </a:cubicBezTo>
                <a:cubicBezTo>
                  <a:pt x="1594" y="176"/>
                  <a:pt x="1604" y="176"/>
                  <a:pt x="1624" y="186"/>
                </a:cubicBezTo>
                <a:cubicBezTo>
                  <a:pt x="2191" y="469"/>
                  <a:pt x="2191" y="469"/>
                  <a:pt x="2191" y="469"/>
                </a:cubicBezTo>
                <a:cubicBezTo>
                  <a:pt x="2220" y="489"/>
                  <a:pt x="2239" y="518"/>
                  <a:pt x="2239" y="548"/>
                </a:cubicBezTo>
                <a:lnTo>
                  <a:pt x="2239" y="90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0">
            <a:extLst>
              <a:ext uri="{FF2B5EF4-FFF2-40B4-BE49-F238E27FC236}">
                <a16:creationId xmlns:a16="http://schemas.microsoft.com/office/drawing/2014/main" id="{D545714B-342B-FB4A-A008-AADD2EEF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3047" y="7502272"/>
            <a:ext cx="1371205" cy="1565702"/>
          </a:xfrm>
          <a:custGeom>
            <a:avLst/>
            <a:gdLst>
              <a:gd name="T0" fmla="*/ 221857 w 1243"/>
              <a:gd name="T1" fmla="*/ 510815 h 1419"/>
              <a:gd name="T2" fmla="*/ 221857 w 1243"/>
              <a:gd name="T3" fmla="*/ 510815 h 1419"/>
              <a:gd name="T4" fmla="*/ 447315 w 1243"/>
              <a:gd name="T5" fmla="*/ 288549 h 1419"/>
              <a:gd name="T6" fmla="*/ 447315 w 1243"/>
              <a:gd name="T7" fmla="*/ 221905 h 1419"/>
              <a:gd name="T8" fmla="*/ 221857 w 1243"/>
              <a:gd name="T9" fmla="*/ 0 h 1419"/>
              <a:gd name="T10" fmla="*/ 0 w 1243"/>
              <a:gd name="T11" fmla="*/ 221905 h 1419"/>
              <a:gd name="T12" fmla="*/ 0 w 1243"/>
              <a:gd name="T13" fmla="*/ 288549 h 1419"/>
              <a:gd name="T14" fmla="*/ 221857 w 1243"/>
              <a:gd name="T15" fmla="*/ 510815 h 1419"/>
              <a:gd name="T16" fmla="*/ 63388 w 1243"/>
              <a:gd name="T17" fmla="*/ 221905 h 1419"/>
              <a:gd name="T18" fmla="*/ 63388 w 1243"/>
              <a:gd name="T19" fmla="*/ 221905 h 1419"/>
              <a:gd name="T20" fmla="*/ 221857 w 1243"/>
              <a:gd name="T21" fmla="*/ 63041 h 1419"/>
              <a:gd name="T22" fmla="*/ 383927 w 1243"/>
              <a:gd name="T23" fmla="*/ 221905 h 1419"/>
              <a:gd name="T24" fmla="*/ 383927 w 1243"/>
              <a:gd name="T25" fmla="*/ 288549 h 1419"/>
              <a:gd name="T26" fmla="*/ 221857 w 1243"/>
              <a:gd name="T27" fmla="*/ 447413 h 1419"/>
              <a:gd name="T28" fmla="*/ 63388 w 1243"/>
              <a:gd name="T29" fmla="*/ 288549 h 1419"/>
              <a:gd name="T30" fmla="*/ 63388 w 1243"/>
              <a:gd name="T31" fmla="*/ 221905 h 14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43" h="1419">
                <a:moveTo>
                  <a:pt x="616" y="1418"/>
                </a:moveTo>
                <a:lnTo>
                  <a:pt x="616" y="1418"/>
                </a:lnTo>
                <a:cubicBezTo>
                  <a:pt x="968" y="1418"/>
                  <a:pt x="1242" y="1144"/>
                  <a:pt x="1242" y="801"/>
                </a:cubicBezTo>
                <a:cubicBezTo>
                  <a:pt x="1242" y="616"/>
                  <a:pt x="1242" y="616"/>
                  <a:pt x="1242" y="616"/>
                </a:cubicBezTo>
                <a:cubicBezTo>
                  <a:pt x="1242" y="273"/>
                  <a:pt x="968" y="0"/>
                  <a:pt x="616" y="0"/>
                </a:cubicBezTo>
                <a:cubicBezTo>
                  <a:pt x="274" y="0"/>
                  <a:pt x="0" y="273"/>
                  <a:pt x="0" y="616"/>
                </a:cubicBezTo>
                <a:cubicBezTo>
                  <a:pt x="0" y="801"/>
                  <a:pt x="0" y="801"/>
                  <a:pt x="0" y="801"/>
                </a:cubicBezTo>
                <a:cubicBezTo>
                  <a:pt x="0" y="1144"/>
                  <a:pt x="274" y="1418"/>
                  <a:pt x="616" y="1418"/>
                </a:cubicBezTo>
                <a:close/>
                <a:moveTo>
                  <a:pt x="176" y="616"/>
                </a:moveTo>
                <a:lnTo>
                  <a:pt x="176" y="616"/>
                </a:lnTo>
                <a:cubicBezTo>
                  <a:pt x="176" y="371"/>
                  <a:pt x="371" y="175"/>
                  <a:pt x="616" y="175"/>
                </a:cubicBezTo>
                <a:cubicBezTo>
                  <a:pt x="870" y="175"/>
                  <a:pt x="1066" y="371"/>
                  <a:pt x="1066" y="616"/>
                </a:cubicBezTo>
                <a:cubicBezTo>
                  <a:pt x="1066" y="801"/>
                  <a:pt x="1066" y="801"/>
                  <a:pt x="1066" y="801"/>
                </a:cubicBezTo>
                <a:cubicBezTo>
                  <a:pt x="1066" y="1046"/>
                  <a:pt x="870" y="1242"/>
                  <a:pt x="616" y="1242"/>
                </a:cubicBezTo>
                <a:cubicBezTo>
                  <a:pt x="371" y="1242"/>
                  <a:pt x="176" y="1046"/>
                  <a:pt x="176" y="801"/>
                </a:cubicBezTo>
                <a:lnTo>
                  <a:pt x="176" y="6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351">
            <a:extLst>
              <a:ext uri="{FF2B5EF4-FFF2-40B4-BE49-F238E27FC236}">
                <a16:creationId xmlns:a16="http://schemas.microsoft.com/office/drawing/2014/main" id="{053C6811-3F3B-CA4F-B689-D8446D988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342" y="9199261"/>
            <a:ext cx="2664611" cy="1293406"/>
          </a:xfrm>
          <a:custGeom>
            <a:avLst/>
            <a:gdLst>
              <a:gd name="T0" fmla="*/ 817018 w 2416"/>
              <a:gd name="T1" fmla="*/ 116180 h 1174"/>
              <a:gd name="T2" fmla="*/ 817018 w 2416"/>
              <a:gd name="T3" fmla="*/ 116180 h 1174"/>
              <a:gd name="T4" fmla="*/ 609253 w 2416"/>
              <a:gd name="T5" fmla="*/ 10431 h 1174"/>
              <a:gd name="T6" fmla="*/ 567124 w 2416"/>
              <a:gd name="T7" fmla="*/ 0 h 1174"/>
              <a:gd name="T8" fmla="*/ 299225 w 2416"/>
              <a:gd name="T9" fmla="*/ 0 h 1174"/>
              <a:gd name="T10" fmla="*/ 257096 w 2416"/>
              <a:gd name="T11" fmla="*/ 10431 h 1174"/>
              <a:gd name="T12" fmla="*/ 52571 w 2416"/>
              <a:gd name="T13" fmla="*/ 116180 h 1174"/>
              <a:gd name="T14" fmla="*/ 0 w 2416"/>
              <a:gd name="T15" fmla="*/ 200347 h 1174"/>
              <a:gd name="T16" fmla="*/ 0 w 2416"/>
              <a:gd name="T17" fmla="*/ 330554 h 1174"/>
              <a:gd name="T18" fmla="*/ 95061 w 2416"/>
              <a:gd name="T19" fmla="*/ 421915 h 1174"/>
              <a:gd name="T20" fmla="*/ 774889 w 2416"/>
              <a:gd name="T21" fmla="*/ 421915 h 1174"/>
              <a:gd name="T22" fmla="*/ 869590 w 2416"/>
              <a:gd name="T23" fmla="*/ 330554 h 1174"/>
              <a:gd name="T24" fmla="*/ 869590 w 2416"/>
              <a:gd name="T25" fmla="*/ 200347 h 1174"/>
              <a:gd name="T26" fmla="*/ 817018 w 2416"/>
              <a:gd name="T27" fmla="*/ 116180 h 1174"/>
              <a:gd name="T28" fmla="*/ 806576 w 2416"/>
              <a:gd name="T29" fmla="*/ 330554 h 1174"/>
              <a:gd name="T30" fmla="*/ 806576 w 2416"/>
              <a:gd name="T31" fmla="*/ 330554 h 1174"/>
              <a:gd name="T32" fmla="*/ 774889 w 2416"/>
              <a:gd name="T33" fmla="*/ 358970 h 1174"/>
              <a:gd name="T34" fmla="*/ 95061 w 2416"/>
              <a:gd name="T35" fmla="*/ 358970 h 1174"/>
              <a:gd name="T36" fmla="*/ 63374 w 2416"/>
              <a:gd name="T37" fmla="*/ 330554 h 1174"/>
              <a:gd name="T38" fmla="*/ 63374 w 2416"/>
              <a:gd name="T39" fmla="*/ 200347 h 1174"/>
              <a:gd name="T40" fmla="*/ 81018 w 2416"/>
              <a:gd name="T41" fmla="*/ 172291 h 1174"/>
              <a:gd name="T42" fmla="*/ 288783 w 2416"/>
              <a:gd name="T43" fmla="*/ 66902 h 1174"/>
              <a:gd name="T44" fmla="*/ 299225 w 2416"/>
              <a:gd name="T45" fmla="*/ 63305 h 1174"/>
              <a:gd name="T46" fmla="*/ 567124 w 2416"/>
              <a:gd name="T47" fmla="*/ 63305 h 1174"/>
              <a:gd name="T48" fmla="*/ 581167 w 2416"/>
              <a:gd name="T49" fmla="*/ 66902 h 1174"/>
              <a:gd name="T50" fmla="*/ 788932 w 2416"/>
              <a:gd name="T51" fmla="*/ 172291 h 1174"/>
              <a:gd name="T52" fmla="*/ 806576 w 2416"/>
              <a:gd name="T53" fmla="*/ 200347 h 1174"/>
              <a:gd name="T54" fmla="*/ 806576 w 2416"/>
              <a:gd name="T55" fmla="*/ 330554 h 117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16" h="1174">
                <a:moveTo>
                  <a:pt x="2269" y="323"/>
                </a:moveTo>
                <a:lnTo>
                  <a:pt x="2269" y="323"/>
                </a:lnTo>
                <a:cubicBezTo>
                  <a:pt x="1692" y="29"/>
                  <a:pt x="1692" y="29"/>
                  <a:pt x="1692" y="29"/>
                </a:cubicBezTo>
                <a:cubicBezTo>
                  <a:pt x="1662" y="10"/>
                  <a:pt x="1623" y="0"/>
                  <a:pt x="1575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792" y="0"/>
                  <a:pt x="753" y="10"/>
                  <a:pt x="714" y="29"/>
                </a:cubicBezTo>
                <a:cubicBezTo>
                  <a:pt x="146" y="323"/>
                  <a:pt x="146" y="323"/>
                  <a:pt x="146" y="323"/>
                </a:cubicBezTo>
                <a:cubicBezTo>
                  <a:pt x="59" y="372"/>
                  <a:pt x="0" y="460"/>
                  <a:pt x="0" y="557"/>
                </a:cubicBezTo>
                <a:cubicBezTo>
                  <a:pt x="0" y="919"/>
                  <a:pt x="0" y="919"/>
                  <a:pt x="0" y="919"/>
                </a:cubicBezTo>
                <a:cubicBezTo>
                  <a:pt x="0" y="1056"/>
                  <a:pt x="117" y="1173"/>
                  <a:pt x="264" y="1173"/>
                </a:cubicBezTo>
                <a:cubicBezTo>
                  <a:pt x="2152" y="1173"/>
                  <a:pt x="2152" y="1173"/>
                  <a:pt x="2152" y="1173"/>
                </a:cubicBezTo>
                <a:cubicBezTo>
                  <a:pt x="2298" y="1173"/>
                  <a:pt x="2415" y="1056"/>
                  <a:pt x="2415" y="919"/>
                </a:cubicBezTo>
                <a:cubicBezTo>
                  <a:pt x="2415" y="557"/>
                  <a:pt x="2415" y="557"/>
                  <a:pt x="2415" y="557"/>
                </a:cubicBezTo>
                <a:cubicBezTo>
                  <a:pt x="2415" y="460"/>
                  <a:pt x="2357" y="372"/>
                  <a:pt x="2269" y="323"/>
                </a:cubicBezTo>
                <a:close/>
                <a:moveTo>
                  <a:pt x="2240" y="919"/>
                </a:moveTo>
                <a:lnTo>
                  <a:pt x="2240" y="919"/>
                </a:lnTo>
                <a:cubicBezTo>
                  <a:pt x="2240" y="958"/>
                  <a:pt x="2200" y="998"/>
                  <a:pt x="2152" y="998"/>
                </a:cubicBezTo>
                <a:cubicBezTo>
                  <a:pt x="264" y="998"/>
                  <a:pt x="264" y="998"/>
                  <a:pt x="264" y="998"/>
                </a:cubicBezTo>
                <a:cubicBezTo>
                  <a:pt x="215" y="998"/>
                  <a:pt x="176" y="958"/>
                  <a:pt x="176" y="919"/>
                </a:cubicBezTo>
                <a:cubicBezTo>
                  <a:pt x="176" y="557"/>
                  <a:pt x="176" y="557"/>
                  <a:pt x="176" y="557"/>
                </a:cubicBezTo>
                <a:cubicBezTo>
                  <a:pt x="176" y="518"/>
                  <a:pt x="196" y="489"/>
                  <a:pt x="225" y="479"/>
                </a:cubicBezTo>
                <a:cubicBezTo>
                  <a:pt x="802" y="186"/>
                  <a:pt x="802" y="186"/>
                  <a:pt x="802" y="186"/>
                </a:cubicBezTo>
                <a:cubicBezTo>
                  <a:pt x="812" y="186"/>
                  <a:pt x="822" y="176"/>
                  <a:pt x="831" y="176"/>
                </a:cubicBezTo>
                <a:cubicBezTo>
                  <a:pt x="1575" y="176"/>
                  <a:pt x="1575" y="176"/>
                  <a:pt x="1575" y="176"/>
                </a:cubicBezTo>
                <a:cubicBezTo>
                  <a:pt x="1594" y="176"/>
                  <a:pt x="1604" y="186"/>
                  <a:pt x="1614" y="186"/>
                </a:cubicBezTo>
                <a:cubicBezTo>
                  <a:pt x="2191" y="479"/>
                  <a:pt x="2191" y="479"/>
                  <a:pt x="2191" y="479"/>
                </a:cubicBezTo>
                <a:cubicBezTo>
                  <a:pt x="2220" y="489"/>
                  <a:pt x="2240" y="518"/>
                  <a:pt x="2240" y="557"/>
                </a:cubicBezTo>
                <a:lnTo>
                  <a:pt x="2240" y="91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352">
            <a:extLst>
              <a:ext uri="{FF2B5EF4-FFF2-40B4-BE49-F238E27FC236}">
                <a16:creationId xmlns:a16="http://schemas.microsoft.com/office/drawing/2014/main" id="{E29201F2-E45F-8D45-BACC-0BC1F194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1152" y="7502272"/>
            <a:ext cx="1371205" cy="1565702"/>
          </a:xfrm>
          <a:custGeom>
            <a:avLst/>
            <a:gdLst>
              <a:gd name="T0" fmla="*/ 225458 w 1243"/>
              <a:gd name="T1" fmla="*/ 510815 h 1419"/>
              <a:gd name="T2" fmla="*/ 225458 w 1243"/>
              <a:gd name="T3" fmla="*/ 510815 h 1419"/>
              <a:gd name="T4" fmla="*/ 447315 w 1243"/>
              <a:gd name="T5" fmla="*/ 288549 h 1419"/>
              <a:gd name="T6" fmla="*/ 447315 w 1243"/>
              <a:gd name="T7" fmla="*/ 221905 h 1419"/>
              <a:gd name="T8" fmla="*/ 225458 w 1243"/>
              <a:gd name="T9" fmla="*/ 0 h 1419"/>
              <a:gd name="T10" fmla="*/ 0 w 1243"/>
              <a:gd name="T11" fmla="*/ 221905 h 1419"/>
              <a:gd name="T12" fmla="*/ 0 w 1243"/>
              <a:gd name="T13" fmla="*/ 288549 h 1419"/>
              <a:gd name="T14" fmla="*/ 225458 w 1243"/>
              <a:gd name="T15" fmla="*/ 510815 h 1419"/>
              <a:gd name="T16" fmla="*/ 63388 w 1243"/>
              <a:gd name="T17" fmla="*/ 221905 h 1419"/>
              <a:gd name="T18" fmla="*/ 63388 w 1243"/>
              <a:gd name="T19" fmla="*/ 221905 h 1419"/>
              <a:gd name="T20" fmla="*/ 225458 w 1243"/>
              <a:gd name="T21" fmla="*/ 63041 h 1419"/>
              <a:gd name="T22" fmla="*/ 383927 w 1243"/>
              <a:gd name="T23" fmla="*/ 221905 h 1419"/>
              <a:gd name="T24" fmla="*/ 383927 w 1243"/>
              <a:gd name="T25" fmla="*/ 288549 h 1419"/>
              <a:gd name="T26" fmla="*/ 225458 w 1243"/>
              <a:gd name="T27" fmla="*/ 447413 h 1419"/>
              <a:gd name="T28" fmla="*/ 63388 w 1243"/>
              <a:gd name="T29" fmla="*/ 288549 h 1419"/>
              <a:gd name="T30" fmla="*/ 63388 w 1243"/>
              <a:gd name="T31" fmla="*/ 221905 h 14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43" h="1419">
                <a:moveTo>
                  <a:pt x="626" y="1418"/>
                </a:moveTo>
                <a:lnTo>
                  <a:pt x="626" y="1418"/>
                </a:lnTo>
                <a:cubicBezTo>
                  <a:pt x="968" y="1418"/>
                  <a:pt x="1242" y="1144"/>
                  <a:pt x="1242" y="801"/>
                </a:cubicBezTo>
                <a:cubicBezTo>
                  <a:pt x="1242" y="616"/>
                  <a:pt x="1242" y="616"/>
                  <a:pt x="1242" y="616"/>
                </a:cubicBezTo>
                <a:cubicBezTo>
                  <a:pt x="1242" y="273"/>
                  <a:pt x="968" y="0"/>
                  <a:pt x="626" y="0"/>
                </a:cubicBezTo>
                <a:cubicBezTo>
                  <a:pt x="283" y="0"/>
                  <a:pt x="0" y="273"/>
                  <a:pt x="0" y="616"/>
                </a:cubicBezTo>
                <a:cubicBezTo>
                  <a:pt x="0" y="801"/>
                  <a:pt x="0" y="801"/>
                  <a:pt x="0" y="801"/>
                </a:cubicBezTo>
                <a:cubicBezTo>
                  <a:pt x="0" y="1144"/>
                  <a:pt x="283" y="1418"/>
                  <a:pt x="626" y="1418"/>
                </a:cubicBezTo>
                <a:close/>
                <a:moveTo>
                  <a:pt x="176" y="616"/>
                </a:moveTo>
                <a:lnTo>
                  <a:pt x="176" y="616"/>
                </a:lnTo>
                <a:cubicBezTo>
                  <a:pt x="176" y="371"/>
                  <a:pt x="381" y="175"/>
                  <a:pt x="626" y="175"/>
                </a:cubicBezTo>
                <a:cubicBezTo>
                  <a:pt x="870" y="175"/>
                  <a:pt x="1066" y="371"/>
                  <a:pt x="1066" y="616"/>
                </a:cubicBezTo>
                <a:cubicBezTo>
                  <a:pt x="1066" y="801"/>
                  <a:pt x="1066" y="801"/>
                  <a:pt x="1066" y="801"/>
                </a:cubicBezTo>
                <a:cubicBezTo>
                  <a:pt x="1066" y="1046"/>
                  <a:pt x="870" y="1242"/>
                  <a:pt x="626" y="1242"/>
                </a:cubicBezTo>
                <a:cubicBezTo>
                  <a:pt x="381" y="1242"/>
                  <a:pt x="176" y="1046"/>
                  <a:pt x="176" y="801"/>
                </a:cubicBezTo>
                <a:lnTo>
                  <a:pt x="176" y="6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353">
            <a:extLst>
              <a:ext uri="{FF2B5EF4-FFF2-40B4-BE49-F238E27FC236}">
                <a16:creationId xmlns:a16="http://schemas.microsoft.com/office/drawing/2014/main" id="{19B5CEEA-148A-F042-B267-0451CD47C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451" y="9199261"/>
            <a:ext cx="2664611" cy="1293406"/>
          </a:xfrm>
          <a:custGeom>
            <a:avLst/>
            <a:gdLst>
              <a:gd name="T0" fmla="*/ 820280 w 2417"/>
              <a:gd name="T1" fmla="*/ 116180 h 1174"/>
              <a:gd name="T2" fmla="*/ 820280 w 2417"/>
              <a:gd name="T3" fmla="*/ 116180 h 1174"/>
              <a:gd name="T4" fmla="*/ 612600 w 2417"/>
              <a:gd name="T5" fmla="*/ 10431 h 1174"/>
              <a:gd name="T6" fmla="*/ 570129 w 2417"/>
              <a:gd name="T7" fmla="*/ 0 h 1174"/>
              <a:gd name="T8" fmla="*/ 302701 w 2417"/>
              <a:gd name="T9" fmla="*/ 0 h 1174"/>
              <a:gd name="T10" fmla="*/ 260589 w 2417"/>
              <a:gd name="T11" fmla="*/ 10431 h 1174"/>
              <a:gd name="T12" fmla="*/ 52910 w 2417"/>
              <a:gd name="T13" fmla="*/ 116180 h 1174"/>
              <a:gd name="T14" fmla="*/ 0 w 2417"/>
              <a:gd name="T15" fmla="*/ 200347 h 1174"/>
              <a:gd name="T16" fmla="*/ 0 w 2417"/>
              <a:gd name="T17" fmla="*/ 330554 h 1174"/>
              <a:gd name="T18" fmla="*/ 95021 w 2417"/>
              <a:gd name="T19" fmla="*/ 421915 h 1174"/>
              <a:gd name="T20" fmla="*/ 774569 w 2417"/>
              <a:gd name="T21" fmla="*/ 421915 h 1174"/>
              <a:gd name="T22" fmla="*/ 869590 w 2417"/>
              <a:gd name="T23" fmla="*/ 330554 h 1174"/>
              <a:gd name="T24" fmla="*/ 869590 w 2417"/>
              <a:gd name="T25" fmla="*/ 200347 h 1174"/>
              <a:gd name="T26" fmla="*/ 820280 w 2417"/>
              <a:gd name="T27" fmla="*/ 116180 h 1174"/>
              <a:gd name="T28" fmla="*/ 805883 w 2417"/>
              <a:gd name="T29" fmla="*/ 330554 h 1174"/>
              <a:gd name="T30" fmla="*/ 805883 w 2417"/>
              <a:gd name="T31" fmla="*/ 330554 h 1174"/>
              <a:gd name="T32" fmla="*/ 774569 w 2417"/>
              <a:gd name="T33" fmla="*/ 358970 h 1174"/>
              <a:gd name="T34" fmla="*/ 95021 w 2417"/>
              <a:gd name="T35" fmla="*/ 358970 h 1174"/>
              <a:gd name="T36" fmla="*/ 63348 w 2417"/>
              <a:gd name="T37" fmla="*/ 330554 h 1174"/>
              <a:gd name="T38" fmla="*/ 63348 w 2417"/>
              <a:gd name="T39" fmla="*/ 200347 h 1174"/>
              <a:gd name="T40" fmla="*/ 80984 w 2417"/>
              <a:gd name="T41" fmla="*/ 172291 h 1174"/>
              <a:gd name="T42" fmla="*/ 288664 w 2417"/>
              <a:gd name="T43" fmla="*/ 66902 h 1174"/>
              <a:gd name="T44" fmla="*/ 302701 w 2417"/>
              <a:gd name="T45" fmla="*/ 63305 h 1174"/>
              <a:gd name="T46" fmla="*/ 570129 w 2417"/>
              <a:gd name="T47" fmla="*/ 63305 h 1174"/>
              <a:gd name="T48" fmla="*/ 584526 w 2417"/>
              <a:gd name="T49" fmla="*/ 66902 h 1174"/>
              <a:gd name="T50" fmla="*/ 788606 w 2417"/>
              <a:gd name="T51" fmla="*/ 172291 h 1174"/>
              <a:gd name="T52" fmla="*/ 805883 w 2417"/>
              <a:gd name="T53" fmla="*/ 200347 h 1174"/>
              <a:gd name="T54" fmla="*/ 805883 w 2417"/>
              <a:gd name="T55" fmla="*/ 330554 h 117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17" h="1174">
                <a:moveTo>
                  <a:pt x="2279" y="323"/>
                </a:moveTo>
                <a:lnTo>
                  <a:pt x="2279" y="323"/>
                </a:lnTo>
                <a:cubicBezTo>
                  <a:pt x="1702" y="29"/>
                  <a:pt x="1702" y="29"/>
                  <a:pt x="1702" y="29"/>
                </a:cubicBezTo>
                <a:cubicBezTo>
                  <a:pt x="1663" y="10"/>
                  <a:pt x="1624" y="0"/>
                  <a:pt x="1584" y="0"/>
                </a:cubicBezTo>
                <a:cubicBezTo>
                  <a:pt x="841" y="0"/>
                  <a:pt x="841" y="0"/>
                  <a:pt x="841" y="0"/>
                </a:cubicBezTo>
                <a:cubicBezTo>
                  <a:pt x="802" y="0"/>
                  <a:pt x="753" y="10"/>
                  <a:pt x="724" y="29"/>
                </a:cubicBezTo>
                <a:cubicBezTo>
                  <a:pt x="147" y="323"/>
                  <a:pt x="147" y="323"/>
                  <a:pt x="147" y="323"/>
                </a:cubicBezTo>
                <a:cubicBezTo>
                  <a:pt x="59" y="372"/>
                  <a:pt x="0" y="460"/>
                  <a:pt x="0" y="557"/>
                </a:cubicBezTo>
                <a:cubicBezTo>
                  <a:pt x="0" y="919"/>
                  <a:pt x="0" y="919"/>
                  <a:pt x="0" y="919"/>
                </a:cubicBezTo>
                <a:cubicBezTo>
                  <a:pt x="0" y="1056"/>
                  <a:pt x="117" y="1173"/>
                  <a:pt x="264" y="1173"/>
                </a:cubicBezTo>
                <a:cubicBezTo>
                  <a:pt x="2152" y="1173"/>
                  <a:pt x="2152" y="1173"/>
                  <a:pt x="2152" y="1173"/>
                </a:cubicBezTo>
                <a:cubicBezTo>
                  <a:pt x="2298" y="1173"/>
                  <a:pt x="2416" y="1056"/>
                  <a:pt x="2416" y="919"/>
                </a:cubicBezTo>
                <a:cubicBezTo>
                  <a:pt x="2416" y="557"/>
                  <a:pt x="2416" y="557"/>
                  <a:pt x="2416" y="557"/>
                </a:cubicBezTo>
                <a:cubicBezTo>
                  <a:pt x="2416" y="460"/>
                  <a:pt x="2367" y="372"/>
                  <a:pt x="2279" y="323"/>
                </a:cubicBezTo>
                <a:close/>
                <a:moveTo>
                  <a:pt x="2239" y="919"/>
                </a:moveTo>
                <a:lnTo>
                  <a:pt x="2239" y="919"/>
                </a:lnTo>
                <a:cubicBezTo>
                  <a:pt x="2239" y="958"/>
                  <a:pt x="2200" y="998"/>
                  <a:pt x="2152" y="998"/>
                </a:cubicBezTo>
                <a:cubicBezTo>
                  <a:pt x="264" y="998"/>
                  <a:pt x="264" y="998"/>
                  <a:pt x="264" y="998"/>
                </a:cubicBezTo>
                <a:cubicBezTo>
                  <a:pt x="215" y="998"/>
                  <a:pt x="176" y="958"/>
                  <a:pt x="176" y="919"/>
                </a:cubicBezTo>
                <a:cubicBezTo>
                  <a:pt x="176" y="557"/>
                  <a:pt x="176" y="557"/>
                  <a:pt x="176" y="557"/>
                </a:cubicBezTo>
                <a:cubicBezTo>
                  <a:pt x="176" y="518"/>
                  <a:pt x="195" y="489"/>
                  <a:pt x="225" y="479"/>
                </a:cubicBezTo>
                <a:cubicBezTo>
                  <a:pt x="802" y="186"/>
                  <a:pt x="802" y="186"/>
                  <a:pt x="802" y="186"/>
                </a:cubicBezTo>
                <a:cubicBezTo>
                  <a:pt x="812" y="186"/>
                  <a:pt x="821" y="176"/>
                  <a:pt x="841" y="176"/>
                </a:cubicBezTo>
                <a:cubicBezTo>
                  <a:pt x="1584" y="176"/>
                  <a:pt x="1584" y="176"/>
                  <a:pt x="1584" y="176"/>
                </a:cubicBezTo>
                <a:cubicBezTo>
                  <a:pt x="1594" y="176"/>
                  <a:pt x="1604" y="186"/>
                  <a:pt x="1624" y="186"/>
                </a:cubicBezTo>
                <a:cubicBezTo>
                  <a:pt x="2191" y="479"/>
                  <a:pt x="2191" y="479"/>
                  <a:pt x="2191" y="479"/>
                </a:cubicBezTo>
                <a:cubicBezTo>
                  <a:pt x="2220" y="489"/>
                  <a:pt x="2239" y="518"/>
                  <a:pt x="2239" y="557"/>
                </a:cubicBezTo>
                <a:lnTo>
                  <a:pt x="2239" y="9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354">
            <a:extLst>
              <a:ext uri="{FF2B5EF4-FFF2-40B4-BE49-F238E27FC236}">
                <a16:creationId xmlns:a16="http://schemas.microsoft.com/office/drawing/2014/main" id="{A08804E2-A191-7444-A2A8-FCCE6B97F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64397" y="7502272"/>
            <a:ext cx="1380930" cy="1565702"/>
          </a:xfrm>
          <a:custGeom>
            <a:avLst/>
            <a:gdLst>
              <a:gd name="T0" fmla="*/ 225245 w 1253"/>
              <a:gd name="T1" fmla="*/ 510815 h 1419"/>
              <a:gd name="T2" fmla="*/ 225245 w 1253"/>
              <a:gd name="T3" fmla="*/ 510815 h 1419"/>
              <a:gd name="T4" fmla="*/ 450490 w 1253"/>
              <a:gd name="T5" fmla="*/ 288549 h 1419"/>
              <a:gd name="T6" fmla="*/ 450490 w 1253"/>
              <a:gd name="T7" fmla="*/ 221905 h 1419"/>
              <a:gd name="T8" fmla="*/ 225245 w 1253"/>
              <a:gd name="T9" fmla="*/ 0 h 1419"/>
              <a:gd name="T10" fmla="*/ 0 w 1253"/>
              <a:gd name="T11" fmla="*/ 221905 h 1419"/>
              <a:gd name="T12" fmla="*/ 0 w 1253"/>
              <a:gd name="T13" fmla="*/ 288549 h 1419"/>
              <a:gd name="T14" fmla="*/ 225245 w 1253"/>
              <a:gd name="T15" fmla="*/ 510815 h 1419"/>
              <a:gd name="T16" fmla="*/ 66566 w 1253"/>
              <a:gd name="T17" fmla="*/ 221905 h 1419"/>
              <a:gd name="T18" fmla="*/ 66566 w 1253"/>
              <a:gd name="T19" fmla="*/ 221905 h 1419"/>
              <a:gd name="T20" fmla="*/ 225245 w 1253"/>
              <a:gd name="T21" fmla="*/ 63041 h 1419"/>
              <a:gd name="T22" fmla="*/ 387162 w 1253"/>
              <a:gd name="T23" fmla="*/ 221905 h 1419"/>
              <a:gd name="T24" fmla="*/ 387162 w 1253"/>
              <a:gd name="T25" fmla="*/ 288549 h 1419"/>
              <a:gd name="T26" fmla="*/ 225245 w 1253"/>
              <a:gd name="T27" fmla="*/ 447413 h 1419"/>
              <a:gd name="T28" fmla="*/ 66566 w 1253"/>
              <a:gd name="T29" fmla="*/ 288549 h 1419"/>
              <a:gd name="T30" fmla="*/ 66566 w 1253"/>
              <a:gd name="T31" fmla="*/ 221905 h 14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253" h="1419">
                <a:moveTo>
                  <a:pt x="626" y="1418"/>
                </a:moveTo>
                <a:lnTo>
                  <a:pt x="626" y="1418"/>
                </a:lnTo>
                <a:cubicBezTo>
                  <a:pt x="968" y="1418"/>
                  <a:pt x="1252" y="1144"/>
                  <a:pt x="1252" y="801"/>
                </a:cubicBezTo>
                <a:cubicBezTo>
                  <a:pt x="1252" y="616"/>
                  <a:pt x="1252" y="616"/>
                  <a:pt x="1252" y="616"/>
                </a:cubicBezTo>
                <a:cubicBezTo>
                  <a:pt x="1252" y="273"/>
                  <a:pt x="968" y="0"/>
                  <a:pt x="626" y="0"/>
                </a:cubicBezTo>
                <a:cubicBezTo>
                  <a:pt x="283" y="0"/>
                  <a:pt x="0" y="273"/>
                  <a:pt x="0" y="616"/>
                </a:cubicBezTo>
                <a:cubicBezTo>
                  <a:pt x="0" y="801"/>
                  <a:pt x="0" y="801"/>
                  <a:pt x="0" y="801"/>
                </a:cubicBezTo>
                <a:cubicBezTo>
                  <a:pt x="0" y="1144"/>
                  <a:pt x="283" y="1418"/>
                  <a:pt x="626" y="1418"/>
                </a:cubicBezTo>
                <a:close/>
                <a:moveTo>
                  <a:pt x="185" y="616"/>
                </a:moveTo>
                <a:lnTo>
                  <a:pt x="185" y="616"/>
                </a:lnTo>
                <a:cubicBezTo>
                  <a:pt x="185" y="371"/>
                  <a:pt x="381" y="175"/>
                  <a:pt x="626" y="175"/>
                </a:cubicBezTo>
                <a:cubicBezTo>
                  <a:pt x="870" y="175"/>
                  <a:pt x="1076" y="371"/>
                  <a:pt x="1076" y="616"/>
                </a:cubicBezTo>
                <a:cubicBezTo>
                  <a:pt x="1076" y="801"/>
                  <a:pt x="1076" y="801"/>
                  <a:pt x="1076" y="801"/>
                </a:cubicBezTo>
                <a:cubicBezTo>
                  <a:pt x="1076" y="1046"/>
                  <a:pt x="870" y="1242"/>
                  <a:pt x="626" y="1242"/>
                </a:cubicBezTo>
                <a:cubicBezTo>
                  <a:pt x="381" y="1242"/>
                  <a:pt x="185" y="1046"/>
                  <a:pt x="185" y="801"/>
                </a:cubicBezTo>
                <a:lnTo>
                  <a:pt x="185" y="6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355">
            <a:extLst>
              <a:ext uri="{FF2B5EF4-FFF2-40B4-BE49-F238E27FC236}">
                <a16:creationId xmlns:a16="http://schemas.microsoft.com/office/drawing/2014/main" id="{B1EA88B2-2A51-0D4D-832B-1187E109A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7420" y="9199261"/>
            <a:ext cx="2654886" cy="1293406"/>
          </a:xfrm>
          <a:custGeom>
            <a:avLst/>
            <a:gdLst>
              <a:gd name="T0" fmla="*/ 817080 w 2407"/>
              <a:gd name="T1" fmla="*/ 116180 h 1174"/>
              <a:gd name="T2" fmla="*/ 817080 w 2407"/>
              <a:gd name="T3" fmla="*/ 116180 h 1174"/>
              <a:gd name="T4" fmla="*/ 609299 w 2407"/>
              <a:gd name="T5" fmla="*/ 10431 h 1174"/>
              <a:gd name="T6" fmla="*/ 566807 w 2407"/>
              <a:gd name="T7" fmla="*/ 0 h 1174"/>
              <a:gd name="T8" fmla="*/ 299248 w 2407"/>
              <a:gd name="T9" fmla="*/ 0 h 1174"/>
              <a:gd name="T10" fmla="*/ 257116 w 2407"/>
              <a:gd name="T11" fmla="*/ 10431 h 1174"/>
              <a:gd name="T12" fmla="*/ 49335 w 2407"/>
              <a:gd name="T13" fmla="*/ 116180 h 1174"/>
              <a:gd name="T14" fmla="*/ 0 w 2407"/>
              <a:gd name="T15" fmla="*/ 200347 h 1174"/>
              <a:gd name="T16" fmla="*/ 0 w 2407"/>
              <a:gd name="T17" fmla="*/ 330554 h 1174"/>
              <a:gd name="T18" fmla="*/ 91467 w 2407"/>
              <a:gd name="T19" fmla="*/ 421915 h 1174"/>
              <a:gd name="T20" fmla="*/ 774588 w 2407"/>
              <a:gd name="T21" fmla="*/ 421915 h 1174"/>
              <a:gd name="T22" fmla="*/ 866415 w 2407"/>
              <a:gd name="T23" fmla="*/ 330554 h 1174"/>
              <a:gd name="T24" fmla="*/ 866415 w 2407"/>
              <a:gd name="T25" fmla="*/ 200347 h 1174"/>
              <a:gd name="T26" fmla="*/ 817080 w 2407"/>
              <a:gd name="T27" fmla="*/ 116180 h 1174"/>
              <a:gd name="T28" fmla="*/ 803036 w 2407"/>
              <a:gd name="T29" fmla="*/ 330554 h 1174"/>
              <a:gd name="T30" fmla="*/ 803036 w 2407"/>
              <a:gd name="T31" fmla="*/ 330554 h 1174"/>
              <a:gd name="T32" fmla="*/ 774588 w 2407"/>
              <a:gd name="T33" fmla="*/ 358970 h 1174"/>
              <a:gd name="T34" fmla="*/ 91467 w 2407"/>
              <a:gd name="T35" fmla="*/ 358970 h 1174"/>
              <a:gd name="T36" fmla="*/ 63379 w 2407"/>
              <a:gd name="T37" fmla="*/ 330554 h 1174"/>
              <a:gd name="T38" fmla="*/ 63379 w 2407"/>
              <a:gd name="T39" fmla="*/ 200347 h 1174"/>
              <a:gd name="T40" fmla="*/ 81024 w 2407"/>
              <a:gd name="T41" fmla="*/ 172291 h 1174"/>
              <a:gd name="T42" fmla="*/ 285204 w 2407"/>
              <a:gd name="T43" fmla="*/ 66902 h 1174"/>
              <a:gd name="T44" fmla="*/ 299248 w 2407"/>
              <a:gd name="T45" fmla="*/ 63305 h 1174"/>
              <a:gd name="T46" fmla="*/ 566807 w 2407"/>
              <a:gd name="T47" fmla="*/ 63305 h 1174"/>
              <a:gd name="T48" fmla="*/ 580851 w 2407"/>
              <a:gd name="T49" fmla="*/ 66902 h 1174"/>
              <a:gd name="T50" fmla="*/ 788992 w 2407"/>
              <a:gd name="T51" fmla="*/ 172291 h 1174"/>
              <a:gd name="T52" fmla="*/ 803036 w 2407"/>
              <a:gd name="T53" fmla="*/ 200347 h 1174"/>
              <a:gd name="T54" fmla="*/ 803036 w 2407"/>
              <a:gd name="T55" fmla="*/ 330554 h 117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407" h="1174">
                <a:moveTo>
                  <a:pt x="2269" y="323"/>
                </a:moveTo>
                <a:lnTo>
                  <a:pt x="2269" y="323"/>
                </a:lnTo>
                <a:cubicBezTo>
                  <a:pt x="1692" y="29"/>
                  <a:pt x="1692" y="29"/>
                  <a:pt x="1692" y="29"/>
                </a:cubicBezTo>
                <a:cubicBezTo>
                  <a:pt x="1653" y="10"/>
                  <a:pt x="1613" y="0"/>
                  <a:pt x="1574" y="0"/>
                </a:cubicBezTo>
                <a:cubicBezTo>
                  <a:pt x="831" y="0"/>
                  <a:pt x="831" y="0"/>
                  <a:pt x="831" y="0"/>
                </a:cubicBezTo>
                <a:cubicBezTo>
                  <a:pt x="792" y="0"/>
                  <a:pt x="753" y="10"/>
                  <a:pt x="714" y="29"/>
                </a:cubicBezTo>
                <a:cubicBezTo>
                  <a:pt x="137" y="323"/>
                  <a:pt x="137" y="323"/>
                  <a:pt x="137" y="323"/>
                </a:cubicBezTo>
                <a:cubicBezTo>
                  <a:pt x="49" y="372"/>
                  <a:pt x="0" y="460"/>
                  <a:pt x="0" y="557"/>
                </a:cubicBezTo>
                <a:cubicBezTo>
                  <a:pt x="0" y="919"/>
                  <a:pt x="0" y="919"/>
                  <a:pt x="0" y="919"/>
                </a:cubicBezTo>
                <a:cubicBezTo>
                  <a:pt x="0" y="1056"/>
                  <a:pt x="117" y="1173"/>
                  <a:pt x="254" y="1173"/>
                </a:cubicBezTo>
                <a:cubicBezTo>
                  <a:pt x="2151" y="1173"/>
                  <a:pt x="2151" y="1173"/>
                  <a:pt x="2151" y="1173"/>
                </a:cubicBezTo>
                <a:cubicBezTo>
                  <a:pt x="2298" y="1173"/>
                  <a:pt x="2406" y="1056"/>
                  <a:pt x="2406" y="919"/>
                </a:cubicBezTo>
                <a:cubicBezTo>
                  <a:pt x="2406" y="557"/>
                  <a:pt x="2406" y="557"/>
                  <a:pt x="2406" y="557"/>
                </a:cubicBezTo>
                <a:cubicBezTo>
                  <a:pt x="2406" y="460"/>
                  <a:pt x="2357" y="372"/>
                  <a:pt x="2269" y="323"/>
                </a:cubicBezTo>
                <a:close/>
                <a:moveTo>
                  <a:pt x="2230" y="919"/>
                </a:moveTo>
                <a:lnTo>
                  <a:pt x="2230" y="919"/>
                </a:lnTo>
                <a:cubicBezTo>
                  <a:pt x="2230" y="958"/>
                  <a:pt x="2200" y="998"/>
                  <a:pt x="2151" y="998"/>
                </a:cubicBezTo>
                <a:cubicBezTo>
                  <a:pt x="254" y="998"/>
                  <a:pt x="254" y="998"/>
                  <a:pt x="254" y="998"/>
                </a:cubicBezTo>
                <a:cubicBezTo>
                  <a:pt x="215" y="998"/>
                  <a:pt x="176" y="958"/>
                  <a:pt x="176" y="919"/>
                </a:cubicBezTo>
                <a:cubicBezTo>
                  <a:pt x="176" y="557"/>
                  <a:pt x="176" y="557"/>
                  <a:pt x="176" y="557"/>
                </a:cubicBezTo>
                <a:cubicBezTo>
                  <a:pt x="176" y="518"/>
                  <a:pt x="195" y="489"/>
                  <a:pt x="225" y="479"/>
                </a:cubicBezTo>
                <a:cubicBezTo>
                  <a:pt x="792" y="186"/>
                  <a:pt x="792" y="186"/>
                  <a:pt x="792" y="186"/>
                </a:cubicBezTo>
                <a:cubicBezTo>
                  <a:pt x="802" y="186"/>
                  <a:pt x="821" y="176"/>
                  <a:pt x="831" y="176"/>
                </a:cubicBezTo>
                <a:cubicBezTo>
                  <a:pt x="1574" y="176"/>
                  <a:pt x="1574" y="176"/>
                  <a:pt x="1574" y="176"/>
                </a:cubicBezTo>
                <a:cubicBezTo>
                  <a:pt x="1584" y="176"/>
                  <a:pt x="1604" y="186"/>
                  <a:pt x="1613" y="186"/>
                </a:cubicBezTo>
                <a:cubicBezTo>
                  <a:pt x="2191" y="479"/>
                  <a:pt x="2191" y="479"/>
                  <a:pt x="2191" y="479"/>
                </a:cubicBezTo>
                <a:cubicBezTo>
                  <a:pt x="2220" y="489"/>
                  <a:pt x="2230" y="518"/>
                  <a:pt x="2230" y="557"/>
                </a:cubicBezTo>
                <a:lnTo>
                  <a:pt x="2230" y="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Line 356">
            <a:extLst>
              <a:ext uri="{FF2B5EF4-FFF2-40B4-BE49-F238E27FC236}">
                <a16:creationId xmlns:a16="http://schemas.microsoft.com/office/drawing/2014/main" id="{E7F483BF-AD33-3148-BC0A-E3262AF64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617" y="4711237"/>
            <a:ext cx="4864" cy="2358279"/>
          </a:xfrm>
          <a:prstGeom prst="line">
            <a:avLst/>
          </a:prstGeom>
          <a:noFill/>
          <a:ln w="88900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8" name="Freeform 357">
            <a:extLst>
              <a:ext uri="{FF2B5EF4-FFF2-40B4-BE49-F238E27FC236}">
                <a16:creationId xmlns:a16="http://schemas.microsoft.com/office/drawing/2014/main" id="{E0BB79A9-1416-1841-BAFF-2DFAA2C9D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87" y="5639963"/>
            <a:ext cx="7561075" cy="1434415"/>
          </a:xfrm>
          <a:custGeom>
            <a:avLst/>
            <a:gdLst>
              <a:gd name="T0" fmla="*/ 0 w 6857"/>
              <a:gd name="T1" fmla="*/ 467952 h 1300"/>
              <a:gd name="T2" fmla="*/ 0 w 6857"/>
              <a:gd name="T3" fmla="*/ 0 h 1300"/>
              <a:gd name="T4" fmla="*/ 2468202 w 6857"/>
              <a:gd name="T5" fmla="*/ 0 h 1300"/>
              <a:gd name="T6" fmla="*/ 2468202 w 6857"/>
              <a:gd name="T7" fmla="*/ 467952 h 13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857" h="1300">
                <a:moveTo>
                  <a:pt x="0" y="1299"/>
                </a:moveTo>
                <a:lnTo>
                  <a:pt x="0" y="0"/>
                </a:lnTo>
                <a:lnTo>
                  <a:pt x="6856" y="0"/>
                </a:lnTo>
                <a:lnTo>
                  <a:pt x="6856" y="1299"/>
                </a:lnTo>
              </a:path>
            </a:pathLst>
          </a:custGeom>
          <a:noFill/>
          <a:ln w="889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2" name="CuadroTexto 395">
            <a:extLst>
              <a:ext uri="{FF2B5EF4-FFF2-40B4-BE49-F238E27FC236}">
                <a16:creationId xmlns:a16="http://schemas.microsoft.com/office/drawing/2014/main" id="{F43D2706-FB63-2C42-83C8-577FC6313686}"/>
              </a:ext>
            </a:extLst>
          </p:cNvPr>
          <p:cNvSpPr txBox="1"/>
          <p:nvPr/>
        </p:nvSpPr>
        <p:spPr>
          <a:xfrm flipH="1">
            <a:off x="11426650" y="10831349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93" name="Rectangle 32">
            <a:extLst>
              <a:ext uri="{FF2B5EF4-FFF2-40B4-BE49-F238E27FC236}">
                <a16:creationId xmlns:a16="http://schemas.microsoft.com/office/drawing/2014/main" id="{828697C9-557B-4241-9780-BDBD85D15842}"/>
              </a:ext>
            </a:extLst>
          </p:cNvPr>
          <p:cNvSpPr/>
          <p:nvPr/>
        </p:nvSpPr>
        <p:spPr>
          <a:xfrm flipH="1">
            <a:off x="10884856" y="11485095"/>
            <a:ext cx="3350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5" name="CuadroTexto 395">
            <a:extLst>
              <a:ext uri="{FF2B5EF4-FFF2-40B4-BE49-F238E27FC236}">
                <a16:creationId xmlns:a16="http://schemas.microsoft.com/office/drawing/2014/main" id="{191A6AF6-4B27-EA45-8EF2-3FBD9D608EE6}"/>
              </a:ext>
            </a:extLst>
          </p:cNvPr>
          <p:cNvSpPr txBox="1"/>
          <p:nvPr/>
        </p:nvSpPr>
        <p:spPr>
          <a:xfrm flipH="1">
            <a:off x="15214160" y="108251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496" name="Rectangle 32">
            <a:extLst>
              <a:ext uri="{FF2B5EF4-FFF2-40B4-BE49-F238E27FC236}">
                <a16:creationId xmlns:a16="http://schemas.microsoft.com/office/drawing/2014/main" id="{88B85A60-EF66-F54A-B740-EC4E4B41CA6D}"/>
              </a:ext>
            </a:extLst>
          </p:cNvPr>
          <p:cNvSpPr/>
          <p:nvPr/>
        </p:nvSpPr>
        <p:spPr>
          <a:xfrm flipH="1">
            <a:off x="14699260" y="11478908"/>
            <a:ext cx="3350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8" name="CuadroTexto 395">
            <a:extLst>
              <a:ext uri="{FF2B5EF4-FFF2-40B4-BE49-F238E27FC236}">
                <a16:creationId xmlns:a16="http://schemas.microsoft.com/office/drawing/2014/main" id="{942F4270-CD6B-8A40-95C9-17115C6A337E}"/>
              </a:ext>
            </a:extLst>
          </p:cNvPr>
          <p:cNvSpPr txBox="1"/>
          <p:nvPr/>
        </p:nvSpPr>
        <p:spPr>
          <a:xfrm flipH="1">
            <a:off x="18994698" y="10825162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99" name="Rectangle 32">
            <a:extLst>
              <a:ext uri="{FF2B5EF4-FFF2-40B4-BE49-F238E27FC236}">
                <a16:creationId xmlns:a16="http://schemas.microsoft.com/office/drawing/2014/main" id="{006CAA68-B745-AA4C-9C91-E2156FA48F44}"/>
              </a:ext>
            </a:extLst>
          </p:cNvPr>
          <p:cNvSpPr/>
          <p:nvPr/>
        </p:nvSpPr>
        <p:spPr>
          <a:xfrm flipH="1">
            <a:off x="18479798" y="11478908"/>
            <a:ext cx="33501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7CABA9-258B-414A-8EAE-F8BBCDA6D718}"/>
              </a:ext>
            </a:extLst>
          </p:cNvPr>
          <p:cNvGrpSpPr/>
          <p:nvPr/>
        </p:nvGrpSpPr>
        <p:grpSpPr>
          <a:xfrm>
            <a:off x="2291352" y="4470333"/>
            <a:ext cx="6010344" cy="4775334"/>
            <a:chOff x="1471111" y="4594711"/>
            <a:chExt cx="6010344" cy="4775334"/>
          </a:xfrm>
        </p:grpSpPr>
        <p:sp>
          <p:nvSpPr>
            <p:cNvPr id="24" name="CuadroTexto 568">
              <a:extLst>
                <a:ext uri="{FF2B5EF4-FFF2-40B4-BE49-F238E27FC236}">
                  <a16:creationId xmlns:a16="http://schemas.microsoft.com/office/drawing/2014/main" id="{40C94360-3520-8745-AC82-28F18FED8401}"/>
                </a:ext>
              </a:extLst>
            </p:cNvPr>
            <p:cNvSpPr txBox="1"/>
            <p:nvPr/>
          </p:nvSpPr>
          <p:spPr>
            <a:xfrm>
              <a:off x="1471111" y="4594711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25" name="CuadroTexto 569">
              <a:extLst>
                <a:ext uri="{FF2B5EF4-FFF2-40B4-BE49-F238E27FC236}">
                  <a16:creationId xmlns:a16="http://schemas.microsoft.com/office/drawing/2014/main" id="{A52CA3DF-3971-484E-B9CD-FFE6ED31A965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26 Light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244653"/>
      </a:accent1>
      <a:accent2>
        <a:srgbClr val="299D8E"/>
      </a:accent2>
      <a:accent3>
        <a:srgbClr val="E9C36B"/>
      </a:accent3>
      <a:accent4>
        <a:srgbClr val="F4A260"/>
      </a:accent4>
      <a:accent5>
        <a:srgbClr val="E76D51"/>
      </a:accent5>
      <a:accent6>
        <a:srgbClr val="244653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92527</TotalTime>
  <Words>511</Words>
  <Application>Microsoft Macintosh PowerPoint</Application>
  <PresentationFormat>Custom</PresentationFormat>
  <Paragraphs>112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16169</cp:revision>
  <dcterms:created xsi:type="dcterms:W3CDTF">2014-11-12T21:47:38Z</dcterms:created>
  <dcterms:modified xsi:type="dcterms:W3CDTF">2019-09-26T18:39:19Z</dcterms:modified>
  <cp:category/>
</cp:coreProperties>
</file>